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1"/>
  </p:notesMasterIdLst>
  <p:sldIdLst>
    <p:sldId id="306" r:id="rId2"/>
    <p:sldId id="259" r:id="rId3"/>
    <p:sldId id="308" r:id="rId4"/>
    <p:sldId id="309" r:id="rId5"/>
    <p:sldId id="310" r:id="rId6"/>
    <p:sldId id="303" r:id="rId7"/>
    <p:sldId id="406" r:id="rId8"/>
    <p:sldId id="311" r:id="rId9"/>
    <p:sldId id="312" r:id="rId10"/>
    <p:sldId id="314" r:id="rId11"/>
    <p:sldId id="315" r:id="rId12"/>
    <p:sldId id="316" r:id="rId13"/>
    <p:sldId id="317" r:id="rId14"/>
    <p:sldId id="318" r:id="rId15"/>
    <p:sldId id="319" r:id="rId16"/>
    <p:sldId id="321" r:id="rId17"/>
    <p:sldId id="320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38B079-932F-403A-A96B-F29BED5A47A2}" v="262" dt="2022-03-29T13:14:09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34" autoAdjust="0"/>
    <p:restoredTop sz="94159" autoAdjust="0"/>
  </p:normalViewPr>
  <p:slideViewPr>
    <p:cSldViewPr snapToGrid="0">
      <p:cViewPr varScale="1">
        <p:scale>
          <a:sx n="107" d="100"/>
          <a:sy n="107" d="100"/>
        </p:scale>
        <p:origin x="135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aoluwa Popoola" userId="24016ad2-baba-4ed8-b209-943f0ef19a51" providerId="ADAL" clId="{C0CDD446-DF64-4F90-B0B8-4519D0FE04A7}"/>
    <pc:docChg chg="undo custSel modSld">
      <pc:chgData name="Olaoluwa Popoola" userId="24016ad2-baba-4ed8-b209-943f0ef19a51" providerId="ADAL" clId="{C0CDD446-DF64-4F90-B0B8-4519D0FE04A7}" dt="2022-03-29T07:30:20.821" v="66" actId="20577"/>
      <pc:docMkLst>
        <pc:docMk/>
      </pc:docMkLst>
      <pc:sldChg chg="modSp mod">
        <pc:chgData name="Olaoluwa Popoola" userId="24016ad2-baba-4ed8-b209-943f0ef19a51" providerId="ADAL" clId="{C0CDD446-DF64-4F90-B0B8-4519D0FE04A7}" dt="2022-03-29T07:30:20.821" v="66" actId="20577"/>
        <pc:sldMkLst>
          <pc:docMk/>
          <pc:sldMk cId="800251723" sldId="306"/>
        </pc:sldMkLst>
        <pc:spChg chg="mod">
          <ac:chgData name="Olaoluwa Popoola" userId="24016ad2-baba-4ed8-b209-943f0ef19a51" providerId="ADAL" clId="{C0CDD446-DF64-4F90-B0B8-4519D0FE04A7}" dt="2022-03-29T07:30:20.821" v="66" actId="20577"/>
          <ac:spMkLst>
            <pc:docMk/>
            <pc:sldMk cId="800251723" sldId="306"/>
            <ac:spMk id="8" creationId="{00000000-0000-0000-0000-000000000000}"/>
          </ac:spMkLst>
        </pc:spChg>
        <pc:spChg chg="mod">
          <ac:chgData name="Olaoluwa Popoola" userId="24016ad2-baba-4ed8-b209-943f0ef19a51" providerId="ADAL" clId="{C0CDD446-DF64-4F90-B0B8-4519D0FE04A7}" dt="2022-03-29T07:30:15.638" v="65" actId="20577"/>
          <ac:spMkLst>
            <pc:docMk/>
            <pc:sldMk cId="800251723" sldId="306"/>
            <ac:spMk id="9" creationId="{00000000-0000-0000-0000-000000000000}"/>
          </ac:spMkLst>
        </pc:spChg>
      </pc:sldChg>
    </pc:docChg>
  </pc:docChgLst>
  <pc:docChgLst>
    <pc:chgData name="Olaoluwa Popoola" userId="24016ad2-baba-4ed8-b209-943f0ef19a51" providerId="ADAL" clId="{2F5E8CBE-153B-43EF-B778-C8333AD46154}"/>
    <pc:docChg chg="delSld">
      <pc:chgData name="Olaoluwa Popoola" userId="24016ad2-baba-4ed8-b209-943f0ef19a51" providerId="ADAL" clId="{2F5E8CBE-153B-43EF-B778-C8333AD46154}" dt="2022-03-30T08:22:15.147" v="0" actId="47"/>
      <pc:docMkLst>
        <pc:docMk/>
      </pc:docMkLst>
      <pc:sldChg chg="del">
        <pc:chgData name="Olaoluwa Popoola" userId="24016ad2-baba-4ed8-b209-943f0ef19a51" providerId="ADAL" clId="{2F5E8CBE-153B-43EF-B778-C8333AD46154}" dt="2022-03-30T08:22:15.147" v="0" actId="47"/>
        <pc:sldMkLst>
          <pc:docMk/>
          <pc:sldMk cId="3129845010" sldId="401"/>
        </pc:sldMkLst>
      </pc:sldChg>
      <pc:sldChg chg="del">
        <pc:chgData name="Olaoluwa Popoola" userId="24016ad2-baba-4ed8-b209-943f0ef19a51" providerId="ADAL" clId="{2F5E8CBE-153B-43EF-B778-C8333AD46154}" dt="2022-03-30T08:22:15.147" v="0" actId="47"/>
        <pc:sldMkLst>
          <pc:docMk/>
          <pc:sldMk cId="3832440569" sldId="402"/>
        </pc:sldMkLst>
      </pc:sldChg>
      <pc:sldChg chg="del">
        <pc:chgData name="Olaoluwa Popoola" userId="24016ad2-baba-4ed8-b209-943f0ef19a51" providerId="ADAL" clId="{2F5E8CBE-153B-43EF-B778-C8333AD46154}" dt="2022-03-30T08:22:15.147" v="0" actId="47"/>
        <pc:sldMkLst>
          <pc:docMk/>
          <pc:sldMk cId="3156337003" sldId="403"/>
        </pc:sldMkLst>
      </pc:sldChg>
      <pc:sldChg chg="del">
        <pc:chgData name="Olaoluwa Popoola" userId="24016ad2-baba-4ed8-b209-943f0ef19a51" providerId="ADAL" clId="{2F5E8CBE-153B-43EF-B778-C8333AD46154}" dt="2022-03-30T08:22:15.147" v="0" actId="47"/>
        <pc:sldMkLst>
          <pc:docMk/>
          <pc:sldMk cId="1881034388" sldId="404"/>
        </pc:sldMkLst>
      </pc:sldChg>
      <pc:sldChg chg="del">
        <pc:chgData name="Olaoluwa Popoola" userId="24016ad2-baba-4ed8-b209-943f0ef19a51" providerId="ADAL" clId="{2F5E8CBE-153B-43EF-B778-C8333AD46154}" dt="2022-03-30T08:22:15.147" v="0" actId="47"/>
        <pc:sldMkLst>
          <pc:docMk/>
          <pc:sldMk cId="2994453135" sldId="405"/>
        </pc:sldMkLst>
      </pc:sldChg>
    </pc:docChg>
  </pc:docChgLst>
  <pc:docChgLst>
    <pc:chgData name="Olaoluwa Popoola" userId="24016ad2-baba-4ed8-b209-943f0ef19a51" providerId="ADAL" clId="{A338B079-932F-403A-A96B-F29BED5A47A2}"/>
    <pc:docChg chg="undo custSel addSld delSld modSld sldOrd">
      <pc:chgData name="Olaoluwa Popoola" userId="24016ad2-baba-4ed8-b209-943f0ef19a51" providerId="ADAL" clId="{A338B079-932F-403A-A96B-F29BED5A47A2}" dt="2022-03-29T13:14:09.821" v="404"/>
      <pc:docMkLst>
        <pc:docMk/>
      </pc:docMkLst>
      <pc:sldChg chg="addSp ord">
        <pc:chgData name="Olaoluwa Popoola" userId="24016ad2-baba-4ed8-b209-943f0ef19a51" providerId="ADAL" clId="{A338B079-932F-403A-A96B-F29BED5A47A2}" dt="2022-03-29T12:15:59.538" v="369"/>
        <pc:sldMkLst>
          <pc:docMk/>
          <pc:sldMk cId="3406749519" sldId="259"/>
        </pc:sldMkLst>
        <pc:inkChg chg="add">
          <ac:chgData name="Olaoluwa Popoola" userId="24016ad2-baba-4ed8-b209-943f0ef19a51" providerId="ADAL" clId="{A338B079-932F-403A-A96B-F29BED5A47A2}" dt="2022-03-29T12:15:59.538" v="369"/>
          <ac:inkMkLst>
            <pc:docMk/>
            <pc:sldMk cId="3406749519" sldId="259"/>
            <ac:inkMk id="8" creationId="{9FE9C925-CFB4-42C4-8124-C3CEB7A92137}"/>
          </ac:inkMkLst>
        </pc:inkChg>
      </pc:sldChg>
      <pc:sldChg chg="del">
        <pc:chgData name="Olaoluwa Popoola" userId="24016ad2-baba-4ed8-b209-943f0ef19a51" providerId="ADAL" clId="{A338B079-932F-403A-A96B-F29BED5A47A2}" dt="2022-03-29T09:42:29.200" v="160" actId="2696"/>
        <pc:sldMkLst>
          <pc:docMk/>
          <pc:sldMk cId="2020859460" sldId="261"/>
        </pc:sldMkLst>
      </pc:sldChg>
      <pc:sldChg chg="addSp modSp mod">
        <pc:chgData name="Olaoluwa Popoola" userId="24016ad2-baba-4ed8-b209-943f0ef19a51" providerId="ADAL" clId="{A338B079-932F-403A-A96B-F29BED5A47A2}" dt="2022-03-29T12:15:59.538" v="369"/>
        <pc:sldMkLst>
          <pc:docMk/>
          <pc:sldMk cId="3620867805" sldId="303"/>
        </pc:sldMkLst>
        <pc:spChg chg="mod">
          <ac:chgData name="Olaoluwa Popoola" userId="24016ad2-baba-4ed8-b209-943f0ef19a51" providerId="ADAL" clId="{A338B079-932F-403A-A96B-F29BED5A47A2}" dt="2022-03-29T08:01:39.237" v="43" actId="20577"/>
          <ac:spMkLst>
            <pc:docMk/>
            <pc:sldMk cId="3620867805" sldId="303"/>
            <ac:spMk id="7" creationId="{00000000-0000-0000-0000-000000000000}"/>
          </ac:spMkLst>
        </pc:spChg>
        <pc:spChg chg="mod">
          <ac:chgData name="Olaoluwa Popoola" userId="24016ad2-baba-4ed8-b209-943f0ef19a51" providerId="ADAL" clId="{A338B079-932F-403A-A96B-F29BED5A47A2}" dt="2022-03-29T08:02:10.758" v="118" actId="12"/>
          <ac:spMkLst>
            <pc:docMk/>
            <pc:sldMk cId="3620867805" sldId="303"/>
            <ac:spMk id="8" creationId="{00000000-0000-0000-0000-000000000000}"/>
          </ac:spMkLst>
        </pc:spChg>
        <pc:inkChg chg="add">
          <ac:chgData name="Olaoluwa Popoola" userId="24016ad2-baba-4ed8-b209-943f0ef19a51" providerId="ADAL" clId="{A338B079-932F-403A-A96B-F29BED5A47A2}" dt="2022-03-29T12:15:59.538" v="369"/>
          <ac:inkMkLst>
            <pc:docMk/>
            <pc:sldMk cId="3620867805" sldId="303"/>
            <ac:inkMk id="2" creationId="{D0E8BD57-C510-4CBB-AB3D-9B7DE64DA27D}"/>
          </ac:inkMkLst>
        </pc:inkChg>
      </pc:sldChg>
      <pc:sldChg chg="addSp">
        <pc:chgData name="Olaoluwa Popoola" userId="24016ad2-baba-4ed8-b209-943f0ef19a51" providerId="ADAL" clId="{A338B079-932F-403A-A96B-F29BED5A47A2}" dt="2022-03-29T12:15:59.538" v="369"/>
        <pc:sldMkLst>
          <pc:docMk/>
          <pc:sldMk cId="800251723" sldId="306"/>
        </pc:sldMkLst>
        <pc:inkChg chg="add">
          <ac:chgData name="Olaoluwa Popoola" userId="24016ad2-baba-4ed8-b209-943f0ef19a51" providerId="ADAL" clId="{A338B079-932F-403A-A96B-F29BED5A47A2}" dt="2022-03-29T12:15:59.538" v="369"/>
          <ac:inkMkLst>
            <pc:docMk/>
            <pc:sldMk cId="800251723" sldId="306"/>
            <ac:inkMk id="2" creationId="{47C45740-5300-4964-8FF0-965D3C21A05C}"/>
          </ac:inkMkLst>
        </pc:inkChg>
      </pc:sldChg>
      <pc:sldChg chg="addSp">
        <pc:chgData name="Olaoluwa Popoola" userId="24016ad2-baba-4ed8-b209-943f0ef19a51" providerId="ADAL" clId="{A338B079-932F-403A-A96B-F29BED5A47A2}" dt="2022-03-29T12:15:59.538" v="369"/>
        <pc:sldMkLst>
          <pc:docMk/>
          <pc:sldMk cId="300126984" sldId="308"/>
        </pc:sldMkLst>
        <pc:inkChg chg="add">
          <ac:chgData name="Olaoluwa Popoola" userId="24016ad2-baba-4ed8-b209-943f0ef19a51" providerId="ADAL" clId="{A338B079-932F-403A-A96B-F29BED5A47A2}" dt="2022-03-29T12:15:59.538" v="369"/>
          <ac:inkMkLst>
            <pc:docMk/>
            <pc:sldMk cId="300126984" sldId="308"/>
            <ac:inkMk id="2" creationId="{4FF46E68-B821-461B-8698-089526A76F17}"/>
          </ac:inkMkLst>
        </pc:inkChg>
      </pc:sldChg>
      <pc:sldChg chg="modSp mod ord">
        <pc:chgData name="Olaoluwa Popoola" userId="24016ad2-baba-4ed8-b209-943f0ef19a51" providerId="ADAL" clId="{A338B079-932F-403A-A96B-F29BED5A47A2}" dt="2022-03-29T08:00:12.255" v="25" actId="20577"/>
        <pc:sldMkLst>
          <pc:docMk/>
          <pc:sldMk cId="2777421748" sldId="309"/>
        </pc:sldMkLst>
        <pc:spChg chg="mod">
          <ac:chgData name="Olaoluwa Popoola" userId="24016ad2-baba-4ed8-b209-943f0ef19a51" providerId="ADAL" clId="{A338B079-932F-403A-A96B-F29BED5A47A2}" dt="2022-03-29T08:00:12.255" v="25" actId="20577"/>
          <ac:spMkLst>
            <pc:docMk/>
            <pc:sldMk cId="2777421748" sldId="309"/>
            <ac:spMk id="9" creationId="{00000000-0000-0000-0000-000000000000}"/>
          </ac:spMkLst>
        </pc:spChg>
      </pc:sldChg>
      <pc:sldChg chg="modSp mod">
        <pc:chgData name="Olaoluwa Popoola" userId="24016ad2-baba-4ed8-b209-943f0ef19a51" providerId="ADAL" clId="{A338B079-932F-403A-A96B-F29BED5A47A2}" dt="2022-03-29T08:00:42.243" v="26" actId="20577"/>
        <pc:sldMkLst>
          <pc:docMk/>
          <pc:sldMk cId="1881172780" sldId="310"/>
        </pc:sldMkLst>
        <pc:spChg chg="mod">
          <ac:chgData name="Olaoluwa Popoola" userId="24016ad2-baba-4ed8-b209-943f0ef19a51" providerId="ADAL" clId="{A338B079-932F-403A-A96B-F29BED5A47A2}" dt="2022-03-29T08:00:42.243" v="26" actId="20577"/>
          <ac:spMkLst>
            <pc:docMk/>
            <pc:sldMk cId="1881172780" sldId="310"/>
            <ac:spMk id="9" creationId="{00000000-0000-0000-0000-000000000000}"/>
          </ac:spMkLst>
        </pc:spChg>
      </pc:sldChg>
      <pc:sldChg chg="addSp">
        <pc:chgData name="Olaoluwa Popoola" userId="24016ad2-baba-4ed8-b209-943f0ef19a51" providerId="ADAL" clId="{A338B079-932F-403A-A96B-F29BED5A47A2}" dt="2022-03-29T12:15:59.538" v="369"/>
        <pc:sldMkLst>
          <pc:docMk/>
          <pc:sldMk cId="3454028542" sldId="311"/>
        </pc:sldMkLst>
        <pc:inkChg chg="add">
          <ac:chgData name="Olaoluwa Popoola" userId="24016ad2-baba-4ed8-b209-943f0ef19a51" providerId="ADAL" clId="{A338B079-932F-403A-A96B-F29BED5A47A2}" dt="2022-03-29T12:15:59.538" v="369"/>
          <ac:inkMkLst>
            <pc:docMk/>
            <pc:sldMk cId="3454028542" sldId="311"/>
            <ac:inkMk id="2" creationId="{834928BC-EF9F-4DEE-8962-E2C843AD311F}"/>
          </ac:inkMkLst>
        </pc:inkChg>
      </pc:sldChg>
      <pc:sldChg chg="addSp">
        <pc:chgData name="Olaoluwa Popoola" userId="24016ad2-baba-4ed8-b209-943f0ef19a51" providerId="ADAL" clId="{A338B079-932F-403A-A96B-F29BED5A47A2}" dt="2022-03-29T12:15:59.538" v="369"/>
        <pc:sldMkLst>
          <pc:docMk/>
          <pc:sldMk cId="263961827" sldId="312"/>
        </pc:sldMkLst>
        <pc:inkChg chg="add">
          <ac:chgData name="Olaoluwa Popoola" userId="24016ad2-baba-4ed8-b209-943f0ef19a51" providerId="ADAL" clId="{A338B079-932F-403A-A96B-F29BED5A47A2}" dt="2022-03-29T12:15:59.538" v="369"/>
          <ac:inkMkLst>
            <pc:docMk/>
            <pc:sldMk cId="263961827" sldId="312"/>
            <ac:inkMk id="6" creationId="{6B661616-7940-449E-821B-E7A8994A057C}"/>
          </ac:inkMkLst>
        </pc:inkChg>
      </pc:sldChg>
      <pc:sldChg chg="del">
        <pc:chgData name="Olaoluwa Popoola" userId="24016ad2-baba-4ed8-b209-943f0ef19a51" providerId="ADAL" clId="{A338B079-932F-403A-A96B-F29BED5A47A2}" dt="2022-03-29T09:42:43.856" v="161" actId="2696"/>
        <pc:sldMkLst>
          <pc:docMk/>
          <pc:sldMk cId="4278498219" sldId="313"/>
        </pc:sldMkLst>
      </pc:sldChg>
      <pc:sldChg chg="addSp modSp">
        <pc:chgData name="Olaoluwa Popoola" userId="24016ad2-baba-4ed8-b209-943f0ef19a51" providerId="ADAL" clId="{A338B079-932F-403A-A96B-F29BED5A47A2}" dt="2022-03-29T12:15:59.538" v="369"/>
        <pc:sldMkLst>
          <pc:docMk/>
          <pc:sldMk cId="2781902760" sldId="314"/>
        </pc:sldMkLst>
        <pc:spChg chg="mod">
          <ac:chgData name="Olaoluwa Popoola" userId="24016ad2-baba-4ed8-b209-943f0ef19a51" providerId="ADAL" clId="{A338B079-932F-403A-A96B-F29BED5A47A2}" dt="2022-03-29T09:49:25.136" v="285" actId="20577"/>
          <ac:spMkLst>
            <pc:docMk/>
            <pc:sldMk cId="2781902760" sldId="314"/>
            <ac:spMk id="3" creationId="{00000000-0000-0000-0000-000000000000}"/>
          </ac:spMkLst>
        </pc:spChg>
        <pc:inkChg chg="add">
          <ac:chgData name="Olaoluwa Popoola" userId="24016ad2-baba-4ed8-b209-943f0ef19a51" providerId="ADAL" clId="{A338B079-932F-403A-A96B-F29BED5A47A2}" dt="2022-03-29T12:15:59.538" v="369"/>
          <ac:inkMkLst>
            <pc:docMk/>
            <pc:sldMk cId="2781902760" sldId="314"/>
            <ac:inkMk id="6" creationId="{6D600AE6-C1F0-4D0B-A82C-2C8204865C59}"/>
          </ac:inkMkLst>
        </pc:inkChg>
      </pc:sldChg>
      <pc:sldChg chg="addSp modSp">
        <pc:chgData name="Olaoluwa Popoola" userId="24016ad2-baba-4ed8-b209-943f0ef19a51" providerId="ADAL" clId="{A338B079-932F-403A-A96B-F29BED5A47A2}" dt="2022-03-29T12:15:59.538" v="369"/>
        <pc:sldMkLst>
          <pc:docMk/>
          <pc:sldMk cId="432385667" sldId="315"/>
        </pc:sldMkLst>
        <pc:spChg chg="mod">
          <ac:chgData name="Olaoluwa Popoola" userId="24016ad2-baba-4ed8-b209-943f0ef19a51" providerId="ADAL" clId="{A338B079-932F-403A-A96B-F29BED5A47A2}" dt="2022-03-29T09:48:56.951" v="278" actId="20577"/>
          <ac:spMkLst>
            <pc:docMk/>
            <pc:sldMk cId="432385667" sldId="315"/>
            <ac:spMk id="3" creationId="{00000000-0000-0000-0000-000000000000}"/>
          </ac:spMkLst>
        </pc:spChg>
        <pc:inkChg chg="add">
          <ac:chgData name="Olaoluwa Popoola" userId="24016ad2-baba-4ed8-b209-943f0ef19a51" providerId="ADAL" clId="{A338B079-932F-403A-A96B-F29BED5A47A2}" dt="2022-03-29T12:15:59.538" v="369"/>
          <ac:inkMkLst>
            <pc:docMk/>
            <pc:sldMk cId="432385667" sldId="315"/>
            <ac:inkMk id="6" creationId="{BF73EC40-F7C3-478E-9024-70FA85E1BB93}"/>
          </ac:inkMkLst>
        </pc:inkChg>
      </pc:sldChg>
      <pc:sldChg chg="addSp modSp">
        <pc:chgData name="Olaoluwa Popoola" userId="24016ad2-baba-4ed8-b209-943f0ef19a51" providerId="ADAL" clId="{A338B079-932F-403A-A96B-F29BED5A47A2}" dt="2022-03-29T12:15:59.538" v="369"/>
        <pc:sldMkLst>
          <pc:docMk/>
          <pc:sldMk cId="1808779544" sldId="316"/>
        </pc:sldMkLst>
        <pc:spChg chg="mod">
          <ac:chgData name="Olaoluwa Popoola" userId="24016ad2-baba-4ed8-b209-943f0ef19a51" providerId="ADAL" clId="{A338B079-932F-403A-A96B-F29BED5A47A2}" dt="2022-03-29T09:48:38.697" v="273" actId="113"/>
          <ac:spMkLst>
            <pc:docMk/>
            <pc:sldMk cId="1808779544" sldId="316"/>
            <ac:spMk id="3" creationId="{00000000-0000-0000-0000-000000000000}"/>
          </ac:spMkLst>
        </pc:spChg>
        <pc:inkChg chg="add">
          <ac:chgData name="Olaoluwa Popoola" userId="24016ad2-baba-4ed8-b209-943f0ef19a51" providerId="ADAL" clId="{A338B079-932F-403A-A96B-F29BED5A47A2}" dt="2022-03-29T12:15:59.538" v="369"/>
          <ac:inkMkLst>
            <pc:docMk/>
            <pc:sldMk cId="1808779544" sldId="316"/>
            <ac:inkMk id="6" creationId="{084B3504-B2CA-40A2-A492-F829265642B0}"/>
          </ac:inkMkLst>
        </pc:inkChg>
      </pc:sldChg>
      <pc:sldChg chg="addSp modSp mod">
        <pc:chgData name="Olaoluwa Popoola" userId="24016ad2-baba-4ed8-b209-943f0ef19a51" providerId="ADAL" clId="{A338B079-932F-403A-A96B-F29BED5A47A2}" dt="2022-03-29T12:15:59.538" v="369"/>
        <pc:sldMkLst>
          <pc:docMk/>
          <pc:sldMk cId="652873929" sldId="317"/>
        </pc:sldMkLst>
        <pc:spChg chg="mod">
          <ac:chgData name="Olaoluwa Popoola" userId="24016ad2-baba-4ed8-b209-943f0ef19a51" providerId="ADAL" clId="{A338B079-932F-403A-A96B-F29BED5A47A2}" dt="2022-03-29T09:45:46.119" v="208" actId="20577"/>
          <ac:spMkLst>
            <pc:docMk/>
            <pc:sldMk cId="652873929" sldId="317"/>
            <ac:spMk id="3" creationId="{00000000-0000-0000-0000-000000000000}"/>
          </ac:spMkLst>
        </pc:spChg>
        <pc:inkChg chg="add">
          <ac:chgData name="Olaoluwa Popoola" userId="24016ad2-baba-4ed8-b209-943f0ef19a51" providerId="ADAL" clId="{A338B079-932F-403A-A96B-F29BED5A47A2}" dt="2022-03-29T12:15:59.538" v="369"/>
          <ac:inkMkLst>
            <pc:docMk/>
            <pc:sldMk cId="652873929" sldId="317"/>
            <ac:inkMk id="6" creationId="{10E5F558-F4C7-4726-BD5A-0E0694040DCF}"/>
          </ac:inkMkLst>
        </pc:inkChg>
      </pc:sldChg>
      <pc:sldChg chg="addSp modSp mod">
        <pc:chgData name="Olaoluwa Popoola" userId="24016ad2-baba-4ed8-b209-943f0ef19a51" providerId="ADAL" clId="{A338B079-932F-403A-A96B-F29BED5A47A2}" dt="2022-03-29T12:15:59.538" v="369"/>
        <pc:sldMkLst>
          <pc:docMk/>
          <pc:sldMk cId="1828175118" sldId="318"/>
        </pc:sldMkLst>
        <pc:spChg chg="mod">
          <ac:chgData name="Olaoluwa Popoola" userId="24016ad2-baba-4ed8-b209-943f0ef19a51" providerId="ADAL" clId="{A338B079-932F-403A-A96B-F29BED5A47A2}" dt="2022-03-29T09:50:00.434" v="287" actId="27636"/>
          <ac:spMkLst>
            <pc:docMk/>
            <pc:sldMk cId="1828175118" sldId="318"/>
            <ac:spMk id="3" creationId="{00000000-0000-0000-0000-000000000000}"/>
          </ac:spMkLst>
        </pc:spChg>
        <pc:inkChg chg="add">
          <ac:chgData name="Olaoluwa Popoola" userId="24016ad2-baba-4ed8-b209-943f0ef19a51" providerId="ADAL" clId="{A338B079-932F-403A-A96B-F29BED5A47A2}" dt="2022-03-29T12:15:59.538" v="369"/>
          <ac:inkMkLst>
            <pc:docMk/>
            <pc:sldMk cId="1828175118" sldId="318"/>
            <ac:inkMk id="6" creationId="{02CDEDF8-DB5F-4E9E-BC68-CB26B6D1FE6A}"/>
          </ac:inkMkLst>
        </pc:inkChg>
      </pc:sldChg>
      <pc:sldChg chg="addSp delSp modSp mod">
        <pc:chgData name="Olaoluwa Popoola" userId="24016ad2-baba-4ed8-b209-943f0ef19a51" providerId="ADAL" clId="{A338B079-932F-403A-A96B-F29BED5A47A2}" dt="2022-03-29T12:53:56.684" v="403"/>
        <pc:sldMkLst>
          <pc:docMk/>
          <pc:sldMk cId="984657344" sldId="319"/>
        </pc:sldMkLst>
        <pc:grpChg chg="del mod">
          <ac:chgData name="Olaoluwa Popoola" userId="24016ad2-baba-4ed8-b209-943f0ef19a51" providerId="ADAL" clId="{A338B079-932F-403A-A96B-F29BED5A47A2}" dt="2022-03-29T12:24:53.480" v="377"/>
          <ac:grpSpMkLst>
            <pc:docMk/>
            <pc:sldMk cId="984657344" sldId="319"/>
            <ac:grpSpMk id="12" creationId="{AD5C088A-F4EB-4E05-B803-DB84D1AD3207}"/>
          </ac:grpSpMkLst>
        </pc:grpChg>
        <pc:grpChg chg="del mod">
          <ac:chgData name="Olaoluwa Popoola" userId="24016ad2-baba-4ed8-b209-943f0ef19a51" providerId="ADAL" clId="{A338B079-932F-403A-A96B-F29BED5A47A2}" dt="2022-03-29T12:24:57.430" v="384"/>
          <ac:grpSpMkLst>
            <pc:docMk/>
            <pc:sldMk cId="984657344" sldId="319"/>
            <ac:grpSpMk id="15" creationId="{83956F4D-EB71-4F89-8E40-17BDC2F550A6}"/>
          </ac:grpSpMkLst>
        </pc:grpChg>
        <pc:grpChg chg="del mod">
          <ac:chgData name="Olaoluwa Popoola" userId="24016ad2-baba-4ed8-b209-943f0ef19a51" providerId="ADAL" clId="{A338B079-932F-403A-A96B-F29BED5A47A2}" dt="2022-03-29T12:24:57.430" v="384"/>
          <ac:grpSpMkLst>
            <pc:docMk/>
            <pc:sldMk cId="984657344" sldId="319"/>
            <ac:grpSpMk id="22" creationId="{A8D21554-9449-47F7-A74B-257F6D1ED7FB}"/>
          </ac:grpSpMkLst>
        </pc:grpChg>
        <pc:grpChg chg="del mod">
          <ac:chgData name="Olaoluwa Popoola" userId="24016ad2-baba-4ed8-b209-943f0ef19a51" providerId="ADAL" clId="{A338B079-932F-403A-A96B-F29BED5A47A2}" dt="2022-03-29T12:25:00.579" v="387"/>
          <ac:grpSpMkLst>
            <pc:docMk/>
            <pc:sldMk cId="984657344" sldId="319"/>
            <ac:grpSpMk id="23" creationId="{AA2EE8F6-C779-4134-A02B-81EDE0DD2804}"/>
          </ac:grpSpMkLst>
        </pc:grpChg>
        <pc:grpChg chg="del mod">
          <ac:chgData name="Olaoluwa Popoola" userId="24016ad2-baba-4ed8-b209-943f0ef19a51" providerId="ADAL" clId="{A338B079-932F-403A-A96B-F29BED5A47A2}" dt="2022-03-29T12:25:09.062" v="391"/>
          <ac:grpSpMkLst>
            <pc:docMk/>
            <pc:sldMk cId="984657344" sldId="319"/>
            <ac:grpSpMk id="26" creationId="{AC375B85-A2DF-430B-86F1-986F479D1AE5}"/>
          </ac:grpSpMkLst>
        </pc:grpChg>
        <pc:grpChg chg="del mod">
          <ac:chgData name="Olaoluwa Popoola" userId="24016ad2-baba-4ed8-b209-943f0ef19a51" providerId="ADAL" clId="{A338B079-932F-403A-A96B-F29BED5A47A2}" dt="2022-03-29T12:25:11.767" v="394"/>
          <ac:grpSpMkLst>
            <pc:docMk/>
            <pc:sldMk cId="984657344" sldId="319"/>
            <ac:grpSpMk id="30" creationId="{813F15F2-AB65-4E45-9BB9-941E03206AD4}"/>
          </ac:grpSpMkLst>
        </pc:grpChg>
        <pc:grpChg chg="del mod">
          <ac:chgData name="Olaoluwa Popoola" userId="24016ad2-baba-4ed8-b209-943f0ef19a51" providerId="ADAL" clId="{A338B079-932F-403A-A96B-F29BED5A47A2}" dt="2022-03-29T12:25:17.506" v="400"/>
          <ac:grpSpMkLst>
            <pc:docMk/>
            <pc:sldMk cId="984657344" sldId="319"/>
            <ac:grpSpMk id="34" creationId="{7E0DA4C4-B1E8-4233-A3F3-B2580BD57A18}"/>
          </ac:grpSpMkLst>
        </pc:grpChg>
        <pc:grpChg chg="del mod">
          <ac:chgData name="Olaoluwa Popoola" userId="24016ad2-baba-4ed8-b209-943f0ef19a51" providerId="ADAL" clId="{A338B079-932F-403A-A96B-F29BED5A47A2}" dt="2022-03-29T12:25:19.662" v="402"/>
          <ac:grpSpMkLst>
            <pc:docMk/>
            <pc:sldMk cId="984657344" sldId="319"/>
            <ac:grpSpMk id="40" creationId="{831E3B9B-3306-4991-9124-2F2F4A49558F}"/>
          </ac:grpSpMkLst>
        </pc:grpChg>
        <pc:grpChg chg="mod">
          <ac:chgData name="Olaoluwa Popoola" userId="24016ad2-baba-4ed8-b209-943f0ef19a51" providerId="ADAL" clId="{A338B079-932F-403A-A96B-F29BED5A47A2}" dt="2022-03-29T12:25:19.662" v="402"/>
          <ac:grpSpMkLst>
            <pc:docMk/>
            <pc:sldMk cId="984657344" sldId="319"/>
            <ac:grpSpMk id="42" creationId="{0F81379F-CAF1-41C8-AD3E-08F34596364D}"/>
          </ac:grpSpMkLst>
        </pc:grpChg>
        <pc:inkChg chg="add">
          <ac:chgData name="Olaoluwa Popoola" userId="24016ad2-baba-4ed8-b209-943f0ef19a51" providerId="ADAL" clId="{A338B079-932F-403A-A96B-F29BED5A47A2}" dt="2022-03-29T12:15:59.538" v="369"/>
          <ac:inkMkLst>
            <pc:docMk/>
            <pc:sldMk cId="984657344" sldId="319"/>
            <ac:inkMk id="6" creationId="{48581B41-BE1C-4456-A48B-E3CC3A3907FC}"/>
          </ac:inkMkLst>
        </pc:inkChg>
        <pc:inkChg chg="add mod">
          <ac:chgData name="Olaoluwa Popoola" userId="24016ad2-baba-4ed8-b209-943f0ef19a51" providerId="ADAL" clId="{A338B079-932F-403A-A96B-F29BED5A47A2}" dt="2022-03-29T12:24:53.480" v="377"/>
          <ac:inkMkLst>
            <pc:docMk/>
            <pc:sldMk cId="984657344" sldId="319"/>
            <ac:inkMk id="8" creationId="{1B799E98-1AE7-4826-92CF-CDA7A9C60E74}"/>
          </ac:inkMkLst>
        </pc:inkChg>
        <pc:inkChg chg="add mod">
          <ac:chgData name="Olaoluwa Popoola" userId="24016ad2-baba-4ed8-b209-943f0ef19a51" providerId="ADAL" clId="{A338B079-932F-403A-A96B-F29BED5A47A2}" dt="2022-03-29T12:24:53.480" v="377"/>
          <ac:inkMkLst>
            <pc:docMk/>
            <pc:sldMk cId="984657344" sldId="319"/>
            <ac:inkMk id="9" creationId="{4559906A-71AA-44E6-B19F-C0A57F5FBB81}"/>
          </ac:inkMkLst>
        </pc:inkChg>
        <pc:inkChg chg="add mod">
          <ac:chgData name="Olaoluwa Popoola" userId="24016ad2-baba-4ed8-b209-943f0ef19a51" providerId="ADAL" clId="{A338B079-932F-403A-A96B-F29BED5A47A2}" dt="2022-03-29T12:25:19.662" v="402"/>
          <ac:inkMkLst>
            <pc:docMk/>
            <pc:sldMk cId="984657344" sldId="319"/>
            <ac:inkMk id="10" creationId="{0657921F-1246-48B6-BF0D-8B6D51926B94}"/>
          </ac:inkMkLst>
        </pc:inkChg>
        <pc:inkChg chg="add mod">
          <ac:chgData name="Olaoluwa Popoola" userId="24016ad2-baba-4ed8-b209-943f0ef19a51" providerId="ADAL" clId="{A338B079-932F-403A-A96B-F29BED5A47A2}" dt="2022-03-29T12:25:19.662" v="402"/>
          <ac:inkMkLst>
            <pc:docMk/>
            <pc:sldMk cId="984657344" sldId="319"/>
            <ac:inkMk id="11" creationId="{AEE100F3-DB2E-4C4A-B890-B34136D3271C}"/>
          </ac:inkMkLst>
        </pc:inkChg>
        <pc:inkChg chg="add mod">
          <ac:chgData name="Olaoluwa Popoola" userId="24016ad2-baba-4ed8-b209-943f0ef19a51" providerId="ADAL" clId="{A338B079-932F-403A-A96B-F29BED5A47A2}" dt="2022-03-29T12:25:19.662" v="402"/>
          <ac:inkMkLst>
            <pc:docMk/>
            <pc:sldMk cId="984657344" sldId="319"/>
            <ac:inkMk id="13" creationId="{AEEC06A8-8201-443B-9A61-5E3FF6A53512}"/>
          </ac:inkMkLst>
        </pc:inkChg>
        <pc:inkChg chg="add mod">
          <ac:chgData name="Olaoluwa Popoola" userId="24016ad2-baba-4ed8-b209-943f0ef19a51" providerId="ADAL" clId="{A338B079-932F-403A-A96B-F29BED5A47A2}" dt="2022-03-29T12:25:19.662" v="402"/>
          <ac:inkMkLst>
            <pc:docMk/>
            <pc:sldMk cId="984657344" sldId="319"/>
            <ac:inkMk id="14" creationId="{60C917FC-DEA8-4CE4-9C29-0E36A5A1E707}"/>
          </ac:inkMkLst>
        </pc:inkChg>
        <pc:inkChg chg="add mod">
          <ac:chgData name="Olaoluwa Popoola" userId="24016ad2-baba-4ed8-b209-943f0ef19a51" providerId="ADAL" clId="{A338B079-932F-403A-A96B-F29BED5A47A2}" dt="2022-03-29T12:25:19.662" v="402"/>
          <ac:inkMkLst>
            <pc:docMk/>
            <pc:sldMk cId="984657344" sldId="319"/>
            <ac:inkMk id="16" creationId="{8D5680EF-7E52-4D12-85F9-CF95BC39F310}"/>
          </ac:inkMkLst>
        </pc:inkChg>
        <pc:inkChg chg="add mod">
          <ac:chgData name="Olaoluwa Popoola" userId="24016ad2-baba-4ed8-b209-943f0ef19a51" providerId="ADAL" clId="{A338B079-932F-403A-A96B-F29BED5A47A2}" dt="2022-03-29T12:25:19.662" v="402"/>
          <ac:inkMkLst>
            <pc:docMk/>
            <pc:sldMk cId="984657344" sldId="319"/>
            <ac:inkMk id="17" creationId="{E3715A9D-B6A8-4CFB-B277-D2DDF20E8B02}"/>
          </ac:inkMkLst>
        </pc:inkChg>
        <pc:inkChg chg="add mod">
          <ac:chgData name="Olaoluwa Popoola" userId="24016ad2-baba-4ed8-b209-943f0ef19a51" providerId="ADAL" clId="{A338B079-932F-403A-A96B-F29BED5A47A2}" dt="2022-03-29T12:25:19.662" v="402"/>
          <ac:inkMkLst>
            <pc:docMk/>
            <pc:sldMk cId="984657344" sldId="319"/>
            <ac:inkMk id="18" creationId="{E6973C84-6206-4FBB-B492-46BA4FD7368D}"/>
          </ac:inkMkLst>
        </pc:inkChg>
        <pc:inkChg chg="add mod">
          <ac:chgData name="Olaoluwa Popoola" userId="24016ad2-baba-4ed8-b209-943f0ef19a51" providerId="ADAL" clId="{A338B079-932F-403A-A96B-F29BED5A47A2}" dt="2022-03-29T12:25:19.662" v="402"/>
          <ac:inkMkLst>
            <pc:docMk/>
            <pc:sldMk cId="984657344" sldId="319"/>
            <ac:inkMk id="19" creationId="{4419CB2E-87B2-440E-BD83-408669A24E8D}"/>
          </ac:inkMkLst>
        </pc:inkChg>
        <pc:inkChg chg="add mod">
          <ac:chgData name="Olaoluwa Popoola" userId="24016ad2-baba-4ed8-b209-943f0ef19a51" providerId="ADAL" clId="{A338B079-932F-403A-A96B-F29BED5A47A2}" dt="2022-03-29T12:25:19.662" v="402"/>
          <ac:inkMkLst>
            <pc:docMk/>
            <pc:sldMk cId="984657344" sldId="319"/>
            <ac:inkMk id="20" creationId="{C047C943-F14F-4ED9-9311-99899B6AED07}"/>
          </ac:inkMkLst>
        </pc:inkChg>
        <pc:inkChg chg="add mod">
          <ac:chgData name="Olaoluwa Popoola" userId="24016ad2-baba-4ed8-b209-943f0ef19a51" providerId="ADAL" clId="{A338B079-932F-403A-A96B-F29BED5A47A2}" dt="2022-03-29T12:25:19.662" v="402"/>
          <ac:inkMkLst>
            <pc:docMk/>
            <pc:sldMk cId="984657344" sldId="319"/>
            <ac:inkMk id="21" creationId="{05984F08-183C-4FC1-A168-6DC89789913A}"/>
          </ac:inkMkLst>
        </pc:inkChg>
        <pc:inkChg chg="add mod">
          <ac:chgData name="Olaoluwa Popoola" userId="24016ad2-baba-4ed8-b209-943f0ef19a51" providerId="ADAL" clId="{A338B079-932F-403A-A96B-F29BED5A47A2}" dt="2022-03-29T12:25:19.662" v="402"/>
          <ac:inkMkLst>
            <pc:docMk/>
            <pc:sldMk cId="984657344" sldId="319"/>
            <ac:inkMk id="24" creationId="{A945094E-756E-4034-A60B-FE7F2607DA4F}"/>
          </ac:inkMkLst>
        </pc:inkChg>
        <pc:inkChg chg="add mod">
          <ac:chgData name="Olaoluwa Popoola" userId="24016ad2-baba-4ed8-b209-943f0ef19a51" providerId="ADAL" clId="{A338B079-932F-403A-A96B-F29BED5A47A2}" dt="2022-03-29T12:25:19.662" v="402"/>
          <ac:inkMkLst>
            <pc:docMk/>
            <pc:sldMk cId="984657344" sldId="319"/>
            <ac:inkMk id="25" creationId="{FB8CECF2-BC67-4407-BC9B-2C147AC72ECD}"/>
          </ac:inkMkLst>
        </pc:inkChg>
        <pc:inkChg chg="add mod">
          <ac:chgData name="Olaoluwa Popoola" userId="24016ad2-baba-4ed8-b209-943f0ef19a51" providerId="ADAL" clId="{A338B079-932F-403A-A96B-F29BED5A47A2}" dt="2022-03-29T12:25:19.662" v="402"/>
          <ac:inkMkLst>
            <pc:docMk/>
            <pc:sldMk cId="984657344" sldId="319"/>
            <ac:inkMk id="27" creationId="{31FC0F9C-3AAD-4A3D-96E9-6908E324CE0E}"/>
          </ac:inkMkLst>
        </pc:inkChg>
        <pc:inkChg chg="add mod">
          <ac:chgData name="Olaoluwa Popoola" userId="24016ad2-baba-4ed8-b209-943f0ef19a51" providerId="ADAL" clId="{A338B079-932F-403A-A96B-F29BED5A47A2}" dt="2022-03-29T12:25:19.662" v="402"/>
          <ac:inkMkLst>
            <pc:docMk/>
            <pc:sldMk cId="984657344" sldId="319"/>
            <ac:inkMk id="28" creationId="{3C85FC64-CFCC-4020-BA0A-D85F7BDDC349}"/>
          </ac:inkMkLst>
        </pc:inkChg>
        <pc:inkChg chg="add mod">
          <ac:chgData name="Olaoluwa Popoola" userId="24016ad2-baba-4ed8-b209-943f0ef19a51" providerId="ADAL" clId="{A338B079-932F-403A-A96B-F29BED5A47A2}" dt="2022-03-29T12:25:19.662" v="402"/>
          <ac:inkMkLst>
            <pc:docMk/>
            <pc:sldMk cId="984657344" sldId="319"/>
            <ac:inkMk id="29" creationId="{61D20F4B-05D3-4F62-AA4E-5DB3485C3474}"/>
          </ac:inkMkLst>
        </pc:inkChg>
        <pc:inkChg chg="add mod">
          <ac:chgData name="Olaoluwa Popoola" userId="24016ad2-baba-4ed8-b209-943f0ef19a51" providerId="ADAL" clId="{A338B079-932F-403A-A96B-F29BED5A47A2}" dt="2022-03-29T12:25:19.662" v="402"/>
          <ac:inkMkLst>
            <pc:docMk/>
            <pc:sldMk cId="984657344" sldId="319"/>
            <ac:inkMk id="31" creationId="{593442C6-CBF0-45D0-BB3F-2023E6E45BC8}"/>
          </ac:inkMkLst>
        </pc:inkChg>
        <pc:inkChg chg="add mod">
          <ac:chgData name="Olaoluwa Popoola" userId="24016ad2-baba-4ed8-b209-943f0ef19a51" providerId="ADAL" clId="{A338B079-932F-403A-A96B-F29BED5A47A2}" dt="2022-03-29T12:25:19.662" v="402"/>
          <ac:inkMkLst>
            <pc:docMk/>
            <pc:sldMk cId="984657344" sldId="319"/>
            <ac:inkMk id="33" creationId="{54543B52-379C-4ECD-9D2B-0067DE288C56}"/>
          </ac:inkMkLst>
        </pc:inkChg>
        <pc:inkChg chg="add mod">
          <ac:chgData name="Olaoluwa Popoola" userId="24016ad2-baba-4ed8-b209-943f0ef19a51" providerId="ADAL" clId="{A338B079-932F-403A-A96B-F29BED5A47A2}" dt="2022-03-29T12:25:19.662" v="402"/>
          <ac:inkMkLst>
            <pc:docMk/>
            <pc:sldMk cId="984657344" sldId="319"/>
            <ac:inkMk id="35" creationId="{A7E2FAAD-92BF-4696-B568-7086E5E31734}"/>
          </ac:inkMkLst>
        </pc:inkChg>
        <pc:inkChg chg="add mod">
          <ac:chgData name="Olaoluwa Popoola" userId="24016ad2-baba-4ed8-b209-943f0ef19a51" providerId="ADAL" clId="{A338B079-932F-403A-A96B-F29BED5A47A2}" dt="2022-03-29T12:25:19.662" v="402"/>
          <ac:inkMkLst>
            <pc:docMk/>
            <pc:sldMk cId="984657344" sldId="319"/>
            <ac:inkMk id="36" creationId="{8BCC5347-ADAA-4A7E-95D0-7D76C6C280C3}"/>
          </ac:inkMkLst>
        </pc:inkChg>
        <pc:inkChg chg="add mod">
          <ac:chgData name="Olaoluwa Popoola" userId="24016ad2-baba-4ed8-b209-943f0ef19a51" providerId="ADAL" clId="{A338B079-932F-403A-A96B-F29BED5A47A2}" dt="2022-03-29T12:25:19.662" v="402"/>
          <ac:inkMkLst>
            <pc:docMk/>
            <pc:sldMk cId="984657344" sldId="319"/>
            <ac:inkMk id="37" creationId="{84A87B35-AAE8-4318-B223-16DC1EAFE4E3}"/>
          </ac:inkMkLst>
        </pc:inkChg>
        <pc:inkChg chg="add mod">
          <ac:chgData name="Olaoluwa Popoola" userId="24016ad2-baba-4ed8-b209-943f0ef19a51" providerId="ADAL" clId="{A338B079-932F-403A-A96B-F29BED5A47A2}" dt="2022-03-29T12:25:19.662" v="402"/>
          <ac:inkMkLst>
            <pc:docMk/>
            <pc:sldMk cId="984657344" sldId="319"/>
            <ac:inkMk id="38" creationId="{D099FAD7-C4A4-465F-9D6C-FA4CA9D11034}"/>
          </ac:inkMkLst>
        </pc:inkChg>
        <pc:inkChg chg="add mod">
          <ac:chgData name="Olaoluwa Popoola" userId="24016ad2-baba-4ed8-b209-943f0ef19a51" providerId="ADAL" clId="{A338B079-932F-403A-A96B-F29BED5A47A2}" dt="2022-03-29T12:25:19.662" v="402"/>
          <ac:inkMkLst>
            <pc:docMk/>
            <pc:sldMk cId="984657344" sldId="319"/>
            <ac:inkMk id="39" creationId="{BEA2F903-FDC7-4D20-AFD5-716BE052F748}"/>
          </ac:inkMkLst>
        </pc:inkChg>
        <pc:inkChg chg="add mod">
          <ac:chgData name="Olaoluwa Popoola" userId="24016ad2-baba-4ed8-b209-943f0ef19a51" providerId="ADAL" clId="{A338B079-932F-403A-A96B-F29BED5A47A2}" dt="2022-03-29T12:25:19.662" v="402"/>
          <ac:inkMkLst>
            <pc:docMk/>
            <pc:sldMk cId="984657344" sldId="319"/>
            <ac:inkMk id="41" creationId="{A26EC2CE-FBC2-428F-908D-5FC51EE1B1B0}"/>
          </ac:inkMkLst>
        </pc:inkChg>
        <pc:inkChg chg="add">
          <ac:chgData name="Olaoluwa Popoola" userId="24016ad2-baba-4ed8-b209-943f0ef19a51" providerId="ADAL" clId="{A338B079-932F-403A-A96B-F29BED5A47A2}" dt="2022-03-29T12:53:56.684" v="403"/>
          <ac:inkMkLst>
            <pc:docMk/>
            <pc:sldMk cId="984657344" sldId="319"/>
            <ac:inkMk id="43" creationId="{28956158-11D8-4AAB-A3E3-B8A6733E6632}"/>
          </ac:inkMkLst>
        </pc:inkChg>
      </pc:sldChg>
      <pc:sldChg chg="addSp modSp">
        <pc:chgData name="Olaoluwa Popoola" userId="24016ad2-baba-4ed8-b209-943f0ef19a51" providerId="ADAL" clId="{A338B079-932F-403A-A96B-F29BED5A47A2}" dt="2022-03-29T12:53:56.684" v="403"/>
        <pc:sldMkLst>
          <pc:docMk/>
          <pc:sldMk cId="1843622519" sldId="320"/>
        </pc:sldMkLst>
        <pc:spChg chg="mod">
          <ac:chgData name="Olaoluwa Popoola" userId="24016ad2-baba-4ed8-b209-943f0ef19a51" providerId="ADAL" clId="{A338B079-932F-403A-A96B-F29BED5A47A2}" dt="2022-03-29T09:56:16.710" v="288"/>
          <ac:spMkLst>
            <pc:docMk/>
            <pc:sldMk cId="1843622519" sldId="320"/>
            <ac:spMk id="3" creationId="{00000000-0000-0000-0000-000000000000}"/>
          </ac:spMkLst>
        </pc:spChg>
        <pc:inkChg chg="add">
          <ac:chgData name="Olaoluwa Popoola" userId="24016ad2-baba-4ed8-b209-943f0ef19a51" providerId="ADAL" clId="{A338B079-932F-403A-A96B-F29BED5A47A2}" dt="2022-03-29T12:53:56.684" v="403"/>
          <ac:inkMkLst>
            <pc:docMk/>
            <pc:sldMk cId="1843622519" sldId="320"/>
            <ac:inkMk id="6" creationId="{E4A97B10-F876-4CE8-96F6-8438FEF90081}"/>
          </ac:inkMkLst>
        </pc:inkChg>
      </pc:sldChg>
      <pc:sldChg chg="addSp">
        <pc:chgData name="Olaoluwa Popoola" userId="24016ad2-baba-4ed8-b209-943f0ef19a51" providerId="ADAL" clId="{A338B079-932F-403A-A96B-F29BED5A47A2}" dt="2022-03-29T12:53:56.684" v="403"/>
        <pc:sldMkLst>
          <pc:docMk/>
          <pc:sldMk cId="2855258160" sldId="321"/>
        </pc:sldMkLst>
        <pc:inkChg chg="add">
          <ac:chgData name="Olaoluwa Popoola" userId="24016ad2-baba-4ed8-b209-943f0ef19a51" providerId="ADAL" clId="{A338B079-932F-403A-A96B-F29BED5A47A2}" dt="2022-03-29T12:53:56.684" v="403"/>
          <ac:inkMkLst>
            <pc:docMk/>
            <pc:sldMk cId="2855258160" sldId="321"/>
            <ac:inkMk id="6" creationId="{87ABC641-C779-428E-8731-822C9F8A1282}"/>
          </ac:inkMkLst>
        </pc:inkChg>
      </pc:sldChg>
      <pc:sldChg chg="addSp modSp">
        <pc:chgData name="Olaoluwa Popoola" userId="24016ad2-baba-4ed8-b209-943f0ef19a51" providerId="ADAL" clId="{A338B079-932F-403A-A96B-F29BED5A47A2}" dt="2022-03-29T12:53:56.684" v="403"/>
        <pc:sldMkLst>
          <pc:docMk/>
          <pc:sldMk cId="708621795" sldId="322"/>
        </pc:sldMkLst>
        <pc:spChg chg="mod">
          <ac:chgData name="Olaoluwa Popoola" userId="24016ad2-baba-4ed8-b209-943f0ef19a51" providerId="ADAL" clId="{A338B079-932F-403A-A96B-F29BED5A47A2}" dt="2022-03-29T09:57:12.636" v="327" actId="20577"/>
          <ac:spMkLst>
            <pc:docMk/>
            <pc:sldMk cId="708621795" sldId="322"/>
            <ac:spMk id="3" creationId="{00000000-0000-0000-0000-000000000000}"/>
          </ac:spMkLst>
        </pc:spChg>
        <pc:inkChg chg="add">
          <ac:chgData name="Olaoluwa Popoola" userId="24016ad2-baba-4ed8-b209-943f0ef19a51" providerId="ADAL" clId="{A338B079-932F-403A-A96B-F29BED5A47A2}" dt="2022-03-29T12:53:56.684" v="403"/>
          <ac:inkMkLst>
            <pc:docMk/>
            <pc:sldMk cId="708621795" sldId="322"/>
            <ac:inkMk id="6" creationId="{80B51D3A-CE70-4D55-A951-A11A27AE7F3E}"/>
          </ac:inkMkLst>
        </pc:inkChg>
      </pc:sldChg>
      <pc:sldChg chg="addSp modSp mod">
        <pc:chgData name="Olaoluwa Popoola" userId="24016ad2-baba-4ed8-b209-943f0ef19a51" providerId="ADAL" clId="{A338B079-932F-403A-A96B-F29BED5A47A2}" dt="2022-03-29T12:53:56.684" v="403"/>
        <pc:sldMkLst>
          <pc:docMk/>
          <pc:sldMk cId="1354566380" sldId="323"/>
        </pc:sldMkLst>
        <pc:spChg chg="mod">
          <ac:chgData name="Olaoluwa Popoola" userId="24016ad2-baba-4ed8-b209-943f0ef19a51" providerId="ADAL" clId="{A338B079-932F-403A-A96B-F29BED5A47A2}" dt="2022-03-29T09:58:17.859" v="334" actId="20577"/>
          <ac:spMkLst>
            <pc:docMk/>
            <pc:sldMk cId="1354566380" sldId="323"/>
            <ac:spMk id="3" creationId="{00000000-0000-0000-0000-000000000000}"/>
          </ac:spMkLst>
        </pc:spChg>
        <pc:spChg chg="mod">
          <ac:chgData name="Olaoluwa Popoola" userId="24016ad2-baba-4ed8-b209-943f0ef19a51" providerId="ADAL" clId="{A338B079-932F-403A-A96B-F29BED5A47A2}" dt="2022-03-29T09:58:26.050" v="335" actId="1076"/>
          <ac:spMkLst>
            <pc:docMk/>
            <pc:sldMk cId="1354566380" sldId="323"/>
            <ac:spMk id="6" creationId="{00000000-0000-0000-0000-000000000000}"/>
          </ac:spMkLst>
        </pc:spChg>
        <pc:inkChg chg="add">
          <ac:chgData name="Olaoluwa Popoola" userId="24016ad2-baba-4ed8-b209-943f0ef19a51" providerId="ADAL" clId="{A338B079-932F-403A-A96B-F29BED5A47A2}" dt="2022-03-29T12:53:56.684" v="403"/>
          <ac:inkMkLst>
            <pc:docMk/>
            <pc:sldMk cId="1354566380" sldId="323"/>
            <ac:inkMk id="8" creationId="{E5C41676-B87E-4F16-83A1-4E97F2685B32}"/>
          </ac:inkMkLst>
        </pc:inkChg>
      </pc:sldChg>
      <pc:sldChg chg="addSp">
        <pc:chgData name="Olaoluwa Popoola" userId="24016ad2-baba-4ed8-b209-943f0ef19a51" providerId="ADAL" clId="{A338B079-932F-403A-A96B-F29BED5A47A2}" dt="2022-03-29T12:53:56.684" v="403"/>
        <pc:sldMkLst>
          <pc:docMk/>
          <pc:sldMk cId="4212255376" sldId="324"/>
        </pc:sldMkLst>
        <pc:inkChg chg="add">
          <ac:chgData name="Olaoluwa Popoola" userId="24016ad2-baba-4ed8-b209-943f0ef19a51" providerId="ADAL" clId="{A338B079-932F-403A-A96B-F29BED5A47A2}" dt="2022-03-29T12:53:56.684" v="403"/>
          <ac:inkMkLst>
            <pc:docMk/>
            <pc:sldMk cId="4212255376" sldId="324"/>
            <ac:inkMk id="6" creationId="{683C205B-BD11-48B8-9F7C-F0C7B03BA679}"/>
          </ac:inkMkLst>
        </pc:inkChg>
      </pc:sldChg>
      <pc:sldChg chg="addSp">
        <pc:chgData name="Olaoluwa Popoola" userId="24016ad2-baba-4ed8-b209-943f0ef19a51" providerId="ADAL" clId="{A338B079-932F-403A-A96B-F29BED5A47A2}" dt="2022-03-29T12:53:56.684" v="403"/>
        <pc:sldMkLst>
          <pc:docMk/>
          <pc:sldMk cId="3490641881" sldId="325"/>
        </pc:sldMkLst>
        <pc:inkChg chg="add">
          <ac:chgData name="Olaoluwa Popoola" userId="24016ad2-baba-4ed8-b209-943f0ef19a51" providerId="ADAL" clId="{A338B079-932F-403A-A96B-F29BED5A47A2}" dt="2022-03-29T12:53:56.684" v="403"/>
          <ac:inkMkLst>
            <pc:docMk/>
            <pc:sldMk cId="3490641881" sldId="325"/>
            <ac:inkMk id="6" creationId="{4319C14C-9344-4F12-89F1-13E2BAC0AB56}"/>
          </ac:inkMkLst>
        </pc:inkChg>
      </pc:sldChg>
      <pc:sldChg chg="addSp modSp">
        <pc:chgData name="Olaoluwa Popoola" userId="24016ad2-baba-4ed8-b209-943f0ef19a51" providerId="ADAL" clId="{A338B079-932F-403A-A96B-F29BED5A47A2}" dt="2022-03-29T12:53:56.684" v="403"/>
        <pc:sldMkLst>
          <pc:docMk/>
          <pc:sldMk cId="590347953" sldId="326"/>
        </pc:sldMkLst>
        <pc:spChg chg="mod">
          <ac:chgData name="Olaoluwa Popoola" userId="24016ad2-baba-4ed8-b209-943f0ef19a51" providerId="ADAL" clId="{A338B079-932F-403A-A96B-F29BED5A47A2}" dt="2022-03-29T09:34:34.423" v="159" actId="20577"/>
          <ac:spMkLst>
            <pc:docMk/>
            <pc:sldMk cId="590347953" sldId="326"/>
            <ac:spMk id="3" creationId="{00000000-0000-0000-0000-000000000000}"/>
          </ac:spMkLst>
        </pc:spChg>
        <pc:inkChg chg="add">
          <ac:chgData name="Olaoluwa Popoola" userId="24016ad2-baba-4ed8-b209-943f0ef19a51" providerId="ADAL" clId="{A338B079-932F-403A-A96B-F29BED5A47A2}" dt="2022-03-29T12:53:56.684" v="403"/>
          <ac:inkMkLst>
            <pc:docMk/>
            <pc:sldMk cId="590347953" sldId="326"/>
            <ac:inkMk id="6" creationId="{67769FC4-DBEC-4BDD-88C5-4A44E00F4870}"/>
          </ac:inkMkLst>
        </pc:inkChg>
      </pc:sldChg>
      <pc:sldChg chg="addSp">
        <pc:chgData name="Olaoluwa Popoola" userId="24016ad2-baba-4ed8-b209-943f0ef19a51" providerId="ADAL" clId="{A338B079-932F-403A-A96B-F29BED5A47A2}" dt="2022-03-29T12:53:56.684" v="403"/>
        <pc:sldMkLst>
          <pc:docMk/>
          <pc:sldMk cId="524675413" sldId="327"/>
        </pc:sldMkLst>
        <pc:inkChg chg="add">
          <ac:chgData name="Olaoluwa Popoola" userId="24016ad2-baba-4ed8-b209-943f0ef19a51" providerId="ADAL" clId="{A338B079-932F-403A-A96B-F29BED5A47A2}" dt="2022-03-29T12:53:56.684" v="403"/>
          <ac:inkMkLst>
            <pc:docMk/>
            <pc:sldMk cId="524675413" sldId="327"/>
            <ac:inkMk id="6" creationId="{C0AB6192-5A1E-4F57-905B-3C196C1DA107}"/>
          </ac:inkMkLst>
        </pc:inkChg>
      </pc:sldChg>
      <pc:sldChg chg="addSp modSp">
        <pc:chgData name="Olaoluwa Popoola" userId="24016ad2-baba-4ed8-b209-943f0ef19a51" providerId="ADAL" clId="{A338B079-932F-403A-A96B-F29BED5A47A2}" dt="2022-03-29T13:14:09.821" v="404"/>
        <pc:sldMkLst>
          <pc:docMk/>
          <pc:sldMk cId="2348573365" sldId="329"/>
        </pc:sldMkLst>
        <pc:spChg chg="mod">
          <ac:chgData name="Olaoluwa Popoola" userId="24016ad2-baba-4ed8-b209-943f0ef19a51" providerId="ADAL" clId="{A338B079-932F-403A-A96B-F29BED5A47A2}" dt="2022-03-29T10:00:12.179" v="367"/>
          <ac:spMkLst>
            <pc:docMk/>
            <pc:sldMk cId="2348573365" sldId="329"/>
            <ac:spMk id="3" creationId="{00000000-0000-0000-0000-000000000000}"/>
          </ac:spMkLst>
        </pc:spChg>
        <pc:inkChg chg="add">
          <ac:chgData name="Olaoluwa Popoola" userId="24016ad2-baba-4ed8-b209-943f0ef19a51" providerId="ADAL" clId="{A338B079-932F-403A-A96B-F29BED5A47A2}" dt="2022-03-29T13:14:09.821" v="404"/>
          <ac:inkMkLst>
            <pc:docMk/>
            <pc:sldMk cId="2348573365" sldId="329"/>
            <ac:inkMk id="6" creationId="{2B1A38D7-4C63-4962-BFE1-7E9BAD31B4E6}"/>
          </ac:inkMkLst>
        </pc:inkChg>
      </pc:sldChg>
      <pc:sldChg chg="addSp">
        <pc:chgData name="Olaoluwa Popoola" userId="24016ad2-baba-4ed8-b209-943f0ef19a51" providerId="ADAL" clId="{A338B079-932F-403A-A96B-F29BED5A47A2}" dt="2022-03-29T13:14:09.821" v="404"/>
        <pc:sldMkLst>
          <pc:docMk/>
          <pc:sldMk cId="2189696170" sldId="330"/>
        </pc:sldMkLst>
        <pc:inkChg chg="add">
          <ac:chgData name="Olaoluwa Popoola" userId="24016ad2-baba-4ed8-b209-943f0ef19a51" providerId="ADAL" clId="{A338B079-932F-403A-A96B-F29BED5A47A2}" dt="2022-03-29T13:14:09.821" v="404"/>
          <ac:inkMkLst>
            <pc:docMk/>
            <pc:sldMk cId="2189696170" sldId="330"/>
            <ac:inkMk id="7" creationId="{74736ACA-06E5-44CF-8902-AF506D59CB0B}"/>
          </ac:inkMkLst>
        </pc:inkChg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2086372863" sldId="334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3688177444" sldId="335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3999124935" sldId="336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1968312846" sldId="337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3328571484" sldId="338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3454610255" sldId="339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3063405349" sldId="340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4170581996" sldId="341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4235736495" sldId="342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2732429097" sldId="343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3344538711" sldId="351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4113541271" sldId="352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1247493831" sldId="353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2841433270" sldId="354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2567136905" sldId="355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3150077875" sldId="356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3421903498" sldId="357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431707369" sldId="358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1006009111" sldId="359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3302491484" sldId="360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284173776" sldId="361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282684889" sldId="362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2524509126" sldId="363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2984116640" sldId="364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1986438309" sldId="365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4178641243" sldId="366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2483238951" sldId="367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1056110471" sldId="368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3347200224" sldId="369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2743158955" sldId="370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818691986" sldId="371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3864695973" sldId="372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2702956829" sldId="373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4236877966" sldId="374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1428615853" sldId="375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2560482581" sldId="376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4265927728" sldId="377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4084598097" sldId="378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845923589" sldId="379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1249872506" sldId="380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337094458" sldId="381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3595053333" sldId="382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4182746678" sldId="383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3618817587" sldId="384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2285621515" sldId="385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3021204861" sldId="386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2281765794" sldId="387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2967290244" sldId="388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3436450269" sldId="389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252963121" sldId="390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2133923472" sldId="391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664603025" sldId="392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573242098" sldId="393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837130350" sldId="394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361561358" sldId="395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1503999768" sldId="396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2294548813" sldId="397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4184746933" sldId="398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437310386" sldId="399"/>
        </pc:sldMkLst>
      </pc:sldChg>
      <pc:sldChg chg="del">
        <pc:chgData name="Olaoluwa Popoola" userId="24016ad2-baba-4ed8-b209-943f0ef19a51" providerId="ADAL" clId="{A338B079-932F-403A-A96B-F29BED5A47A2}" dt="2022-03-29T10:03:30.207" v="368" actId="47"/>
        <pc:sldMkLst>
          <pc:docMk/>
          <pc:sldMk cId="3028532224" sldId="400"/>
        </pc:sldMkLst>
      </pc:sldChg>
      <pc:sldChg chg="addSp add">
        <pc:chgData name="Olaoluwa Popoola" userId="24016ad2-baba-4ed8-b209-943f0ef19a51" providerId="ADAL" clId="{A338B079-932F-403A-A96B-F29BED5A47A2}" dt="2022-03-29T12:15:59.538" v="369"/>
        <pc:sldMkLst>
          <pc:docMk/>
          <pc:sldMk cId="3878960230" sldId="406"/>
        </pc:sldMkLst>
        <pc:inkChg chg="add">
          <ac:chgData name="Olaoluwa Popoola" userId="24016ad2-baba-4ed8-b209-943f0ef19a51" providerId="ADAL" clId="{A338B079-932F-403A-A96B-F29BED5A47A2}" dt="2022-03-29T12:15:59.538" v="369"/>
          <ac:inkMkLst>
            <pc:docMk/>
            <pc:sldMk cId="3878960230" sldId="406"/>
            <ac:inkMk id="2" creationId="{C6DC183A-825F-472F-91DF-9D300E10FF2D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9T11:36:46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15010 8032 1050 0,'0'0'183'0,"0"0"-110"0,0 0-33 16,0 0-24-16,0 0-17 0,0 0-12 16,0 0-14-16,0 0-5 0,0 0-8 0,0 0 8 15,0 0 8-15,0 0 4 0,-203 8 11 0,189-1 5 16,3 4 5-16,-6-3 12 0,7-1 5 15,3 1 2-15,-7-5 2 0,14 2-3 0,-3-5 0 16,3 2-5-16,0-2-10 0,0 0-12 0,0 0 21 16,7 0 27-16,6 0 27 0,1 0 19 15,7 0-21-15,-7-2-18 0,17-6-21 0,0-4-8 16,0-2 3-16,6-1-2 0,1-3 6 0,17-4 3 16,-10-5-10-16,14-1-1 0,-8-2-6 0,11-1-1 15,4-4 2-15,2-2 2 0,5-2-1 0,6 1-5 16,-4-3 3-16,-2-1-2 0,-1 2 1 15,0-2 0-15,11 2 1 0,-11-4 0 0,4 4-3 16,-7-3 1-16,-1 4-5 0,-6 4-1 0,-3 4-3 16,-11 7-3-16,4 3 0 0,-14 5-2 0,-1 0 0 15,-9 6 1-15,-11 5-1 0,4 0-5 0,-14 3-3 16,-4 2-3-16,-3 0 10 0,0 2 13 16,-3 8 9-16,-11 3 6 0,-7 6-5 0,-10 5-6 15,0 6 0-15,-3 5-2 0,0 0-2 0,-8 2-1 16,1 2-1-16,-7-4-3 0,10 1 0 0,-3-3 0 15,3 3-4-15,0-5 6 0,3-1-2 16,1-4 0-16,0 3 1 0,3-3-5 0,-4-4-3 16,4-1-2-16,0 0 0 0,0-1-2 0,0 2 1 15,0-4-1-15,4-2-1 0,10 3 2 16,-7-4 2-16,0-4 6 0,13-1 4 0,1-4 0 16,-4 0 2-16,7-4-2 0,7 1-1 0,0-3-10 15,0 0-6-15,0 0 2 0,7 0 1 16,14-6 14-16,-7-3 5 0,13-6 0 0,4-3-2 15,7-6 1-15,13-2 1 0,-2-4-1 0,9-4 0 16,1 2-8-16,-1-1-4 0,4-2-2 0,3 4-1 16,-3 2 1-16,0 0 1 0,-10 5-1 0,3-1 1 15,-7 2 1-15,0 3 2 0,-6 1 0 0,-8 1 4 16,-6 8 1-16,-11 1 0 0,3 1-2 0,-13 5-1 16,-7 1 3-16,0 2-2 0,0 0-3 15,-3 2-5-15,-4 6-10 0,-10 3-14 0,10 0-30 16,0 2-768-16,4-6-143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9T12:01:17.44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5725 6025 343 0,'0'0'347'0,"0"0"-249"0,0 0-9 0,0 0 17 16,0 0 19-16,0 0 14 0,0 0 11 0,0 0-28 15,0 0-15-15,0 0-9 0,0 0-14 0,0 0 6 16,-59 4 7-16,54-4 3 0,3 0-3 0,0 0-10 16,1 0-12-16,-1 0-14 0,2 0-16 15,0 0-14-15,0 0-10 0,0 0-10 0,2 0-8 16,0 0-4-16,1 0 13 0,4 0 7 0,1 1 9 16,4 0 6-16,1-1-11 0,5 2-2 0,0-2-2 15,3 0-7-15,1 0-1 0,0-2-3 16,-1 1-3-16,3-1 3 0,-1-1-2 0,-3 0-2 15,1 1 1-15,-1-1-1 0,-3 1 0 0,0 0 4 16,0-1 0-16,-3 1 0 0,-1 1 6 16,0-1 5-16,-5 1-2 0,-1 0-1 0,0 1-6 15,-2 0-3-15,-3 0 3 0,1 0 2 0,-2 0 5 16,-1 0 0-16,0 0 3 0,0 0 3 0,0 0 1 16,0 0 3-16,0 0 2 0,0 0 2 0,0 0-1 15,0 0 1-15,0 0-6 0,0 0-2 16,0 0-5-16,0 0-5 0,0 0-3 0,0 0-6 15,0 0-5-15,0-1-13 0,0-1-29 0,0 0-54 16,0 0-108-16,0 1-198 0,0-2-1188 0</inkml:trace>
  <inkml:trace contextRef="#ctx0" brushRef="#br0" timeOffset="1428.29">10742 6636 1085 0,'0'0'148'0,"0"0"-77"15,0 0-40-15,0 0 17 0,0 0 39 0,0 0 32 16,0 0 12-16,0 0-14 0,0 0-31 0,0 0-23 15,0 0-5-15,0 0-1 0,0-7 7 0,0 6 6 16,0 1 6-16,0 0 2 0,0 0 2 16,0 0-6-16,0 0-5 0,0 0-6 0,0 0-4 15,0 0 2-15,0 0-6 0,-1 0-8 0,1 0-11 16,-1 0-9-16,1 0-7 0,0 0-6 16,0 0-2-16,0 0-5 0,0 0-2 0,0 0 0 15,2 0 4-15,5 1 5 0,0 0 3 0,5 0-4 16,1-1-4-16,2 0-3 0,4 0 7 0,2 0 1 15,4-1-6-15,-1-4-5 0,1 0-9 16,0 0 2-16,4-1 2 0,-1 0 2 0,-1 2-4 16,3-2 4-16,0 1-5 0,0 2 2 0,0-2 6 15,0 1 0-15,-2 0 6 0,-2 0-1 0,1 3-8 16,-5-1-4-16,2-1 3 0,-8 2-1 16,2 0 5-16,-6 0 3 0,3-1 2 0,-5 1 6 15,-4 1 4-15,3-2 0 0,-3 2 0 16,-3-1-3-16,-2 1-3 0,0 0 0 0,0 0 1 0,-1 0-2 15,0 0 4-15,0 0 4 0,0 0 3 16,0 0 3-16,0 0-2 0,0 0-1 0,0 0-5 16,0 0-2-16,0 0-5 0,0 0-5 0,-1 0-7 15,1 0-7-15,0-1-13 0,-1-1-19 0,1 0-34 16,-1 0-66-16,0-1-143 0,0 2-1349 0</inkml:trace>
  <inkml:trace contextRef="#ctx0" brushRef="#br0" timeOffset="11243.16">14379 6160 0 0,'0'0'0'0,"0"0"0"0,0 0 0 0,0 0 0 15,0 0 0-15,0 0 0 0,0 0 0 16,0 0 0-16,0 0 0 0,0 0 0 0,0 0 0 16,-7 10 60-16,7-10-15 0,0 0-7 0,0 0 17 15,0 0 2-15,0 0 52 0,0 0-10 0,0 0-14 16,0 0 34-16,0 0-36 0,0 0 33 16,0 0-1-16,0 0-32 0,0 0-11 0,0 0-24 15,0 0 1-15,0 1-1 0,0 0 7 0,0 0 3 16,-1 3-10-16,1-3-13 0,-3 3-14 0,2-2-10 15,0 2-2-15,0-1 4 0,-2 1-3 16,1 0-4-16,2 1 4 0,-3 0 0 0,1-1 6 16,0 1 1-16,0-1-2 0,0 1-4 0,-1 1-4 15,0-1 0-15,-1-1-3 0,3 1-2 0,-1-2-1 16,1 1-4-16,-1-1-2 0,2-3-4 16,0 0-5-16,0 0 0 0,0 0-3 0,0 0-4 15,0 0 2-15,3-3 12 0,0-1 30 0,1 1 18 16,2-1 11-16,0-1-6 0,-1-1-20 0,2 0-7 15,-3 0-3-15,2 1 5 0,-2-1-3 16,0 1 4-16,-1 0-3 0,-2 3 0 0,1 1 1 16,-2 1 4-16,0 0 4 0,0 0 3 0,0 0 0 15,0 1-1-15,-3 2-3 0,1 2-5 0,-3 0-12 16,2 0-12-16,-2 0-6 0,1 0-5 0,0-1 3 16,-1 0 1-16,3-1-1 0,0 0-2 15,-1-1-3-15,2 0-3 0,1-2-1 0,0 1-4 16,0-1 0-16,0 0 2 0,0 0-7 0,0 0-16 15,0 0-1-15,4 0-6 0,0 0-33 0,1 0-176 16,-3 0-993-16</inkml:trace>
  <inkml:trace contextRef="#ctx0" brushRef="#br0" timeOffset="16552.66">3651 8577 0 0,'0'0'0'0,"0"0"0"0,0 0 0 0,0 0 0 16,0 0 0-16,0 0 0 0,0 0 0 0,0 0 0 16,0 0 0-16,0 0 0 0,0 0 43 15,0 0 32-15,0 0 14 0,0 0-12 0,0 0 28 16,0 0-3-16,0 0-16 0,0 0-9 0,0 0-26 16,0 0-12-16,0 0 3 0,0 0 28 0,0 0-4 15,0 0-2-15,0 0 2 0,0 0-6 16,0 0 4-16,0 0 7 0,0 0-5 0,0 0-8 15,0 0-8-15,0 0-9 0,0 0-8 0,0 0-4 16,0 0-6-16,0 0-9 0,0 0-3 16,0 0-3-16,0 0-5 0,0 0-1 0,0 0-4 0,0 0-1 15,0 0 0-15,0 0-1 0,0 0 1 16,0 0 3-16,0 0 0 0,0 0 3 0,0 0 1 16,0 0 5-16,0 0-1 0,0 0 8 0,0 0 1 15,0 0 0-15,0 0 0 0,0 0-6 0,0 0-2 16,-1 0-3-16,1 0 0 0,0 0-1 0,0 0 3 15,-1 0-2-15,1 0 1 0,0 0-2 16,0 0-2-16,0 0 0 0,0 0-1 0,-1 0 2 16,1 0 0-16,0 0-2 0,0 0 1 0,0 0-1 15,0 0 1-15,-1 0 2 0,1 0-4 16,0 0 2-16,-2 0-1 0,2 0 0 0,0 0-1 16,0 0 0-16,0 0 1 0,0 0-1 0,0 0 0 15,0 0 1-15,0 0 2 0,0 0-2 16,0 0 3-16,0 0-1 0,0 0 1 0,0 0 2 15,0 0-1-15,0 0 0 0,0 0-3 0,0 0-3 16,0 0-1-16,-1 0 0 0,1 0-1 0,0 0-1 16,-3 0-2-16,3 0-4 0,-1-1 2 15,1 1 0-15,-1 0-1 0,1 0 1 0,-1 0-6 16,1 0-6-16,0 0-18 0,0 0-39 0,0 0-102 16,0 0-1044-16</inkml:trace>
  <inkml:trace contextRef="#ctx0" brushRef="#br0" timeOffset="21147.81">6258 7494 0 0,'0'0'126'0,"0"0"185"15,0 0-27-15,0 0-37 0,0 0-64 0,0 0-58 16,0 0-35-16,0 0-15 0,0 0-18 15,0 0-16-15,0 0-11 0,0 0-12 0,53-53-9 16,-44 45-6-16,0 2-4 0,0-3-1 0,1 1 7 16,3 0 9-16,0-1 12 0,4-2 5 15,-2 1 3-15,4 0-1 0,0-1-6 0,2 0-2 16,0-1-5-16,2 1-5 0,0-2-5 0,1 2-5 16,2-1 8-16,-2 2-2 0,1 0-1 0,-1 0-1 15,-1 0-9-15,0 2-2 0,-1 0 2 0,0 1 0 16,-2 0-2-16,0 2 2 0,1 0-2 15,1 1-1-15,-2 1-1 0,1 0-2 0,1 2 1 16,-1 0 3-16,-1 1 2 0,1 0 3 0,0 0 3 16,-1 0 5-16,2 0 47 0,2 0 9 0,1 0-3 15,0-1 3-15,2-1-35 0,1 0-4 16,2-3 0-16,-2 1-5 0,0 0-10 0,0-1-7 16,0 0-2-16,-1 2-3 0,-1 1 1 0,2 0-3 15,-3 1 2-15,1 1-2 0,-1 0-7 0,-2 0-11 16,0 0-4-16,0 1 3 0,2 2 3 15,-1-1 14-15,1-1 7 0,1 2 2 0,3-3 11 16,-3 0-8-16,1 0-2 0,0 0-1 0,1 0-8 16,-1 0 5-16,2 0 1 0,-2-2-3 0,3 1-3 15,-1 1-1-15,0 0 0 0,-2 0 2 16,3 0 6-16,-2 4-2 0,1-1-1 0,2 2 2 16,0 1-5-16,1 1 0 0,0-1 2 0,-2 2-6 15,2-1 23-15,2 0 5 0,-2 1-4 16,2-1 13-16,2 0-25 0,-1 0 1 0,-1-2 6 15,3-1-7-15,-1-3 1 0,1-1 2 0,3 0 1 16,0-1 2-16,0-4 0 0,0-2-2 0,-3 1-5 16,1-1-1-16,0-1-1 0,2 2 3 0,-3 1 1 15,1 0-1-15,0 2-3 0,-3-1 0 16,0 3 1-16,2 1 1 0,-2 0-4 0,0 0-2 16,1 1 1-16,-3 1 2 0,4 1 5 0,-2-1-3 15,3 0-4-15,0 1 1 0,-1-1 2 0,0-2-2 16,3 0-2-16,-4 2-6 0,1-2 4 0,1 0-1 15,-2 1 0-15,1-1 4 0,-2 1-3 16,0 0-4-16,-3 2 2 0,2-2 1 0,-2 3 1 16,-1-1 2-16,0 0 1 0,-3 1 0 0,2-2-1 15,0-1 0-15,1-1 3 0,1 0-2 16,1 0 1-16,-1-3-3 0,1-1 1 0,2 1 0 16,-3-1 2-16,-1 1 1 0,1 0-4 0,-1 2-8 15,-2 1-2-15,1 0-2 0,-3 0 1 0,-2 1 13 16,-3 2 10-16,3 3 2 0,-3-2 1 15,0 0-2-15,1-1-11 0,2 1 6 0,-2-2-8 16,4 0-1-16,-3 1 2 0,3-2-5 0,-3 0 2 16,0 0-1-16,2 1 5 0,-2 0 3 0,2 1 1 15,-4-2-1-15,0 3-4 0,2 0 6 16,-6-1-6-16,1 3 4 0,1-3 0 0,-1 1-7 16,0 0 6-16,1-1-1 0,-2 0-5 0,3 0 4 15,0-1 0-15,-1 1-1 0,3-2 2 0,-1 0 2 16,4 0-4-16,-3-1-2 0,3 0 3 0,-1 0-2 15,1 0 2-15,-1 0 4 0,1 0-2 0,-3 0 2 16,1 0-5-16,2 0 2 0,-3 1 0 16,3 0-4-16,-4 2 6 0,1-2-3 0,0 1 2 15,1 1-1-15,-2-1-1 0,0 0-2 0,1 1 2 16,2-1-1-16,-3-2 0 0,0 2 3 16,0-2-2-16,-2 0 0 0,1 0-6 0,0 0 0 15,1-2 1-15,-1 2 2 0,0-2 5 0,0-1 0 16,1 1-3-16,0-2-7 0,1 2-1 15,1-1-3-15,-1 0 10 0,0 1-6 0,-1 0 2 16,1 0-2-16,-1 2-10 0,-1 0 9 0,-2 0-1 16,0 0 2-16,-3 2 1 0,2 0 0 0,-4 1 4 15,1 0 1-15,-3 0 1 0,1 1 5 16,1-1 14-16,0 1-3 0,-2-1 9 0,4 1-1 16,-3 0-16-16,3-1-1 0,-3 1-15 0,-1-1-7 15,2 1 2-15,-1-1 10 0,0 2 8 0,-1-2 6 16,4 2 3-16,-4-2-6 0,0 0-7 0,3 1-1 15,-3-2-6-15,0 0 2 0,-1-1-1 16,-1 0-6-16,2 0 6 0,-2 1 0 0,-1 2 0 16,1-3 2-16,-2 1-2 0,0 0-2 0,-1-1-1 15,1 2 2-15,0-2 0 0,0 1 6 0,2 1 9 16,-1-1 1-16,-2 0 3 0,4 2-3 0,0-2-10 16,-3 1-2-16,1-1-3 0,2-1 1 15,-2 0 1-15,1 0 6 0,1 2-5 0,-2-2 0 16,1 1-1-16,0 1-8 0,0-1 5 0,0 0 0 15,0 0 2-15,-1 1 1 0,0 1 0 16,-2-1 2-16,3 1-1 0,0 0 6 0,0-1-4 16,3-1-2-16,-1 0-1 0,1-1-4 0,2-1 0 15,-1 2 0-15,-1-2-2 0,2 0 2 16,-1 0 3-16,-1 0 0 0,0 0 4 0,-2 0-1 16,0 0 5-16,1 0-1 0,-2 0 0 0,1 0 3 15,0 0-4-15,1 0 0 0,2 0-1 0,-2 0 0 16,0 0-2-16,1 0 1 0,-2 0-1 0,2 0 0 15,-3 0 2-15,-1 0 1 0,-3 3 3 0,1 1 4 16,-4 3 4-16,0-1 1 0,-1 2 0 16,-1-1-4-16,-1 3-1 0,0-1-3 0,0 0-3 15,0-1-1-15,1 0 1 0,0-1 0 0,0 2 4 16,-1-3 4-16,1 2 0 0,-1 0 0 0,2 3 1 16,-2-2-1-16,0 0 1 0,1 1 3 15,-1 0-2-15,0-1 2 0,2 0-2 0,-2 2-5 16,1-2-1-16,0 1-5 0,1-2-4 0,0-1 1 15,3 0-2-15,-2-1 2 0,-1-1-1 0,3-1 0 16,-2-2 2-16,1 1-1 0,0-2 2 16,-2 0 1-16,3-1 3 0,-1 0 0 0,-1 0 1 15,2 0 0-15,-1 0 0 0,1 0 0 0,-1-2-5 16,-1 0-1-16,3 0-1 0,-3 1 2 16,2-2 3-16,-3 2 2 0,0 0 3 0,-1-2-2 15,0 3 2-15,-1 0 3 0,2 0 1 0,-2 0 1 16,2 0-4-16,-2 0 3 0,2 0 0 0,0 3 4 15,-1-1 3-15,5 2-5 0,-2 0-6 16,0-2-6-16,0 0-5 0,-1 1-7 0,2-2-8 16,-2 2-21-16,-1-3-64 0,3 0-168 0,-4 0-1262 0</inkml:trace>
  <inkml:trace contextRef="#ctx0" brushRef="#br0" timeOffset="22380.24">7268 9335 1830 0,'0'0'74'0,"0"0"-44"0,0 0-17 16,0 0 14-16,0 0 23 0,0 0 18 0,0 0 4 16,0 0-4-16,0 0-13 0,0 0-10 0,0 0 3 15,0 0-8-15,91-21-4 0,-79 20 1 0,2-1 1 16,-3 1 0-16,2-1-4 0,-3 1-14 15,0 1-13-15,1 0-8 0,-1 0-7 0,0 0-10 16,3-1-42-16,1 1-122 0,-2-1-238 0,-4 0-1049 0</inkml:trace>
  <inkml:trace contextRef="#ctx0" brushRef="#br0" timeOffset="24328.19">9523 9431 688 0,'0'0'132'0,"0"0"-51"0,0 0-12 0,0 0 28 15,0 0 28-15,0 0 7 0,0 0-15 0,0 0-23 16,0 0-14-16,0 0-15 0,0 0-10 15,0 0 1-15,55 3 0 0,-48 0 3 0,3-1-1 0,-1 3-7 16,0 0 0-16,2 2-3 0,-1 0-2 16,0 2-1-16,3 2-4 0,0 2-6 0,1 1-7 15,-2 2-9-15,2 0-10 0,2 0-2 0,3 1-1 16,-3 0 1-16,3-2 0 0,2-2-3 0,2-1-3 16,0-4-2-16,-1-3 3 0,2-1-2 15,2-4 5-15,-3 0 1 0,3 0-2 0,-2-2 3 16,1-3-3-16,-1 0 0 0,1 0 0 0,0-1-2 15,-4 1 4-15,1 2-2 0,-1-1 3 0,0 2-1 16,-1 1 0-16,2 1 1 0,-1 0-2 16,1 0 1-16,-1 1 1 0,1 2 0 0,-1 1-3 15,2-1-2-15,3 3 0 0,-3-2-1 0,2 1-1 16,0 0-2-16,2 0 1 0,-1 1-4 16,3-2 2-16,1 0 3 0,0 0-2 0,-1-1 3 15,0 1-3-15,-2 0 1 0,2 1 1 0,1 1-2 16,0-1 1-16,0-1 0 0,0 2 1 0,0-1 1 15,-2-1-1-15,-2 1 1 0,3-2 0 16,1 2-1-16,0-1 1 0,0-3 1 0,1 2-3 16,-1-1 0-16,0-1-2 0,-1 1 4 0,0 0-1 15,-2-1 2-15,3-1 1 0,0 0-2 0,4 0-1 16,-2 0 1-16,2 0 0 0,-1 0 2 0,5-4-2 16,0 0 0-16,-3 0-1 0,4-2 0 15,0 0-1-15,0 0 2 0,-3 1 1 0,2-1-2 16,0 0 2-16,-4 1-3 0,5 0 1 0,-6 2 1 15,3-1-2-15,-4 2 2 0,-1 0-2 0,-1 1 1 16,-1-1 2-16,-3 2-1 0,1 0 4 0,0 0-4 16,-3 0 0-16,3 0 0 0,-3 0-1 15,-1 0 1-15,3 0 1 0,0 0 1 0,1 0 0 16,3 0-3-16,-2-2 2 0,-1-2 2 0,0 1 0 16,1-2 0-16,-2 1 0 0,1 0-1 15,2 0-1-15,-1 1 0 0,-2 0-1 0,3 0 2 16,0 1-1-16,-1 1-3 0,-3 1 4 0,4 0-3 15,-3 0 0-15,-1 0 6 0,3 0-2 16,-3 0 1-16,3 0 3 0,-1 0-1 0,-2 0 1 16,1 0-1-16,-1 0 2 0,4 0-2 0,-1-2-1 15,1 1 1-15,-1-2-5 0,0 0 4 0,0 1-3 16,1 0 0-16,-1-1 2 0,-2 1 0 0,4 0-1 16,1-1-2-16,-1 1 0 0,1-2 4 15,4-1-4-15,-2 0-1 0,0-1-4 0,-1 1 1 0,1-1 2 16,1 2 0-16,-1 0 5 0,-1 0-4 15,-2 3 0-15,0-1-1 0,-1 2 2 0,0 0 4 16,-2 0-3-16,0 0 2 0,0 0 0 0,0 0-2 16,0 0 2-16,0 0 0 0,0 0 0 15,1 0 0-15,2 0-1 0,0 0-2 0,0 0 2 16,1 0-2-16,-1-3-1 0,0 1 3 0,-1-2-3 16,1 2-3-16,-2-2 0 0,-2 1 0 0,4 0 1 15,-1-1 1-15,0 0 1 0,-2 1-1 16,2-1 4-16,-3 0-1 0,-1 1 1 0,1 0 2 15,-2 1-1-15,1 0-3 0,-1 0 1 0,-1 1 0 16,-1 1-1-16,2 0 1 0,-3 0 2 16,0 0 0-16,-1 0 2 0,0 0-4 0,1 0 1 15,-1 0-2-15,1 0 0 0,0 0 0 0,1 1 0 16,-1-1-1-16,1 0-2 0,0 0 2 16,0 0 0-16,1 0 3 0,0 0-1 0,-1-2-2 0,3 0 2 15,-1 1-3-15,2-1 2 0,0 1 4 16,3 1-2-16,-3 0 1 0,1 0-2 0,1 5 1 15,-1 1-1-15,1 1 1 0,-1 0-2 0,2 1-1 16,-2-1-1-16,0 1-1 0,0-1 3 0,-3-2 1 16,4 1-1-16,-1 0 2 0,2-3 2 15,1 1-2-15,1-2 1 0,3-2-5 0,-1 0 0 16,3 0 0-16,0 0-1 0,3-3 1 0,-2-3 0 16,1 3 7-16,-1-1-7 0,3-1 1 0,-4-2 2 15,0 1-6-15,2-4 2 0,-2 2 2 16,1-1-3-16,-2-1 3 0,-2 0-1 0,-1 2 2 15,-3-3 3-15,0 2-3 0,-2 0 1 0,-1 1 0 16,-3-1 1-16,-1 3 0 0,-1 1 0 0,-3 2-1 16,0 0 0-16,-6 2-1 0,3-1 2 15,-5 0-1-15,-2 0-1 0,-1 0-3 0,0 1 1 16,-3 0 3-16,0 1 1 0,-2-1 3 0,0 1 1 16,-1-2 2-16,-1 2 4 0,0-1-1 15,0 1 6-15,0-2 1 0,1 0-3 0,-1-2-2 16,0 1-4-16,0-1-6 0,0-1-1 0,0 1 2 15,0 2-2-15,0-2 2 0,1 2 1 0,-1 0-2 16,0 0 4-16,0 0 0 0,0 1-1 0,0 0 3 16,0 1-2-16,0 0 0 0,0 0-7 15,0 0-1-15,0 0-6 0,1-2-4 0,-1 2 0 0,2 0-2 16,-1 0-2-16,0-1-3 0,1-1-3 16,-1 2-12-16,-1-1-18 0,0 1-37 0,0 0-76 15,0 0-102-15,-1 0-278 0,-2 0-963 0</inkml:trace>
  <inkml:trace contextRef="#ctx0" brushRef="#br0" timeOffset="39882.98">14473 4569 0 0,'0'0'0'0,"0"0"0"0,0 0 0 0,0 0 0 15,0 0 0-15,0 0 0 0,0 0 0 0,0 0 0 16,0 0 0-16,0 0 0 0,0 0 0 0,0 0 0 15,0 18 0-15,0-16 0 0,0-1 0 0,0-1 0 16,0 0 0-16,0 1 121 0,0-1 130 16,-1 0-6-16,-1 0 14 0,0 0-50 0,-1 0-23 15,1 0-21-15,-1 0-49 0,0 1-24 0,-4-1-14 16,5 1 3-16,-3 1 2 0,2-1-8 16,-1 0 0-16,0 0-2 0,1 0 1 0,1 0-1 15,-3 1 0-15,4 0 0 0,-2-1-3 0,1 0-4 16,0 0-1-16,1 1-6 0,0-1-2 0,-1 0-6 15,2 0-5-15,-1 0-5 0,0 0-7 0,1 1-3 16,-1-1-7-16,1 0-2 0,0 0-5 16,0 0-2-16,0-1-2 0,0 0 0 0,0 0 1 15,0 0 1-15,0 0 2 0,0 0 2 0,0 0-3 16,1 0 0-16,-1 0 0 0,0 0-1 0,1 0-4 16,-1 0 0-16,1 0 0 0,-1 0-1 15,3 0 2-15,0 0 0 0,-1 0-3 0,-1 0 0 16,1 1 0-16,-2-1 1 0,1 0 3 0,-1 0 2 15,0 2 4-15,0-2 2 0,0 0 4 0,0 1 4 16,0-1 1-16,0 0 0 0,-1 1-4 16,-1-1-2-16,1 1-4 0,-1 0-8 0,-1 1-1 15,0-1-4-15,1-1 0 0,0 1-2 0,-2 0-2 16,2-1 0-16,0 2 1 0,-3-2 0 0,3 1 0 16,-1-1 1-16,2 0 1 0,0 0-2 15,0 0 2-15,1 0 0 0,0 0-1 0,0 0-2 16,0 0-2-16,2 0-3 0,0 0-3 0,2-3-1 15,3 1 2-15,3-3 4 0,6-2 2 0,2-2 1 16,6-3-1-16,3-3-2 0,0 4-2 16,2-3 2-16,-2 0 1 0,-1-1 2 0,-3 0-1 15,0 2 2-15,-4-1-1 0,-2 3 1 0,-2 0 0 16,-2 2 0-16,-3-1 0 0,0 3-1 0,-3 0 0 16,-1 0 0-16,-2 2 2 0,-2 2-1 15,1 0-1-15,-3-1 2 0,0 2-4 0,0-1-3 0,0-1-14 16,0 0-9-16,-4-1-14 0,0-1-16 15,0 1-21-15,-1-1-21 0,3 0-39 0,-4 0-61 16,2-1-76-16,3 2-117 0,-1 3-1157 0</inkml:trace>
  <inkml:trace contextRef="#ctx0" brushRef="#br0" timeOffset="40283.01">14620 4222 2097 0,'0'0'119'16,"0"0"-63"-16,0 0-17 0,0 0-6 0,0 0-14 15,0 0-11-15,0 0 7 0,0 0 6 0,0 0 7 16,0 0 14-16,0 0 12 0,0 0 5 0,0 0 5 16,54 28 0-16,-40-25-14 0,4 0-7 0,-2 1-4 15,0 0-5-15,2 1-2 0,-1 0-2 16,-2 0-8-16,2 0-3 0,-4-2-3 0,3 2-2 15,-4 1-3-15,-1-2 1 0,-3 1 0 0,-2-1-2 16,-1 1 1-16,-2-2 2 0,-1 2 3 0,0 2 6 16,-2 1 6-16,0 2 7 0,0 3 0 0,-4 2-3 15,-1 3-10-15,-1-2-7 0,-3 4-5 16,-1-1-2-16,3 0 1 0,-1-1 0 0,2 1-1 16,-2-2-2-16,3-1-2 0,2-3 0 0,-1-4-2 15,4-1 1-15,-2-2-2 0,2-2 2 16,0-1 2-16,0-1 0 0,0-1 6 0,0-1-3 15,0 1 0-15,0-1 0 0,0 0-4 0,0 0 1 16,0 0-1-16,0 0-2 0,0 0 0 16,0 0-8-16,0 0-9 0,0 0-17 0,0 0-26 15,0 0-51-15,0 0-95 0,0 0-693 0,0 0-735 0</inkml:trace>
  <inkml:trace contextRef="#ctx0" brushRef="#br0" timeOffset="44689.55">9178 4173 0 0,'0'0'62'0,"0"0"371"16,0 0 24-16,0 0-43 0,0 0-103 16,0 0-82-16,0 0-45 0,0 0-35 0,0 0-27 15,0 0-16-15,0 0-14 0,0 0-11 0,0 0-9 16,0 0-11-16,-3-13-11 0,3 13-10 15,-2 0-4-15,2 0-3 0,0 0 0 0,0 0 2 0,0 0 1 16,0 0-1-16,0 0-4 0,0 0-5 16,0 0-8-16,0 1-7 0,0 0-10 0,0 1-7 15,0 5-2-15,0 3 3 0,0 5 6 0,0 6 1 16,-1 3 4-16,-1 2-1 0,2 0-1 0,-1 0 5 16,1 1-6-16,0-2-1 0,0 0-1 15,0-2-3-15,0 0 1 0,0-3-2 0,0 0 1 16,0-3-1-16,0 0 3 0,0-2-2 0,1-2-1 15,-1-4 2-15,2-1-2 0,-2-2-1 16,0-2-3-16,1-3-2 0,-1-1-2 0,2 0 1 16,-2 0-1-16,0-5-4 0,0-2-6 0,0-3-7 15,0-4 2-15,0-3 8 0,-3-2 9 0,1 0 7 16,0-2 2-16,1 0-3 0,0-2 1 16,-3 0-3-16,1-1 3 0,0 1 1 0,1-1 0 15,-3 2 0-15,3 2 1 0,0 1 1 0,-1 4 0 16,0 1 3-16,2 3 0 0,0 1 0 0,1 1 2 15,-1 2 3-15,1 1 2 0,0 2 2 16,0 0 1-16,0 2 2 0,0 1 2 0,0 1 4 16,0 0 1-16,0 0 2 0,0 0 0 0,0 0-3 15,0 0-4-15,0 0-5 0,0 1-7 0,0 0-6 16,1 1-6-16,1 2 3 0,5 2 4 0,2 4 2 16,3 1 10-16,1 3-2 0,5 1 2 0,-1 4-2 15,2 1-4-15,3-1 2 0,-2 2-3 16,3-1 5-16,-2-2-3 0,0-1-5 0,0-2-1 15,-2-1-7-15,-4-2 5 0,0 0-1 0,-1 0 2 16,-2-3-3-16,-2-1-2 0,-3-2 2 16,0-1-2-16,-1 0 0 0,-2-2 1 0,-3 0-4 15,1-2-4-15,-1-1-4 0,-1 0-4 0,0 0-14 16,0 0-14-16,0 0-22 0,0 0-29 16,-1 0-41-16,-1 0-100 0,0 0-219 0,-1 0-1076 0</inkml:trace>
  <inkml:trace contextRef="#ctx0" brushRef="#br0" timeOffset="45007.5">9009 4524 1887 0,'0'0'612'0,"0"0"-569"15,0 0-34-15,0 0 5 0,0 0 22 0,0 0 10 16,0 0 0-16,0 0 6 0,0 0 2 0,0 0-1 16,0 0 10-16,0 0-9 0,0 0 3 15,0 0 0-15,95-40-10 0,-78 30-3 0,1 0-14 16,-1 2-7-16,0-1-5 0,-3 0-4 0,-1 2-5 16,0 1-3-16,-2 0-3 0,-2 1-1 15,-2 1-2-15,1 1-1 0,1 0 0 0,-2-1 2 16,-2 0-4-16,3 1-1 0,-5 0-4 0,4-2-2 15,-4 1-11-15,2-2-16 0,-1-1-23 0,1-1-32 16,-1-2-45-16,-1 2-50 0,1 0-94 16,-1 3-1248-16</inkml:trace>
  <inkml:trace contextRef="#ctx0" brushRef="#br0" timeOffset="45993.16">9423 4354 1357 0,'0'0'502'16,"0"0"-535"-16,0 0-32 0,0 0 32 0,0 0 60 15,0 0 38-15,0 0 23 0,0 0 9 0,0 0-4 16,0 0-6-16,0 0 4 0,0 0 1 0,0 0-11 16,0 0-9-16,28 3-7 0,-22-5-4 15,0 0-7-15,3-2-5 0,0 1-7 0,0 0-7 16,1-2-2-16,-2-1 0 0,2-1-1 0,2 0-3 16,-2 0 0-16,1-2-4 0,0 0-4 0,0-2-4 15,-1 0 0-15,0 0-1 0,-1-1 2 16,-3 1 4-16,0 3 5 0,-2-2 1 0,0 2 2 15,-2 0-2-15,-2-1-7 0,0 1-3 0,0-1-5 16,0 1 0-16,0 0-4 0,-1 0-1 0,-4 1-3 16,1 0-3-16,1 2-2 0,-3-2-2 0,3 3 2 15,-3 0-2-15,2 1-4 0,-3 1-2 16,3 1-4-16,-3 0-2 0,2 1-3 0,0 0-2 16,-2 0-1-16,1 0 2 0,-2 0 0 0,3 2 0 15,-1 1 0-15,-4 1-3 0,3 2 4 0,2 1 1 16,-3 0 3-16,-1 2 4 0,2 0 6 15,1 0 2-15,-2 1 0 0,3-1 1 0,-1-1-7 16,-1 2-2-16,4-1-5 0,1 1-3 0,0 1 5 16,1 2 3-16,1 0 5 0,0 1 4 15,1 1 4-15,3 0 0 0,1-2-1 0,0 1 5 16,1-1-1-16,-1-2 3 0,2 0 2 0,-2-2-3 16,3-1 3-16,0-1 2 0,-3 0 2 0,3 0-1 15,1-3 1-15,1 1-1 0,-1-2 0 16,1 1 4-16,1-2 0 0,0-1 2 0,-1-1 0 15,2 0-1-15,1 0-1 0,2 0-1 0,-3-3-1 16,2-2 2-16,0 0-3 0,-2 0 0 0,0 1-5 16,-2-2-4-16,-1 2-2 0,0 1-1 0,-5 0 0 15,2 1 1-15,-3 0-3 0,3 0 0 16,-4-1-2-16,2 2 2 0,0-1-2 0,-2 1-2 16,-1-1 2-16,-1 2-2 0,0 0 2 0,0 0-2 15,0 0-1-15,0 0 0 0,0-1-9 0,0 1-10 16,0 0-18-16,0-1-20 0,0 1-23 0,0 0-34 15,0-1-51-15,0 0-101 0,0 1-1294 0</inkml:trace>
  <inkml:trace contextRef="#ctx0" brushRef="#br0" timeOffset="48312.03">9563 3798 1802 0,'0'0'145'0,"0"0"-66"0,0 0-17 15,0 0 5-15,0 0 0 0,0 0-4 0,0 0-17 16,0 0-20-16,0 0-6 0,0 0-1 16,0 0 15-16,0 0 12 0,0 0 3 0,10 14 3 15,-5-10 3-15,0-2 0 0,0 1-4 0,2 1-3 16,1 1-9-16,-2-1-2 0,1 0-1 0,2 2-3 16,-1 1-1-16,1 3-4 0,1-2-9 0,-2 2-2 15,-1 1-9-15,2 0 0 0,0 2-1 0,-3-1-2 16,-1 1-2-16,-1-2-3 0,-1 1-1 15,-1-2 0-15,-2-1-1 0,0 1 3 0,0-2 0 16,0-2 3-16,0 0 3 0,-2 1 2 0,-4 0-1 16,-1 2-6-16,0-2-3 0,-4 2-3 15,1 0-3-15,1-2 2 0,-1-1-8 0,1 0-11 16,1-3-10-16,4-2-37 0,-4-1-79 0,6 0-188 16,-1-1-1224-16</inkml:trace>
  <inkml:trace contextRef="#ctx0" brushRef="#br0" timeOffset="48561.67">9383 3728 2194 0,'0'0'171'0,"0"0"-34"16,0 0 9-16,0 0 7 0,0 0-21 0,0 0-39 16,0 0-33-16,0 0-29 0,0 0-20 0,0 0-4 15,0 0-6-15,0 0-7 0,0 0-3 16,19-14-12-16,-15 12-7 0,0 0-36 0,-1 1-67 16,4-3-63-16,-4 3-116 0,2-2-881 0</inkml:trace>
  <inkml:trace contextRef="#ctx0" brushRef="#br0" timeOffset="49159.56">9788 3743 1824 0,'0'0'246'0,"0"0"-184"15,0 0 2-15,0 0 31 0,0 0 23 16,0 0-4-16,0 0-14 0,0 0-26 0,0 0-24 16,0 0-9-16,0 0-9 0,0 0-1 0,0 0-2 15,0 0-7-15,-24 106-6 0,27-96-3 0,5 2-6 16,-3-1-2-16,2 0-2 0,1 0-3 15,-1 1 0-15,1-3 0 0,-1 0 0 0,2-2 0 16,-1-2-2-16,-1-1-1 0,1-4 1 0,1 0 4 16,1-1 4-16,-1-6 3 0,0-1-2 15,0-5-2-15,0 1-1 0,-3-1-2 0,2-1 5 16,-5-1-3-16,2 1 3 0,-1-1 1 0,-4 1 0 16,0-3 1-16,0 2-3 0,0-1-2 0,-3 1-2 15,-1-1 0-15,-1 1 0 0,-3 1 1 0,2-1 3 16,-3 4-3-16,0-1 0 0,-1 3 0 0,-3 1-2 15,2 3 0-15,-2-1 0 0,1 2-2 0,-1 1-2 16,-2-1 1-16,4 3-3 0,0 0 0 16,0 1 5-16,3 0-7 0,1 1 0 0,2 4-1 15,-4 1-1-15,6 1 9 0,-1 0 2 0,2 4 1 16,1-1-1-16,1 2-1 0,0-1-1 16,1 1-2-16,4 1 4 0,-1 0 0 0,5-1 0 15,-2-1 1-15,1 1 0 0,0-3 0 0,2 0-1 16,0-2 3-16,2-1-3 0,-1-3 3 15,1 0-1-15,-1-2-2 0,1-1-4 0,-1 0 2 16,1 0-1-16,-1-4-1 0,1 1-2 0,-1-2-7 16,-2 0-11-16,-2 0-19 0,2 2-33 0,-4 0-54 15,0-2-86-15,-2 2-153 0,2 1-1145 0</inkml:trace>
  <inkml:trace contextRef="#ctx0" brushRef="#br0" timeOffset="49502.56">10066 3823 1934 0,'0'0'338'0,"0"0"-245"0,0 0-22 0,0 0 14 15,0 0 27-15,0 0 8 0,0 0-7 16,0 0-15-16,0 0-24 0,0 0-19 0,0 0-13 16,0 0-4-16,0 0-7 0,0 0-1 0,24 56-4 15,-21-47-9-15,3-1-4 0,-3 0-2 0,4-1-4 16,-4-1-2-16,5 0-4 0,-4-3-5 0,3 1-3 15,-4-2-5-15,3 0-2 0,-4-1-9 16,-1 1-14-16,3-2-44 0,-2 0-130 0,-2 0-1406 0</inkml:trace>
  <inkml:trace contextRef="#ctx0" brushRef="#br0" timeOffset="50529.23">10912 4218 1882 0,'0'0'180'15,"0"0"-65"-15,0 0-15 0,0 0 6 0,0 0 4 16,0 0-4-16,0 0-8 0,0 0-8 0,0 0-12 16,0 0-11-16,0 0-22 0,0 0-19 15,0 0-7-15,-38-62 1 0,38 73 0 0,0 2 2 16,0 3-2-16,0 2-10 0,0 2-3 0,0 0-3 15,0 2-1-15,2 1 3 0,1 0-3 0,-2 0-1 16,1-1-2-16,0 0-5 0,-1-1 0 16,0-2-1-16,3-1-1 0,-3-5-1 0,0-3 0 15,-1-1 2-15,1-4 1 0,-1-3 3 0,0-1 2 16,1-1 3-16,-1 0 1 0,0-1 3 0,0-1 0 16,0-5-9-16,0-2-3 0,0-3-8 0,-2-5 1 15,-3-3 4-15,3-1-1 0,-2-3 2 16,-2-4-3-16,4-1-3 0,-3-1 0 0,1 0-1 15,1 3 6-15,-3 0 5 0,2 3 6 0,-2 2 2 16,3 2-8-16,0 3-4 0,-1 2-2 0,3 3 3 16,0 3 4-16,1 4 2 0,0 3-7 15,0 0-8-15,1 2-1 0,4 0 8 0,-1 3 11 16,6 3 12-16,0 1 15 0,1 4-2 0,0 0 0 16,4 2 3-16,-2 3-5 0,1 2-6 0,2-1-4 15,-1 2-13-15,3-1-1 0,0 3-2 16,1-1-2-16,0 0 1 0,-2-3-2 0,1-1-3 15,2-1 0-15,-3-3-5 0,-3-1-4 0,-1-2-4 16,-3-1-9-16,-1-1-6 0,-1-1-20 16,-4-1-31-16,1-2-51 0,-3-1-89 0,-2-1-945 0</inkml:trace>
  <inkml:trace contextRef="#ctx0" brushRef="#br0" timeOffset="50810.46">10800 4406 2383 0,'0'0'88'0,"0"0"-75"15,0 0-22-15,0 0 6 0,0 0 9 0,0 0 4 16,0 0 20-16,0 0 6 0,0 0 3 15,0 0 10-15,0 0-5 0,0 0 4 0,0 0 3 16,0 0 4-16,76-51-9 0,-65 45-12 0,-2 1-15 16,-1 0-14-16,0 1-6 0,-2-1-1 15,1 0 1-15,2-1-3 0,-1 1 3 0,2-2-3 16,0 0-6-16,1-2-21 0,1 0-56 0,-1-2-108 16,-3 3-198-16,-3 2-1143 0</inkml:trace>
  <inkml:trace contextRef="#ctx0" brushRef="#br0" timeOffset="51795.47">9533 4579 926 0,'0'0'530'0,"0"0"-366"15,0 0-5-15,0 0 22 0,0 0 17 16,0 0-13-16,0 0-26 0,0 0-25 0,0 0-30 16,0 0-22-16,0 0-17 0,0 0-17 0,0 0-13 15,0 0-14-15,-2-6-3 0,1 6-1 0,1 1-2 16,0 0 4-16,0 1-5 0,0 1-3 0,0-1-2 15,-3 6-3-15,3 0-2 0,0 4 2 16,0-1-4-16,0 2-4 0,0-2-2 0,0 1-3 16,3-2-3-16,-1 0-2 0,-1-2-6 0,0-1-5 15,0-1-8-15,2-1-11 0,-1-1-15 0,-1-1-66 16,0-1-157-16,0-1-1271 0</inkml:trace>
  <inkml:trace contextRef="#ctx0" brushRef="#br0" timeOffset="52629.66">11199 4403 2091 0,'0'0'124'0,"0"0"-73"0,0 0-8 16,0 0 14-16,0 0 9 0,0 0-1 16,0 0-12-16,0 0-17 0,0 0-14 0,0 0-8 15,0 0 6-15,0 0 2 0,0 0 6 0,0 0 5 16,41-62-5-16,-33 56 1 0,0 1-1 16,-4 0-4-16,2 3-7 0,-2 1-4 0,-1 0-4 15,1 1-3-15,-1 0 5 0,-2 1 4 0,2 4 0 16,1 0 4-16,-2 1-7 0,-1 2 0 0,0 1-1 15,-1 2-3-15,0-1 0 0,0 1-2 0,-1 1-2 16,-2-1 0-16,-5 1-1 0,1 0 1 16,2-1 0-16,-3-1 1 0,1-3 3 0,3-1 2 15,0-1 0-15,-1-2 3 0,5 0-1 0,-1-2-1 16,1-1-2-16,0 0-2 0,0 0-1 16,0 0-6-16,0 0-8 0,1 0-8 0,0-1-12 0,4-1 2 15,-2 1 10-15,4 0 11 0,-1-1 16 16,3-1 1-16,1-1-1 0,2-2-2 0,2-1-4 15,-1-1-5-15,-2 0-16 0,1-1-28 0,2-2-40 16,-4 2-59-16,-3-1-71 0,1 2-77 0,-2 3-1201 0</inkml:trace>
  <inkml:trace contextRef="#ctx0" brushRef="#br0" timeOffset="53263.1">11392 4037 1455 0,'0'0'383'0,"0"0"-241"0,0 0-12 16,0 0 8-16,0 0 1 0,0 0-4 0,0 0-12 16,0 0-22-16,0 0-36 0,0 0-26 0,0 0-19 15,0 0-4-15,0 0 3 0,-31 37 5 16,37-37 2-16,0-1-6 0,5-5-5 0,-1-2-3 15,5-5-2-15,-3 2-2 0,1-3-4 0,2-1 0 16,-3 1 0-16,0-1-3 0,-2 1 7 16,-2 1 4-16,-3 2 2 0,3-1 3 0,-5 2-3 15,1-2-1-15,-4 3-3 0,0 0-1 0,0 1-2 16,-5 2-3-16,1 0-2 0,-4 3-4 0,3 0 1 16,-3 0 0-16,0 2-3 0,-2 1-4 0,0 0 2 15,-1 0 1-15,-2 1 1 0,2 5 3 16,-4-1-1-16,4 4 1 0,1-1 1 0,-1 1 3 15,2 1-3-15,0 1 2 0,4 0 0 0,-2 3 0 16,3 1 4-16,-1 2-4 0,4 2 3 0,1 0 1 16,0 0 0-16,0-3 0 0,0 2-3 15,0-2 3-15,3-1-3 0,4-1-1 0,0-2-2 16,-2 1-7-16,4-2 4 0,1-2 5 0,0 0 4 16,2-1 8-16,4-1-4 0,-3-1-2 0,5-3-2 15,-4-2 2-15,5-1-6 0,-2 0-3 16,-1-2-3-16,2-4-6 0,0-3 7 0,-4-1-3 15,2-1-3-15,-5 0-16 0,-1 1-32 0,-3-1-36 16,-3 1-74-16,-2 2-112 0,-1 2-1274 0</inkml:trace>
  <inkml:trace contextRef="#ctx0" brushRef="#br0" timeOffset="53730.47">11463 3608 1901 0,'0'0'89'0,"0"0"-15"0,0 0 30 15,0 0 28-15,0 0-2 0,0 0-23 0,0 0-39 16,0 0-25-16,0 0-3 0,0 0 3 15,0 0 14-15,0 0-1 0,0 0-10 0,0 0-6 16,31 34-2-16,-24-27 1 0,-2-1-7 0,2 0-2 16,0 2-1-16,-3 0-1 0,4 3 1 0,-4 0 1 15,3 1-7-15,-4-1-6 0,1 2-4 16,-3-3-4-16,-1 2-4 0,0-2-3 0,0 0 0 16,-4 0-1-16,2-1-1 0,-2 0-3 0,-2-1-6 15,4 0-5-15,-5-2-9 0,4-1-16 16,0-1-25-16,-1-3-41 0,2 0-79 0,1-1-146 0,-1 0-1228 15</inkml:trace>
  <inkml:trace contextRef="#ctx0" brushRef="#br0" timeOffset="54264.43">11646 3519 1856 0,'0'0'117'0,"0"0"-48"0,0 0 21 0,0 0 35 0,0 0 9 16,0 0-11-16,0 0-27 0,0 0-26 16,0 0-14-16,0 0-6 0,0 0-5 0,0 0-4 15,0 0-4-15,29 115-15 0,-27-98-4 0,4 0-4 16,-2 0-9-16,2-1-1 0,-2 0-4 0,4-3-1 15,-4-2-6-15,5-3-6 0,0-1 2 16,-1-4 5-16,1 0 7 0,2-3 6 0,-1 0 3 16,0-4-2-16,0-2-1 0,-4-2 4 0,2-2-1 15,2-1-1-15,-3 0-1 0,-3-3 2 16,2 1-3-16,-3-2-2 0,-2 2 2 0,-1-2-6 16,0 0 1-16,0 0-1 0,-1-1-6 0,-2 1 4 15,-3-2-3-15,2 2 2 0,-3 3 3 0,-2-1-4 16,3 2 5-16,-2 0 5 0,-1 2 4 15,-1 1 0-15,1 3 1 0,0-1-5 0,-1 1-3 16,1 3 0-16,3 1-6 0,-2 1-4 0,-1 0-7 16,1 0 0-16,3 5 4 0,-2 2 4 15,-1 2 4-15,4-1 2 0,-2 3 0 0,4-1-1 16,0 2 4-16,1 1 0 0,1-3-1 0,0 2-1 16,0 0 0-16,3-3 1 0,-1-1 0 0,5-1-1 15,-1 0-4-15,-1-2 4 0,4 0 2 0,-1-2 1 16,3 2 6-16,1-2-3 0,0-2 0 0,5-1-5 15,-3 0-6-15,4 0-10 0,-2-3-15 16,-2-1-27-16,-2-1-49 0,3 1-95 0,-8-1-128 16,-1 3-1204-16</inkml:trace>
  <inkml:trace contextRef="#ctx0" brushRef="#br0" timeOffset="54647.45">11937 3601 2092 0,'0'0'-2'0,"0"0"-20"0,0 0 35 0,0 0 50 16,0 0 15-16,0 0-2 0,0 0-17 16,0 0-18-16,0 0-5 0,0 0 7 0,0 0 16 15,0 0 9-15,0 0-8 0,0 0-20 0,58 7-17 16,-54 1-8-16,-2-1 1 0,-2 2 7 0,0 1-2 15,0 0-4-15,0 0-9 0,-2 2 1 16,-3-2-1-16,1 1 1 0,-2-2 5 0,3 0 2 16,-5 0 4-16,3-1 2 0,-4-1-3 0,1 0 2 15,4-1-3-15,-2-3-1 0,3 1 0 0,2-3 0 16,-2-1-5-16,3 0 0 0,0 0-3 0,0 0-8 16,0-1 0-16,3-3-1 0,0 1 2 15,0-2 5-15,5-1 0 0,0 1 0 0,2-2-1 16,1-1-1-16,0 1 0 0,0-1-1 0,1-1 2 15,2 1-3-15,-3 1-4 0,-1 0-4 16,0 0-8-16,0 0-4 0,-1 1-2 0,2 2-16 16,-1-2-36-16,-5 2-97 0,2 2-1400 0</inkml:trace>
  <inkml:trace contextRef="#ctx0" brushRef="#br0" timeOffset="55152.42">12303 4229 2578 0,'0'0'43'0,"0"0"-41"0,0 0-13 15,0 0 5-15,0 0 14 0,0 0 10 0,0 0 10 16,0 0-5-16,0 0-17 0,0 0-19 0,0 0-14 16,0 0-16-16,0 0-43 0,52 5-81 15,-42-8-668-15,-6 1-631 0</inkml:trace>
  <inkml:trace contextRef="#ctx0" brushRef="#br0" timeOffset="55298.17">12557 4152 2412 0,'0'0'33'15,"0"0"-47"-15,0 0-21 0,0 0-6 0,0 0-25 16,0 0-80-16,0 0-1259 0</inkml:trace>
  <inkml:trace contextRef="#ctx0" brushRef="#br0" timeOffset="55410.92">12734 4075 1552 0,'0'0'239'0,"0"0"-1632"0</inkml:trace>
  <inkml:trace contextRef="#ctx0" brushRef="#br0" timeOffset="56167.01">13141 3792 1379 0,'0'0'627'0,"0"0"-493"0,0 0-24 15,0 0 8-15,0 0 9 0,0 0-3 16,0 0-12-16,0 0-27 0,0 0-33 0,0 0-28 15,0 0-17-15,0 0-4 0,0 0 5 0,0 0 7 16,-14 45 2-16,12-23 0 0,0 6-2 0,2 2 0 16,0 3-5-16,0 1-3 0,0-1-5 0,0 0-5 15,2-2-3-15,1-3-8 0,-2-2-6 16,3-4-6-16,-3-4-3 0,2-5 4 0,-2-5 2 16,0-2 0-16,0-3-2 0,-1-3 1 0,1 0 0 15,-1-2 0-15,0-5 9 0,2-2 13 0,-2-4 11 16,1-5 10-16,1-1-1 0,-1-2-3 15,0-2-5-15,1-2-3 0,-2-1-1 0,0-2-4 16,0-1-1-16,0-4 1 0,0 2-2 0,0-1 1 16,0 1 2-16,-2 3-1 0,0-1 7 15,-1 5 8-15,1 6 5 0,2 4 4 0,0 5 1 16,0 4-1-16,0 2-3 0,0 2-5 0,0 1-9 16,3 0 2-16,1 1 3 0,3 5 7 0,-2 1 7 15,6 3-8-15,-1 5-1 0,3 1-3 16,-2 5 0-16,2 2-2 0,0 2-7 0,-2 1-5 15,3-2-3-15,-1 2-3 0,-1-1-3 0,2-3-5 16,-1-1-5-16,0-2-11 0,-1-2-10 0,-2-3-5 16,3-3-11-16,-3-3-21 0,-2 0-30 0,2-3-49 15,0-3-71-15,-4-1-100 0,-2 0-1136 0</inkml:trace>
  <inkml:trace contextRef="#ctx0" brushRef="#br0" timeOffset="56388.31">13101 4073 2565 0,'0'0'-37'0,"0"0"-27"0,0 0 28 0,0 0 57 15,0 0 53-15,0 0 8 0,0 0-8 16,0 0-25-16,0 0-27 0,0 0-9 0,141-56-13 15,-115 41 1-15,1 0-3 0,-1-1-12 0,-3 1-11 16,0 2-38-16,-5 2-48 0,-2 2-58 0,-2 0-69 16,-5 5-96-16,-5 0-1075 0</inkml:trace>
  <inkml:trace contextRef="#ctx0" brushRef="#br0" timeOffset="57717.12">13524 4069 1799 0,'0'0'160'16,"0"0"-62"-16,0 0 0 0,0 0 13 0,0 0 4 15,0 0-12-15,0 0-23 0,0 0-27 0,0 0-15 16,0 0-6-16,0 0-8 0,0 0-6 0,0 0-8 15,0 0-3-15,4 13 9 0,-3-9 11 0,2 2 5 16,-2 1 3-16,0 1-6 0,0 1-3 16,-1 0-4-16,1 0-2 0,-1 2-5 0,0-1-3 15,0 1-3-15,0 0-2 0,0-2-3 0,0 0-4 16,0-2-3-16,0-1-3 0,0-3-2 0,0 0-1 16,0-3 2-16,0 0 1 0,0 0 4 15,0 0 3-15,0-3 0 0,0 0-3 0,0-2-1 16,0-2-3-16,0-2 2 0,0-2 7 0,0 1 0 15,1-2 0-15,-1-1-1 0,0 2-4 0,3-2-2 16,0 2-1-16,-1 0 0 0,0 1 1 16,1 2 4-16,1-1-2 0,-2 4 2 0,-1-1 0 15,2 3-2-15,1-1 3 0,-1 0 0 0,-2 3 4 16,2-2 2-16,1 2 0 0,-2 0 0 16,0 1-2-16,2 0 0 0,-2 0 2 0,0 0 6 15,5 1 5-15,-4 3 1 0,1 1-2 0,0 1-3 16,-1 1-4-16,3-1-1 0,-3 3-2 15,3 0-1-15,-2 0-2 0,0 1-1 0,0-2 0 16,-2 3-2-16,-1-2 0 0,1 0-2 0,-1 1-1 16,-1-2 2-16,0 1-2 0,0-2 4 0,0-2-1 15,0-1-2-15,0-2-1 0,0-1-2 0,0-1-3 16,0 0-2-16,0 0-10 0,-1-1-7 0,-1-3-13 16,1-1-8-16,-1-1 3 0,-1-1 9 0,1-2 11 15,0-2 7-15,1 2 1 0,0-4 1 16,1 0 5-16,0-3 7 0,0 1 5 0,0 1 4 15,0 1 1-15,0-1 1 0,2 4 6 0,0 0 1 16,0 3 2-16,2 2 1 0,-2 2-4 16,0 1-4-16,1 2-5 0,0-2-3 0,1 2 0 15,3 0 3-15,-2 0 5 0,1 3 5 0,2 1 7 16,-2 3 0-16,1 0-3 0,1 1-4 0,0 0-4 16,-2 1-5-16,2 0-9 0,0-1-15 15,-2 0-37-15,0 0-90 0,1-2-171 0,-4-2-1254 0</inkml:trace>
  <inkml:trace contextRef="#ctx0" brushRef="#br0" timeOffset="58200.89">13676 3818 2645 0,'0'0'2'0,"0"0"-57"0,0 0 11 16,0 0 25-16,0 0 22 0,0 0 29 15,0 0-5-15,0 0-6 0,0 0 0 0,0 0 2 16,0 0 5-16,0 0 11 0,0 0 3 0,0 0 5 16,74 14 1-16,-62-20-8 0,2-4-6 15,-1-2-7-15,0-3-7 0,0 0-5 0,0-1-1 16,-1 1 2-16,-1 0 3 0,-3 1 3 0,-2 3 7 15,-2-1 7-15,-1 2-1 0,-3-1-5 0,0 0-4 16,0 1-9-16,0-1-4 0,-1 1-6 0,-3 1 2 16,-2 1-3-16,3 0 2 0,-4 0 6 15,3 2-3-15,-3 1-1 0,-2-1-5 0,2 3-7 16,0-2 3-16,-3 3-4 0,2 0-2 0,-1 0 4 16,0 2-6-16,3 0 5 0,-2 0 3 15,1 3-1-15,3 1-4 0,-2 5-5 0,1 1-2 0,1 4 0 16,1 3 5-16,1 1 3 0,1 4-1 15,-1-1 2-15,2 2-4 0,0-1 0 0,0 1-3 16,0-2-2-16,2-2-6 0,2-2-7 0,2-3-1 16,2-3 0-16,2 0 3 0,2-3 9 15,1-2 4-15,1-2 8 0,3-3 7 0,0-1 5 16,0-3 0-16,1-3-2 0,-2-3-9 0,0-1-10 16,0-1-17-16,-2-2-28 0,1-1-41 0,-2-1-76 15,-2 3-158-15,-4 5-1232 0</inkml:trace>
  <inkml:trace contextRef="#ctx0" brushRef="#br0" timeOffset="58712.15">13770 3178 2205 0,'0'0'172'0,"0"0"-142"0,0 0-24 16,0 0 14-16,0 0 20 0,0 0 15 0,0 0 9 15,0 0-8-15,0 0-22 0,0 0-22 0,0 0-10 16,0 0 11-16,0 0 18 0,17 18 8 0,-10-7 0 16,3 2-14-16,1 1-12 0,0 0-5 15,0 0 0-15,0-1 2 0,-2 0 0 0,-2 0 5 0,1-1 1 16,-3 0-7-16,-3-2 1 0,-2 0-6 16,0-2 6-16,0 0 2 0,-7 0-8 0,0 0-21 15,1-1-37-15,-3 0-51 0,0-3-81 0,2 0-172 16,3-2-1167-16</inkml:trace>
  <inkml:trace contextRef="#ctx0" brushRef="#br0" timeOffset="58966.82">13636 2974 2096 0,'0'0'743'0,"0"0"-692"16,0 0-15-16,0 0 8 0,0 0 4 16,0 0-11-16,0 0-25 0,0 0-18 0,0 0-24 15,0 0-14-15,0 0-10 0,0 0-28 0,0 0-64 16,0 0-155-16,8-8-1223 0</inkml:trace>
  <inkml:trace contextRef="#ctx0" brushRef="#br0" timeOffset="59519.47">13952 3061 2060 0,'0'0'86'0,"0"0"-73"16,0 0-17-16,0 0 8 0,0 0-4 0,0 0 8 15,0 0 14-15,0 0-4 0,0 0-1 16,0 0-6-16,0 0 0 0,0 0-2 0,-7 117-1 0,11-100-1 15,-1 0-5-15,1-1-1 0,1 0-2 0,3-3-6 16,-1-1 3-16,2-3 3 0,0-3 7 16,3-3 7-16,2-2 9 0,0-1 4 0,2-2 4 15,-1-7-4-15,1-4-2 0,0-2-5 0,-2-3-4 16,-1-1-2-16,-2 0 1 0,-3-1 5 16,-2 0 5-16,-2 1 6 0,-3-1 2 0,-1-1-1 15,0 1-1-15,-2 0-9 0,-5 0-8 0,-1 1-5 16,-3 0-5-16,0-1-5 0,-1 2 0 15,-3 2-2-15,-1 0 2 0,-2 4 10 0,4 2 5 16,0 2 4-16,-2 2 5 0,3 1-5 0,1 3 3 16,2 1-2-16,1 1-5 0,1 0-3 0,2 1-7 15,0 4-2-15,2 2 0 0,0 2 2 16,-1 2 0-16,2 2-3 0,2 1 0 0,0 1 0 16,1-1-2-16,0-1 3 0,0 2-3 0,3-4 5 15,1 0 3-15,2-1 3 0,-2-2 4 0,3-1 4 16,1 0 4-16,2 0 4 0,1 0-2 0,2-2-1 15,2-2-7-15,-1 1-8 0,4-2-6 0,1-2-6 16,-2 0-4-16,3 0-13 0,-2 0-39 16,2-3-68-16,-6-1-129 0,-5 3-1280 0</inkml:trace>
  <inkml:trace contextRef="#ctx0" brushRef="#br0" timeOffset="60102.78">14304 3096 2468 0,'0'0'23'16,"0"0"-19"-16,0 0 28 0,0 0 46 0,0 0 1 16,0 0-13-16,0 0-18 0,0 0-20 0,0 0-12 15,0 0-7-15,0 0-5 0,0 0 0 0,0 0 2 16,20 123 0-16,-20-114-1 0,0-3-2 0,0-2-3 15,0-3 1-15,0-1 2 0,1 0 4 0,-1 0 14 16,1-5 7-16,0-1-7 0,-1-1-10 16,1-2-11-16,1-2-8 0,1-1 4 0,0 1 0 15,0-1 1-15,0 1-1 0,1 1-2 0,-1-1 0 16,0 1 2-16,1 0 1 0,0 2-1 0,-2 1 4 16,2 1-6-16,-1 2-3 0,-1 1 1 15,0 0-8-15,1 1 2 0,-2 1-1 0,1 1-2 16,0 0 4-16,0 0 9 0,2 0 9 0,0 1 11 15,2 3 12-15,-1 0-8 0,2 2-3 0,-2 2-1 16,2 0-6-16,0 1 2 0,-2 1-2 16,1-1-4-16,-2 0-1 0,0 1-8 0,-2-1-4 15,-1 1-1-15,-1-2 1 0,2-1 0 0,-2-1 0 16,0-4-1-16,0 0-2 0,0-2 8 16,0 0 8-16,0 0 5 0,1-2 2 0,-1-4-23 15,1-1-21-15,-1-2-10 0,3-3 0 0,-1-1 15 16,0 0 16-16,2-1 5 0,1 0 1 0,-1-2 1 15,1 2 5-15,-2 1 1 0,3 1 9 0,-3 3 4 16,-1 2 7-16,2 1 2 0,-2 3 2 0,0-1 1 16,1 3-3-16,0 1-4 0,0 0-2 15,1 0 0-15,3 0 4 0,0 0 4 0,-1 3 0 16,1 0-1-16,2 2-4 0,-4 2-5 0,2 0-4 16,-1 0-2-16,0 1-7 0,1 0-6 15,-3-1-11-15,2 1-21 0,-2 1-32 0,0-1-49 16,-1-2-105-16,-1-2-1353 0</inkml:trace>
  <inkml:trace contextRef="#ctx0" brushRef="#br0" timeOffset="61106.65">9338 6177 761 0,'0'0'250'15,"0"0"-223"-15,0 0-33 0,0 0-8 0,0 0 10 16,0 0 16-16,0 0 12 0,0 0 2 0,0 0-2 16,0 0-5-16,0 0-4 0,0 0-4 15,-6-5-2-15,4 5 0 0,1 0 8 0,1 0 2 16,0 0-8-16,0 0-13 0,0-1-52 0,0 0-84 15,0-1-39-15,0 2-662 0</inkml:trace>
  <inkml:trace contextRef="#ctx0" brushRef="#br0" timeOffset="62376.28">8493 6427 1269 0,'0'0'191'16,"0"0"-57"-16,0 0 2 0,0 0 23 0,0 0 12 15,0 0-10-15,0 0-21 0,0 0-28 16,0 0-31-16,0 0-19 0,0 0-15 0,0 0-11 16,0 0-12-16,0 0-3 0,-16 2-9 0,15 9-4 15,-4 2 3-15,1 2-7 0,1 5 2 16,-3 2-1-16,3 1-5 0,-4 0 0 0,4 0 0 15,0-2-3-15,-1 3-1 0,2-3-6 0,1-3 2 16,-2 0-1-16,1-6 1 0,0-2 2 0,1-3 2 16,0-3 4-16,0-2 2 0,1-2 7 0,0 0-5 15,0 0-13-15,0-3-11 0,0-4-32 0,0-3-17 16,0-2 2-16,0-5 10 0,0-3 30 16,0-2 19-16,0 0 4 0,0 0 2 0,2 0 1 15,1-2 3-15,1 3 4 0,-2-2 2 0,0 2 2 16,1 1 4-16,0-1 4 0,-2 5 3 0,0 2 10 15,0 3 0-15,0 1 3 0,2 3 1 16,-3 3-3-16,1 2-3 0,0 1-4 0,-1 1-7 16,2 0-9-16,-1 0-16 0,-1 1-8 0,1 2 7 15,3 2 19-15,1 1 20 0,3 3 16 16,1 3-5-16,1 3-13 0,3 1-6 0,0 3-6 16,1 1-5-16,2 0-4 0,1 1-5 0,0 0-3 15,0-3-3-15,1 0-4 0,-2-3 2 0,0-3-5 16,-2 0 0-16,1-3-7 0,-4 0-5 15,1-1-11-15,-3-3-23 0,0-1-41 0,-4 0-54 16,0-2-54-16,-2-1-68 0,0-1-1151 0</inkml:trace>
  <inkml:trace contextRef="#ctx0" brushRef="#br0" timeOffset="62720.02">8406 6738 2025 0,'0'0'87'0,"0"0"-68"0,0 0-24 15,0 0-4-15,0 0 0 0,0 0 6 0,0 0-6 16,0 0 3-16,0 0 21 0,0 0 10 15,0 0 29-15,0 0 19 0,0 0-3 0,51-16-1 16,-37 11-1-16,1-1-7 0,0-1-11 0,1 2-9 16,0-2-8-16,0 0-4 0,1 0-6 0,-3 0-6 15,2 1-2-15,-4 1-8 0,-2 1 0 16,-1-2 2-16,-3 3-1 0,0 1 0 0,-4-1-2 16,1 2-3-16,-2 1-1 0,-1 0 0 0,0 0-2 15,0 0 0-15,0 0-13 0,0 0-25 0,0 0-38 16,0 0-47-16,0 0-61 0,0 0-1279 0</inkml:trace>
  <inkml:trace contextRef="#ctx0" brushRef="#br0" timeOffset="64040.96">8461 6418 1204 0,'0'0'143'16,"0"0"-67"-16,0 0 4 0,0 0 38 0,0 0 35 15,0 0 4-15,0 0-17 0,0 0-30 0,0 0-41 16,0 0-33-16,0 0-23 0,0 0-10 16,0 0 4-16,0 0 15 0,-55 21 22 0,55-3 15 15,0 4 7-15,0 3-2 0,1 3-10 0,2 2-4 16,1 1-8-16,-3 1-7 0,1 2-8 0,2-1-11 16,-3-1-10-16,2 0-6 0,-3-4-4 15,1-3 0-15,0-1 3 0,0-5 4 0,1-3 1 16,-1-6 0-16,0-3-2 0,-1-3 3 0,0-4 8 15,2 0 6-15,-2-1-4 0,0-6-8 16,0-3-7-16,0-3-4 0,-3-4 6 0,0-1 5 0,0-2-1 16,-1-2-3-16,-1-3 0 0,2-2-2 15,-1-2 0-15,0 0 0 0,0 0 0 0,1 1-3 16,1 0 0-16,1 1 0 0,1 2 1 0,0 1 4 16,0 2-1-16,0 1-3 0,0 3-1 15,1 2-4-15,4 1-2 0,-1 4 1 0,1 1 0 16,0 4-1-16,2 0 0 0,-2 2 1 0,3 2-1 15,-2 1 5-15,0 1 6 0,3 0 5 0,0 0 6 16,0 5 2-16,0 1-1 0,0 5 2 0,0 1-1 16,-1 3-2-16,2 3-2 0,-2 2-4 15,0 0-2-15,-4 1-4 0,4 1 1 0,-6 0-2 16,-1 1 1-16,1-1 2 0,-2-1-2 0,0-1 5 16,-3 1-4-16,0-1-1 0,-5-2-1 15,2 0-3-15,1-1 2 0,-3-2 1 0,3-1 0 16,-2-2 2-16,3-1-4 0,-1-2-3 0,3-2-3 15,-1-1-4-15,2-2 0 0,0-2 2 0,-1 1-1 16,2-2-4-16,0-1 5 0,0 0 0 16,0 0 0-16,0 0 5 0,0 0-2 0,2-1 7 15,0-2 6-15,1 1-2 0,2-2 8 0,1-1-3 16,3 1-4-16,0-2-1 0,2-1-3 0,0 0-4 16,2 0-1-16,3 1 0 0,-3 0-1 0,1 1-1 15,1-1 1-15,-3 1 0 0,2 1 3 16,-3 1-6-16,-1-1-3 0,0 3-7 0,-3 1-4 15,0 0 3-15,-2 0 4 0,1 2 8 0,-4 3 9 16,2 0 9-16,-1 4 4 0,-2-2 1 0,-1 2 0 16,0 2-2-16,0-1-1 0,-5 1 6 15,0-1-3-15,-5 0-1 0,0 2-3 0,-1 0-11 16,-3 1-3-16,-1 1-4 0,-2-1-1 0,1 1 6 16,-3-2 1-16,0 1-1 0,2-2 2 0,0 1-1 15,1-3 1-15,3-1 3 0,0-1 5 16,3-1 3-16,1-2 1 0,0-3 2 0,1 0-2 15,3-1-1-15,-1 0-8 0,2 0-6 0,0-2-6 16,1-3-8-16,2-2-4 0,-1-1-3 0,1-3 0 16,1 0-3-16,0-2-6 0,1 2-13 15,3-1-28-15,2 2-60 0,0 0-93 0,2 3-184 16,-5 3-1077-16</inkml:trace>
  <inkml:trace contextRef="#ctx0" brushRef="#br0" timeOffset="64396.28">8885 6756 2482 0,'0'0'87'0,"0"0"-53"0,0 0-2 16,0 0 25-16,0 0 22 0,0 0 7 0,0 0-12 16,0 0-26-16,0 0-25 0,0 0-13 0,0 0 2 15,0 0 1-15,0 0-2 0,0 0 0 16,0 54-1-16,2-42-2 0,0 0 2 0,2-1-6 15,0 1-2-15,0-1 0 0,-1-1-1 0,1 1-4 16,1-2-2-16,-3-1-5 0,1-1-11 0,0-3-19 16,-1-3-36-16,-2-1-72 0,0 0-112 0,0 0-1280 15</inkml:trace>
  <inkml:trace contextRef="#ctx0" brushRef="#br0" timeOffset="65393.25">9014 6630 1180 0,'0'0'435'0,"0"0"-332"0,0 0-22 0,0 0 21 15,0 0 28-15,0 0 14 0,0 0-4 16,0 0-28-16,0 0-36 0,0 0-32 0,0 0-17 16,0 0-6-16,0 0-3 0,0 0 2 0,9 38 0 15,-6-38-2-15,3 0-1 0,-1 0-5 0,2 0 0 16,-1-4-2-16,1 0 1 0,1-3-5 16,3-1-7-16,-2-1-4 0,0 1-5 0,-1-3-1 15,1 0 3-15,-2 0 5 0,1 0 5 0,-2-1 4 16,-1 1 3-16,-3-1 1 0,0 1 1 15,-1 0-1-15,-1 1 1 0,0 1-2 0,0 1 1 16,0-1-3-16,-4 3 1 0,2-1-5 0,-3 1-2 16,-1 2-2-16,-1 1-1 0,1 1 3 0,0 1 2 15,-4 1 1-15,2 0 0 0,1 0 2 0,0 0-1 16,-2 1-2-16,0 1-1 0,1 3-4 16,1 0-1-16,-1 1 0 0,0 2 2 0,2 2 2 15,1-1 1-15,-2 1 0 0,3 1 2 0,-2 2-2 16,3 1 0-16,2-2 0 0,-2 4 0 0,2-1 1 15,1-1-4-15,0 1 3 0,0-1-3 0,0 1-1 16,1-1 2-16,3 0 2 0,-1-2 2 16,5-1-2-16,-2-2 0 0,0-1 0 0,3-2 2 15,1 1 1-15,0-5-1 0,1-1-2 0,2 1 0 16,-2-2 2-16,1 0 3 0,0 0 0 16,-1-4 0-16,1 0-4 0,1-1-3 0,-2-1 0 15,3-1-1-15,-4 0-2 0,0 0 1 0,1-1-1 16,-3 1-2-16,-1-2-4 0,-1 1-7 0,2 1-9 15,-5 2-10-15,1 0-13 0,-1 0-21 16,-1 1-25-16,-1-2-34 0,1 2-41 0,0-1-60 16,-1 3-1180-16</inkml:trace>
  <inkml:trace contextRef="#ctx0" brushRef="#br0" timeOffset="66510.64">9086 6231 0 0,'0'0'0'0,"0"0"1"0,0 0 169 0,0 0 53 16,0 0 5-16,0 0-36 0,0 0 12 0,0 0-42 15,0 0 0-15,0 0 12 0,0 0-15 16,0 0-2-16,0 0-14 0,0 0-13 0,-6-3-17 15,6 3-16-15,-2 0-16 0,2 0-12 0,-1 0-8 16,1 0-4-16,0 0-2 0,0 0-5 0,0 0-4 16,0 0-7-16,0 0-4 0,0 0-3 15,0 0-6-15,0 1 6 0,4 2 5 0,0 0 6 16,1 3 1-16,1 0-6 0,4 3-6 0,-1 0-10 16,-2 3-3-16,3-1-7 0,-3-2-5 0,1 1-2 15,0 1-5-15,-1-1 0 0,-2 2 0 16,0-2 2-16,-1 0-2 0,-3 0-1 0,0-2-5 15,-1-1-6-15,0-1-7 0,-2-2-28 0,-6 1-49 16,0-1-86-16,2-1-132 0,-1 0-1234 0</inkml:trace>
  <inkml:trace contextRef="#ctx0" brushRef="#br0" timeOffset="66683.61">8903 6218 2414 0,'0'0'177'0,"0"0"-108"0,0 0-30 0,0 0-2 16,0 0 2-16,0 0 0 0,0 0-13 0,0 0-7 15,0 0-15-15,0 0-12 0,0 0-8 16,0 0-12-16,0 0-14 0,30 0-35 0,-22 0-83 16,-3 0-154-16,-1 0-1185 0</inkml:trace>
  <inkml:trace contextRef="#ctx0" brushRef="#br0" timeOffset="67279.72">9227 6233 2064 0,'0'0'111'0,"0"0"-59"0,0 0-14 0,0 0 21 16,0 0 22-16,0 0 20 0,0 0-1 0,0 0-28 15,0 0-32-15,0 0-18 0,0 0 3 16,0 0 8-16,0 0-4 0,0 0-8 0,31 119-14 16,-28-108-12-16,4-2 0 0,-2 0 2 0,1-2 5 15,4 0 0-15,-1-3 1 0,0-3 2 0,1-1-1 16,0-1 2-16,1-7 0 0,0 0-2 15,-2-4 1-15,1-1-5 0,-2 0 0 0,-1-1-2 16,0-1 1-16,-4-1 2 0,0 4 2 0,-1-3 3 16,-2 2 1-16,0-1 0 0,-2 2-3 15,-3-2-4-15,2 0-8 0,-4-1-9 0,1 2-7 16,-1 1 4-16,-1 1 7 0,0 3 11 0,1 2 8 16,-1 1 1-16,-1 2 2 0,1-1 0 0,-1 3 4 15,4 0-1-15,-1 1 0 0,4 0-5 16,-2 0-2-16,0 0-3 0,3 0-2 0,0 1 1 15,1 0-2-15,-1-1-1 0,1 1-2 0,0-1 0 16,-2 1 2-16,2 1 1 0,0 0 3 0,0 1 7 16,0-2-1-16,0 3 4 0,0 0 2 0,0 2 1 15,0 1 4-15,0 3 0 0,0 2 2 16,0 2 2-16,3 3-1 0,-2 1-4 0,-1-2-4 16,1 2 0-16,0-2-5 0,0 1 0 0,1 1-2 15,-1-2-3-15,-1 0-4 0,0-1-2 0,2-1-3 16,-2-2-1-16,0-1-1 0,1-1 0 15,-1-2 1-15,1 0-1 0,-1-1-3 0,0-2-7 16,1-3-6-16,0 0-22 0,0-1-21 0,3-1-47 16,-1 0-82-16,-2 0-135 0,3-1-1195 0</inkml:trace>
  <inkml:trace contextRef="#ctx0" brushRef="#br0" timeOffset="67686.33">9491 6309 1919 0,'0'0'184'16,"0"0"-39"-16,0 0-2 0,0 0 8 0,0 0-9 16,0 0-15-16,0 0-25 0,0 0-29 0,0 0-20 15,0 0-11-15,0 0-6 0,0 0-4 0,0 0-3 16,0 0-3-16,3 6-1 0,1-3-2 16,0 2 0-16,-1 1 1 0,3 3-1 0,-3-1 2 15,1-1-3-15,0 3-6 0,1-2-5 0,0 0-6 16,-4 1-1-16,2-2 0 0,1 0 1 15,-2 0-1-15,-1-1 0 0,0-3-1 0,0 2-2 16,1-2 2-16,-2 0-1 0,1-1 1 0,-1 1-1 16,0-3 0-16,0 0 1 0,0 0 0 15,0 0-1-15,0 0-4 0,2 0-5 0,-2 0-9 16,0 0-9-16,1-3-8 0,1 0-21 0,-1 0-36 16,3-2-79-16,0 1-210 0,-2 0-1255 0</inkml:trace>
  <inkml:trace contextRef="#ctx0" brushRef="#br0" timeOffset="69829.45">13384 6417 660 0,'0'0'271'0,"0"0"-179"0,0 0-9 16,0 0 11-16,0 0 19 0,0 0-8 0,0 0-2 16,0 0-11-16,0 0-11 0,0 0-2 0,0 0 2 15,-30 28 2-15,30-26 2 0,0 0 2 16,2 1-2-16,1-1-5 0,0 1-11 0,1 0-12 15,1-1-12-15,-2 1-8 0,4-2-6 0,-4 0-6 16,4 0-1-16,-1-1-4 0,1 0 4 16,4 0 7-16,-1-2 2 0,0-3 2 0,4 0-7 15,-1-3-6-15,0 0-9 0,-2-1-10 0,-2 1-3 16,2 2 0-16,-3-1 2 0,-1 1 1 0,-2 2 1 16,2-1-3-16,-4 1-1 0,0 1 1 15,0-1 6-15,-1 0 5 0,-1 1 3 0,-1 0-4 16,0 1-14-16,0 0-18 0,-1-1-17 0,-4 1-12 15,0 0-1-15,-3 0 8 0,1 2 8 0,1 0 11 16,-1 0 9-16,-1 0 6 0,3 0 5 0,-2 0 5 16,3 0 5-16,-2 0 5 0,3 0 6 15,-3 0 4-15,2 0 6 0,1 0 4 0,-1 0 2 16,3 0 4-16,-1 0-2 0,0-1-3 0,0 0-3 16,1 0-6-16,1 1-3 0,-2 0-3 0,2 0-3 15,0 0-3-15,0 0 1 0,0 0-3 16,0 0-3-16,0 0-2 0,0 0-5 0,0 1-6 15,0 0-6-15,0 0-4 0,0 1 5 0,2 2 16 16,1 2 14-16,1 1 8 0,2 2 0 0,-2 1-8 16,4 0-3-16,-3 1 3 0,2 4 1 15,0-1-2-15,-1 2-2 0,2 3-4 0,-1 0-4 16,-1 3-1-16,1 2 1 0,2 2-3 0,-2-1-1 16,0 4 7-16,0-1-2 0,0 0 2 0,-2-2-6 15,1-3-11-15,-3-5-3 0,3-5-7 16,-3-3 0-16,-2-4-3 0,1-3 0 0,-1-3 4 15,-1 0-4-15,0 0-1 0,0-6-11 0,-3-4-6 16,-1-2 7-16,-4-5 7 0,0-2 12 0,-3-2 15 16,2-1 4-16,-1-1-1 0,1 0 1 15,2-2-5-15,-2-2-11 0,1-3 0 0,-1 1 1 16,5-3-1-16,-2 0 11 0,3-1 2 0,0 5 1 16,3 3 4-16,0 2-1 0,0 2 3 0,6 1 8 15,1 2 7-15,-1 0 6 0,3 0-3 0,0 4-6 16,1 3-15-16,0 2-9 0,-1 4-7 15,-1 3 3-15,2 2 10 0,-2 0 6 0,1 4 7 16,0 4 0-16,2 4-4 0,-3 3-2 0,1 2-5 16,1 2-1-16,-3 2-6 0,-3 3 0 15,-1-1 1-15,-1 4-6 0,-2-1-1 0,0 0-3 16,-5-2-1-16,-2-1 4 0,1 0 2 0,-2-1-2 16,-1-1-2-16,4-2-3 0,-1 0-5 0,-1-4-1 15,4-1-5-15,1-2-2 0,1-2 3 16,1-2-5-16,0-2-3 0,0-2 0 0,2-3-2 15,4-1 8-15,0 0 7 0,1-4 5 0,-1-1-3 16,0-2-8-16,4 0-2 0,-3 0-1 0,0 0 8 16,0 0 5-16,2 0 5 0,-1 0 2 15,-1 1 0-15,0 1-3 0,5 0-5 0,-4 3-2 16,4 1-1-16,2 1-1 0,-2 0 7 0,0 3 1 16,-1 3 3-16,-1 1 3 0,0 0-1 0,-2 3 1 15,-2 0 4-15,0 0 4 0,-2 1 7 0,0 2 3 16,-2 0 6-16,-2 1 4 0,0-1 3 0,-2 1 5 15,-6 1-3-15,-1 0 3 0,-1 1-5 16,-5 1-4-16,-2 1-1 0,-3-1-4 0,-1-1-1 16,0 0 1-16,1-2-3 0,0-2 3 0,4 0-4 15,1-4-3-15,4-1-2 0,1-3-9 16,1-2-15-16,2-1-25 0,2-1-37 0,-2 0-51 16,4 0-75-16,-2-2-103 0,3 1-296 0,1-2-833 0</inkml:trace>
  <inkml:trace contextRef="#ctx0" brushRef="#br0" timeOffset="70531.03">13915 6693 1557 0,'0'0'236'0,"0"0"-163"0,0 0-2 0,0 0 15 15,0 0 15-15,0 0 4 0,0 0-8 16,0 0-33-16,0 0-23 0,0 0-20 0,0 0-19 16,0 0 6-16,0 0-1 0,0 0 8 0,3 61 12 15,-1-50 7-15,0 1 3 0,0-1-3 0,2-1-5 16,-1-1-6-16,-1 0-5 0,1 2 2 16,1-2-3-16,-3 0 11 0,1 0 0 0,-2 0-3 15,0-2 2-15,0-1-13 0,0-1-4 0,0-3 1 16,0-1-1-16,0-1 3 0,0 0 4 0,0 0 6 15,0-2-7-15,0-4-11 0,0-2-8 16,0-1-8-16,0-1-3 0,0-1 0 0,0-2 0 16,3 3 2-16,1-1 1 0,-1 0 4 0,2 1 2 15,-2 0-3-15,2 1 5 0,0 1-1 16,0 1 8-16,1-2 4 0,-1 2 9 0,2-1 3 16,0 3 2-16,-2-1 0 0,0 2-6 0,-2 2-5 15,3 1-4-15,-3 1 2 0,2 0 7 0,0 2 10 16,-1 4 4-16,2 2-2 0,-1 2-6 0,0 1-8 15,0 2-2-15,-1 2-2 0,-1 2-4 0,-1-2-3 16,2-1-8-16,-3-1-9 0,1-1-17 16,-1-3-32-16,2-2-51 0,0-2-86 0,-1-2-159 15,-1-2-1195-15</inkml:trace>
  <inkml:trace contextRef="#ctx0" brushRef="#br0" timeOffset="71097.25">14249 6693 1551 0,'0'0'79'0,"0"0"-51"0,0 0 1 0,0 0 10 16,0 0 9-16,0 0 4 0,0 0-6 15,0 0-4-15,0 0 3 0,0 0 19 0,0 0 25 16,0 0 17-16,0 0 6 0,0 0-7 0,33 13-25 16,-27-23-25-16,2 0-19 0,1-3-15 0,-3 1-1 15,1-1 2-15,0 0 1 0,-2-1 3 16,0 0-9-16,-3 1-1 0,0 0-4 0,0 2-2 15,0 1 5-15,-2 0 2 0,0 2 3 0,0 1 1 16,0 0 5-16,-1 1 0 0,-2 2 4 16,2 1 2-16,-2 1-3 0,-2 0-10 0,-1 1-12 15,-1 1-17-15,0 0-12 0,-5 3-8 0,2 2-1 16,0 2 6-16,1 2 6 0,-1 0 7 16,1 4 5-16,2-2 0 0,-2 0-2 0,2 1-1 15,4 1 0-15,-1 0 0 0,1 1 2 0,3-1-3 16,0 1 2-16,0 0 5 0,0 0 4 0,0-2-2 15,0 0 2-15,0 0-4 0,4 0 0 0,1-2 4 16,0-1 4-16,1 0-1 0,3-2 7 16,-1 2-2-16,2-3-2 0,1-3 8 0,1 0-3 15,-1-2 2-15,5-1 0 0,-3 0-4 0,1 0-2 16,-2-6-1-16,3 0-2 0,-2-1-2 0,-1 0 2 16,2-1 5-16,-2-2-5 0,1 0-6 0,-3-1-11 15,1 1-27-15,1-2-30 0,-2 1-60 16,2 0-94-16,-6 0-172 0,0 5-1088 0</inkml:trace>
  <inkml:trace contextRef="#ctx0" brushRef="#br0" timeOffset="71414.64">14507 6346 2155 0,'0'0'159'0,"0"0"-111"15,0 0-8-15,0 0 14 0,0 0 8 0,0 0 4 16,0 0-8-16,0 0-5 0,0 0 1 0,0 0-1 16,0 0 4-16,0 0-11 0,0 0-21 15,0 0-7-15,49 33-3 0,-43-28-3 0,1-1 0 16,-1 1-3-16,1-1-2 0,-3 1 1 0,1 0 0 15,-2-1 6-15,-2 2 7 0,-1 2 3 0,0 1 0 16,0 0-7-16,0 2-4 0,-3 0-13 0,-2 1-11 16,2-1-18-16,-5 0-26 0,2 0-36 15,0 0-62-15,-3-4-108 0,3 0-241 0,1-3-1019 16</inkml:trace>
  <inkml:trace contextRef="#ctx0" brushRef="#br0" timeOffset="71610.78">14432 6217 2636 0,'0'0'199'16,"0"0"-134"-16,0 0-25 0,0 0-1 0,0 0 1 16,0 0 2-16,0 0-5 0,0 0-18 0,0 0-15 15,0 0-17-15,0 0-8 0,0 0 3 16,0 0-3-16,0 0-4 0,10 15-11 0,-8-13-35 15,2 2-88-15,-2-4-163 0,1 1-1230 0</inkml:trace>
  <inkml:trace contextRef="#ctx0" brushRef="#br0" timeOffset="72465.95">14712 6178 1423 0,'0'0'52'16,"0"0"-54"-16,0 0 5 0,0 0 22 15,0 0 43-15,0 0 26 0,0 0 3 0,0 0-14 16,0 0-20-16,0 0-7 0,0 0 0 0,0 0 5 16,0 0 1-16,0 0-4 0,0-20-4 0,0 21-5 15,0 0 1-15,0-1 3 0,0 1 2 16,0 1 2-16,0-2-5 0,0 1-9 0,0 0-11 15,0-1-7-15,0 1-13 0,0 0-8 0,0 0 1 16,0 4 8-16,1 0 13 0,0 3 9 0,1 4 4 16,-1 2-5-16,2 0-7 0,-1 1-6 0,0 0-8 15,0-1-4-15,3-1-7 0,-1-3-2 0,2 3-4 16,0-2-4-16,-1-2-2 0,1 0-1 16,3-1-2-16,-2-1 1 0,1-3 0 0,1 0 4 15,0-2 2-15,0-1 3 0,0-1 5 0,3-1 3 16,-2-5 6-16,0-2-1 0,1-4-3 0,-1-2-1 15,2 0-6-15,-1-1 3 0,-2-2 7 16,-1-1 5-16,1-2 8 0,-4 1 1 0,-1-1-3 16,-3 1-1-16,-1 1-12 0,0 2-9 0,0 0-7 15,-4 1-5-15,-2-1 2 0,-3 2 3 16,3 1 6-16,0 0 4 0,-3 2 0 0,2 3 5 16,0 1 8-16,1 3 6 0,1 0 6 0,1 2 1 15,2 2 0-15,-3 0-7 0,3 0-3 16,-1 0-7-16,2 2-6 0,-2 3-10 0,1 1-7 15,-1 2 0-15,1 3 5 0,-1 2 6 0,1 2 6 16,-1 1 2-16,2 0-1 0,0 1-1 0,-3 2 1 16,2-1-4-16,-2 3 0 0,1 0 1 0,0-1-4 15,-1 1 2-15,-1 2-1 0,0-3-3 16,0 3 1-16,0-1-2 0,2-1-2 0,1 0-3 16,1-1-6-16,1-2-13 0,0-1-10 0,0-3-17 15,5-2-42-15,0-3-99 0,1-4-216 0,-2-1-1139 16</inkml:trace>
  <inkml:trace contextRef="#ctx0" brushRef="#br0" timeOffset="72949.89">15063 6232 2164 0,'0'0'101'0,"0"0"-59"0,0 0-9 16,0 0 7-16,0 0 17 0,0 0 8 0,0 0-7 16,0 0-20-16,0 0-11 0,0 0-10 0,0 0-6 15,0 0-3-15,0 0-6 0,15 114 4 16,-14-103-4-16,-1-1 2 0,1 0-1 0,-1-2-2 0,2-2 0 15,-2 0 1-15,0-3 3 0,0 0 0 16,1-3 2-16,-1 0 4 0,1 0 1 0,-1 0 11 16,2-1-1-16,-2-2-14 0,0-2-11 0,1-1 0 15,0-1 2-15,0-1 12 0,2-2 7 0,-2-1-10 16,3 1-6-16,-2 1-1 0,2-2-2 16,-2 2 0-16,2 0 2 0,0 1-1 0,0 0 3 15,1 1-2-15,-2-1 0 0,4 1 0 0,-1 1 0 16,-1-1 5-16,2 3 3 0,0-1 7 0,-1 0 7 15,4 4 1-15,-3-1 6 0,2 2 1 16,1 0 0-16,0 0 2 0,0 0 1 0,0 5 0 16,-2 0 2-16,1 2-3 0,-1 1 0 0,2 2-6 15,-3-1-3-15,1 2-9 0,-1-2-8 16,2 2-2-16,-3-2-8 0,0 0-1 0,2-2-8 16,-2 0-9-16,-1-2-15 0,-1-3-38 0,1 1-104 15,-4-2-236-15,0-1-1200 0</inkml:trace>
  <inkml:trace contextRef="#ctx0" brushRef="#br0" timeOffset="84428.37">15536 3752 1162 0,'0'0'368'0,"0"0"-116"0,0 0-57 0,0 0-27 16,0 0-24-16,0 0-26 0,0 0-19 0,0 0-15 16,0 0-16-16,0 0-11 0,0 0-13 15,0 0-11-15,-5-8-14 0,4 9-8 0,1 3 2 16,0 2 4-16,-1 3 6 0,1 3 2 0,-3 5 1 15,1 4 0-15,-2 2 2 0,2 2-2 0,-2 1-4 16,-1 0-9-16,1 1-7 0,-2-2-3 0,2-2-2 16,-1-1 0-16,2-4-2 0,-3-4 2 15,3-1-1-15,1-5-2 0,0-1 1 0,1-3-1 16,-2-1 2-16,3-3 3 0,0 0 3 0,0 0 8 16,0 0 11-16,0-3-1 0,0-4-15 15,0-1-17-15,0-6-18 0,0-2-4 0,0-4 11 16,0-2 7-16,0-2 7 0,4-2-2 0,0-2 3 15,1-1-21-15,0-1 1 0,-3 2 11 0,3 1 6 16,-2 3 22-16,-1 2 0 0,0 2-7 16,1 3-3-16,-2 2 1 0,1 2 3 0,-1 4-2 15,-1 2 1-15,0 2-3 0,1 3-2 0,0 1-2 16,-1 1-1-16,2 0-4 0,-2 0-8 0,1 0-6 16,3 0 13-16,-1 2 8 0,5 3 13 15,2 4 12-15,2 2-5 0,3 4-1 0,0 1 0 16,4 3 0-16,-4 4-5 0,2-2-5 0,1 1-5 15,0 0-5-15,-1-3-4 0,0 0 0 0,0-1-3 16,-3-1-2-16,1-2-1 0,0 0-1 0,-5-3 0 16,1-1-2-16,-3-4-2 0,-4 0-4 15,2-2-12-15,-5-2-16 0,-1 0-27 0,0-1-35 16,0 0-33-16,-1-1-88 0,-1 1-1278 0</inkml:trace>
  <inkml:trace contextRef="#ctx0" brushRef="#br0" timeOffset="84666.25">15377 4046 2618 0,'0'0'92'0,"0"0"-92"15,0 0-7-15,0 0 24 0,0 0 22 0,0 0 22 16,0 0 2-16,0 0-9 0,0 0-15 0,0 0-5 15,128-62-9-15,-102 47-6 0,2 2-2 0,2-1-15 16,-3 1-3-16,-2 0-2 0,-2 1-7 0,1 1-1 16,-5 4-6-16,-2 0-14 0,-2 0-28 0,-1 2-36 15,-4 1-70-15,-1 0-117 0,-3 2-647 16,-1 0-541-16</inkml:trace>
  <inkml:trace contextRef="#ctx0" brushRef="#br0" timeOffset="84970.87">15976 3800 2572 0,'0'0'118'0,"0"0"-98"0,0 0-10 0,0 0 23 15,0 0 11-15,0 0 3 0,0 0-2 0,0 0 10 16,0 0 3-16,0 0 7 0,0 0-2 0,0 0-21 16,0 0-11-16,0 0-6 0,9 113-2 0,-8-97-5 15,0-4-4-15,2 0-3 0,-1-1-2 16,3-2 0-16,-3-2-1 0,1-1-1 0,0-1-2 16,-1-2-1-16,-2-1-2 0,1-2-2 0,-1 0-4 15,1 0-7-15,-1 0-10 0,2 0-23 16,0 0-20-16,2-2-50 0,-2-1-146 0,1-1-1365 0</inkml:trace>
  <inkml:trace contextRef="#ctx0" brushRef="#br0" timeOffset="85513.46">16158 3498 2056 0,'0'0'531'0,"0"0"-501"16,0 0-7-16,0 0 19 0,0 0 12 0,0 0-10 16,0 0-21-16,0 0-17 0,0 0 1 0,0 0 15 15,0 0 19-15,0 0 9 0,0 0-6 0,0 0-10 16,21 100-9-16,-19-80-1 0,-2 3-6 0,0-2-3 15,0 1-7-15,0 0-5 0,0-1-3 16,-2-2-1-16,1-1 0 0,-2-3 1 0,2-5-1 16,1-3-1-16,0-2-1 0,0-2 4 0,0-2 0 15,0-1 3-15,0 0 9 0,0 0 19 16,0-1 9-16,-1-5-15 0,1-4-15 0,-2-4-21 16,1-2-15-16,0-3 14 0,1-2 6 0,0-1 4 15,0 0-3-15,0-3 3 0,0-1 2 0,0-1-1 16,0 0 1-16,0 2 0 0,0 2 4 15,0 2-2-15,0 5 1 0,0 0 2 0,0 4-1 16,1 4-1-16,0 1-2 0,1 1-4 0,-1 3 1 16,0 2-4-16,1 0-1 0,0 1-2 0,0 0 3 15,3 0 8-15,0 1 9 0,3 5 5 0,2 0-2 16,0 4-4-16,-1 1 0 0,1 5 0 16,2 0 0-16,-2 5-3 0,0 1-2 0,2 1-4 15,-2 3 0-15,2-5-3 0,-2 1-1 16,2-1-4-16,0-3 0 0,0 0-8 0,-2-3-10 0,2-2-13 15,-2-4-19-15,-1 0-16 0,-1-2-23 0,-2-3-38 16,0 0-72-16,-4-3-115 0,-1 0-1204 0</inkml:trace>
  <inkml:trace contextRef="#ctx0" brushRef="#br0" timeOffset="85724.93">16133 3719 2664 0,'0'0'95'0,"0"0"-27"16,0 0 8-16,0 0 3 0,0 0-11 0,0 0-13 15,0 0-13-15,0 0-7 0,0 0-2 0,0 0 7 16,0 0-6-16,0 0-9 0,0 0-8 16,0 0-8-16,107-31-5 0,-94 27-4 0,0 2 0 15,1-2-7-15,-3 1-10 0,2-1-11 0,0 0-31 16,0-1-45-16,-1 0-95 0,-2 1-199 15,-5 2-1213-15</inkml:trace>
  <inkml:trace contextRef="#ctx0" brushRef="#br0" timeOffset="86142.96">16445 3696 2451 0,'0'0'73'16,"0"0"-76"-16,0 0 5 0,0 0 33 0,0 0 31 0,0 0 5 16,0 0-13-16,0 0-18 0,0 0-8 15,0 0-2-15,0 0 2 0,0 0-1 0,0 0-5 16,0 0-7-16,108-21-3 0,-105 24-1 0,2 3 2 15,-1-1 0-15,-3 2 1 0,1 2 2 16,0 3-1-16,-2-1-2 0,0 3-2 0,0-1-4 16,-5 0-2-16,1-1 1 0,-1-2-3 0,0-1 4 15,-2-1 5-15,0-2 0 0,4-1 0 0,-2 0 2 16,1-3-1-16,2 0-3 0,-1 0 0 0,0-2-2 16,3 0-2-16,0 0-1 0,0 0-6 15,3 0-2-15,-2 0-9 0,2-2-6 0,-2 1-11 16,1 0-2-16,2 0 6 0,0 0 10 0,2-2 11 15,0 1 3-15,3 0-2 0,0-1-5 0,0 0 0 16,1-1-4-16,-2-1-12 0,1 0-30 16,2-1-71-16,-4 1-157 0,-1 2-1319 0</inkml:trace>
  <inkml:trace contextRef="#ctx0" brushRef="#br0" timeOffset="86329.32">16606 3568 2867 0,'0'0'110'0,"0"0"-70"15,0 0-5-15,0 0 6 0,0 0-7 0,0 0-18 16,0 0-19-16,0 0-18 0,0 0-9 16,0 0 4-16,0 0 2 0,0 0-36 0,0 0-129 15,12-7-1384-15</inkml:trace>
  <inkml:trace contextRef="#ctx0" brushRef="#br0" timeOffset="86467.29">16606 3568 2974 0,'72'-40'59'0,"-72"40"-31"0,0 0-12 0,0 2-7 15,0-2-24-15,1 0-43 0,0 0-57 0,1 0-91 16,-1 0-108-16,1 0-1216 0</inkml:trace>
  <inkml:trace contextRef="#ctx0" brushRef="#br0" timeOffset="87013.23">16839 3261 2902 0,'0'0'61'0,"0"0"-36"15,0 0 9-15,0 0 14 0,0 0 3 0,0 0-7 16,0 0-20-16,0 0-12 0,0 0-18 0,0 0-5 16,0 0 3-16,0 0 8 0,0 0 9 15,3 40 4-15,0-23 1 0,0 0-4 0,-2 2-4 16,0 0 0-16,0-1-2 0,0 0-1 0,2 1-3 15,-1-1 0-15,1 2-1 0,-2-2-1 0,0-2 0 16,2 0 0-16,-2-1 1 0,1-3 0 16,-2-4-1-16,1 0 2 0,-1-4 0 0,0-1 0 15,0-3 0-15,0 0 3 0,0 0 9 0,0 0 10 16,0-4-4-16,-3-4-13 0,-1-2-15 16,2-3-16-16,-4-2 3 0,2-3 6 0,-1-3 4 15,1-1-2-15,3-3-16 0,-1-2 11 0,1 1 6 16,-1-1 5-16,2 2 20 0,0 2-6 0,0 1-2 15,0 3 0-15,0 1-1 0,0 0-1 0,2 3-2 16,0 1-3-16,0 3-3 0,2 1-1 16,0 4 4-16,-2 3 4 0,4 0 2 0,-2 2 5 15,1 1 3-15,1 0 6 0,2 4 12 0,2 5 6 16,-1 3-3-16,0 3-5 0,-1 2-8 0,3 3-6 16,-4 2-3-16,2 1 1 0,0 1-3 0,0 0-7 15,-3-1-4-15,1-1-3 0,2-3-6 16,0 1-2-16,-1-4-3 0,-2-2-4 0,1 1-5 15,1-3-8-15,-5-3-17 0,3-2-17 0,-4-1-36 16,-1-1-64-16,0-3-112 0,-1-1-1280 0</inkml:trace>
  <inkml:trace contextRef="#ctx0" brushRef="#br0" timeOffset="87183.45">16809 3439 2750 0,'0'0'46'16,"0"0"-41"-16,0 0 2 0,0 0 10 16,0 0 26-16,0 0 3 0,0 0 0 0,0 0-1 15,0 0-25-15,0 0-10 0,0 0-6 0,0 0-10 16,131-22-14-16,-112 17-44 0,-5-2-73 16,0 2-121-16,-7 1-1296 0</inkml:trace>
  <inkml:trace contextRef="#ctx0" brushRef="#br0" timeOffset="87713.74">17101 3416 1728 0,'0'0'207'16,"0"0"-81"-16,0 0 41 0,0 0 45 0,0 0-40 16,0 0-44-16,0 0-31 0,0 0-34 15,0 0-15-15,0 0-13 0,0 0-7 0,0 0-10 16,0 0 0-16,0 0-4 0,28 111-1 0,-26-106 2 15,-2 0-8-15,1-1-3 0,-1-2 0 0,0-1-2 16,0-1 5-16,0 0 8 0,1 0 15 0,-1-2 23 16,1-4-4-16,-1-2-19 0,0-2-19 15,0-2-19-15,0-1-5 0,0 0 8 0,0-1 2 16,3-1-2-16,-1 4 0 0,1-1 3 16,-1 3 1-16,-1-1 2 0,0 3-5 0,2 1-3 15,-2 3-6-15,1 1-3 0,-1-1-8 0,1 2-2 16,-1 0 1-16,2 1 1 0,1 0 11 0,-2 0 12 15,5 0 9-15,-4 2 5 0,2 3 4 0,0 1 0 16,3 1-1-16,-3 1 1 0,2 1-2 0,-2 0-2 16,1 2-3-16,0 1-2 0,-3 1-2 15,3 0-2-15,-1 0-1 0,-3 0-4 0,1-2 2 16,0-1-2-16,-3 0-1 0,0-3 2 0,0-2 0 16,0-1 1-16,0-2 1 0,-1 1 5 0,-4-3 2 15,2 0 1-15,-4 0 0 0,2 0-3 16,-2-4 3-16,1-2-1 0,2-1-6 0,2-3-8 15,-1 0-11-15,3-1-9 0,0-2 2 0,0 2 9 16,0-1 8-16,3 3 9 0,-1 0 4 16,0 2 3-16,3 3 4 0,-2-1 1 0,-1 2 0 15,4-1-3-15,-2 2-4 0,2 1-3 0,-2 0-2 16,4 1-1-16,-1 0-4 0,-1 0-4 0,2 0-7 16,-1 4-6-16,-3 0-11 0,2 1-14 15,-4 1-27-15,-2 2-38 0,0-2-97 0,0-1-1390 0</inkml:trace>
  <inkml:trace contextRef="#ctx0" brushRef="#br0" timeOffset="88161.32">16525 3503 1686 0,'0'0'164'0,"0"0"-35"0,0 0 19 16,0 0 21-16,0 0-24 0,0 0-28 16,0 0-32-16,0 0-29 0,0 0-17 0,0 0-18 15,0 0-13-15,0 0 2 0,0 0 10 0,0 0 14 16,28 22 15-16,-17-13-7 0,0 0-16 15,0-1-12-15,0 2-8 0,-1-2-4 0,0 3 0 16,-1-4-4-16,-1 1-4 0,-3-3-1 0,3 2-1 16,-2-1-4-16,-1-2-5 0,1 1-19 0,-2-3-42 15,4 1-98-15,-5-2-170 0,1-1-1188 0</inkml:trace>
  <inkml:trace contextRef="#ctx0" brushRef="#br0" timeOffset="88595.69">16432 3599 2340 0,'0'0'176'15,"0"0"-143"-15,0 0-33 0,0 0-10 0,0 0-17 16,0 0-54-16,0 0-121 0,0 0-1239 0</inkml:trace>
  <inkml:trace contextRef="#ctx0" brushRef="#br0" timeOffset="88774.24">16436 3509 2044 0,'0'0'44'0,"0"0"-36"0,0 0 40 16,0 0 41-16,0 0-3 0,0 0-19 0,0 0-34 16,0 0-32-16,0 0-27 0,0 0-58 0,0 0-160 15,0 0-1189-15</inkml:trace>
  <inkml:trace contextRef="#ctx0" brushRef="#br0" timeOffset="88945.3">16505 3407 2679 0,'0'0'47'0,"0"0"-88"16,0 0-4-16,0 0 8 0,0 0-4 16,0 0 7-16,0 0-11 0,0 0-77 0,0 0-165 15,0 0-1162-15</inkml:trace>
  <inkml:trace contextRef="#ctx0" brushRef="#br0" timeOffset="89116.13">16606 3344 1969 0,'0'0'161'0,"0"0"-96"16,0 0-33-16,0 0-13 0,0 0-13 0,0 0-6 15,0 0 0-15,0 0 9 0,0 0 0 0,0 0 2 16,0 0 0-16,0 0-2 0,0 0-3 0,41-3-6 15,-36 2-5-15,1 0-19 0,0 0-80 0,-3 0-1287 16</inkml:trace>
  <inkml:trace contextRef="#ctx0" brushRef="#br0" timeOffset="89254.37">16733 3337 2401 0,'0'0'112'0,"0"0"-28"0,0 0 14 0,0 0 12 16,0 0-12-16,0 0-18 0,0 0-31 0,0 0-31 15,0 0-31-15,0 0-26 0,0 0-30 16,0 0-34-16,0 0-40 0,0 0-79 0,8 6-1288 0</inkml:trace>
  <inkml:trace contextRef="#ctx0" brushRef="#br0" timeOffset="91183.77">17543 3356 1598 0,'0'0'152'0,"0"0"-111"0,0 0-4 0,0 0 24 0,0 0 23 15,0 0 26-15,0 0 3 0,0 0-12 0,0 0-8 16,0 0-25-16,0 0-13 0,0 0-3 16,0 0 0-16,0 0 2 0,78 14 4 0,-67-16 3 15,-1-3 1-15,1-2-4 0,1-3-9 0,2 2-8 16,-1-4-7-16,-2 0-3 0,0-2 2 0,0 0 1 15,-1 0-4-15,-1 1-6 0,1 0-1 16,-5-1 1-16,1 0-3 0,-4-1-1 0,3-1-6 16,-3 1-5-16,-2 0-2 0,0 2-1 0,0-1-4 15,-1 0-2-15,-5-1-4 0,1 2-5 16,-2 3 0-16,-3-1 3 0,3 3-3 0,0 2 1 16,-1 1-1-16,-2 1-8 0,3 1 0 0,2 1 3 15,-2 2-1-15,-2 0-2 0,4 2 0 16,-2 3-5-16,1 4 2 0,-1 0 5 0,-1 4 4 15,0 1 6-15,1 4 4 0,0-1-2 0,-3 3 3 16,1 0 1-16,0 3-1 0,-2-1 2 0,2 1 0 16,1-2-4-16,3-1-1 0,-3 1 1 0,6-1 2 15,-1-1 2-15,2 1 3 0,1-2-5 16,0-3-4-16,3 0 3 0,0-1-1 0,7-1 9 16,-1-2 1-16,2 1 1 0,1-3 0 0,4 0 0 15,-1-2 3-15,3 0 1 0,3-3-1 0,0 0 2 16,-1-3 0-16,4-1 1 0,0 0 0 15,-1 0 0-15,-2-3-2 0,0 0-2 0,-1-1 0 16,-1 0-3-16,-4-1 0 0,-1 1-4 0,-2 1-1 16,-3 1-3-16,-2-1-3 0,-3 1-1 0,-2 0-2 15,3-2-7-15,-2 0-7 0,-1-1-22 0,3 0-29 16,-2-2-44-16,3 1-80 0,-3-1-130 16,-2 3-1237-16</inkml:trace>
  <inkml:trace contextRef="#ctx0" brushRef="#br0" timeOffset="92035.65">17924 2828 879 0,'0'0'307'0,"0"0"-22"15,0 0 33-15,0 0-28 0,0 0-62 16,0 0-58-16,0 0-41 0,0 0-27 0,0 0-22 16,0 0-18-16,0 0-13 0,0 0-20 0,0 0-16 15,0 0-13-15,3 0-11 0,-2 3 7 0,2 3 6 16,2 1 12-16,-3 1 12 0,4 0 6 0,-3 2 0 16,4 1-3-16,-4-1 5 0,3 2-4 15,-1-1 0-15,1 0-6 0,-2 1-4 0,0-1-13 16,1-2-2-16,-3 0 2 0,1-1-5 0,-1 0 5 15,-2 0 3-15,0 0 0 0,0-1 6 16,-5 0-5-16,1 0-5 0,-4 0-7 0,-2-1-12 16,-3 1-19-16,-2 0-25 0,2-1-25 0,-4-1-35 15,3-1-43-15,4-3-89 0,2-1-1048 0</inkml:trace>
  <inkml:trace contextRef="#ctx0" brushRef="#br0" timeOffset="92201.03">17813 2719 1511 0,'0'0'729'15,"0"0"-495"-15,0 0-77 0,0 0-44 0,0 0-47 16,0 0-43-16,0 0-32 0,0 0-10 0,0 0-3 16,0 0 6-16,0 0-1 0,0 0-36 15,0 0-116-15,0 0-219 0,44 0-1127 0</inkml:trace>
  <inkml:trace contextRef="#ctx0" brushRef="#br0" timeOffset="93588.72">18167 2631 562 0,'0'0'608'0,"0"0"-240"0,0 0-85 0,0 0-53 16,0 0-43-16,0 0-44 0,0 0-37 0,0 0-24 16,0 0-18-16,0 0-15 0,0 0-14 0,0 0-10 15,0 0-7-15,0 4-1 0,0-2-3 16,-2-1-2-16,2 2-1 0,-2 2 5 0,1 3 5 16,0 1 4-16,1 2 1 0,-2 0-8 0,1 0-3 15,0 1-1-15,-1 1 0 0,0 1 4 16,1 0-1-16,-1 4 0 0,2-1 0 0,-1 2-4 15,1 1 0-15,-1 0 1 0,1-1-2 0,0 1-3 16,0-1-3-16,0 1 2 0,2-2-4 0,5 0-5 16,-3-3 1-16,3-2-6 0,0 0 0 0,2-2 1 15,1-2 0-15,4-1-1 0,-2-2 0 0,-2-1-1 16,-1 0 1-16,1-3-3 0,-6 0-3 16,3-2-5-16,-3 0-3 0,2 0-13 0,-3 0-26 15,4-3-56-15,-4 1-140 0,-2-1-1290 0</inkml:trace>
  <inkml:trace contextRef="#ctx0" brushRef="#br0" timeOffset="94525.82">18471 2667 1155 0,'0'0'272'0,"0"0"-63"0,0 0-2 0,0 0-14 0,0 0-46 15,0 0-33-15,0 0-29 0,0 0-16 0,0 0-9 16,0 0-8-16,0 0-5 0,0 0-4 16,0 0-4-16,0 0-3 0,-10 3-3 0,10-2-6 15,-4 2-6-15,3 1 0 0,0 2 0 0,-1 2 1 16,0 1-3-16,-3 3-6 0,4 0-2 0,-1 1 1 16,0 2-3-16,-1 0 0 0,2 0 0 15,1 0-5-15,0-3-4 0,0 1-2 0,0-1-2 16,4-2 2-16,-2 0 0 0,0-3-3 0,2 0-2 15,1 0-5-15,-2 0-3 0,4-2 3 16,-3-2 1-16,4-1 5 0,0-2 9 0,2 0 11 16,0 0 2-16,1-6 1 0,1-1-5 0,-1-3-10 15,5 0 1-15,-4-2-3 0,-1-3 2 16,1 1 4-16,-2-2 3 0,-1 0 9 0,0-1 5 16,-5 2 3-16,2 1-2 0,-5-2-3 0,1 3-1 15,-2-1-1-15,0 1-4 0,0 1-5 0,0-1-2 16,-1 2-5-16,0 2-5 0,-3 0-1 0,-2 3-5 15,3-3 0-15,-5 2 0 0,0 3-2 16,2-1-1-16,-2 1-7 0,-2 2-4 0,1 1 0 0,0 1-1 16,-1 0 1-16,1 0 2 0,0 1 4 15,2 4 2-15,-3-1 6 0,2 3 2 0,0-1 3 16,-2 4-3-16,5-3 1 0,-2 1 3 16,0 2 0-16,3-1 4 0,-3 2-1 0,4-1 3 15,-1 0-3-15,1 0-3 0,2 1-2 0,1-1-1 16,0-1 2-16,0 1 3 0,7-2 11 0,-2 2 7 15,6-3 5-15,2-2 3 0,2 0-3 0,2-3-4 16,-1-2-10-16,3 0-3 0,0-1-3 16,1-3-8-16,-4-2-18 0,-2-1-45 0,-3 2-78 15,-1 0-102-15,-5 3-1321 0</inkml:trace>
  <inkml:trace contextRef="#ctx0" brushRef="#br0" timeOffset="94856.02">18746 2768 1928 0,'0'0'208'0,"0"0"-16"0,0 0 12 0,0 0-16 15,0 0-44-15,0 0-45 0,0 0-35 0,0 0-26 16,0 0-16-16,0 0-3 0,0 0 3 16,0 0 13-16,0 0 2 0,0 0-3 0,14 40-3 15,-12-34-7-15,4 1 1 0,-3 0-1 0,-1 0-2 16,3 0-1-16,-2-1-7 0,-1 1-2 0,2-2-4 16,-2 1-2-16,-1-2-3 0,1 1-2 15,2 0 0-15,-3-3-2 0,2 1-4 0,-2 0-5 16,-1-2-16-16,0 1-25 0,1 0-48 0,-1-2-79 15,1 1-214-15,-1-1-1250 0</inkml:trace>
  <inkml:trace contextRef="#ctx0" brushRef="#br0" timeOffset="95138.72">19012 2499 2712 0,'0'0'92'0,"0"0"-52"0,0 0-8 16,0 0 12-16,0 0-5 0,0 0-17 0,0 0-14 16,0 0-3-16,0 0 6 0,0 0 10 15,0 0 9-15,0 0 0 0,0 0-5 0,0 0-8 16,24 94-3-16,-19-77-2 0,-3 1-4 0,0-2-2 15,0 0-1-15,2 0-3 0,0 0-8 0,-2-2-6 16,3-1-9-16,-2-2-18 0,2 0-39 0,-2-4-84 16,0-1-162-16,-1-4-1246 0</inkml:trace>
  <inkml:trace contextRef="#ctx0" brushRef="#br0" timeOffset="95347.6">18872 2689 2558 0,'0'0'54'0,"0"0"-21"16,0 0 30-16,0 0 53 0,0 0-2 0,0 0-32 16,0 0-30-16,0 0-26 0,0 0-16 0,0 0-6 15,0 0-3-15,124-32-9 0,-105 24-21 16,-1 2-55-16,0-2-116 0,-5 3-194 0,-4 2-1192 0</inkml:trace>
  <inkml:trace contextRef="#ctx0" brushRef="#br0" timeOffset="95874.68">19397 2412 2826 0,'0'0'27'0,"0"0"-12"0,0 0 19 16,0 0 16-16,0 0-10 0,0 0-15 0,0 0-12 15,0 0-6-15,0 0 3 0,0 0 2 16,0 0 0-16,0 0-1 0,0 0-5 0,-48 118-1 16,44-99 2-16,-2 1 1 0,3 0-4 0,-2 0-3 15,4-1-3-15,0 1-1 0,0-4 0 0,1 0-5 16,0-2-4-16,1-1 1 0,2-3-8 15,4 0 1-15,-1-2-5 0,0-4 5 0,3-1 6 16,1-2 7-16,1-1 13 0,4-2-6 0,-2-7-5 16,1 0-11-16,2-2-14 0,-2-2 0 15,1-1 3-15,-2-1 11 0,-3-1 13 0,0 1 7 16,-2-2 7-16,-3 0 3 0,1-1 4 0,-4 0-7 16,-2 0-1-16,1-1 4 0,-1 1-4 15,0-1 2-15,-1 0 1 0,-2-1-6 0,-3 3 8 16,3 1-5-16,-4 2 3 0,2 3 4 0,-2 1 2 15,-1 3-3-15,2 1-4 0,-3 1-6 0,0 1-7 16,-1 2 0-16,-2 2 0 0,1 0 0 0,-3 3 1 16,3 5-4-16,0-2 2 0,-2 5 2 0,2 0 2 15,-4 4 3-15,4 1-5 0,1 1-2 0,2-2-9 16,3-3-4-16,2 3 4 0,0-2-1 16,3-1 1-16,0 0 5 0,4-3-1 0,0 0 2 15,6-1 6-15,-1-1 1 0,2-1-2 0,5-2-2 16,-1-3-4-16,4-1-1 0,0 0-1 15,0-3-16-15,-2-1-37 0,0-3-72 0,-5 3-152 16,-3 1-1290-16</inkml:trace>
  <inkml:trace contextRef="#ctx0" brushRef="#br0" timeOffset="96197.95">19583 2569 2237 0,'0'0'43'0,"0"0"-43"16,0 0 25-16,0 0 33 0,0 0 3 0,0 0-9 15,0 0-21-15,0 0-21 0,0 0-4 16,0 0 5-16,0 0 12 0,0 0 11 0,0 0 5 16,0 0-1-16,60 24-7 0,-59-15-1 0,-1 2-6 15,0 1-5-15,-2-2-8 0,-4 3-8 0,2-1-4 16,-4-2 1-16,3 1 1 0,-2-3 5 15,0-1 1-15,4-1 0 0,-1-2 2 0,0-2 5 16,3-1 0-16,1 0 6 0,0-1 2 0,0 0 2 16,0 0-7-16,0 0-9 0,2-2-15 0,4 0-13 15,-3-2 3-15,4 0 4 0,1-1 9 16,-2 0 6-16,4-1-1 0,0-1 0 0,1 0-2 16,0-1-5-16,2 2-16 0,-1-2-45 0,-1 1-104 15,-2 1-241-15,-6 1-1124 0</inkml:trace>
  <inkml:trace contextRef="#ctx0" brushRef="#br0" timeOffset="96465.25">19853 2282 2790 0,'0'0'-37'0,"0"0"-35"16,0 0 36-16,0 0 76 0,0 0 22 0,0 0 6 15,0 0-3-15,0 0-15 0,0 0-12 0,0 0 0 16,0 0-5-16,0 0-6 0,0 0-5 16,15 128-8-16,-14-107-6 0,4-3-8 0,-1-1-8 15,-2-1-9-15,4 0-25 0,-2-4-33 0,2-1-81 16,-2-2-183-16,0-4-1236 0</inkml:trace>
  <inkml:trace contextRef="#ctx0" brushRef="#br0" timeOffset="96660.52">19793 2471 2967 0,'0'0'24'0,"0"0"-5"0,0 0 25 15,0 0 25-15,0 0-8 0,0 0-14 0,0 0-20 16,0 0-16-16,0 0-12 0,0 0 0 16,0 0-4-16,0 0-12 0,0 0-33 0,0 0-49 15,104-41-82-15,-93 35-789 0,-5 1-635 0</inkml:trace>
  <inkml:trace contextRef="#ctx0" brushRef="#br0" timeOffset="96849.53">20166 2324 3028 0,'0'0'12'16,"0"0"-27"-16,0 0 6 0,0 0 10 0,0 0 6 15,0 0 2-15,0 0-7 0,0 0-7 0,0 0-9 16,0 0-15-16,0 0-50 0,0 0-193 0,0 0-1316 15</inkml:trace>
  <inkml:trace contextRef="#ctx0" brushRef="#br0" timeOffset="96990.46">20166 2324 2807 0,'84'-31'55'0,"-83"31"-105"0,0 0-33 0,1 0-132 15,-2-2-1321-15</inkml:trace>
  <inkml:trace contextRef="#ctx0" brushRef="#br0" timeOffset="97108.77">20395 2189 2728 0,'0'0'91'16,"0"0"-41"-16,0 0-23 0,0 0-27 0,0 0-72 15,0 0-130-15,0 0-1346 0</inkml:trace>
  <inkml:trace contextRef="#ctx0" brushRef="#br0" timeOffset="97747.81">20567 2087 1737 0,'0'0'83'0,"0"0"-70"0,0 0 23 0,0 0 72 16,0 0 67-16,0 0 36 0,0 0-36 0,0 0-72 15,0 0-68-15,0 0-29 0,0 0 0 16,39 122-2-16,-36-106-10 0,2 0-3 0,-1 0-16 15,-2-2-14-15,-1 0-20 0,3-1-66 0,-2-5-110 16,0 0-261-16,-1-4-953 0</inkml:trace>
  <inkml:trace contextRef="#ctx0" brushRef="#br0" timeOffset="97900.85">20534 2294 2517 0,'0'0'120'15,"0"0"-95"-15,0 0-29 0,0 0 22 0,0 0 16 16,0 0 2-16,0 0 3 0,0 0-21 16,0 0-22-16,116-34-26 0,-87 24-57 0,0-2-100 15,-8 4-446-15,-8 2-883 0</inkml:trace>
  <inkml:trace contextRef="#ctx0" brushRef="#br0" timeOffset="98358.23">20945 1930 2494 0,'0'0'-20'16,"0"0"-9"-16,0 0 67 0,0 0 53 0,0 0 0 16,0 0-16-16,0 0-25 0,-43 123-24 0,36-101-19 15,1 1-8-15,1-1-2 0,3-1 2 16,1 1-3-16,1-4-2 0,0-1 1 0,1-2 1 15,3-1 2-15,5-3 0 0,-1-1 1 0,3-3 5 16,1-4 6-16,4-3 10 0,1 0 5 0,2-3-2 16,4-7-9-16,0-2-8 0,-2 0-3 15,1-3 1-15,-2-1 0 0,-1-1 2 0,-2-1 3 16,-3-4 3-16,-3 2-4 0,-1-1 2 0,-3 0-1 16,-1-1-1-16,-3-1-5 0,-3-1 1 15,0 0-12-15,-2 1-6 0,-5 3 2 0,-1 1-8 16,-2 2 3-16,-3 3-3 0,-1 3-13 0,-2 2-1 15,-1 4-2-15,-1 2 2 0,1 3 5 0,-3 0 13 16,0 1 11-16,2 5 10 0,-1 3 14 0,3 1 1 16,0-1 2-16,1 5-5 0,2-1-4 0,3-1-2 15,3 1-2-15,2 0-7 0,2-1 2 0,0 0 2 16,3-1 5-16,0 0 9 0,7 1 14 16,2 0 6-16,2-1-3 0,7 1 0 0,2-3-11 15,3-1-12-15,4-2-5 0,3-4-14 0,1-2-14 16,0 0-47-16,0 0-120 0,-9-4-246 15,-8 2-1158-15</inkml:trace>
  <inkml:trace contextRef="#ctx0" brushRef="#br0" timeOffset="98925.02">21322 2062 2648 0,'0'0'-2'0,"0"0"-31"0,0 0 39 16,0 0 53-16,0 0 17 0,0 0-16 0,0 0-17 16,0 0-16-16,0 0-8 0,0 0-2 0,0 0 1 15,0 0 5-15,0 0-10 0,0 0 0 0,26 122-2 16,-26-113-2-16,0-3 1 0,0-1-4 16,1-2-2-16,-1 0-1 0,1-3 0 0,-1 0 3 15,1 0 9-15,-1 0 18 0,2-3 18 0,0-1 7 16,0-1-11-16,0-5-15 0,0-2-24 0,-1 0-8 15,2-3-3-15,1-2 2 0,-1 2-3 16,2 2 1-16,-2-1 4 0,1 2-5 0,1 2 1 16,-2 2-1-16,3 1-5 0,-3 2-10 0,0 1-5 15,1 1-4-15,0 0 0 0,2 2 8 16,-1 1 5-16,1 0 5 0,-2 0 3 0,3 5 3 16,0 2 8-16,-1 0 5 0,0 1-2 0,-2 3-1 15,2-1 1-15,-2 1-4 0,3 0 1 16,-3 1-1-16,1 0 5 0,-2 2 1 0,1-2 0 15,0 0-1-15,-1-3 1 0,-1 0-5 0,0-3-2 16,2-1 0-16,-4-4-1 0,1 1 0 0,-1-1 7 16,0-1 6-16,0 0 14 0,0 0 12 0,-1-4-6 15,-3-4-26-15,0 0-9 0,1-1-10 16,-2-1 1-16,2-2 14 0,0-1-9 0,0 1-13 16,1-2-6-16,2 0-7 0,0-1 5 0,0 1 4 15,5 2 9-15,-1 0 11 0,2 0-7 0,0 4 1 16,2-1 5-16,-1 2-3 0,-1 1 6 0,2 4 2 15,0-1 0-15,-2 1 8 0,2 2-7 16,0 0 4-16,2 0 4 0,-1 5 2 0,0 1-1 16,3 2 1-16,-3 2-6 0,0-2-11 0,1 3-5 15,-3 0-7-15,0-2-27 0,1 2-26 0,-3-1-45 16,1 3-90-16,-3-6-484 0,-1-2-897 0</inkml:trace>
  <inkml:trace contextRef="#ctx0" brushRef="#br0" timeOffset="99192.08">21713 1691 1691 0,'0'0'81'0,"0"0"-19"16,0 0 105-16,0 0 55 0,0 0 5 0,0 0-29 15,0 0-36-15,0 0-39 0,0 0-23 0,0 0-16 16,0 0-6-16,113 130-13 0,-102-111-18 16,1 1-10-16,-2 1-10 0,0-2-5 0,-2 1-8 15,1-2-6-15,-3 1-1 0,0 0-9 0,-3-1-1 16,-2-2 0-16,-1 0-9 0,0-1-7 16,-5-1-51-16,-4 0-67 0,0-3-201 0,2-4-1346 0</inkml:trace>
  <inkml:trace contextRef="#ctx0" brushRef="#br0" timeOffset="100243.75">17639 3863 1922 0,'0'0'150'0,"0"0"-97"0,0 0-12 16,0 0 11-16,0 0 6 0,0 0-3 0,0 0-10 15,0 0-19-15,0 0-15 0,0 0 10 0,0 0 12 16,0 0 12-16,0 0 5 0,0 0-4 16,77-42-1-16,-51 31-6 0,1-3-7 0,5 2-9 15,0-4-10-15,2 1-2 0,6 0-3 0,0-1-4 16,1 0-4-16,7-1 0 0,-2-1-6 0,9-1 6 15,-1-1 0-15,7 1 0 0,-2-1 1 0,0-2 0 16,-2 1-2-16,3 2 0 0,0-1 3 16,1 0-2-16,0-1-2 0,1 0-1 0,4 0 1 15,1-2 0-15,2-1 1 0,2 0-2 0,1 1 1 16,0-3-4-16,0-1-1 0,3 0 2 0,-3-2-3 16,-1 0 1-16,1 0-1 0,-1 2 0 15,0-2 4-15,3-1 1 0,2 1 2 0,0-2 2 16,4-1 1-16,0 0-2 0,-1-2-2 0,-2 2 5 15,1 0-3-15,-6 1 3 0,-6 6 2 0,-7-1-2 16,-7 5 8-16,-6 3 1 0,-8 3 6 0,-7 2 5 16,-7 3 7-16,-4 2 7 0,-8 3 12 15,-3 1 12-15,-1 2 10 0,-5 1 6 0,-3 1 1 16,0 0-9-16,0 0-13 0,0-2-16 0,0 2-11 16,0-1-7-16,0 1-8 0,2-1-3 15,-1 1-2-15,2 0-2 0,-1-1-4 0,-1 0 3 16,3-2 1-16,-1 2-3 0,0-1 3 0,-2 1 1 15,4 1 0-15,-2-1 3 0,-1-1-7 0,-2 1 3 16,3 0-2-16,-1 1-4 0,0 0 0 16,-2-2 1-16,0 2-3 0,1 0 2 0,-1 0 1 15,0 0 0-15,0 0-5 0,0 0 4 0,0 0-4 16,0 0-1-16,0 0 1 0,0 0-2 0,0 0-4 16,0 0 0-16,0 0-1 0,-1 0-3 0,1 0 5 15,0 0-3-15,-2 0-1 0,2 0 2 16,-2 0-2-16,0 0-7 0,1 0-11 0,1 0-18 15,-1 0-24-15,0 0-50 0,-2 0-82 0,0 0-193 16,1 0-1223-16</inkml:trace>
  <inkml:trace contextRef="#ctx0" brushRef="#br0" timeOffset="101478.23">15768 4585 2193 0,'0'0'62'0,"0"0"-112"0,0 0-84 0,0 0-2 0,0 0 58 15,0 0 76-15,0 0 90 0,0 0 35 16,0 0-36-16,0 0-20 0,0 0-10 0,46 129-22 16,-40-108-4-16,0 0 0 0,0-2-3 0,-2-1-7 15,0-2-5-15,0-4-8 0,-1-2-1 0,-1-4 2 16,-1-2 8-16,0-3 20 0,-1-1 35 15,0 0 33-15,0 0 23 0,0-3-7 0,0-6-51 16,-2-4-49-16,-3-2-36 0,0-7-15 0,0 0 15 16,1-2 7-16,2 0-3 0,-1-1-1 0,2-1-5 15,1 2 0-15,0 1 7 0,0 2 3 16,0 5 5-16,0 2-1 0,1 3-5 0,3 3-8 16,0 0-3-16,-2 3-5 0,2-1-7 0,1 5-1 15,-4 1-7-15,3 0 12 0,-3 0 17 16,0 2 15-16,1 4 14 0,-2 0 10 0,1 2 9 15,-1 3 0-15,0 1-2 0,0 3-12 0,-1 2-9 16,-3 2-8-16,0 0-6 0,-1 1 2 0,1 0-2 16,2-2 0-16,-2 0-2 0,2-2 1 15,-1-4-1-15,2-3 3 0,1-1 2 0,0-3-4 0,0-2-4 16,0-1-5-16,0 0-6 0,0-1 4 16,0-1-3-16,0 0 0 0,0 0 3 0,2 0 1 15,2 0 7-15,1 0 3 0,3 0 5 0,-1-1-3 16,3-2-2-16,4 0-2 0,-2 0 0 0,2 0 0 15,2 1-1-15,3-1-3 0,-3 2 1 16,1-1-1-16,1 2 1 0,-2 0-1 0,-1 0 2 16,-2 0 0-16,-1 3 2 0,-2 1 3 0,-2-1-1 15,-1 1-2-15,-5 2 5 0,-1-2 12 0,-1 3 13 16,0 1 12-16,-3 1 1 0,-6 0-7 16,-1 4-12-16,-1-3-10 0,-3 0-5 0,0 0-4 15,2-1-3-15,-3-2-7 0,4 0-4 0,-2-2-11 16,6-2-28-16,0-2-59 0,1-1-146 15,4 0-1278-15</inkml:trace>
  <inkml:trace contextRef="#ctx0" brushRef="#br0" timeOffset="101668.73">16119 4743 2421 0,'0'0'64'16,"0"0"-113"-16,0 0-13 0,0 0 19 16,0 0 15-16,0 0-3 0,0 0-38 0,0 0-53 15,0 0-6-15,0 0 11 0,0 0 33 0,0 0 12 16,0 0-575-16,0 0-386 0</inkml:trace>
  <inkml:trace contextRef="#ctx0" brushRef="#br0" timeOffset="101845.11">16268 4652 1003 0,'0'0'404'0,"0"0"-295"0,0 0-1 0,0 0 3 15,0 0-5-15,0 0-22 0,0 0-31 16,0 0-22-16,0 0-11 0,0 0-5 0,0 0-1 16,0 0-1-16,0 0-7 0,0 0-12 0,67-14-11 15,-56 10-18-15,1-1-29 0,2-3-57 0,-2 1-97 16,-1 2-220-16,-3 1-740 0</inkml:trace>
  <inkml:trace contextRef="#ctx0" brushRef="#br0" timeOffset="102060.92">16502 4585 0 0,'0'0'0'0,"0"0"349"0,0 0-46 0,0 0-98 15,0 0-110-15,0 0-23 0,0 0-12 0,0 0 4 16,0 0-7-16,0 0-17 0,0 0-30 16,0 0-29-16,0 0-10 0,47-19-11 0,-38 14-7 15,3 1 9-15,-1-1 8 0,2-3 9 0,-1 1 18 16,1 1 9-16,2-2 3 0,-2 4 6 0,-3-1 1 15,0 2-5-15,1 1 8 0,-4 2-7 16,-3-2 15-16,2 2 23 0,-4 0 26 0,-1 0 27 16,1 0 12-16,1 0 5 0,1 0-4 0,-3 0-7 15,1 0-16-15,2 0-22 0,0 0-23 0,0 0-20 16,1 0-10-16,-3 0-8 0,5 0-18 16,-4 0-76-16,-2-1-1257 0</inkml:trace>
  <inkml:trace contextRef="#ctx0" brushRef="#br0" timeOffset="102162.1">16840 4443 2826 0,'0'0'225'0,"0"0"-239"0,0 0-40 15,0 0-16-15,0 0-77 0,0 0-256 0,0 0-1155 0</inkml:trace>
  <inkml:trace contextRef="#ctx0" brushRef="#br0" timeOffset="103146.42">17904 4311 1207 0,'0'0'539'0,"0"0"-557"0,0 0-7 16,0 0 63-16,0 0 70 0,0 0 58 0,0 0-7 16,0 0-47-16,0 0-45 0,0 0-22 15,0 0 2-15,0 0 8 0,64 35 7 0,-54-35 3 16,0 0-1-16,3-5-3 0,2-4-11 0,-2-1-12 15,3-1-10-15,-1-4-10 0,-3 3-2 0,3-5 0 16,-2 2 1-16,-2-1 3 0,1 2-1 16,-4 1 1-16,0 2 1 0,-4 0 4 0,1 3 2 15,-4 0 1-15,0 1-2 0,-1 0-9 0,0 2-12 16,-4-1-13-16,-2 0-8 0,-2 0-8 0,-1-1-2 16,0 1 3-16,-1 3-1 0,-2-1 1 0,1 4 5 15,0-1-3-15,1 1 0 0,0 0 1 16,1 1 0-16,-1 5 4 0,0 1 3 0,3 3 3 15,-2 1 3-15,-1 3 5 0,3 2 2 0,-1 2 3 16,4 2-1-16,-2 0-1 0,4 0 1 0,-1 1-3 16,1-2 2-16,2 1 1 0,0-1 1 15,0-1 0-15,0-1-2 0,0 0 0 0,1 0-4 16,3-3 2-16,0 0-1 0,2-1 3 0,0-2 2 16,0-4 5-16,4 0 7 0,0-1 11 15,4-1 4-15,0-2 7 0,-1-3 3 0,5 0-6 16,-1-2-9-16,1-4-6 0,0-3-6 0,1 0 0 15,1-1-4-15,-4-1-4 0,-2 2-3 0,-3 0-10 16,-1 1 1-16,-2 3-4 0,-4-2-10 16,2 0-16-16,-4 1-29 0,3-1-57 0,-4 2-144 15,0 0-1292-15</inkml:trace>
  <inkml:trace contextRef="#ctx0" brushRef="#br0" timeOffset="103516.08">18211 3910 2120 0,'0'0'247'0,"0"0"-167"15,0 0-34-15,0 0-6 0,0 0-8 0,0 0-15 16,0 0-15-16,0 0-12 0,0 0-1 0,0 0 20 16,0 0 22-16,0 0 20 0,0 0 5 15,0 0-7-15,37 39-9 0,-31-29-7 0,2 2-2 16,1 1-7-16,1-2-4 0,-4 0-4 0,0 0-5 15,0-1 1-15,-3 1-5 0,-2-3 4 0,-1 2 3 16,0-2 2-16,-4-1 0 0,-3-1-15 0,-2 1-42 16,-4-2-76-16,3-1-132 0,2-1-1261 0</inkml:trace>
  <inkml:trace contextRef="#ctx0" brushRef="#br0" timeOffset="103714.23">18139 3829 2367 0,'0'0'709'0,"0"0"-669"0,0 0 1 15,0 0 16-15,0 0 11 0,0 0-12 0,0 0-17 16,0 0-22-16,0 0-15 0,0 0-8 0,0 0-7 16,0 0-10-16,0 0-21 0,0 0-38 0,2 0-50 15,3 0-47-15,-1 0-105 0,-1 0-1291 0</inkml:trace>
  <inkml:trace contextRef="#ctx0" brushRef="#br0" timeOffset="104014.71">18557 3698 2243 0,'0'0'523'0,"0"0"-497"0,0 0-25 15,0 0 18-15,0 0 12 0,0 0 3 16,0 0-5-16,0 0-10 0,0 0-1 0,0 0 6 16,0 0 10-16,0 0 4 0,0 0-9 0,0 0-11 15,7 121-7-15,-5-102-2 0,0 0 0 16,4-2 2-16,-3 1-3 0,5 0-5 0,-4-3-3 15,5 0-3-15,0-3-7 0,2-1-2 0,0-2-2 16,3-3-6-16,1-3-2 0,-2-3-32 0,4 0-78 16,-7-4-176-16,-2 0-1284 0</inkml:trace>
  <inkml:trace contextRef="#ctx0" brushRef="#br0" timeOffset="105298.26">18801 3646 0 0,'0'0'30'0,"0"0"199"0,0 0-5 0,0 0-22 15,0 0-9-15,0 0-27 0,0 0-28 0,0 0-26 16,0 0-29-16,0 0-31 0,0 0-19 0,0 0-16 15,0 0-10-15,0 0 1 0,-4 2-1 16,4-2-2-16,0 1 0 0,0-1 0 0,0 0-1 16,0 0 5-16,0 0 13 0,0 0 14 0,0 0 22 15,0 0 11-15,0 0 0 0,0 0-7 0,0 0-14 16,0 0-5-16,0 0 0 0,0 0-1 0,0 0-2 16,0 0-3-16,0 0-6 0,0 0-2 15,0 0 0-15,0 0 3 0,0 0 0 0,0 0-4 16,0 0 0-16,0 0-4 0,-1 0-1 0,1 0 2 15,-3 0 3-15,2 0 0 0,1 0 3 16,-1 0-3-16,1 0-3 0,0 0-3 0,0 0-7 16,0 0-1-16,0 0-2 0,0 0 5 0,-1 0-4 15,1 0 3-15,0 0 1 0,0 0-4 16,0 0 4-16,0 0-2 0,-1 0 1 0,1 0-1 0,0 0-2 16,0 0 2-16,0 0-3 0,0 0 6 15,0 0-1-15,0 0 1 0,0 0 3 0,0 0-7 16,0 0 5-16,0 1-3 0,0-1 0 15,0 0 3-15,0 0-2 0,0 0 1 0,0 0-2 0,0 0-3 16,0 0 2-16,0 1-5 0,0-1-2 16,0 0-8-16,0 0 2 0,0 0 0 0,0 0-2 15,0 0 8-15,0 0-7 0,0 0 2 0,0 0 2 16,0 0-6-16,0 1 7 0,0-1 0 0,0 0 0 16,0 0 1-16,0 0 1 0,0 0 0 15,0 0 1-15,0 0-2 0,0 1-2 0,0-1-2 16,-1 2-3-16,1 1 3 0,-1 0 4 0,-3 3 3 15,2 2 2-15,1 1 0 0,-1 2-7 0,0-1-2 16,-2 2 0-16,3 0-3 0,1 1 1 16,0-2-1-16,0 2-1 0,0-3-1 0,0 2 0 15,0-2-2-15,2-1-3 0,2 1 5 0,-1-3-4 16,-1 0-1-16,3-2 0 0,-2 0-6 16,0-2 1-16,5-1 0 0,-2 0-1 0,0-2 4 15,3 0 5-15,3-5 0 0,2-2-2 0,0-2-4 16,-2-2-15-16,3-2-8 0,-1-1-4 0,-4 0-4 15,1 0 4-15,-2-3 5 0,-2 1 8 0,-4 0 7 16,-1 0 4-16,1 0 1 0,-3-1-3 16,0 2-2-16,-3-1-1 0,0 3 6 0,-1 1 4 15,-2 1 7-15,-1 2 9 0,2 0 3 0,-2 1 4 16,4 4 1-16,-4 0 0 0,3 2-2 0,-2 1-7 16,0 1-11-16,0 0-5 0,-1 0 7 15,2 5 11-15,-2 2 15 0,-1 6 10 0,3-1 0 16,-2 3-3-16,3 2-2 0,-1 5-4 0,4-2 0 15,0 3-1-15,1 1 2 0,0-2-3 0,0 1-6 16,0-1-7-16,1-3-9 0,5-1-4 16,-2-1-4-16,3 1-5 0,-2-5-4 0,3 2-5 15,-1-6-8-15,-3-1-9 0,4-2-33 0,-2-2-90 16,-1-2-176-16,-3-1-1221 0</inkml:trace>
  <inkml:trace contextRef="#ctx0" brushRef="#br0" timeOffset="105540.56">19048 3707 2686 0,'0'0'72'0,"0"0"-45"15,0 0 6-15,0 0 32 0,0 0 12 0,0 0 5 16,0 0-9-16,0 0-17 0,0 0-10 0,0 0-12 15,0 0-8-15,0 0-2 0,0 0-7 0,0 0-6 16,28 89-4-16,-26-79-1 0,1 1-2 0,-1-2-5 16,-1 0-6-16,0 0-13 0,0 0-10 15,0-1-23-15,0-2-35 0,3 0-57 0,-3-2-153 16,-1-2-1300-16</inkml:trace>
  <inkml:trace contextRef="#ctx0" brushRef="#br0" timeOffset="105985.23">19240 3475 0 0,'0'0'0'0,"0"0"0"0,0 0 0 15,0 0 0-15,0 0 0 0,0 0 0 0</inkml:trace>
  <inkml:trace contextRef="#ctx0" brushRef="#br0" timeOffset="106299.87">19240 3475 1435 0,'18'16'308'0,"-17"-16"-158"16,-1 0-3-16,0 0 22 0,0 0-10 0,2 0-30 15,-2 1-48-15,3 1-42 0,-1 2-14 16,1-1 8-16,-1 2 25 0,4 1 14 0,-3 0 0 15,3 1-11-15,-2 2-11 0,3 0-8 0,-4 1-9 16,4 0-10-16,-4 3-7 0,3 0-5 0,-3 1-4 16,3-1-4-16,-3 1-4 0,-1-1-8 0,0 1-13 15,4-2-24-15,-4 0-46 0,4-2-120 16,-4-5-221-16,-1-1-1142 0</inkml:trace>
  <inkml:trace contextRef="#ctx0" brushRef="#br0" timeOffset="106466.57">19236 3611 2714 0,'0'0'7'0,"0"0"-4"0,0 0 38 0,0 0 46 16,0 0-11-16,0 0-15 0,0 0-32 0,0 0-21 15,0 0-4-15,0 0-7 0,0 0-19 16,130-56-56-16,-119 47-112 0,-6 5-1382 0</inkml:trace>
  <inkml:trace contextRef="#ctx0" brushRef="#br0" timeOffset="107184.2">19634 3351 1875 0,'0'0'170'0,"0"0"-24"0,0 0 14 15,0 0 6-15,0 0-24 0,0 0-30 0,0 0-32 16,0 0-20-16,0 0-12 0,0 0-5 0,0 0-5 15,0 0-6-15,0 0-11 0,0 0-8 16,-2 6-10-16,2-3-4 0,0 1 5 0,0 2 3 16,0 2 2-16,0 5 6 0,1-1-4 0,0 4 1 15,-1-1-3-15,1 2-2 0,-1 1-1 0,0 1-4 16,3-2 1-16,0-1-4 0,-1 0-5 16,1-3-2-16,4 0-3 0,1-1 0 0,-3-3-5 15,4-4 0-15,0-1 0 0,0-2-2 0,-1-2 12 16,-3 0 8-16,4-4 8 0,1-3 4 15,-2-3-9-15,0-2-8 0,-2-2-13 0,3 1-11 16,-2-1-9-16,-2-1-2 0,1 1 4 0,-3 0 4 16,4 0 4-16,-4 0-2 0,-3 1-1 0,1 0-1 15,-1 0 4-15,0-2 11 0,0 1 9 16,0 1 6-16,-2 0 6 0,0 1 4 0,-4 0 4 16,4 1 8-16,0 4 9 0,-2 1 13 0,1 3 6 15,2 3-4-15,0 0-10 0,0 0-17 0,0 1-14 16,0 4 0-16,-3 0 4 0,2 4 5 0,1 3 1 15,-3 0-2-15,0 2-2 0,3 0 0 0,-1 0-1 16,1 1 2-16,0 0 1 0,0 1-3 16,-2-2-2-16,3 3 0 0,0-1-4 0,0-2-2 15,0 1-2-15,0 0-6 0,4-2-7 0,-1-1-15 16,-1-2-27-16,5 1-55 0,-4-4-167 16,0-4-1328-16</inkml:trace>
  <inkml:trace contextRef="#ctx0" brushRef="#br0" timeOffset="107502.54">19908 3401 2231 0,'0'0'561'0,"0"0"-570"15,0 0-1-15,0 0 33 0,0 0 18 0,0 0-3 16,0 0-13-16,0 0-14 0,0 0-4 0,0 0-6 15,0 0 9-15,0 0 6 0,0 0 2 16,0 0 3-16,64 22 1 0,-59-13 0 0,-3 2 3 16,-1 0-2-16,-1 2-4 0,0 0-2 0,0 0-6 15,-2 1-3-15,-4-3 0 0,3 1-2 0,-2 0 1 16,-1-4 0-16,-1 1 2 0,4-2 2 0,0-3-1 16,-1 1-2-16,3-4-2 0,1-1-1 15,0 0-5-15,0 0 0 0,5 0-10 0,-2-1-5 16,3-4 10-16,0 1 9 0,4-2 10 0,1-1 3 15,1-1-12-15,2 0-8 0,-2-1-11 16,0-1-23-16,-1 1-43 0,-2 2-107 0,-2 1-1423 0</inkml:trace>
  <inkml:trace contextRef="#ctx0" brushRef="#br0" timeOffset="107972.51">20243 3195 2519 0,'0'0'85'0,"0"0"-82"0,0 0-15 0,0 0 29 15,0 0 42-15,0 0 26 0,0 0 12 0,0 0-11 16,0 0-38-16,0 0-24 0,0 0-12 0,85 128-5 16,-71-110-4-16,-3 1-5 0,0-1-7 15,1-1-6-15,-3-1-14 0,0-2-14 0,0-2-29 16,-2-3-83-16,0 1-131 0,-1-4-489 0,-4-2-742 0</inkml:trace>
  <inkml:trace contextRef="#ctx0" brushRef="#br0" timeOffset="108142.72">20282 3405 2788 0,'0'0'182'0,"0"0"-147"0,0 0-19 16,0 0 19-16,0 0 14 0,0 0 0 0,0 0-6 15,0 0-12-15,0 0-19 0,135-68-11 16,-108 57-9-16,-4 2-6 0,-3 0-8 0,0 0-23 0,-2 1-35 16,-2-2-62-16,-2 4-125 0,-7 2-1311 0</inkml:trace>
  <inkml:trace contextRef="#ctx0" brushRef="#br0" timeOffset="108331.69">20731 3177 3036 0,'0'0'7'0,"0"0"-21"0,0 0 6 16,0 0 11-16,0 0-5 0,0 0-14 0,0 0-29 15,0 0-50-15,0 0-132 0,0 0-1332 0</inkml:trace>
  <inkml:trace contextRef="#ctx0" brushRef="#br0" timeOffset="108479.43">20846 3124 2950 0,'0'0'94'15,"0"0"-65"-15,0 0-13 0,0 0 1 0,0 0-19 16,0 0-31-16,0 0-53 0,0 0-72 0,0 0-24 15,0 0-38-15,0 0-1305 0</inkml:trace>
  <inkml:trace contextRef="#ctx0" brushRef="#br0" timeOffset="108636.4">21052 3032 2927 0,'0'0'84'15,"0"0"-56"-15,0 0-21 0,0 0-9 0,0 0-20 16,0 0-32-16,0 0-61 0,0 0-119 0,0 0-257 16,0 0-1062-16</inkml:trace>
  <inkml:trace contextRef="#ctx0" brushRef="#br0" timeOffset="108939.04">21299 2723 3050 0,'0'0'39'0,"0"0"-30"16,0 0 1-16,0 0 16 0,0 0-8 15,0 0-5-15,0 0 9 0,0 0 2 0,0 0 6 16,0 0 0-16,0 0-4 0,2 128-9 0,3-106 0 16,-2-1-3-16,-1-1-1 0,4-2 0 15,-1 0-5-15,0-2 3 0,-1-1-11 0,0-1-4 16,2-3-7-16,0 1-15 0,-2-2-13 0,2-2-39 16,-3-1-70-16,-1-4-178 0,-2 1-1321 0</inkml:trace>
  <inkml:trace contextRef="#ctx0" brushRef="#br0" timeOffset="109105.76">21192 2932 3120 0,'0'0'92'0,"0"0"-77"0,0 0-18 16,0 0 17-16,0 0 11 0,0 0-1 0,0 0-3 15,0 0-13-15,0 0-15 0,0 0-9 0,132-47-15 16,-109 36-21-16,0-1-26 0,-1 0-52 0,-6 3-109 15,-4 3-1167-15</inkml:trace>
  <inkml:trace contextRef="#ctx0" brushRef="#br0" timeOffset="109522.17">21566 2605 2545 0,'0'0'51'0,"0"0"-41"0,0 0 31 0,0 0 47 15,0 0 1-15,0 0-18 0,0 0-26 0,0 0-19 16,0 0-8-16,0 0 5 0,0 0 0 0,-8 133-4 16,6-114-3-16,-1 1-11 0,2 1-7 0,0-3 1 15,1-2 0-15,0 0-4 0,0-2 2 0,3-1-7 16,1-3-2-16,2 0 0 0,3-4 1 16,0-1 2-16,1-4 9 0,3-1 9 0,-1 0 6 15,-1-6 5-15,3-1-1 0,-2-4-4 0,0 1-2 16,-2-3-4-16,-1-1 0 0,0 0-3 0,-3-2-6 15,1-1-1-15,1 0-4 0,-3-3 2 16,2 0-9-16,-3-1-1 0,-1 0-1 0,-2 1-1 16,-1 0 9-16,0 3 1 0,0 2 10 0,-2 1 10 15,-1 5 2-15,0 3 9 0,1 2-2 0,-1 3-8 16,1 1-12-16,1 0-10 0,1 0-6 16,-1 4-1-16,-1 3 15 0,0 4 9 0,-3 3 6 15,1 2 5-15,-2 2-5 0,1 2-1 0,-1-2-1 16,2 2 0-16,-1 0 0 0,2-2 0 15,1 2-7-15,0-2-4 0,0 0-8 0,2-3-8 16,0 0-12-16,0-1-8 0,0 0-22 0,4-1-48 16,0-2-86-16,-2-2-156 0,1-4-1255 0</inkml:trace>
  <inkml:trace contextRef="#ctx0" brushRef="#br0" timeOffset="110074.93">21818 2778 2493 0,'0'0'228'0,"0"0"-224"0,0 0 4 15,0 0 45-15,0 0 31 0,0 0 5 0,0 0-20 16,0 0-26-16,0 0-17 0,0 0-10 16,0 0-3-16,0 0-3 0,0 0-6 0,0 0 5 15,24 120-2-15,-21-111 1 0,1 0 0 0,-2-2 0 16,-1-2-2-16,2-3-2 0,-2-2 3 0,0 0 3 15,-1 0 8-15,1 0 13 0,0-3 6 16,1-3 6-16,0-3-7 0,1-2-9 0,-1 1-7 16,-1-1-8-16,2-1-3 0,0 1-4 0,-2 0-4 15,2 0-3-15,-2 0-4 0,4 1-3 16,-3-1 2-16,2 3-6 0,-2 0 1 0,2-1-2 16,0 4 1-16,-2 0-2 0,4 1 3 0,-3 2 1 15,1 2 5-15,-1 0 1 0,0 0 0 0,2 0 5 16,-2 2 2-16,3 3 1 0,0 1 7 0,0 1-1 15,-2 1 2-15,2 1-2 0,-2 1 1 16,0 1-3-16,1-1-4 0,-2-1 1 0,0 1-2 16,-1-3-2-16,-1-1 5 0,0-1-4 0,-1-2 0 15,0-2 2-15,0 1 5 0,0-2 8 0,-1 0 8 16,-2 0 4-16,-3-2-11 0,-1-1-3 0,2-3-2 16,-2 1-4-16,2-3 6 0,1 0-17 15,1-2-9-15,0 0-8 0,2-1-8 0,-1 0 15 16,2 1 6-16,0 1 3 0,0 2 2 0,0 2 1 15,3 3 1-15,-2-1-1 0,3 3-5 16,-3 0 1-16,3 0-1 0,1 0 0 0,1 4 6 16,2 0 3-16,1 3-3 0,0 3 1 0,-2 0-2 15,5 0-5-15,-4 1-5 0,0-2-13 0,1 4-21 16,-2-3-26-16,0-1-39 0,0 0-60 16,-2-1-105-16,0-3-185 0,-3-2-1118 0</inkml:trace>
  <inkml:trace contextRef="#ctx0" brushRef="#br0" timeOffset="110304.93">22044 2420 2564 0,'0'0'55'16,"0"0"33"-16,0 0 29 0,0 0 14 0,0 0-18 15,0 0-21-15,0 0-18 0,0 0-16 16,0 0-11-16,86 117-6 0,-80-97-14 0,0 1-10 16,-2-1-3-16,0 1-7 0,-1 0-3 0,0-1-7 15,-2-2-6-15,-1 0-11 0,0 2-35 0,0-5-54 16,0-3-108-16,0-5-1450 0</inkml:trace>
  <inkml:trace contextRef="#ctx0" brushRef="#br0" timeOffset="111819.66">22065 1633 0 0,'0'0'0'0,"0"0"0"16,0 0 181-16,0 0 128 0,0 0-16 0,0 0-6 15,0 0-32-15,0 0-12 0,0 0-33 16,0 0-24-16,0 0-17 0,0 0-30 0,10-9-32 16,-10 9-21-16,0 0-28 0,0 0-6 0,0 0-11 15,0 0-13-15,0 0 0 0,0 0-9 0,0 0-5 16,0 0-3-16,0 0-2 0,0 0-3 0,0 0-3 15,0 1-1-15,0-1-5 0,0 0 1 16,-1 0-6-16,1 0-5 0,0 0 4 0,0 0-8 16,0 0 2-16,0 1 5 0,0-1-2 0,0 1 1 15,0-1 0-15,0 0-2 0,0 0 2 0,0 0-4 16,0 0 2-16,0 0 2 0,0 0-2 0,0 0 3 16,0 1 5-16,0-1 4 0,0 0 1 15,0 0 0-15,0 0 2 0,0 0-2 0,0 2 0 16,0-2 3-16,0 0 0 0,0 0-1 0,0 0-4 15,0 0-5-15,0 0-2 0,0 0-1 16,0 0-4-16,0 0 2 0,0 0-1 0,0 0 4 16,0 0 5-16,0 0 3 0,0 0 8 0,0 0-2 15,0 0-1-15,0 0 3 0,0 0-3 0,0 0 0 16,0 0 2-16,0 0-9 0,0 0-7 16,0 0-18-16,0 0-46 0,0 0-86 0,0 0-146 15,0 0-1120-15</inkml:trace>
  <inkml:trace contextRef="#ctx0" brushRef="#br1" timeOffset="117944.26">22000 1538 1414 0,'0'0'197'0,"0"0"-66"0,0 0-4 15,0 0 16-15,0 0 3 0,0 0-15 0,0 0-27 16,0 0-11-16,0 0-15 0,0 0 0 0,0 0-5 16,0 0-8-16,-22-25-10 0,22 25-16 15,0-1-9-15,0 1-5 0,0 0 3 0,0 0-9 16,0 0 1-16,1 0-3 0,0 0-10 0,2 0-10 15,-1-2-9-15,4 0 4 0,6-1 8 0,0-1 5 16,8-2 10-16,4-1-4 0,2 0-5 16,3-2 4-16,-1 1-6 0,0 0 0 0,-2 1-6 15,-1 0-4-15,-4 4 7 0,0 0-3 0,-4 1-1 16,0 1-2-16,-4 1 2 0,0 0 1 16,-2 0 2-16,0 0-2 0,-3 0-1 0,-2 1-7 15,-1 1 3-15,-1 1 5 0,-4 2 2 0,1 2 5 16,1 0 6-16,-2 4 8 0,0 1 1 0,0 3 0 15,0 2-6-15,-2 2-1 0,1 1-9 16,1 1-4-16,0 1 1 0,0 1 2 0,1 4 1 16,7 1 2-16,0 4-2 0,2 0 0 0,4 2-1 15,-2 1 5-15,4 0-4 0,-1 1-2 16,3 0 1-16,-4-1-8 0,1 1 9 0,-1 0 1 16,2-1-7-16,-3-2 7 0,3 0-6 0,-2 1-2 15,1-4 2-15,-2 2-1 0,0-4-1 0,1 0 0 16,-3-3-1-16,0 0 3 0,-1-3 0 0,-2 2-2 15,-2-2 3-15,1-3 0 0,-2 3-1 16,-1-2 3-16,-2-2-2 0,1 0 0 0,-3-1 4 16,0-2-1-16,0 2 1 0,0-3 3 0,0 2 1 15,-1-3-3-15,-1 1 0 0,2-1-1 0,0 1-5 16,3-4-2-16,2 2 1 0,0-4-3 0,2 1 0 16,-2 0 3-16,1-2 1 0,0-1 3 15,-1 0 0-15,-3-2 0 0,2-1 4 0,-1 1 0 16,0-1 0-16,-3 0 2 0,0-2 3 0,0 0 2 15,0 1 5-15,0 1 3 0,0 1 9 16,-4 2 1-16,-3 2-2 0,-1 0 3 0,-2 2-9 16,-2-2-4-16,1 2-4 0,-3 0-1 0,-2-1-1 15,3 1 1-15,-3-2-1 0,5-2 3 0,-4 2-3 16,0 0-5-16,-1 0-1 0,-2 2-1 16,-3 0-1-16,-2 0 1 0,-2 1 3 0,0 0-5 15,-3 2-1-15,0-2 2 0,2-1-10 0,2-1 9 16,3 1-1-16,5-2-3 0,2-2 6 0,5-2-6 15,3-2-1-15,1-1 1 0,2-1 3 0,1 0-5 16,1 2 0-16,1-2 1 0,0 0-8 16,0 0 7-16,0 0 0 0,0 0-4 0,0 0 10 15,2 0-15-15,-1-2-7 0,1 0-8 0,0 1-11 16,1-3-4-16,0 0-8 0,3-1-29 0,0-2-58 16,3-1-134-16,-3 1-674 0,-3 3-691 0</inkml:trace>
  <inkml:trace contextRef="#ctx0" brushRef="#br1" timeOffset="120546.47">19208 4563 1523 0,'0'0'1053'16,"0"0"-1007"-16,0 0-47 0,0 0-5 0,0 0 10 15,0 0 13-15,0 0 7 0,0 0 10 0,0 0 1 16,0 0-1-16,0 0 6 0,0 0-6 15,30 27-3-15,-20-24 3 0,0-1 3 0,2-1 7 16,3-1 2-16,-1-1-2 0,5-7-4 0,1 0-6 16,1-4-6-16,-1-2-6 0,1 0-5 0,-2-2-5 15,-6 3 0-15,-2 1 3 0,-1 0 5 16,-2 3 4-16,-2-1 0 0,-2-1-3 0,2 0-6 16,-4 0-2-16,0 1-2 0,-2 2 0 0,0 0 4 15,0 2-6-15,-1-1-4 0,-6-1-5 0,2 3-5 16,-2 2-2-16,-2 0 1 0,-1 2-1 0,4 1 2 15,-4 0 0-15,0 2 2 0,-4 5 0 16,3 0-1-16,-3 4 1 0,-2 0-1 0,3 1 1 16,0 2 3-16,-2 0-2 0,4 2-5 0,1 1-1 15,0 3-1-15,2 2-2 0,4-2-1 0,-2-1 0 16,4 0-5-16,2 0 3 0,0 1 3 0,0-1 1 16,5 0 0-16,-1-1 2 0,4-2 1 15,2 0 6-15,-1 0 8 0,3-3 0 0,2-3 1 16,4-1 1-16,2-2-3 0,2-3 5 0,4-2 7 15,-2-2-1-15,6 0 4 0,0-6-1 16,0-2-3-16,-2 0-5 0,-4-1-6 0,-3 1-7 16,-5 2-4-16,-4 0-4 0,-4 1-4 0,-4 0-4 15,0 1-15-15,-1 0-25 0,-1-1-38 16,-1 0-58-16,-1 1-89 0,1 0-1273 0</inkml:trace>
  <inkml:trace contextRef="#ctx0" brushRef="#br1" timeOffset="120893.27">19600 4114 1970 0,'0'0'349'15,"0"0"-407"-15,0 0 16 0,0 0 64 0,0 0 82 16,0 0 76-16,0 0-38 0,0 0-43 16,0 0-25-16,0 0-16 0,0 0-5 0,0 0-6 15,0 0-2-15,0 0-8 0,105 115-7 0,-99-108-4 16,-2 0-2-16,-3 2 0 0,0 0 6 15,-1 1 2-15,0 3-1 0,-1-2-8 0,-3 3-10 16,-4 0-13-16,-2 0-12 0,-3-3-20 0,-2 0-25 16,0-2-44-16,-1-1-85 0,5-3-184 0,2-2-1236 0</inkml:trace>
  <inkml:trace contextRef="#ctx0" brushRef="#br1" timeOffset="121051.09">19492 4129 2961 0,'0'0'110'0,"0"0"-86"16,0 0-8-16,0 0 18 0,0 0 13 0,0 0-7 15,0 0-16-15,0 0-22 0,0 0-26 0,0 0-13 16,0 0-1-16,0 0-19 0,0 0-78 0,0 0-1462 0</inkml:trace>
  <inkml:trace contextRef="#ctx0" brushRef="#br1" timeOffset="123215.72">20108 3892 453 0,'0'0'294'16,"0"0"-9"-16,0 0-9 0,0 0-29 0,0 0-33 15,0 0-38-15,0 0-20 0,0 0-22 16,0 0-16-16,0 0-17 0,0 0-13 0,0 0-14 16,0 0-1-16,-6-28-9 0,6 27-6 0,0 0-3 15,0 1-6-15,0 0-5 0,0 0-1 0,0 0-8 16,0 0-10-16,0 2-11 0,0 0-11 16,0 0-10-16,0 4 7 0,0 2 4 0,0 3 8 15,0 6 4-15,0 3-3 0,0 2-2 0,0 1-2 16,-1 2 0-16,-1-1-5 0,-4-2 2 15,2 1-3-15,-2-3-1 0,2-1 0 0,-2-2 0 16,2-2 0-16,-3 0 4 0,2-3 1 0,-1-1-1 16,2-3 3-16,-1-1 0 0,3-2 1 0,0-3 3 15,1 0 5-15,1-2 1 0,-1 0-4 16,1 0 7-16,0 0 0 0,0 0-2 0,0-2-3 16,0 0-8-16,1 0-8 0,0 1-9 0,0 0 3 15,-1 0 2-15,1-1 2 0,0-1 6 0,-1 2 1 16,5-1-1-16,-3-1-2 0,1 1-2 0,4 0 2 15,2-1-2-15,2 1 1 0,3 0 0 16,3 0-1-16,3 0 0 0,0-1-1 0,3 0 1 16,-1-1 2-16,4 1-4 0,-3-2-2 0,1 1 1 15,-1-2 2-15,-2 1 0 0,-2-2-2 0,-3 3-1 16,-3 0 2-16,0 2 1 0,-4-1-1 16,-4 3-2-16,0 0-5 0,-3 0 0 0,-1 0 0 15,-1 0 5-15,0 0-1 0,0 0-2 0,-2 0 3 16,-3 3-3-16,3-1 3 0,-4 2 4 0,0 2 2 15,-3 0 4-15,0 1 0 0,0 1-3 16,-2 1 1-16,1 0-1 0,0 0-2 0,-1 1 0 16,1 1-1-16,-1-1-3 0,0 1 1 0,0 1-1 15,0 0 1-15,-2 2 1 0,3-1 1 16,2-1-2-16,-1-1 0 0,2 1-1 0,3-3-3 16,-2 1-1-16,6-3 0 0,-1-1-5 0,1-1-2 15,0-2 0-15,1 0 2 0,1-2 4 0,5 0 5 16,0 1 10-16,3-2 4 0,1 0 7 15,2 0 0-15,4-2 1 0,1-3-2 0,2-2-3 0,3-1-1 16,1 0-1-16,3-1-4 0,-2-1 0 16,4 1-2-16,0-1-2 0,-3 1-1 0,-1-2-1 15,-3 3-3-15,-3 1 1 0,-2 1-4 0,-5 3-2 16,-1-1 1-16,-5 2-4 0,-1 2-3 0,-3 0-2 16,1 0-7-16,-3 0-10 0,0 0-19 15,0 0-23-15,0 0-36 0,-3-2-66 0,1 1-144 16,-1 0-485-16,1 0-767 0</inkml:trace>
  <inkml:trace contextRef="#ctx0" brushRef="#br1" timeOffset="123957.3">20590 3821 2628 0,'0'0'105'0,"0"0"-92"16,0 0-17-16,0 0 8 0,0 0 10 0,0 0 5 15,0 0 15-15,0 0 8 0,0 0-2 16,0 0 4-16,0 0-11 0,0 0 2 0,0 0 2 15,0 0 0-15,9 118 1 0,-8-104-5 0,2 2-7 16,0 0-4-16,-1-2-8 0,-1-2-5 16,4 0-4-16,-1-3-1 0,-1 0-4 0,3 2 1 15,-2-3-2-15,3-2-2 0,2 1 7 0,0-2-5 16,1-3 2-16,1-1 6 0,0-1-4 16,1 0 6-16,0-4 3 0,1-5-1 0,-1 1 0 15,1-6 1-15,-3 3 0 0,-2-1-3 0,-3-1 3 16,2-1-5-16,-5-2 0 0,2 0 0 0,-1-2 1 15,-2 3-1-15,-1 0 1 0,0-1-3 0,0 2 0 16,0 0-1-16,-4 0-2 0,1 1 0 0,1 2-1 16,-1-2-1-16,-3 2 2 0,-1-1-6 15,2 2 1-15,-3-1 0 0,-1 3 2 0,0 2 1 16,2 0 2-16,-2 1-1 0,0 1-1 16,0 0-2-16,0 2-3 0,-1-1-1 0,0 2 0 0,2 1-4 15,-2 0 0-15,-2 1-8 0,1 4-1 16,0 2 0-16,-2 3 6 0,0 0 6 0,0 1 1 15,3 0 1-15,2 1-4 0,3 0-2 0,-3 1-1 16,7-1 1-16,1 2 5 0,0-1 5 16,0 2 3-16,4-3-1 0,3 3 3 0,1-3 2 15,-1-1-3-15,1-3 3 0,1 0 1 0,0-2 3 16,1 0 4-16,3-4 5 0,0 0 3 0,0-2 1 16,2 0 2-16,2-3 0 0,2-4-1 15,1-3-4-15,1 1 1 0,-1-2-6 0,-2 1-1 16,-4 0-3-16,2 2-5 0,-4 1 2 0,-2 2-6 15,-2 0-1-15,-4 2 1 0,3-1 0 0,-4 2 3 16,-2-1-4-16,3 2 3 0,-3 1 0 16,-1 0 3-16,0 0 1 0,0 0 2 0,0 0 1 15,0 0-1-15,-1 0 4 0,-1 0-1 0,0 0 0 16,1 0-5-16,0 1-6 0,0-1-5 0,0 2-7 16,0-2-4-16,1 0-4 0,0 0-10 0,0 0-16 15,0 0-34-15,0-2-51 0,0 1-120 16,0-1-1418-16</inkml:trace>
  <inkml:trace contextRef="#ctx0" brushRef="#br1" timeOffset="124586.33">21139 3737 2375 0,'0'0'192'0,"0"0"-138"0,0 0-19 0,0 0 12 16,0 0 16-16,0 0 11 0,0 0 4 0,0 0-9 16,0 0-10-16,0 0-10 0,0 0-4 15,0 0-5-15,0 0-8 0,0 0-7 0,12 7-8 16,-9-7 3-16,1-1 2 0,3 1 3 0,2-1 5 16,1 0-5-16,2-2-3 0,1 1 0 0,0-2-2 15,2 0 1-15,-2 0-2 0,3-2 4 16,-2 2 1-16,2-1 1 0,-3-1 2 0,0-1-1 15,0 2-1-15,-2-1-1 0,-2 3-8 0,-2-1 1 16,-1 2-4-16,-3 1-5 0,-2 0-3 0,2 1 3 16,-3 0-1-16,0 0 1 0,0 0 2 15,0 0-4-15,0 0 0 0,0 0 1 0,0 0 0 0,0 0-3 16,0 1 1-16,0-1-6 0,-1 0 1 16,1 1-5-16,-2-1-8 0,2 0-4 0,0 0-13 15,0 0-15-15,0-2-20 0,0-2-39 0,0 2-79 16,0 0-1532-16</inkml:trace>
  <inkml:trace contextRef="#ctx0" brushRef="#br1" timeOffset="125470.96">21817 3237 2614 0,'0'0'111'0,"0"0"-68"16,0 0-2-16,0 0 20 0,0 0 2 0,0 0-10 16,0 0-15-16,0 0-19 0,0 0-8 0,0 0-4 15,0 0-2-15,0 0 2 0,0 0-1 16,0 0 2-16,-42 81 0 0,33-65 1 0,0-1 2 16,-3 2 0-16,1-3 4 0,-1 2-3 0,-1 0-2 15,1-3 3-15,1 1-3 0,0-2-2 16,1 1 0-16,0 0-1 0,1-1-2 0,2 0 0 15,2-2-3-15,-1-3-1 0,3-1-2 0,2-2-3 16,0-1-1-16,1-2-2 0,0-1 3 0,0 0 2 16,0 0 5-16,1 0 3 0,0 0 5 0,2 0 1 15,2 0 7-15,0-2 4 0,2 0 1 16,2-1 2-16,3 0-7 0,1-2-5 0,3 1-5 16,1-1-4-16,0-1-2 0,0 0-3 0,2-1 4 15,-1 2-3-15,1-1 0 0,3 1-1 0,-4-1-4 16,3 0 5-16,1-1-2 0,-4 1 2 0,1-1 4 15,-4 1-1-15,-2 2 0 0,-4 1 2 16,-2 0 2-16,-2 2-1 0,-3 0 2 0,-2 1 2 16,0 0-1-16,0 0 5 0,0 0-3 0,0 2-2 15,-4 0-2-15,3-1-10 0,-3 3-2 0,2-1-1 16,-2 3-2-16,-1 1 7 0,1 1 2 16,-2 0-1-16,0 2-1 0,-1 0 2 0,-1-2-2 15,-1 3 5-15,-2 2-1 0,0-1-3 0,0 1 4 16,-2-1-2-16,1 1 1 0,-1 1-1 15,2-2-2-15,-1 1 0 0,1-1 2 0,0 1-3 16,2-1 1-16,0 1 1 0,-2-4-5 0,6 3 3 16,-2-3-1-16,-2 1 1 0,5-2 0 15,0-2 0-15,-1 1 2 0,0-2-3 0,3-2 3 16,-2 1-2-16,3-2 1 0,-1-1 1 0,1 0-4 16,1-1 4-16,0 0 1 0,0 0-3 0,1 0 1 15,4 0-9-15,-1-1 1 0,2 0 1 0,3-1 8 16,4-2 6-16,3-1 3 0,3 0-4 0,3-3-6 15,2-2 2-15,1 3-3 0,3-2 0 16,-2-1 3-16,-1 2-2 0,-1 1-1 0,0 0 5 16,-1 1 4-16,-2 0 1 0,-2 1-1 0,-3 2-2 15,-4-1-4-15,-2 2-1 0,-2 1-4 0,-4 1-1 16,-2 0-1-16,-1 0-3 0,0 0-4 16,-1 0-8-16,0 0-15 0,0 0-24 0,-2 0-41 15,-1 0-59-15,0 0-123 0,0 0-254 0,2-2-1094 0</inkml:trace>
  <inkml:trace contextRef="#ctx0" brushRef="#br1" timeOffset="126052.24">22142 3343 2752 0,'0'0'66'0,"0"0"-44"16,0 0 10-16,0 0 27 0,0 0 8 0,0 0-5 15,0 0-22-15,0 0-22 0,0 0-13 0,0 0-4 16,0 0 0-16,0 0 13 0,0 0 7 0,0 0 2 16,8 38 1-16,-5-26-8 0,1 1-8 15,-1 0-2-15,0-1-2 0,0 0-2 0,2-1-1 16,-1-1-1-16,1 1-1 0,1-2-1 0,1-1-2 15,1-2 1-15,-1-3 2 0,3-1 5 16,0-2 2-16,0 0 6 0,1-2 4 0,1-5 1 16,-1-2 1-16,1-1-2 0,-2-2-3 0,1-2-4 15,-1 2-6-15,-2-3-1 0,-1 1-2 0,0 0 1 16,-4-2-4-16,1 4 0 0,-2-3 1 16,0 2-4-16,-2 0 5 0,0 1 2 0,0 0-1 15,0 2-2-15,-2-1 4 0,-1 2-1 0,0 1 1 16,0 1 3-16,-1 2-1 0,0 3 2 15,1 2-4-15,1 0-5 0,-2 0 0 0,2 0-3 0,-2 2-5 16,-2 2 0-16,1 1 1 0,-1 1 3 16,-1 3 8-16,2 3 3 0,-3-1 3 0,4 2-2 15,-2-3 0-15,3 3-4 0,-2-2 3 0,3 0 0 16,-1 1-1-16,0 0 4 0,1 1-2 0,-1 0 0 16,3 0 3-16,0 2-1 0,0 1 3 15,0 2-2-15,0-1 0 0,0 0-2 0,2 2 3 16,2-3-1-16,1 0-1 0,-1-1 4 0,2 1-5 15,0-4 1-15,1 1 3 0,0-1-1 0,0-2-4 16,-2-2-1-16,1-1-2 0,-3-1 2 16,1-2-2-16,-2-2-2 0,-1 1 0 0,-1-3-4 15,0 0-3-15,0 0-5 0,0 0-10 0,0 0-19 16,0 0-36-16,-1 0-58 0,0-2-140 16,1 0-1394-16</inkml:trace>
  <inkml:trace contextRef="#ctx0" brushRef="#br1" timeOffset="127120.82">19911 3901 1174 0,'0'0'165'0,"0"0"-90"0,0 0-17 0,0 0 12 16,0 0 12-16,0 0 3 0,0 0-7 0,0 0-16 16,0 0-9-16,0 0-4 0,0 0 1 0,0 0 4 15,0 0 0-15,0 0-10 0,-67 47-8 16,62-29-3-16,5 7 2 0,0 1 3 0,0 3 2 16,9 2-6-16,0-2-9 0,2 0-6 0,1 2-5 15,4-3-5-15,-1 2-3 0,1-1-4 0,0-1-7 16,0-2-2-16,1-1-3 0,-2-2-7 15,4 1-11-15,2-4-18 0,-1-2-48 0,7-1-101 16,-7-7-486-16,-6-4-680 0</inkml:trace>
  <inkml:trace contextRef="#ctx0" brushRef="#br1" timeOffset="129041.07">17696 7558 1757 0,'0'0'56'15,"0"0"-53"-15,0 0-2 0,0 0 8 0,0 0 10 16,0 0 3-16,0 0-5 0,0 0-11 16,0 0-8-16,0 0 6 0,0 0 8 0,0 0 12 15,-2-9 10-15,2 7 10 0,0 2 12 0,1 0 13 16,-1 0 14-16,0 0 5 0,0 0 6 0,0 0-6 15,0 0-3-15,0 0-9 0,0 0-5 16,0 2-10-16,0-1-13 0,0 1-14 0,0 2-13 16,0 1-1-16,1 5 13 0,5 7 14 0,-4 3 5 15,4 4-8-15,-2 3-15 0,3-3-16 0,-4-3-9 16,4-3-5-16,-4-4 2 0,4 0 3 0,-2-5-4 16,3-1 0-16,-1-4 3 0,-2-3 2 15,4-1 12-15,1-5 13 0,1-4 10 0,4-5 0 16,0-5-2-16,5-5-2 0,4-9-13 0,4-3-6 15,8-5-9-15,5-3-6 0,2-3-3 0,8-4-4 16,7-5-1-16,4-8-7 0,3-1-5 0,4-4-7 16,1-2 0-16,2-2-6 0,0 1-17 15,0-4-35-15,8-2-88 0,-19 21-115 0,-21 18-1310 0</inkml:trace>
  <inkml:trace contextRef="#ctx0" brushRef="#br1" timeOffset="147511.79">18569 11208 1610 0,'0'0'327'16,"0"0"-217"-16,0 0-43 0,0 0-20 0,0 0-8 15,0 0 5-15,0 0 1 0,0 0-6 0,0 0-10 16,0 0-11-16,0 0-6 0,0 0 0 16,-2 2 4-16,2-2-2 0,0 0 5 0,0 0 5 15,1 0-1-15,3 0 2 0,-1 0-4 0,1 0-2 16,5-3-2-16,1-2-2 0,0-3-2 16,6 0-2-16,-2-2-2 0,4-1-5 0,0 0-1 15,2-2-1-15,1-2-3 0,-1 3 0 0,1-1 0 16,-4 1-1-16,1 1 2 0,-1-1-2 0,-4 3 0 15,-2 1 0-15,-2 3-3 0,-3 2-1 0,-3 1-2 16,-2 2 2-16,-1 0 7 0,0 0 10 16,-2 2 4-16,-4 1 7 0,2 2-1 0,-4 1-3 15,-2 3 0-15,0-1-5 0,0 0-3 0,-2 1 2 16,1-1 1-16,1-1 1 0,-1-1-1 0,2-1-6 16,0 1-3-16,-1 1-5 0,1 0 0 0,-1 0 1 15,1 1 0-15,4 0 1 0,-2 1-4 16,-1 0 5-16,4 0 1 0,-3-1-1 0,5 0 3 15,0-2-4-15,1-2-4 0,1-1-2 0,0-2 4 16,3-1 3-16,5 0 9 0,-2 0 4 16,7-5-2-16,0-4 0 0,0-4-4 0,5-2-3 15,-2-3 1-15,1 0-1 0,1-1 1 0,1-1 3 16,-5 1 1-16,4 1 0 0,-7 6-4 0,0 3-3 16,-4 3-4-16,-5 3-4 0,-2 3-3 15,0 0 0-15,-4 4 5 0,-3 3-1 0,-4 2 0 16,0 2-2-16,-5 2-3 0,2 1 1 0,-3 0-3 15,3 0 0-15,-3-3-3 0,6-2 0 16,1-2-8-16,2-1-20 0,6-2-47 0,1-3-99 16,1 1-264-16,0-2-1046 0</inkml:trace>
  <inkml:trace contextRef="#ctx0" brushRef="#br1" timeOffset="147974.13">18637 10971 650 0,'0'0'266'0,"0"0"-61"0,0 0-46 0,0 0 14 15,0 0 16-15,0 0-31 0,0 0-43 0,0 0-33 16,0 0-27-16,0 0-8 0,-20 125-4 0,11-104 3 16,0 2 3-16,0-2 1 0,-2 1 1 0,1 0-2 15,-1-1-2-15,-1 0-6 0,0-3-2 16,0-2-1-16,-3-1-2 0,6-4 2 0,3-2-3 15,-1-3-4-15,4-4-1 0,3-2-5 0,0 0-11 16,0-2-9-16,4-4-10 0,4-1-5 0,2-1 3 16,1-1 3-16,2 0 3 0,4 1 2 15,-2 1-1-15,3 1 0 0,1 1-2 0,1 2-2 16,-2 0-1-16,2 2-2 0,-4 1 3 0,4 0-3 16,-1 0-1-16,-2 0-4 0,-3 0-10 0,0 0-16 15,-3 1-24-15,-4 3-38 0,1 1-64 16,-3-1-93-16,-2-1-208 0,-2-1-898 0</inkml:trace>
  <inkml:trace contextRef="#ctx0" brushRef="#br1" timeOffset="148084.24">18948 11165 1501 0,'0'0'36'0,"0"0"-152"0,0 0-203 0,0 0-783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9T12:03:55.94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18980 2905 90 0,'0'0'327'16,"0"0"-89"-16,0 0 6 0,0 0-29 0,0 0-39 15,0 0-16-15,0 0-35 0,0 0-18 16,0 0-4-16,0 0 1 0,0 0-3 0,0 0 3 16,31-24-1-16,-27 20-2 0,-3 2-4 0,4 0-1 15,-3-1 1-15,-1 2 0 0,0 0 4 0,-1 0-2 16,0 0-1-16,1 1-5 0,-1 0-12 0,0 0-8 15,0 0-5-15,0 0-10 0,-1 0-9 16,-1 0-17-16,-4 1-18 0,-1 3-10 0,-3 2-5 16,-4 2 2-16,0 3 5 0,-4 2-1 0,3 2-4 15,-2 2 2-15,3 0-1 0,0-2-2 0,3 0-2 16,5-3-2-16,0-1-9 0,3-1-2 0,0 0-7 16,3-2 3-16,3 1 3 0,1-1-6 15,5-1 1-15,2-1-2 0,0-3 5 0,1-1 10 16,5-1 7-16,0 1 5 0,-1-2-3 0,3 0 2 15,-3 0 1-15,-1 0-1 0,1 0 0 16,-2 0-2-16,-4 0 2 0,-1 1-3 0,-6 1 0 16,1 0 4-16,-4 1 4 0,0 0 8 0,0 3 6 15,0 1 5-15,-5 2 0 0,1 0-1 0,-3 3-4 16,-5 0-3-16,1 0-2 0,-5 0-5 16,0 2-2-16,-4-1-2 0,0 0-1 0,-1 1-2 15,2-1-2-15,2-1-1 0,2-4-1 0,1-1-8 16,5-2-6-16,4-4-10 0,-2 1-13 15,5-2-22-15,2 0-26 0,0 0-50 0,0-3-89 0,2-1-109 16,2 2-1278-16</inkml:trace>
  <inkml:trace contextRef="#ctx0" brushRef="#br0" timeOffset="1216.99">19046 2910 1191 0,'0'0'919'0,"0"0"-782"0,0 0-15 15,0 0 24-15,0 0 5 0,0 0-25 16,0 0-31-16,0 0-39 0,0 0-27 0,0 0-10 16,0 0-6-16,-116-9 2 0,91 20 4 0,3 0 3 15,1 4 3-15,-1 3-4 0,0 0 0 16,3 4-2-16,0 0 2 0,0 1 0 0,7 2-4 15,2-2-2-15,1 4-7 0,5-3-2 0,3 2-11 16,1-4-5-16,1 0-8 0,4-1-7 0,5-4 4 16,1-2-2-16,3-4 0 0,0-1 5 15,-1-6-4-15,5-1 0 0,2-3 4 0,-2-2 6 16,2-6 7-16,0-2 6 0,0-2 4 0,-3-3-3 16,0-3 6-16,-1 1-4 0,-5 0 2 0,-2-1 5 15,-3 3-1-15,0 1 4 0,-3-1 1 16,-2-1-1-16,-1 2-5 0,0 0-3 0,0 0-4 15,0 1-3-15,0 0 6 0,0 3 2 0,0 2 10 16,0 3 9-16,0 0 3 0,0 3 1 0,0 0 0 16,0 1-5-16,0 1-4 0,0 0-6 0,0 1-9 15,0 3-12-15,4 1 3 0,-1 2 10 16,4 0 11-16,-1 4 7 0,4 2-5 0,-1 0-9 16,-1 2-7-16,2 1-6 0,-1-2-4 0,-3 1-5 15,4-1-11-15,-1-1-14 0,0-3-40 0,1-1-51 16,-1-2-98-16,-6-3-1401 0</inkml:trace>
  <inkml:trace contextRef="#ctx0" brushRef="#br0" timeOffset="1784.93">19328 2827 3039 0,'0'0'-4'0,"0"0"-23"15,0 0 14-15,0 0 24 0,0 0 11 0,0 0 2 16,0 0-2-16,0 0-9 0,0 0-11 16,0 0-2-16,0 0-2 0,0 0 4 0,0 0 3 15,-80 33-4-15,80-31-5 0,0-1-5 0,0 0-6 16,1 1 6-16,3 0 6 0,-1 0 6 15,-1 1 4-15,4 0 2 0,-2-1-1 0,-1 1 1 16,3-2-1-16,-4 0 4 0,4 0 0 0,-3 0-3 16,-2-1 0-16,4 2-2 0,-4-2-1 0,0 0-2 15,-1 1 2-15,0-1 5 0,0 0 3 16,0 0 11-16,0 0 3 0,0 0 1 0,-1 1 1 16,0-1-9-16,-3 0-1 0,3 0-5 0,1 0-3 15,0 0-4-15,0 0 1 0,0 0-5 0,0 0-2 16,0 0 2-16,0 0-4 0,0 0 0 15,0 0 1-15,0 0-1 0,0 0 2 0,0 0 2 16,0 0 0-16,0 0 1 0,0 0 1 0,0 0-4 16,0 0 1-16,0 0 1 0,0 0-2 0,0 0 2 15,0 0-2-15,0 0-1 0,0 0 0 16,0 0 1-16,0 0 0 0,0 0 5 0,0 0-3 16,0 0-1-16,0 0 1 0,0 0-2 0,1 1-2 15,3 3-3-15,-2 0 0 0,1 2 4 0,3 4-1 16,-2 3 8-16,4 2 0 0,0 1-1 0,-2 0-3 15,2-1-4-15,-2 1-2 0,-1-1-7 16,3-2-4-16,-4 0-7 0,2-1-18 0,-3-1-16 16,2-3-29-16,-3-2-40 0,-1 0-70 0,-1-2-173 15,1-2-1247-15</inkml:trace>
  <inkml:trace contextRef="#ctx0" brushRef="#br0" timeOffset="1942.5">19103 3070 2705 0,'0'0'2'0,"0"0"-32"15,0 0 36-15,0 0 77 0,0 0 10 0,0 0-25 16,0 0-34-16,145-53-36 0,-114 36-37 0,1 1-30 16,-1-2-59-16,3 1-35 0,-3-2-129 0,-8 6-620 15,-10 5-444-15</inkml:trace>
  <inkml:trace contextRef="#ctx0" brushRef="#br0" timeOffset="2191.07">19539 2760 2633 0,'0'0'48'0,"0"0"-63"0,0 0 11 16,0 0 32-16,0 0 19 0,0 0 4 0,0 0-17 15,0 0-15-15,0 0-12 0,0 0 0 16,35 117 0-16,-25-101 1 0,1 0 0 0,4-1 0 16,-3 0-2-16,1 2 1 0,0-3 3 0,1-1 1 15,-4 2 2-15,-1-4 2 0,-5 0-1 16,1 0 4-16,-3-3 2 0,-2 3 0 0,-7-2-6 16,-3 1-13-16,-4-1-42 0,-4 2-94 0,1-4-207 15,7-2-1251-15</inkml:trace>
  <inkml:trace contextRef="#ctx0" brushRef="#br0" timeOffset="2339.92">19443 2695 2580 0,'0'0'97'0,"0"0"-43"0,0 0 8 16,0 0 22-16,0 0 0 0,0 0-26 15,0 0-39-15,0 0-30 0,0 0-32 0,0 0-56 16,0 0-109-16,0 0-212 0,0 0-1147 0</inkml:trace>
  <inkml:trace contextRef="#ctx0" brushRef="#br0" timeOffset="2718.29">19701 2594 2408 0,'0'0'332'0,"0"0"-325"0,0 0-6 15,0 0 32-15,0 0 16 0,0 0 0 0,0 0-8 16,0 0-11-16,0 0-10 0,26 129-9 16,-18-114-3-16,-2 0-4 0,-1-2 3 0,3 1 2 15,-5-3 4-15,3 1-3 0,-4-3 2 0,-1-1-2 16,0-3 0-16,0-2 2 0,-1 0-3 0,2-2 0 16,-2-1-3-16,2 0-4 0,-1 0-1 15,0 0-7-15,1 0-15 0,-1-1-3 0,6-2 6 16,-4 0 6-16,5-1 12 0,1-1 1 0,-1-2-7 15,1 1-2-15,1-1 2 0,-3 0 3 0,3 0 4 16,-1 1 4-16,-2 0 2 0,-2 4 0 16,4 0 1-16,-3 2 6 0,-2 0 3 0,2 2 7 15,-2 4 5-15,3 1-3 0,-3 2-2 0,2 2-2 16,-3 1 3-16,-3 2-2 0,0 0 5 16,-1 1 1-16,-8 0-5 0,-6 2-8 0,-4-1-17 15,-7 2-22-15,-4 1-31 0,-4-2-39 0,-7 0-74 16,9-4-139-16,7-5-1247 0</inkml:trace>
  <inkml:trace contextRef="#ctx0" brushRef="#br0" timeOffset="3018.81">18434 2898 2361 0,'0'0'53'0,"0"0"-19"0,0 0 17 0,0 0 25 16,0 0 4-16,0 0-7 0,0 0-3 15,0 0-13-15,0 0-3 0,0 0 7 0,-90 129 5 16,90-90 2-16,1 6-8 0,6 1-18 0,1 2-17 15,4 2-11-15,0-2-8 0,6-1-4 0,2-1-2 16,3-1-5-16,7-2-5 0,2-8-11 16,8-3-12-16,3-6-23 0,5-10-55 0,-8-6-104 15,-12-7-1131-15</inkml:trace>
  <inkml:trace contextRef="#ctx0" brushRef="#br0" timeOffset="3322.77">20029 2327 2641 0,'0'0'79'16,"0"0"-15"-16,0 0 27 0,0 0 17 16,0 0-4-16,0 0-13 0,0 0-18 0,0 0-18 15,0 0-18-15,113 119-10 0,-96-92-9 0,-4 1-7 16,0-1-5-16,0 0-3 0,-2-1-9 0,-1-1-4 16,-4 0-11-16,2-3-24 0,-4-1-40 0,0-2-82 15,-2-5-219-15,-2-5-1270 0</inkml:trace>
  <inkml:trace contextRef="#ctx0" brushRef="#br0" timeOffset="4138.01">20389 2181 1745 0,'0'0'153'0,"0"0"-22"15,0 0 20-15,0 0 6 0,0 0-14 0,0 0-26 16,0 0-28-16,0 0-20 0,0 0-10 0,0 0-7 16,0 0 0-16,0 0-2 0,0 0 1 0,0 0-1 15,-3-4-4-15,2 5-2 0,0-1-2 16,-1 2-5-16,-1 0-8 0,0 1-10 0,-3 3-12 16,-1 5-5-16,-1 2-1 0,-1 5 5 0,-2 6 0 15,2 2 0-15,3 1-8 0,1 3-5 16,3-1-3-16,2 0-7 0,0-2-5 0,2 0-1 15,5-4-7-15,2-2-2 0,2-1-7 0,1-6-13 16,0-1-16-16,6-5-24 0,1 0-32 0,0-7-49 16,2-1-95-16,-7 0-246 0,-2-1-974 0</inkml:trace>
  <inkml:trace contextRef="#ctx0" brushRef="#br0" timeOffset="4617.32">20508 2114 2537 0,'0'0'98'0,"0"0"-114"0,0 0 16 15,0 0 50-15,0 0 47 0,0 0-8 16,0 0-22-16,0 0-19 0,0 0-14 0,27 122-10 16,-21-103-7-16,0-2-3 0,-1-2-6 0,1 0-3 15,-2 0 1-15,0-1-2 0,-1-1 3 0,-2-1 4 16,1-1-3-16,0-1 3 0,-2-4-2 15,0-1 2-15,0-2 4 0,0-1 2 0,0-2 2 16,0 1 3-16,0-1-4 0,0 0-3 0,0 0-2 16,0 0-6-16,0 0-2 0,0 0-2 0,-2 0 1 15,2 0-5-15,0 0 0 0,0 0-1 0,0 0 2 16,0 0 1-16,-2 0-2 0,2 0 2 16,-1 0 3-16,1 0 0 0,0 0 6 0,-1 0-5 15,0-1 1-15,-1 1-4 0,1-1-2 0,-3 1 1 16,3 0 0-16,1-1-1 0,-1 1-1 15,1 0 0-15,0 0-3 0,0 0-2 0,0 0 2 0,0 0-7 16,0 0 0-16,0-2-3 0,1 2-4 16,-1-1 4-16,1 1-1 0,-1 0 0 0,2-1 4 15,-2 1-1-15,2 0 2 0,-1 0 6 0,1 0 6 16,0 0 0-16,-1 0 3 0,4 0 0 16,-1 0-4-16,2 0 2 0,-2 0-4 0,0 0 2 15,1-1-2-15,0-2 3 0,1 1-1 0,3-1-1 16,-2 1-1-16,-2-3-10 0,1 1-10 15,-2-1-13-15,1 0-18 0,-1-1-31 0,-2-1-78 16,-2 1-244-16,0 2-1183 0</inkml:trace>
  <inkml:trace contextRef="#ctx0" brushRef="#br0" timeOffset="4886.59">20582 2059 2605 0,'0'0'-23'0,"0"0"19"0,0 0 38 0,0 0 32 15,0 0 12-15,0 0-9 0,0 0-14 0,0 0-2 16,0 0-6-16,0 0 18 0,-111 142-11 0,111-117-16 16,3 0-12-16,1-1-29 0,5-3 4 15,1 1 2-15,-1 0 0 0,0-3-3 0,2-1-1 16,-1-2-1-16,0-2 0 0,3-2-5 0,-2-1-3 15,7-4-3-15,-1-4-4 0,4-3-21 16,2-1-34-16,-1-10-48 0,5-4-84 0,-3-2-147 16,-4 3-446-16,-9 4-712 0</inkml:trace>
  <inkml:trace contextRef="#ctx0" brushRef="#br0" timeOffset="5080.01">20886 1948 2641 0,'0'0'21'0,"0"0"-37"16,0 0 44-16,0 0 51 0,0 0 33 0,0 0-12 15,0 0-40-15,0 0-18 0,0 0-20 0,57 130-8 16,-47-110-6-16,0-1-4 0,-1 0-8 0,0 1-7 16,2-2-2-16,-1 1-4 0,0-2-15 15,-2-2-63-15,-2-2-107 0,-2-3-230 0,-1-5-1159 0</inkml:trace>
  <inkml:trace contextRef="#ctx0" brushRef="#br0" timeOffset="5233.96">20785 2217 2942 0,'0'0'17'0,"0"0"-43"15,0 0 3-15,0 0 34 0,0 0 26 0,0 0-9 16,0 0-20-16,0 0-28 0,136-86-23 15,-102 67-49-15,0-1-102 0,-6 4-226 0,-10 5-1125 0</inkml:trace>
  <inkml:trace contextRef="#ctx0" brushRef="#br0" timeOffset="5449.07">21252 1882 2165 0,'0'0'215'0,"0"0"-168"0,0 0-26 0,0 0 27 15,0 0 29-15,0 0 12 0,0 0 8 0,0 0-19 16,0 0-21-16,0 0-8 0,0 0 4 16,0 0-2-16,21 128-1 0,-14-107-1 0,3 0-16 15,-1 0-7-15,0-2-4 0,-1 2-11 0,-2-2 2 16,1 1-5-16,-3-2-5 0,-2-4-3 0,-2 0-10 16,0-2-6-16,-4-1-6 0,-3-1-22 15,-6 0-54-15,3-2-146 0,2-4-1376 0</inkml:trace>
  <inkml:trace contextRef="#ctx0" brushRef="#br0" timeOffset="5601.98">21095 1820 2839 0,'0'0'66'0,"0"0"-51"0,0 0 4 0,0 0 22 15,0 0-14-15,0 0-23 0,0 0-27 16,0 0-33-16,0 0-44 0,0 0-103 0,0 0-206 15,0 0-1148-15</inkml:trace>
  <inkml:trace contextRef="#ctx0" brushRef="#br0" timeOffset="6006.51">21516 1809 2580 0,'0'0'108'0,"0"0"-96"15,0 0 2-15,0 0 20 0,0 0 14 0,0 0 2 16,0 0-15-16,0 0-12 0,0 0-2 16,0 0-1-16,-118 112-8 0,112-100-1 0,2 0-7 15,0 0-15-15,4-1-6 0,0-1 2 0,2 0-3 16,4-2 3-16,3-2 1 0,1-5 1 0,2-1 3 16,3 0 8-16,0-2-4 0,0-5 1 0,0-4-1 15,-2-1 1-15,-2 0 4 0,1-2 8 0,-5-1 0 16,-1-1-2-16,-2 0-5 0,1-1-9 15,-4-2-14-15,-1 1-10 0,0-1 4 0,0-3 4 16,-1 2 6-16,-3-3 6 0,1 1 4 0,0-1 9 16,-1 0 11-16,1 4 10 0,1 1 16 0,0 3 11 15,1 5 8-15,1 3 9 0,0 3 4 16,0 4-8-16,0 0-20 0,0 0-22 0,0 5-16 16,0 1-4-16,3 3 10 0,1 4 8 0,1 1 9 15,1 5-7-15,2-2-9 0,0-1-2 16,0 0-3-16,2 1-1 0,-1-3-4 0,1 1-4 15,1-3-6-15,-1-1-19 0,1 0-33 0,0-3-60 16,-1 0-95-16,-4-5-151 0,0-1-1208 0</inkml:trace>
  <inkml:trace contextRef="#ctx0" brushRef="#br0" timeOffset="6242.27">21678 1398 2151 0,'0'0'383'0,"0"0"-374"0,0 0 68 16,0 0 36-16,0 0 10 0,0 0-21 0,0 0-32 16,116 110-26-16,-103-91-20 0,1 1 1 0,-3 4-5 15,-2 0-2-15,-1 2-1 0,-4 2-5 0,-1 1-4 16,-3-1-5-16,0-2-10 0,-3 2-9 15,-1-1-9-15,-3 3 1 0,1 1-5 0,-2-4-89 16,1-7-291-16,3-6-1220 0</inkml:trace>
  <inkml:trace contextRef="#ctx0" brushRef="#br0" timeOffset="8372.94">18695 3926 2010 0,'0'0'150'0,"0"0"-44"15,0 0 10-15,0 0 27 0,0 0 10 0,0 0-9 16,0 0-28-16,0 0-22 0,0 0-25 0,0 0-18 15,0 0-10-15,0 0-9 0,0 0-10 16,0 0-7-16,3 0-6 0,-2 6-3 0,6 2 9 16,-2 4 8-16,5 4 8 0,1 5 2 0,5 2-9 15,-4 0-7-15,5 3 1 0,-5-3-7 0,1 0-3 16,2-1-2-16,-2-2-3 0,-2 0-3 0,-1-2-2 16,1-2-3-16,-2-1-5 0,-1-2 3 0,0-3-2 15,-2-1-2-15,-1-2 1 0,-2-2-10 16,-1-1-13-16,-2-3-15 0,0-1-34 0,1 0-37 15,0-1-47-15,2-5-71 0,-1 1-159 0,-1 2-1160 0</inkml:trace>
  <inkml:trace contextRef="#ctx0" brushRef="#br0" timeOffset="9607.68">19092 3882 744 0,'0'0'310'0,"0"0"-107"16,0 0-33-16,0 0 12 0,0 0 6 0,0 0-17 15,0 0-25-15,0 0-21 0,0 0-23 0,0 0-17 16,0 0-8-16,0 0-8 0,0 0-7 0,1-10-8 16,-1 10-1-16,0 0-5 0,-1 0-3 0,0 0-6 15,-2 0-9-15,2 0-5 0,1 0-7 16,-1 0-4-16,1 0-3 0,0 0-2 0,0 0 0 16,0 0-1-16,0 0 2 0,0 0 3 0,0 0 4 15,0 0 4-15,0 0 1 0,0 0 4 0,0-1-4 16,0 1 0-16,-1 0-1 0,1 0-4 0,-1 0 1 15,0 0-3-15,1 0-3 0,-1 0-2 16,0 0-2-16,-2 0-5 0,3 0-1 0,-1 0-2 16,1 0-2-16,-1 0 2 0,1 0-1 0,0 0 0 15,0 0 0-15,-2 0-1 0,1 0 2 16,-1 0-2-16,-2 0-2 0,2 0-2 0,-3 2-4 16,-2 2-2-16,-1-1 2 0,0 2 2 0,2 0 5 15,-1 1 0-15,-1 2 1 0,2-1 1 16,-1 2-1-16,0 1-1 0,4-1 0 0,0 1-2 15,-1 0-3-15,2 2-1 0,2 1 1 0,-2-1 3 16,2-2-2-16,0 1 1 0,0-3-2 0,0-1 1 16,0-1-4-16,2-2-4 0,0 0 0 0,3-2 2 15,-2 0 9-15,5-2 6 0,-1 0 8 0,4 0 6 16,-1-5-2-16,1-2-1 0,1-1-3 16,0-2-6-16,-1 1-4 0,-1 0 2 0,-1-1-1 15,1 0-3-15,-2 1 0 0,-4 2 1 16,2-1 1-16,-4 2 2 0,-1-1 2 0,-1-1 2 0,1 0 2 15,-1-1-1-15,0 0 0 0,0 1-3 16,-1 1-1-16,0 0 6 0,-1 3 5 0,0 0 8 16,-2 3 5-16,3 0 0 0,-1 1 2 0,1 0-2 15,-1 0-2-15,-1 0-4 0,2 2-5 0,1-1-6 16,0 2-10-16,0-1-8 0,0 0-5 16,0 2 0-16,4 3 4 0,-1 4 3 0,0 2 8 15,3 1-2-15,-1 0-7 0,3 0-4 0,0 0-5 16,-3-1-4-16,3-3-4 0,1-1-15 15,0-1-43-15,-1-2-65 0,-3-1-116 0,1-2-1343 0</inkml:trace>
  <inkml:trace contextRef="#ctx0" brushRef="#br0" timeOffset="9825.2">19290 3682 2721 0,'0'0'194'16,"0"0"-209"-16,0 0-27 0,0 0 32 0,0 0 49 15,0 0 21-15,0 0 2 0,0 0-21 0,0 0-36 16,0 0-10-16,0 0 0 0,61 124-1 16,-51-107-1-16,-1-3-6 0,1 0-22 0,0-1-66 15,-1 0-129-15,-5-4-287 0,1-5-1037 0</inkml:trace>
  <inkml:trace contextRef="#ctx0" brushRef="#br0" timeOffset="9994.02">19240 3892 2645 0,'0'0'166'16,"0"0"-222"-16,0 0-1 0,0 0 60 0,0 0 19 15,0 0-5-15,0 0-10 0,126-68-30 16,-104 53-72-16,-7 4-133 0,-1 4-1275 0</inkml:trace>
  <inkml:trace contextRef="#ctx0" brushRef="#br0" timeOffset="10608.63">19544 3614 1644 0,'0'0'74'0,"0"0"-49"0,0 0-7 0,0 0 0 15,0 0-8-15,0 0-1 0,0 0-6 0,0 0 2 16,0 0 11-16,0 0 19 0,0 0 27 0,0 0 22 15,0 0 11-15,0 0 1 0,0 0-14 16,0 0-12-16,0 0-13 0,0 0-13 0,0 0-7 16,0 0-8-16,0 0 3 0,0-1 4 0,0 0 7 15,1 0 11-15,-1-1 8 0,3 1 1 0,-3 1 6 16,0 0 1-16,1 0-3 0,-1 0-2 0,0 1-8 16,1 2-14-16,0-1-13 0,0 0-17 0,0 0-4 15,1 2 5-15,4 2 1 0,-3 0 7 16,6 2-1-16,-3 0-6 0,-1 1-8 0,2 0 2 15,0 0-3-15,-1 2 1 0,1-1 4 0,-3 1-9 16,3-3-2-16,-4-1-1 0,4 0-4 16,-4 0 3-16,-2-2 2 0,3-2 0 0,-3 0 0 15,-1-2 1-15,0-1 4 0,0 0 1 0,0 0 8 16,0 0 1-16,0-1-2 0,0 0-8 16,1-2-11-16,0 1-13 0,0-2-9 0,0 2-11 15,4-3 9-15,-2 1 4 0,3-1 6 0,0-1 3 16,3 0-15-16,-1-1-3 0,2 1-2 0,-3 0 6 15,1 2 10-15,0 0 8 0,2 1 2 16,-3 0-2-16,-1 2 5 0,2 1-2 0,0 0 4 16,0 1 4-16,-4 3-1 0,3 1 4 0,-4-1 1 15,2 1 4-15,-4 2 13 0,-1 1 13 0,0-1 11 16,0 3 7-16,-7 1-1 0,-2 1-9 0,-1 1-5 16,-3 0-6-16,-3 1-9 0,2-1 0 0,-3 0-6 15,3-1-3-15,-2-3-4 0,4-1-9 16,1-1-10-16,3-2-15 0,-1-2-30 0,7-2-47 15,-1-1-86-15,2 0-283 0,1-1-1156 0</inkml:trace>
  <inkml:trace contextRef="#ctx0" brushRef="#br0" timeOffset="10892.01">19742 3555 2500 0,'0'0'78'0,"0"0"-93"0,0 0-15 16,0 0 30-16,0 0 39 0,0 0 29 0,0 0 14 15,0 0-1-15,0 0-25 0,0 0-7 0,0 0-3 16,0 0-4-16,0 0 1 0,0 0-7 0,68 95-7 16,-57-82-7-16,1 2-7 0,-2 0-6 0,2-1-5 15,-2 0-4-15,0-1-2 0,0-2-3 16,-2 0-3-16,-3-1 0 0,1-2-2 0,-3 0-2 15,-3 0 0-15,0 1-3 0,-4 1-16 0,-6-1-26 16,-4 3-50-16,-1-3-37 0,-3 3-14 0,-4-1-4 16,0-2-2-16,5-2-57 0,5-3-1188 0</inkml:trace>
  <inkml:trace contextRef="#ctx0" brushRef="#br0" timeOffset="11068.56">19696 3432 2276 0,'0'0'576'16,"0"0"-551"-16,0 0-2 0,0 0 25 0,0 0 22 15,0 0-1-15,0 0-21 0,0 0-40 0,0 0-36 16,0 0-25-16,0 0-3 0,0 0 7 0,0 0-5 16,0 0-20-16,-11 22-60 0,11-22-66 0,1 1-80 15,3-1-1206-15</inkml:trace>
  <inkml:trace contextRef="#ctx0" brushRef="#br0" timeOffset="11326.42">19819 3346 1683 0,'0'0'400'0,"0"0"-294"0,0 0 26 0,0 0 47 16,0 0 14-16,0 0-33 0,0 0-38 0,0 0-37 16,0 0-17-16,0 0-7 0,0 0-4 15,0 0 1-15,0 0-13 0,0 0-14 0,70 68-7 16,-59-50-10-16,-1 0-7 0,0 2-6 0,-1-1-4 16,2-1-6-16,-1-1-10 0,-1-2-18 15,2-1-38-15,-1-1-59 0,-3-4-130 0,-4-3-1375 0</inkml:trace>
  <inkml:trace contextRef="#ctx0" brushRef="#br0" timeOffset="12079.71">20132 3125 1287 0,'0'0'308'0,"0"0"-51"0,0 0-3 0,0 0-15 15,0 0-53-15,0 0-61 0,0 0-50 0,0 0-41 16,0 0-37-16,0 0 2 0,0 0 21 0,0 0 31 15,0 0 33-15,0 0 7 0,20 87-5 16,-10-61-7-16,-1 0-10 0,1 1-7 0,2-1-11 16,-2 0-13-16,4-2-12 0,-1-2-14 0,-1 1-9 15,1-4-4-15,1-2-2 0,0-1-5 16,-2-4-1-16,-1-1-2 0,3-3-2 0,-8-2-5 16,3-1-5-16,-3-3-11 0,-3-1-15 0,-2-1-31 15,0 0-46-15,-1-2-69 0,0-2-818 0,0 2-578 0</inkml:trace>
  <inkml:trace contextRef="#ctx0" brushRef="#br0" timeOffset="12694.82">20536 3045 2740 0,'0'0'99'0,"0"0"-33"16,0 0 3-16,0 0 0 0,0 0-16 0,0 0-16 16,0 0-10-16,0 0-7 0,0 0 7 15,0 0 0-15,0 0 4 0,0 0-2 0,0 0-6 16,-92 101-6-16,85-83-5 0,1 4 0 0,1-1-4 15,2 2-4-15,2-3-3 0,1-1-4 16,1-2-3-16,3-1-2 0,5-2 1 0,1-2-1 16,1-1 1-16,1-4 1 0,4 0-2 0,-2-4 2 15,3-3-3-15,1 0 2 0,-3-7-9 16,4-3-11-16,0-2-13 0,-3-2-21 0,1-3-23 16,-2 1-49-16,-1-2-112 0,-5 5-268 0,-4 4-1058 0</inkml:trace>
  <inkml:trace contextRef="#ctx0" brushRef="#br0" timeOffset="13045.59">20694 3031 603 0,'0'0'679'16,"0"0"-413"-16,0 0-49 0,0 0-18 16,0 0-10-16,0 0-29 0,0 0-23 0,0 0-32 15,0 0-22-15,0 0-14 0,0 0-12 0,0 0-9 16,0 0-8-16,0 0-5 0,14-5-3 16,-14 5-3-16,0 0-1 0,0 0 0 0,0 0-1 15,0 0-1-15,0 1-5 0,0-1 4 0,0 1 2 16,0 1 4-16,0 0 0 0,1 1-5 0,1 1 9 15,2 3 7-15,1 3 0 0,3 1 0 16,0 0-18-16,-2 4-17 0,4-2-12 0,-3 0 0 16,-2-1-8-16,2 0-21 0,-2-4-18 0,0 2-43 15,-1-1-61-15,1-1-108 0,-3-1-172 0,1-3-1165 16</inkml:trace>
  <inkml:trace contextRef="#ctx0" brushRef="#br0" timeOffset="13211.11">20590 3156 2590 0,'0'0'-9'0,"0"0"-17"0,0 0 42 0,0 0 12 16,0 0-4-16,0 0-22 0,0 0-24 15,131-75-36-15,-109 60-27 0,3-1 4 0,-1-1-22 16,-5 4-102-16,-8 5-1197 0</inkml:trace>
  <inkml:trace contextRef="#ctx0" brushRef="#br0" timeOffset="13473.56">20989 2778 2831 0,'0'0'69'0,"0"0"-68"0,0 0-2 0,0 0 34 16,0 0 23-16,0 0-4 0,0 0-8 0,0 0-14 16,0 0-14-16,41 128-4 0,-32-110-1 15,1 1 3-15,0-1-3 0,-2-1 0 0,3 0 4 16,-2-1-2-16,1-2-4 0,-3-1-2 0,0-1-7 16,-2-3 0-16,-3 1-1 0,0-4 2 15,-2 2 0-15,0-1 1 0,-3 1-10 0,-4-2-24 16,-4 0-47-16,-1-2-95 0,-3 0-170 0,3-3-541 15,5 0-667-15</inkml:trace>
  <inkml:trace contextRef="#ctx0" brushRef="#br0" timeOffset="13623.47">20907 2712 2792 0,'0'0'80'0,"0"0"-52"0,0 0 7 0,0 0 23 16,0 0-6-16,0 0-20 0,0 0-22 0,0 0-24 15,0 0-22-15,0 0-40 0,0 0-50 0,0 0-73 16,0 0-107-16,0 0-327 0,31 11-855 0</inkml:trace>
  <inkml:trace contextRef="#ctx0" brushRef="#br0" timeOffset="14450.61">21174 2674 1956 0,'0'0'141'0,"0"0"-67"0,0 0 16 15,0 0 28-15,0 0 5 0,0 0-24 0,0 0-37 0,0 0-26 16,0 0-13-16,0 0-3 0,0 0 4 15,0 0 0-15,0 0-7 0,5 4-4 0,-7-1-7 16,1-1 3-16,0 0 0 0,0 1-2 0,1-3 0 16,0 1-3-16,0 1-1 0,0-2 0 0,0 0 5 15,0 1 7-15,0-1 8 0,0 0 10 16,0 0 3-16,0 0 0 0,0 0-5 0,0 0-7 16,0 0-8-16,0 1-7 0,0-1-6 0,0 0-2 15,0 0 1-15,0 0-3 0,0 0-2 0,0 0 0 16,0 0-6-16,0 0 4 0,0 0-1 15,1 0 3-15,-1 0-1 0,1 0 1 0,0 0 2 16,-1 0 0-16,1 0 6 0,-1 0-2 0,1 0 3 16,-1 0 3-16,0 0-1 0,0 0 3 15,2 0 1-15,-2 0 4 0,0 0 0 0,0 1-1 16,0-1 2-16,0 0 0 0,0 0-4 0,0 0-3 16,0 1-1-16,0-1-4 0,0 0-4 0,1 0 2 15,-1 0-2-15,2 0 1 0,-2 0 0 0,1 1 1 16,0-1 3-16,0 2 2 0,-1-2 0 15,1 1 2-15,-1 0 5 0,0 1 0 0,0 1 5 16,0 0 1-16,-3 3 5 0,-1 2 0 0,0 2-1 16,-2 3-3-16,-1-1-7 0,-1 2-6 0,0 2-9 15,2-2 4-15,0 1-3 0,0-3-3 16,3 1 3-16,1-4-7 0,1 0-8 0,1-2-4 16,0-2-4-16,1 0-2 0,2-3-3 0,3 1 2 15,2-2 0-15,1-1 8 0,1 0 8 0,4-1 3 16,-2-6-2-16,0-3-9 0,2-1-5 15,-2-3-5-15,-1-1-2 0,-4-1 0 0,-1-1-3 16,-2 0 2-16,-1-1 4 0,-3 0 2 0,0 0-3 16,0 0-7-16,-6-1-9 0,1 0-15 0,-2 0-6 15,-2 0 6-15,2-2 9 0,0 1 23 16,-1 2 16-16,-1-1 13 0,3 4 17 0,2 2 17 16,1 6 18-16,2 2 17 0,-1 4 6 0,2 1-3 15,0 0-13-15,0 2-25 0,0 5-14 16,3 1-1-16,1 2 4 0,3 5 13 0,0 0 0 15,2 2-14-15,-2 1-6 0,2-1-4 0,1 1-5 16,-2-1 0-16,1-1-3 0,-1 0-2 0,-1-3 0 16,2 0-5-16,-1-1-3 0,-1-3-7 0,0 0-8 15,1-2-7-15,-1-3-2 0,-1 0-4 16,1-3-7-16,-2-1-13 0,0 0-24 0,0-1-35 16,2-5-85-16,-1 0-305 0,-4 1-1082 0</inkml:trace>
  <inkml:trace contextRef="#ctx0" brushRef="#br0" timeOffset="14663.56">21344 2341 1716 0,'0'0'1019'0,"0"0"-1023"16,0 0-1-16,0 0 44 0,0 0 14 15,0 0 1-15,0 0 0 0,0 0-10 0,63 118-18 16,-52-100-3-16,0 1-3 0,0 2 8 0,1 1 5 16,-1-1-1-16,-1 2 1 0,1 2-8 0,0 0-11 15,-3-1-12-15,-1 1-13 0,-4-1-28 0,-2-5-97 16,-1-8-1487-16</inkml:trace>
  <inkml:trace contextRef="#ctx0" brushRef="#br0" timeOffset="14821.13">21534 2733 2931 0,'0'0'-34'16,"0"0"-56"-16,0 0 11 0,0 0 39 0,0 0 20 15,0 0-55-15,0 0-1208 0</inkml:trace>
  <inkml:trace contextRef="#ctx0" brushRef="#br0" timeOffset="19058.25">6840 9114 597 0,'0'0'310'0,"0"0"-47"16,0 0-24-16,0 0 4 0,0 0-2 0,0 0-14 15,0 0-33-15,0 0-33 0,0 0-27 0,0 0-24 16,144-17-25-16,-114 14-15 0,2-1-13 0,3 1-12 16,-2-2-12-16,2-1-8 0,-3 1-9 0,-1 1-1 15,-2-1 2-15,-3 0 1 0,-3 1 5 16,0-1 0-16,-4 1 2 0,-3 2-1 0,-1 0-2 16,-3 0-2-16,-3 0-1 0,-3 1 1 0,-1 1 2 15,-1 0-2-15,-4 0 4 0,0 0 2 0,0 0 5 16,0 0 10-16,0 0 6 0,0 0-1 0,0 0-3 15,0 0 0-15,0 0-9 0,0 0-2 16,-1 0-6-16,-2 0-6 0,2 0-6 0,-3 0-7 16,3 0-1-16,-3 0-4 0,0 0 1 0,2-2-5 15,-1 1 1-15,1 0-3 0,-1 1-6 16,2-1-5-16,1 1-14 0,-1-1-26 0,1-1-41 16,0 1-78-16,0 0-223 0,0 1-1308 0</inkml:trace>
  <inkml:trace contextRef="#ctx0" brushRef="#br0" timeOffset="20467.96">9348 7790 762 0,'0'0'289'0,"0"0"-122"0,0 0-8 0,0 0 0 15,0 0-36-15,0 0-21 0,0 0-16 16,0 0-21-16,0 0-15 0,0 0-28 0,0 0-1 16,0 0 9-16,1 14 29 0,2 2 45 0,4 4 19 15,1 7 19-15,1 2-8 0,0 4-12 16,1 1-20-16,2 2-25 0,-1-3-17 0,-1 0-11 0,1-3-10 15,-3-1-7-15,-1-4-4 0,1 0-8 16,1-4-2-16,-3-1 1 0,-1-2 1 0,-1-3 2 16,0-1 1-16,-2-1 0 0,-1-4-1 15,2-1-3-15,-1-4-3 0,0 0-1 0,-1-3 3 16,-1-1-2-16,1 0 3 0,-1 0-2 0,1-1-8 16,-1-4-4-16,0-1-9 0,0-2-10 0,0-2-13 15,0 0-23-15,0-1-65 0,0 3-192 0,0 2-1341 16</inkml:trace>
  <inkml:trace contextRef="#ctx0" brushRef="#br0" timeOffset="21179.74">10844 7669 859 0,'0'0'320'0,"0"0"-159"15,0 0 19-15,0 0 17 0,0 0-17 0,0 0-19 16,0 0-18-16,0 0-10 0,0 0-20 0,0 0-13 16,0 0-5-16,21 124-11 0,-20-99-3 15,3 1-14-15,-3 4-15 0,1-1-11 0,-1 0-8 16,1-1-5-16,3-2-6 0,-1 0-1 0,1-4-4 15,0-3-2-15,2-5 1 0,-2-1-9 16,4-4 0-16,-1-1-3 0,-3-2-3 0,1 0-1 16,-1-4-4-16,-2 1-4 0,0-2-5 0,-2-1-1 15,3 0 2-15,-3 0-1 0,0-4-3 0,1-1-19 16,-1-4-28-16,0-2-56 0,4-1-89 16,-3 3-261-16,-1 2-1058 0</inkml:trace>
  <inkml:trace contextRef="#ctx0" brushRef="#br0" timeOffset="21520.27">11058 7576 1538 0,'0'0'147'0,"0"0"-19"0,0 0-3 0,0 0 10 16,0 0 16-16,0 0-5 0,0 0-11 0,0 0-13 15,0 0-20-15,0 0-18 0,0 0-9 0,0 0-6 16,0 0-3-16,0 0-1 0,-93 81-1 16,93-56 6-16,6 6 0 0,-1 2-6 0,3 3-13 15,0 2-16-15,1 0-9 0,-1 1-11 0,2-2-3 16,-1-2-3-16,1-2-3 0,-1-4 1 16,0-4-5-16,-2-2 6 0,-3-3 0 0,3-2-1 15,-4-2 5-15,-1-2-4 0,-1 0 2 0,-1-4-4 16,0 0 1-16,0-1 0 0,0-2-3 0,0-1 1 15,-1-1-4-15,0-3 1 0,1-1-2 0,0-1-2 16,0 0 5-16,-1 0-12 0,1-3-11 16,0-3-17-16,-1-3-54 0,0 1-92 0,1 2-1497 0</inkml:trace>
  <inkml:trace contextRef="#ctx0" brushRef="#br0" timeOffset="22370.74">12439 7751 1301 0,'0'0'170'0,"0"0"-17"0,0 0 5 15,0 0 3-15,0 0 4 0,0 0-7 16,0 0-20-16,0 0-15 0,0 0-18 0,0 0-14 15,0 0-9-15,0 0-18 0,0 0-20 0,0 0-13 16,34-84 3-16,-29 94 8 0,3 4 15 16,-2 3 4-16,3 5-13 0,0 2-12 0,2 3-9 15,-2 3-10-15,-2 1-3 0,-3 2-5 0,3-2-6 16,-4 1-1-16,-2-1 1 0,3 0-3 0,-3-3 2 16,-1 0-2-16,0-3 0 0,0-2 0 0,0-2-4 15,0-3-2-15,0-3-5 0,-1-1-1 0,1-4-7 16,-3-2-11-16,2-3-7 0,1-1-35 15,0-3-72-15,0-1-147 0,0 0-1294 0</inkml:trace>
  <inkml:trace contextRef="#ctx0" brushRef="#br0" timeOffset="22781.9">13194 7636 1860 0,'0'0'449'16,"0"0"-333"-16,0 0-21 0,0 0-27 0,0 0-6 16,0 0 17-16,0 0 14 0,0 0 5 0,0 0-5 15,0 0-29-15,0 0-22 0,0 0-9 0,27 123-7 16,-19-103 2-16,-5-2 1 0,3 2-1 15,-4-1 0-15,-1 1-5 0,0 1-5 0,-1-1-5 16,0 0-5-16,0-2-4 0,-1 0-5 0,0 0-4 16,1-1-10-16,0-2-7 0,0-3-14 0,0 1-17 15,0-3-34-15,0-3-142 0,0-4-1380 0</inkml:trace>
  <inkml:trace contextRef="#ctx0" brushRef="#br0" timeOffset="23368.12">14835 7588 2437 0,'0'0'103'0,"0"0"-34"0,0 0-18 16,0 0 10-16,0 0 16 0,0 0 19 0,0 0 2 15,0 0-10-15,0 0-15 0,-37 121-22 0,37-94-8 16,-2 0-8-16,2 0-1 0,0 2-4 16,0-3-5-16,2 3-2 0,2-4-12 0,2 1-4 15,-1-3-2-15,2-1-3 0,1-3 1 0,-2 0-6 16,-1-2-1-16,1 0-3 0,-2-5-13 15,1 1-8-15,0-3-13 0,-4 1-25 0,2-3-61 16,-2-2-168-16,0-2-1339 0</inkml:trace>
  <inkml:trace contextRef="#ctx0" brushRef="#br0" timeOffset="25441.4">16040 7684 543 0,'0'0'104'0,"0"0"-42"16,0 0-18-16,0 0-6 0,0 0-13 16,0 0-14-16,0 0-11 0,0 0-13 0,0 0-2 15,0 0 2-15,0 0 5 0,0 0 8 0,-34 15 9 16,30-13 5-16,0 0 5 0,0-1 6 0,-3-1 5 16,3 0 15-16,-1 0 14 0,3 0 8 15,-3 0 14-15,1 0-11 0,-1 0-13 0,1 0-5 16,1 0-17-16,-1 0-2 0,1 2-2 0,1-2-6 15,0 1-1-15,-2 1 0 0,0 0 4 0,-1 0 11 16,1 0 8-16,1 1 18 0,-3-1 13 0,2 0 11 16,-2 1 7-16,3 0 3 0,-3-1 2 0,2 0-3 15,-1-1 1-15,1 2-3 0,2-1-7 16,-2-1-5-16,1 2-6 0,1-1-7 0,1 0-5 16,-3 1-6-16,3 0-5 0,0-2-2 0,1 2-7 15,0-1-6-15,0 0-6 0,0 2-3 16,0-1-1-16,1 1-2 0,1 0 2 0,3 0 2 15,2-2-3-15,0 1 1 0,0-2 1 0,4 2-2 16,1-3 2-16,3 0-2 0,-2 0-1 16,5 0-2-16,1 0-5 0,2 0-1 0,0-3-3 15,0 0-4-15,4 1-3 0,0-1-1 0,0-2-2 16,0 2 0-16,2-3 1 0,-1 1-3 0,3 0 1 16,-3-1-2-16,0 1-1 0,2-2 7 0,-5 1-3 15,1 1 2-15,-1-1-1 0,-5 1-2 0,-3 0 3 16,1 1 1-16,-4 1 1 0,-4-1 1 15,-2 2-3-15,2-1-1 0,-6 2 1 0,1 0 4 16,-2 1-8-16,-1 0 1 0,0 0-1 0,0 0-5 16,0 0 6-16,0 0-3 0,0 0-2 15,-4 0 4-15,1 0-11 0,-6 2-6 0,-1 1-7 16,0 0-9-16,-5 2-10 0,1-1-10 0,-2 2-17 16,1-1-23-16,-2 1-20 0,1-1-56 0,0 1-149 15,9-3-1335-15</inkml:trace>
  <inkml:trace contextRef="#ctx0" brushRef="#br0" timeOffset="25822.97">15965 7845 1824 0,'0'0'132'0,"0"0"-50"0,0 0 12 16,0 0 28-16,0 0 15 0,0 0 5 0,0 0-9 16,0 0-23-16,0 0-22 0,0 0-13 0,0 0-12 15,0 0-5-15,0 0-8 0,0 0-10 16,65-55-4-16,-62 58 1 0,1 3 0 0,1 2 2 16,0 5-4-16,3 2-4 0,-3 3 0 0,2 6-3 15,-4 2-2-15,1 2-10 0,-1 0-7 0,-3 1-3 16,0 0 1-16,0-1 1 0,0-1-1 15,0-2-3-15,0 0 0 0,0-4-5 0,0 0-2 16,0-3 3-16,0 1-9 0,0-3 5 0,0-2 0 16,0-3-1-16,0-2 2 0,0-2 0 0,0-2-1 15,0-3 1-15,-1 0 0 0,1-2-7 16,-2 0-2-16,2 0-6 0,-1 0-16 0,1 0-12 16,-1-2-17-16,1 0-20 0,0-2-24 0,0-1-52 15,0 2-115-15,0 0-1294 0</inkml:trace>
  <inkml:trace contextRef="#ctx0" brushRef="#br0" timeOffset="26190.83">16351 7708 2226 0,'0'0'154'0,"0"0"-73"0,0 0-28 16,0 0 15-16,0 0 32 0,0 0 18 0,0 0 8 16,0 0-16-16,0 0-27 0,0 0-9 0,0 0-7 15,0 0-10-15,0 0-10 0,12 128-14 16,-11-105-11-16,2 1-6 0,-2 1-2 0,0 1-4 16,-1 0 1-16,2 0-3 0,-2 0-1 0,1 0-3 15,0-3 3-15,-1-1-3 0,2-1-4 0,1-1 1 16,1-2-4-16,-1-2 4 0,3-2 1 15,-2-4-1-15,4 0 3 0,-3-2-3 0,0-4 2 16,0 0 1-16,0-2 0 0,-3-2 3 0,3 0-3 16,-1 0-1-16,-4 0-1 0,2 0-2 0,0-2-2 15,-2 0-1-15,1-3-4 0,-1 0-8 16,0 1-11-16,0-3-22 0,-1 0-40 0,-2-1-69 16,2 2-197-16,0 1-1307 0</inkml:trace>
  <inkml:trace contextRef="#ctx0" brushRef="#br0" timeOffset="27229.7">15803 7713 1278 0,'0'0'235'0,"0"0"-56"0,0 0-19 16,0 0-19-16,0 0-11 0,0 0-13 0,0 0-14 15,0 0-16-15,0 0-21 0,0 0-15 0,0 0-6 16,0 0-5-16,0 0 5 0,-41-89 5 16,32 71-7-16,-2-4-9 0,-2-1-3 0,0-2-9 15,0-2 2-15,2 0 2 0,0-2-5 0,1 1-7 16,0 0-4-16,4 2-9 0,2 4-4 16,1 4 1-16,2 4-4 0,1 4 2 0,0 3-1 15,0 2-1-15,0 1-3 0,0 2-9 0,0-1-8 16,0 2-9-16,0-1-14 0,1 0-14 0,1-1-36 15,-1 0-118-15,-1 2-1261 0</inkml:trace>
  <inkml:trace contextRef="#ctx0" brushRef="#br0" timeOffset="27589.92">15457 6725 2031 0,'0'0'350'0,"0"0"-260"0,0 0-49 16,0 0-21-16,0 0-12 0,0 0-16 15,0 0 19-15,0 0 19 0,0 0 19 0,0 0 26 16,0 0-1-16,0 0 0 0,0 0 1 0,0 0 5 15,82 81 2-15,-69-60-7 0,5 2-12 0,-3 2-15 16,1 2-15-16,-2-1-16 0,1-2-8 16,-4-2-2-16,-1-3-6 0,0-2-1 0,0-5-3 15,-5 0 0-15,0-5-1 0,-5 1-7 0,0-5-5 16,0-1-13-16,0-2-17 0,-4 0-25 16,-2-1-47-16,-3-7-65 0,-1-2-41 0,1-4-12 0,1-1 34 15,-2-3 64-15,0-3 49 0,0-2 23 0,-3-3-17 16,5 4-41-16,3 7-1171 0</inkml:trace>
  <inkml:trace contextRef="#ctx0" brushRef="#br0" timeOffset="27776.3">15468 6616 1489 0,'0'0'384'0,"0"0"-156"15,0 0-40-15,0 0-36 0,0 0-34 0,0 0-31 16,0 0-26-16,0 0-14 0,0 0-7 0,0 0-1 16,0 0 7-16,0 0 3 0,0 0-3 0,0 0-1 15,114-54 3-15,-96 59 6 0,-5 0 0 16,2 4-5-16,-2 1-10 0,-4 3-14 0,-2 3-6 15,-3 0-3-15,-1 4-4 0,0-3-7 0,-3 4-2 16,0 1-2-16,-4 0-7 0,1 1-5 16,-6-1-5-16,3 1-9 0,-1-2-22 0,0 1-32 15,0 0-57-15,3-4-142 0,0-6-1331 0</inkml:trace>
  <inkml:trace contextRef="#ctx0" brushRef="#br0" timeOffset="28093.09">15759 6765 2393 0,'0'0'108'15,"0"0"-134"-15,0 0 8 0,0 0 57 16,0 0 41-16,0 0 38 0,0 0-7 0,0 0-33 16,0 0-15-16,0 0-12 0,0 0-5 0,0 0 6 15,0 0 14-15,0 0 1 0,86 124-5 16,-81-110-18-16,-1 0-21 0,-3-4-5 0,0-1 1 15,-1-4 3-15,0 0 0 0,0-2 4 0,0-2 4 16,0-1-1-16,0 0 0 0,0-3-7 0,0-4-8 16,-1-2-8-16,1-4-6 0,0-3-4 15,0-1-1-15,0-1-1 0,0 1-4 0,0-2 2 16,0 2-2-16,1 1 0 0,2 0 4 0,-1 2-7 16,1 0-4-16,-1 1-9 0,2 2-18 15,1 1-15-15,0 0-22 0,0 2-24 0,-1 0-24 16,2 3-36-16,0-1-45 0,-1 2-52 0,-1 2-1248 0</inkml:trace>
  <inkml:trace contextRef="#ctx0" brushRef="#br0" timeOffset="28362.22">15975 6661 1583 0,'0'0'294'0,"0"0"-9"0,0 0-38 0,0 0-66 16,0 0-59-16,0 0-20 0,0 0-14 0,0 0-18 16,0 0-14-16,0 0-17 0,0 0-10 0,10 125-4 15,-9-112-10-15,0-2-4 0,4 1-4 0,1-3-2 16,3-1 0-16,-1-1 0 0,-1-1 0 15,4-2 2-15,-2-3 3 0,2-1 2 0,2 0 2 16,-2-6 1-16,-1-1-2 0,1-3 3 0,0-1-3 16,0-2-1-16,-2 1 3 0,0-1-2 15,-3 0 3-15,-2 1 5 0,-2-1-1 0,-2 2-2 16,0-1-3-16,-6 1-8 0,-4 1-6 0,-3 1-2 16,-2 4-5-16,-4-1-2 0,-1 4 1 0,-1 0-2 15,0 2 3-15,2 0 3 0,-1 2-1 16,5 1-5-16,0 1-4 0,5-1-12 0,4-1-16 15,2-1-22-15,3-1-37 0,1 0-45 0,0 0-105 16,1 0-970-16</inkml:trace>
  <inkml:trace contextRef="#ctx0" brushRef="#br0" timeOffset="28643.97">16224 6502 2272 0,'0'0'150'0,"0"0"-25"0,0 0 5 0,0 0-7 16,0 0-21-16,0 0-24 0,0 0-25 0,0 0-12 15,0 0-4-15,0 0-3 0,0 0-4 16,0 0-6-16,0 0 1 0,0 0-2 0,-79 120-6 16,75-103-3-16,2 0-8 0,2-3 0 15,0 0-3-15,0-2 0 0,5-1-2 0,1-3-3 16,3-1 1-16,-1-4 2 0,2 0 3 0,2-3 3 16,-1 0-5-16,2-6-4 0,0-2-3 0,1-3-1 15,-2 0 0-15,-1-3 1 0,-1 0-1 16,-2-2-7-16,-2 1-6 0,-3-3-5 0,-2-1-9 15,-1 1-10-15,-2-1-22 0,-6-4-52 0,-3 2-69 16,1-3-77-16,-3-1-67 0,-2 0-73 0,4 4-112 16,3 8-752-16</inkml:trace>
  <inkml:trace contextRef="#ctx0" brushRef="#br0" timeOffset="28775.35">16127 6246 1540 0,'0'0'333'0,"0"0"-183"0,0 0-125 16,0 0 28-16,0 0 62 0,0 0 62 15,0 0 55-15,0 0-47 0,0 0-43 0,0 0-22 16,0 0-34-16,74 133-23 0,-59-113-13 0,-1-1-20 15,2 4-14-15,-1-2 0 0,1 0-11 16,-2-2-4-16,2 0-5 0,-3-2-12 0,-2-1-7 16,0-2-21-16,-1-1-23 0,-1 0-38 0,1-1-103 15,-6-4-243-15,2-2-1143 0</inkml:trace>
  <inkml:trace contextRef="#ctx0" brushRef="#br0" timeOffset="29129.06">16415 6450 2522 0,'0'0'294'16,"0"0"-241"-16,0 0-43 0,0 0-7 0,0 0 8 15,0 0 14-15,0 0 14 0,0 0-1 16,0 0-7-16,0 0-12 0,0 0-5 0,0 0 0 16,0 0-2-16,0 0 0 0,53 52-3 0,-47-46-4 15,3-1 0-15,-1-1-2 0,0 0-2 0,0-3 2 16,2 0 1-16,0-1 3 0,0 0 10 0,0-2 7 15,0-3 2-15,-1-2 1 0,0-2-2 16,-3-1-1-16,-1 1-1 0,0-1 2 0,-1-1-3 16,-3-1-5-16,0 0-4 0,-1-1-5 0,0 2-1 15,0-1-3-15,0 0-3 0,0 2 4 0,-1-2-1 16,0 4 0-16,-2 0 2 0,2 5-1 16,1 2 1-16,0 0-2 0,0 1-6 0,0 0-13 15,0 0-3-15,0 2-6 0,3 1 8 0,-1 4 20 16,4 1-2-16,0 1 5 0,3 2-5 0,-1-1-6 15,1 1-5-15,0-1-11 0,0-1-14 16,0 1-20-16,-1 0-27 0,2-3-54 0,-2-2-104 16,-3-2-1356-16</inkml:trace>
  <inkml:trace contextRef="#ctx0" brushRef="#br0" timeOffset="29359.71">16834 6291 2205 0,'0'0'106'0,"0"0"-33"16,0 0 31-16,0 0 26 0,0 0-11 16,0 0-22-16,0 0-35 0,0 0-32 0,0 0-12 15,0 0-5-15,0 0-2 0,0 0-2 0,0 0-3 16,0 0-4-16,-48 124-3 0,52-116-1 16,6 0-2-16,-1 0 0 0,2-4 2 0,3-1 4 15,2-3 2-15,2 0-4 0,-1-3-7 0,4-5-13 16,-1-4-12-16,-1 0-17 0,-2-2-31 0,0-2-32 15,-4 1-36-15,-5 2-45 0,-4 6-1272 0</inkml:trace>
  <inkml:trace contextRef="#ctx0" brushRef="#br0" timeOffset="29549.62">16905 5949 1790 0,'0'0'10'16,"0"0"-26"-16,0 0 76 0,0 0 105 0,0 0 98 15,0 0-21-15,0 0-68 0,29 121-66 16,-20-95-13-16,1 0-18 0,1 2-12 0,1-1-25 16,2-4-25-16,-2-2-8 0,1-1-15 0,2-3-2 15,-1-2-8-15,-3 0-10 0,2-5-13 0,-2 2-23 16,-1-4-31-16,-3 1-73 0,0-3-141 0,-4-3-1220 16</inkml:trace>
  <inkml:trace contextRef="#ctx0" brushRef="#br0" timeOffset="29745.1">16933 6164 2815 0,'0'0'48'0,"0"0"-18"0,0 0 28 0,0 0 44 15,0 0 7-15,0 0-15 0,0 0-20 0,0 0-33 16,0 0-24-16,0 0-6 0,123-26-9 0,-105 17-2 15,-1 0-7-15,-2 0-11 0,0 0-16 0,-2-1-44 16,-2 3-103-16,-4 3-1462 0</inkml:trace>
  <inkml:trace contextRef="#ctx0" brushRef="#br0" timeOffset="30445.94">17586 6383 2265 0,'0'0'483'0,"0"0"-382"15,0 0-27-15,0 0-1 0,0 0-2 0,0 0-8 16,0 0-14-16,0 0-24 0,0 0-19 0,0 0-17 16,0 0-4-16,0 0 2 0,0 0 7 0,0 0 6 15,-107-13 2-15,94 22 2 0,1 1-2 16,2 1-2-16,2 1 0 0,1 1-2 0,4 2-1 15,-1-2-3-15,3 0-4 0,1 1 0 0,0-3-2 16,3 2 0-16,2-2-1 0,0-3 1 16,1 0-2-16,3-4 3 0,-1 0 5 0,1-3 9 15,0-1 9-15,-1 0 12 0,1-2 11 0,-1-5 3 16,3-2 0-16,-3-2-4 0,0-1-7 0,-3-2-6 16,4-1-5-16,-4 1 0 0,0-2-4 15,-3-1 1-15,3 4 0 0,-3-1-2 0,-1 2 0 16,-1-1-1-16,0 2-2 0,0 1 0 0,0 5 2 15,0 1 1-15,0 2 1 0,0 2-4 0,0 0-5 16,0 0-12-16,0 0-5 0,0 0-3 0,1 3-2 16,0 2 11-16,5 0 11 0,-3 3 6 0,-1 2 4 15,4 0-2-15,-3 1-7 0,2 0-5 16,-2 0-6-16,2-1-10 0,1 2-10 0,1-2-23 16,0-2-28-16,3-1-74 0,-3-2-937 0,0-4-547 0</inkml:trace>
  <inkml:trace contextRef="#ctx0" brushRef="#br0" timeOffset="30745.92">17830 6206 2801 0,'0'0'97'15,"0"0"-83"-15,0 0-5 0,0 0 20 0,0 0 7 0,0 0-4 16,0 0-7-16,0 0-10 0,0 0-8 15,0 0-5-15,0 0 2 0,0 0 1 0,0 0 6 16,-59 110 2-16,62-101 2 0,0 0 0 0,5-1-1 16,-1 0-1-16,0-1 5 0,0 0 2 0,3 0 0 15,-2 0 1-15,-2-2-4 0,-1 0 1 16,1-2 1-16,-3 0-1 0,-2-1 6 0,-1 1 2 16,0-2 6-16,0 1 0 0,-1 0 5 0,-7 3 4 15,-1 2-8-15,-3 2-5 0,-7 1-16 0,0 1-14 16,1-1-6-16,0-1-7 0,1-2-6 15,1 0-18-15,2 0-27 0,3-3-58 0,3 0-127 16,5-2-1412-16</inkml:trace>
  <inkml:trace contextRef="#ctx0" brushRef="#br0" timeOffset="32629.96">18381 6229 1940 0,'0'0'79'0,"0"0"-14"0,0 0 17 0,0 0 21 16,0 0-7-16,0 0-18 0,0 0-33 0,0 0-23 15,0 0-6-15,0 0 3 0,0 0-1 0,0 0-1 16,-27 0-4-16,24 0-7 0,2 0-8 15,-3 0-9-15,3 0-9 0,0-1-5 0,1 1-3 16,0 0-5-16,0 0-6 0,0 0-11 0,0 0-15 16,0 0-13-16,0 0-10 0,0 0-3 0,0 0 10 15,-1 0 13-15,1 0 30 0,0 0 36 0,-1 0 33 16,1 0 27-16,-1 0 8 0,1 0-1 16,0 1-8-16,0-1-9 0,-1 0-5 0,1 2-9 15,-2-2-4-15,2 0-7 0,-3 1-5 0,3-1-3 16,0 1-5-16,0-1-4 0,0 0 0 15,0 0 1-15,0 0 2 0,0 0-2 0,0 0-7 16,0 0-13-16,0 0-24 0,0 0-45 0,0 0-50 16,0 0-1270-16</inkml:trace>
  <inkml:trace contextRef="#ctx0" brushRef="#br0" timeOffset="36437.3">18303 6081 1709 0,'0'0'372'16,"0"0"-207"-16,0 0-24 0,0 0 18 0,0 0 4 16,0 0-11-16,0 0-33 0,0 0-34 15,0 0-22-15,0 0-15 0,0 0-5 0,0 0-7 16,8-21 3-16,-7 21-2 0,0 1-6 0,-1 2-5 15,1 0-12-15,0 2 2 0,4 5 10 16,-2 4 0-16,0 3 9 0,4 4-3 0,0 3-10 16,-3 1-3-16,2 1-3 0,-2 0-5 0,1-2-3 15,-1 0-1-15,-2-3-4 0,5-3-2 16,-4 0 1-16,2-4-2 0,-1 0 2 0,-2-1 0 16,4-3-1-16,-3-1 1 0,3 0 0 0,-4-5 0 15,0 1 0-15,-1-3 4 0,0 0 1 0,2-1 0 16,-3-1 3-16,0 0 1 0,1 0 3 0,-1 0 2 15,0 0-2-15,0 0 3 0,0 2-5 16,0-2 0-16,0 0-1 0,0 0-2 0,0 0-1 16,0 0-4-16,0 0-1 0,0 0 1 0,-1 0-7 15,1 0-3-15,-3 0-13 0,3 0-12 0,-1-3-20 16,0 1-34-16,1-1-51 0,0-1-117 0,0 2-1450 16</inkml:trace>
  <inkml:trace contextRef="#ctx0" brushRef="#br0" timeOffset="36852.58">18788 6218 2369 0,'0'0'127'15,"0"0"-63"-15,0 0 14 0,0 0 28 16,0 0 9-16,0 0 3 0,0 0-15 0,0 0-26 15,0 0-20-15,0 0-18 0,0 0-13 0,0 0-12 16,0 0-12-16,0 0-8 0,-10 4 0 16,15-3 13-16,3 2 6 0,4-2 14 0,5 0 4 15,3-1-2-15,2 0-3 0,4-1-4 0,0-5-7 16,3 0-11-16,-2-2 1 0,-3 0-2 0,-2 0-2 16,-3 1 3-16,1 0-9 0,-5 0-3 15,-2 0-5-15,-3-1-6 0,-1 2-15 0,-3-1-25 16,2-1-42-16,-1-1-70 0,-4 2-121 0,2 4-1320 0</inkml:trace>
  <inkml:trace contextRef="#ctx0" brushRef="#br0" timeOffset="37168.94">19037 6013 2622 0,'0'0'202'0,"0"0"-147"0,0 0-21 16,0 0 5-16,0 0-4 0,0 0-15 0,0 0-10 15,0 0-3-15,0 0 1 0,0 0 11 0,0 0 10 16,0 0-3-16,0 0 0 0,0 0-4 0,95 50-11 16,-78-46 4-16,2 0-6 0,0 1-1 15,-1 0 1-15,-5-2-5 0,3 2 1 0,-5-1-1 16,-1 1 4-16,-4 1 1 0,2-1 3 0,-3 1 3 16,-2-1 2-16,-2 2 5 0,-1 2 5 15,0 0 4-15,0 4 9 0,-7 0-4 0,0 0-2 16,-4 1-8-16,-2-1-8 0,0-1-3 0,1 0-2 15,-3-1-3-15,2 1-3 0,2-2-3 0,-2 1-2 16,2-2-1-16,2 0-2 0,0 0-6 16,1-4-4-16,6 1-9 0,-1-3-11 0,0 0-14 15,3 0-24-15,0-1-31 0,0-2-82 0,3 1-1467 0</inkml:trace>
  <inkml:trace contextRef="#ctx0" brushRef="#br0" timeOffset="37936.94">19528 5930 2965 0,'0'0'20'15,"0"0"-47"-15,0 0 3 0,0 0 27 0,0 0 31 16,0 0 18-16,0 0-4 0,0 0-15 0,0 0-13 16,0 0-8-16,0 0-5 0,0 0-1 0,23 128-1 15,-22-115 1-15,0 1-2 0,0-2-1 0,0 0 0 16,-1-1 0-16,0-2 1 0,3 0 2 15,-3-3 1-15,0-3 0 0,0-1 0 0,0-1 4 16,0-1 11-16,0 0 15 0,0-4 5 0,0-1-5 16,0-5-15-16,-4 0-13 0,3-2-6 15,0-2-2-15,0-2 3 0,1 1-8 0,0-4-2 16,0 2-1-16,0-1 0 0,1 1 1 0,0 3 2 16,4 2 4-16,-2 2-2 0,-1 2 4 0,4 4 0 15,-3 1 2-15,-1 0 2 0,5 2-5 16,1-2 0-16,1 2-2 0,-1 1 0 0,5 0-1 15,-2 0 1-15,-1 2 1 0,0 4-1 0,2 1 5 16,-1 3 1-16,0-1 4 0,1 4 3 0,-2-1-3 16,0 2-1-16,0 0-3 0,-1 1-3 15,-2-1 2-15,-2 4 2 0,2-2-2 0,-4 2-6 16,0-3-5-16,0-1-2 0,-3 0 1 0,0-2 5 16,0-3 1-16,0-1 1 0,0-3 1 15,-1-1-1-15,-1-3 6 0,0 0 3 0,1-1 7 16,0 0 1-16,0-2-5 0,0-4-8 0,-1-3-9 15,-2-1-9-15,3-2 0 0,1-1-3 0,0-3 1 16,0-3 6-16,0 0 4 0,7 0 6 0,-4 2 3 16,4 2 7-16,-1 2 3 0,0 2 1 15,0 3 2-15,-1 1-4 0,1 1 3 0,-2 1-2 0,3 2-2 16,-3 0 1-16,4 1-4 0,-1 2-2 16,-2 0 2-16,4 0 1 0,0 0-3 0,-1 2 3 15,1 4 1-15,-1 2-1 0,1 2 4 0,0 0 0 16,0 1 1-16,2 2 3 0,-3 0-4 15,0 2 4-15,-3 0 5 0,4 3 1 0,-1-2 0 16,-1-1-7-16,-2-1-6 0,2-1-8 0,-3-3 1 16,3-1-1-16,-4-2 0 0,2-3 4 15,-3 0-6-15,0-2-4 0,-1-1-6 0,-1-1-13 16,0 0-8-16,0 0-17 0,0-2-33 0,0-4-46 16,0 1-81-16,0 2-1476 0</inkml:trace>
  <inkml:trace contextRef="#ctx0" brushRef="#br0" timeOffset="39649.43">16151 9407 1041 0,'0'0'286'0,"0"0"-203"16,0 0 7-16,0 0 6 0,0 0-2 0,0 0-8 15,0 0-18-15,0 0-16 0,0 0-9 0,0 0-3 16,0 0-6-16,0 0-5 0,0 0-3 0,0 0-4 16,-1-7 0-16,1 7 1 0,0 0 1 15,0 0 7-15,0 0 6 0,0 0 8 0,0 0 5 16,0 0 2-16,0 0 4 0,0 1-5 0,0-1-3 16,0 2-5-16,0-2-6 0,0 0-6 15,0 0-5-15,0 0-5 0,0 1-5 0,0-1-5 16,0 0-4-16,0 1-7 0,0-1-4 0,0 0-4 15,0 0-2-15,0 0-4 0,0 0-1 0,0 0-4 16,0 0-1-16,0 0 2 0,0-1-2 16,0 1 4-16,0-1 1 0,1-1-8 0,2 1-35 15,-2 0-96-15,1 0-1288 0</inkml:trace>
  <inkml:trace contextRef="#ctx0" brushRef="#br0" timeOffset="55236.93">19337 12333 1658 0,'0'0'188'0,"0"0"-61"0,0 0-24 0,0 0-5 15,0 0 12-15,0 0 14 0,0 0-6 0,0 0-12 16,0 0-15-16,0 0-16 0,0 0-12 0,0 0-11 15,-1-40-11-15,-3 40-9 0,3 0-7 0,0 0-6 16,-2 0-5-16,1 0-3 0,-4 4-7 16,2 2 0-16,-2 3 1 0,-2 4 1 0,3 6 2 15,-4 2-4-15,-1 5 2 0,-1 1-5 0,-1 3-1 16,-2 0 1-16,1-1-4 0,2-1-1 16,-1 1 2-16,1-4-3 0,1-2 3 0,1-1 4 0,1-6-6 15,1-5 0-15,4-4-5 0,1-3-9 16,1-4-19-16,1 0-42 0,0-5-68 0,2-4-113 15,-1-1-224-15,1 5-1037 0</inkml:trace>
  <inkml:trace contextRef="#ctx0" brushRef="#br0" timeOffset="55553.66">19126 12262 2451 0,'0'0'140'0,"0"0"-68"0,0 0-40 0,0 0-14 16,0 0 11-16,0 0 10 0,0 0 8 0,0 0 3 16,0 0-6-16,0 0-7 0,0 0-6 15,-61 124-6-15,56-98-7 0,-3 3-6 0,1-2-5 16,-2-1-7-16,5 0 1 0,-2-2 1 16,3 0-1-16,-3-1 4 0,4-2-4 0,-1-1-1 0,1-5 1 15,-2-1-4-15,4-2 4 0,0-3 2 16,0-4-2-16,0-1 1 0,0-1 1 0,5-1 3 15,1-2 5-15,3 0 6 0,5 0-4 0,1-2-4 16,2-2-6-16,2-1-7 0,1 0-1 16,0 0-3-16,1 2-3 0,1-1-3 0,-2 2-3 15,1 2-7-15,1 0-15 0,-2 0-36 0,1 0-81 16,-4 0-162-16,-7 1-1248 0</inkml:trace>
  <inkml:trace contextRef="#ctx0" brushRef="#br0" timeOffset="56163.77">19416 13580 1349 0,'0'0'214'0,"0"0"-91"16,0 0-37-16,0 0-4 0,0 0 11 0,0 0 12 15,0 0 2-15,0 0-11 0,0 0-20 16,0 0-13-16,132-98-10 0,-108 81-5 0,-1-2-5 15,4 1 3-15,-1-2 0 0,1-1-1 0,1 2-2 16,-4-3-5-16,3 2-6 0,-5 0-9 0,-1 3-8 16,-1 1-8-16,-2 4-11 0,-4 3-13 15,-3 1-16-15,-2 3-25 0,-1 3-52 0,-7 0-108 16,0 2-185-16,-1 0-1083 0</inkml:trace>
  <inkml:trace contextRef="#ctx0" brushRef="#br0" timeOffset="56644.58">19347 13387 1648 0,'0'0'115'16,"0"0"-67"-16,0 0-38 0,0 0 1 0,0 0 24 16,0 0 21-16,0 0 0 0,0 0-17 15,4 124-28-15,-4-96-9 0,0 1-1 0,0-1 1 16,0-2 5-16,-2 0-4 0,0-3 1 0,-3-1 8 16,2-1-2-16,1-2 8 0,-3-2-1 0,3-1 2 15,1-3 1-15,-1-3-3 0,2-3-3 16,0-2-1-16,0-4 19 0,1-1 16 0,3 0 15 15,4-6 8-15,7-2-13 0,-2-1-14 0,5-4-10 16,-2 0-3-16,5-1 2 0,3 0 5 0,-2 2 3 16,1 0 1-16,0 1-1 0,2 3-6 0,-3 1-4 15,-1 3-6-15,0-1-5 0,-1 1-6 16,1 1-3-16,-1 1 0 0,-2 1 1 0,-2 1-4 16,-1 0 6-16,-3 0-4 0,-2 0-2 0,0 0 1 15,-2 1-7-15,-4 1-1 0,2 1-2 0,-4-2-3 16,-1 1 0-16,0 1 3 0,-1-1 1 15,0 0 2-15,0 1 3 0,0-2-3 0,0 2-7 16,-2-2-7-16,2-1-20 0,-2 0-19 0,0 2-19 16,-2-2-29-16,2 0-32 0,1 0-60 0,0 0-117 15,-1 0-1140-15</inkml:trace>
  <inkml:trace contextRef="#ctx0" brushRef="#br0" timeOffset="59557.43">2804 7071 1134 0,'0'0'230'0,"0"0"-137"0,0 0-16 15,0 0-10-15,-140-21 19 0,116 17-23 0,-2-2-22 16,2 1-17-16,-1-1-11 0,2 1 10 0,0-2 10 16,-1 2 7-16,-1 0-1 0,3 2-9 0,-5 1-11 15,2-1-18-15,-3 3-20 0,-1 0-15 16,-1 0-14-16,-1 4 7 0,-1 3 11 0,-1 1 11 16,-2 2 19-16,1 2-1 0,-3 1 5 0,2 2 3 15,-3 2-3-15,1 0 3 0,0 2 2 16,-3 1 3-16,2 0 4 0,3 0 1 0,0 1 3 15,2-2 0-15,2 0 1 0,2 0-2 0,2 0-7 16,2-1-9-16,0 1-13 0,4 1-10 0,-2 2-12 16,3 2-3-16,2 4-1 0,-2 1 2 0,0 1 7 15,3 2 7-15,-2-1 3 0,1 1 7 0,0 1 5 16,0-1 4-16,0 1 1 0,-2 1 1 16,1-1-2-16,0 0 0 0,-1 1-4 0,2-1-1 15,-2 2-2-15,3-1 0 0,-5 1-1 0,3 0 1 16,1 1-1-16,-2 0 4 0,4 0 0 15,1 2-2-15,0-1 1 0,1 2-5 0,3 2-3 16,0-1 5-16,2 1 2 0,1 2 2 0,4 1 3 16,0 0-2-16,2-1 1 0,2 1 1 15,0 1 1-15,7 0 0 0,1 2 1 0,2 1 0 16,3 3 4-16,1 2 3 0,4 0 0 0,5 1 0 16,-1 2-4-16,3-2-2 0,4 1 0 0,0-1-2 15,2 0 2-15,0-3 1 0,1-1 0 16,4-3 4-16,1-1 1 0,3-1 5 0,0-3 0 15,2-2 1-15,4-1 0 0,-3-2-2 0,7-4 15 16,-1-1 2-16,4-5 1 0,4-4 1 0,4-4 0 16,4-3 3-16,3-4 4 0,2-5 0 15,3-2-16-15,0-5-7 0,1 0-4 0,2-4-5 16,-1-3 0-16,-3-1-2 0,2-2 0 0,0-1-1 16,-4 0-2-16,-3 0 2 0,0 0-6 0,-2 0-1 15,-1-2-3-15,-2 2-5 0,-6-3-1 0,3-1-3 16,-2-2 0-16,-2-1 3 0,-2-1 1 0,-1-3 3 15,2-1 5-15,-3-3 4 0,-5 0 6 16,4-3 2-16,-3-1 6 0,-3-2 4 0,2 0 3 16,-2-2 3-16,-3-1-2 0,-2-1-1 0,1 0-6 15,-5 1 1-15,1 0 3 0,-3 1 1 16,-2 0 6-16,-1 3-5 0,-1 0 5 0,-4 0 0 16,1 1 0-16,-4 0 4 0,-1 0 4 0,-1 1 2 15,-1 0-4-15,-4-2 1 0,1 0-2 0,-4 2-2 16,-1-1 2-16,-2-1-3 0,1 1-3 15,-3-4-5-15,-4 0-2 0,-2-3-7 0,0-3-5 16,-1-4-3-16,0-1-3 0,-2-2 6 0,-6-4 0 16,-3-1 3-16,-1 0-25 0,-2-6-6 15,-6 0 0-15,-4-1 2 0,1 0 28 0,-5 4-1 16,2 1 1-16,-4 2-3 0,-2 4 0 0,-3 0 6 16,3 4-2-16,0 0 0 0,-1 4-1 0,-2-2-6 15,3 4 7-15,0-1 0 0,1-1 1 0,0 1-3 16,1 0 8-16,0 1 5 0,1 3-2 0,-1 1 6 15,0 2-15-15,-2 1-6 0,1 0 0 16,-2 2-3-16,-3 2 2 0,1 3-3 0,-3-1-3 16,-2 2-3-16,-1 0-4 0,0 1 0 0,-1 2 1 15,0-1-4-15,1 2 4 0,-3 2 2 0,3 1 3 16,-1 4 1-16,0 3 0 0,2 1 0 16,-2 7-4-16,-1-1 1 0,2 2-1 0,0 5 0 15,2 3 11-15,1 3-2 0,2 2 2 0,1 0 2 16,1 2-6-16,-1 1-3 0,3 2-3 15,2 0-5-15,4 1-2 0,0-2 2 0,3 1-2 16,2-1 2-16,3 0 7 0,0-2-5 0,6-2-2 16,-1 1-5-16,3 0-14 0,3-2-9 15,-1-1-15-15,5 0-18 0,3 1-9 0,0 0-7 16,1-1-1-16,9 2-44 0,-3-4-189 0,-3-2-991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9T12:05:26.255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19416 2455 0 0,'0'0'0'0,"0"0"0"0</inkml:trace>
  <inkml:trace contextRef="#ctx0" brushRef="#br0" timeOffset="27023.32">19281 2085 192 0,'0'0'295'16,"0"0"-51"-16,0 0-6 0,0 0-25 0,0 0-24 15,0 0-5-15,0 0-7 0,0 0 5 0,0 0-8 16,0 0-9-16,0 0-9 0,0 0-14 0,29-53-11 15,-25 51-15-15,-4-1-12 0,0 2-11 16,0 1-8-16,0 0-17 0,-5 0-7 0,1 1-14 16,-3 2-24-16,-4 2-10 0,-1 2-13 0,-5 3-5 15,2 1-2-15,-4 3 11 0,2 1-8 0,-2 2-1 16,6 0 2-16,-3 3-6 0,5 1 10 16,1 2 1-16,0 1-1 0,5 0 0 0,-2 2-3 0,5-2-3 15,1-2-2-15,0-1-4 0,1-3-2 16,0-1 0-16,3-1-2 0,3-2 1 0,0-3 3 15,3-1 3-15,2-4 6 0,-1-3 6 0,5-2 2 16,-2-1 3-16,1-2 3 0,2-5 4 16,-3-2-7-16,4-2 0 0,-4-2 2 0,-2 1-3 15,-2 2 7-15,-1 0-1 0,-4 2 1 0,2-2 2 16,-3 2-2-16,-3 0 0 0,0-1 0 16,0 2-5-16,0-1 2 0,0 2-4 0,0 2 1 15,0 0 0-15,0 3-2 0,0 1-3 0,0 0 0 16,0 0-4-16,0 0-6 0,0 0 1 0,0 0-10 15,0 0-11-15,0 1-4 0,0 3 11 16,5 2 6-16,-1 2 13 0,2 2 10 0,-1 0-5 16,4 1 6-16,-2-1-2 0,-2 0-3 0,2 0 0 15,-3 0-6-15,4-2-2 0,-5 2 0 0,3 0 0 16,-2-3-3-16,2 0-3 0,-4-1-3 16,4 0-8-16,-3-3-21 0,-2 0-31 0,0-1-42 15,1-2-61-15,1 0-130 0,-3 0-1287 0</inkml:trace>
  <inkml:trace contextRef="#ctx0" brushRef="#br0" timeOffset="27255.18">19522 2012 2413 0,'0'0'95'0,"0"0"-82"0,0 0 18 15,0 0 40-15,0 0 11 0,0 0-12 0,0 0-17 16,0 0-17-16,0 0-4 0,0 0-5 16,-44 136 4-16,44-115-4 0,0-1-4 0,0 1-7 15,3-1-8-15,3-4-10 0,0 1-5 0,3-3-3 16,2-2 1-16,0-3-2 0,4-2-11 0,-2-2-15 16,-2-3-22-16,5-2-53 0,-8 0-83 15,-2 0-1330-15</inkml:trace>
  <inkml:trace contextRef="#ctx0" brushRef="#br0" timeOffset="27567.49">19706 2003 2461 0,'0'0'107'16,"0"0"-69"-16,0 0 8 0,0 0 11 0,0 0-15 15,0 0-14-15,0 0-15 0,0 0-11 0,0 0-4 16,0 0-1-16,0 0 0 0,0 0-2 16,0 0 9-16,-24 86 2 0,29-77 4 0,5-2 1 15,-1 0 2-15,2 1-3 0,0-2-1 0,2 0 1 16,-6 0 2-16,3-2-1 0,-2 3-2 16,-1-5-2-16,-4 2 2 0,-2-2-2 0,-1 0 3 0,0 1 8 15,0-2 6-15,0 2 16 0,-3 2 11 16,-3 1-1-16,1 1-6 0,-4-1-18 0,-2 0-18 15,2 0-10-15,-1-3-14 0,-1 2-19 0,2-2-30 16,0-1-40-16,0 0-80 0,5-2-191 0,-2 0-1188 0</inkml:trace>
  <inkml:trace contextRef="#ctx0" brushRef="#br0" timeOffset="27794.45">19751 1864 2253 0,'0'0'-5'0,"0"0"-29"15,0 0 60-15,0 0 108 0,0 0 13 0,0 0-40 16,0 0-37-16,0 0-26 0,0 0-18 0,0 0-4 16,0 0-5-16,0 0-4 0,104 127-2 0,-100-113-4 15,2-2 4-15,-5 3-3 0,-1 1-5 16,0-2-4-16,-3 2-15 0,-3 0-28 0,-3-3-42 15,-1 1-87-15,5-4-139 0,-1-3-1181 0</inkml:trace>
  <inkml:trace contextRef="#ctx0" brushRef="#br0" timeOffset="30775.99">18787 2532 1442 0,'0'0'176'0,"0"0"-88"0,0 0 4 15,0 0 19-15,0 0 7 0,0 0-5 0,0 0-11 16,0 0-7-16,0 0-13 0,0 0-6 15,0 0 2-15,0 0 0 0,0 0-4 0,0 0-19 16,-1-26-23-16,1 26-19 0,1 0-18 0,0 1-6 16,1 2 3-16,0 3 9 0,6-1 7 0,-1 4 7 15,-2 1 1-15,4 1-4 0,-3 2-5 16,-1 1 1-16,1 2-2 0,-2-2-5 0,-2 3-4 16,3-5-6-16,-2 0-9 0,2-1-12 0,0-1-19 15,-2-2-27-15,3-2-45 0,0-2-55 16,-3-4-82-16,-1 1-1182 0</inkml:trace>
  <inkml:trace contextRef="#ctx0" brushRef="#br0" timeOffset="31075.43">18878 2409 2045 0,'0'0'86'0,"0"0"-146"0,0 0 1 16,0 0 44-16,0 0 56 0,0 0 35 0,0 0-17 15,0 0-19-15,0 0-18 0,0 0-8 16,-26 118-2-16,22-99 0 0,-2-3-2 0,2-1 3 16,-2 0 0-16,-3-1 3 0,5-4 2 0,-2 1-4 15,4-5-2-15,-1-1-4 0,2-3-9 16,1-1-9-16,0 1-14 0,0-2-15 0,3 0 17 16,3 0 25-16,-1 0 23 0,6 0 26 0,-1 0-8 15,1-3-14-15,5 2-6 0,-3 0-10 0,3 0-3 16,-2 1-2-16,4 0-1 0,0 0 2 15,3 0-3-15,1 0 4 0,1 0-3 0,-3 1-4 16,6 0-3-16,-3 0-9 0,-2 0-6 0,1-1-29 16,-4 0-121-16,-7 0-1278 0</inkml:trace>
  <inkml:trace contextRef="#ctx0" brushRef="#br0" timeOffset="32244.16">20097 1951 52 0,'0'0'182'15,"0"0"-7"-15,0 0-4 0,0 0-28 0,0 0-28 16,0 0-43-16,0 0-37 0,0 0-1 0,0 0-9 15,0 0 9-15,0 0 12 0,0 0 1 0,0 0 11 16,0 0 2-16,-4 2-4 0,4-2 3 16,0 0 13-16,0 0 22 0,0 0 18 0,0 0 18 15,0 1 1-15,0-1-11 0,0 0-16 0,0 0-16 16,0 0-17-16,0 1-16 0,0-1-7 0,0 0-7 16,0 0 2-16,0 0 0 0,0 0 3 15,0 0 11-15,0 0-1 0,0 0 0 0,2 0-2 16,0 0-6-16,-1 0-4 0,0 0-8 0,-1 0-7 15,1 0-6-15,1 0-10 0,1-1 2 16,3 0 5-16,2-1-5 0,3-3 0 0,1 1-6 16,5-2-16-16,-2 0 8 0,3-1-10 0,-4 3-1 15,0-2-2-15,-4 2-10 0,-1 0-10 0,-4 1-6 16,3 1-22-16,-5 0-34 0,2 0-78 0,-4 2-1141 0</inkml:trace>
  <inkml:trace contextRef="#ctx0" brushRef="#br0" timeOffset="32453.72">20088 2159 1446 0,'0'0'165'16,"0"0"-102"-16,0 0 37 0,0 0 71 15,0 0 22-15,0 0-18 0,0 0-45 0,0 0-45 16,0 0-30-16,0 0-18 0,125-49-7 0,-107 41-7 15,-3 0-13-15,1 1-4 0,-4 1-11 0,-1 0-6 16,-1 1-4-16,-3 0-17 0,0 2-31 16,-2-1-72-16,-3 1-153 0,2 1-1181 0</inkml:trace>
  <inkml:trace contextRef="#ctx0" brushRef="#br0" timeOffset="33295.36">20711 1681 1533 0,'0'0'140'0,"0"0"-65"15,0 0 9-15,0 0 22 0,0 0 5 0,0 0-8 16,0 0-19-16,0 0-22 0,0 0-17 0,0 0-18 16,0 0-18-16,0 0-14 0,0 0-6 0,0 0 7 15,14 3 28-15,-8 4 28 0,3 1 14 16,0 3-1-16,0 0-15 0,0 2-13 0,-1 1-6 16,-1-2-5-16,3 1-9 0,-1-1-8 0,-1-1-3 15,-3 1-5-15,2-3-6 0,-3 1-2 16,2-4-14-16,-4 1-14 0,-1-2-35 0,2-1-59 0,0-1-123 15,-2-1-713-15,-1-2-294 0</inkml:trace>
  <inkml:trace contextRef="#ctx0" brushRef="#br0" timeOffset="33677.87">20873 1558 1813 0,'0'0'-48'0,"0"0"-45"0,0 0 56 0,0 0 108 16,0 0 64-16,0 0-20 0,0 0-28 0,0 0-32 15,0 0-18-15,0 0-10 0,0 0-2 16,-26 126-3-16,22-114 2 0,1-1 1 0,-1-3 4 16,2 1 7-16,0-2 0 0,-1-1 0 0,0-2-5 15,2 1-11-15,1-3-5 0,-2 1-5 0,2-2-5 16,0 0 5-16,0-1-5 0,0 0 6 15,0 0 0-15,0 0-1 0,3 0-4 0,-1 0 2 16,1 0 17-16,0 0 12 0,3 0 13 0,0 0 11 16,1 0-14-16,4 0-13 0,-1 0-15 0,0 0-11 15,0 0-4-15,0 0-1 0,0 1-1 16,2-1 3-16,0 1 1 0,0 1-4 0,-1-1-1 16,-4 1-2-16,0 0-6 0,0 0-1 0,-3 2-1 15,2-2-2-15,-2 1-6 0,-1 1-1 0,1-1-11 16,-1 0-18-16,-3-1-31 0,3 0-56 0,-1-1-93 15,-1 0-157-15,0-1-1068 0</inkml:trace>
  <inkml:trace contextRef="#ctx0" brushRef="#br0" timeOffset="33995.49">21151 1449 1836 0,'0'0'217'16,"0"0"-98"-16,0 0-23 0,0 0 16 16,0 0-3-16,0 0-16 0,0 0-35 0,0 0-20 15,0 0-18-15,0 0-7 0,0 0 1 0,0 0 6 16,0 0 4-16,0 0 4 0,-36 75-5 0,36-54-11 15,0 3 5-15,0-1-11 0,1-1-6 16,4 2 4-16,2-3 14 0,2 0-7 0,2-2-15 16,-1-4-8-16,4-4-18 0,-1-1-2 0,0-3 5 15,1-1-5-15,-1-2-12 0,-1-2-38 0,-2-2-51 16,-1 0-63-16,-5 0-97 0,3 0-1139 0</inkml:trace>
  <inkml:trace contextRef="#ctx0" brushRef="#br0" timeOffset="34396.61">21331 1480 2526 0,'0'0'76'0,"0"0"-23"15,0 0 13-15,0 0 11 0,0 0-24 16,0 0-22-16,0 0-18 0,0 0-15 0,0 0-2 16,0 0 0-16,0 0 11 0,0 0 1 0,0 0-8 15,0 0-8-15,-45 51-3 0,45-44-2 0,0-1 6 16,4 2 10-16,3 0 7 0,0-1-3 0,2 1-8 16,2-3-4-16,0 1-4 0,1-1 2 15,0-2 6-15,0 2-1 0,0-2 1 0,0 0-1 16,-2 1 1-16,-1-1 3 0,-1 0-1 0,-4-1-1 15,0 0 0-15,-2-1-3 0,-2-1 3 16,0 3 2-16,0-2 3 0,-2 2 18 0,-3 1 14 16,0 2 3-16,-5 1 6 0,0 2-12 0,-1 0-17 15,-4 1-6-15,1-1-3 0,-2 1-2 0,3-1-5 16,0-1-3-16,2-1 0 0,2-2-7 16,1 1-10-16,4-2-13 0,0-3-36 0,2 0-68 15,2-1-106-15,0 0-197 0,0 0-1107 0</inkml:trace>
  <inkml:trace contextRef="#ctx0" brushRef="#br0" timeOffset="34658.82">21459 1546 1520 0,'0'0'640'16,"0"0"-585"-16,0 0-13 0,0 0 35 16,0 0 21-16,0 0-22 0,0 0-22 0,0 0-8 15,0 0 4-15,0 0 11 0,0 0 0 0,0 0-2 16,0 0-13-16,0 0-9 0,75-8-13 16,-62 3-9-16,-2 0-9 0,-2 2-3 0,-1 1-1 15,-2-1-13-15,-2 1-2 0,-1-1-5 0,0 1-21 16,0 1-38-16,-2-3-118 0,-1 3-223 0,0-2-1132 0</inkml:trace>
  <inkml:trace contextRef="#ctx0" brushRef="#br0" timeOffset="35263.99">21745 1324 942 0,'0'0'240'0,"0"0"-71"16,0 0 11-16,0 0 2 0,0 0-15 15,0 0-23-15,0 0-26 0,0 0-7 0,0 0-5 16,0 0 1-16,0 0-9 0,0 0-11 0,0 0-15 16,0 0-7-16,0 2-13 0,0-2-2 0,0 1-5 15,0-1-7-15,0 1-11 0,0-1-9 16,1 2-12-16,-1-1-17 0,0 3-4 0,1 3 9 15,1 2 10-15,0 4 13 0,2 1 3 0,-2 2-4 16,1 0-4-16,0-1-8 0,-1 1-2 16,1-1 3-16,-1-1-1 0,2 0-2 0,-2-3-1 15,1-1 1-15,-1-1-1 0,0 0-2 0,1-5 3 16,-2 0-2-16,0-2-1 0,-1 0-7 0,0-2-6 16,2 0-12-16,-2 0-31 0,0 0-34 15,1 0-79-15,0 0-200 0,1-1-1191 0</inkml:trace>
  <inkml:trace contextRef="#ctx0" brushRef="#br0" timeOffset="35563.98">21805 1259 1934 0,'0'0'104'0,"0"0"-63"16,0 0 20-16,0 0 32 0,0 0 1 0,0 0-10 16,0 0-24-16,0 0-18 0,0 0-15 15,0 0 0-15,0 0-8 0,0 0-4 0,0 0 1 16,0 0 1-16,88 6-8 0,-65 9-5 0,-5 1 4 16,0 0-3-16,-4-1 14 0,-2 2-3 15,-1 1-3-15,-2 0 1 0,1 0-4 0,-4 1-5 16,1-2-1-16,-3 1 1 0,0 0-4 0,-1-1-8 15,-3-1-1-15,0 0-7 0,-3 0-18 0,-3-1-64 16,-4 1-126-16,2-4-519 0,2-5-761 0</inkml:trace>
  <inkml:trace contextRef="#ctx0" brushRef="#br0" timeOffset="35893.64">22232 1234 1954 0,'0'0'254'0,"0"0"-139"0,0 0-18 0,0 0 15 15,0 0-23-15,0 0-25 0,0 0-16 0,0 0-15 16,0 0-14-16,0 0-3 0,0 0-5 0,0 0-12 16,0 0 10-16,-46 132 2 0,42-110-5 0,3 0-3 15,0-2-2-15,1-3-12 0,0 0-5 16,2-1-5-16,3-5 0 0,2 0 0 0,1-1-3 16,2-4-3-16,2-1 1 0,0-3 0 0,0-1-10 15,2-1-36-15,-2 0-50 0,-1 0-81 0,-6 0-1263 16</inkml:trace>
  <inkml:trace contextRef="#ctx0" brushRef="#br0" timeOffset="36530.72">21517 1476 747 0,'0'0'284'0,"0"0"-74"15,0 0-4-15,0 0-5 0,0 0-36 0,0 0-33 16,0 0-41-16,0 0-26 0,0 0-11 16,0 0-18-16,0 0-13 0,0 0-31 0,0 0-24 15,0 0-1-15,-6-3 27 0,8 10 38 0,1 1 34 16,1 2 10-16,-2 4-5 0,0 0 10 16,-2 2-22-16,3 0-25 0,0 1-19 0,-1-1-28 15,0 0-5-15,5 0-3 0,-3-1-24 0,1 0-25 16,1-2-80-16,-2-1-146 0,-2-5-1137 0</inkml:trace>
  <inkml:trace contextRef="#ctx0" brushRef="#br0" timeOffset="37453.22">22571 1295 1211 0,'0'0'290'0,"0"0"-89"16,0 0-35-16,0 0-23 0,0 0-24 15,0 0-17-15,0 0-25 0,0 0-12 0,0 0-15 16,0 0-11-16,0 0-2 0,0 0-10 0,0 0-5 16,0 0 0-16,-115 14-3 0,105-6-6 15,0 2-6-15,3-1-7 0,1 0-7 0,2-1-5 16,4 1-3-16,0-2-7 0,0-2-2 0,0 2-2 15,4-3 8-15,2 0 7 0,0 1 16 0,1-2 0 16,1 1 4-16,2-1 5 0,0 1-9 16,0-2 0-16,0 1 0 0,2 1 0 0,-1-1-2 15,2 1 0-15,-3-1-1 0,0 0-2 0,-3 2-2 16,2-2 2-16,-3 1 2 0,-2-1-2 0,-4 2 8 16,0-2 6-16,0 1 19 0,0 1 12 15,-4 0 9-15,-3 1-2 0,-5 1-10 0,-1 1-16 16,-3 1-14-16,-5 1-8 0,0-2-8 0,-1 1-5 15,1-1-3-15,3-1-7 0,3-2-17 16,2-2-32-16,4 0-64 0,4-1-133 0,3-2-1235 0</inkml:trace>
  <inkml:trace contextRef="#ctx0" brushRef="#br0" timeOffset="37646.78">22719 1252 2136 0,'0'0'149'0,"0"0"-141"0,0 0-34 15,0 0 37-15,0 0 38 0,0 0 41 0,0 0 3 16,0 0-33-16,0 0-20 0,0 0-20 0,-2 131-14 16,2-110-6-16,0 0-9 0,3-2-16 0,1-1-30 15,0-2-53-15,1-3-98 0,-2-2-241 16,0-5-1010-16</inkml:trace>
  <inkml:trace contextRef="#ctx0" brushRef="#br0" timeOffset="37828.44">22603 1428 2296 0,'0'0'-23'0,"0"0"-45"0,0 0 36 15,0 0 85-15,0 0 56 0,0 0-36 0,0 0-29 16,0 0-31-16,128-15-18 0,-102 9-16 0,1-4-34 16,-3 0-66-16,-5 1-133 0,-7 4-1178 0</inkml:trace>
  <inkml:trace contextRef="#ctx0" brushRef="#br0" timeOffset="38168.68">22953 1262 1983 0,'0'0'192'0,"0"0"-231"0,0 0-1 16,0 0 58-16,0 0 39 0,0 0-13 0,0 0-12 16,0 0-11-16,0 0-4 0,0 0-6 0,0 0 9 15,0 0 8-15,0 0 15 0,71 36 6 0,-71-26 12 16,0-1-4-16,-3 4-12 0,-4 1-3 15,0 0-14-15,-1 1-11 0,-2-3-1 0,0 1-4 16,4-2-2-16,0-1 2 0,-1-2-1 0,4-1 3 16,-2-3-8-16,2 0-4 0,2-1-7 0,1-2-7 15,0 0-1-15,0 1 0 0,4-1 13 16,2 0 9-16,1 0 2 0,1-1 5 0,2 0-8 16,3 0-1-16,1-3-7 0,2-4-8 0,-1 2-18 15,4-2-22-15,-1 0-14 0,-2-1-48 0,1 1-73 16,-7 2-109-16,-1 1-1170 0</inkml:trace>
  <inkml:trace contextRef="#ctx0" brushRef="#br0" timeOffset="38363.61">23180 1174 2215 0,'0'0'44'0,"0"0"-51"0,0 0 38 15,0 0 80-15,0 0 1 0,0 0-18 0,0 0-11 16,0 0-21-16,0 0-17 0,0 0 2 0,0 0-25 16,0 0-4-16,0 0-3 0,67 134-4 0,-66-115 3 15,-1 1-6-15,0 2-12 0,0-2-19 16,0 0-27-16,0-2-49 0,-4-4-200 0,3-6-1263 0</inkml:trace>
  <inkml:trace contextRef="#ctx0" brushRef="#br0" timeOffset="39571.41">20690 2306 1951 0,'0'0'202'0,"0"0"-134"0,0 0-28 15,0 0 20-15,0 0 15 0,0 0-1 0,0 0-8 16,0 0-14-16,0 0-13 0,0 0-8 0,0 0-8 16,0 0-7-16,0 0-4 0,0 0-6 0,1-7-9 15,2 6 3-15,2 1 8 0,4-3 10 0,3-1 10 16,4-1 8-16,6-1-5 0,2-3-8 16,6-2-3-16,1 1-13 0,7-2-1 0,1 0-1 15,4-2-1-15,0 0-3 0,6-2 0 0,-1 0-1 16,3 0 2-16,1-3-2 0,0 1 1 0,1-1 1 15,4-2-2-15,0 0 0 0,2-1 2 0,2 1-7 16,2 1 3-16,-2 0 6 0,-1 2-5 16,-3 0 2-16,-5 4-3 0,-3 1-2 0,-6 1 4 15,-5 1 0-15,-3 2 3 0,-4-2 1 0,-1 2-3 16,-3 0 4-16,1-1-1 0,-1 2 3 0,2-3-3 16,-3 2 0-16,1-2-2 0,-1 1-2 15,-3 0-2-15,1 1 3 0,-2 0-1 0,-1-1 3 16,-1 2 2-16,2-1-1 0,1 1 1 0,-1 0 0 15,4 0-4-15,-2 0 4 0,0 1-5 16,0 0 2-16,-2 2 2 0,0-2 0 0,0 0 5 16,-1 3-4-16,1-1 1 0,0-1 6 0,2 1 1 15,-4-1-1-15,2 1 1 0,1 1-2 16,-3-1-5-16,1 2 0 0,-1-2-3 0,-3 1 3 16,2 0-3-16,-3 3-5 0,-1-1 7 0,-1-1-4 15,-1 1 3-15,-1 0 1 0,-1 1 1 0,-3-1-4 16,0 1 1-16,-1 0-1 0,2 0 0 0,0-1-3 15,1 2 1-15,3-1 1 0,3-2 2 0,0 1-4 16,1-1 1-16,3 0 0 0,0-1 2 16,0 0 1-16,1 1 1 0,-1 0 1 0,-1 0-3 15,-1 0-1-15,-3 1-5 0,1 0 7 0,-2-1 3 16,0 2 7-16,0 0 10 0,-3-1-1 0,1 0-2 16,-2 1-9-16,1 0-5 0,-3 0-4 15,-3 1-6-15,-1 0 2 0,-2 0-3 0,0 0 3 16,0 0-8-16,-1 0 1 0,0 0-2 0,-1 0-2 15,2 0 0-15,-2 0-9 0,0 0-8 0,0 0-13 16,0 0-20-16,0 0-32 0,0 0-69 16,0 0-108-16,0 0-1301 0</inkml:trace>
  <inkml:trace contextRef="#ctx0" brushRef="#br0" timeOffset="41639.3">22857 1133 32 0,'0'0'247'0,"0"0"-35"0,0 0-29 0,0 0 13 15,0 0-12-15,0 0-62 0,0 0-21 0,0 0-22 16,0 0-1-16,0 0 22 0,0 0 12 16,0 0-2-16,0 0-8 0,-9 1-1 0,9-1-9 15,0 0-8-15,0 0-7 0,0 0-2 0,0 0-6 16,0 0-10-16,0 0-20 0,0 0-22 0,0 0-16 15,0 0-9-15,3 0 4 0,-1 0 18 16,1 0 1-16,-1-1 0 0,2-2 0 0,2 1-10 16,-1 1-1-16,1-3 2 0,2 2-3 0,1-2 2 15,-2 1-6-15,1-1 3 0,0 2-5 16,2-1 0-16,-1 0-2 0,0 1-14 0,1-1 11 16,-4 3-6-16,0 0-5 0,2 0 8 0,-5 0 7 15,2 3 4-15,0 2 6 0,-2 0 8 0,-1 2 9 16,-1 0 1-16,-1 3-3 0,0-2-1 15,0 3-7-15,-1-1-3 0,-3 1-2 0,2 0 0 16,-3 2-3-16,0-3-8 0,3 2 4 0,-3 1-4 16,1-2-5-16,1 1 0 0,2-6 1 0,0-3 4 15,0 0 3-15,1-1-1 0,0-2 1 16,-2 1-2-16,2-1 5 0,0 2-4 0,0-1 4 16,0-1 0-16,0 0-4 0,0 0 3 0,-1 0 0 15,1 2-4-15,0-2-3 0,0 1-3 0,0 0-7 16,0 1-11-16,0-1 0 0,0 1-3 0,3-1 6 15,0 2 11-15,1-2 2 0,2 1 14 0,-1-2 9 16,4 1 1-16,-2-1-1 0,1 0-2 16,-1 1-9-16,2 1-13 0,0-1 2 0,-3 1-1 15,-1 3-2-15,0 0 7 0,1 1-1 0,-1 1 6 16,-1 0 1-16,0 1 3 0,0 1-2 16,-2-1 4-16,0 2-2 0,1-2 2 0,0-1 0 15,-1-1 1-15,-1 0 1 0,0-1 5 0,1-2 2 16,-2 1 7-16,0-2 6 0,0 0 4 15,0 0 11-15,0-2 8 0,-3 1 4 0,2 0 10 16,-4 2-2-16,0-1-6 0,-1 3-12 0,-1 0-13 16,-1-1-7-16,-3 2-12 0,-2-1-5 0,-2 2-4 15,3 0-2-15,-4-1-1 0,2 1-3 16,-2 0-2-16,2 0-7 0,3 0-10 0,0 0-6 16,2-2-12-16,0 0-24 0,2 0-42 0,3-1-93 15,-1 0-249-15,2-2-1098 0</inkml:trace>
  <inkml:trace contextRef="#ctx0" brushRef="#br0" timeOffset="42772.39">20762 2651 2227 0,'0'0'152'0,"0"0"-47"0,0 0-10 0,0 0-1 16,0 0-10-16,0 0-11 0,0 0-12 15,0 0-19-15,0 0-8 0,0 0-8 0,-125 48-4 16,113-34-4-16,1-2-7 0,2 2-6 0,3-3-9 16,3 1-10-16,2-3-8 0,1 1 2 15,0-3-2-15,2 1 4 0,3-1 7 0,1-2 0 16,3 1 2-16,-1 0 7 0,2-3 5 0,2 1 7 15,0-1 3-15,0-2 2 0,4 1 0 0,-3 0 1 16,-1 0-4-16,-3-1-1 0,-2 0 0 16,-4 2-1-16,-3-2 8 0,0 2 6 0,0 1 8 15,-6 2 11-15,-2 0-2 0,-5 3-10 0,-2 3-11 16,-4 1-17-16,0 0-9 0,1-2-5 0,2 0-8 16,1-1-13-16,3-3-28 0,4-3-46 15,4-1-90-15,3-3-183 0,0 0-1199 0</inkml:trace>
  <inkml:trace contextRef="#ctx0" brushRef="#br0" timeOffset="42942.68">20863 2585 1257 0,'0'0'801'0,"0"0"-732"16,0 0-56-16,0 0 27 0,0 0 59 0,0 0 32 15,0 0 1-15,0 0-22 0,0 0-15 16,0 0-27-16,-16 135-23 0,19-114-17 0,0-2-29 15,4 1-14-15,0-2-19 0,0-3-19 0,3 0-18 16,0-4-37-16,0 0-95 0,-2-4-231 16,-5-4-1055-16</inkml:trace>
  <inkml:trace contextRef="#ctx0" brushRef="#br0" timeOffset="43083.47">20786 2793 2115 0,'0'0'618'0,"0"0"-557"0,0 0-65 0,0 0-13 16,0 0 3-16,0 0 4 0,0 0 7 0,0 0-9 16,0 0-21-16,0 0-44 0,0 0-72 0,0 0-1340 15</inkml:trace>
  <inkml:trace contextRef="#ctx0" brushRef="#br0" timeOffset="43422.24">21037 2571 2216 0,'0'0'130'0,"0"0"-55"16,0 0-15-16,0 0 15 0,0 0 0 15,0 0 2-15,0 0-13 0,0 0-17 0,0 0-13 16,0 0-8-16,0 0 2 0,0 0 3 0,0 0 7 16,0 0-2-16,88 6-4 0,-82-1-2 15,0 2-4-15,-1 2 6 0,-2-1 3 0,-2 2 4 0,-1 2-7 16,0 3-1-16,-4-2-7 0,-2 1-7 15,-2 0 5-15,1 0-7 0,0 0-3 0,-1-1 0 16,-1-3-6-16,3 0 0 0,2-4-2 0,1 0-2 16,0-1-1-16,3-4-8 0,0 2-7 0,0-3 0 15,4 1 5-15,1 0 5 0,2-1 9 16,3 0 8-16,1 0-4 0,4-6 5 0,0-1-3 16,4-2-1-16,0 0 3 0,-2-1-11 0,-1-1-2 15,2-2-3-15,-5 2 1 0,3 0-10 0,-4-1-9 16,-2 0-26-16,0 1-47 0,-4 3-83 15,-1 3-1487-15</inkml:trace>
  <inkml:trace contextRef="#ctx0" brushRef="#br0" timeOffset="44105.42">20518 2640 2370 0,'0'0'6'16,"0"0"-10"-16,0 0 32 0,-123 51 34 0,90-29 21 15,2 2 5-15,2 2-13 0,1 4-21 0,8-1-18 16,0 4-16-16,8 0-7 0,3 0-5 15,7 2-4-15,2-2 1 0,10 3-1 0,4-3-2 16,11-1-3-16,1-1-8 0,10-6-10 0,5-2-8 16,4-10-13-16,10-4-39 0,-14-7-83 15,-13-2-1336-15</inkml:trace>
  <inkml:trace contextRef="#ctx0" brushRef="#br0" timeOffset="44303.86">21269 2505 2473 0,'0'0'12'0,"0"0"-50"0,0 0 17 16,0 0 49-16,0 0 47 0,0 0 17 16,0 0-16-16,0 0-17 0,0 0-17 0,0 0-18 15,130 94-9-15,-115-72-8 0,2-2-4 0,-6 2-6 16,0 2-8-16,-3 1-11 0,-6 0-18 0,-2 0-38 15,0 2-57-15,-7-2-85 0,1-6-155 16,0-7-1092-16</inkml:trace>
  <inkml:trace contextRef="#ctx0" brushRef="#br0" timeOffset="44540.35">21665 2296 2242 0,'0'0'8'0,"0"0"1"15,0 0 44-15,0 0 29 0,0 0-1 0,-87 134 0 16,76-104-18-16,2 1-20 0,3-1-13 0,-1 0-12 16,5-3-7-16,2-3-9 0,0 1-10 15,2-6-8-15,6-1-10 0,2-4-6 0,4-3-1 16,4-2 2-16,4-5-13 0,2-4-43 0,-6 0-69 15,-3 0-1300-15</inkml:trace>
  <inkml:trace contextRef="#ctx0" brushRef="#br0" timeOffset="44801.11">21849 2258 2131 0,'0'0'191'0,"0"0"-126"16,0 0-28-16,0 0 26 0,0 0 18 15,0 0 1-15,0 0-15 0,0 0-9 0,0 0-10 16,0 0 3-16,0 0 2 0,0 0-12 0,0 0-3 16,0 0-8-16,-44 127-8 0,39-100-4 0,3 1-7 15,1-1-11-15,1-1-2 0,1-3-11 16,3-2-7-16,4-5-10 0,1-3-20 0,2-4-14 15,-1-3-34-15,3-4-65 0,-4 0-86 0,-2-2-1270 16</inkml:trace>
  <inkml:trace contextRef="#ctx0" brushRef="#br0" timeOffset="45257.31">21927 2266 2375 0,'0'0'109'0,"0"0"-78"16,0 0-7-16,0 0 24 0,0 0 10 0,0 0 7 16,0 0-9-16,0 0-22 0,0 0-13 15,0 0-9-15,0 0-10 0,0 0-10 0,0 0-8 16,-113 129-7-16,113-117-5 0,5-1 3 0,2-1 7 16,1 0 8-16,-1 0 9 0,4-3 1 15,-1 1 2-15,1-1 4 0,2 0 1 0,-2-1 0 16,2 2 1-16,-1-3 2 0,-4 1-1 0,2 1 2 15,-3 0 6-15,-4-3 1 0,-1 3 7 0,-1-1 10 16,-1 1 15-16,-1 1 8 0,-8 0 0 16,-4 3-12-16,-3-1-16 0,-3 1-18 0,-7 1-10 15,3 0-5-15,1 1-1 0,-2-5-2 0,3 2-4 16,5-4-8-16,0 1-18 0,8-3-30 0,0-2-61 16,6-2-140-16,-1 0-1312 0</inkml:trace>
  <inkml:trace contextRef="#ctx0" brushRef="#br0" timeOffset="45443.12">22046 2190 2177 0,'0'0'75'16,"0"0"-107"-16,0 0 19 0,0 0 82 0,0 0 67 15,0 0 30-15,0 0-37 0,0 0-51 16,0 0-36-16,0 0-15 0,29 131-11 0,-24-111-13 15,-1-1-5-15,0 1-7 0,3-1-17 0,-2-1-21 16,0-2-13-16,2-1-33 0,-3-6-110 16,0-3-1304-16</inkml:trace>
  <inkml:trace contextRef="#ctx0" brushRef="#br0" timeOffset="45604.28">21977 2406 2393 0,'0'0'-10'0,"0"0"-4"0,0 0 44 0,0 0 14 16,0 0-9-16,0 0-17 0,118-72-21 0,-93 57-14 15,2-2-29-15,2-2-58 0,-5 6-72 16,-10 3-1254-16</inkml:trace>
  <inkml:trace contextRef="#ctx0" brushRef="#br0" timeOffset="45787.33">22398 2159 820 0,'0'0'284'16,"0"0"-30"-16,0 0 46 0,0 0-33 0,0 0-48 16,0 0-50-16,0 0-37 0,0 0-25 15,0 0-26-15,0 0-22 0,0 0-19 0,0 0-19 16,0 0-14-16,-68 121-11 0,68-119-8 0,0 2-2 16,4-1 4-16,2-1 9 0,2 0 10 15,3-1 7-15,4-1-2 0,0 0-2 0,1-5-8 0,2-1-16 16,1 0-23-16,-1-2-56 0,-5 2-123 15,-5 1-1290-15</inkml:trace>
  <inkml:trace contextRef="#ctx0" brushRef="#br0" timeOffset="45973.92">22441 2114 2178 0,'0'0'98'0,"0"0"-69"0,0 0 36 15,0 0 39-15,0 0-11 0,0 0-13 0,0 0-17 16,0 0-15-16,0 0-8 0,44 117-18 0,-38-99-24 16,2-3-32-16,-1 1-45 0,-1-3-87 15,0-3-139-15,-2-3-1209 0</inkml:trace>
  <inkml:trace contextRef="#ctx0" brushRef="#br0" timeOffset="46195.18">22515 2016 1876 0,'0'0'641'0,"0"0"-626"0,0 0 36 16,0 0 57-16,0 0 8 0,0 0-24 0,0 0-29 15,0 0-16-15,0 0-4 0,118 65-4 0,-107-51-9 16,1 1-6-16,-3 3-2 0,-1 2-4 0,-4-2-7 15,0 3-7-15,-2-1-3 0,-2 1-8 16,0 0-12-16,-8-1-27 0,2-2-59 0,0-6-126 16,2-4-1375-16</inkml:trace>
  <inkml:trace contextRef="#ctx0" brushRef="#br0" timeOffset="46552.12">22978 1935 2631 0,'0'0'185'0,"0"0"-107"0,0 0-14 0,0 0 16 15,0 0 8-15,0 0-20 0,0 0-32 0,0 0-26 16,0 0-12-16,0 0-5 0,0 0 11 16,0 0 9-16,0 0-7 0,-110 110 0 0,97-88-3 15,1 0-10-15,3 1-4 0,2-3-8 0,6 3-10 16,1-5 5-16,7-2-17 0,5-3-3 15,4-3-1-15,6-5-21 0,4-3-47 0,-5-2-162 16,-6 0-1312-16</inkml:trace>
  <inkml:trace contextRef="#ctx0" brushRef="#br0" timeOffset="46816.13">23143 1899 2604 0,'0'0'105'0,"0"0"-59"0,0 0 23 16,0 0 20-16,0 0-9 0,0 0-36 16,0 0-22-16,0 0-18 0,0 0-9 0,0 0-2 15,0 0 2-15,0 0 0 0,0 0 3 0,0 0-2 16,-13 88 6-16,19-77 2 0,3 0-2 16,-2 1 2-16,2-1 7 0,2 1-4 0,-1-1 5 15,-1-2-1-15,-2 1-6 0,1-1-3 0,-3-1 3 16,-4 2 5-16,-1-2 10 0,0 0 3 0,-8 2 0 15,-4-1-10-15,0 3-27 0,-7-2-34 16,0 1-51-16,-1-4-65 0,5-1-113 0,7-3-1303 0</inkml:trace>
  <inkml:trace contextRef="#ctx0" brushRef="#br0" timeOffset="47015.45">23320 1781 2453 0,'0'0'97'0,"0"0"-41"16,0 0-10-16,0 0 1 0,0 0-10 0,0 0 7 15,0 0 5-15,0 0 4 0,0 0-13 0,0 0-20 16,0 0-5-16,14 131-6 0,-10-111-7 0,-1 0-10 16,1-2-14-16,1 0-24 0,0-3-32 15,3-1-98-15,-5-4-231 0,0-5-1140 0</inkml:trace>
  <inkml:trace contextRef="#ctx0" brushRef="#br0" timeOffset="47192.78">23218 1981 2385 0,'0'0'55'0,"0"0"-35"0,0 0 36 16,0 0-2-16,0 0-12 0,0 0-24 0,118-45-31 15,-93 34-15-15,0-2-10 0,4-1-3 16,1 0-2-16,-3 0-33 0,-2 2-44 0,-6 2-105 16,-9 4-1203-16</inkml:trace>
  <inkml:trace contextRef="#ctx0" brushRef="#br0" timeOffset="47475.28">23613 1723 2016 0,'0'0'176'0,"0"0"-21"0,0 0 26 16,0 0-1-16,0 0-35 0,0 0-47 16,0 0-35-16,0 0-10 0,0 0-10 0,0 0-12 15,0 0-10-15,0 0-5 0,0 0-6 0,0 0-7 16,-76 90-3-16,70-82-11 0,3 1-3 16,2-4-9-16,1 1 1 0,0 1 5 0,0-1 4 15,2 0 9-15,4 1 5 0,-2-1 5 0,5-1 2 16,0 2-2-16,-2 0 3 0,3 1-5 0,-1 0 2 15,-3 1-5-15,2 0 3 0,-2 0 5 16,-2 0-7-16,-3 1 4 0,-1-1 1 0,0 2-3 16,-5-1-1-16,-1 1-6 0,-3-3-18 0,0 2-36 15,-3-1-49-15,4-3-112 0,3-3-1382 0</inkml:trace>
  <inkml:trace contextRef="#ctx0" brushRef="#br0" timeOffset="47659.21">23527 1715 2617 0,'0'0'70'0,"0"0"-50"0,0 0 18 16,0 0 16-16,0 0 1 0,0 0 0 0,0 0-5 16,0 0-3-16,0 0-16 0,0 0-14 15,0 0-17-15,0 0-2 0,132-44-4 0,-112 31-12 16,-1 0-17-16,-3 1-73 0,-1 3-147 0,-6 2-1328 0</inkml:trace>
  <inkml:trace contextRef="#ctx0" brushRef="#br0" timeOffset="48024.33">23813 1566 2329 0,'0'0'86'0,"0"0"-36"16,0 0 26-16,0 0 36 0,0 0-1 16,0 0-17-16,0 0-20 0,0 0-12 0,0 0-3 15,0 0-2-15,131 21-5 0,-119-11 0 0,3 3-4 16,-2 3-3-16,-3 2-8 0,-2 2-6 0,-3 3 0 16,-2 2-1-16,-3-2-11 0,0 2-6 0,-5-2-14 15,-6 2-22-15,1-2-36 0,0 0-70 16,0-6-209-16,2-5-1360 0</inkml:trace>
  <inkml:trace contextRef="#ctx0" brushRef="#br0" timeOffset="51763.27">22643 3053 1420 0,'0'0'431'0,"0"0"-172"0,0 0-56 16,0 0-30-16,0 0-27 0,0 0-27 0,0 0-30 15,0 0-26-15,0 0-18 0,0 0-10 0,0 0-3 16,0 0-2-16,-3 0 0 0,3 0-3 0,0 2-4 15,2-1-5-15,-1 1-1 0,0 2 8 16,3 1 11-16,-1 3 12 0,1 3 1 0,1 2-3 0,-1 0-3 16,2 2-10-16,-1 2-4 0,3 2-5 15,-2 2-6-15,-1 1 0 0,2 4-5 16,-2-1-3-16,1 2 0 0,-1 0-3 0,0 1-1 0,-2 1 1 16,2 1-2-16,-1 0-3 0,-2 3 2 0,1 0-1 15,0 1 4-15,-1-1 1 0,-1 2-4 16,0-3 0-16,2 3-1 0,-1 0 3 0,1-2 1 15,-1 2 1-15,3-5-5 0,-1 4-6 0,3-1 4 16,-2 2 1-16,3 2 2 0,-3-3 2 0,0-1-3 16,2-3-1-16,-2 0 2 0,1 1 3 15,1-1-1-15,-2 0 3 0,0-4-3 0,1 0-6 16,-3-1 3-16,1 1 1 0,0 2 5 0,0-1-1 16,-2 0 3-16,1-3-4 0,-3-1-1 15,2 1-2-15,0 1 2 0,-1 2 2 0,0-1 0 16,1 0-2-16,1-2 1 0,-3-2-3 0,2-1-1 15,1-1-3-15,1 1 0 0,-2 0 3 16,2 0-4-16,1 0 3 0,-3-3 0 0,2 1-2 16,0-1 2-16,0-1-1 0,-2-1 0 0,2 0-2 15,-3-1 0-15,3 0 2 0,-3-1 1 0,2 1-2 16,-2 2 0-16,0 3 7 0,2 1-1 0,-2 0 2 16,1-1-1-16,1-3-2 0,-2-2-4 0,1-2-2 15,2 4 0-15,0 2 0 0,0 2 6 16,2 5 2-16,-1-2 3 0,0-2-3 0,1-4-3 15,-2 1 0-15,1 1 0 0,0 5 2 0,1 1-1 16,1 3 2-16,1 0 1 0,1-2-1 0,-2-3-1 16,2-3-1-16,-3-2 0 0,3 0-2 15,-4 0-4-15,1-3-2 0,-1-4-1 0,-3-3 1 16,1-1 2-16,-2-3 2 0,0 1-1 0,2 1-5 16,0 3 7-16,-1-2 2 0,0 1-1 0,1-1 5 15,-2 0-5-15,1-2-2 0,0 2 1 16,-2 0 3-16,2 3-4 0,1 5 0 0,1 2 1 15,-2 0-8-15,2 3 8 0,0-2 0 0,-2-1-1 16,3 0 7-16,0 0-8 0,-3-2 2 16,2-3 0-16,0-2-13 0,-2-4 10 0,0-2-1 15,-1-3 0-15,0-1 5 0,-1-1-6 0,0 0 1 16,2 0-2-16,-2 0 10 0,0-1-9 0,0-5-7 16,-3-2-12-16,-2-3-31 0,-4-1-21 15,-2-3-45-15,2 5-94 0,3 2-1538 0</inkml:trace>
  <inkml:trace contextRef="#ctx0" brushRef="#br0" timeOffset="55668.6">19867 2955 858 0,'0'0'175'0,"0"0"-70"16,0 0 32-16,0 0 33 0,0 0 20 0,0 0-5 15,0 0-23-15,0 0-28 0,0 0-19 16,0 0-13-16,0 0-8 0,0 0-10 0,38-51-11 16,-38 51-10-16,0 0-2 0,0 0-2 0,0 0 0 15,0 0-2-15,0 0-4 0,0 0-3 16,-2 0-6-16,-1 0-5 0,0 0-13 0,1 0-8 15,-4 0-3-15,2 1-9 0,-4 1 1 0,-2 3-6 16,-1 0-3-16,-2 3-1 0,-3 3-1 0,2 1 5 16,-2 1-1-16,4-1 2 0,-1 2-6 15,1 0-4-15,3 1-6 0,2-3-9 0,1 1 1 16,4-3-2-16,2 0-2 0,0-2 3 0,0 0-1 16,5-3 11-16,0 1 6 0,3 0 6 0,0-1 5 15,-2 1-1-15,3-1 0 0,2 1 1 0,-1-2 3 16,2 2-2-16,1 0 0 0,-2-1 4 15,1 1-3-15,-2-3 0 0,0 2 2 0,-2 0 1 16,-3 0 0-16,0-2 3 0,-3 2 3 0,-1-2 9 16,-1 0 11-16,0 2 11 0,0 0 11 0,-5 2 1 15,0 2-3-15,-5 1-10 0,0 0-14 16,-3 3-13-16,-2-2-4 0,2-1-7 0,-4 1 2 16,3-3 4-16,-3 2-6 0,4-3-1 0,-1 0-3 15,0-2-6-15,3-1 0 0,4 0-2 0,1-3-5 16,-1-1-15-16,4 0-32 0,-3 0-105 15,5 0-1512-15</inkml:trace>
  <inkml:trace contextRef="#ctx0" brushRef="#br0" timeOffset="57104.83">22597 4225 766 0,'0'0'580'0,"0"0"-232"0,0 0-107 0,0 0-30 15,0 0-42-15,0 0-25 0,0 0-21 16,0 0-19-16,0 0-9 0,0 0-11 0,0 0-8 16,0 0-7-16,-4-2-13 0,4 2-11 0,2 0-9 15,0 0-13-15,0 1-4 0,-1-1-1 16,2 1-4-16,1 2 10 0,1 0 8 0,3 0 5 16,0 0 3-16,-1 2-10 0,2-1-8 0,0 3-5 15,1-1-5-15,-1-1-1 0,0 2 1 0,0 2-1 16,0-2-3-16,2 2-3 0,-1 1 6 15,1-2-5-15,3 3 0 0,-3-1 2 0,5-1-7 16,-2 1 1-16,3-2 2 0,-2 1 2 0,4 0-1 16,-1-2-3-16,-1 1-1 0,-2-1-1 0,2-2 1 15,-3 1-1-15,1-2 1 0,-3 1-1 0,1 0 0 16,-4-1 1-16,-1 1-3 0,0-2 3 16,-1 1-1-16,1 0-1 0,-3-1 1 0,0-1-2 15,-3 1-2-15,1-2 1 0,-1 0-1 0,1 0 2 16,-2-1 0-16,-1 1-2 0,0-1 0 15,0 0-5-15,0 1 2 0,0-1-4 0,0 1 2 16,0-1-5-16,0 0-2 0,0 0-8 0,-1 0-15 16,-3 0-13-16,3-1-25 0,-3 0-38 0,3-2-54 15,-4-1-79-15,1 2-152 0,3 0-1165 0</inkml:trace>
  <inkml:trace contextRef="#ctx0" brushRef="#br0" timeOffset="57473.24">22909 4137 2169 0,'0'0'103'16,"0"0"-23"-16,0 0 13 0,0 0 15 0,0 0 4 15,0 0-8-15,0 0-17 0,0 0-14 0,0 0-8 16,0 0-6-16,0 0-4 0,0 0-1 16,0 0-15-16,-12 5-10 0,8 3-8 0,-2 4 2 15,0 5 7-15,-2 3 1 0,-1 3-4 0,-2 0-8 16,3 1-3-16,-1 0-3 0,-1-1-2 16,0 0-1-16,2-2-10 0,0 0 3 0,0-2-1 15,0-1 0-15,-1 2 2 0,-1-2-4 0,0-1 2 16,1-3 0-16,-1 1 7 0,4-4-6 0,0-1 0 15,-1-1-2-15,4-2-6 0,-1-2 3 16,0-1 0-16,2-2-2 0,2 0-2 0,0-2-4 16,0 0-4-16,0 0-9 0,0 0-11 0,0 0-18 15,0 0-31-15,0-2-57 0,0 1-98 16,0-1-1379-16</inkml:trace>
  <inkml:trace contextRef="#ctx0" brushRef="#br0" timeOffset="61023.3">21840 4497 0 0,'0'0'0'0,"0"0"0"0,0 0 0 16,0 0 0-16,0 0 0 0,0 0 179 15,0 0 57-15,0 0-12 0,0 0 6 0,0 0 22 16,0 0-23-16,0 0-29 0,0 0-16 0,0 0-15 16,2 0-14-16,-2 0-18 0,2 0-12 15,-2 0-17-15,0 0-11 0,0 0-5 0,0 0-12 16,0 0-1-16,0 0-3 0,0 1-6 0,0 0-9 15,-2 2-12-15,1-2-17 0,0 1-14 0,1 0-5 16,-3 2-3-16,1 1-2 0,-2 2 2 0,0 2-9 16,-1 1-1-16,1 0-2 0,0-1-3 15,0 2 3-15,1-1 0 0,1 4 4 0,-1 0 1 16,1 0 2-16,0-1-1 0,1 2-1 0,0-1 4 16,0 0-4-16,1-1 1 0,0 1 1 15,0-1-4-15,0-2 1 0,0-1-3 0,2-2-3 16,1 0-1-16,-2-1 0 0,3 0-1 0,-1-1 2 15,4-2 3-15,-1 1 7 0,3-2 5 16,-1 0 5-16,3-2-4 0,-1-1-2 0,0 0-2 16,4-2 0-16,0-3 5 0,-1-2 0 0,0 0 0 15,-2-1 2-15,-1 0-4 0,-1 0 7 0,-2 0 2 16,-1-1 3-16,-1-1 3 0,-1-1-4 0,0-2-2 16,-2 0-1-16,0-2 0 0,-1 3 0 0,-1-2 1 15,0 2-2-15,0-2-5 0,0 1-1 16,-3 0 1-16,-1 1 2 0,0 1 2 0,-2 1-4 15,1 1 0-15,-3 2-3 0,2 0-3 0,-2 2-4 16,-2-1-3-16,2 3-2 0,-1 1-1 0,-1 1 0 16,2 0 0-16,-2 1-3 0,-2 0 0 15,1 1-2-15,1 3-2 0,-2 2-4 0,2 0 2 16,-1-2-1-16,3 1 1 0,2-1-2 0,1-1-6 16,0 0-6-16,0 1-16 0,-1-1-26 0,1 1-49 15,2-1-115-15,1-2-1417 0</inkml:trace>
  <inkml:trace contextRef="#ctx0" brushRef="#br0" timeOffset="61911.78">21688 5260 2417 0,'0'0'365'0,"0"0"-322"0,0 0-39 15,0 0 5-15,0 0 8 0,0 0 4 16,0 0 4-16,0 0-10 0,0 0-5 0,0 0 0 16,0 0-2-16,0 0-2 0,0 0 3 0,122-56-8 15,-102 45-9-15,1 0-22 0,-4 2-46 16,1-1-53-16,-3 0-66 0,0 2-66 0,-7 2-547 15,-2 2-621-15</inkml:trace>
  <inkml:trace contextRef="#ctx0" brushRef="#br0" timeOffset="62161.02">21975 4988 2597 0,'0'0'152'0,"0"0"-83"16,0 0-22-16,0 0-3 0,0 0-4 0,0 0-8 16,0 0-14-16,0 0 2 0,0 0 6 0,0 0 5 15,0 0 5-15,0 0-3 0,0 0-9 16,0 0-2-16,0 99-3 0,2-84-2 0,-1 0-3 16,1-1-5-16,1 0-5 0,-1-2-7 0,2 1-5 15,0-4-7-15,2 1-6 0,2-3-4 0,-2-1-13 16,1-3-13-16,-2 1-48 0,0-3-107 15,-1 0-1376-15</inkml:trace>
  <inkml:trace contextRef="#ctx0" brushRef="#br0" timeOffset="63942.68">20569 4917 1037 0,'0'0'436'16,"0"0"-129"-16,0 0-69 0,0 0-46 15,0 0-35-15,0 0-27 0,0 0-23 0,0 0-18 16,0 0-14-16,0 0-15 0,0 0-6 0,0 0-9 15,-9-10-9-15,11 10 1 0,-2 0-2 0,2 1 1 16,-2 0 4-16,1 0-6 0,0-1 3 16,-1 1-5-16,2 1-6 0,0-1 10 0,5 2 8 15,3 0 3-15,1 2-1 0,1 1-17 0,4-1-16 16,-2 2-8-16,4 0-4 0,-1 0 2 0,-1 0-3 16,3 0 1-16,-2 1-2 0,-2-2-2 0,0 1 0 15,-2-1-2-15,-4 0 1 0,-2-1-7 0,-1 0-4 16,0 1-4-16,-1-2-6 0,-4 1-1 15,3 0-11-15,-4-3-8 0,0 3-17 0,0 0-29 16,0-1-36-16,-5 0-70 0,3-1-128 0,-1 0-1242 16</inkml:trace>
  <inkml:trace contextRef="#ctx0" brushRef="#br0" timeOffset="64179.53">20728 4795 2511 0,'0'0'153'0,"0"0"-52"16,0 0-22-16,0 0-5 0,0 0-23 0,0 0-12 15,0 0-6-15,0 0-2 0,0 0 1 0,0 0-1 16,0 0 0-16,0 0-2 0,0 0-4 0,-38 136 2 16,35-115-6-16,-2-2-3 0,2 2-5 0,-1 0-6 15,-1-3-3-15,1-1-3 0,-1-1-3 16,2-2-3-16,-1-1-2 0,0-2-6 0,1-2-9 15,-4 0-17-15,4-2-35 0,-3-2-73 0,4 0-161 16,0-3-1308-16</inkml:trace>
  <inkml:trace contextRef="#ctx0" brushRef="#br0" timeOffset="64696.01">20544 5673 2560 0,'0'0'174'0,"0"0"-127"0,0 0-36 0,0 0 0 16,0 0 2-16,0 0 0 0,0 0 4 0,0 0 4 15,0 0-1-15,0 0 4 0,0 0-2 16,0 0-3-16,0 0-4 0,52-32-4 0,-45 27-6 15,0 1-5-15,3-1-2 0,-2 1-3 0,0 1-1 16,1-2-7-16,0 0-27 0,0-1-53 0,-2 2-98 16,0 3-1357-16</inkml:trace>
  <inkml:trace contextRef="#ctx0" brushRef="#br0" timeOffset="65059.73">20692 5517 2030 0,'0'0'320'0,"0"0"-205"15,0 0-37-15,0 0-5 0,0 0-4 16,0 0-14-16,0 0-9 0,0 0-16 0,0 0-9 16,0 0 1-16,0 0 4 0,0 0 2 0,0 0-2 15,0 0-5-15,70-33-5 0,-64 37 5 16,-1 3 9-16,0 3 2 0,-2 3 4 0,-2 1-3 16,0 2-7-16,-1 1-9 0,0 0-7 0,0 1-3 15,-1-1-6-15,-2 1-2 0,-3 0-1 0,3-1-4 16,-5-1 5-16,1 1 0 0,-1-2 6 15,0-1 0-15,-2-3 6 0,2-1 2 0,1-3 3 16,2-2 7-16,0-3 2 0,2-1 2 0,1 1 4 16,1-2 10-16,1 0-3 0,0-2-3 0,0 0-11 15,0-2-14-15,0-1-14 0,0 1-8 0,1-3 1 16,2 0 2-16,4-1 7 0,1-2 12 16,0 2 0-16,3-2 0 0,0 1-5 0,1 0-8 15,-1 2-4-15,0-1 2 0,-1 2-4 0,2-1 0 16,-1 2 2-16,3-4-7 0,0 2-7 0,-2-2-21 15,5 0-36-15,-2 0-54 0,-3 0-104 16,-6 4-1391-16</inkml:trace>
  <inkml:trace contextRef="#ctx0" brushRef="#br0" timeOffset="67045.43">19782 5092 407 0,'0'0'429'15,"0"0"-248"-15,0 0-25 0,0 0 42 0,0 0 24 16,0 0-3-16,0 0-15 0,0 0-30 0,0 0-38 16,0 0-17-16,0 0-25 0,0 0-12 0,0 0-6 15,0 0-3-15,-7-6-8 0,6 6-5 16,1 0-5-16,-1 0-3 0,1 0-6 0,-1 0-4 16,-1 0-8-16,0 0-7 0,0 3-6 0,1-1-9 15,-2 0-8-15,-3 2-7 0,2 1-2 16,-2 1 1-16,1 0 1 0,0 3 1 0,0 2 0 15,0-1 4-15,-1 2 2 0,1 2-2 0,1-2 2 16,-1 1-2-16,3-3-1 0,0 3 3 0,-1-1-4 16,1 0-1-16,1-1-2 0,1-1-2 15,0 2 1-15,0-2 0 0,0 1-2 0,1-2 1 16,4-1-5-16,-2-1-1 0,4-2 4 0,-2 0 2 16,4 0 4-16,0-3 2 0,0-1 0 0,1-1 3 15,-1 0 7-15,1-2 3 0,1-4 7 0,-1-1 5 16,-1-1-2-16,0-2 0 0,-3-2 0 15,1 1-5-15,-4-1 7 0,3 1 2 0,-4 0 0 16,-1-1 2-16,-1 0-3 0,0 1-1 0,0 1 1 16,-1-2 3-16,-4 0-9 0,1 1-5 0,-4-1-2 15,2 3-10-15,-1 0 10 0,-2 1-3 0,0 2-3 16,2 2 2-16,-1 1-4 0,0 0-1 16,0 3 0-16,-1 0-4 0,4 0-5 0,-2 0-5 15,-1 2-6-15,3 4-10 0,-3 0 1 0,0 2-10 16,3 0-12-16,-2 1-17 0,2 1-46 15,0 2-42-15,2-5-140 0,1-2-1359 0</inkml:trace>
  <inkml:trace contextRef="#ctx0" brushRef="#br0" timeOffset="68581.2">18610 5377 1661 0,'0'0'137'0,"0"0"-39"0,0 0 22 0,0 0 24 16,0 0 8-16,0 0-14 0,0 0-27 15,0 0-19-15,0 0-20 0,0 0-4 0,0 0 3 16,5-12 0-16,-5 12-2 0,1 0-6 15,-1 0-11-15,1 0-7 0,-1 0-15 0,1 0-9 0,-1 2-11 16,1 1-8-16,4 0 2 0,-1 1 6 0,3 0 3 16,3 1 2-16,0 2-3 0,1 3-3 15,1-1-1-15,-1 2-1 0,1 0-1 0,4 0 1 16,-3 1-2-16,3-2 1 0,-2 1-1 0,3-1-1 16,-4-3 1-16,4-2-1 0,-4 1 0 0,0-2 0 15,1-1-4-15,-4 1 2 0,-3-1-4 16,1-3 0-16,-3 3-1 0,-2-2-5 0,-1 0 0 15,-2-1-4-15,0 0-7 0,0 1-8 0,0-1-15 16,0 1-19-16,-1-1-33 0,-2 1-43 16,-2 2-61-16,4-2-139 0,-1-1-1215 0</inkml:trace>
  <inkml:trace contextRef="#ctx0" brushRef="#br0" timeOffset="68882.34">18772 5311 2432 0,'0'0'178'0,"0"0"-94"16,0 0-8-16,0 0 17 0,0 0 6 0,0 0-13 15,0 0-23-15,0 0-26 0,0 0-17 16,0 0-9-16,0 0 0 0,0 0 3 0,0 0-2 15,0 0 0-15,-29 44 0 0,25-28-3 0,-5-2 0 16,4 3 0-16,-2-1-1 0,-1 2 1 0,-1 0-2 16,3 2-1-16,-2-1-2 0,0 0-2 15,-2 0 1-15,1-3-3 0,3 0-5 0,-2-2-7 16,0 0-10-16,4-2-20 0,-2 0-32 0,4-2-48 16,0-3-184-16,-1-3-1313 0</inkml:trace>
  <inkml:trace contextRef="#ctx0" brushRef="#br0" timeOffset="69668.45">17395 5720 883 0,'0'0'250'0,"0"0"-79"0,0 0-11 0,0 0 47 16,0 0-9-16,0 0-21 0,0 0-9 16,0 0-15-16,0 0-14 0,0 0-3 0,0 0-15 15,0 0-15-15,0 0-17 0,0 0-17 0,2-15-13 16,-1 14-8-16,0 1-5 0,-1 0-5 15,1 0-6-15,0 0-10 0,1 0-11 0,0 1-7 16,1 2 3-16,0 0 3 0,5 2 1 0,1 0 3 16,1 1-6-16,2 1-2 0,2 0 1 0,2 1-4 15,-2 0 0-15,3 1-1 0,0-2-2 16,-1-1 0-16,1 0-1 0,2-2 0 0,-5-1 0 16,3 0-1-16,-4-1 0 0,0 0-2 0,-1-1-3 15,-6-1-4-15,2 0-3 0,-3 0-4 0,-2 0-6 16,-1 0-8-16,-2 0-15 0,0 0-25 15,0 0-44-15,0 0-69 0,0 0-1427 0</inkml:trace>
  <inkml:trace contextRef="#ctx0" brushRef="#br0" timeOffset="69970.14">17591 5570 2305 0,'0'0'391'0,"0"0"-297"16,0 0-50-16,0 0-1 0,0 0 6 0,0 0 16 15,0 0 1-15,0 0-6 0,0 0-10 0,0 0-10 16,0 0-4-16,0 0-2 0,-36 133-2 16,31-113-1-16,-2 4-5 0,2-1-4 0,-3-2-3 15,3-1-5-15,1-1-4 0,0-2-1 0,-1-3-3 16,4-2-3-16,0-3-2 0,0-1-2 15,0-3-2-15,0-1 1 0,1-3-2 0,-2 1 0 16,2-2-1-16,0 0-6 0,0 0-3 0,0 0-7 16,0 0-11-16,0 0-13 0,0-2-27 0,0 2-43 15,0-3-41-15,3 1-93 0,-2 1-1328 0</inkml:trace>
  <inkml:trace contextRef="#ctx0" brushRef="#br0" timeOffset="74050.67">129 8614 2192 0,'0'0'109'16,"0"0"-106"-16,0 0-45 0,0 0 21 0,0 0 40 16,0 0 34-16,0 0 38 0,0 0 0 0,0 0-18 15,0 0-12-15,0 0-5 0,120 40-15 16,-93-34-11-16,3-5 3 0,2-1-8 0,5 0-5 16,-3-3 3-16,6-3-7 0,-2-1-2 0,-5 0-3 15,-2-2-7-15,-3 2-4 0,-7 2-8 0,-2-1-7 16,-6 2-7-16,-4 1-5 0,-3 0-4 15,-3 0-9-15,-3 1-42 0,0-1-118 0,0 2-1303 0</inkml:trace>
  <inkml:trace contextRef="#ctx0" brushRef="#br0" timeOffset="74635.93">308 8435 2588 0,'0'0'170'0,"0"0"-132"16,0 0-26-16,0 0 14 0,0 0 19 0,0 0 14 15,0 0 5-15,0 0-10 0,0 0-10 0,0 0-13 16,0 0-12-16,0 0-4 0,0 0-7 16,0 0-6-16,137 76-2 0,-117-75-5 0,-1 1-6 15,-5 1-4-15,-3-1-5 0,-5 0-3 0,-2 1 0 16,-3-3 1-16,0 0 6 0,-1 0 12 0,0 0 5 15,-1 0 3-15,-3 0 2 0,-2 0-3 16,1 0-1-16,-2 0 2 0,-1 0 1 0,2 0 1 16,0 0 0-16,-3 0 2 0,2 0-2 0,0 0-2 15,0 2 1-15,-4 2-3 0,2 1 3 0,-1 0-1 16,-1 1 2-16,2 0 2 0,0 0 2 0,3-1 4 16,-1-2 0-16,2 1 5 0,2-2 0 0,1 0-4 15,2 0-3-15,0-1-6 0,0 1 2 16,0-1 1-16,2 1 9 0,2 0 4 0,0 1 1 15,-1-1-1-15,4 1 0 0,-3 0-2 0,3 0 0 16,2 3-2-16,-1 0-3 0,3-1 1 16,0 2-6-16,1-1 0 0,-1-1-2 0,4 0-7 15,-2-1-1-15,-2-2 0 0,0 0-1 0,0 1 1 16,-2-2 0-16,1 0 0 0,-1 1 1 16,-2 1 4-16,0-1-3 0,1 1-2 0,-1 2 4 15,1 0-8-15,-2 0 5 0,2 1 2 0,-2 0-3 16,0 1 0-16,0-1-2 0,-2 3 2 0,1-1 0 15,-1 0 6-15,-3 1-5 0,-1 1 5 16,0 3 2-16,-8 0-5 0,2 1 5 0,-2 1-3 0,-2 0 1 16,-3-1-3-16,0 0 3 0,0-3-2 15,2 0-1-15,-1-2 2 0,1-2-5 0,3 0 1 16,-1-1-5-16,0 0-9 0,3-2-5 0,0 2-22 16,-1 0-32-16,4-1-56 0,1-2-1354 0</inkml:trace>
  <inkml:trace contextRef="#ctx0" brushRef="#br1" timeOffset="100566.43">16174 5921 0 0,'0'0'0'15,"0"0"0"-15,0 0 0 0,0 0 0 0,0 0 0 16,0 0 0-16,0 0 0 0,0 0 132 16,0 0 47-16,0 0 7 0,0 0-7 0,0 0-30 15,-47 7-9-15,45-7-25 0,0 1 15 0,0-1 5 16,1 0 5-16,0 0 3 0,-1 0 5 15,-1 0 0-15,2 0-7 0,-2 0-14 0,1 0-19 16,2 0-15-16,-2 0-16 0,0-1-13 0,1 0-6 16,1 1-7-16,-1-2 0 0,1 2-1 15,0 0 0-15,0 0-2 0,0 0-3 0,0 0-7 16,0 0-6-16,0 0-4 0,0 0-11 0,1 0-5 16,2 0-7-16,0 0 5 0,4-1 6 0,2 1 2 15,1-1 3-15,3 0-8 0,2 0-3 16,0 0-5-16,2-2 3 0,1 1 6 0,0-2-3 15,2 0 1-15,-1 0 0 0,2-2-5 0,-1 2 2 16,0-1-1-16,0-1 2 0,0 1-3 0,-3 0 1 16,-1 1-1-16,-1-1 0 0,-2 2 3 0,-3 0 0 15,-3 2 2-15,-2 0-7 0,0 1-1 0,-2 0-3 16,-2 0-3-16,-1 0 2 0,0 0 2 16,0 0 1-16,-1 0 0 0,-2 0 2 0,0 0 3 15,1 0-2-15,1 0-1 0,-1 0-14 0,-1 0-19 16,-1 0-24-16,1-1-27 0,-3 0-23 0,3 0-28 15,-5-2-27-15,3 1-29 0,0 0-38 16,3-1-43-16,-1 1-1162 0</inkml:trace>
  <inkml:trace contextRef="#ctx0" brushRef="#br1" timeOffset="100966.98">16268 5784 1575 0,'0'0'180'0,"0"0"-27"0,0 0 23 15,0 0 14-15,0 0-9 0,0 0-21 0,0 0-34 16,0 0-34-16,0 0-36 0,0 0-29 0,0 0-21 16,0 0-8-16,0 0 10 0,-17 7 13 0,28-5 17 15,6 2-3-15,-3-2-2 0,5 1-3 0,0-1-2 16,2 1-1-16,0-2-7 0,-2 0 2 16,2-1-6-16,-1 1-1 0,-1 0-2 0,-1 2-3 15,-3-1-3-15,0 0 2 0,-3 2-2 0,0-1-1 16,-5 1 0-16,-2 1 0 0,0-3-1 0,-2 2 3 15,-2-1 2-15,-1 1 3 0,0-1 7 16,0 3 5-16,-4 1 2 0,-2 2 3 0,-3 1-6 16,-2-1-3-16,0 0-6 0,-2 0-3 0,1-2-1 15,1 0 1-15,-2-1-2 0,3 0 1 0,0 0 1 16,0-2-2-16,2 0 0 0,-1 1 1 16,0 1-4-16,0-1-1 0,0 0 1 0,1-2-3 15,3 1 1-15,0-2-1 0,4 0-7 0,1-2-4 16,0 1-5-16,0-1-3 0,0 0-2 0,0 0 0 15,0 1-2-15,0-1 4 0,1 1 3 16,0 0 1-16,3-1-2 0,-1 1-5 0,-1 1-11 16,-2-1-17-16,4 0-45 0,-3 0-116 0,2-1-1448 15</inkml:trace>
  <inkml:trace contextRef="#ctx0" brushRef="#br0" timeOffset="124595.9">16809 5999 1450 0,'0'0'165'15,"0"0"-65"-15,0 0-7 0,0 0-24 16,0 0-19-16,0 0-13 0,0 0-9 0,0 0 16 15,0 0 16-15,0 0 11 0,0 0 1 0,0 0-6 16,63-45-13-16,-51 41-10 0,2 0-2 16,-1 0-1-16,2 0 1 0,1-2-1 0,3 2-6 15,0-2-1-15,1 1-5 0,0 1-3 0,0-1-3 16,0 1 1-16,1 0-4 0,-4 1-7 0,1 1-3 16,-1 0-10-16,-3 2 0 0,3 0 5 15,-1 0 29-15,1 0 8 0,2 0-2 0,2 0-2 0,1 0-28 16,0 0-10-16,1 0 1 0,-1 0-3 15,-1-1 0-15,2-2 8 0,2 0 1 0,-1-1 5 16,-2-1 4-16,6 0 0 0,0 0-6 0,-3 0-1 16,2-1-9-16,-4 3 1 0,-2-1-1 0,-1 2 1 15,0 0 0-15,-2-1 1 0,1 1 4 16,1 0 0-16,0-2 5 0,2-1-2 0,1-1-5 16,-1-1-1-16,5 0-3 0,-1 0-2 0,2-1-1 15,1 0 3-15,0 0-1 0,-1 0 3 16,0 0-1-16,-1 0-1 0,-1 0 0 0,-2 1-2 15,-1 0 1-15,2 1 0 0,-5 0 0 0,1 1 0 16,-1 0 1-16,-3 0 0 0,2 0 1 0,1 2 0 16,-2-2 2-16,1 1-2 0,-2 0 0 15,-2-1 1-15,1 1-1 0,-2 1 3 0,2-1-3 16,-2 1 2-16,-1-1-1 0,5-1 1 0,-2 1 0 16,0-2 0-16,3 0 2 0,0 0-1 15,2-1-3-15,-2 0 2 0,2-1-2 0,0 1 1 16,-2 1 0-16,2 0-1 0,-1-1 2 0,-2 0-4 15,-1 1 0-15,0 0 1 0,2 0-1 0,-5 2 0 16,4-1 0-16,-1 1 1 0,-2-1 1 0,4 1 1 16,1-3 1-16,0 2-2 0,1-2 0 0,-1 2 0 15,2-4-1-15,3 2 2 0,-2 0-2 16,-2 1 0-16,1 0-1 0,0-1 2 0,1 1 0 16,-2 0 0-16,-1 0 3 0,-3 1-3 0,6-1-1 15,-5 0 1-15,2 0-2 0,5-1 3 0,-1-1 1 16,2-2 0-16,-2 1 1 0,4 0-2 15,0-2 1-15,-1 1 2 0,2 0 1 0,-1 1 1 16,-3-1-3-16,3 1 1 0,-6 1-5 0,2 2-2 16,-2 0 2-16,-1 0-1 0,-2 0 4 15,-2 1-4-15,1 1 0 0,2-1 1 0,0-1-1 16,-1 2 1-16,0 0 1 0,1-3 2 0,-1 2-3 16,1 0 2-16,0 0 1 0,-1-1-2 0,0 1 2 15,-1-1 0-15,0 2 0 0,-5-1 0 16,3 0-4-16,-5 2 4 0,0-1-1 0,-1 1 2 15,-1 1 5-15,0-1 1 0,2-1-1 0,-1 1-4 16,1-1-8-16,2 0 1 0,2-1-2 0,0 1 4 16,2 0 4-16,2 0-4 0,2-4 1 15,0 1 0-15,2 0 0 0,-1 1 0 0,0-1 0 16,1 0-2-16,-4 0-4 0,-1 0 6 0,1 3-1 16,-1-1 2-16,-4 2 1 0,3-1 0 0,-5 0-1 15,4 1-1-15,-3-2 3 0,-1 1-3 0,4 1 0 16,-2 0 0-16,3 0-4 0,-3-2 2 0,5 0 0 15,0 2-1-15,0-3 6 0,2 1-3 16,1 1-1-16,-1-2 1 0,1 1 0 0,3-1 0 16,-4 0 0-16,-2 1 1 0,0-1-1 0,-3 2 0 15,3 0 2-15,-1-1 0 0,-4 1 0 16,1-1 0-16,0 2 1 0,-3-2-2 0,4 2 0 16,-5 0 1-16,-1 1 0 0,-2-1 1 0,-3 1 3 15,1 1-5-15,-3 0 0 0,-2-1 1 0,4 1-4 16,-2 1 4-16,0-1-1 0,2-1-2 15,-1 1-4-15,4-3 5 0,2 2 0 0,2-2 0 16,-1 0 3-16,6 0-5 0,-4-1 1 0,5 1-1 16,-3 1-3-16,2-2 2 0,-1 1 0 0,-1 0-1 15,-1 1-2-15,2 0 4 0,-4 1 0 0,4-1 0 16,-4 1 4-16,1 1-3 0,0-2 1 16,3 1 2-16,0-1-6 0,0 0 6 0,3-2 0 15,4 0-1-15,-1-1 3 0,2 1-4 0,1-1 0 16,2 2-2-16,1-2 5 0,0 0-3 0,-1 0-1 15,2 0 0-15,-4 1-2 0,0 0 2 16,-1 0 1-16,0 1 1 0,-3-1 1 0,-1 2 0 16,-2-1-1-16,1 1-2 0,-1 0 3 0,3-2-3 15,0 2 2-15,1-2 0 0,2 1 2 0,0-1-2 16,3 0-1-16,-4 0-1 0,4-1 1 16,-1 2 0-16,-2-1 0 0,0 0 0 0,-3 0-2 15,2-1 4-15,-1 2 1 0,-2-1-3 0,0-1 4 16,0 2-5-16,-1-1 0 0,1 0 4 0,1 2-2 15,-4-2 0-15,2-1 2 0,-3 1-1 16,1-1 1-16,0-1 2 0,-1 1 0 0,2 1-2 16,0-1-5-16,1 0 1 0,0 1 1 0,0-1-3 15,3 0 1-15,-1 1 2 0,0-2-1 0,-1 1 2 16,-3 1 0-16,2 0-1 0,-3 1 2 16,0-1-3-16,-2 0 4 0,0 2 0 0,-3-2-3 15,-1 2 1-15,2 0-2 0,1-2 1 0,0 0 0 16,1 0 0-16,5 1-2 0,-3-1 2 15,3 0-2-15,-3 0 1 0,4 1 1 0,-4-1 1 16,-2 0 1-16,1 2 0 0,-3-3 2 0,-1 2 1 16,0-1-1-16,-1 2 2 0,-1-2-1 0,0 2 2 15,-2-1 0-15,0 1 4 0,-2 0 3 0,0 1 1 16,-3-1 0-16,4 1-2 0,-2 1-7 16,1-3-4-16,1 0-4 0,2 1-1 0,0-1-3 15,1-1 2-15,0 1 2 0,2 0 1 0,0 0 5 16,1-3-3-16,-1 4 1 0,-1-2 1 0,-2 2 1 15,1 0 0-15,-3 1 1 0,2 1-1 16,-3-2-1-16,1 1-2 0,3 0 2 0,-2-2-3 16,2 0 1-16,0 0-1 0,2 1 0 0,-2 0 2 15,-1-1 0-15,2 1 2 0,-1-1 2 16,1 1 0-16,0-1 1 0,-1 0 2 0,-1 0-1 16,3 0-2-16,-1 0-3 0,0-1-3 0,-1 2 0 15,1 1 0-15,-1-2 3 0,0 1 0 0,-1-1-3 16,1 1 1-16,-2 1 0 0,0-2 0 0,1 2 1 15,0-1 0-15,2 0-1 0,1 0 3 16,-1 0 0-16,0 0 0 0,2 0 0 0,-2 1-1 16,0-1-6-16,0 0-1 0,0-2-1 0,1 1 1 15,3 1 5-15,-1-1 0 0,-1 0 0 0,-2 2 0 16,-1-2-1-16,2 1 1 0,-1 0 1 0,0 0 0 16,1 0-2-16,0-1 3 0,2 1-2 15,0-1 0-15,0 1 0 0,0-1 0 0,1 1 0 16,-1-3 1-16,0 3 2 0,4-1-2 0,-3-1 0 15,0 1-2-15,0 1-1 0,0-1 2 16,1-1 1-16,-4 1-1 0,4 1 0 0,-1 0 2 16,-2 0-2-16,-1 0 1 0,0 0 1 0,-2-1-1 15,1 2 0-15,0 0-2 0,-2-1 2 0,0 1-2 16,-1 0 4-16,0-1-2 0,0 1 0 16,1 0 0-16,-2 0-2 0,2 0 2 0,0-2 0 15,2 2 0-15,1-2-3 0,2 0 1 0,0 0 0 16,3-1-2-16,-2 1 8 0,2-1-5 0,-2 1 3 15,-1-1 0-15,-1 2-1 0,-1 0 3 0,-2 1-2 16,0-1-2-16,-1 1 0 0,0 1 2 16,-2-1 0-16,-1 0 3 0,3 2 5 0,-5-1-5 15,3 0 3-15,-4 0 0 0,-1 1-3 0,2-2 6 16,-2 2-3-16,2-1 1 0,-1 0 2 0,-1 0-2 16,3 0 1-16,1-1 2 0,-2 1 1 15,1 1-2-15,0-3-2 0,1 2-2 0,0-2-7 16,-3 2 2-16,5-1-3 0,-4 1-1 0,1-1 2 15,-1 1-1-15,-2 1-1 0,1-1-1 0,0 1-4 16,-2 0-1-16,1 0-3 0,-1-1-1 16,0 1-2-16,0 0-9 0,0 0-14 0,0 0-25 15,0 0-46-15,0 0-53 0,-1 0-109 0,1 0-1378 0</inkml:trace>
  <inkml:trace contextRef="#ctx0" brushRef="#br2" timeOffset="131296.06">17013 5824 1468 0,'0'0'99'0,"0"0"-54"0,0 0 2 15,0 0 4-15,0 0 17 0,0 0-1 0,0 0-13 16,0 0-23-16,0 0-13 0,0 0-4 0,0 0 4 16,0 0 11-16,-2 0 0 0,2 0 1 15,0 0 1-15,0 0-3 0,0 0-3 0,0 0-1 16,0 0 0-16,0 0-2 0,0 0 3 0,0 0 4 15,0 0 3-15,-1 0 8 0,1 0 2 0,-1 0-2 16,-1 0-7-16,1 1-17 0,-2 1-10 16,2-1-9-16,0 1-4 0,0-1-4 0,0 2 0 15,-1-2 1-15,2 0 0 0,-2 2 3 0,2-2 4 16,-1-1 4-16,1 1 3 0,0-1 9 16,0 0 7-16,0 0 7 0,0 0 4 0,0 0 1 15,0 0-1-15,0 0-1 0,0 0 0 0,0 0 1 16,0 0-3-16,0 0-1 0,0-1-4 0,0 0-5 15,0 0-8-15,0-2-13 0,0 2-9 0,0-2-1 16,0 1 5-16,0 0 12 0,0 0 7 16,-1 1 3-16,1 0 2 0,0 1 2 0,-1-1 4 15,1 1 0-15,-1 0-2 0,0 0-7 0,1 0-7 16,0 0-5-16,0 0-5 0,0 0-3 0,0 0-2 16,0 0 1-16,0 0-1 0,0 1 0 15,0-1 1-15,0 0 1 0,0 1 0 0,0 0 0 16,0 3 10-16,0 1 2 0,0 1-1 0,0 2-2 15,0 1-12-15,0 1-1 0,0 1 2 0,0 2 6 16,0-1 3-16,2 1-3 0,-2 0 2 16,2-1 0-16,-1-1-2 0,1 0 1 0,0-2-1 15,-1 1 1-15,-1-3 2 0,1 0 3 0,-1 0 2 16,0-3 4-16,0 2 4 0,0-2 8 0,-1 2 2 16,0-1-2-16,-3 0-5 0,2-2-6 15,1-1-3-15,1-2 2 0,0 0 3 0,0 0-1 16,0 0 7-16,0 0-4 0,-1-5-21 0,0-3-9 15,-2-1-9-15,1-3-4 0,0-3 16 16,-1-4 2-16,0-4 2 0,-1-2 2 0,3-3 5 16,-2 1 4-16,0-4 4 0,-1 3 1 0,3 0 0 15,-1 2 3-15,-1 0-4 0,0 3 1 0,2 2-2 16,0 1-2-16,-1 1 3 0,1 1-3 0,1 2 4 16,-2 2 1-16,1 1 1 0,-1 0 3 15,0 1 1-15,2 1-1 0,-4-2-2 0,1 1-4 16,0-1-3-16,2 0-3 0,-3 0 0 0,0-1 0 15,3-1 0-15,-4 2 0 0,2-1 0 0,1 2-1 16,1-1 1-16,-1 1-1 0,-1 2 0 0,0 0 1 16,2-1-1-16,-1 1 4 0,-1-1-2 15,0 2 1-15,1 1 0 0,1 1 2 0,0 1 2 16,-1 1 1-16,0 0 0 0,2 2-9 0,0 0 2 16,0 0-4-16,0 2-4 0,0-1 8 15,0 1-10-15,0 0 3 0,0 1 2 0,0 0 2 16,0 0 5-16,0 0 4 0,0 0 3 0,0 0-2 15,0 0 3-15,0 0-2 0,0 0-2 0,0 0 4 16,0 0-9-16,0 0-2 0,0 0-4 16,0 1-13-16,0 0-9 0,0 3-15 0,0 1 2 15,5 2 21-15,0 6 22 0,1 3 24 0,4 5 5 16,1 5-6-16,-2 4-12 0,1-1-6 0,1 3-3 16,-3-3-5-16,-1-1 2 0,-1-2-4 15,1 0 1-15,-3-2-1 0,2-1 0 0,-4-1-1 0,0-3 0 16,1 0 0-16,0-2 1 0,-2 0 1 15,0-2 2-15,-1-1-1 0,1-1 0 0,2-2-4 16,0 0-3-16,-1-3-3 0,0-1-3 0,2-2 0 16,-1 1 0-16,0-2-2 0,-1 0 3 0,3-1-3 15,-3-1-4-15,0-1-1 0,-1 0-5 16,2 1-1-16,-1-1 2 0,-1 0 3 0,1 0 3 16,-2 0 3-16,1-1-1 0,-1 1-1 0,0-1-3 15,0 2-1-15,0-2 2 0,0 0 3 16,0 0 7-16,0 0 5 0,0 0 6 0,0 0 0 15,0 1 3-15,0-1-1 0,0 0-2 0,-1 0-2 16,-2 0-8-16,-2 0-1 0,3 0-3 16,-1 1 0-16,0 1 1 0,0-2-3 0,2 1-4 15,0-1-10-15,0 1-10 0,0-1-11 0,1 1-7 16,-2 1 1-16,2 1 5 0,-1-1 9 0,-1 0 4 16,2 1 2-16,-1-1 3 0,0-1-2 15,1 2 4-15,-3-2-1 0,2 0-10 0,-4 0-8 16,3 0-8-16,1 1 0 0,-3-1 5 0,1-1 5 15,1 0-1-15,1 0-24 0,-2 0-1162 0</inkml:trace>
  <inkml:trace contextRef="#ctx0" brushRef="#br2" timeOffset="131709.73">16862 5418 1163 0,'0'0'205'15,"0"0"-94"-15,0 0-8 0,0 0-7 0,0 0-12 16,0 0-14-16,0 0-9 0,0 0-14 0,0 0-20 16,0 0-14-16,0 0-16 0,0 0-21 0,0 0-32 15,-7 2 8-15,7 5 17 0,2 5 45 0,2 4 31 16,0 7-2-16,1 2-9 0,1 1-21 16,2 2 8-16,0 3-6 0,1-1 0 0,0 1-10 15,1 0-11-15,-1-1 0 0,-2-1-2 0,-1-1-2 16,1-3-4-16,-2-2 1 0,1-3 0 15,-3-2 3-15,3-1 7 0,-4-3 2 0,0-2-2 16,-1-1-3-16,2-3-9 0,-1-2-20 0,-2-2-34 16,0 0-72-16,1-3-912 0</inkml:trace>
  <inkml:trace contextRef="#ctx0" brushRef="#br2" timeOffset="132415.51">16841 5805 248 0,'0'0'647'0,"0"0"-368"0,0 0-68 0,0 0-37 16,0 0-7-16,0 0 1 0,0 0-13 0,0 0-23 15,0 0-22-15,0 0-20 0,0 0-9 16,0 0-5-16,0 0-2 0,0 0-7 0,-12-11-6 16,12 11-11-16,0 0-8 0,0 0-8 0,0 0-6 15,0 0-11-15,0 0-12 0,1 0-14 0,0 3-4 16,3 0 15-16,1 1 11 0,2 2 9 0,-2 1 1 15,4 0-16-15,0 1-3 0,0 1 10 16,1 0 0-16,0 2 0 0,-1-1-3 0,1 1-9 16,-1-1-2-16,-2 0 2 0,2-1 0 0,0 1 0 15,0-1 3-15,-3-1-3 0,0-1 3 0,1-2-1 16,-3 1 1-16,0-1 0 0,-1-3 1 16,-2 1 3-16,-1-2 2 0,0-1 4 0,0 1 7 15,0-1 6-15,0 0 5 0,0 0 8 0,0 0 8 16,0-1 5-16,0-3 9 0,0 1-15 15,0-4-20-15,0-2-20 0,0-3-29 0,0-2 0 16,0-4 1-16,1 0 6 0,5 1 9 0,-2-2 1 16,4 2 1-16,-1-1 1 0,-1 1 2 0,3 1-4 15,-2 0 2-15,1 0-1 0,-1-1-1 16,1 4 6-16,-1 0-1 0,-3 2 2 0,1 1-1 16,-2 5 1-16,-1 0 0 0,-2 4 0 0,0 1 2 15,0 0-6-15,0 0-11 0,0 1-23 0,-1 1-32 16,-1 3-24-16,-1 1-18 0,0 0-77 0,2-2-1407 15</inkml:trace>
  <inkml:trace contextRef="#ctx0" brushRef="#br2" timeOffset="150263.71">16185 4902 1949 0,'0'0'170'0,"0"0"-73"0,0 0 2 0,0 0 14 16,0 0 3-16,0 0-5 0,0 0-21 0,0 0-21 15,0 0-14-15,0 0-10 0,0 0-13 16,0 0-10-16,1-24-12 0,1 26-12 0,0 2 1 15,2-1 8-15,1 3 13 0,1 3 12 0,2 0 0 16,0 4-3-16,1 0-6 0,-3 4-9 16,1-1-5-16,0 1-3 0,-4 1-3 0,1-1-3 15,-1-4-3-15,0 1-6 0,0-3-1 0,0-1-5 16,-2-3-9-16,0-2-11 0,2 0-18 0,0-1-28 16,0-2-36-16,-2-2-53 0,0 0-74 0,0 0-1248 15</inkml:trace>
  <inkml:trace contextRef="#ctx0" brushRef="#br2" timeOffset="150613.29">16164 4816 2257 0,'0'0'47'16,"0"0"-81"-16,0 0 12 0,0 0 40 0,0 0 59 15,0 0 31-15,0 0 2 0,0 0-4 16,0 0-18-16,0 0-23 0,0 0-14 0,135 84-13 15,-114-70-9-15,1 2-1 0,-2-1-4 0,2-1-3 16,-1-2-6-16,-1 1-2 0,-1-3 0 0,1-1 0 16,-2-1-1-16,-3-1 4 0,0 0 1 15,-2-2 3-15,-3-1 6 0,-1-4 5 0,-2 1 6 16,-3-1 4-16,-2 0 3 0,-1 0 4 0,-1 0 4 16,0 0 5-16,0 0 5 0,0-1 1 0,-1-1-6 15,-1-2-17-15,-4-3-17 0,0-4-12 16,-2-4-12-16,-1 0-1 0,-1-2 0 0,-2-3-4 15,1 0 3-15,-3-1-2 0,3-2 6 0,-1 1-5 16,5 4 0-16,1 0 2 0,2 6-7 0,0 3-6 16,3 2-5-16,1 3-15 0,0 3-20 0,0 1-27 15,0 0-43-15,0 0-20 0,1 4-49 16,5-1-139-16,-4 1-1257 0</inkml:trace>
  <inkml:trace contextRef="#ctx0" brushRef="#br2" timeOffset="150946.38">16657 4813 2101 0,'0'0'272'0,"0"0"-224"0,0 0-37 0,0 0 2 15,0 0 3-15,0 0 5 0,0 0 3 16,0 0-4-16,0 0 2 0,0 0-1 0,0 0-2 15,0 0-3-15,0 0 1 0,0 0-4 0,-21 117-5 16,26-110 1-16,1-1 2 0,0-2 9 0,0-1 10 16,3 0 15-16,1-2 16 0,1-1 9 15,0 0 7-15,3-5-8 0,0-2-7 0,-1-1-15 0,0 0-4 16,0 0-10-16,-3 1-4 0,-4 1 0 16,0-1 0-16,-5 1 7 0,0 0-2 0,-1-1-7 15,0-1-12-15,-4 0-19 0,-5-1-18 0,-2-2-13 16,-3 0-8-16,0 2-3 0,0-2 0 0,-2 1-1 15,4 0-13-15,1-1-18 0,2 2-34 16,1-2-63-16,6 2-74 0,1 2-131 0,0 2-1114 0</inkml:trace>
  <inkml:trace contextRef="#ctx0" brushRef="#br2" timeOffset="151146.21">16771 4477 1851 0,'0'0'300'0,"0"0"-132"0,0 0-74 0,0 0-52 16,0 0-37-16,0 0 12 0,0 0 21 0,0 0 37 16,0 0 32-16,0 0-7 0,0 0-20 15,68 133-24-15,-57-104-26 0,1 1-26 0,-1 0 1 16,3-2-3-16,-2-3-3 0,-2-2-3 0,-1-3-8 0,0-2 1 16,0-2-7-16,-3-4-4 0,3 0-8 15,-6-3-41-15,3-1-59 0,-4-3-108 0,-1-1-1270 0</inkml:trace>
  <inkml:trace contextRef="#ctx0" brushRef="#br2" timeOffset="151332.69">16720 4697 2512 0,'0'0'33'0,"0"0"-27"0,0 0 28 16,0 0 19-16,0 0-12 0,120-10-12 0,-94 3-24 16,-2-2-56-16,-3-1-73 0,-3 2-121 15,-8 4-1226-15</inkml:trace>
  <inkml:trace contextRef="#ctx0" brushRef="#br2" timeOffset="151751.57">17211 4471 2277 0,'0'0'44'0,"0"0"-61"16,0 0-6-16,0 0 20 0,0 0 19 0,0 0 27 15,0 0 16-15,0 0-3 0,0 0-10 16,0 0-13-16,0 0-14 0,0 0-9 0,0 0-3 16,0 0-3-16,-3 126 2 0,9-118-1 0,-2-2 5 15,2-3 11-15,-1 0 18 0,2-2 21 0,0-1 25 16,-2 0 8-16,3-4-3 0,0-1-12 0,-3-2-17 15,3 0-11-15,-4-2-5 0,0 2-5 16,-3-1-6-16,-1-2-8 0,0 1-12 0,-1 0-10 16,-6-2-10-16,1 0-14 0,0 1-6 0,-4-1-8 15,1 2-2-15,0 2-1 0,0 0 0 0,2 1 1 16,0 3-1-16,2 1-6 0,2-1-20 0,2 2-59 16,1 0-125-16,0 1-98 0,0 0-1170 0</inkml:trace>
  <inkml:trace contextRef="#ctx0" brushRef="#br2" timeOffset="152080.34">17326 4435 1078 0,'0'0'174'0,"0"0"-30"0,0 0 15 0,0 0 14 15,0 0-21-15,0 0-41 0,0 0-24 0,0 0-8 16,0 0-1-16,0 0 8 0,0 0-3 16,0 0-7-16,0 0-12 0,0 0-16 0,42 83-12 15,-40-72-9-15,0-2-5 0,1 0-5 0,-1-3-4 16,-1 0 1-16,-1-2-7 0,1-1-2 0,0-1 2 15,-1-1 1-15,0-1 8 0,3 0 10 16,-3 0 16-16,0 0 20 0,0 0 24 0,0-1 16 16,0-3-11-16,0 0-23 0,0-3-45 15,0-1-31-15,-3-2-14 0,3-3-7 0,0 0 4 0,0-3 1 16,0 0 3-16,0 0 4 0,6 0 5 0,-3 1 1 16,3-1 0-16,-2 6-3 0,3-1-2 15,-3 4-2-15,5 2 1 0,-2 3-1 0,0-1 12 16,0 3 8-16,3 0 3 0,0 1 2 0,-1 6-9 15,2-1-1-15,-2 3 1 0,0 1 3 0,1 2 0 16,-3 1-8-16,0 1-7 0,1-1-7 16,-2 1-31-16,-1 0-72 0,0-4-173 0,-2-4-1261 0</inkml:trace>
  <inkml:trace contextRef="#ctx0" brushRef="#br2" timeOffset="152751.26">17738 4061 1653 0,'0'0'834'0,"0"0"-919"16,0 0 9-16,0 0 81 0,0 0 78 15,0 0 11-15,0 0-12 0,0 0-23 0,37 125-24 16,-29-103-14-16,-5 0-11 0,3-2-7 0,-2 0 1 15,1 0-1-15,-1-2-1 0,-2-1 0 0,4 0 2 16,-4-4 0-16,0 0 1 0,-1-1-2 16,3-3-1-16,-2-2-2 0,-1 0-3 0,0-3-3 15,0-1-1-15,0 0-5 0,-1-2-4 0,0-1-24 16,0 0-22-16,0 0-7 0,-2 0-7 0,0-4 24 16,-5-2 30-16,1-3 19 0,0-2 22 15,-2-5 5-15,3 0-1 0,-2-5-2 0,-1-1-4 16,4-2-2-16,-2-2 0 0,3-2-6 0,0-1-1 15,-1 2 11-15,3 0 8 0,1 2 13 0,0 4 12 16,0 1 0-16,5 4-2 0,-1 4-13 16,0-1-6-16,1 4-6 0,4 2-5 0,-3 2-4 15,0 3-6-15,2 0-4 0,0 2-3 0,-1 0 4 16,1 0-3-16,0 1 1 0,0 2 2 0,-2 3 0 16,2 0 4-16,1 3 6 0,-2 3 2 0,-2-1 4 15,2 3-3-15,-4-1-4 0,-1 1-2 16,0-2-3-16,0 0 1 0,-2-1 1 0,0 1 0 15,0-3 2-15,0 0 2 0,-5 0 1 0,2 0 1 16,-5 1-4-16,-1 0-2 0,1-1-3 0,0 1-4 16,-2-3 0-16,1 0-2 0,1-2-1 15,-1 1 1-15,4-2 0 0,-1-1 0 0,3-1-1 16,0-1-1-16,1 0 1 0,1 0 0 0,1-1-2 16,0 2 2-16,0-2-5 0,1 0-5 0,3 0-11 15,-1 0-13-15,0 1 8 0,5 1 12 16,1 0 17-16,2 2 18 0,2 0-3 0,3-2-2 15,-1 1-2-15,2-2-2 0,1 0-2 0,-4 0 2 16,4 1-4-16,-4-2 6 0,4 1-6 16,-6-1-1-16,1 0-3 0,-5 1-7 0,0-1-3 15,-1 0-2-15,-3 1-2 0,-3 0-6 0,-1-1-7 16,0 0-8-16,0 1-19 0,-1-1-22 0,0 0-42 16,-3 0-60-16,0 0-140 0,3-1-1274 0</inkml:trace>
  <inkml:trace contextRef="#ctx0" brushRef="#br2" timeOffset="153206.73">18143 3873 2621 0,'0'0'110'15,"0"0"-94"-15,0 0-21 0,0 0 5 16,0 0 5-16,0 0 30 0,0 0 30 0,0 0 11 15,0 0 8-15,0 0-20 0,35 121-24 0,-32-95-13 16,-1 0-4-16,2-1-9 0,-2-2-6 0,-1-1-2 16,0-3-4-16,0 0 2 0,1-3 0 15,2-2-1-15,-3-4 5 0,1-1-1 0,-2-1 1 16,1-5 2-16,-1 1 1 0,1-1 4 0,-1-3 2 16,0 0 4-16,1 0 1 0,-1 0 4 0,4 0 0 15,-4 0 0-15,1 0 0 0,0-2 0 16,0 1-3-16,0 0-7 0,1 0-3 0,3-1-2 15,-2-1 1-15,5-3-1 0,2 0-4 0,2-2 1 16,4-1-3-16,-1 2 1 0,1-1 2 16,-2 0-3-16,-1-1 0 0,4 2 1 0,-4 1 0 15,4-1-2-15,-5 1 0 0,4 1 2 0,-5 0-3 16,0 3 4-16,1-1-1 0,-3 1 1 0,-1 1-2 16,-3 1-1-16,2-1 2 0,-4 1-2 0,1-2 1 15,-2 2-3-15,-2 0 0 0,1 0-2 0,-1 0 1 16,0 0-1-16,0 0 0 0,0 0-1 15,0 0-2-15,0 0-4 0,-1 0-3 0,1 0-6 16,0 0-5-16,-1 0-14 0,1 0-20 0,-1 0-27 16,1 0-29-16,0 0-52 0,0 0-113 15,0 0-1349-15</inkml:trace>
  <inkml:trace contextRef="#ctx0" brushRef="#br2" timeOffset="157084.9">17967 5618 0 0,'0'0'0'0,"0"0"0"0,0 0 0 0,0 0 173 16,0 0 78-16,0 0-50 0,0 0-66 15,0 0-36-15,0 0-5 0,0 0-25 0,0 0-21 16,0 0-29-16,-4-9-25 0,4 7-15 0,0 2 3 15,0 0 8-15,0-1 6 0,0 1 11 0,0-1 6 16,0 1 2-16,0-1 3 0,-3 1-2 0,2-1 0 16,1 0 3-16,-1-1 1 0,0 2 4 15,1-1 6-15,-1 0 2 0,0-2-1 0,0 2 1 16,0-1-5-16,1-1-2 0,-3 2-5 0,3 1-5 16,0-2-6-16,0 1-1 0,0 0-4 0,0 1 4 15,0-2-1-15,0 1 0 0,0 0 0 16,-1 0 4-16,1 0 6 0,0 0 12 0,-1-1 6 15,1 2 4-15,-1-1 3 0,1 0-8 0,0-1-1 16,0-1-4-16,-1 2-8 0,0-1-4 0,1 0-7 16,-1-1-6-16,1 1-2 0,0-2-4 15,0 2 2-15,-2-1 0 0,2 1 5 0,0-2 5 16,-2 2 12-16,1-1 15 0,0 0 11 0,1 0 9 16,-1 2-3-16,0-1-3 0,-1 1-4 0,1 1-8 15,1-1-4-15,0 1-7 0,0 0-8 16,-2 0-1-16,2 0-2 0,0-1 1 0,0 1 5 15,0 0 6-15,0-1 7 0,0 1 6 0,0-1 8 16,0 0 2-16,0-1 2 0,0 1-3 16,0 1-7-16,0 0-1 0,0 0-12 0,0 0-10 0,0 0-12 15,0 0-14-15,0 0-14 0,2 0-15 16,-2 1-14-16,1 1-5 0,1 0 14 0,0 1 26 16,-1 1 23-16,4 2 19 0,-2 1 0 0,0-2-2 15,3 2 0-15,-3 0-7 0,2 0-1 0,-1-1-4 16,0 1-3-16,-1 0 4 0,0 0-2 15,-2-2-2-15,2 2 0 0,0-1-4 0,-1 1 1 16,0-1 7-16,1 3 9 0,0-1-3 0,0 0 1 16,-2-1-10-16,1-1-11 0,0 0-1 15,1 1-4-15,-1-1 3 0,0 1 0 0,2 0-2 16,-2 0 4-16,0-1-2 0,-2 1 1 0,2-2-2 16,-1 1 1-16,2-2-1 0,-2 1-1 0,0-2 4 15,0 1-3-15,1-1 0 0,-2 0 2 16,0 0-1-16,0-2 1 0,0 2-2 0,1-2 1 15,-1-1-2-15,0 0 0 0,0 0 0 0,0 0 3 16,0 0 2-16,0 0-8 0,0-1-24 0,-1 0-52 16,-1-3-105-16,-1 3-117 0,0-1-1194 0</inkml:trace>
  <inkml:trace contextRef="#ctx0" brushRef="#br2" timeOffset="157585.34">17847 5729 1263 0,'0'0'499'16,"0"0"-440"-16,0 0-48 0,0 0 4 0,0 0 12 16,0 0 24-16,0 0 11 0,0 0-4 0,0 0-7 15,0 0-8-15,0 0 4 0,0 0 2 0,0 0 1 16,0 3 0-16,1-1-1 0,1-2 1 15,0 0-2-15,-1 1 2 0,1 0 4 0,-1 1 9 16,1 0 15-16,3 0 7 0,-2 1-7 0,1-1-13 16,2 0-18-16,-3 1-14 0,2-2-8 15,-2 0-5-15,-1 0-3 0,3 0-2 0,-3 2-3 16,1-1 1-16,4 0-1 0,-4 2-2 0,3-3 0 16,-3 1-5-16,4 0 0 0,-4 1 1 0,5-1-1 15,-2 1 0-15,-1-1 2 0,3 2-5 0,-4-1-2 16,5 1 3-16,-2 0-2 0,-2-2 2 15,3-1 0-15,-1 2 2 0,-1-2 1 0,1 0 5 16,1 1 8-16,-3-2 6 0,3 0 3 0,-1 0-5 16,-4 0-6-16,-2 0-3 0,-1 0-3 0,1 0 1 15,-1 0 2-15,0 0 1 0,2-2 0 0,-2 0-1 16,2-1 1-16,-1 0-3 0,1-3-1 16,0-4-3-16,3 0-1 0,0-4-2 0,2-2-3 15,-3-2 0-15,3-1-3 0,-3 1 0 0,2-1-1 16,-2 4 1-16,1 1 2 0,-3 3 1 15,0 4-1-15,-1 2-2 0,3-1-4 0,-3 2-6 16,1-1-11-16,-1 3-20 0,0-3-30 0,4 1-52 16,-2-1-92-16,0 1-243 0,1 2-1171 0</inkml:trace>
  <inkml:trace contextRef="#ctx0" brushRef="#br2" timeOffset="166114.16">17730 4995 0 0,'0'0'1'0,"0"0"180"15,0 0-104-15,0 0-47 0,0 0-16 0,0 0-10 16,0 0-18-16,0 0-15 0,0 0-13 0,0 0-180 16</inkml:trace>
  <inkml:trace contextRef="#ctx0" brushRef="#br2" timeOffset="166290.44">17730 4995 681 0,'2'-13'90'15,"-2"12"-7"-15,0 0-26 0,0 0-17 0,0 0-3 16,0 0-8-16,-1 0-18 0,0 0-5 0,-1 1-10 16,2-1 0-16,0 0-5 0,0-1 5 0,0 2 3 15,0-1 0-15,0 1-1 0,0 0 3 16,0 0 1-16,0 0-5 0,0 0 3 0,0-2-6 16,0 2-6-16,0 0 4 0,0 0-5 0,0 0-1 15,0 0-4-15,0 0-9 0,0 0-5 16,-2 0-19-16,2 0-48 0,0 0-67 0,0 0-87 15,0 0-57-15,0 0 310 0</inkml:trace>
  <inkml:trace contextRef="#ctx0" brushRef="#br2" timeOffset="166850.41">17714 4980 731 0,'0'0'246'15,"0"0"-126"-15,0 0 11 0,0 0 15 0,0 0-4 16,0 0-10-16,0 0-25 0,0 0-25 15,0 0-9-15,0 0-8 0,0 0-2 0,0 0-4 16,0 0-1-16,-16-4-2 0,16 4-1 0,-2 0-4 16,1 0-3-16,0 0-4 0,0 0-5 15,0 0-6-15,-1 0-8 0,-1 2-6 0,0 0-6 16,2 2-3-16,-1 0 0 0,-2 3-7 0,1 3-2 16,2 2 0-16,1 2 1 0,-1 2 4 15,1-1 7-15,0 2-4 0,0 1 10 0,0-2 1 16,1 0-6-16,3-2 0 0,0-2-18 0,-2-1-10 15,5-3-3-15,-3-1-4 0,0-3 4 0,1 1 7 16,0-3 13-16,1 1 10 0,3-2 15 0,-2-1 11 16,-2 0 5-16,4-1 9 0,1-4-5 0,-2-1-4 15,1-1-4-15,-4 0-7 0,3 0 0 16,-3-1 5-16,-1 1 0 0,-2 0 2 0,-2-2-4 16,0 1-8-16,0 0-13 0,0 0-2 0,-4 0-7 15,-2-1-7-15,-3 0 2 0,4 2-10 0,-3 0-1 16,-1 0 0-16,-1 1-3 0,0 0-1 15,0 3 3-15,-1-1-3 0,3 2 4 0,3-1 0 16,-1 1-2-16,2 1-3 0,-2 1-10 0,5 0-10 16,0 0-12-16,0-2-17 0,1 2-23 0,0-1-45 15,0 1-57-15,0 0-47 0,1 0-11 16,0 0-1152-16</inkml:trace>
  <inkml:trace contextRef="#ctx0" brushRef="#br2" timeOffset="166943.5">17714 4980 999 0</inkml:trace>
  <inkml:trace contextRef="#ctx0" brushRef="#br2" timeOffset="167232.34">17714 4980 999 0,'71'-6'216'0,"-71"6"-125"0,0 0-41 0,0 0-90 0,0 2 9 0,0 2 29 0,0 3 51 0,0 3 81 0,0 1 0 16,0 2-15-16,4 0-13 0,1-1-14 16,-2 1-7-16,3-2-5 0,-2 1-10 0,4-2-16 15,-3 0-14-15,1-2-10 0,0-1-1 0,-3 0-3 16,3-2-4-16,-3-2 0 0,-1 0-1 0,-2-1 8 15,1-2 18-15,-1 0 19 0,0 0 23 16,1 0 18-16,-1 0 7 0,0-1 1 0,0-3-14 16,0 0-32-16,0-3-33 0,0-3-26 0,-2 1-16 15,2-3 5-15,-2-1 1 0,0 0-5 16,2-1-4-16,0 1-5 0,0 1-2 0,0 1 4 16,0 0-1-16,0 2-1 0,4 2-7 0,-2 0-9 15,4 3 3-15,-3 1 2 0,4 0 10 0,-1 0 8 16,1 2-6-16,1 1 4 0,0 0-3 15,1 0 6-15,0 1 13 0,-1 2 5 0,1 2 4 16,2 0-5-16,-1 1 4 0,-1 1-2 0,1 2-5 16,0-1-3-16,-3 2-9 0,-2-1-3 0,4-1 1 15,-3 2-12-15,-2-2-43 0,2-2-89 0,-4-3-1335 16</inkml:trace>
  <inkml:trace contextRef="#ctx0" brushRef="#br2" timeOffset="167896.79">18169 4856 1468 0,'0'0'-31'0,"0"0"-35"16,0 0 40-16,0 0 106 0,0 0 76 0,0 0 4 15,0 0-20-15,0 0-47 0,0 0-10 0,0 0 6 16,0 0-14-16,0 0-16 0,63 117-23 16,-56-109-23-16,-2 0-2 0,1 0 1 0,-4-1-1 15,1-2 0-15,1 0 2 0,-3-3 0 0,-1 0 13 16,1-2 16-16,-1 0 24 0,0 0 25 0,0 0 12 15,0 0 9-15,0 0-4 0,-1-4-26 16,-1-1-32-16,-3-2-31 0,3-4-26 0,-5-1-9 16,2-3-3-16,-2-1 2 0,4-1 3 0,-3-3 3 15,4 1 4-15,0-1 3 0,-1 1 2 0,1 1 2 16,2 3 5-16,0 1-2 0,0 2-7 0,0 2-8 16,4 0-13-16,0 0-2 0,2 4-2 15,-2 0 4-15,4 1 11 0,0 1 5 0,-2 2 5 16,2 0 1-16,-1 2 1 0,-1 0-1 0,1 0 1 15,-2 0 2-15,0 3 0 0,-2 3 5 16,2 1 3-16,-3 2 3 0,-1 1 7 0,-1 2 4 16,0 1 0-16,0 1-2 0,-1 2-3 0,-6-2-4 15,2 2-3-15,-3-1-1 0,-2 0 2 0,1 1 0 16,-1-3 0-16,-1 0-5 0,1-3-1 16,2-1-1-16,3-3-3 0,-2-1 3 0,5-2 0 15,1 0-3-15,0-3 0 0,1 0 1 0,0 0 2 16,0 0-3-16,0 0 0 0,1 0-5 0,1-1-14 15,1-1-1-15,4 1 6 0,1-1 5 0,0 0 11 16,4-1 4-16,-1 1 2 0,0-2 1 16,2 2-2-16,1-1 0 0,0-1-5 0,-2 0 6 15,2 1-2-15,0 0 2 0,-2-1 1 0,1 0-6 16,1 1 1-16,-3-1-6 0,-2 2-7 0,-4-1-5 16,2 2-9-16,-5 0-9 0,0 1-25 15,2-1-54-15,-3 1-123 0,-1 0-1314 0</inkml:trace>
  <inkml:trace contextRef="#ctx0" brushRef="#br2" timeOffset="168247.78">18425 4629 2343 0,'0'0'18'0,"0"0"-57"16,0 0 24-16,0 0 62 0,0 0 47 0,0 0 25 15,0 0-5-15,0 0-22 0,0 0-25 0,0 0-22 16,0 0-10-16,0 0-3 0,0 0 1 0,0 0 1 16,61 103 0-16,-55-92-3 0,-4 1-5 15,0-3-6-15,0 2-4 0,2 0-2 0,-2-2-1 16,-1 1-2-16,0-3-3 0,0-1-1 0,0 0-2 16,1-1-2-16,0-3 2 0,-2-1-2 15,1 2 1-15,-1-2-2 0,1 0 0 0,1-1 0 16,-1 2-2-16,4-2 1 0,-2 0 9 0,1 0 10 15,4 0 9-15,2-2 4 0,1-3-3 0,3 0-8 16,0-2-5-16,-1-1-4 0,3 1-3 16,-3-3-5-16,-1 2-1 0,3 1-2 0,-4 0-2 15,-3 2-1-15,-2 1-5 0,0 0-2 0,-5 3-6 16,-1 0-13-16,0 1-34 0,-6 0-54 0,1 1-50 16,-3 3-102-16,1-3-1060 0</inkml:trace>
  <inkml:trace contextRef="#ctx0" brushRef="#br2" timeOffset="176104.6">22008 4679 833 0,'0'0'242'0,"0"0"-86"0,0 0 3 0,0 0 21 16,0 0-9-16,0 0-23 0,0 0-23 0,0 0-29 16,0 0-18-16,0 0-5 0,0 0 3 0,0 0 2 15,-17 0 2-15,17 0 0 0,0 0-7 16,0 0-9-16,0 0-10 0,2 0-11 0,-1 0-6 16,0 0 2-16,1 0 4 0,0 0 3 0,2 0 4 15,-2 0-1-15,3 0-2 0,-1-1-1 0,1 0-9 16,-1-2-6-16,0 2-6 0,-1 0-7 15,1 0-2-15,-2-1-3 0,2 1-1 0,1 0-2 16,0-2 2-16,1 3-3 0,3-1 4 0,0-1-2 16,1 1 3-16,2-1 2 0,1 1 2 15,3 0 1-15,-1-2-1 0,2 2 2 0,1-2-4 16,1-1 0-16,0 1-1 0,1-2-5 0,0 2 3 16,0 0-1-16,0-2-3 0,-1 0-1 0,-1 0 0 15,1 0 2-15,0-1-1 0,0 0 5 16,3-1-1-16,-4 0-3 0,4-1 1 0,-3 2-4 15,-1-1-2-15,1 2 1 0,-3 1-5 0,-1 1 2 16,-2-1-2-16,0 0 0 0,-2 1 2 0,0 0 0 16,-1 0 1-16,-1 0-2 0,-2 2 2 0,1-1 0 15,-3 1 0-15,-1 1 5 0,-1-1-2 0,0 1 1 16,-2-3-2-16,0 3-2 0,1 0 1 16,-2 0-1-16,1 0 3 0,-1 0 1 0,0 0-2 15,0 0 3-15,0 0-2 0,0 0 0 0,0 0 4 16,0 0-7-16,1-1-1 0,-1 1-1 15,1-1-4-15,1 0 3 0,-1 1 0 0,4 0 0 16,-2 0-2-16,2-2 2 0,2 1 1 0,2 0-1 16,0-2 4-16,0 2-6 0,0-1 1 0,2 1 0 15,-2-2-3-15,0 2 5 0,-2 0-2 16,3 0 0-16,-5 0 1 0,0 1-3 0,-1 0 4 16,-1-1-2-16,0-1 4 0,-3 2-3 0,0 0-1 15,0 0-1-15,0 0-4 0,0 0 7 0,0 0 1 16,0 0 0-16,0 0 2 0,0 0-2 15,0 0 1-15,-1 0-1 0,-1 0 5 0,0 0-3 16,1 0-1-16,-2 0-1 0,2 0 0 0,-2 0 1 16,1 0-3-16,-2 0 1 0,2 0-3 0,-4 0 2 15,1-2-3-15,-3 0 0 0,-1-1-2 0,-3 1 2 16,1 1-1-16,-7-2-1 0,2 3 3 16,-3 0-3-16,-1 0 2 0,-1 0 2 0,-2 2-4 15,-2 1 4-15,2 1 1 0,-2-1 0 0,3 0 3 16,1 0-2-16,2 1-2 0,-1-1 0 0,5-1 3 15,-2 2-4-15,3-1-2 0,-2 0 2 0,2 2-9 16,1-2 10-16,-1 1-1 0,3-1 0 16,-1 2 4-16,1 0-5 0,-1-1 0 0,2 0 2 15,0 0 2-15,0 1-3 0,1-2 2 0,0 1-1 16,-1-1-3-16,2 1 3 0,2-2-1 16,-1 1 1-16,2-1 4 0,0 1-6 0,1-2 2 15,1 0-1-15,2 0-3 0,1 1-2 0,0-2-1 16,0 0-5-16,0 0-1 0,0 0 0 15,0 0-3-15,2 0-1 0,1 0 2 0,-1 0 0 16,2 0 2-16,1 0 6 0,4 0 2 0,4 0 9 16,6-2 6-16,4 0-4 0,5-2 3 0,4-2-9 15,1-2-2-15,2-1-2 0,1-2-1 16,-1 1 4-16,-2-2 1 0,-2 0 0 0,-3 3 1 16,-5-1 1-16,-2 2-1 0,-5 2 0 0,-4 2 2 15,-3 1-1-15,-3 0-2 0,-5 3 0 0,0-1 0 16,-1 1 2-16,0 0 4 0,-1 0 3 0,-1 0-2 15,-5 0-1-15,0 1-5 0,-7 2 0 16,-1 2 0-16,-6 0-2 0,-5 2 0 0,0 0 1 16,0 1-1-16,-2-1 2 0,2 2 1 0,-1-1 0 15,2 0-3-15,-1 1 0 0,0 0 1 0,1 2 2 16,0-1 0-16,0 0-1 0,2-2-2 0,2 1 0 16,4-2-1-16,3-3 2 0,4 1 1 15,3-1-4-15,2-2-1 0,1-1-2 0,1 1-3 16,2-2 3-16,0 0-1 0,1 1 0 0,0-1 2 15,0 0 0-15,0 0 3 0,0 0 2 16,-1 0 2-16,1 0-2 0,0 0 2 0,0 0 0 16,0 0 0-16,0 0-2 0,0 0-4 0,0 0-6 15,3 0-10-15,2 0-10 0,3-1 3 0,3-1 9 16,6-1 13-16,2-3 10 0,4 0-2 16,2-2 1-16,1-2-5 0,-1 1-2 0,-3 0 0 15,-2 1-1-15,-5 2 3 0,-1 3 2 0,-4 0 0 16,-4 2 1-16,-3 1-2 0,-3 0 2 0,0 0-2 15,0 0 4-15,-6 0-10 0,-1 3 0 0,-3 1 1 16,-6 1 0-16,-2 3 6 0,-4-1 3 0,-4 3 2 16,-2-1 0-16,0-1 1 0,0-1-1 15,1-1-2-15,1-1 4 0,1 1-4 0,2-1 0 16,3 1 1-16,2-3-5 0,3 2 1 0,2-2 0 16,5 1-1-16,0 0-3 0,2-1 0 15,3-1-2-15,2-1-2 0,1 0 1 0,0-1-11 16,3 0-1-16,2 0 3 0,3 2-5 0,2-1 10 15,5-1 3-15,4 0-3 0,2 0 2 0,3-1 2 16,0-5 1-16,2-2 1 0,1 0 2 16,-1-2 1-16,-1 1 0 0,-3 0 2 0,-2 0 4 15,-3 2-4-15,-6 1 3 0,-5 1-1 0,-1 4-3 16,-5 0 13-16,0 1 0 0,0 0-1 16,-4 0-15-16,-3 0-9 0,-3 0-16 0,-5 2-5 15,-4 1 15-15,-3 1 3 0,-3 2 12 0,-1 1 3 16,-5 2 1-16,1 0 0 0,-4 3-1 0,-2 1 0 15,-1 1 1-15,-2 0-2 0,2-3 3 16,4-1 2-16,5-1 1 0,6-1-1 0,5-3-6 16,8-2-7-16,7 0-22 0,2-2-31 0,0 0-11 15,5-1 4-15,6 0-3 0,-1 0-43 0,-1 0-1479 16</inkml:trace>
  <inkml:trace contextRef="#ctx0" brushRef="#br2" timeOffset="182262.74">19838 5254 1213 0,'0'0'274'0,"0"0"-91"0,0 0-32 0,0 0-1 15,0 0-16-15,0 0-15 0,0 0-15 0,0 0-17 16,0 0-7-16,0 0-4 0,0 0-2 0,0 0-2 16,0 0-5-16,-5-6-5 0,5 6-3 15,0 0-2-15,0-1-3 0,0 1-5 0,0 0-6 16,0 0-10-16,0 0-4 0,0 0-10 0,0 0-5 16,0 0-3-16,1 0-11 0,1 0-3 15,-1 0-3-15,1 0-1 0,3 0 8 0,1 0 2 16,2 0 3-16,2-4 0 0,6 2 1 0,-2-2 2 15,7 1 3-15,0-2 3 0,4 0 1 0,0-2-1 16,2 1-3-16,0-1 0 0,0 0-6 16,0-1 1-16,-2-2 0 0,3 1-2 0,0 0 2 15,-1 0-1-15,1 0 0 0,0 0 0 0,-2-1-2 16,1 2 1-16,-1-1-1 0,-2 1-3 0,-2 0 2 16,3 1 1-16,-4 1 1 0,-4 1-1 15,1 0 2-15,-3 1 1 0,-2 0-2 0,-2 0 3 16,-1 2-4-16,-1 0-1 0,-3-1 0 0,0 1-2 15,-2 0 3-15,0 0-2 0,-2 2 0 0,-2-1 1 16,0 1 2-16,0 0 6 0,0 0 3 0,0 0 6 16,0 0 7-16,0 0 7 0,-3 0 3 15,-3 0 4-15,3 0-12 0,-4 0-12 0,-4 0-12 16,1 0-7-16,-2-1-2 0,-6 0 0 0,-3 1-1 16,-1 0 3-16,-3 1-2 0,-1 4 2 0,-2 1 2 15,0-1 3-15,-2 1 0 0,-1 1-1 16,-2-1 2-16,1 2-4 0,0-1 3 0,0 1-3 15,1 0 0-15,2-1 1 0,2 0-2 0,2 0 1 16,6 0-2-16,1-1 2 0,8-3-2 16,2 1-3-16,6-4-1 0,2 0-6 0,0 0-2 15,0 0-4-15,0 0-3 0,0 0-1 0,1 0-2 16,0 0 1-16,3 0 6 0,-1 0 5 0,2 1 6 16,2 2 8-16,3 0 3 0,0 1 0 0,6-1 0 15,0 1 0-15,4-2-3 0,4 0 1 16,2-2-3-16,4 0 2 0,4-4-1 0,3-3-2 15,1-4-1-15,-1 0 1 0,0-2 0 0,-1-1-1 16,-1 1 2-16,-2-2 1 0,1 3-1 0,-9-1 4 16,2 2 0-16,-5 0-1 0,-4 3 1 0,-5-1-4 15,-2 4 3-15,-1 0 2 0,-4 1-3 16,-2 2 3-16,-4 2-2 0,0-2 3 0,0 2 4 16,0 0 3-16,-2 0 4 0,-4 0-4 0,1 0-7 15,-4 3-8-15,-3-1-6 0,-5 2-1 16,-3 3 0-16,-3 1 5 0,-4 2 3 0,-3-1 1 15,2 3 1-15,-1-1 0 0,-1-1 8 0,1 0-5 16,-1 1 0-16,0 0-1 0,0 1-3 0,0-2 1 16,1 2 0-16,6-2 2 0,2-2-3 15,5-1 1-15,6-4 2 0,8 0-7 0,2-3-9 16,0 0-19-16,7 1-1 0,4 0 9 0,5 0 9 16,5 0 22-16,6-1 2 0,3 0-1 15,1-7-1-15,0-2-3 0,-1-2 1 0,1 0 1 0,-1 0 0 16,-1-1 3-16,-1 0-2 0,-4 1 0 15,3 0-3-15,-4 0 0 0,-2 2 0 0,-3 0 0 16,-5 2-3-16,-3 2 0 0,-2 1-2 0,-6 2 0 16,-1 2-5-16,-1 0-1 0,0 0-3 0,-1 0-4 15,-1 0-6-15,-1 1-15 0,-3 0-10 16,-2 3-6-16,-3 0-7 0,0 0-8 0,-6 2-23 16,1 0-51-16,2-1-118 0,6-3-1339 0</inkml:trace>
  <inkml:trace contextRef="#ctx0" brushRef="#br2" timeOffset="184629.17">17743 5752 229 0,'0'0'164'0,"0"0"-36"0,0 0 30 16,0 0 64-16,0 0 30 0,0 0 0 0,0 0-28 15,0 0-40-15,0 0-20 0,0 0-21 0,0 0-10 16,0 0-10-16,0 0-21 0,0 0-23 16,-20 8-25-16,21-8-26 0,0 0-11 0,2 0-11 15,0 0 10-15,0 0 14 0,-1 0 13 0,6 0 14 16,1-3 0-16,1 1 0 0,2-3-9 0,7 1-1 15,3-2-6-15,3-2-2 0,4-1 1 0,7 0-12 16,3-3-7-16,4-2-3 0,5 0-10 16,1 0 1-16,2-1-3 0,1-2-10 0,-1 2 0 15,-1 1 5-15,-5-1 2 0,1 1-2 0,-6-1 0 16,-5 3 1-16,-5 1 0 0,-3 3 2 0,-7 2-7 16,-6 1 6-16,-3 2-2 0,-4 2-3 0,-4 1 6 15,-3 0-6-15,0 0-1 0,0 0 3 16,-2 0 2-16,-4 1 5 0,1 1 2 0,-6 2-1 15,-3 0-3-15,-2 1 0 0,-3 1-2 0,-4 1 2 16,-3-2 8-16,2 2-4 0,-3-2 0 16,-2 1 2-16,4-1-6 0,-5 1 3 0,0-1-1 15,-2 0-2-15,0 1 1 0,-3 0-3 0,6 0-1 16,0 0 0-16,3 1 3 0,-1 0-3 0,6-1 3 16,1 0-1-16,5 1-6 0,2-3 3 15,4 0-2-15,5-2-2 0,2-1-6 0,2-1-15 16,1 0-10-16,4 0 8 0,6 2 15 0,4-1 16 15,5 0 13-15,3-1-9 0,6 0-8 16,0-5-9-16,2-1-4 0,6-1 1 0,-2-1 3 0,3 0 5 16,-3-5 6-16,2 3 5 0,-5-3-1 15,-2-1 2-15,-1 2 0 0,-7 1 0 0,-5 3-2 16,-5 1-2-16,-5 3 1 0,-4 2 1 0,-3 1 10 16,0 1 10-16,0 0 9 0,-7 0-9 15,-2 0-25-15,-4 0-20 0,-5 0-19 0,-4 0 4 16,-7 4 14-16,-3 3 9 0,-3 2 7 0,-4 0 3 15,-4 2 2-15,-2-1 2 0,3 1 2 0,2 0 0 16,2-2 1-16,5 2 0 0,4-2-4 0,6 0-3 16,4-1-1-16,5 1-4 0,5-5-8 15,2 1-9-15,5-2-9 0,2 1-8 0,0 1 4 16,4 2 12-16,5 1 11 0,5-1 15 0,3-2 6 16,9 0 11-16,3-3-1 0,5-2-2 15,3-5-5-15,0-4-12 0,4-4 1 0,-1-1-1 16,-1-2 3-16,-1-2 1 0,-6 2 4 0,-2-1 0 15,-3 0 2-15,-4 2 1 0,-4 2 1 0,-7 5-1 16,-3 0 0-16,-6 2 5 0,-2 6 5 16,-1-1 8-16,-2 1-8 0,-8 0-17 0,-2 0-24 15,-8 0-18-15,-5 0 0 0,-3 4 13 0,-9 4 13 16,-3 1 6-16,-3 4 5 0,-6 0 2 0,0 1 1 16,3-2 3-16,-1 2 1 0,5-1 3 0,3-2 2 15,7 1-3-15,3-3-1 0,7-1-5 0,3 0-4 16,8-2-3-16,2-3-9 0,5 1-5 15,3-3-15-15,1 0-11 0,0 0 2 0,5 3 15 16,4-1 21-16,2 2 19 0,8-2 11 0,3-2 1 16,9-1-1-16,8-2-5 0,3-8-1 0,7-4-8 15,1-4-1-15,2-1-6 0,0-3-3 16,-4 1 0-16,-5 1 1 0,-4 0 3 0,-8 4 0 16,-9 2 3-16,-6 6-6 0,-6 2 6 0,-8 5 4 15,-2 1 7-15,-2 0 3 0,-8 3-11 16,-5 1-12-16,-5 4-11 0,-4 3-3 0,-7 1 5 15,-7 2 5-15,-3 2 5 0,-8-1 3 0,3 2 4 16,-7-2 1-16,-1 0 4 0,3 0 4 16,0-1-1-16,6-1-1 0,4-3-3 0,5-1-3 15,9-2-3-15,7-2-4 0,6-1-5 0,6-2-14 16,6-2-27-16,2 0-47 0,1 0-22 0,10 0-28 16,-2 2-102-16,0-2-1321 0</inkml:trace>
  <inkml:trace contextRef="#ctx0" brushRef="#br0" timeOffset="66611.45">21720 6075 0 0,'0'0'0'0,"0"0"187"0,0 0 240 0,0 0-130 16,0 0-34-16,0 0-61 0,0 0-30 0,0 0-27 15,0 0-14-15,0 0-11 0,0 0-9 16,0 0-7-16,17-41-4 0,-15 37-7 0,-2 2-6 16,1-1-7-16,0 1-6 0,-1 1-6 0,2 0-2 15,-2 1-6-15,1 0-7 0,-1 0-7 16,1 0-7-16,-1 0-10 0,1 0-4 0,0 0 2 0,2 3 0 16,0 1 1-16,2 2 0 0,0 1-6 15,0-1-2-15,0 4 0 0,1-1-5 0,-2 0-2 16,1 1-3-16,1 2-5 0,-2 0 3 0,2 2-2 15,-2 1 5-15,2 4-3 0,-1-1 1 16,0-1 1-16,-1 2-3 0,0-2 0 0,1 1-2 16,-1 1 1-16,1 0 1 0,0 3 3 0,0-1 2 15,-2 2 3-15,1 4-1 0,1-2-5 0,-1 0 0 16,3 4-3-16,-1-5-1 0,0 2 1 0,-1-1 1 16,0 0-1-16,3 0 1 0,-3 1-1 15,1 0-1-15,-2-2-1 0,2 2 2 0,0-2-1 16,1 0 1-16,0 1 3 0,1-4-4 0,1 1 2 15,2-1 1-15,-1-2-2 0,0 1 2 16,2 2 0-16,-2 1 2 0,2 2 7 0,-3 0 6 16,0-2 2-16,0-3-1 0,0-3-8 0,-1-2-6 15,0 0-2-15,-1 0 0 0,1 0-2 0,-2 0 2 16,-1-1 1-16,-1 1-1 0,1 1-1 16,1-1 3-16,-5 1-2 0,2-1 2 0,-2-2 0 15,0-2-3-15,0-3 0 0,-1-2-3 0,1 1 0 16,1-3-1-16,-2 0 3 0,0-1-4 0,0 1-2 15,0-2 2-15,0 1-4 0,0-1 2 0,0-2 0 16,0 1-1-16,0 0 0 0,0 1-3 16,0-1-1-16,0-1-4 0,0 1-2 0,0-1-10 15,0 0-16-15,0 0-23 0,0 0-38 0,0-1-45 16,-3 0-95-16,1-1-179 0,-1 2-1248 0</inkml:trace>
  <inkml:trace contextRef="#ctx0" brushRef="#br0" timeOffset="67952.15">16678 8025 1621 0,'0'0'239'0,"0"0"-174"0,0 0-39 16,0 0 7-16,0 0 31 0,0 0 35 0,0 0 16 16,0 0-11-16,0 0-18 0,0 0-17 15,0 0-9-15,0 0-6 0,0 0-7 0,0 0 0 16,91-28-3-16,-79 24-6 0,5-1-4 0,-1-1-6 15,2 1-7-15,1-1 2 0,2-1-1 0,3 0-2 16,1 1 2-16,2-3 1 0,1 0-3 0,5 0-1 16,2-3-1-16,0 2-6 0,2-2-3 15,2 2-2-15,1 0 2 0,2-1 1 0,-1 2-4 16,3-1 2-16,0 2-9 0,-2 0 1 0,2-1 2 16,2 1-1-16,-2 0 1 0,3-1 3 0,-2 1 1 15,3-2 0-15,2 1 5 0,0-2 1 16,1-1-4-16,0 2 0 0,1-1-7 0,-2 0-1 15,0 0 1-15,-1-1 1 0,2-1 0 0,1 0 3 16,0-2 3-16,1 0 0 0,3-3 1 16,-2 3-3-16,0-2-5 0,3 2-2 0,-2 1 1 15,2-1-1-15,-2 1 4 0,1 0 2 0,-3 1 0 16,1 0-1-16,2-1-3 0,-3 1-1 0,-2 0 0 16,2 2 3-16,1-1-1 0,-6 1 0 0,3-2 0 15,3-1-2-15,-4 2-1 0,1 0 2 0,0-2-2 16,-3 0 1-16,3 1 1 0,-1 0-4 15,1 0 3-15,0 1 1 0,-1-1 0 0,0 2 1 16,-1-2-2-16,-2 1 0 0,0 1-2 0,-1 0 2 16,-1-1 2-16,1 1-1 0,-3-1 2 0,1 0-4 15,1 1 1-15,0 1-1 0,-2-2 1 16,4 0 1-16,-2 1-1 0,2-2 1 0,-1 0 0 16,0 0 2-16,0-1-2 0,-2 0-1 0,-2 4 1 15,1-2-2-15,-2 1-1 0,0 1 4 16,-4 0-4-16,2 2 4 0,-3 0-2 0,0 0 0 15,-2 1 4-15,1 0-4 0,-1 0 2 0,-1-1 1 16,2 0-3-16,-2 0 2 0,5-2-2 0,-4 1 0 16,4-2 2-16,-2 0-2 0,1 2 0 15,2-2 0-15,-1 1 0 0,0 0 0 0,1-2 0 16,1 1 1-16,-2 2-1 0,0-2 1 0,0 2 1 16,-1-2-1-16,-2 2 0 0,0 0-3 0,-1-2 4 15,-3 3 0-15,0-2-1 0,0 1 3 16,0 1-4-16,1-1 2 0,-4 3 0 0,1-2 0 15,-2 1 1-15,-2-1-3 0,0 3 0 0,-1-2-2 16,-1 1 2-16,0 1 0 0,-4 0 2 0,-1 1-2 16,-2-1-1-16,-2 2 0 0,-3-1 3 0,0 1-1 15,-2 0 4-15,-2 1-3 0,1 0-2 0,-1-2 2 16,1 2 0-16,-2 0 1 0,1-1 3 16,-1 0-3-16,2 2-5 0,-3-2 3 0,1 1-2 15,-2 1 1-15,2-2 6 0,1 1-4 0,-2 2 0 16,0-3 1-16,0 1-4 0,0-1 4 15,0 2 1-15,0-1-2 0,-1 1 2 0,-1-2-1 16,1 2 4-16,-2 0-3 0,1 1 2 0,-2-1-2 16,2 1 0-16,-2 0 3 0,0 0-4 15,-1 0 2-15,0 0 0 0,1 0-3 0,-1 0 5 16,0 0-4-16,0 0 0 0,0 0-1 0,0 0-8 16,0 0 7-16,0 0 0 0,0 0 2 0,0 0 0 15,0 0-1-15,0 0 1 0,2 1-3 0,-1-1 2 16,-1 0-2-16,0 0-2 0,0 0 2 15,2 1-7-15,-1-1 6 0,-1 0-6 0,0 0-3 16,0 0-5-16,0 0-33 0,0 0-34 0,0 0-55 16,0 0-120-16,0-1-1378 0</inkml:trace>
  <inkml:trace contextRef="#ctx0" brushRef="#br0" timeOffset="69379.53">21718 6593 1461 0,'0'0'169'0,"0"0"-49"0,0 0 12 0,0 0 9 16,0 0 3-16,0 0-8 0,0 0-21 0,0 0-21 16,0 0-15-16,0 0-8 0,0 0 0 15,0 0-3-15,0 0 3 0,-6-5-1 0,6 5 0 16,0 0-9-16,0 0-4 0,0 0-6 0,0 0-9 15,0 0-4-15,1 0-9 0,1 0-9 0,1 0-1 16,1 3-3-16,1 2 4 0,1-1-1 16,0 4-2-16,2-2-3 0,1 1-6 0,-1 1 0 15,-1-1-2-15,2 2-1 0,1 0 1 0,0 0 0 16,-2 0 0-16,2 1-1 0,-2 0-3 16,0-2 0-16,-1 3-2 0,3 0 1 0,-3 0-1 15,1-3-2-15,1 2 2 0,1-2-2 0,-3 0 1 16,2-2 2-16,0 2 1 0,-1-3-2 0,-2 1-1 15,0-2 0-15,4-1-3 0,-3 1 0 16,-2-1-3-16,2-2 0 0,0 0-2 0,-2-1-7 16,1 1-1-16,-3-1-9 0,0 0-6 0,-3 0-8 15,1 0-14-15,-1 0-11 0,0 0-20 0,0-1-33 16,0-1-55-16,0 0-92 0,0 1-853 0,-1 0-308 0</inkml:trace>
  <inkml:trace contextRef="#ctx0" brushRef="#br0" timeOffset="69702.59">21880 6562 1987 0,'0'0'210'16,"0"0"-102"-16,0 0-23 0,0 0 12 0,0 0 13 15,0 0 1-15,0 0-13 0,0 0-17 16,0 0-20-16,0 0-9 0,0 0-7 0,0 0-3 16,0 0-6-16,0 0-3 0,-120 87-1 0,106-73-8 15,1 1 7-15,-1 1-3 0,2-1-1 0,2 1 0 16,-1 0-7-16,4 0-3 0,1-1-4 0,-1 2-3 16,-1-2-4-16,3-1-1 0,0 1-3 0,2-2-4 15,0 0 2-15,0-2 0 0,0 0-4 16,2-1 2-16,0-2 0 0,0-1-1 0,1 0 0 15,-1-2-7-15,1-2-1 0,0-1-6 0,-3-2-10 16,3 0-19-16,0 0-30 0,-1 0-35 0,1 0-56 16,-1 0-110-16,1 0-1304 0</inkml:trace>
  <inkml:trace contextRef="#ctx0" brushRef="#br0" timeOffset="70414.85">20357 7041 1967 0,'0'0'134'0,"0"0"-49"16,0 0 0-16,0 0 18 0,0 0 10 0,0 0 1 15,0 0-22-15,0 0-17 0,0 0-19 16,0 0-12-16,0 0-7 0,0 0-12 0,0 0-3 16,0 0 1-16,6-6 6 0,-4 6 4 0,6 1 8 15,0 3-1-15,-2 2-4 0,3 2 3 0,2 1-7 16,0 0-4-16,2 0-2 0,-1 1-8 15,-1 0-1-15,3-2-3 0,-2 1-3 0,4 0-4 16,-4-2-2-16,5 0-3 0,-4-1 0 0,0-2-3 16,1 1 0-16,-3-1-1 0,0 0-2 15,-2 0-1-15,-2 0-4 0,-1-1-3 0,-3 0-3 16,2-1-2-16,-4 1-4 0,-1-1-9 0,0-1-8 16,0 1-16-16,0 0-14 0,-2 1-18 0,-4-1-23 15,3 0-22-15,-2 0-29 0,1 0-43 16,-3-1-103-16,5-1-250 0,0 1-866 0</inkml:trace>
  <inkml:trace contextRef="#ctx0" brushRef="#br0" timeOffset="70719.38">20468 6981 1518 0,'0'0'552'0,"0"0"-415"16,0 0-24-16,0 0 8 0,0 0 7 0,0 0 8 16,0 0-13-16,0 0-26 0,0 0-24 0,0 0-26 15,0 0-12-15,0 0-7 0,0 0-5 16,0 0 0-16,-44 45-2 0,35-31-3 0,0 5-3 16,-2 0-2-16,0 1-4 0,1 0 1 0,-2 2 1 15,2-3-6-15,1 2 1 0,-1-1-4 16,2-2-1-16,1 0 1 0,1-1-2 0,-2-3 0 15,2 0-3-15,2-2-2 0,0-2-5 0,-1-2-5 16,3-1-9-16,0-1-13 0,-1-2-18 0,-1-1-24 16,4-1-38-16,-1-2-67 0,0 1-110 0,0-1-1250 15</inkml:trace>
  <inkml:trace contextRef="#ctx0" brushRef="#br0" timeOffset="71317.53">18694 7438 1873 0,'0'0'34'0,"0"0"-27"0,0 0 15 0,0 0 45 16,0 0 44-16,0 0 28 0,0 0 4 16,0 0-25-16,0 0-25 0,0 0-18 0,0 0-7 15,0 0-6-15,0 0-5 0,0 0-1 0,5-6-9 16,-5 6-10-16,1 0-8 0,3 0-3 15,0 0-2-15,-1 1-1 0,5 2 1 0,0 1-6 16,3 1-6-16,-1-1-3 0,2 1-5 0,1-1-1 16,4 1 2-16,1 0 1 0,2-2 4 0,3 1 1 15,-1-2-4-15,4 0-4 0,-2 2-2 0,-2-2-2 16,2 2 1-16,-3-1-1 0,-5 1-2 16,1 1-2-16,-5 0-1 0,0-1-5 0,-3 0-1 15,-1 1-8-15,-5 0-10 0,2-1-11 0,-4 1-14 16,-1 0-14-16,0 1-12 0,0-1-21 0,-6 0-24 15,2 0-31-15,-3 1-38 0,2-1-54 0,0-3-1179 16</inkml:trace>
  <inkml:trace contextRef="#ctx0" brushRef="#br0" timeOffset="71604.02">18933 7299 2259 0,'0'0'151'0,"0"0"-37"15,0 0-18-15,0 0 0 0,0 0-9 0,0 0-11 16,0 0-12-16,0 0-14 0,0 0-18 16,0 0-7-16,0 0-11 0,0 0 0 0,-82 122-4 15,72-103 2-15,-1 3 6 0,-1 1 1 0,-2 0 4 16,1 1-4-16,1 0-3 0,-1-3-9 0,-1 0 1 15,2-2-5-15,1 0-2 0,1-1 3 16,0-2-8-16,0-1 0 0,2-2-2 0,4-3-6 16,-3 0-2-16,5-3-8 0,-2-1-15 0,1-1-23 15,3-2-24-15,0 0-41 0,0-2-69 0,0-1-136 16,3 1-1197-16</inkml:trace>
  <inkml:trace contextRef="#ctx0" brushRef="#br0" timeOffset="72518.25">17459 7616 1617 0,'0'0'181'0,"0"0"-47"0,0 0-7 15,0 0 12-15,0 0 9 0,0 0 0 0,0 0-21 16,0 0-24-16,0 0-20 0,0 0-14 16,0 0-8-16,0 0-11 0,0 0-5 0,0 0-8 15,-19-10-9-15,23 10-5 0,0 0 1 0,0 3 6 16,4 4 8-16,1 1 6 0,2 3-5 0,0 1-6 16,3 1-11-16,0 1-11 0,-3 0-2 0,2 0-3 15,2 1-4-15,-2-2 6 0,-2 1-2 0,1-1-5 16,1-1-1-16,-2-2-2 0,0-1-1 15,-3-2-1-15,0 0-1 0,-1-1-1 0,2 0-1 16,-5-1 1-16,2 0 0 0,-3-2 2 0,2 1-2 16,-3-2-2-16,0 1-2 0,-2-1-3 0,0 0-3 15,0 0-5-15,0 0-2 0,0 0-4 16,0 1-7-16,0 0-9 0,-1-1-13 0,0 1-22 16,-3-1-24-16,1 0-40 0,2-2-57 0,-2 0-79 15,-2 0-539-15,4-2-618 0</inkml:trace>
  <inkml:trace contextRef="#ctx0" brushRef="#br0" timeOffset="72840.67">17606 7552 2002 0,'0'0'199'0,"0"0"-73"0,0 0-21 15,0 0 0-15,0 0-3 0,0 0-2 0,0 0-7 16,0 0-13-16,0 0-12 0,0 0-16 0,0 0-13 16,-62 126-3-16,54-101-8 0,0 0 5 0,-1-1 1 15,0-1-3-15,-1-1-3 0,1-2-9 16,3-2-6-16,0-2-2 0,-2 2-5 0,5-4 5 16,-3 1-2-16,3-2-1 0,0-2-1 0,-1 0-5 15,2-1 2-15,2-1 1 0,0-1-1 0,-1-1 0 16,1 0-3-16,0-4-1 0,0 1-3 15,0-2 0-15,0 1-1 0,0-3-6 0,0 2 0 16,1-1-6-16,0-1-4 0,0 0-11 0,1 0-16 16,0 0-20-16,-2 0-31 0,1-1-48 15,-1-2-98-15,0 1-1329 0</inkml:trace>
  <inkml:trace contextRef="#ctx0" brushRef="#br2" timeOffset="82271.68">21522 6763 0 0,'0'0'0'0,"0"0"0"0,0 0 0 15,0 0 0-15,0 0 0 0,0 0 0 16,0 0 0-16,0 0 0 0,0 0 0 0,0 0 0 16,0 0 0-16,0 0 25 0,0-3 66 0,0 3 5 15,0 0 1-15,0 0 24 0,0 0 18 0,0 0-6 16,0 0 0-16,0 0-27 0,0 0 4 0,0 0 4 16,0 0-21-16,0 0-2 0,0 0-15 0,0 0-2 15,0 0-2-15,0 0-10 0,0 0-10 16,-1 0-11-16,1-1-8 0,0 1-4 0,0 0-2 15,0 0-5-15,0 0-3 0,0 0-2 0,0 0-4 16,0 0 2-16,0 0-2 0,0 0 4 16,0 0 2-16,0 0 4 0,0 0 3 0,0 0 4 15,0 0 0-15,0 0 2 0,0 0 0 0,0 0-1 16,0 0 2-16,0 0 1 0,0 0-1 16,0 0 1-16,0 0-2 0,0 0 0 0,-1 0-2 15,1 0 0-15,0 0-3 0,0 0-1 0,0 0 1 16,0 0 0-16,0 0 3 0,0 0 3 0,0 0 0 15,0 0 0-15,-1 0-6 0,1 0-3 0,-2 0-6 16,1 0-1-16,-1-2 0 0,2 2 0 16,-2-1 1-16,1 1-1 0,-3-2 2 0,3 1-1 15,0 0-1-15,-1 1-1 0,2-1-2 0,-1 1-1 16,-1 0-3-16,1-1-1 0,-1 1 0 0,1 0 0 16,1-1-2-16,-1-1 2 0,-1 1-1 0,0 1 1 15,0 0 2-15,-3-1-1 0,2 1-1 16,-3 0 0-16,0 0-1 0,0 0 2 0,-1 0 2 15,1 0 3-15,-2 0 0 0,2 0 0 0,2 0-2 16,-2 0-3-16,3 1-2 0,0-1-2 0,-2 1-3 16,2 1-1-16,1-2-2 0,-1 1 0 15,-2 0 0-15,2 0 0 0,-2 0 2 0,1 0 0 16,-3 1 1-16,-1 1 1 0,1-1-1 0,-2 0 0 16,-2 0 2-16,1 1-1 0,-1-1 2 15,-2 0 1-15,5 1 1 0,-2-1 2 0,0 0 0 16,1 1-2-16,-1-1-3 0,-1 0-1 0,0 0-1 15,-1 0-3-15,-2 0 3 0,2 1-2 0,-3 0 0 16,1 1 2-16,-3-2-2 0,3 1 4 16,0-1 0-16,-1 0 2 0,3 1 1 0,1-2-1 15,0 0-1-15,0 0-4 0,1 0 1 0,-1 1-2 16,0-1-2-16,0 1 1 0,1-1-1 0,-2 2-1 16,0-2 2-16,-1 1 0 0,1 1 4 0,-3-1-1 15,2-1-3-15,1 1 1 0,0-1-1 16,0 1 2-16,0 0-1 0,0 0 1 0,1-1-3 15,-1 0 0-15,1 2 1 0,-1-2-1 0,0 0 4 16,0 1-3-16,1 1 0 0,-1-1 2 0,1 2-5 16,-3 0 2-16,1 0 2 0,1 1-1 15,0 1 3-15,1-2-2 0,0 2 1 0,2 0-2 16,1 0 0-16,0 1 1 0,-3-1-1 0,4-1 1 16,1 1-3-16,-2 0 2 0,-1-1 0 0,0 1 0 15,3 0 2-15,-1 0-2 0,-2 0 0 16,3-1 0-16,0 0-3 0,0 1 4 0,3-2 1 15,0 2 0-15,-2-2-2 0,4 1 1 0,1 1-1 16,0 0-1-16,0 1 4 0,0-2-4 16,0 2 1-16,3-1 1 0,1 0-6 0,-2 0 6 15,0 1 0-15,-1-1-1 0,3 0 4 0,-2-1-2 16,0 1-2-16,-1 0 1 0,4-3-2 0,-1 4 3 16,3-3-2-16,0 0 3 0,0 1-5 0,3-2 7 15,3-1 0-15,1 0-3 0,1-1 10 0,3-1-10 16,1 1 0-16,-1-1-2 0,3 0 1 15,0 0 1-15,-1 0-1 0,1-2 1 0,1 0-4 16,0 0 1-16,-2-1-1 0,3 0 0 0,-2-1 1 16,1 0 0-16,-1-1 1 0,0 1 0 0,-1 1 2 15,1-3-1-15,1 0 0 0,-1 0 0 16,2 0 1-16,1-1-1 0,0 1-1 0,-3-1-1 16,2 2 1-16,-1 0 1 0,-2 0 0 0,-3-1 0 15,2 1 0-15,-2-1-1 0,0 2 0 16,0-1 0-16,1-1 0 0,1 0 0 0,-2 1 0 15,1-1 0-15,1 1-2 0,1-1 1 0,0-1 2 16,-1 0-1-16,2 0 2 0,-1 0-2 0,-1 0 0 16,1-1-1-16,-3 1-1 0,3-1 2 15,0-1 1-15,-2 1 2 0,2 0-4 0,-1 0 1 16,-1 2 2-16,-3-1-2 0,2 1 2 0,-2-1-1 16,-3 1 1-16,0 3-2 0,-2-4 2 0,-3 3 0 15,2-2 0-15,-4 0 1 0,-1 0-1 0,-1 1 1 16,0-1 1-16,-1 0-2 0,-2 0 1 15,0-1 0-15,0 1 1 0,-1 0 1 0,-3 0-1 16,0 1 0-16,-3 1 0 0,1-1-3 0,-2 1 1 16,-1-1 1-16,-2 2-2 0,0-1 0 0,-1 1 0 15,-1 0 1-15,0 1-2 0,0 1 1 16,-2 0 1-16,-1 1-2 0,-2 0 2 0,-4 0-2 16,-3 1-1-16,1 4 2 0,-3-2-2 0,2 2 2 15,-3-2 1-15,3 2 2 0,-1-3 0 0,3 0 1 16,1 1 1-16,1-1-2 0,0 2 0 15,0-1-3-15,0 1-1 0,-1 1 1 0,-1 0 0 16,1 1 1-16,-3-1 1 0,0 1-1 0,-2-1 0 16,2 1 1-16,0-1 0 0,2-1 2 15,0 2 5-15,2 0 1 0,3 0 2 0,-1 0 0 16,6-2 1-16,-2 2-1 0,3-1-1 0,2-1-5 16,-1 2-1-16,4-1-4 0,1-2-1 0,-1 1-1 15,3 1 1-15,-3 1 0 0,4-2 3 0,-3 1-2 16,3 0-1-16,-1 0 1 0,1-3-5 15,2 1 3-15,1-3 0 0,0 1-1 0,0-1 2 16,0 3 0-16,0-3-1 0,0 0 1 0,0 0 5 16,0 0-5-16,0 0-1 0,0 0 1 15,0 0-8-15,0 0 4 0,0 0 1 0,0 0-2 0,0 0 2 16,0 0-4-16,0 0-6 0,-1 0-10 16,1 0-15-16,0-3-24 0,0 2-23 0,-2-1-26 15,2-1-50-15,0 0-74 0,0 0-198 0,0 1-1164 0</inkml:trace>
  <inkml:trace contextRef="#ctx0" brushRef="#br2" timeOffset="88299.87">18685 7529 279 0,'0'0'306'0,"0"0"-25"16,0 0-67-16,0 0-28 0,0 0 5 0,0 0-61 16,0 0-16-16,0 0-20 0,0 0-14 15,0 0-6-15,0 0-10 0,0 0 6 0,-18-20 7 0,15 19 2 16,-2 0 2-16,2-2-9 0,-3 2-10 15,2-1-12-15,-4 1-8 0,3 0-8 0,-2-1-3 16,-1 2-2-16,-1-1-3 0,4 0 0 0,-3 1 0 16,0-1-1-16,-2 0-2 0,4 0-3 0,-2 0-4 15,0 0 1-15,-2 0 0 0,1 0 1 0,0-1 5 16,-1 1 1-16,4 0 1 0,-3-1-3 16,0 1-6-16,-2-1-3 0,1 0-3 0,0 1-2 15,0-1 6-15,0-1 2 0,0 2-5 0,-2-1-10 16,1-1-5-16,-4 2-1 0,4-1 7 15,1 1 10-15,-2-2 2 0,3 2-1 0,0 1-2 16,-1-1 0-16,2 1 1 0,2-2-2 0,-1 1 1 16,-3 0 2-16,5 0 2 0,-2-1 0 0,-1 2 0 15,2-1 0-15,0 0-4 0,-2 0-2 16,3 0-1-16,-2-1-4 0,-3 2-5 0,0 0-11 16,-2 0-3-16,-5 0 2 0,6 0 7 0,-2 0 14 15,2 0 6-15,1 0-6 0,0 0-5 16,0 0-3-16,0 2-1 0,-3 0 0 0,1-1 0 15,0 3-2-15,-1-2 1 0,-2 1-1 0,2 1 3 16,-1-1 2-16,-3 1-1 0,5-1-2 0,-4 2-2 16,4 0 3-16,-1-1-2 0,-2 1 2 0,2-1 0 15,-3 2-1-15,1 2 4 0,-3 0-2 0,2 3 0 16,-1-2 3-16,-2 1-3 0,5 0 1 16,-3-1 2-16,1 2-3 0,1-1 0 0,2 1 1 15,-3-1-3-15,5 2 0 0,-1-1 0 0,0-1 0 16,2 2 0-16,0-3 1 0,0 0 0 0,1 0-3 15,1 2 3-15,-2 1 0 0,4 1 0 16,1 1 3-16,0 0-1 0,1-1-3 0,4-2-5 16,0-1 0-16,0-2-1 0,0 0 1 0,0 2 0 15,2-1 1-15,4 1 4 0,-3 2 2 16,2-2 1-16,-2 0-3 0,0 1-5 0,2-2-2 16,-2-2 2-16,2 1 6 0,0 1 5 0,3 0-4 15,2-1-4-15,-1-1-7 0,2-1-1 0,2 0 2 16,4-1 5-16,4-1 4 0,2-1-2 15,5-2 2-15,1-1-4 0,5 0 6 0,1-1 0 16,2-5 0-16,3-1 1 0,-1-1-6 0,-1 0-1 16,-3-1-3-16,2 0 3 0,-3 2 2 0,3-3-3 15,-4 0 6-15,-2 1-2 0,0-3 2 16,-2 1 2-16,-1 2-2 0,-4-2 2 0,3 0-1 16,-4 3 0-16,-2-3 1 0,0 2 1 0,-2-1-4 15,-2 0 0-15,-2 1 1 0,0 0-1 0,-2-1 2 16,-3 2-1-16,-2 0-1 0,-4-1 0 0,4 0 1 15,-5 0 1-15,-2 0 1 0,3-2 3 16,-3 2-3-16,-1 1 1 0,0-1 0 0,0 0-6 16,0-1 6-16,0 1-2 0,0 0 3 0,-1 1 6 15,-3 1 1-15,2 0 3 0,-2 0-2 0,-3 1 2 16,-1-1-6-16,3 1 0 0,-4 1-2 16,-1 0-3-16,-1-1-4 0,-4-1-2 0,3 3-1 15,-2 0-5-15,-3 0 5 0,-1 1 2 0,3-2 0 16,-2 2 4-16,2-1-3 0,-2 1-7 15,0 0 3-15,3 0-1 0,1 0 5 0,-3 1 5 16,5 0 3-16,-1 0-3 0,-3 0 1 0,3 1-1 16,-1-1-7-16,-3 1-4 0,1 1-4 0,-4 0-1 15,-3 0 1-15,-3 1 3 0,2 5 2 16,1-1 3-16,0 2 3 0,1 2-2 0,2 0 0 16,-1 1-2-16,0 1-5 0,2 0 0 0,-1 0 0 15,6 0-4-15,-4-2 2 0,5 2-2 0,-2-1-4 16,2-1-6-16,2 0-10 0,2-1-27 0,1-1-59 15,6-2-144-15,0-3-1283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9T12:14:41.03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11093 4611 688 0,'0'0'650'15,"0"0"-469"-15,0 0-35 0,0 0 19 0,0 0 17 16,0 0-3-16,0 0-25 0,0 0-28 16,0 0-28-16,0 0-17 0,0 0-8 0,0 0-5 15,-19 0-4-15,19 0-6 0,0 0-7 0,0 0-4 16,0 0-6-16,0 0-4 0,1 0-3 0,0-1-4 15,0-2-3-15,-1 1-5 0,2-1-7 0,3-2-4 16,-2-1-3-16,4-1-3 0,0-2-2 16,2 0-1-16,1-2-3 0,4-1-1 0,-3 0 0 15,0 0-2-15,1 2-1 0,-2-1-8 0,-1 3-3 16,-1 2-8-16,-2-1-8 0,1 3-10 0,0 0-18 16,-3-1-24-16,5 2-25 0,-5 0-27 0,4 0-32 15,-2 0-51-15,-3 3-90 0,-1 0-1123 0</inkml:trace>
  <inkml:trace contextRef="#ctx0" brushRef="#br0" timeOffset="231.02">11095 4680 1797 0,'0'0'111'0,"0"0"-1383"0,0 0 1319 15,0 0 41-15,0 0 31 0,0 0 1313 0,0 0-1320 16,0 0-32-16,0 0-23 0,0 0-11 16,0 0-7-16,0 0 0 0,0 0-3 0,0 0-8 15,105-16-10-15,-96 11-8 0,0 1-4 0,-1 1-3 16,-3-2-1-16,1 1-5 0,-3-1-8 0,3 1-1 16,-3 0-7-16,1-1-18 0,2-2-31 0,-2-1-81 15,1 2-193-15,-3 1-1074 0</inkml:trace>
  <inkml:trace contextRef="#ctx0" brushRef="#br0" timeOffset="683.69">11379 4355 974 0,'0'0'342'0,"0"0"-130"0,0 0-29 0,0 0-21 16,0 0-45-16,0 0-40 0,0 0-28 15,0 0-23-15,0 0-4 0,0 0 4 0,0 0 0 16,0 0 2-16,0 0 0 0,0 0 2 0,41 113 1 16,-37-108-3-16,5-2-2 0,1 0 2 0,-1-2 2 15,1-1 3-15,2 0 2 0,-1 0-1 0,4-6-3 16,-3-1-4-16,0-1 0 0,4-2-4 15,-3-2 1-15,-1 0-1 0,0 0-2 0,-2 1 2 16,0-1-2-16,-2 1 4 0,-2 0 7 16,-2 0 1-16,-3 2 8 0,1-2 2 0,-2 2-1 0,0-1-3 15,0 1-9-15,-3 2-10 0,-4-1-13 16,2 0-9-16,-3 2-3 0,-2 0 0 0,0 0 7 16,0 2 1-16,-1 1-4 0,-1 1-8 0,-3 2-10 15,2 0 3-15,2 0 6 0,-3 3 8 16,0 3 11-16,2 1-3 0,2 2-2 0,0-3-3 15,1 2-4-15,0-1-5 0,4-1-1 0,-2 1-7 16,-1-1-10-16,5 0-7 0,-1 0-19 0,0 1-14 16,2-2-33-16,2 2-53 0,0-1-104 15,0-3-644-15,0 0-515 0</inkml:trace>
  <inkml:trace contextRef="#ctx0" brushRef="#br0" timeOffset="2202.09">11786 4342 0 0,'0'0'0'16,"0"0"81"-16,0 0 76 0,0 0 14 0,0 0 2 15,0 0-4-15,0 0-15 0,0 0-31 0,0 0-27 16,0 0-5-16,0 0 0 0,0 0 6 15,0 0-8-15,-51-72-18 0,44 68-13 0,2 0-9 16,-1-1-4-16,1 2 7 0,0-2-8 0,1 2-3 16,-2-2-9-16,2 1-14 0,-2 1-6 0,-2-1-8 15,3 1-10-15,-2-1-20 0,-2 2-1 0,-1-2-4 16,4 1 1-16,-3 2 19 0,0-1-1 0,0 2 4 16,0-2 6-16,0 1 0 0,2 1 0 15,-5 0 1-15,5 0-1 0,-3 0 5 0,-1-1 4 16,1 1 3-16,1 0-1 0,-1-1-1 0,1 0-3 15,0-1 1-15,-2 1-6 0,2 1 21 0,-1-2 19 16,-1 1-2-16,0 0-2 0,1-1-21 16,-3 1-21-16,3 0 0 0,-3 0 7 0,3 0-5 15,-1 1-7-15,0-1-1 0,0 1 6 0,0-2 11 16,-1 2 13-16,0-1-2 0,-2 1-14 16,2-1-6-16,0 1 3 0,-4 0 13 0,3 0 22 15,1 0 4-15,0 0-3 0,-3 0-11 0,4 0-14 16,0 0-9-16,-1 1-6 0,1 0 0 15,-3 2 5-15,2-1 2 0,1 2 2 0,0-2-1 16,1 1-7-16,-2 2-1 0,0 0-3 0,1 0-1 16,-3 2 1-16,2-1-1 0,2 0 0 0,-1 2-2 15,0-1 0-15,1 1-3 0,0-1-4 16,1 1-3-16,-1 1-3 0,1-1 4 0,0 2 5 16,3-1 4-16,-3 1 3 0,0 0-1 0,0 1 0 15,0 0-2-15,0 2-2 0,2 0-2 0,-2-1-5 16,1 2-3-16,0-2-1 0,-2 1 2 0,5-1 7 15,-3-1 7-15,0 2 3 0,-3-2 2 0,2 2-1 16,0 0 0-16,-3 0-3 0,2 0-4 16,0 0-3-16,-2-2-1 0,1 0 7 0,-1 1 0 15,-1 1 4-15,2 0 3 0,-2-1-3 0,2 3 4 16,-2-3 0-16,0 2-2 0,2-1 2 0,0 0-4 16,1 1-3-16,3-3-4 0,0 1-6 15,-1-1-12-15,1-1-14 0,3-1-19 0,-2 2-18 16,3 1-24-16,-2-1-20 0,0 2-19 0,3-1-45 15,-4 2-18-15,4 0-32 0,-1 1-9 16,-2 1 113-16,3-1 134 0,1 2 0 0,-1-1 0 16,-2 0 0-16,1 1 0 0,2 0 0 0,0 1 0 15,-1 2 0-15,1-1 0 0,1-3 0 16,0 3 0-16,0-1 0 0,0-1 0 0,0 1 0 0,0 0 0 16,2-1 0-16,0-1 0 0,0 0 0 15,3 0 0-15,-3-3 0 0,0 3 0 0,-1-2 0 16,2-1 0-16,1-1 0 0,-2-1 0 0,-1 0 0 15,4-2 0-15,-2 0 0 0,0 1 0 0,4 0 0 16,-3-1 84-16,3 1 54 0,-1 1 31 16,-1 0 16-16,3 1-27 0,-2-1-42 0,0 1-56 15,2 1-37-15,1 1 2 0,-4-2-4 0,2-3-13 16,-5-3-995-16</inkml:trace>
  <inkml:trace contextRef="#ctx0" brushRef="#br0" timeOffset="2322">11138 5689 1360 0,'0'0'-1194'0</inkml:trace>
  <inkml:trace contextRef="#ctx0" brushRef="#br0" timeOffset="3153">11266 5745 1568 0,'0'0'11'16,"0"0"-2"-16,0 0 1 0,0 0-2 0,0 0 4 15,0 0 1-15,118 16 2 0,-100-14-2 0,2 0-10 16,1 0 2-16,-2 1-4 0,3-3 1 0,1 1 0 16,4-1-2-16,-4 1 2 0,3-1-6 15,-2 0 1-15,2 1-3 0,-2-1 0 0,-2 0 2 16,5 0 5-16,-3 0 3 0,4-1-2 16,1-3 8-16,1-1 0 0,2-2 1 0,0-1 0 0,4-1-10 15,-2-2 2-15,2 0-4 0,-2 1-1 16,2-2 1-16,-1 1-2 0,-3-1 6 0,0 1 5 15,-1-2 3-15,-2 1-2 0,0-1 1 0,-2 2-2 16,-3 1 1-16,-2-1 0 0,1-1 1 16,-2 1 3-16,-3 0-1 0,1 0 1 0,-1 0-3 15,-1 1 1-15,-3 0 1 0,-1 0 10 0,1 1 2 16,-3 1 0-16,-1-2 2 0,-4 2-1 0,2-1 3 16,-1 1 3-16,-3-1-6 0,2 0-8 15,-3 0-9-15,1-2-4 0,1-1-5 0,-2-1-6 16,5-2-2-16,-2-2-2 0,-1-2-1 0,2-2 4 15,-1-1 3-15,2-1 4 0,-1 0 4 16,-1 0 1-16,0 1 4 0,0 2 3 0,-1 1 2 16,-3 1 2-16,3 2 2 0,-2 1 1 0,0 2 1 15,0 2-3-15,0-1-2 0,-2-1-4 0,4 0-6 16,-2-1-3-16,0 1 0 0,-2-2 1 0,3 0 2 16,-2 1 6-16,0 1 9 0,-2-1 5 0,0 2 12 15,0-1 1-15,0-1-2 0,0 1-7 0,0-3-8 16,-1 1-2-16,-2 2 2 0,-2-1 3 15,1-1-5-15,-2 1-5 0,2 1-6 0,-2-1-1 16,2 0 2-16,-3 0 0 0,2 1 1 0,-1-1-3 16,-2-1-2-16,4 0-2 0,-3 0-3 15,-1 1-2-15,1-2-3 0,-2 3 1 0,1-3-3 16,-3 3 10-16,2 0 3 0,-2 0-2 0,-1 2 2 16,0 1-5-16,-3 1-2 0,2-2 2 15,-2 2-1-15,1 0 1 0,-2-2-4 0,1 5 3 16,-2-2-2-16,4 2 3 0,-2-1 5 0,0 1-3 15,4 0 2-15,-2 1-6 0,-1 0 1 0,1-1-5 16,1 1 1-16,-5 0 3 0,5 0 0 0,-1 0 3 16,-3-1-1-16,5 1-1 0,-3-1-1 15,-2 2 0-15,3-2-1 0,-3 1-4 0,2 0-1 16,-3 0-1-16,2 1-1 0,-2-2 1 0,-3 3 1 16,2-1-4-16,-2 0 2 0,2 3-3 0,-4-3-5 15,0 1 4-15,0 1 5 0,0 0 3 0,0 0 12 16,-4 1 0-16,2 0 1 0,-3 1 1 15,2 0-7-15,-1 0 6 0,1 0-1 0,-1 0-2 16,2 1 3-16,-2 2-7 0,4-1-1 0,-2 0-5 16,-2 2-5-16,3 0 0 0,-3 1-2 0,4 0 6 15,-2-1 1-15,2 2 4 0,-2-2 0 16,4 1-2-16,-1-1 0 0,1 2-4 0,0-1 1 16,-1 1-7-16,1 1-1 0,0-1-3 0,0-1-5 15,-1 2-6-15,2 0-3 0,2 0-8 16,-1 0-11-16,-1 1-14 0,5 0-19 0,-3 1-28 15,4 1-23-15,-2-2-32 0,4 3-55 0,0-2-48 16,1 2-103-16,5-5-288 0,0-1 632 0</inkml:trace>
  <inkml:trace contextRef="#ctx0" brushRef="#br0" timeOffset="4608.1">11791 4530 1040 0,'0'0'175'0,"0"0"-1285"15,0 0 1104-15,0 0 21 0,0 0 48 0,0 0 1138 16,0 0-1104-16,0 0 7 0,0 0-11 16,0 0-5-16,0 0 0 0,0 0-6 0,0 0 2 15,0 0-2-15,3-1-14 0,-3 1-8 0,1 0-12 16,0-1-11-16,0 1-9 0,0-1-9 0,0 1-11 16,0-3-5-16,4 1 4 0,-1-1 4 15,3 0 7-15,-2-3-1 0,4 0-7 0,3-1-4 16,1-1 1-16,2 0 4 0,-2-2 2 0,5-1 0 15,0 1 1-15,0-2-5 0,-3-1 1 16,5 1 0-16,-3 1-3 0,2-1 2 0,-4 1 2 16,1 1 2-16,-3 1-1 0,-2 1 0 0,-1 2-4 15,-1 2-1-15,-1-1-2 0,-4 2-1 16,2-1-2-16,-3 2-5 0,-2 1-1 0,0-1-2 16,0 2-3-16,-1 0-6 0,0 0-29 0,0 0-45 15,-1-1-76-15,-1 1-106 0,1-1-92 0,-1 1-1013 0</inkml:trace>
  <inkml:trace contextRef="#ctx0" brushRef="#br0" timeOffset="5121.16">11921 4284 2315 0,'0'0'96'0,"0"0"-40"0,0 0 5 16,0 0 20-16,0 0 5 0,0 0-7 16,0 0-19-16,0 0-20 0,0 0-17 0,0 0-10 15,0 0-4-15,0 0-3 0,0 0-5 0,0 0 3 16,2 0 1-16,2 0 3 0,-2 0 1 16,0 0-1-16,-1 0 4 0,-1 0 3 0,1 0 2 15,-1 0 3-15,0 0 2 0,0 0-1 0,0 0 1 16,0 0-3-16,0 0-4 0,1 0-2 0,3 0-5 15,-1 0-2-15,3-2 0 0,0 0 1 0,8-1-2 16,-1 0 2-16,5-2-1 0,-2 0-2 16,5-2 0-16,3 2-1 0,-4-4 0 0,2 2-2 15,-2 2 0-15,-2-1-1 0,-2 2 3 0,-1 0-2 16,-2 3-2-16,-2-1-2 0,-2 2-1 0,1 0 1 16,-1 3 4-16,-4 2 5 0,3 2 5 0,0 0-2 15,-4 3 2-15,1 0-1 0,-3 2-1 16,-1 0 4-16,-1 0-1 0,0 2 1 0,-2-2 2 15,-4 2-4-15,2-2 2 0,-4-1-1 0,4 0-3 16,-3-1-2-16,0-2 1 0,3 1-1 16,-4 0-3-16,3-3 4 0,0 0-5 0,1-1-2 15,0 0 0-15,2-2-4 0,2-2 0 0,-1 0-2 16,1-1-2-16,0 0-8 0,0 0-5 0,0 0-16 16,0 0-19-16,1-4-10 0,-1 2-26 15,2-2-21-15,2-1-21 0,-1-2-68 0,0-2-120 16,3 1-394-16,-4 2-771 0</inkml:trace>
  <inkml:trace contextRef="#ctx0" brushRef="#br0" timeOffset="5788.29">12556 3927 2422 0,'0'0'111'0,"0"0"-42"0,0 0-16 16,0 0 15-16,0 0 11 0,0 0 3 0,0 0-10 15,0 0-19-15,0 0-17 0,0 0-15 0,0 0-9 16,0 0-4-16,0 0-5 0,-34-1 1 16,34 7-5-16,-1 1 2 0,-1 4 4 0,-4 3 2 15,3 3 3-15,0 2 1 0,-2 0 0 0,3 1 2 16,2 1-3-16,0-3-1 0,0 2-4 0,0-2 6 16,0 1-4-16,5-1-3 0,-1-2-3 0,0-3-5 15,4 1-2-15,0-1-3 0,0-3 0 16,2 0-6-16,0-5-2 0,1 0 3 0,2-2 0 15,-2-3 0-15,6 0-3 0,-4-2 1 0,4-4 0 16,-4-4 3-16,3-1 7 0,-3 0 5 0,-2 0 5 16,0-2 9-16,-2 2 2 0,-2-3 1 15,-3 0 1-15,0-1 0 0,-1-1 3 0,-3 1-5 16,0-1-7-16,-3 0-9 0,-2-2-2 0,-4 4 3 16,1-1 4-16,-3 3-4 0,0 2-3 0,-1-1-1 15,-3 3 3-15,2-1 6 0,0 4 1 16,0 2 0-16,-1 0-3 0,2 2-1 0,2 1-2 15,-2 0 0-15,1 0-1 0,0 3 2 0,-2 0-1 16,3 2 0-16,2 0-2 0,-2 1 1 16,2-1-2-16,0 0 0 0,4-1 0 0,-2 0 0 15,4-2 0-15,0 0-2 0,-1 0 0 0,1-1-1 16,2-1 0-16,0 0-2 0,0 1 1 0,0-1 1 16,0 0-1-16,0 0-4 0,0 0-3 15,0 0-8-15,4 0-9 0,-3 0-8 0,1-1-3 0,0 1 4 16,4-1 5-16,-2 1 1 0,2 0-16 15,-2-2-18-15,3 1-26 0,-1 0-44 0,2-1-61 16,-3 1-130-16,-2-2-1106 0</inkml:trace>
  <inkml:trace contextRef="#ctx0" brushRef="#br0" timeOffset="6713.48">15178 4547 2950 0,'0'0'7'0,"0"0"-24"0,0 0-3 0,0 0 5 0,0 0 10 16,0 0 14-16,0 0 4 0,0 0-2 16,0 0-6-16,0 0-7 0,0 0-5 0,0 0-3 15,-4 2-9-15,3-1-7 0,-4 1-19 0,-1 2-29 16,-2 0-45-16,1 2-65 0,-2 1-104 16,0-1-273-16,3-3-853 0</inkml:trace>
  <inkml:trace contextRef="#ctx0" brushRef="#br0" timeOffset="6850.58">14960 4752 2239 0,'0'0'115'16,"0"0"-91"-16,0 0-33 0,0 0-14 0,0 0 1 16,0 0-1-16,0 0-1 0,0 0-16 0,0 0-135 15,0 0-281-15,0 0-946 0</inkml:trace>
  <inkml:trace contextRef="#ctx0" brushRef="#br0" timeOffset="7039.76">15488 4590 2324 0,'0'0'181'15,"0"0"-75"-15,0 0-30 0,0 0 0 0,0 0-3 16,0 0-4-16,0 0-12 0,0 0-26 0,0 0-24 15,0 0-22-15,0 0-11 0,0 0-8 16,0 0-14-16,0 0-23 0,-3 0-71 0,2 0-167 16,1 0-639-16,0-1-459 0</inkml:trace>
  <inkml:trace contextRef="#ctx0" brushRef="#br0" timeOffset="7512.44">16028 4370 1990 0,'0'0'110'16,"0"0"-44"-16,0 0-26 0,0 0 11 0,0 0 10 15,0 0 8-15,0 0-3 0,0 0-16 0,0 0-19 16,0 0-22-16,0 0-2 0,0 0 11 16,0 0 13-16,0 0 16 0,0 68 1 0,0-39-8 0,0 2-12 15,-1 3-11-15,-1-2-8 0,-2 1-8 16,1-1 1-16,2-3-3 0,-1 0-3 0,-1-3-3 16,2-2-11-16,-1-3-10 0,1-2-8 0,1-5-6 15,0-3-3-15,0-6-5 0,0-2-10 16,0-3-14-16,0 0-25 0,0-3-46 0,1-4-70 15,2 0-190-15,0 1-952 0</inkml:trace>
  <inkml:trace contextRef="#ctx0" brushRef="#br0" timeOffset="7707.27">16037 4591 0 0,'0'0'134'0,"0"0"14"15,0 0-126-15,0 0-61 0,-14-139 30 0,12 116 27 16,0 4 23-16,0 5 40 0,2 3 50 0,0 5 71 16,-1 2 23-16,1 3-9 0,0 1-76 15,0 0-29-15,0 0-30 0,0 5-9 0,0 0 47 16,0 4 5-16,1 4 39 0,1 2 9 0,6 2-8 15,-1 3-36-15,2 1-33 0,3-1-26 0,1 2-23 16,2-1-9-16,2 0-20 0,2-3-18 16,1 0-12-16,0 0-18 0,2-3-7 0,-2 2-12 15,1-2-35-15,-2 1-75 0,0-3-135 0,-8-2-460 16,-1-4-525-16</inkml:trace>
  <inkml:trace contextRef="#ctx0" brushRef="#br0" timeOffset="7918.72">15816 4748 2365 0,'0'0'142'0,"0"0"-127"0,0 0-10 15,0 0 16-15,0 0 19 0,0 0 27 0,0 0 7 16,131-50-9-16,-102 43-15 0,0 0-24 0,-1 0-11 15,-1-2-13-15,0 2-8 0,-4 1-7 0,2-1-9 16,-2 0-10-16,-3 0-17 0,-2 0-33 0,-1 0-101 16,-5 3-233-16,-5-1-1094 0</inkml:trace>
  <inkml:trace contextRef="#ctx0" brushRef="#br0" timeOffset="8146.72">16413 4348 2358 0,'0'0'136'0,"0"0"-76"0,0 0-23 16,0 0 8-16,0 0 8 0,0 0 4 0,0 0-2 16,-69 121-12-16,66-97-2 0,-1 1-13 0,2 0-12 15,2-2-8-15,0-2-12 0,3-2-3 16,2 0-3-16,4-5-4 0,0 0-9 0,2-1-10 15,0-4-19-15,5-2-35 0,0-4-66 0,-1-2-170 16,-6-1-1177-16</inkml:trace>
  <inkml:trace contextRef="#ctx0" brushRef="#br0" timeOffset="8474.84">16678 4311 1847 0,'0'0'546'0,"0"0"-449"16,0 0-38-16,0 0-8 0,0 0 0 0,0 0-7 15,0 0-16-15,0 0-15 0,0 0-17 16,0 0-10-16,0 0-6 0,0 0-5 0,0 0-3 16,0 0-1-16,-72 108 3 0,80-99 9 0,-1-3 15 15,1 1 14-15,1-1 8 0,1 0 5 0,-1 0 0 16,1 1 1-16,2 0 2 0,-2 1 4 15,0-2 4-15,1 2 0 0,-3-1 0 0,0-2-4 16,-5 1 0-16,0 0 2 0,-2-2 4 0,-1 4 5 16,0-1 4-16,-5 3-1 0,-1 0-10 0,-4 1-15 15,-4 1-13-15,3-1-16 0,-4 0-17 16,1-2-17-16,2-1-27 0,-2 1-44 0,1-6-81 16,6 1-240-16,1-3-1084 0</inkml:trace>
  <inkml:trace contextRef="#ctx0" brushRef="#br0" timeOffset="8708.39">16741 4199 1771 0,'0'0'-1130'0,"0"0"874"0,0 0 305 16,0 0 67-16,0 0 1348 0,0 0-991 15,0 0-307-15,0 0-44 0,0 0-39 0,0 0-36 16,127 112-23-16,-115-87-1 0,3 1 1 0,-1 1-3 16,-2 0-7-16,-2 1-2 0,-1-2-3 0,0 0-4 15,-2-3-4-15,-1 0-7 0,-2-4-9 16,-1 0-17-16,-3-3-41 0,0-1-86 0,0-5-249 16,0-2-1138-16</inkml:trace>
  <inkml:trace contextRef="#ctx0" brushRef="#br0" timeOffset="8995.7">17154 4314 3002 0,'0'0'5'0,"0"0"-31"16,0 0 6-16,0 0 9 0,0 0 14 0,0 0 3 16,0 0-9-16,0 0-8 0,0 0-16 0,0 0-13 15,130-30-14-15,-115 28-11 0,2 1-20 0,-3 1-74 16,-4 0-117-16,-2 0-1211 0</inkml:trace>
  <inkml:trace contextRef="#ctx0" brushRef="#br0" timeOffset="9194.93">17131 4421 2450 0,'0'0'146'0,"0"0"-128"15,0 0-15-15,0 0 23 0,0 0 28 16,0 0 16-16,0 0-8 0,0 0-11 0,0 0-22 16,135 4-22-16,-113-10-9 0,6 1-12 0,-2-3-10 15,0 0-18-15,1 0-26 0,-3-2-70 0,-7 3-156 16,-4 2-1218-16</inkml:trace>
  <inkml:trace contextRef="#ctx0" brushRef="#br0" timeOffset="9580.69">17716 4054 2192 0,'0'0'74'0,"0"0"-49"0,0 0 10 0,0 0 14 16,0 0 10-16,0 0-6 0,0 0-12 0,0 0-19 15,-22 125-13-15,20-104-5 0,1 1-2 0,1-2 0 16,0 1 1-16,0 0-1 0,3-3-1 16,3-2 0-16,-2 0-4 0,4-4 3 0,1-2 3 15,1 0 10-15,3-5 6 0,0-1 5 0,4-3 0 16,1-1 1-16,-3-5 1 0,4-4 5 16,-1-3 8-16,-4 0 5 0,3-3 2 0,-5 1 5 15,-1-1 3-15,2 0-3 0,-6-2-3 0,1 0-4 16,-5-1-8-16,1-1-5 0,-4-1-5 0,0 0-7 15,-4-2-5-15,-1 2-9 0,-3 0-6 16,-2 0-4-16,-3 2-4 0,-2 3-2 0,2 0 5 16,0 3 4-16,-3 3-4 0,5 4-7 0,-3 2-15 15,-1 3-18-15,4 0-15 0,-3 7-14 16,-1 3-19-16,4 1-97 0,6-5-1317 0</inkml:trace>
  <inkml:trace contextRef="#ctx0" brushRef="#br0" timeOffset="14500.65">19529 3946 1451 0,'0'0'287'0,"0"0"-230"0,0 0-13 16,0 0 36-16,0 0 34 0,0 0 18 0,0 0-6 15,0 0-34-15,0 0-32 0,0 0-25 16,0 0-16-16,-59-33-4 0,50 33-5 0,0 0-2 16,-1 3-2-16,0 2-2 0,1 3 1 0,-2 1 1 15,0 3 3-15,1 2 2 0,-1 3-2 0,1 1 0 16,0 0-4-16,1 0-2 0,4 3-1 15,-2 0-3-15,5-2-5 0,1 2-2 0,1-1-2 16,0 2-2-16,0-3 1 0,3 2-3 0,3-3-4 16,-2 0-2-16,5 0-4 0,-1-3-2 15,1-2-1-15,-2-4-2 0,4-3-7 0,2 0-4 0,-1-6 4 16,-1 0 5-16,0 0 20 0,1-4 12 16,-3-3 12-16,0 0 11 0,0-2-1 0,-5 0-3 15,1-3-5-15,-3 0-4 0,-1 1-1 0,-1-2 7 16,0 1 7-16,0 0 4 0,0 0-1 0,-1 3 2 15,-1 0 2-15,-2 2 6 0,3 4 6 0,0 1 5 16,1 0-4-16,-1 2-12 0,1 0-17 16,0 0-26-16,0 0-27 0,0 5-11 0,0 2 19 15,1 4 22-15,5 1 29 0,-2 5 11 0,2-1-5 16,-1 2-3-16,3 1-3 0,-1 1-6 16,-2 0-9-16,3-1-7 0,0 1-6 0,-3-4-15 15,4 1-10-15,-2-2-25 0,2-2-59 0,-3-1-94 16,1-5-258-16,-4 0-979 0</inkml:trace>
  <inkml:trace contextRef="#ctx0" brushRef="#br0" timeOffset="14751.48">19781 3988 2428 0,'0'0'68'0,"0"0"-62"0,0 0 1 16,0 0 31-16,0 0 27 0,0 0 9 16,0 0-5-16,0 0-24 0,0 0-15 0,0 0-10 15,0 0 3-15,0 0 5 0,0 0-3 0,-115 126 0 16,111-106-3-16,-2-2-6 0,5 1-4 0,1-1-3 16,0 1-6-16,4 0-5 0,2-4-3 15,2 0-8-15,0-2-12 0,1-2-17 0,2-3-25 16,0-3-44-16,2-1-86 0,-3-3-160 0,-3 0-1160 0</inkml:trace>
  <inkml:trace contextRef="#ctx0" brushRef="#br0" timeOffset="15014.25">19998 3974 1401 0,'0'0'877'0,"0"0"-834"0,0 0-27 15,0 0 13-15,0 0 24 0,0 0 7 0,0 0-5 16,0 0-9-16,0 0-23 0,0 0-12 16,0 0-3-16,0 0-1 0,0 0 3 0,-69 104 1 15,70-94 4-15,5 1 5 0,-1-1 5 0,2 0-1 16,-1 0-3-16,-1-2-8 0,5 1-1 0,-3 1 6 16,-2 0 3-16,1-1 4 0,-3 0-2 15,-2 1 2-15,-1 2-2 0,-1-1-10 0,-8 3-4 16,-2 0-18-16,-3 0-28 0,-3-2-33 0,3-1-43 15,-1-3-56-15,3-5-106 0,8-1-1210 0</inkml:trace>
  <inkml:trace contextRef="#ctx0" brushRef="#br0" timeOffset="15237.54">19979 3882 1934 0,'0'0'143'0,"0"0"-36"0,0 0 32 0,0 0 33 0,0 0-9 16,0 0-32-16,0 0-49 0,0 0-23 16,0 0-14-16,0 0-5 0,122 97-5 0,-110-80-9 15,3-1-5-15,-4 2-5 0,-2-2-7 0,-3 2-3 16,2 0-2-16,-4-1-5 0,0-2-2 0,-2 1-4 16,-1-3-12-16,-1-1-25 0,0 0-34 0,0-3-58 15,0-3-120-15,0-1-414 0,0-1-857 0</inkml:trace>
  <inkml:trace contextRef="#ctx0" brushRef="#br0" timeOffset="15448.77">20283 3919 2783 0,'0'0'81'0,"0"0"-99"0,0 0-18 0,0 0 9 16,0 0 14-16,0 0 24 0,0 0-11 16,0 0-19-16,0 0-11 0,0 0-14 0,0 0-7 15,0 0-12-15,123-38-45 0,-114 37-74 0,0 1-80 16,-4 0-131-16,0 0-986 0</inkml:trace>
  <inkml:trace contextRef="#ctx0" brushRef="#br0" timeOffset="15614.54">20353 3964 1328 0,'0'0'300'0,"0"0"-173"0,0 0-43 16,0 0 11-16,0 0 7 0,0 0 7 15,0 0-4-15,0 0-11 0,0 0-15 0,0 0-10 16,0 0-2-16,0 0-13 0,0 0-18 0,0 0-20 16,73 38-20-16,-55-45-19 0,-5 0-38 15,5-1-77-15,-7 1-191 0,-2 1-1160 0</inkml:trace>
  <inkml:trace contextRef="#ctx0" brushRef="#br0" timeOffset="16383.68">20799 3311 2305 0,'0'0'62'0,"0"0"-50"16,0 0 7-16,0 0 26 0,0 0 20 0,0 0 15 15,0 0-6-15,0 0-12 0,0 0-25 0,0 0-19 16,0 0-9-16,4 135-7 0,-3-112-4 16,3-3-2-16,-2 2 2 0,-2-2-10 0,0-2-5 15,0-1-4-15,0-1-6 0,-1-5 5 0,-2-3 5 16,1-2 6-16,2-4 11 0,0-2 8 0,0 0 0 16,0 0-6-16,0-4-10 0,0-3-21 0,0-4 1 15,0-6 8-15,2-2 12 0,0 0 24 0,0-2 7 16,-1-2-1-16,0-3-4 0,0 1-7 15,-1-1-7-15,1-1-6 0,3 2-10 0,-2 0-8 16,1 4-4-16,0 0-1 0,3 3 2 0,-2 4-1 16,1 2-6-16,-2 4-5 0,4 2 2 0,-4 2 0 15,5 1 4-15,-3 3 12 0,2 0 9 16,0 0 17-16,-1 7 16 0,2 0 9 0,-1 2 4 16,-2 3 0-16,1 3 0 0,-4 1 2 0,2 3 2 15,-4 1 1-15,0-1-8 0,0 3-9 16,-4-2-11-16,0 1-6 0,-3-1-4 0,0-1 0 15,-1-1 4-15,-1 0 0 0,1-4 0 0,0-1 4 16,3-1-3-16,-1-4 0 0,2-1-1 0,-1-4 0 16,4 1-2-16,0-1 1 0,0-3-1 15,1 0 1-15,0 0-1 0,0 0-9 0,1 0-17 16,1-4-12-16,4-1-3 0,0-1 3 0,3-2 13 16,3 0 6-16,1-1 1 0,1-1 5 15,1 3 2-15,0 0 1 0,-1 2-1 0,2 2 1 0,-4 0 3 16,4 3 5-16,-3 0 6 0,-1 0 8 15,-2 4 5-15,0 3 7 0,0 0 5 0,-3 3-5 16,-2 0-3-16,-2 2-4 0,-2 1-3 0,-1-1 9 16,-3 2 3-16,-4 3 0 0,-3-3-1 0,-3 1-6 15,0 0-1-15,-5 0-3 0,0-1-4 16,-1-2 1-16,-1 0-4 0,0-2-6 0,2-2 1 16,1-1-7-16,4-1-5 0,1-2-4 0,2-2-11 15,2-2-23-15,5 0-28 0,-1-1-55 0,3-6-77 16,-1 0-144-16,2 2-887 0</inkml:trace>
  <inkml:trace contextRef="#ctx0" brushRef="#br0" timeOffset="16612.09">21272 3141 2089 0,'0'0'49'0,"0"0"17"0,0 0 46 0,0 0 28 16,0 0 4-16,0 0-19 0,0 0-40 0,0 0-29 16,-100 130-13-16,89-105-17 0,4 0-2 0,1 0-5 15,3 2-8-15,3-2-5 0,0-2-5 0,1-1-8 16,4-1 1-16,4-1-5 0,2-6-3 16,2-1-9-16,0-5-20 0,2-2-25 0,1-3-37 15,2-3-71-15,2 0-112 0,-7-4-700 0,-3 1-279 16</inkml:trace>
  <inkml:trace contextRef="#ctx0" brushRef="#br0" timeOffset="16917">21458 3178 2167 0,'0'0'224'16,"0"0"-148"-16,0 0-10 0,0 0 16 0,0 0 0 15,0 0-20-15,0 0-23 0,0 0-25 0,0 0-14 16,0 0-11-16,0 0-2 0,0 0-2 0,0 0 1 16,0 0 2-16,-66 124 5 0,74-114 0 0,0-2 1 15,2 0 8-15,0 1 6 0,1 0 4 16,1-1 9-16,-1 0-6 0,0 0 3 0,0-1 4 16,-2 0 0-16,-1 0 4 0,-4-3-1 0,1 1-5 15,-5-2 3-15,0 2 5 0,-3 0 11 0,-3 1 3 16,-3 2-2-16,-3-1-13 0,-5 2-20 0,1-2-16 15,-2-1-17-15,1 0-13 0,2-1-24 16,1-2-43-16,1-2-78 0,4-1-806 0,1 0 98 16,5-1 77-16</inkml:trace>
  <inkml:trace contextRef="#ctx0" brushRef="#br0" timeOffset="17115.8">21482 3031 1493 0,'0'0'232'15,"0"0"-94"-15,0 0 5 0,0 0 25 0,0 0-23 16,0 0-35-16,0 0-13 0,0 0 2 0,0 0 12 16,0 0 1-16,0 0-17 0,0 0-25 0,0 0-22 15,91 85-20-15,-79-64-13 0,4 0-6 16,-4 1-2-16,0 1-4 0,-1 0-1 0,-1-1-3 16,-3-1-2-16,-4-1-3 0,0 0-9 0,-3-2-13 15,-3 1-23-15,-2-2-42 0,-5-2-82 0,2-2-188 16,0-5-1181-16</inkml:trace>
  <inkml:trace contextRef="#ctx0" brushRef="#br0" timeOffset="17383.91">21916 2857 2573 0,'0'0'2'0,"0"0"-18"0,0 0 39 16,0 0 40-16,0 0 24 0,0 0 8 0,0 0-19 15,0 0-15-15,-28 137-16 0,23-104-10 16,-1 3 2-16,-2 2-7 0,2 5-2 0,0-1-3 16,-2 4-7-16,0 0 0 0,1 0-8 0,1-1-4 15,0-1-10-15,2-3-8 0,0-2-9 0,1-4-13 16,0-3-15-16,3-3-29 0,0-5-50 0,0-7-135 15,0-6-1338-15</inkml:trace>
  <inkml:trace contextRef="#ctx0" brushRef="#br0" timeOffset="17713.07">22066 3278 2671 0,'0'0'49'0,"0"0"-72"15,0 0-1-15,0 0 28 0,0 0 25 0,0 0 25 16,0 0-3-16,0 0-16 0,0 0-13 16,13 135-9-16,-12-110-2 0,0 0-3 0,0 1-3 15,-1-1-3-15,0-1-7 0,0-2-7 0,0 2-14 16,0-4-12-16,-2-2-33 0,0-1-55 0,0-4-101 16,1-4-1290-16</inkml:trace>
  <inkml:trace contextRef="#ctx0" brushRef="#br0" timeOffset="17936.59">21993 3331 2574 0,'0'0'-6'15,"0"0"-28"-15,0 0 24 0,0 0 58 0,0 0 14 16,0 0-3-16,0 0-13 0,0 0-21 0,0 0-15 15,140 72-7-15,-113-61-8 0,-4-2-3 0,2 0-1 16,-1 2-5-16,-3-1-2 0,-2 0-3 16,-3 2-10-16,-3 0-13 0,-2-1-18 0,-4 0-35 15,-2 1-40-15,-1-5-47 0,-4 0-1260 0</inkml:trace>
  <inkml:trace contextRef="#ctx0" brushRef="#br0" timeOffset="18121.36">21988 3622 2421 0,'0'0'61'0,"0"0"-52"0,0 0-2 15,0 0 16-15,0 0 8 0,0 0 14 0,0 0-3 16,0 0-12-16,117-69-11 0,-92 58-4 0,1-1-4 16,0-1-2-16,2 1-4 0,-2 0-3 15,-3 1-3-15,1-1-9 0,-4 2-12 0,1-1-28 16,-2 1-71-16,-6 3-153 0,-4 3-1227 0</inkml:trace>
  <inkml:trace contextRef="#ctx0" brushRef="#br0" timeOffset="18337.57">22490 3210 2153 0,'0'0'152'0,"0"0"-71"0,0 0-4 0,0 0 21 15,0 0 8-15,0 0-8 0,0 0-19 0,0 0-22 16,0 0-19-16,0 0-12 0,0 0-5 0,0 0-10 16,-91 128-3-16,91-110-8 0,0 0-7 15,0-1-3-15,3-1-13 0,4 0-3 0,3-4-9 16,0-1-21-16,6-2-35 0,-1-3-56 0,5-1-97 16,-8-4-179-16,-1 0-1049 0</inkml:trace>
  <inkml:trace contextRef="#ctx0" brushRef="#br0" timeOffset="18602.09">22745 3187 1287 0,'0'0'494'0,"0"0"-261"0,0 0-73 16,0 0-55-16,0 0-2 0,0 0 7 0,0 0-5 16,0 0-15-16,0 0-26 0,0 0-27 15,0 0-19-15,0 0-15 0,0 0-10 0,-103 64-1 0,100-55 0 16,3 0 1-16,0 0 1 0,0 0-2 15,0 0 4-15,5 2 6 0,4-1 5 0,-2 1 6 16,2 1 2-16,-1 1 3 0,1 0 3 0,-1-1 0 16,-1 3 5-16,0 0 0 0,-1-1 2 0,-1-1-2 15,-2 2 5-15,-3-1-2 0,0-1-1 16,0 1-4-16,-6-2-8 0,-2 1-11 0,-4-2-15 16,1-2-19-16,-1-1-38 0,-2-2-74 0,4-1-188 15,3-1-1216-15</inkml:trace>
  <inkml:trace contextRef="#ctx0" brushRef="#br0" timeOffset="18868.82">22688 3035 2151 0,'0'0'431'0,"0"0"-433"16,0 0 6-16,0 0 41 0,0 0 42 0,0 0 7 15,0 0-10-15,0 0-16 0,0 0-14 0,0 0-7 16,0 0-7-16,0 0-4 0,0 0-4 0,125 98-6 16,-112-73 0-16,-3 2 1 0,0 0-6 0,-1 1-4 15,-4-2-7-15,-1 0-7 0,-1-2-5 0,-3-3-4 16,0-1-4-16,0 1-2 0,0-3-3 16,-5 0-9-16,0-2-3 0,1-1-13 0,-1-1-25 15,0-3-23-15,-1 0-51 0,0-1-88 0,1-5-199 16,4 0-1106-16</inkml:trace>
  <inkml:trace contextRef="#ctx0" brushRef="#br0" timeOffset="21865.21">22897 3125 2258 0,'0'0'155'0,"0"0"-71"0,0 0-4 16,0 0 11-16,0 0-12 0,0 0-12 16,0 0-18-16,0 0-20 0,0 0-15 0,0 0-2 15,0 0 3-15,0 0 6 0,37-5 4 0,-27 2 0 16,0-1-1-16,1 0 0 0,-1-1-2 15,-1 1-2-15,1-1 1 0,-1 0 1 0,-1 1-8 16,2-1 1-16,-2 2-3 0,2-2-3 0,0 1 3 16,-2-1-2-16,1 0-2 0,1 1 2 0,0-1 0 15,0 0 3-15,-1 1-3 0,1-1-1 16,-3 1-4-16,0 0-6 0,-4 2 0 0,1 1-3 0,-3 1-4 16,-1-1-7-16,0 0-9 0,0-1-26 15,0 0-46-15,0-1-119 0,-1 0-305 0,0 1-1099 16</inkml:trace>
  <inkml:trace contextRef="#ctx0" brushRef="#br0" timeOffset="22171.96">23060 2856 1791 0,'0'0'109'0,"0"0"-20"0,0 0 5 16,0 0 0-16,0 0-7 0,0 0-13 0,0 0-15 16,0 0-6-16,0 0-4 0,0 0-1 0,0 0 4 15,0 0-4-15,127 68 8 0,-113-62 0 0,-2 0 2 16,-1-1 4-16,0 0-8 0,-2 1 0 16,-1 1-9-16,-2 0-3 0,-2 0-3 0,1 1-4 15,-3 1 0-15,-2 0-5 0,0 3-2 0,0 0-1 16,-4-2-5-16,-3 3-1 0,0-1-7 0,-2 1-3 15,-2-3-6-15,-1 2-7 0,2-2-1 0,-2-1-8 16,2 0-15-16,1-2-26 0,1 0-54 16,-1-1-93-16,5-2-251 0,0-1-1186 0</inkml:trace>
  <inkml:trace contextRef="#ctx0" brushRef="#br0" timeOffset="22938.84">23492 2557 2014 0,'0'0'99'16,"0"0"-33"-16,0 0 14 0,0 0 21 0,0 0 2 15,0 0-15-15,0 0-22 0,0 0-14 0,0 0-11 16,0 0-4-16,0 0 4 0,0 0-3 0,0 0-3 16,0 0-9-16,-101 98-8 0,95-77-8 0,2 1-5 15,2 1 0-15,2-1-3 0,0-1-1 16,0-1-1-16,2-1 1 0,3-3-5 0,4-2-3 15,0-2-2-15,0-2 0 0,4-3 7 0,-1-1 7 16,3-3 5-16,0-1 10 0,3-2 8 0,-2-2 3 16,1-6 0-16,1-2-3 0,2-1-5 15,-4-3-1-15,-2 2 1 0,-3-3 4 0,-1 1 0 16,-4-2 0-16,-2 0-2 0,0-1 1 0,-4 0-3 16,0-2-5-16,-3 0-4 0,-5-2-2 15,0 0-11-15,-6-1-2 0,1 1 3 0,-5 1-6 16,2 5 9-16,0 3 3 0,-2 1-1 0,5 3 2 15,-1 1-8-15,0 3-1 0,3 2-4 0,0 2-6 16,2 0-9-16,0 0-8 0,0 6-8 16,1 0-8-16,2 2-6 0,-1 1-18 0,4 0-18 15,0 3-28-15,2-1-60 0,1-3-162 0,0-2-1207 0</inkml:trace>
  <inkml:trace contextRef="#ctx0" brushRef="#br0" timeOffset="23218.07">23709 2573 2355 0,'0'0'126'0,"0"0"-65"0,0 0 4 0,0 0 22 15,0 0-6-15,0 0-21 0,0 0-30 0,0 0-12 16,0 0-1-16,0 0 3 0,0 0 6 0,0 0-7 16,0 0-8-16,0 0 0 0,57 126 0 15,-48-97 1-15,-2 3-2 0,2 1 1 0,-4-2-7 16,0 2-6-16,0-3-9 0,0-1-12 0,-1-4-27 16,1-2-75-16,-3-9-181 0,0-4-1257 0</inkml:trace>
  <inkml:trace contextRef="#ctx0" brushRef="#br0" timeOffset="23484.53">23731 2541 2623 0,'0'0'45'15,"0"0"-53"-15,0 0 20 0,0 0 48 0,0 0 5 16,0 0-11-16,0 0-16 0,0 0-18 0,0 0-7 16,0 0-2-16,0 0-2 0,116 97 0 15,-110-86 1-15,-4 0 2 0,0 0 0 0,-2 1 7 16,-3-1 2-16,-4 2-3 0,-2 0-5 0,-3-1-11 16,-3 0-10-16,3-1-16 0,-6 0-33 15,4-2-59-15,-1-2-141 0,5-2-667 0,4-2-639 0</inkml:trace>
  <inkml:trace contextRef="#ctx0" brushRef="#br0" timeOffset="23890.45">23932 2677 2212 0,'0'0'207'16,"0"0"-183"-16,0 0 4 0,0 0 27 15,0 0 9-15,0 0-12 0,0 0-19 0,0 0-20 16,0 0-7-16,0 0-1 0,0 0 4 0,0 0 1 16,0 0 4-16,0 0 6 0,113-55-1 15,-103 46 5-15,1-1 1 0,-2 1 0 0,-1 0 5 16,-3 0 5-16,3 0 5 0,-3 1 0 0,-1 0 3 16,-3 0-2-16,0 0 4 0,-1 1-6 0,0 2-11 15,0-1-12-15,-1 1-12 0,-6-1-8 0,2 1-3 16,-2 0-9-16,1 2-1 0,0 1-7 15,-2 0 1-15,1 2 5 0,1 0 9 0,-2 0 9 16,2 4 4-16,0 2 2 0,-2 0-2 0,5 2-4 16,-4 2 3-16,2 0-2 0,0 2 1 0,3 2 1 15,-3 0 0-15,2 1-2 0,2 2 1 16,1 0-6-16,0-1 1 0,3-1-1 0,4-1-7 16,3-1-3-16,0-2-11 0,5-3-10 0,1-2-16 15,4-4-29-15,2-2-26 0,0 0-38 0,2-5-48 16,-5-2-36-16,-3 0-19 0,-2 0-13 15,-2-3 11-15,-4 1 22 0,-2 2-60 0,-2 3-663 0</inkml:trace>
  <inkml:trace contextRef="#ctx0" brushRef="#br0" timeOffset="24225.1">24198 2537 1951 0,'0'0'292'16,"0"0"-89"-16,0 0-42 0,0 0-34 0,0 0-41 15,0 0-35-15,0 0-19 0,0 0-3 0,0 0 2 16,0 0 12-16,0 0 5 0,0 0-7 15,0 0-6-15,23 50-7 0,-17-41-2 0,-4 2-2 16,3 1-5-16,-1-1-6 0,1-1-5 0,-1 1-4 16,0-3-3-16,-1 0 2 0,0-2-3 15,-1-2 1-15,-2 0-1 0,0-2 2 0,0-2 8 16,0 0 4-16,0 0 8 0,0 0 7 0,0 0 10 16,-1-3 0-16,0-3-11 0,0-2-11 0,-1-2-14 15,2-1-12-15,0-1 1 0,0-2 0 0,0 0-2 16,0-3 1-16,3 2 3 0,0-3 0 15,3 2 1-15,-3 2 3 0,2 3 2 0,-1 3 2 16,-1 2-2-16,1 2-3 0,-1 2-6 0,-2 1-3 16,3 1-5-16,0 0-1 0,0 0-2 0,4 0-1 15,1 5 2-15,0 2-1 0,-2 1-1 16,1-1-9-16,0 4-18 0,-1-1-31 0,-3 0-55 16,2-1-111-16,-4-2-1358 0</inkml:trace>
  <inkml:trace contextRef="#ctx0" brushRef="#br0" timeOffset="24619.87">23576 3116 1923 0,'0'0'176'16,"0"0"-40"-16,0 0 19 0,0 0 9 0,0 0-22 16,0 0-27-16,0 0-36 0,0 0-24 0,0 0-23 15,0 0-9-15,0 0 4 0,0 0-4 16,0 0 0-16,0 0-3 0,-17 76-5 0,17-52 1 16,0 1 1-16,1 1-2 0,1 2-5 0,0-2-8 15,-2 1-7-15,2 0-14 0,-2-3-38 0,0 0-80 16,0-7-207-16,0-7-1254 0</inkml:trace>
  <inkml:trace contextRef="#ctx0" brushRef="#br0" timeOffset="24945.17">23759 3228 2667 0,'0'0'38'0,"0"0"-19"0,0 0 18 16,0 0 12-16,0 0-8 0,0 0-11 0,0 0-17 16,0 0-15-16,0 0-6 0,0 0-5 0,0 0-1 15,0 0 2-15,0 0 1 0,0 0 3 16,-9 118 4-16,20-115 9 0,0-2 10 0,2-1 11 16,2 0 4-16,-2-1 5 0,2-3 2 0,-1-3 0 15,-2 0 1-15,-2-1 3 0,-2 1 3 0,-3-2 2 16,0 0-6-16,-5-1-8 0,0 0-19 0,-6-1-25 15,-4 0-18-15,-2-1-22 0,-2 0-7 16,-2 0-2-16,2 2 10 0,-2 0 15 0,3 1 9 0,3 0 3 16,0 2-7-16,3 2-21 0,3 1-27 15,0 2-41-15,3 0-76 0,1 1-1255 0</inkml:trace>
  <inkml:trace contextRef="#ctx0" brushRef="#br0" timeOffset="25245.08">23958 3113 2462 0,'0'0'98'0,"0"0"-13"0,0 0-14 16,0 0-16-16,0 0-15 0,0 0-14 16,0 0-6-16,0 0-6 0,0 0-2 0,0 0-3 15,0 0-1-15,0 0 5 0,0 0-4 0,0 0-3 16,26 80-5-16,-26-71-4 0,0-2-4 16,0 1 2-16,2-2-2 0,5-1-1 0,0-1 7 15,3-2 6-15,-1-2 6 0,2 0 11 0,3 0-3 16,-2-6 2-16,2 1 3 0,-1-5 0 0,-2 1 12 15,0-1 4-15,-2-2 2 0,-3 2 4 0,1-1-3 16,-3 0-3-16,-1 2-3 0,-3-1-3 0,0-1-8 16,-2 1-6-16,-5-2-7 0,-2 1-18 15,-2-1-5-15,-3 3-7 0,0-1-2 0,0 2 6 16,0 1 0-16,1 2-1 0,2 1-6 0,2 3-16 16,3 0-20-16,1 1-27 0,0 0-30 0,3 0-35 15,-1 3-74-15,2 1-431 0,1-2-902 0</inkml:trace>
  <inkml:trace contextRef="#ctx0" brushRef="#br0" timeOffset="25580.39">24181 3031 2069 0,'0'0'135'0,"0"0"-67"0,0 0 24 15,0 0 22-15,0 0-8 0,0 0-35 0,0 0-32 16,0 0-16-16,0 0 2 0,0 0 14 0,0 0 3 15,0 0-2-15,0 0-14 0,8 35-12 16,-5-28-1-16,-2 1-3 0,2 2-1 0,-1 2-2 16,0-2 0-16,3 2-2 0,-2 0-3 0,1-1 1 15,1 2-1-15,-1-2 0 0,3 2 0 0,-2-2 0 16,0-1-1-16,0 0 2 0,0-2-2 0,0-1 1 16,-1-3 0-16,-2 1-1 0,-2-1 2 0,1-2-2 15,-1 0 3-15,1 0 0 0,-1 1-2 0,0-2 3 16,0 1-3-16,2-1-2 0,-2 2 2 15,0-1-8-15,0 2-5 0,0-3-8 0,-3 3-11 16,2-1-6-16,-4 0-3 0,-1 0-2 0,3 1 4 16,-3-1 3-16,4 1-1 0,-2-2 1 15,1 0-5-15,2 1-12 0,1-3-16 0,0 1-18 16,0-1-23-16,0 0-45 0,1 0-192 0,1 0-1042 0</inkml:trace>
  <inkml:trace contextRef="#ctx0" brushRef="#br0" timeOffset="25821.66">24217 3058 2579 0,'0'0'38'0,"0"0"-7"0,0 0 29 0,0 0 24 15,0 0 9-15,0 0-8 0,0 0-23 16,0 0-16-16,0 0-9 0,0 0-7 0,0 0-6 15,61 134-6-15,-57-112-6 0,2 2-4 0,-4-1-4 16,1 0-4-16,1 1-2 0,-2-2-3 0,-1 1-6 16,2-1-6-16,-2-1-5 0,1 0-17 0,-1-3-24 15,0 1-35-15,0-2-69 0,-1-1-112 16,0-7-217-16,0-3-1010 0</inkml:trace>
  <inkml:trace contextRef="#ctx0" brushRef="#br0" timeOffset="26054.64">24216 2974 2388 0,'0'0'139'16,"0"0"-129"-16,0 0-13 0,0 0 25 0,0 0 15 16,0 0 12-16,0 0 8 0,0 0-7 0,0 0-7 15,0 0 0-15,0 0 3 0,0 0 2 16,0 0-3-16,0 0-6 0,98 24-4 0,-91-11-8 15,0 1-7-15,-5-2-7 0,0 1-8 0,-2 1-6 16,-2 0-6-16,-6-1-16 0,-2 2-9 0,-3-1-18 16,-2-2-30-16,-1 0-44 0,-2-1-92 15,5-3-256-15,4-4-1071 0</inkml:trace>
  <inkml:trace contextRef="#ctx0" brushRef="#br0" timeOffset="26423.38">23539 3593 2582 0,'0'0'96'0,"0"0"-102"0,0 0 12 15,0 0 43-15,0 0 23 0,0 0 6 0,0 0-4 16,34 119-21-16,-29-88-21 0,-4 1-10 15,2 3-11-15,-2 1-1 0,-1 2-3 0,1-2-4 16,-1 1-6-16,0-3-11 0,2-4-20 0,-1-3-32 16,0-2-60-16,3-5-106 0,-2-6-238 0,1-5-1088 0</inkml:trace>
  <inkml:trace contextRef="#ctx0" brushRef="#br0" timeOffset="26662.51">23489 3625 2382 0,'0'0'350'0,"0"0"-334"0,0 0-10 16,0 0 39-16,0 0 24 0,0 0 10 0,0 0-3 16,0 0-21-16,0 0-14 0,0 0-21 0,125 39-3 15,-113-26 2-15,-1 0-8 0,-4 1 4 0,-2 0-10 16,-3 0-1-16,-2 2-4 0,0-1-3 15,-2-2-6-15,-7 1-4 0,-2-1-7 0,0-3-11 16,0 1-10-16,-2-3-29 0,3 1-58 0,3-5-149 16,2 0-1289-16</inkml:trace>
  <inkml:trace contextRef="#ctx0" brushRef="#br0" timeOffset="26930.12">23766 3735 2207 0,'0'0'50'16,"0"0"-5"-16,0 0 31 0,0 0 19 0,0 0-5 16,0 0-13-16,0 0-21 0,0 0-14 0,0 0-8 15,0 0-10-15,0 0-6 0,0 0-11 16,0 0-3-16,0 0-2 0,3 79-3 0,-3-70 3 16,2-2 1-16,4-2 4 0,0-1 6 0,3 0 6 15,-1-2 4-15,-2-1 4 0,0-1 5 0,3 0 3 16,-4-1 1-16,0-3-1 0,-2-2-7 0,0 1-5 15,-2-4-12-15,-1 0-13 0,0 0-19 0,-6-2-22 16,-2 1-30-16,-1 0-25 0,-3 0-4 16,2-1-15-16,0-1-20 0,3 1-59 0,2 2-151 15,3 3-1116-15</inkml:trace>
  <inkml:trace contextRef="#ctx0" brushRef="#br0" timeOffset="27128.8">23898 3437 2341 0,'0'0'131'16,"0"0"-93"-16,0 0 1 0,0 0 22 0,0 0 3 15,0 0 2-15,0 0-7 0,0 0-7 16,0 0 7-16,0 0 2 0,0 0-2 0,0 0-5 16,24 133-14-16,-22-98-10 0,-1 3-13 0,2 0-4 15,0 0-6-15,-1 2-6 0,0-3-11 0,5-3-18 16,-1-2-38-16,0-3-78 0,2-8-162 0,-5-7-1250 15</inkml:trace>
  <inkml:trace contextRef="#ctx0" brushRef="#br0" timeOffset="27444.33">24030 3738 2448 0,'0'0'290'0,"0"0"-245"0,0 0-26 16,0 0 1-16,0 0-5 0,0 0-4 0,0 0-4 16,0 0-5-16,0 0 2 0,0 0 3 0,0 0 11 15,0 0 8-15,0 0 8 0,0 0 3 16,87-69 6-16,-77 61-1 0,-1 0-3 0,-3 0 1 16,-1 2-7-16,-1-1-3 0,-1 3-2 0,-2 1-2 15,1 1 3-15,-2 2 2 0,0 0 0 0,-3 0-9 16,-2 1-11-16,2 2-17 0,-4 0-11 15,0 1-1-15,-3 3 2 0,-1 1 4 0,-1 4 4 0,0 0-1 16,2 2-3-16,1 0-5 0,1 3 1 16,3-1 3-16,0 0-1 0,1 0-4 0,3-2-16 15,1-2-27-15,0 0-49 0,4-4-71 0,1-2-223 16,-3-3-1196-16</inkml:trace>
  <inkml:trace contextRef="#ctx0" brushRef="#br0" timeOffset="27763.69">24317 3581 2255 0,'0'0'238'0,"0"0"-140"0,0 0-7 0,0 0 12 16,0 0-7-16,0 0-21 0,0 0-30 16,0 0-22-16,0 0-9 0,0 0-5 0,0 0-3 15,0 0-3-15,0 0-3 0,-41 53-4 0,38-44-4 16,1 0 4-16,2 1 1 0,0 1-2 0,0 0 3 15,0-3 2-15,3 3 3 0,1 0 5 0,0-1 0 16,2 1 3-16,-3-1 2 0,4 0 2 0,-4 1-1 16,3-3 1-16,-2 2 0 0,0-3-2 15,-2-2 1-15,-1 2 0 0,-1-1 3 0,0-1 3 16,-3 1 7-16,-3 0 2 0,-2 0-3 0,-2 1-4 16,-2-1-9-16,2 0-8 0,-2-1-10 0,0 0-10 15,-1-2-15-15,1-1-15 0,0 0-21 16,2-1-27-16,-2-1-39 0,2 0-79 0,1 0-182 15,4 0-1155-15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2:24:35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207 222 14571 0 0,'0'0'5884'0'0,"5"1"-5396"0"0,25 2 213 0 0,0-2 0 0 0,0 0 0 0 0,0-2 1 0 0,0-2-1 0 0,59-11 0 0 0,7 0-215 0 0,210-2 200 0 0,-187 14-557 0 0,161-24 0 0 0,-237 19-103 0 0,-17 4-10 0 0,1-2-1 0 0,25-8 0 0 0,-51 13-9 0 0,-1 0-1 0 0,0 0 0 0 0,0 0 0 0 0,1 0 0 0 0,-1 0 0 0 0,0 0 1 0 0,0 0-1 0 0,1 0 0 0 0,-1 0 0 0 0,0 0 0 0 0,0-1 1 0 0,0 1-1 0 0,1 0 0 0 0,-1 0 0 0 0,0 0 0 0 0,0 0 1 0 0,0 0-1 0 0,0-1 0 0 0,1 1 0 0 0,-1 0 0 0 0,0 0 0 0 0,0 0 1 0 0,0 0-1 0 0,0-1 0 0 0,0 1 0 0 0,1 0 0 0 0,-1 0 1 0 0,0 0-1 0 0,0-1 0 0 0,0 1 0 0 0,0 0 0 0 0,0 0 1 0 0,0-1-1 0 0,0 1 0 0 0,0 0 0 0 0,0 0 0 0 0,0-1 0 0 0,0 1 1 0 0,0 0-1 0 0,0 0 0 0 0,0 0 0 0 0,0-1 0 0 0,-10-8 135 0 0,-13-2-92 0 0,6 7-55 0 0,0 1 1 0 0,0 1-1 0 0,-1 0 1 0 0,1 1-1 0 0,-23 2 0 0 0,-91 14-44 0 0,97-10 47 0 0,-326 53-38 0 0,-104 13-18 0 0,420-66 78 0 0,-49 13-1 0 0,82-16 18 0 0,0 2-1 0 0,0-1 1 0 0,0 1-1 0 0,0 1 1 0 0,1 0-1 0 0,0 0 1 0 0,0 1-1 0 0,0 1 0 0 0,-16 12 1 0 0,70-19-1 0 0,-1-8 25 0 0,82-30-1 0 0,10-3 7 0 0,277-16-5 0 0,-288 45-41 0 0,-1-4 0 0 0,132-37 0 0 0,-221 43 84 0 0,0-3 0 0 0,43-20 1 0 0,-77 32-143 0 0,1 1 0 0 0,-1 0 0 0 0,0-1 0 0 0,0 1 0 0 0,1 0 0 0 0,-1-1 1 0 0,0 1-1 0 0,0-1 0 0 0,1 1 0 0 0,-1 0 0 0 0,0-1 0 0 0,0 1 0 0 0,0-1 0 0 0,0 1 1 0 0,1-1-1 0 0,-1 1 0 0 0,0 0 0 0 0,0-1 0 0 0,0 1 0 0 0,0-1 0 0 0,0 1 0 0 0,0-1 1 0 0,0 1-1 0 0,-1-1 0 0 0,1 1 0 0 0,0-1 0 0 0,0 1 0 0 0,0 0 0 0 0,0-1 1 0 0,0 1-1 0 0,-1-1 0 0 0,1 1 0 0 0,0 0 0 0 0,0-1 0 0 0,-1 1 0 0 0,1 0 0 0 0,0-1 1 0 0,-1 1-1 0 0,1 0 0 0 0,0-1 0 0 0,-1 1 0 0 0,1 0 0 0 0,0 0 0 0 0,-1-1 0 0 0,1 1 1 0 0,-1 0-1 0 0,1 0 0 0 0,-1-1 0 0 0,-11-16-9365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2:24:38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0 288 17300 0 0,'0'0'212'0'0,"23"-1"-1413"0"0,152-14 1380 0 0,-99 11 1489 0 0,113 6 0 0 0,30 0-364 0 0,480-17-760 0 0,316 13-699 0 0,-872-2 234 0 0,210-13 486 0 0,-1-15-1 0 0,412-91 1 0 0,-724 114-542 0 0,58-13-112 0 0,1 3 1 0 0,186-9-1 0 0,-282 34-959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2:24:50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0 108 632 0 0,'0'0'79'0'0,"6"-16"-779"0"0,15-50 689 0 0,-14 40 12753 0 0,-13 47-4542 0 0,4-8-9953 0 0,11 213 4205 0 0,-9-210-2365 0 0,21 586 587 0 0,22-234-311 0 0,21 213 538 0 0,51 193-58 0 0,-77-609-860 0 0,17 104 62 0 0,-51-258 505 0 0,-2-7-2238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2:24:5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1971 16796 0 0,'0'0'2271'0'0,"30"-10"-3001"0"0,199-65 117 0 0,-151 47 778 0 0,1 2 1 0 0,1 5-1 0 0,1 2 0 0 0,157-13 1 0 0,501-49 1242 0 0,-7-56-1031 0 0,721-182 263 0 0,-563 89 810 0 0,-515 129-1361 0 0,656-107 97 0 0,-373 88 181 0 0,-162-19 31 0 0,-343 91-172 0 0,119-20-120 0 0,-32 9 341 0 0,262-82 744 0 0,-476 134-1031 0 0,153-47 34 0 0,-60 8-272 0 0,-116 45-1094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2:24:52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 9426 0 0,'0'0'9759'0'0,"-4"-2"-9230"0"0,-3-5 2429 0 0,28 17-2073 0 0,35 20-501 0 0,-28-12-307 0 0,22 14 49 0 0,56 28 1 0 0,-90-53-249 0 0,0 0 1 0 0,1-1-1 0 0,-1 0 1 0 0,1-1 0 0 0,0-1-1 0 0,1-1 1 0 0,-1-1 0 0 0,20 1-1 0 0,-36-3 33 0 0,0 0 0 0 0,0 0 0 0 0,0 0 0 0 0,0 0 0 0 0,0 0 0 0 0,1 0 0 0 0,-1 0 0 0 0,0 0 0 0 0,0-1 0 0 0,0 1 0 0 0,0 0 0 0 0,0-1 0 0 0,0 1 0 0 0,0-1 1 0 0,-1 1-1 0 0,1-1 0 0 0,1 0 0 0 0,3-11-5598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2:24:52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0 7546 0 0,'0'0'9826'0'0,"-16"31"-9214"0"0,-3 9-417 0 0,-58 102 607 0 0,49-96 98 0 0,1 2-1 0 0,3 1 1 0 0,2 1-1 0 0,-19 62 0 0 0,38-97-890 0 0,1-1 0 0 0,0 1 0 0 0,2 24 0 0 0,0-39-43 0 0,0-10-2194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9T11:37:05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7253 6378 1417 0,'0'0'88'0,"0"0"-60"15,0 0-18-15,0 0 29 0,0 0 34 0,0 0 44 16,0 0 12-16,0 0-20 0,0 0-11 0,0 0-25 16,0 0-17-16,0 0-8 0,103-5-11 15,-79 0 0-15,-6-1 1 0,9-2 3 0,1 0-5 16,3-2-2-16,-4 0-7 0,4-3-5 15,0 1-1-15,4-1-1 0,-1-2-2 0,0 1-2 0,-6-4 3 16,10 1-6-16,-11 1 2 0,8-4-4 0,-4 2 0 16,-4 2-2-16,8-1 4 0,-4 0 0 15,-11 5-2-15,1-2-2 0,3 5-5 0,-14 2 0 16,11-1-3-16,-11 2 2 0,-6 1-1 0,6 2-2 16,-7-2 0-16,4 2-2 0,-3 2-2 15,-4-2-3-15,0 1-10 0,0 2-15 0,0 0-25 16,0 0-34-16,-4 0-49 0,4 0-247 0,-7 0-1058 0</inkml:trace>
  <inkml:trace contextRef="#ctx0" brushRef="#br0" timeOffset="1079.35">7246 6126 1190 0,'0'0'161'16,"0"0"-76"-16,0 0-18 0,0 0 50 16,0 0 43-16,0 0 21 0,0 0-6 0,0 0-36 15,0 0-36-15,0 0-26 0,0 0-19 0,0 0-3 16,0 0-2-16,0 0-3 0,0-18-1 0,0 18-5 16,0 0-9-16,0 1-11 0,0 4-11 0,-7-2-8 15,7 3-7-15,-10 5-8 0,3 2-2 0,0 9 0 16,-7 2 8-16,1 4 4 0,6 1 2 15,-7 2-2-15,0 1 0 0,7-1 0 0,-6-2 1 16,-1 0 0-16,7-4 0 0,-3 3 1 0,-1-5-1 16,4-1 1-16,4-3 1 0,0-4-4 15,-8 1 2-15,11-4-1 0,-7-3-3 0,4-2 3 16,3-4-2-16,0 1 2 0,0-3-2 0,0 1-3 16,0-2-1-16,0 3-9 0,0-3-4 0,0 0-5 15,0 0-4-15,0 0 5 0,0 0 5 16,10 2 10-16,1 0 6 0,-5 3 1 0,1-4 1 15,7 4 0-15,0-2 3 0,0-1 3 0,6 0 1 16,-3-2 2-16,4 0 1 0,7 0-1 0,-8 0-3 16,4 0 1-16,4 0-2 0,3 0-2 15,-4 0 3-15,-6 0 3 0,0 0 0 0,10 0 0 16,-14 0-3-16,7 0-3 0,0 0-2 0,-10-2 2 16,10 2 1-16,-7 0 0 0,0 0 2 15,-10-2 1-15,10 2-2 0,-10 0 3 0,-3-1-1 16,3-1 1-16,0 2 0 0,-4 0-1 0,4-3-2 0,-7 3-2 15,3 0 0-15,-3-2-1 0,4 2-4 16,-4 0 1-16,0-1-4 0,0 1-2 0,0-2-3 16,0-1-12-16,0 2-15 0,0 0-24 0,0-1-17 15,-4-1-18-15,1 0-29 0,-4-4-31 16,4-1-64-16,-4 1-82 0,3 4-1057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2:24:53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91 12611 0 0,'0'0'676'0'0,"-10"-14"-1331"0"0,-43-62 1063 0 0,85 106 6550 0 0,21 6-5409 0 0,67 34-2759 0 0,-103-61 1751 0 0,14 7-532 0 0,50 16-1 0 0,-52-21-128 0 0,-1 0-1 0 0,41 24 1 0 0,-48-19-259 0 0,2 0-456 0 0,-1-13-3624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2:24:54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1 13027 0 0,'0'0'2755'0'0,"-24"20"-5073"0"0,-5 3 2359 0 0,8-8 32 0 0,2 1 0 0 0,0 1-1 0 0,-19 22 1 0 0,-3 8 1602 0 0,-48 70 0 0 0,-75 152 2178 0 0,136-216-3650 0 0,3 1 0 0 0,3 1-1 0 0,2 0 1 0 0,-17 75 0 0 0,36-123-1732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2:24:54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14307 0 0,'0'0'3218'0'0,"27"3"-3853"0"0,87 13 517 0 0,-95-13 79 0 0,0 0 0 0 0,-1 2 0 0 0,1 0 0 0 0,-1 1-1 0 0,0 1 1 0 0,-1 1 0 0 0,29 16 0 0 0,-24-12 66 0 0,16 13-90 0 0,-26-16 148 0 0,0-1 1 0 0,0-1-1 0 0,21 10 0 0 0,-29-16-187 0 0,-1 1 1 0 0,0-1-1 0 0,0 0 0 0 0,1-1 0 0 0,-1 1 0 0 0,1-1 0 0 0,-1 1 0 0 0,1-1 1 0 0,-1 0-1 0 0,1 0 0 0 0,-1 0 0 0 0,0-1 0 0 0,1 1 0 0 0,-1-1 0 0 0,1 0 1 0 0,-1 0-1 0 0,0 0 0 0 0,0 0 0 0 0,6-4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2:24:55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0 15459 0 0,'0'0'1506'0'0,"-19"20"-1678"0"0,-2 0 201 0 0,-4 4 81 0 0,0 1-1 0 0,-38 52 0 0 0,13-9 591 0 0,-78 113 1718 0 0,109-150-1943 0 0,1 2 1 0 0,2-1-1 0 0,-24 71 1 0 0,36-79-210 0 0,2-6-1291 0 0,-1-8-3341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2:24:58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 9794 0 0,'0'0'8331'0'0,"-11"3"-8023"0"0,-32 9-20 0 0,40-10-200 0 0,-1 0-1 0 0,1 1 0 0 0,-1-1 1 0 0,1 1-1 0 0,0 0 0 0 0,0 0 0 0 0,0 0 1 0 0,0 0-1 0 0,1 0 0 0 0,-1 1 1 0 0,1-1-1 0 0,0 1 0 0 0,0 0 1 0 0,0 0-1 0 0,0-1 0 0 0,1 1 0 0 0,0 0 1 0 0,0 1-1 0 0,-2 7 0 0 0,-1 2 124 0 0,-5 17-58 0 0,0 0 0 0 0,2 1-1 0 0,1 0 1 0 0,-1 40 0 0 0,6-59-166 0 0,1 1 0 0 0,0 0-1 0 0,1 0 1 0 0,0-1-1 0 0,1 1 1 0 0,1 0 0 0 0,0-1-1 0 0,1 0 1 0 0,0 0 0 0 0,1 0-1 0 0,0 0 1 0 0,12 18 0 0 0,-13-25-9 0 0,1-1 1 0 0,0 0 0 0 0,0 0 0 0 0,1 0 0 0 0,0-1 0 0 0,-1 0 0 0 0,1 0 0 0 0,1 0 0 0 0,-1-1 0 0 0,0 0 0 0 0,1 0-1 0 0,0 0 1 0 0,7 1 0 0 0,-8-2 62 0 0,0-1-1 0 0,0 1 1 0 0,0-1-1 0 0,0 0 1 0 0,0-1-1 0 0,0 0 0 0 0,0 0 1 0 0,1 0-1 0 0,-1 0 1 0 0,0-1-1 0 0,0 0 1 0 0,0-1-1 0 0,0 1 1 0 0,-1-1-1 0 0,10-4 1 0 0,-12 4 33 0 0,1 0 1 0 0,-1 0-1 0 0,0 0 1 0 0,0-1-1 0 0,0 0 0 0 0,-1 1 1 0 0,1-1-1 0 0,-1 0 1 0 0,1 0-1 0 0,-1 0 1 0 0,0-1-1 0 0,0 1 1 0 0,0 0-1 0 0,-1-1 1 0 0,1 0-1 0 0,1-6 1 0 0,-1 3 32 0 0,-1 0 0 0 0,0 0 1 0 0,-1 0-1 0 0,0 0 0 0 0,0-1 1 0 0,0 1-1 0 0,-1 0 0 0 0,-2-10 0 0 0,-2-4-22 0 0,-1 1 0 0 0,-1-1-1 0 0,-1 2 1 0 0,-1-1-1 0 0,-12-18 1 0 0,8 16-111 0 0,-1 1 1 0 0,-2 0 0 0 0,0 2-1 0 0,-24-24 1 0 0,28 31 48 0 0,-1 1 1 0 0,0 0-1 0 0,-1 1 0 0 0,1 1 1 0 0,-2 0-1 0 0,0 1 1 0 0,-24-10-1 0 0,34 16-33 0 0,1 1 1 0 0,-1-1-1 0 0,0 1 0 0 0,0 0 1 0 0,0 1-1 0 0,0-1 1 0 0,-1 1-1 0 0,1 0 0 0 0,0 0 1 0 0,0 1-1 0 0,0 0 1 0 0,0-1-1 0 0,0 2 0 0 0,0-1 1 0 0,1 0-1 0 0,-1 1 1 0 0,-5 3-1 0 0,7-3-700 0 0,0 0 0 0 0,0 0 0 0 0,0 0 0 0 0,1 0 0 0 0,-1 0 0 0 0,1 1 0 0 0,-1 0-1 0 0,1-1 1 0 0,-4 6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2:24:5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94 7618 0 0,'0'0'9436'0'0,"-13"2"-8998"0"0,-36 7 42 0 0,47-9-395 0 0,0 1 0 0 0,0-1 1 0 0,0 1-1 0 0,1 0 0 0 0,-1-1 1 0 0,0 1-1 0 0,0 0 0 0 0,1 0 1 0 0,-1 0-1 0 0,0 1 0 0 0,1-1 1 0 0,-1 0-1 0 0,1 1 0 0 0,0-1 0 0 0,0 1 1 0 0,-1-1-1 0 0,1 1 0 0 0,0-1 1 0 0,0 1-1 0 0,0 0 0 0 0,0 0 1 0 0,1-1-1 0 0,-2 3 0 0 0,-2 39 776 0 0,4-38-810 0 0,1 12-35 0 0,1 0 0 0 0,0 0 0 0 0,1 0 0 0 0,1-1 0 0 0,1 1 0 0 0,0-1-1 0 0,1 0 1 0 0,15 27 0 0 0,-16-33-20 0 0,0-1 0 0 0,0 0 0 0 0,1-1 0 0 0,0 0-1 0 0,0 0 1 0 0,1 0 0 0 0,0 0 0 0 0,1-1 0 0 0,0-1-1 0 0,0 1 1 0 0,0-1 0 0 0,0 0 0 0 0,1-1 0 0 0,0 0-1 0 0,19 7 1 0 0,-25-11 43 0 0,1 0 0 0 0,0 0 0 0 0,-1-1 0 0 0,1 0 0 0 0,-1 1 0 0 0,1-1 0 0 0,0 0 0 0 0,-1-1-1 0 0,1 1 1 0 0,0-1 0 0 0,-1 1 0 0 0,1-1 0 0 0,-1 0 0 0 0,1 0 0 0 0,-1-1 0 0 0,1 1 0 0 0,-1-1 0 0 0,6-4 0 0 0,-3 2 17 0 0,-1-1 1 0 0,0 1 0 0 0,0-2 0 0 0,0 1 0 0 0,-1 0 0 0 0,0-1 0 0 0,0 0-1 0 0,0 0 1 0 0,4-9 0 0 0,-1-2 66 0 0,0 0 0 0 0,-1 0-1 0 0,-1-1 1 0 0,-1 0 0 0 0,0 0 0 0 0,2-36-1 0 0,-6 39-64 0 0,-1 1 0 0 0,0-1 0 0 0,-1 1 0 0 0,0 0-1 0 0,-1 0 1 0 0,-1 0 0 0 0,0 0 0 0 0,-7-13 0 0 0,8 20-39 0 0,0-1 0 0 0,-1 1 0 0 0,0 0 0 0 0,0 1 0 0 0,-1-1 1 0 0,0 1-1 0 0,0 0 0 0 0,0 0 0 0 0,-1 0 0 0 0,0 1 0 0 0,0 0 0 0 0,-1 0 1 0 0,1 0-1 0 0,-1 1 0 0 0,-14-7 0 0 0,17 10-21 0 0,0 0 0 0 0,0-1 0 0 0,0 2 0 0 0,-1-1-1 0 0,1 0 1 0 0,0 1 0 0 0,-1 0 0 0 0,1 0 0 0 0,0 0 0 0 0,0 1 0 0 0,-1-1-1 0 0,1 1 1 0 0,0 0 0 0 0,0 0 0 0 0,-8 4 0 0 0,-3 2-31 0 0,1 0 0 0 0,0 2 0 0 0,-13 9 0 0 0,-32 18-7014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2:24:56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17820 0 0,'0'0'1780'0'0,"10"-6"-1582"0"0,-6 3-192 0 0,0 1 56 0 0,-1-1 1 0 0,1 1 0 0 0,0-1-1 0 0,0 1 1 0 0,0 0 0 0 0,0 1 0 0 0,0-1-1 0 0,1 1 1 0 0,-1 0 0 0 0,0 0-1 0 0,1 0 1 0 0,-1 0 0 0 0,1 1 0 0 0,-1 0-1 0 0,1 0 1 0 0,-1 0 0 0 0,1 0-1 0 0,-1 1 1 0 0,0 0 0 0 0,1 0-1 0 0,-1 0 1 0 0,9 3 0 0 0,16 12 310 0 0,-1 0 0 0 0,0 2 0 0 0,45 38 0 0 0,67 75 15 0 0,-90-80-347 0 0,97 75 0 0 0,-140-122-50 0 0,-1 1 0 0 0,0-1 0 0 0,1-1 0 0 0,0 1 0 0 0,0-1 0 0 0,0 0 1 0 0,1-1-1 0 0,-1 1 0 0 0,0-2 0 0 0,1 1 0 0 0,0-1 0 0 0,-1 0 0 0 0,1 0 1 0 0,0-1-1 0 0,-1 0 0 0 0,1-1 0 0 0,0 1 0 0 0,-1-2 0 0 0,1 1 0 0 0,-1-1 1 0 0,1 0-1 0 0,-1 0 0 0 0,0-1 0 0 0,0 0 0 0 0,0 0 0 0 0,0-1 0 0 0,0 0 0 0 0,-1 0 1 0 0,0-1-1 0 0,7-5 0 0 0,-6 5-794 0 0,9-6-30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2:24:56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662 1 16323 0 0,'0'0'2541'0'0,"-27"28"-2488"0"0,-83 90 54 0 0,83-87 167 0 0,1 2 0 0 0,-22 36 0 0 0,-2 1 403 0 0,-30 26 182 0 0,-82 109 400 0 0,141-175-1170 0 0,2 2 0 0 0,0 0-1 0 0,3 1 1 0 0,-25 68 0 0 0,36-86-68 0 0,1 1-1 0 0,1-1 1 0 0,-1 18-1 0 0,6 8-1069 0 0,10-7-3348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2:25:06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1405 6585 0 0,'0'0'4113'0'0,"-1"6"-3750"0"0,0-2-722 0 0,0-2 623 0 0,0 0 0 0 0,1 0 0 0 0,-1 0 0 0 0,1 0 0 0 0,-1 1 0 0 0,1-1 0 0 0,0 0 0 0 0,0 0 1 0 0,0 1-1 0 0,0-1 0 0 0,0 0 0 0 0,0 0 0 0 0,1 1 0 0 0,-1-1 0 0 0,1 0 0 0 0,0 0 0 0 0,0 0 0 0 0,-1 0 0 0 0,1 0 0 0 0,0 0 0 0 0,1 0 0 0 0,-1 0 1 0 0,0 0-1 0 0,3 2 0 0 0,-3-3 118 0 0,1 1 0 0 0,0-1 0 0 0,0-1 0 0 0,0 1 0 0 0,0 0 0 0 0,0 0-1 0 0,1-1 1 0 0,-1 1 0 0 0,0-1 0 0 0,0 0 0 0 0,0 1 0 0 0,0-1 0 0 0,0 0 0 0 0,1 0 0 0 0,-1-1 0 0 0,0 1 0 0 0,4-1 0 0 0,-1-1-112 0 0,0 1 0 0 0,-1-1 0 0 0,1-1 0 0 0,0 1 0 0 0,-1-1 0 0 0,1 1 0 0 0,5-6 0 0 0,6-6-341 0 0,0-2 0 0 0,25-29 0 0 0,-28 30 781 0 0,357-429-223 0 0,-117 98-472 0 0,-167 225 10 0 0,-33 50 74 0 0,3 3 1 0 0,4 2-1 0 0,2 3 0 0 0,75-60 0 0 0,-111 97 104 0 0,-22 21-136 0 0,0 0 0 0 0,0 0 1 0 0,1 1-1 0 0,0 0 0 0 0,0-1 0 0 0,6-2 1 0 0,-56 43-4519 0 0,24-17-628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2:25:0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50 9530 0 0,'0'0'12005'0'0,"0"-11"-11507"0"0,-1-4-677 0 0,-1-8 1679 0 0,1 24-1416 0 0,0 1 0 0 0,-1-1 0 0 0,1 1 0 0 0,0-1 0 0 0,0 1 0 0 0,0 0 0 0 0,0 0 1 0 0,1-1-1 0 0,-1 1 0 0 0,0 0 0 0 0,1 0 0 0 0,-1 0 0 0 0,1 0 0 0 0,0 0 0 0 0,-1 2 0 0 0,-11 47 182 0 0,-7 58 1 0 0,-1 7-168 0 0,5-29 59 0 0,11-58 0 0 0,-1-1 0 0 0,-1 0 0 0 0,-17 50 1 0 0,21-66 586 0 0,14-15 245 0 0,5-2-1050 0 0,81-19 233 0 0,184-55-34 0 0,-244 65-123 0 0,-8 1 14 0 0,0 3 1 0 0,53-13 0 0 0,-60 23-197 0 0,-34 10-709 0 0,-37 9-1817 0 0,37-17 1609 0 0,-18 2-5108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9T11:36:38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17783 4213 555 0,'0'0'-13'0,"0"0"-77"0,0 0-362 0</inkml:trace>
  <inkml:trace contextRef="#ctx0" brushRef="#br0" timeOffset="299.36">17783 4213 697 0,'14'-108'147'0,"-14"106"3"0,0-3-5 16,0 2-1-16,0 0-11 0,0 3-9 0,0 0-19 16,0 0-32-16,0 0-14 0,0 0-17 0,0 3-13 15,-3 2 1-15,-8 8-10 0,4 1-8 0,0 9 5 16,-3 8 1-16,-7 2 16 0,7 9 2 16,-8 4 7-16,12 1-9 0,-5 5-9 0,-6 1 1 15,7 0-8-15,-1 4 5 0,-6-1-2 0,14-1-3 16,-8-4-4-16,-2 0-11 0,6-7-6 0,7-6 5 15,-4-5-2-15,4-3 1 0,0-10 1 16,0-8-2-16,0-6-2 0,0-4 4 0,0-2-5 16,0 0-2-16,0-2-4 0,0-4-2 0,0-1-2 15,4-6-30-15,-4-3-53 0,3 5-71 16,-3 1-1189-16</inkml:trace>
  <inkml:trace contextRef="#ctx0" brushRef="#br0" timeOffset="53763.38">990 6956 1380 0,'0'0'185'0,"0"0"-20"0,0 0-34 0,0 0-14 16,0 0-16-16,0 0-12 0,0 0-12 16,0 0-15-16,0 0-16 0,0 0-14 0,0 0-15 15,0 0-4-15,-76 10 7 0,83-10 3 0,0 0 10 16,14-2 2-16,-7-1-3 0,10-3 1 0,3-2-1 15,4-4-1-15,7-2-3 0,3-3-2 16,7-5-3-16,11 0-7 0,-4-3-3 0,0 3-9 16,4-1-5-16,-15 3 0 0,4 3-3 0,-3 0 6 15,-3 0 1-15,-1-1 0 0,-3 1 2 16,-4 1-3-16,0 0 4 0,-6 3 0 0,-7 0-1 16,-1 5 1-16,-6 1-3 0,-14 5 2 0,4 1 1 15,-4 1 4-15,0 0 2 0,0 0-4 0,0 0-7 16,-4 0-13-16,4 0-36 0,-14-5-31 0,1 2-30 15,6-3-22-15,-11 0-43 0,5 1-98 16,-1 0-275-16,7 3-855 0</inkml:trace>
  <inkml:trace contextRef="#ctx0" brushRef="#br0" timeOffset="54263.14">1355 6505 1886 0,'0'0'86'0,"0"0"-63"0,0 0-17 15,0 0 18-15,0 0 27 0,0 0 17 0,0 0 1 16,0 0-14-16,0 0-22 0,0 0-26 16,0 0-9-16,0 0-2 0,0 0 3 0,0 0 6 15,-4 0 2-15,4 0-1 0,0 0-2 0,4 0-3 16,-4 0 3-16,0 0 0 0,7 0 9 15,0 3 11-15,-4-1 3 0,14-2 1 0,-3 1-4 16,3 1-7-16,4 1-2 0,6-3 0 0,-6 2-1 16,7-2 0-16,-8 0 0 0,11 1 0 0,-10-1-1 15,-4 0-3-15,4 0-1 0,-8 0-1 0,5 0 0 16,-5 0 3-16,-9 0-4 0,-1 0-2 16,1 2 0-16,3-2 0 0,-4 4-3 0,1-1 4 15,-1 6 11-15,4 1 12 0,0 5 5 0,3 6 3 16,-3-1-5-16,3 3-10 0,-3 0-4 0,0-3-7 15,-7-3-3-15,3 0 1 0,1-1 4 0,-4 1 3 16,0-3 0-16,0-2 1 0,0 1 0 16,0-4 2-16,-7 2 3 0,0-1 1 0,0-1-7 15,0 1-1-15,0-2-5 0,1 0-2 0,-1 0-3 16,0-4-2-16,0 2-1 0,4 1-5 16,-1-1 3-16,-6-3-2 0,6 2-4 0,1-3-4 15,3-2-11-15,0 0-15 0,0 0-17 0,-4 0-22 16,4 0-12-16,0 0-15 0,0 0-22 0,0 0-31 15,0-5-75-15,0 3-160 0,0-1-1013 0</inkml:trace>
  <inkml:trace contextRef="#ctx0" brushRef="#br0" timeOffset="59828.92">883 12999 1291 0,'0'0'216'0,"0"0"-79"0,0 0-2 16,0 0 22-16,0 0 7 0,0 0-7 15,0 0-21-15,0 0-30 0,0 0-31 0,0 0-26 16,0 0-22-16,0 0-18 0,-72 57-10 0,79-57 17 16,3-4 18-16,8-3 13 0,-1 1 5 0,14-3-15 15,-7-5-12-15,10 2-3 0,1-4 1 16,6-3 1-16,0-4-3 0,7-5 2 0,1-2-1 15,-8 0-3-15,4-1-6 0,-8 4-4 0,-2 5-5 16,-8 2-3-16,-3 3 4 0,4 0 1 16,-11 3-4-16,0 0 2 0,4 1-4 0,-11 3-6 15,1 0-3-15,-4 2-6 0,-1 3-10 0,-6 3-20 16,0-1-28-16,0 0-59 0,-6-3-71 0,6 1-88 16,-7 2-1207-16</inkml:trace>
  <inkml:trace contextRef="#ctx0" brushRef="#br0" timeOffset="60179.34">1138 12486 1572 0,'0'0'267'0,"0"0"-100"0,0 0-33 16,0 0 7-16,0 0-7 0,0 0-23 0,0 0-38 16,0 0-30-16,0 0-15 0,0 0-3 0,0 0 3 15,0 0-1-15,0 0-2 0,0 0-6 16,117-55-2-16,-83 47-2 0,1 1-1 0,-4 4-1 15,7-1-3-15,-4 3-1 0,1 1-4 0,-5 0 1 16,1 0-1-16,-3 0-1 0,0 0 4 0,-1 5-3 16,-10 3 1-16,0 0 4 0,1 3 1 15,-5 3 4-15,5 2 1 0,-11 3 3 0,3-1 0 16,-10 5-5-16,7 0 1 0,-7 0-3 0,0-1 3 16,-4 3-1-16,1 2 2 0,-11-1-1 0,0 2-1 15,-3 0-1-15,0 1-1 0,3 0 3 16,-7-2 0-16,8 3 0 0,-4-1-2 0,6-4-4 0,-6 1 0 15,3-3-1-15,4-2 2 0,0-2-3 16,-1-2-4-16,8-2-1 0,-4-2-3 0,3-6-4 16,1-1-9-16,0-2-19 0,3-3-46 15,0 2-65-15,-7-1-144 0,7-1-1315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2:25:08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 12451 0 0,'0'0'7487'0'0,"-14"10"-5871"0"0,145 46 1473 0 0,-87-34-2974 0 0,-1 2 1 0 0,-1 3-1 0 0,-1 1 1 0 0,60 53-1 0 0,-88-69-116 0 0,-3-2-13 0 0,1 0-1 0 0,0-1 1 0 0,1-1-1 0 0,12 8 1 0 0,-107-45-496 0 0,0-8 244 0 0,5 3 34 0 0,-86-51-1 0 0,140 69 395 0 0,26 14 40 0 0,16 6-88 0 0,12 7-90 0 0,-1 1 1 0 0,-1 1-1 0 0,0 2 1 0 0,-1 0-1 0 0,0 2 1 0 0,-2 1-1 0 0,44 39 1 0 0,-69-57-24 0 0,0 1 1 0 0,0-1-1 0 0,0 0 0 0 0,0 0 0 0 0,0 0 1 0 0,-1 0-1 0 0,1 0 0 0 0,0 0 1 0 0,0 0-1 0 0,0 0 0 0 0,0 0 0 0 0,0 0 1 0 0,0 0-1 0 0,0 0 0 0 0,0 0 1 0 0,0 0-1 0 0,0 0 0 0 0,0 0 0 0 0,0 0 1 0 0,0 0-1 0 0,0 0 0 0 0,0 0 1 0 0,0 0-1 0 0,0 0 0 0 0,0 1 0 0 0,-1-1 1 0 0,1 0-1 0 0,0 0 0 0 0,0 0 1 0 0,0 0-1 0 0,0 0 0 0 0,0 0 1 0 0,0 0-1 0 0,0 0 0 0 0,0 0 0 0 0,0 0 1 0 0,0 0-1 0 0,0 1 0 0 0,-16-7-51 0 0,-20-10-19 0 0,16 6 75 0 0,1 0 1 0 0,1-2 0 0 0,0 0 0 0 0,0-1 0 0 0,1-1 0 0 0,1-1 0 0 0,1 0 0 0 0,0-1 0 0 0,0 0-1 0 0,2-1 1 0 0,-21-35 0 0 0,33 52-3 0 0,1-1-1 0 0,0 1 0 0 0,-1 0 0 0 0,1-1 1 0 0,0 1-1 0 0,0 0 0 0 0,-1-1 1 0 0,1 1-1 0 0,0-1 0 0 0,0 1 0 0 0,0 0 1 0 0,0-1-1 0 0,0 1 0 0 0,-1-1 1 0 0,1 1-1 0 0,0-1 0 0 0,0 1 1 0 0,0 0-1 0 0,0-1 0 0 0,0 1 0 0 0,0-1 1 0 0,0 1-1 0 0,0-1 0 0 0,1 1 1 0 0,-1 0-1 0 0,0-1 0 0 0,0 1 1 0 0,0-1-1 0 0,0 1 0 0 0,1 0 0 0 0,-1-1 1 0 0,0 1-1 0 0,0-1 0 0 0,1 1 1 0 0,-1 0-1 0 0,0-1 0 0 0,0 1 0 0 0,1 0 1 0 0,-1-1-1 0 0,0 1 0 0 0,1 0 1 0 0,-1 0-1 0 0,1 0 0 0 0,-1-1 1 0 0,1 1-1 0 0,28 0 125 0 0,31 18-13 0 0,-30-1-89 0 0,54 38-1 0 0,-73-47-43 0 0,-1 1-1 0 0,0 0 1 0 0,0 1 0 0 0,-1-1-1 0 0,0 2 1 0 0,-1-1-1 0 0,13 23 1 0 0,-20-32 18 0 0,-1-1 0 0 0,0 0 0 0 0,0 0 0 0 0,0 0 0 0 0,0 0-1 0 0,0 0 1 0 0,0 0 0 0 0,0 1 0 0 0,0-1 0 0 0,0 0 0 0 0,1 0 0 0 0,-1 0 0 0 0,0 0 0 0 0,0 0 0 0 0,0 1 0 0 0,0-1 0 0 0,0 0-1 0 0,0 0 1 0 0,0 0 0 0 0,0 0 0 0 0,0 1 0 0 0,0-1 0 0 0,0 0 0 0 0,0 0 0 0 0,0 0 0 0 0,0 0 0 0 0,0 0 0 0 0,0 1 0 0 0,0-1-1 0 0,-1 0 1 0 0,1 0 0 0 0,0 0 0 0 0,0 0 0 0 0,0 0 0 0 0,0 1 0 0 0,0-1 0 0 0,0 0 0 0 0,0 0 0 0 0,0 0 0 0 0,0 0-1 0 0,-1 0 1 0 0,1 0 0 0 0,0 0 0 0 0,0 0 0 0 0,0 1 0 0 0,0-1 0 0 0,0 0 0 0 0,-1 0 0 0 0,1 0 0 0 0,0 0 0 0 0,0 0 0 0 0,0 0-1 0 0,0 0 1 0 0,-1 0 0 0 0,-12-3-116 0 0,-14-9-91 0 0,-28-28 239 0 0,1-2 0 0 0,-91-94 0 0 0,156 137 76 0 0,9 6-69 0 0,126 100-172 0 0,-87-57-6466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2:25:10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4 0 0 0,'0'0'19344'0'0,"-20"0"-18598"0"0,5-1-327 0 0,-29-1-625 0 0,31 4 3924 0 0,38 7-3309 0 0,0 2-1 0 0,-1 1 1 0 0,0 0 0 0 0,39 29-1 0 0,17 9-61 0 0,19 4-294 0 0,1-4 1 0 0,3-4-1 0 0,2-5 0 0 0,184 45 1 0 0,-210-73-24 0 0,-84-12-473 0 0,-1-2-1 0 0,1 1 0 0 0,0 0 0 0 0,0-1 0 0 0,-1 0 1 0 0,1 0-1 0 0,0-1 0 0 0,0 0 0 0 0,-7-3 0 0 0,-10-12-5740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2:25:11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12579 0 0,'0'0'10539'0'0,"3"25"-8420"0"0,9-12-1930 0 0,0 0 0 0 0,1-1-1 0 0,0 0 1 0 0,1-1-1 0 0,0 0 1 0 0,1-2 0 0 0,22 13-1 0 0,117 48-154 0 0,-50-32 5 0 0,42 18-64 0 0,-129-44 67 0 0,-19-1 111 0 0,-32 7 65 0 0,17-11-330 0 0,-20 11 177 0 0,0-2 0 0 0,-1-1 0 0 0,-1-2 0 0 0,-1-2 0 0 0,0-1 0 0 0,0-2 0 0 0,-75 4 0 0 0,115-12-75 0 0,0-8-2867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2:25:13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1319 658 8530 0 0,'0'0'9677'0'0,"1"-11"-4242"0"0,-2 7-5488 0 0,-8-2 199 0 0,0 1 1 0 0,0 1-1 0 0,0-1 1 0 0,-1 2-1 0 0,1-1 1 0 0,-1 1-1 0 0,0 1 1 0 0,0 0-1 0 0,-20-2 0 0 0,-9-3 38 0 0,11-2-97 0 0,1-2-1 0 0,0 0 1 0 0,1-2-1 0 0,1 0 1 0 0,0-2-1 0 0,-42-33 1 0 0,-52-29 389 0 0,2 3-262 0 0,89 54-209 0 0,0 2 0 0 0,-1 0-1 0 0,-1 2 1 0 0,-55-21-1 0 0,18 16 83 0 0,22 9-24 0 0,1-3-1 0 0,-60-28 0 0 0,95 37-13 0 0,0 1 1 0 0,0-2 0 0 0,0 1-1 0 0,1-1 1 0 0,0-1 0 0 0,1 1-1 0 0,0-1 1 0 0,0 0 0 0 0,0-1-1 0 0,1 0 1 0 0,1 0 0 0 0,-8-15-1 0 0,13 23-28 0 0,0 0 0 0 0,0 1-1 0 0,-1-1 1 0 0,1 0 0 0 0,0 1-1 0 0,0-1 1 0 0,0 1 0 0 0,-1-1-1 0 0,1 1 1 0 0,0-1 0 0 0,-1 0-1 0 0,1 1 1 0 0,-1-1 0 0 0,1 1-1 0 0,0-1 1 0 0,-1 1 0 0 0,1 0-1 0 0,-1-1 1 0 0,1 1 0 0 0,-1-1 0 0 0,0 1-1 0 0,1 0 1 0 0,-1-1 0 0 0,1 1-1 0 0,-1 0 1 0 0,1 0 0 0 0,-1 0-1 0 0,0-1 1 0 0,1 1 0 0 0,-1 0-1 0 0,-1 0 1 0 0,-6 18 70 0 0,3 33-152 0 0,6-29 63 0 0,1 0 0 0 0,1-1 0 0 0,0 1-1 0 0,2 0 1 0 0,8 21 0 0 0,45 105-67 0 0,-23-61-5 0 0,-27-71 57 0 0,-6-16 30 0 0,-15-27-22 0 0,-22-25-119 0 0,-54-107 0 0 0,30 47 96 0 0,47 88 45 0 0,0 0 1 0 0,-10-33-1 0 0,22 56-16 0 0,0 1 1 0 0,0 0-1 0 0,0 0 0 0 0,0-1 1 0 0,0 1-1 0 0,0 0 1 0 0,0 0-1 0 0,0-1 0 0 0,0 1 1 0 0,0 0-1 0 0,0 0 1 0 0,0-1-1 0 0,1 1 0 0 0,-1 0 1 0 0,0 0-1 0 0,0-1 1 0 0,0 1-1 0 0,0 0 0 0 0,0 0 1 0 0,1-1-1 0 0,-1 1 0 0 0,0 0 1 0 0,0 0-1 0 0,0 0 1 0 0,0 0-1 0 0,1-1 0 0 0,-1 1 1 0 0,0 0-1 0 0,0 0 1 0 0,1 0-1 0 0,-1 0 0 0 0,0 0 1 0 0,0 0-1 0 0,1 0 1 0 0,-1-1-1 0 0,0 1 0 0 0,0 0 1 0 0,1 0-1 0 0,-1 0 0 0 0,0 0 1 0 0,0 0-1 0 0,1 0 1 0 0,-1 0-1 0 0,23 1 30 0 0,18 7-12 0 0,-29-4-2 0 0,36 9 17 0 0,78 12 0 0 0,-110-23-24 0 0,1 0-1 0 0,-1-2 1 0 0,0 0 0 0 0,1-1 0 0 0,-1-1 0 0 0,0 0-1 0 0,0-1 1 0 0,29-10 0 0 0,-25 2 107 0 0,-21 2-1605 0 0,-5-4-3628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2:25:1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1 643 0 0 0,'0'0'18305'0'0,"5"0"-17675"0"0,0-1-443 0 0,-1 0-1 0 0,1 1 1 0 0,-1-2 0 0 0,0 1 0 0 0,1 0 0 0 0,-1-1 0 0 0,0 0-1 0 0,0 0 1 0 0,0 0 0 0 0,0-1 0 0 0,0 0 0 0 0,4-3 0 0 0,53-49 1580 0 0,-7 6-1026 0 0,296-193 555 0 0,-122 84-417 0 0,-179 126-622 0 0,36-20-107 0 0,-77 48-157 0 0,8-7-445 0 0,-31-2-6290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2:25:15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11907 0 0,'0'0'11382'0'0,"-5"7"-11013"0"0,1-2-264 0 0,2-3-67 0 0,0 0-1 0 0,0 0 1 0 0,1 0-1 0 0,-1 0 1 0 0,1 0-1 0 0,-1 1 1 0 0,1-1-1 0 0,0 0 0 0 0,0 1 1 0 0,0-1-1 0 0,0 1 1 0 0,0-1-1 0 0,0 1 1 0 0,0 5-1 0 0,1-6 26 0 0,1 0 0 0 0,-1 0 0 0 0,1 0 0 0 0,0 0 0 0 0,0 0-1 0 0,0-1 1 0 0,0 1 0 0 0,0 0 0 0 0,0 0 0 0 0,0 0 0 0 0,0-1 0 0 0,1 1-1 0 0,-1-1 1 0 0,1 1 0 0 0,-1-1 0 0 0,1 0 0 0 0,0 1 0 0 0,-1-1 0 0 0,1 0-1 0 0,0 0 1 0 0,0 0 0 0 0,0 0 0 0 0,0 0 0 0 0,0-1 0 0 0,0 1 0 0 0,0-1 0 0 0,0 1-1 0 0,0-1 1 0 0,4 1 0 0 0,66 4 461 0 0,-69-5-504 0 0,185-15 616 0 0,-190 24-578 0 0,-1 0-1 0 0,0-1 1 0 0,-1 0 0 0 0,1 1-1 0 0,-2-1 1 0 0,1-1 0 0 0,-1 1-1 0 0,-8 9 1 0 0,-5 7-21 0 0,0 1 0 0 0,2 1 0 0 0,2 0 0 0 0,0 1 0 0 0,1 0 0 0 0,-13 45 0 0 0,26-89-1359 0 0,-1-3-865 0 0,1 9-2113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2:25:16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1221 366 8810 0 0,'0'0'11373'0'0,"-23"-23"-10166"0"0,-4 14-713 0 0,1 1 0 0 0,-2 1-1 0 0,1 1 1 0 0,-36-3 0 0 0,-12-2-237 0 0,-134-32 224 0 0,-377-130-1 0 0,526 155-337 0 0,39 12 58 0 0,1 0 0 0 0,-28-13 0 0 0,47 19-193 0 0,1 0-1 0 0,-1 0 1 0 0,1-1 0 0 0,0 1 0 0 0,-1 0 0 0 0,1 0-1 0 0,0 0 1 0 0,-1-1 0 0 0,1 1 0 0 0,0 0 0 0 0,-1 0 0 0 0,1-1-1 0 0,0 1 1 0 0,-1 0 0 0 0,1-1 0 0 0,0 1 0 0 0,0 0-1 0 0,0-1 1 0 0,-1 1 0 0 0,1 0 0 0 0,0-1 0 0 0,0 1-1 0 0,0 0 1 0 0,0-1 0 0 0,0 1 0 0 0,0-1 0 0 0,-1 1-1 0 0,1 0 1 0 0,0-1 0 0 0,0 1 0 0 0,0-1 0 0 0,0 1-1 0 0,0 0 1 0 0,1-1 0 0 0,-1 1 0 0 0,0-1 0 0 0,0 1-1 0 0,0 0 1 0 0,0-1 0 0 0,0 1 0 0 0,0 0 0 0 0,1-1 0 0 0,-1 1-1 0 0,0 0 1 0 0,0-1 0 0 0,1 1 0 0 0,-1 0 0 0 0,0-1-1 0 0,0 1 1 0 0,1 0 0 0 0,-1 0 0 0 0,0-1 0 0 0,1 1-1 0 0,-1 0 1 0 0,0 0 0 0 0,1 0 0 0 0,-1-1 0 0 0,1 1-1 0 0,-1 0 1 0 0,0 0 0 0 0,1 0 0 0 0,-1 0 0 0 0,27-9-315 0 0,-27 9 185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2:25:16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35 12595 0 0,'0'0'9003'0'0,"-3"10"-8682"0"0,-1 3-102 0 0,1 0-1 0 0,0 0 1 0 0,1 0-1 0 0,1 1 1 0 0,0-1-1 0 0,1 0 1 0 0,0 1-1 0 0,1-1 1 0 0,1 1-1 0 0,4 19 1 0 0,5 11 45 0 0,-3-5-221 0 0,2 0-1 0 0,1 0 1 0 0,2-1 0 0 0,2-1-1 0 0,35 64 1 0 0,-79-160 307 0 0,-141-231-632 0 0,167 285 321 0 0,0-1 1 0 0,0 1 0 0 0,1-1 0 0 0,0 0 0 0 0,0 0 0 0 0,0 0-1 0 0,1 0 1 0 0,0 0 0 0 0,0 0 0 0 0,1 0 0 0 0,-1 0-1 0 0,1 0 1 0 0,2-13 0 0 0,2 16-11 0 0,0-1 0 0 0,1 1 0 0 0,-1 0 0 0 0,1 0 0 0 0,0 0 0 0 0,0 1 0 0 0,0 0 0 0 0,0 0 0 0 0,1 0 0 0 0,-1 1 0 0 0,7-2-1 0 0,-9 2-4 0 0,24-4 88 0 0,0 1 1 0 0,1 2 0 0 0,-1 0-1 0 0,1 2 1 0 0,47 5-1 0 0,4 0 2 0 0,-59-5-108 0 0,18 2 18 0 0,-1-3 0 0 0,39-4 0 0 0,-64 3-27 0 0,0 0 0 0 0,-1-1 1 0 0,1-1-1 0 0,0 1 0 0 0,-1-2 1 0 0,0 0-1 0 0,0 0 0 0 0,0-1 1 0 0,-1 0-1 0 0,13-10 0 0 0,-23 16-21 0 0,0-1-1 0 0,0 1 0 0 0,0 0 1 0 0,0 0-1 0 0,0-1 1 0 0,0 1-1 0 0,0 0 0 0 0,0 0 1 0 0,0 0-1 0 0,0-1 0 0 0,0 1 1 0 0,0 0-1 0 0,0 0 1 0 0,0-1-1 0 0,-1 1 0 0 0,1 0 1 0 0,0 0-1 0 0,0 0 0 0 0,0 0 1 0 0,0-1-1 0 0,0 1 1 0 0,-1 0-1 0 0,1 0 0 0 0,0 0 1 0 0,0 0-1 0 0,0 0 0 0 0,-1-1 1 0 0,1 1-1 0 0,0 0 1 0 0,0 0-1 0 0,0 0 0 0 0,-1 0 1 0 0,1 0-1 0 0,0 0 0 0 0,0 0 1 0 0,-1 0-1 0 0,1 0 1 0 0,0 0-1 0 0,0 0 0 0 0,0 0 1 0 0,-1 0-1 0 0,1 0 0 0 0,0 0 1 0 0,0 0-1 0 0,-1 0 1 0 0,1 0-1 0 0,0 0 0 0 0,0 0 1 0 0,-1 0-1 0 0,-14-1-4830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2:25:18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1037 938 13571 0 0,'0'0'7363'0'0,"-23"-21"-7119"0"0,-7-4-161 0 0,8 7 44 0 0,1-1 1 0 0,-31-35-1 0 0,-230-229 2351 0 0,180 185-2380 0 0,72 70-76 0 0,-1 1 0 0 0,-2 2 0 0 0,-1 1 1 0 0,-1 1-1 0 0,0 2 0 0 0,-58-24 1 0 0,84 41-23 0 0,-64-32 65 0 0,67 33-67 0 0,0-1 0 0 0,0 0 0 0 0,1 0 0 0 0,-1 0 0 0 0,1-1 0 0 0,0 0 0 0 0,0 0 0 0 0,1-1 0 0 0,-5-5 0 0 0,9 10 2 0 0,0 1 1 0 0,0 0-1 0 0,0-1 1 0 0,0 1-1 0 0,-1-1 0 0 0,1 1 1 0 0,0-1-1 0 0,0 1 1 0 0,0 0-1 0 0,-1-1 1 0 0,1 1-1 0 0,0 0 1 0 0,0-1-1 0 0,-1 1 0 0 0,1 0 1 0 0,0-1-1 0 0,-1 1 1 0 0,1 0-1 0 0,-1 0 1 0 0,1-1-1 0 0,0 1 0 0 0,-1 0 1 0 0,1 0-1 0 0,-1 0 1 0 0,1 0-1 0 0,0-1 1 0 0,-1 1-1 0 0,1 0 1 0 0,-1 0-1 0 0,1 0 0 0 0,-1 0 1 0 0,1 0-1 0 0,0 0 1 0 0,-1 0-1 0 0,1 0 1 0 0,-1 0-1 0 0,1 0 0 0 0,-1 1 1 0 0,0-1-1 0 0,-8 19-4 0 0,1 32 42 0 0,17 59 93 0 0,-4-67-118 0 0,-5-41-5 0 0,2 5 9 0 0,-2-1 1 0 0,1 1 0 0 0,-1-1 0 0 0,1 1 0 0 0,-2-1 0 0 0,1 1 0 0 0,-1-1 0 0 0,0 1 0 0 0,0-1 0 0 0,-3 7 0 0 0,-5-56 65 0 0,-12-76-230 0 0,0 0-18 0 0,19 105 167 0 0,1 0 0 0 0,1 0 0 0 0,0 0 0 0 0,2 0 0 0 0,-1 0 0 0 0,6-20 0 0 0,-4 17 132 0 0,2 2-163 0 0,18 24-98 0 0,-17-5 145 0 0,25 16 165 0 0,41 20 0 0 0,-61-35-95 0 0,1-1 0 0 0,-1 0 1 0 0,0 0-1 0 0,1-1 0 0 0,0-1 0 0 0,0 0 0 0 0,23 1 0 0 0,-28-3-56 0 0,0-1 0 0 0,0 0-1 0 0,0 0 1 0 0,0-1 0 0 0,0 0 0 0 0,0 0-1 0 0,0 0 1 0 0,0-1 0 0 0,10-6-1 0 0,9-15-2290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9T12:25:48.6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11493 12765 1272 0,'0'0'259'0,"0"0"-97"0,0 0-30 15,0 0 7-15,0 0 15 0,0 0 16 0,0 0-8 16,0 0-26-16,0 0-32 0,0 0-30 0,0 0-15 16,0 0-12-16,-33 17-8 0,33-17-3 15,0 0-3-15,0 0-3 0,0 0-3 0,0 0 1 16,0 0-9-16,3 0-3 0,0 1 8 0,5 1 9 16,3 3 7-16,5-1-3 0,-3 0-9 15,6 0-17-15,-2-1-4 0,0-1 1 0,2 0-2 16,1-1 3-16,1 0-4 0,-1-1 1 0,2 1-1 15,-1 1 1-15,1-2 0 0,-4 0-3 0,2 0 1 16,-3 1 1-16,0-1 0 0,-4 1-2 0,-1 0 1 16,-2-1-6-16,0 2 3 0,0-1 1 15,-3 0-2-15,-2 0 1 0,3-1-1 0,-5 1-1 16,4 1 1-16,-4-1 0 0,2 0-2 0,-2-1 0 16,-1 0-1-16,3 0-2 0,-2 0 4 0,3 0-2 15,-2 0 1-15,-1 0-2 0,2 1-3 16,-3-1-6-16,-1 0-7 0,0 0-10 0,0 0-10 15,-1 0-10-15,0 0-7 0,0 1-5 0,0-1-8 16,-2 0-17-16,1 0-33 0,0 0-53 16,0 0-1366-16</inkml:trace>
  <inkml:trace contextRef="#ctx0" brushRef="#br0" timeOffset="741.76">11648 12467 1733 0,'0'0'113'0,"0"0"-12"0,0 0-4 16,0 0 22-16,0 0 30 0,0 0 12 0,0 0-16 16,0 0-37-16,0 0-35 0,0 0-26 15,0 0-12-15,0 0-1 0,0 0-3 0,0 0 3 16,-53 56 4-16,48-41-4 0,0 1-5 0,2 2-4 16,-1-3-9-16,2 3-3 0,1-1-1 15,1 3-2-15,0-2 0 0,0 4 6 0,0-3-2 16,2 5-3-16,3-1 0 0,-2 0-9 0,2 0 4 15,0 0 0-15,-2 3-3 0,2-2 4 0,-2-1-2 16,2 1 3-16,-3-3 4 0,1 1 0 0,-2 0 3 16,3-1-2-16,-1 0-3 0,-2-2 4 0,0-2-1 15,-1-1 3-15,1-2-4 0,-1-1-1 0,1-2-1 16,-1-3-2-16,0 1 6 0,0-4-5 16,1 0 5-16,-1 1 0 0,0-3-3 0,0 1 9 15,0-2 0-15,0 0 0 0,0 0 0 0,0-2-1 16,0 0-3-16,0 1 0 0,0-1 1 15,0 0-5-15,0 0 0 0,0 0-4 0,0 0-5 16,0 0 4-16,0 0 0 0,0 0 1 0,0 0 8 16,0-1-8-16,0 1-3 0,0 0 1 0,0 0-4 15,0 0 2-15,0 0 1 0,0 0-1 16,0 0-6-16,0 0 4 0,0-2-2 0,0 2 0 16,0-1 9-16,-1 0-11 0,-1-1 0 0,2 1 2 15,-2-1-5-15,1 0 5 0,-4 1 0 16,4 0 0-16,1 1-2 0,-1 0 2 0,1 0 1 15,0 0-2-15,0 0 3 0,0 0-2 0,0 0 1 16,0 0 0-16,0 0-2 0,0 0 2 0,0 0-5 16,0 0 3-16,0 0 0 0,0 0 0 0,0 0 1 15,0 0-1-15,0 0 2 0,0 0-2 16,0-1 1-16,0 1 0 0,0 0-4 0,0 0 1 16,0 0-1-16,0 0 0 0,0 0-1 0,0 0 0 15,0 0-1-15,0 0-1 0,0 0-2 0,0-2-3 16,0 1-4-16,0-1-11 0,-2 1-7 0,0-3-20 15,-3 1-22-15,2 1-34 0,0-2-70 16,-1 2-1492-16</inkml:trace>
  <inkml:trace contextRef="#ctx0" brushRef="#br0" timeOffset="2578.25">11171 12757 1363 0,'0'0'138'0,"0"0"-38"0,0 0 5 0,0 0 12 16,0 0 11-16,0 0-5 0,0 0-27 0,0 0-39 15,0 0-16-15,0 0 5 0,0 0 6 0,0 0 12 16,40 11-3-16,-20-2-13 0,5-2-10 16,-1 3-7-16,4-1-10 0,1 0-10 0,1 1-6 15,-2 0-4-15,2-1-4 0,4 1 1 0,-4 0 8 16,1-1-13-16,-4 1-2 0,1-2-5 16,-2 0-30-16,-4 0-16 0,-6-1-51 0,2-1-74 15,-8 0-98-15,-2-4-1131 0</inkml:trace>
  <inkml:trace contextRef="#ctx0" brushRef="#br0" timeOffset="2823.76">11373 12532 2105 0,'0'0'57'0,"0"0"-42"0,0 0-11 15,0 0 9-15,0 0 9 0,0 0 4 0,0 0-3 16,36 119-5-16,-32-95-13 0,2 2-6 0,-2 5-15 16,1-1-21-16,0 5-23 0,-4 0-38 15,4-1-56-15,-4-6-140 0,-1-11-1046 0</inkml:trace>
  <inkml:trace contextRef="#ctx0" brushRef="#br0" timeOffset="3578.21">10773 12452 1903 0,'0'0'89'0,"0"0"-35"0,0 0-6 0,0 0 16 16,0 0 25-16,0 0 21 0,0 0 0 0,0 0-19 15,0 0-33-15,0 0-32 0,0 0-9 0,0 0-7 16,0 0 6-16,0 0 4 0,123 101-13 16,-113-88 2-16,1-1-7 0,-3-4-6 0,1-1-3 15,-3-2-2-15,-3-3-1 0,0-1 1 0,-1-1 1 16,1-1 9-16,-2-5 8 0,0-3-2 0,-1-3-6 16,0-3-7-16,0-3-13 0,0 0-2 0,-5-1 3 15,3 0 2-15,-3-1 5 0,-1 0-3 16,2-2-2-16,-2 0 2 0,-2 1 3 0,3 2 10 15,-1 2 5-15,4 3 1 0,0 3 0 0,1 3 1 16,1 3 1-16,0 2-4 0,0 0-2 16,0 3 2-16,3 0 4 0,3 0 9 0,0 6 6 15,3 1 5-15,1 4-3 0,1-1-5 0,1 3-2 16,2 0-4-16,0-1-3 0,-2 1-6 0,4 0-3 16,-4-1-1-16,2-3-2 0,0 1 3 15,-1-3 1-15,-2-1-4 0,-1-1 5 0,-1-3 3 16,1 0 9-16,-4-2 12 0,-3 0 12 0,-1-6 13 15,-1 0 2-15,-1-2-3 0,0-1-4 16,0-1-8-16,-4-3-8 0,-4-1-10 0,-4-1-9 16,0-1-15-16,-5-2-3 0,0-1-3 0,0-1-8 15,-2-3 0-15,-1 0-7 0,-1 1-11 0,3-4-1 16,-1 1-3-16,2-1-3 0,4 2-2 0,3 2-16 16,2 4-16-16,3 4-14 0,3 3-23 0,2 3-39 15,0 2-62-15,0 2-135 0,2 2-1058 0</inkml:trace>
  <inkml:trace contextRef="#ctx0" brushRef="#br0" timeOffset="4097.88">11090 12172 1546 0,'0'0'180'0,"0"0"-96"15,0 0-34-15,0 0 13 0,0 0 31 16,0 0 20-16,0 0 0 0,0 0-21 0,0 0-23 15,0 0-20-15,0 0-6 0,0 0-1 0,0 0-2 16,94 53 6-16,-94-50 5 0,0 1 1 0,0-1 0 16,0-1-7-16,0 0-9 0,0 0-4 15,-3 0-5-15,1-1 1 0,2-1-2 0,-2 0-7 16,0-1-10-16,-3-3-14 0,2-3-10 0,-2-2-8 16,1-3-3-16,3-2 0 0,-1 0-3 0,1-3 1 15,-2 1-4-15,3-2-2 0,0 2 0 0,0-1-3 16,0 3 4-16,5 1 5 0,-2 2 7 15,4 0 6-15,-4 1 5 0,3 2 6 0,-2-1 3 16,2 2 5-16,-2 2-1 0,4 1 3 0,-4 1 1 16,2 1 1-16,-3 2 4 0,2 0-3 15,-1 0 4-15,-2 0 3 0,5 5 5 0,-3 0 0 16,2 3-4-16,-2 0-4 0,3 1-6 0,-3 2-2 16,3 0 1-16,-4 0-3 0,4 1 3 0,-1-3-3 15,-2 3 1-15,4-1-2 0,-3-2-2 16,3 0-1-16,-1-2-1 0,-2-2 0 0,3 0 0 15,-1-3 4-15,-2-2 1 0,2 0 3 0,-4 0 1 16,4-2 3-16,-4-4 2 0,1 0 1 16,-2-1 3-16,-1 0-2 0,-1-1-1 0,0 0-3 15,-1-2-3-15,-6 2-10 0,-1 1-9 0,1-2-5 16,-2 2-12-16,-2 1 3 0,-3 0-4 0,3 0 0 16,0 1 1-16,1 1-2 0,2-1-6 0,3 1-11 15,-2 0-16-15,5 1-35 0,1 0-33 16,0 0-40-16,1 1-1270 0</inkml:trace>
  <inkml:trace contextRef="#ctx0" brushRef="#br0" timeOffset="4379.34">11302 11950 1833 0,'0'0'98'0,"0"0"-1"15,0 0-4-15,0 0-6 0,0 0-12 16,0 0-4-16,0 0-6 0,0 0-5 0,0 0-5 16,0 0-3-16,0 0-8 0,0 0-10 0,0 0-10 15,122 39-11-15,-107-30-7 0,-8 1-5 16,2-1-2-16,-1 0-2 0,0 1-1 0,-5-3 2 15,2-1 3-15,-4-1 5 0,-1-3 6 0,0 1 9 16,0-3 2-16,0 0-1 0,-1 0-5 0,-4-2-10 16,1-4-5-16,-3-2-3 0,0-1-2 15,2-3-2-15,-2 1-1 0,4-2-2 0,-4 1-3 16,4-2 4-16,0 1-4 0,-1 1-1 0,3-2 4 16,-1 2 0-16,2 1 7 0,-1 0 2 0,1 3 0 15,0 0-1-15,0 3-1 0,2 0 3 16,0 1-2-16,4 2 2 0,-2 1-1 0,4 1-1 15,-1 1 1-15,-1 5 0 0,3 3-3 0,2 0-9 16,-1 3-11-16,1-1-21 0,4 1-44 0,-5-4-130 16,-5-2-1265-16</inkml:trace>
  <inkml:trace contextRef="#ctx0" brushRef="#br0" timeOffset="4797.68">11597 11751 1863 0,'0'0'197'0,"0"0"-46"15,0 0-35-15,0 0-19 0,0 0-6 16,0 0-9-16,0 0-20 0,0 0-22 0,-10 120-20 16,17-104-14-16,-4-2-8 0,5-1-7 0,-1-1-10 15,2-2-4-15,-1-2 0 0,1-2-3 0,1-2-6 16,1-3-5-16,-2-1-3 0,1 0 0 15,-1-2 6-15,0-4 7 0,-2-2 6 0,-3-2 5 16,2-2 6-16,-2 1 4 0,-3-1 5 0,0 0 1 16,-1-1 0-16,0 2 0 0,0-1 0 0,-1 1-2 15,-2-1-1-15,-4 3 1 0,4-1 2 16,-4 0 3-16,3 2 5 0,-2 4 5 0,4-2 10 16,-2 3 8-16,1 2 4 0,3 1-9 0,0 0-19 15,0 0-14-15,0 0 4 0,6 3 17 0,-2 4 21 16,5 2 11-16,1 4 5 0,5 0 7 0,-2 4-1 15,1 1 2-15,3-1-6 0,-3 3-4 16,3 0-7-16,-3-1 0 0,2 1-8 0,-3-1-7 16,-2 1-4-16,-3-2-8 0,-2-1-1 0,-5 2-1 15,-1 0-8-15,-9 1-4 0,-4 1-17 16,-5 1-22-16,-1 1-33 0,-4 0-84 0,4-7-250 16,7-7-1185-16</inkml:trace>
  <inkml:trace contextRef="#ctx0" brushRef="#br0" timeOffset="7415.59">13544 11597 1902 0,'0'0'144'0,"0"0"-48"15,0 0-35-15,0 0-12 0,0 0 1 0,0 0 10 16,0 0 10-16,0 0-5 0,0 0-6 16,0 0-14-16,0 0-14 0,0 0-8 0,22 72-7 15,-13-54-6-15,1 1-1 0,0 1-5 0,-1-2 0 16,0 4 0-16,1-2 0 0,1 0-2 0,-1 0-1 15,-1-2-3-15,-1-2 0 0,-1-3-1 0,-1-4 1 16,-2-2 2-16,-1-3-3 0,0-3 1 16,1-1 4-16,-3 0 5 0,1-6 3 0,0-3 6 15,-2-4-6-15,0-4-5 0,0 0-2 0,-4-1-6 16,1-4 0-16,-4 3 0 0,3-1-1 16,-2 0 1-16,3 2 4 0,-2 1 1 0,2 2 0 15,1 0 8-15,-1 4-3 0,1 1 1 0,2 4 2 16,0 0-3-16,0 3 0 0,0 0-6 0,2 2-2 15,2 1 0-15,-2 0 0 0,4 0 3 0,-2 4 3 16,4 1 4-16,1 2 0 0,-2 2 0 16,4 3 4-16,-1-1 2 0,2 4-4 0,0-1-3 15,0 1-4-15,-2-2-4 0,2 1 3 0,0-1 0 16,-2-1-1-16,2-1 0 0,-1-2 1 0,-2-1 0 16,-1-1 2-16,0-2 2 0,1-3 3 0,-3-1 1 15,-2-1 4-15,-1 0 2 0,0 0 1 16,-2-4 3-16,-1-2-3 0,0-1-5 0,0-1-5 15,-4-2-6-15,-1-3-4 0,-3-1-4 0,-1 0-9 16,-2-2-8-16,1 0-6 0,0-1-11 0,-2-3-12 16,0 1-9-16,-2-2-18 0,1 1-18 15,2 0-4-15,0 1-17 0,2 3-26 0,3 3-59 16,3 3-270-16,2 4-907 0</inkml:trace>
  <inkml:trace contextRef="#ctx0" brushRef="#br0" timeOffset="7966.51">13872 11578 1797 0,'0'0'118'0,"0"0"-47"0,0 0-30 0,0 0 7 16,0 0 21-16,0 0 13 0,0 0-4 15,0 0-23-15,0 0-26 0,0 0-15 0,0 0-3 16,0 0 7-16,0 0 7 0,66 119 8 0,-65-111 9 15,-1-1 2-15,1 0-1 0,-1-3-5 0,0-1 0 16,0-1 1-16,0-2 8 0,0 0 6 16,0-2-10-16,-1-3-15 0,-5-2-16 0,1-4-15 15,-1-2-1-15,-1-2 2 0,1-1 1 0,-1 1-2 16,0-1 0-16,2 0-3 0,2 0-1 0,-2 0-1 16,5 1-3-16,-1 2-1 0,1 0-6 0,0 3-7 15,0 2-9-15,0-1-11 0,3 4-7 0,0 0-13 16,0 1-13-16,-1 3-16 0,1-2-21 15,1 2-24-15,-1 0-12 0,0 1 3 0,1-1 27 16,-1 1 43-16,-1 0 40 0,2 0 29 0,-1 0 20 16,0 0 2-16,2 0 10 0,-1 1 9 15,2 3 6-15,-2-2 8 0,3 3 5 0,-2 1 2 16,2 1-2-16,2 0 4 0,-1 1 0 0,-1 3 2 16,1-1 2-16,0 2-5 0,0-1-4 15,-1 0-7-15,2 1-8 0,-2-1-10 0,1-1-5 16,-1 1-6-16,-1-3-6 0,3-2-1 0,-2 1-4 15,-2-4 0-15,1-2 3 0,0-1 5 0,-1 0 10 16,-2-1 7-16,3-5 1 0,-2 0 1 16,-2-4-4-16,0 0-4 0,0 0-2 0,-2-1 1 15,0 1-5-15,0 1-1 0,-6-1-4 0,-1 2-5 16,-2 0-6-16,-2 1-7 0,0 1-10 0,-3 1-7 16,2 2-2-16,-2 0 2 0,1 2 1 0,3 0 5 15,0 1-7-15,1 0-17 0,4 0-34 0,0 0-47 16,1 0-79-16,2 0-131 0,2 0-1050 0</inkml:trace>
  <inkml:trace contextRef="#ctx0" brushRef="#br0" timeOffset="8299.21">14042 11459 1522 0,'0'0'180'0,"0"0"-27"0,0 0-32 0,0 0-31 16,0 0-23-16,0 0-14 0,0 0-4 0,0 0 5 15,0 0-1-15,0 0-12 0,0 0-4 16,0 0-14-16,117 64-9 0,-110-51-4 0,2-2-8 15,0 1-1-15,-3-1-3 0,0-2 1 0,-2-1-1 16,0-1 2-16,-2-1 2 0,-2-2 9 0,0-3 11 16,0-1 8-16,0 0-3 0,0 0-10 15,-1-5-14-15,-4-1-8 0,1-3-2 0,0 0 2 16,-1-2 3-16,1 1-2 0,0 1-1 0,0-1 0 16,2-1-3-16,-1 1-1 0,1 0 4 0,0 2-2 15,1-2 7-15,1 1 4 0,0 1 3 0,0 2 2 16,0-1 3-16,0 1 5 0,0 2 1 15,3 0 9-15,1 2-2 0,0-1 3 0,3 2-3 16,0 1-4-16,2 0 0 0,3 4 0 0,0 4-4 16,-1 2-6-16,1 0-8 0,-2 2-14 0,1 3-19 15,0-2-24-15,-1 1-42 0,-1-1-70 16,-1-5-173-16,-3-3-1122 0</inkml:trace>
  <inkml:trace contextRef="#ctx0" brushRef="#br0" timeOffset="8716.86">14292 11314 1310 0,'0'0'329'0,"0"0"-205"16,0 0-1-16,0 0 18 0,0 0 14 0,0 0-1 16,0 0-14-16,0 0-34 0,0 0-37 0,0 0-28 15,-23 127-17-15,23-113-9 0,5 0-7 16,-1 0-5-16,-1-3-5 0,3-1-4 0,-2 0-5 15,2-3-4-15,-1-2-5 0,1-1-3 0,0-2-4 16,0-1-3-16,0-1 1 0,-1-2 4 0,2-4 3 16,-2-2 4-16,0-1 6 0,-1-1 1 0,1-1 4 15,-2 0 2-15,-1-1 5 0,1-2 3 0,-3 2 2 16,0-1-1-16,0 0 1 0,-4 2-1 16,1-2 0-16,0 1 4 0,-1 4 3 0,1 0 2 15,1 3 2-15,1 0 1 0,-1 3-1 0,2 2 3 16,0 0-1-16,0 0-7 0,0 0 4 15,2 3 5-15,2 5 7 0,3 3 12 0,2 4 1 16,-2 2 2-16,2 3 3 0,1 0 1 0,-1 2 2 16,0-2 0-16,0 0-4 0,1 1-5 0,-4 0-4 15,2 0-8-15,-4-2-5 0,0 1-5 16,-4-2-4-16,0 0-1 0,0-1-4 0,-3 0 1 16,-4 0-3-16,-4 2-9 0,-2-2-8 0,-1 1-15 15,-2-1-25-15,1-3-44 0,-4-3-92 16,6-4-241-16,5-3-1160 0</inkml:trace>
  <inkml:trace contextRef="#ctx0" brushRef="#br1" timeOffset="14488.23">8971 13028 1862 0,'0'0'167'15,"0"0"-104"-15,0 0-41 0,0 0 7 0,0 0 20 16,0 0 25-16,-97 125 19 0,88-98 5 0,4 2-17 15,0-1-16-15,4 1-10 0,1-2-23 16,7 1-1-16,2-1-9 0,4-1-16 0,1 0 4 16,3-5-13-16,1 0 0 0,0-3 6 0,1-1-2 15,1-1-1-15,0-6-6 0,-2-1-12 0,2-1-3 16,-2-5-5-16,2 0 7 0,-1-3-5 0,-4 0 0 16,2-5-6-16,-5-1-10 0,-1-2-6 0,-3 1-7 15,0-3-12-15,-6 0-20 0,0 2-25 16,-2 1-49-16,0 2-1225 0</inkml:trace>
  <inkml:trace contextRef="#ctx0" brushRef="#br1" timeOffset="14660.76">9064 13322 1735 0,'0'0'208'0,"0"0"-56"0,0 0-34 0,0 0-13 16,0 0-1-16,0 0 1 0,0 0-9 0,0 0 2 15,0 0-3-15,0 0-18 0,0 0-17 16,0 0-28-16,0 0-26 0,115 68-3 0,-102-56-3 16,-2 2-6-16,-1-1-7 0,3 0-8 0,-3-2-8 15,0 1-14-15,1-3-41 0,-2-1-82 0,-4-2-165 16,1-3-1200-16</inkml:trace>
  <inkml:trace contextRef="#ctx0" brushRef="#br1" timeOffset="15191.42">9205 13170 1731 0,'0'0'517'0,"0"0"-458"0,0 0-16 0,0 0 9 16,0 0 11-16,0 0 15 0,0 0-2 15,0 0-17-15,0 0-25 0,38 122-21 0,-27-111-9 16,1-3-4-16,-2-1-1 0,2-2-4 0,-2-2 3 15,0-2 3-15,1-1 6 0,-3 0 6 16,-3-5 9-16,2-3 6 0,-4-1 7 0,1-3-3 16,-4 2-8-16,0-1-4 0,-1 1-8 0,-5 1-2 15,-4 2-9-15,1 0-9 0,-5 0-13 0,-1 3-12 16,0-1 0-16,0 1-6 0,2 1 3 0,1-1-4 16,0 0-10-16,1-1-17 0,5 0-17 0,-1-2-24 15,4 0-18-15,2 0 7 0,1-2 19 16,0-1 35-16,2 0 37 0,3 0 26 0,2 0 17 15,2 0 14-15,1-3 12 0,0 3 8 0,1 0 7 16,2 1 5-16,-2 0 2 0,2 1 3 0,-3 3-2 16,1 1-7-16,-1 2-6 0,-1 1-13 15,-4 1-6-15,2 0-4 0,2 3-2 0,-5 2 1 16,4 2 2-16,-3 0 3 0,0 2-3 0,1 0-4 16,-1 1-3-16,0 0-9 0,-1-2-4 0,-1 0 1 15,2-1-7-15,-3-2-1 0,1-1-2 16,1 0-5-16,-1-2 3 0,-2-1 3 0,-1-1 4 15,0 0 7-15,0 0 16 0,0 0 14 0,0 0 9 16,0 0 14-16,0-2-13 0,-4-1-25 16,-3 0-19-16,0-1-16 0,0-1-5 0,-1 0 4 15,-3-1-3-15,2 0-14 0,-1-1-9 0,-3-1-22 16,3-3-28-16,0 0-12 0,2-3-19 0,0 0 4 16,3 0 4-16,0 0-7 0,5 4 4 0,-1 3-1304 15</inkml:trace>
  <inkml:trace contextRef="#ctx0" brushRef="#br1" timeOffset="15442.8">9309 12918 1931 0,'0'0'78'15,"0"0"-16"-15,0 0-19 0,0 0-1 0,0 0 5 16,0 0 5-16,0 0 6 0,0 0-2 0,0 0-6 16,0 0-5-16,121-31-4 0,-112 38-3 0,-4 1 7 15,3 1 4-15,1 2-5 0,-2-1-9 16,0 0-16-16,0 1-13 0,2-2-4 0,0 1 1 16,-2 0-1-16,0-3-1 0,1 0 0 0,2-1-5 15,-4-3 2-15,0 0 2 0,1-2 3 16,-1-1 18-16,1 0 10 0,1-5 14 0,-2-4 5 15,0-2-2-15,2-6-4 0,-5 0-5 0,1-4 1 16,-2 1-2-16,-2-1 4 0,0 2 2 0,-5 0 0 16,0 2 3-16,-7 1-8 0,-1 3-4 15,-2-1-8-15,-4 1-16 0,-6 0-3 0,-1 2-12 16,-4 0-8-16,-2 1-2 0,-2-1-7 0,-1 2 1 16,0-3-12-16,-1 0-16 0,4-3-36 0,8 3-100 15,8 4-1442-15</inkml:trace>
  <inkml:trace contextRef="#ctx0" brushRef="#br1" timeOffset="17359.08">16188 11336 2125 0,'0'0'235'0,"0"0"-201"15,0 0-17-15,0 0-1 0,0 0 24 0,0 0 25 16,0 0 11-16,0 0-6 0,0 0-25 0,0 0-27 15,0 0-10-15,0 0-4 0,-79 43-1 0,76-21 4 16,-3 1 6-16,4 1 3 0,1 3 5 16,1-1-1-16,0 2-4 0,3 0-5 0,5 1-5 15,3-1-6-15,0-1-5 0,3-3-8 0,1 0-8 16,1-3-5-16,0-3-6 0,1-2-6 0,-1-2-2 16,-1-5 2-16,-1-3 6 0,2-5 14 15,-2-1 7-15,0-3 2 0,0-8 3 0,-4-3-2 16,0-2 5-16,0-2 6 0,-3-2 5 0,-2-1 1 15,-2 3 0-15,-2 1 0 0,-1 0-3 0,-1 3 3 16,-3 0 5-16,-2 2 0 0,2 2 3 16,-1 3 0-16,0 1 1 0,4 2 3 0,-1 3 6 15,0 1-1-15,1 0-2 0,-1 0-8 0,1 1-6 16,0 3 0-16,1 4 2 0,0 1 1 16,0 3 1-16,2 2-4 0,5 1-3 0,-1 1-5 15,1 0-6-15,2 2-4 0,0-2-9 0,3 2-14 16,-1-2-24-16,3 0-36 0,-1-2-71 0,-3-1-210 15,-3-6-1134-15</inkml:trace>
  <inkml:trace contextRef="#ctx0" brushRef="#br1" timeOffset="18175">16483 11555 1867 0,'0'0'141'16,"0"0"-59"-16,0 0-22 0,0 0-3 16,0 0 7-16,0 0 2 0,0 0-7 0,0 0-20 15,0 0-21-15,0 0-11 0,0 0-9 0,0 0-2 16,0 0-2-16,0 0 7 0,92 114 6 0,-81-115 12 16,-2-5 14-16,-3-2 12 0,-1-2 11 15,1 1 3-15,-2-2-5 0,-4 1-11 0,0 0-10 16,-2 2-4-16,-6-1-5 0,0 4-4 0,-2-1-13 15,-1 3-15-15,-1 1-9 0,0 0-11 0,-2 1 2 16,1 1 5-16,1-1 5 0,2 1 5 16,3-2-6-16,5 1-16 0,0-1-30 0,2 0-28 15,0-1-11-15,1 0 7 0,2-2 26 0,5 0 28 16,1 0 20-16,2-2 9 0,-1 0 8 0,0-1 7 16,2 1 12-16,2-1 14 0,1 2 17 0,1-1 17 15,0-1 2-15,1 3 4 0,0-1-6 0,-2 4-10 16,3 1-8-16,-6 1-13 0,1 0-7 15,-1 4-5-15,-4 3-3 0,2 1 1 0,-2 0-1 16,0 1-4-16,-4 0-4 0,3 1-2 0,-4-1-5 16,1-1-2-16,0-1-2 0,-3 0 1 15,1-3 1-15,0 1 1 0,-1-3 2 0,1-1 0 16,-1-1 2-16,0 0 5 0,-1 0 3 0,1-1 5 16,-1-6-3-16,0-1-2 0,0 0-2 15,0-2 2-15,0 0-1 0,0-1 2 0,0 2 3 16,-5 0-2-16,0 1-2 0,2 0-1 0,-4 3-5 15,-2-1-2-15,3 1-3 0,-2 0-2 0,-2 0-2 16,-1 1 0-16,-2-1-2 0,0 1-1 16,2 0 1-16,1 1 0 0,3 1-1 0,1 0 2 15,2 1 0-15,1 0-4 0,2 1-9 0,1-1-15 16,0 0-4-16,2 0 3 0,6-1 7 0,0 0 13 16,2-1-1-16,0-1-3 0,3-2 0 0,-2 0 0 15,0 1 5-15,3-2 5 0,-1 1 8 0,-1 1 6 16,0 1 3-16,0 1 4 0,0 2-2 15,-2 1-2-15,0 0-3 0,-1 0-3 0,-2 5 1 16,2 2 1-16,-2 1 0 0,1 1-1 0,-2 0 0 16,2 2-3-16,-2-2-1 0,1-1-3 0,0 1-1 15,-1-1 0-15,0-1-2 0,1 0 3 16,-2-1 1-16,2-1-2 0,-1-1 2 0,-1-2 0 16,2 0-1-16,-2-2 7 0,3 0 3 0,-3-2 3 15,1-4 6-15,2-4 1 0,0 0 3 16,-2-4 4-16,2-2 1 0,-1-2 5 0,-3-3 6 15,1 2 2-15,-1-2 1 0,-3 1-2 0,-1 3-4 16,0 1-3-16,-6 1-6 0,-4 2-6 16,-2 2-9-16,-1 0-7 0,-7 2-9 0,-1 1-10 15,0 3-14-15,-6 3-19 0,-1 2-41 0,-2 0-89 16,6 0-288-16,11 2-1154 0</inkml:trace>
  <inkml:trace contextRef="#ctx0" brushRef="#br1" timeOffset="19162.57">15952 14144 1709 0,'0'0'37'0,"0"0"-21"0,0 0 7 16,0 0 21-16,0 0 34 0,0 0 23 16,0 0 4-16,0 0-16 0,0 0-22 0,0 0-16 15,0 0-8-15,0 0 0 0,-67 114-4 0,66-92-2 16,1-1-7-16,0 4-8 0,1-1-9 0,7-1-12 16,-1-1-6-16,4-1-8 0,0-1-7 0,3-1-6 15,-2-2-5-15,5-1 0 0,-5-2 6 16,2-2 4-16,2-3 4 0,-5-3 7 0,4-2 2 15,-3-4 7-15,-1 0 9 0,-1-8 12 0,-3-2 6 16,-1-3 8-16,-2-2-1 0,-1 0-8 16,-2 1-3-16,-1 0-14 0,0 3-4 0,-3-1 1 15,-3 4-4-15,1-1 10 0,-1 1 1 0,-3 2-1 16,2 2-2-16,1 0 0 0,-1 2 3 0,2 2 6 16,1 0 8-16,2 0 0 0,2 3 4 15,-2 2-1-15,2 1-5 0,0 1 1 0,0 0-5 16,0 1-7-16,3 1-5 0,1 0-2 0,1 0-1 15,3 1-3-15,-2 2 0 0,2-1-5 0,1 0-3 16,1 0-2-16,1 0-5 0,0-2-5 16,1 0-16-16,1-2-16 0,1-1-30 0,-1-3-38 15,2-2-45-15,-4 0-56 0,-4 1-1214 0</inkml:trace>
  <inkml:trace contextRef="#ctx0" brushRef="#br1" timeOffset="19930.25">16232 14365 1079 0,'0'0'243'16,"0"0"-158"-16,0 0 12 0,0 0 45 0,0 0 23 16,0 0 12-16,0 0-30 0,0 0-53 15,0 0-28-15,0 0-18 0,0 0-4 0,0 0 1 16,0 0-1-16,0 0-2 0,8 48-7 0,1-42-10 16,-1 0-9-16,1-2-9 0,2 1-5 15,1 0-2-15,-1-3-2 0,0 0-1 0,-1-2-5 16,0 0-2-16,0-1 3 0,-4-4 5 0,-1-1 11 15,0-2 4-15,-4 1 3 0,-1 0 1 0,0 0 0 16,-2 0-2-16,-3 0-3 0,-4 1 2 16,-1-1-1-16,-1 1-5 0,0 1-3 0,-3-2-7 15,0 1-5-15,2-1-1 0,2 2-2 0,1-2-2 16,-1 1-3-16,5 0-5 0,1 0-8 0,2 0-1 16,2 0 1-16,0 1 6 0,0-1 10 0,1 1 5 15,3-1 5-15,1 0 4 0,2 0 4 0,-2-1 3 16,3-1 4-16,-2 1 1 0,1 1 1 15,1-1 4-15,2 1 1 0,-1 1 6 0,2 1 6 16,-1 1-3-16,0 1-4 0,1 1-9 0,-1 1-8 16,0 0-5-16,1 2-3 0,-2 3 1 0,1-1-1 15,1 1-2-15,-1 0 2 0,0 1-4 16,0-1-2-16,0-1-3 0,0 0-2 0,0-2 2 16,-1 1 4-16,-2-2 3 0,-1-1 4 0,2 0 2 15,-5-1 5-15,1-4 5 0,-1-2 2 16,-2-1 6-16,-1 0 2 0,0-2 5 0,0 0 4 15,-2 2 3-15,-5-1 0 0,-2 3 1 0,1 0-5 16,-2 0-3-16,-4 1-5 0,3 1-11 0,-4 0-5 16,-1 2-5-16,-3 1-5 0,3-2 0 15,0 2-1-15,-1-1 4 0,4 1 2 0,3-2 1 16,1 1-2-16,4 0-6 0,-1-1-8 0,6 1-13 16,-1-1-10-16,1-3-6 0,0 2-4 0,4-2 2 15,4-1 3-15,-2 0 1 0,3-1-3 0,1 1-2 16,1-1 6-16,2 0 11 0,0 1 19 0,3 0 21 15,-1-1 10-15,2 2 7 0,0 0 6 16,-2 1-1-16,3-1 1 0,-1 2-3 0,-2-1-2 16,2 2-7-16,-3 1-1 0,-3 2-7 0,0 0-6 15,-2 0 3-15,-1 3-8 0,0 4 0 16,-2 0 1-16,2 0-4 0,-2 1 2 0,0 2-1 16,3-2-2-16,-1-1-5 0,-2-1 3 0,0-1-2 15,4 0 1-15,-1-3 4 0,-1 0-4 0,0-2 2 16,0 0 5-16,-1-4 3 0,1-5 13 15,-4 0 6-15,3-4 7 0,-5-5 5 0,0 1 6 16,-2-1 5-16,0-1 2 0,0 1-2 0,-2 1-13 16,-6 0-9-16,0 1-9 0,-2 2-8 15,-5 2-4-15,-1-1-3 0,-4 3-6 0,-4-1-13 16,-2 3-15-16,-8 2-25 0,-3 1-42 0,-3 3-68 16,-2 1-142-16,7 1-876 0,14 0-368 0</inkml:trace>
  <inkml:trace contextRef="#ctx0" brushRef="#br1" timeOffset="20678.57">12662 15364 1708 0,'0'0'105'0,"0"0"-16"16,0 0 8-16,0 0 16 0,0 0 16 0,0 0 12 16,0 0-8-16,0 0-22 0,0 0-25 0,0 0-9 15,0 0-12-15,0 0-9 0,-122-49-5 16,118 59-13-16,-1 4-4 0,5 4-4 0,0 4-2 16,9 3-3-16,2 4-9 0,6 1-6 0,2 2-6 15,1-1-3-15,3 2 0 0,0-4-5 0,4 1 0 16,-2-4-7-16,3-4-3 0,-1-1-2 15,-2-3-3-15,3-4-3 0,-4-5-6 0,2-3 0 16,-3-3 2-16,-3-3 2 0,1 0 7 0,-1-5 4 16,-2-4 2-16,-5-3-1 0,-2-4-4 0,-2 0-3 15,-3-1-5-15,-4 1-7 0,-2 0-9 0,0 1 0 16,-3 1 5-16,-4 0 8 0,-2 2 11 0,-3-1 7 16,1 1 3-16,0-1 3 0,-2 2 4 15,3 1 3-15,0 3 8 0,3 2 7 0,0 2 11 16,4 3 3-16,2 0-1 0,-1 0-6 15,2 6-5-15,3 2 6 0,4 2 1 0,5 3 3 0,1 3-2 16,1-2-8-16,4 2-5 0,0-1-5 16,-2 1-4-16,1-1-6 0,-3-1-3 0,2-1-8 15,-4 0-8-15,4 0-12 0,-4-3-23 0,-1-1-38 16,1 0-87-16,-3-4-159 0,-4-1-1177 0</inkml:trace>
  <inkml:trace contextRef="#ctx0" brushRef="#br1" timeOffset="21529.96">13105 15448 1717 0,'0'0'163'0,"0"0"-45"0,0 0-17 16,0 0 2-16,0 0 8 0,0 0 4 16,0 0-13-16,0 0-27 0,0 0-31 0,0 0-20 15,0 0-13-15,0 0-5 0,0 0-2 16,0 0-1-16,97 112 5 0,-83-112-3 0,-2 0 5 0,-1 0 4 15,0-5 4-15,-1-1 15 0,-2-4 4 0,-4 0 7 16,1-4 0-16,-3 0-4 0,-1 0-7 16,-1-1-9-16,-1 2-7 0,-6 4-4 0,0 2-4 15,-6 0-3-15,2 3-5 0,-5 1-8 0,0 1-5 16,-3 1-3-16,5 1-1 0,-2 0 4 0,4 0 2 16,2 0 6-16,1 0 1 0,1 0 0 15,7 0-7-15,0 0-9 0,1 0 2 0,0-1 2 16,6-1 7-16,2-2 12 0,-1 0 1 0,3-1 4 15,1-1 0-15,2-1 3 0,-1 0 1 16,0 1 1-16,0-1 0 0,-1 0 1 0,0 0 2 16,1 1-1-16,0 1 4 0,0 3 0 0,-2 2-3 15,1 0-3-15,-1 0-5 0,0 6-4 16,0 1 0-16,0 2-1 0,0-2-2 0,1 1 0 16,-1 0-1-16,-1-1-4 0,2 1 5 0,0-2-2 15,0 0-4-15,1-2 2 0,-2 0-1 0,0-2-2 16,1-1 4-16,-1-1 1 0,-2 0 5 0,1-6 4 15,-5-2 3-15,2-1 1 0,-3-2 2 0,-2-1 4 16,1 0-2-16,-2-2-2 0,0 2-3 16,-2 0-4-16,-5 2-4 0,-1 2 1 0,-5 2-1 15,-1 2-5-15,-3 2-4 0,0-1-4 0,-2 3-7 16,-1 0 6-16,1 0 2 0,-1 0 4 0,3 0 3 16,4 0-1-16,3 0-5 0,0 0-5 15,8-2-14-15,1 1-19 0,1-1-6 0,1-2-7 16,7-1-6-16,0-1 8 0,5-1-11 0,1 0-19 15,-1-1-12-15,3-2-14 0,-2 2 14 0,1 1 35 16,-2-1 35-16,3 0 40 0,-3 0 26 16,-1 0 19-16,1 0 16 0,-1 0 7 0,0 0 4 15,-3 0-8-15,-1 1-8 0,-1 2-16 0,1 2-16 16,-3 1-10-16,-1 2-6 0,-2 0 1 16,-1 3 1-16,-1 3-1 0,0 0-4 0,2 3-9 15,-2-1-3-15,1 1-5 0,2 1-3 0,0-1 3 16,1 0 0-16,4 0 2 0,0 1 0 0,2 0-1 15,2-2-1-15,0 0-1 0,1-2 3 0,1-1-5 16,-3 0 1-16,4-3-1 0,-2-1 0 16,-1-1 9-16,-1 0 6 0,-2-3 8 0,0-4 9 15,-3-2 3-15,0-2 4 0,-2 0 2 0,0-3 4 16,-3 1-6-16,-1 0-4 0,0-1-4 0,0 1-10 16,-6 0 2-16,0 2-2 0,-3 2-6 0,-3-1 3 15,0 3-3-15,-2-2-5 0,2 0 1 16,-4-2-4-16,1 0-2 0,-3-1 0 0,-1-2-2 15,-2 3-3-15,0 0-1 0,1 4-1 0,0 0 0 16,1 4-2-16,1 0-3 0,0 3-10 16,1 0-19-16,-3 0-31 0,4 3-72 0,2 0-216 15,6 0-1305-15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9T11:39:05.9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14731 5073 441 0,'0'0'118'0,"0"0"27"16,0 0 42-16,0 0 24 0,0 0 1 0,0 0-21 16,0 0-48-16,0 0-35 0,0 0-19 15,0 0-22-15,0 0-1 0,0 0 6 0,-7-45 4 16,4 43 2-16,-1-3-4 0,-6 4-9 0,6-4-8 15,1 3-7-15,-1 1-9 0,1-1-9 0,-4-1-8 16,-7 3-6-16,7 0-3 0,1 0 2 0,-5 0 1 16,-6 0-1-16,7 3 3 0,-11 2-4 15,14 3-4-15,-7 0-3 0,-3 2-3 0,3 0-2 16,-6-1-1-16,13 1 0 0,-10-1-1 0,6 1 2 16,5-2 4-16,-1 0 4 0,-7 0 3 0,7-2 3 15,7-1 1-15,-3-3 5 0,3-2 1 16,0 0-2-16,0 0-6 0,0 0-6 0,3-5 1 15,4-3 7-15,14-3 4 0,-8-4 5 0,18-6-3 16,0-4-3-16,7-6-4 0,0 0-7 0,7-4-5 16,-1-2-3-16,-6-1 1 0,14-1 3 15,-7 3 3-15,-4-1-4 0,11 0 2 0,-11 5-3 16,0 1-5-16,-10 2 8 0,3 5-1 0,-6 3 3 16,-4 2 3-16,-7 4-7 0,1 2 1 0,-8 6-1 15,-3 4-3-15,-4-2-1 0,-3 5 0 16,4-1-2-16,-4 1-5 0,0 0 3 0,0 0-6 15,0 0-8-15,0 0-7 0,0 0-22 0,-4 0-29 16,1 0-46-16,3 0-172 0,-4 0-1249 0</inkml:trace>
  <inkml:trace contextRef="#ctx0" brushRef="#br0" timeOffset="599.85">14456 4841 2095 0,'0'0'103'15,"0"0"-63"-15,0 0-34 0,0 0 7 16,0 0 8-16,0 0 14 0,0 0 14 0,0 0-19 16,0 0-3-16,0 0-7 0,-56 205-3 0,50-164 2 15,-1-2-4-15,0-3 3 0,-7 2 8 0,7-4 2 16,4 1 5-16,-4-4 0 0,0-2-3 15,-7-6 2-15,11-7-1 0,3-4-3 0,-4-2 4 16,1-5-4-16,3-2 2 0,0-3-1 0,0 0-1 16,0 0-3-16,0 0-4 0,0 0-1 15,0 0 0-15,0 0 4 0,3-3-6 0,-3-1-3 16,4 3-2-16,-4-5-6 0,3 2 8 0,11-2-2 16,-4-2 0-16,-3 3-1 0,10-1-5 0,-3 1-3 15,-4-1 1-15,15 0 3 0,-1 2-3 0,-7 1 1 16,10-2 1-16,1 2-7 0,-4-2 4 0,-7 3 0 15,11-1 1-15,-14 0 3 0,10 1-5 16,-14 1 2-16,11-1-3 0,-11-2 2 0,4 4 0 16,-4 0-2-16,-7 0 2 0,-3 0-3 0,4 0 1 15,-4 0 0-15,0 0-2 0,0 0 1 0,0 0-1 16,0 0-1-16,0 0 0 0,0 0-3 16,0 0-2-16,0-1-6 0,3 1-5 0,11-2-11 15,-7-1-13-15,-4 1-18 0,4 1-27 0,7-1-30 16,-7-1-29-16,0 1-31 0,-4 1-50 15,-3-1-99-15,4-1-282 0,-4 3-748 0</inkml:trace>
  <inkml:trace contextRef="#ctx0" brushRef="#br0" timeOffset="4732.28">11475 3751 186 0,'0'0'160'0,"0"0"-31"0,0 0 15 0,0 0 31 15,0 0 27-15,0 0 14 0,0 0-10 0,0 0-9 16,0 0-27-16,0 0-23 0,0 0-15 15,0 0-8-15,-134-20-3 0,114 17-8 0,9 3-8 16,1 0-16-16,-11-2-14 0,14 2-13 0,-10 0-12 16,10 0-6-16,4 0-9 0,-1 0-7 0,4 0-12 15,0 0-12-15,0 0-14 0,0 0-14 0,0 0-9 16,7 0 9-16,0 2 20 0,14 3 13 16,3 2 14-16,-7 1-5 0,14 0-10 0,4-4-3 15,-1-1-3-15,-3-1 4 0,3-2 1 0,1 0 0 16,3 0-1-16,-4 0-1 0,11-5 0 15,-1 3 1-15,-6-5 2 0,0 1 1 0,-3 1 2 16,-1 0 2-16,-3-2-1 0,3 2 2 0,-6-3 1 16,-7 5-2-16,-4-2 6 0,-7 2 0 0,7 1 1 15,-10-2 4-15,-3 3-1 0,-1-1-1 16,1 2 0-16,-4 0-2 0,6 0-5 0,1-3 0 16,-7 3-2-16,0 0-4 0,0 0 0 0,0 0-3 15,0 0-2-15,0 0-1 0,0 0-3 0,0 0-7 16,0 0-8-16,0 0-9 0,0 0-12 0,0-2-19 15,7 1-38-15,0-4-74 0,-4 3-122 16,1 1-1279-16</inkml:trace>
  <inkml:trace contextRef="#ctx0" brushRef="#br0" timeOffset="5441.11">14521 3961 2077 0,'0'0'93'0,"0"0"-113"0,0 0-20 0,0 0 14 15,0 0 54-15,0 0 33 0,0 0 20 16,0 0 13-16,0 0-13 0,227-5-20 0,-175 2-17 16,13-2-16-16,4 2-2 0,0-3-2 0,6 0 2 15,5-1 2-15,-8-1-2 0,-3 0 2 0,-1 0 2 16,-2-2 5-16,-4 2 2 0,-14 1 0 0,10-1 0 15,-16 2-3-15,-8-1-1 0,7 1 0 0,-10 3-3 16,-3-1-4-16,0 2-3 0,-18 2-2 16,7 0-2-16,-7-1-4 0,-3 1 2 0,-3 0-3 15,-1-2-3-15,7 2 3 0,-6 0-5 0,-1-3-2 16,1 3-1-16,-4 0-4 0,3 0-2 16,-3 0-2-16,0 0-4 0,0 0-10 0,4-2-17 15,-4 0-44-15,0-1-73 0,0 1-1473 0</inkml:trace>
  <inkml:trace contextRef="#ctx0" brushRef="#br1" timeOffset="13267">2745 14997 417 0,'-10'-77'102'0,"10"79"-32"16,0 9-49-16,-7-1-63 0,0 9-50 15,7-3-36-15,-3 0-42 0,-4-8-8 0</inkml:trace>
  <inkml:trace contextRef="#ctx0" brushRef="#br1" timeOffset="15765.87">11210 1823 557 0,'0'0'188'0,"0"0"-7"0,0 0-6 16,0 0-5-16,0 0-1 0,0 0-6 0,0 0-5 15,0 0-3-15,0 0-14 0,0 0-23 16,0 0-24-16,0 0-16 0,93-114-8 0,-93 111-3 16,-3-2-11-16,-14 0-16 0,13 2-16 0,-13-2-16 15,0 2-14-15,-11 1-9 0,4 2-3 0,-10 0-1 16,-1 5 6-16,-2 6 8 0,-5-1 0 16,8 3 0-16,-7 2-2 0,-1 0-4 0,-2 3 2 15,2 6-3-15,1 4-4 0,-14 3-3 0,10 7-11 16,-13 6-7-16,-1 4-5 0,1 3-4 0,-8 4-1 15,4 1 1-15,-3-4 8 0,13-2 10 16,4 3 2-16,3 0 4 0,1 3 3 0,2 4 4 16,11-2 7-16,4 7 8 0,3-1-1 0,0 7 1 15,3 4-2-15,7 4-7 0,4 11-5 16,-7-5-6-16,13 4-8 0,1-6-8 0,3-1-9 16,3-8-11-16,18-9-2 0,-7-9 14 0,13-8 14 15,1-4 20-15,10-4 22 0,0-4 7 0,13-2 7 16,4-2 6-16,11-8 3 0,2 0-2 0,18-8 2 15,-6-2 5-15,16-3-20 0,0-4-9 16,-3-1-9-16,4-1-18 0,2-3 5 0,1-2-1 16,-3 0-3-16,-1 0-2 0,-10 0 0 0,0 0 3 15,-10-1 1-15,10-6 13 0,-11-2-3 0,-6-4 6 16,3-3 5-16,1-6 1 0,-1-7 5 16,4-7 10-16,-7-5-8 0,-1 1-2 0,1-3 1 15,-7 0-9-15,-10 0 9 0,3-2 7 0,-10 0 2 16,-4-5 5-16,4-3 3 0,-18-6-6 0,11-2-1 15,-17-1-8-15,6-4-7 0,4 3 1 16,-17 2 2-16,10 1 8 0,-3 8 12 0,-11 6 13 16,-7 7 11-16,4 0 6 0,4 3-3 0,-11 3 5 15,0-2-9-15,-14 3-11 0,7-3-8 0,-10-1-20 16,3-4-11-16,-17-3-10 0,14 0-8 16,-18 1-10-16,1-1 0 0,-14 2-4 0,3 3-2 15,-13-1 4-15,6-3-3 0,-10 8 4 0,-3-2 4 16,-8 6-23-16,4 1 18 0,1 5 3 0,-11 3 2 15,10 4 13-15,-4 7-24 0,5 2-26 0,-5 8-30 16,-16 0-18-16,10 11-29 0,-14 10-34 16,7 3-21-16,-7 10-31 0,24-9-4 0,21-9-933 15</inkml:trace>
  <inkml:trace contextRef="#ctx0" brushRef="#br1" timeOffset="16732.14">15681 2126 364 0,'0'0'491'0,"0"0"-556"16,0 0-36-16,-248 14 20 0,179 1 41 16,0 4 45-16,0-2 65 0,1 0 45 0,6 2 32 15,0-1 9-15,-4 5-35 0,18 1-39 0,-7 6-42 16,-3 7-25-16,16 3-8 0,-2 9-2 0,6 5-3 15,3 0-2-15,4 6-4 0,7 1-2 16,14 2-5-16,-4 2-5 0,14 1-2 0,17 3 1 16,1-5 10-16,16 1 13 0,18-4 3 0,-8-5-4 15,22-4-4-15,-1-4-6 0,4-8 2 0,7-5-1 16,6-7 3-16,-6-8 10 0,0-4 5 0,6-9 12 16,-6-4 4-16,-4-3 13 0,-3 0 3 15,0-4 4-15,-4-9 11 0,-3-3-9 0,0-2 8 16,3-5 1-16,-9-2-4 0,5-6 0 0,5-3-8 15,-4-4-2-15,-4-3-7 0,-3-5-11 0,4-1-4 16,-4-7 0-16,-7-5 2 0,-3-4 7 0,6-9 0 16,-9-3 1-16,-8-3 3 0,1-4 1 15,-8-2 2-15,-13 0-2 0,3 2-2 0,-14 8 4 16,-3 6-7-16,0 7-1 0,-20 8-14 0,6 8-14 16,-20 7-17-16,-11 7-25 0,-14 3-26 15,-9 10-22-15,-18 11-8 0,-4 7-17 0,-10 1 16 16,-13 18 8-16,3 4 19 0,3 6 21 0,4-2 0 15,6 4-31-15,25-8-101 0,20-7-1071 0</inkml:trace>
  <inkml:trace contextRef="#ctx0" brushRef="#br1" timeOffset="23698.82">14700 2162 2057 0,'0'0'75'0,"0"0"-45"0,0 0-8 0,0 0 26 15,0 0 30-15,0 0 23 0,0 0 12 0,0 0-13 16,0 0-22-16,0 0-15 0,0 0-9 16,0 0-3-16,7-38 4 0,-7 31-8 0,0-6-8 0,0 2-7 15,0-3-7-15,-4-2-6 0,1 1-2 16,-4 0-7-16,0-3-3 0,-14-3-4 0,11-5-4 16,-17-2-2-16,-4-2-11 0,-4-4-8 0,-10 0-1 15,-13 1-1-15,-4 0 4 0,-3 1 7 16,-4 4 2-16,0 3 1 0,-3 4 3 0,3 3-2 15,-7 9-1-15,4 4 5 0,-7 5-1 0,3 0 3 16,7 11 1-16,-6 8-2 0,6 1 0 0,3 6 2 16,1-1 0-16,3 3-1 0,4-1 2 15,13 1 1-15,-3-3 1 0,-1-2 1 0,15 1-1 16,0-4-1-16,16-2 2 0,-6-6-4 0,0-1 3 16,17-1 0-16,0-4-7 0,4-4-8 0,3 0-18 15,0 1-20-15,0-1-12 0,0 1-21 16,0 0-1419-16</inkml:trace>
  <inkml:trace contextRef="#ctx0" brushRef="#br1" timeOffset="24125.56">12897 1760 1830 0,'0'0'175'0,"0"0"-46"16,0 0 10-16,0 0 8 0,0 0-14 0,0 0-18 16,0 0-30-16,0 0-36 0,0 0-31 0,0 0-27 15,0 0-8-15,0 0-1 0,0 0 7 16,0 0 10-16,-90 90 5 0,70-49 1 0,-8 5 1 16,0-2-3-16,-2-2 0 0,16-9-2 0,-7-3 3 15,11-7-1-15,-4-8 0 0,7 0 0 0,7-7-2 16,0-3 0-16,-3-2-1 0,3-1 2 15,0 1-1-15,0-3 0 0,0 0 1 0,0 0-4 16,3 0 2-16,1 3 20 0,16 4-20 0,-6-1-155 16</inkml:trace>
  <inkml:trace contextRef="#ctx0" brushRef="#br1" timeOffset="27365.62">12387 3816 1152 0,'0'0'126'16,"0"0"-61"-16,0 0-31 0,0 0-2 16,0 0 30-16,0 0 23 0,0 0 20 0,0 0-1 15,0 0-22-15,0 0-49 0,0 0-68 0,0 0-15 16,-124-42 26-16,131 57 22 0,11 9 42 0,-12 4-4 16,15 5-31-16,-11 8-1 0,8 3-2 15,-1 7 1-15,7 3 7 0,-7 4-1 0,14 7-1 16,-3-3-1-16,6 1-3 0,0 2-4 0,8-4-2 15,9-6-2-15,-6-4-1 0,10-7 3 0,-7-10 6 16,18-5 16-16,-1-8 10 0,1-8 14 16,6-8 5-16,0-5 2 0,14-2 4 0,-7-13-4 15,11-7 5-15,-4-9-9 0,10-4-18 0,-3-4-6 16,-10-3-13-16,9 5-3 0,-12-5 3 0,6 7 3 16,-11-3 1-16,-6 1 2 0,-3-1-5 0,-1 1 0 15,-7 1-1-15,-13 4-4 0,-7 3 2 0,0 4-2 16,-11 4-2-16,-2 4 1 0,-19 5-17 15,1-1-26-15,-7 3-54 0,0-5-83 0,0 6-137 16,-3 1-1077-16</inkml:trace>
  <inkml:trace contextRef="#ctx0" brushRef="#br1" timeOffset="27699.87">14253 3748 1347 0,'0'0'179'0,"0"0"-232"0,0 0-17 0,0 0 30 0,0 0 54 15,0 0 51-15,0 0 26 0,0 0-6 16,0 0-47-16,0 0-69 0,0 0 4 0,0 0 16 16,0 0 37-16,-28 15 61 0,56-13-5 0,-4 1-1 15,-4 0-4-15,15-1-18 0,-4-1-11 0,3 2-6 16,0-1-4-16,1 1-3 0,-4 3-4 15,0 1-10-15,-7 1-2 0,-7 2 2 0,11 2 1 16,-11-2 4-16,-3 3 3 0,-11 2 1 0,4 0 4 16,3 1 5-16,-10 0 7 0,0 6 6 0,-14 2-1 15,4 5-8-15,-14 2-13 0,7 1-13 16,-11 2-7-16,1-5-2 0,-1-4-4 0,11 0-1 16,-7-4-6-16,10 0-9 0,-3-7-16 0,10 2-26 15,0-6-56-15,-7 3-73 0,14-5-91 16,-3-1-132-16,3-4-972 0</inkml:trace>
  <inkml:trace contextRef="#ctx0" brushRef="#br1" timeOffset="29498.99">18344 2350 1399 0,'0'0'202'0,"0"0"-48"0,0 0-8 0,0 0 11 16,0 0-6-16,0 0-6 0,0 0-19 0,0 0-21 16,0 0-21-16,0 0-13 0,0 0-8 15,0 0-8-15,0 0-11 0,0 0-15 0,-58-95-21 16,58 95-17-16,0 0-25 0,0 6-10 0,0 8 13 16,3 8 11-16,11 10 22 0,-11 12 13 15,8 9-4-15,-8 8-5 0,14 0-5 0,-13 0 1 16,3-2-2-16,-4-5 1 0,0 0-2 0,1-5 0 15,6-2 1-15,-6-1 1 0,-1 0 7 0,1-6-4 16,-4-5-1-16,3-7 0 0,-3-9 0 16,0-3 1-16,0-9-3 0,3-2 0 0,-3-4-1 15,0 1 2-15,0-2-1 0,0 0-3 0,0 0-5 16,4 0-10-16,10 0 6 0,-7 0 9 16,3 0 8-16,7 0 10 0,0 0-3 0,4-2-1 0,-4-1-5 15,11-2 4-15,-1 0-1 0,1-3-1 16,-4 0 3-16,3 0-8 0,4 0 1 0,0-1-3 15,0-1-3-15,-3-2-3 0,-8 0-5 0,4 2-6 16,-3 2-23-16,-7-2-31 0,3-3-43 0,-10 1-84 16,0 2-133-16,-4 2-1142 0</inkml:trace>
  <inkml:trace contextRef="#ctx0" brushRef="#br1" timeOffset="29831.94">18977 2448 1538 0,'0'0'227'0,"0"0"-145"0,0 0 1 0,0 0 14 15,0 0-4-15,0 0-11 0,0 0-15 0,0 0-22 16,-72 218-16-16,72-193-13 0,0 1-6 0,7-3-4 16,0-2-3-16,0-3 2 0,13-3 1 15,-6-3 11-15,3-1 6 0,1-6 10 0,6-5 14 16,-4 0 6-16,4-2 16 0,7-9-3 0,0-4-4 15,-7-4-14-15,0-3-16 0,1-1-7 0,-5 0-6 16,-6 1 3-16,-4-3-2 0,1 0-6 16,-8-2-9-16,-3-2-12 0,0 0-5 0,0 1-7 0,-14 0-2 15,4 5-3-15,-7 1-10 0,0 2-12 16,-8 8-10-16,1 4-15 0,-3 5-2 16,-4 3 5-16,-4 6 10 0,4 8 12 0,1 3 8 0,12 1-7 15,1-2-25-15,10-4-29 0,0 1-67 16,4-4-123-16,-7-1-1059 0</inkml:trace>
  <inkml:trace contextRef="#ctx0" brushRef="#br1" timeOffset="30090.25">19604 2168 1460 0,'0'0'231'0,"0"0"-271"15,0 0-26-15,0 0 41 0,0 0 52 0,0 0 28 16,0 0 10-16,0 0-14 0,0 0-14 16,0 0-4-16,-203 205 3 0,185-173 10 0,-2 0 1 0,9-3 1 15,-6-1-14-15,14-5-15 0,3 0-11 16,0 1-10-16,0-3-2 0,10-3 1 16,4 1 6-16,-4-6 8 0,11-3 14 0,3-4 18 0,0-4 9 15,10-2 8-15,8-2-5 0,6-12-16 16,-7-3-22-16,0-5-50 0,8 0-95 0,-22 4-139 15,-6 7-1137-15</inkml:trace>
  <inkml:trace contextRef="#ctx0" brushRef="#br1" timeOffset="30465.43">19865 2244 921 0,'0'0'176'16,"0"0"-32"-16,0 0 12 0,0 0 47 0,0 0 10 15,0 0-47-15,0 0-37 0,0 0-32 0,0 0-28 16,0 0-19-16,0 0-15 0,0 0-14 0,0 0-7 16,0 0-6-16,66 206-6 0,-56-184 0 15,0 0-3-15,7-5-4 0,-10-1 0 0,14-4-1 16,-7-3-1-16,-4-2 9 0,7-6 15 0,-6-1 18 16,6 0 18-16,-3-8 10 0,6-7-7 0,-10-2-18 15,11-4-15-15,-7-5-18 0,3-1-8 0,-7-4-8 16,-3 2-4-16,4 0 0 0,-1 0-2 15,-7 2 0-15,1-1 4 0,-1 3 5 0,1 2 6 16,-4 2 9-16,0 5 6 0,0 6 3 0,0-1 4 16,0 8-2-16,0-2-3 0,0 5-5 0,0 0-9 15,0 0-6-15,0 0-6 0,0 5-3 16,0 1 0-16,0 4 10 0,0 5 15 0,0 6 7 16,0 5 3-16,0 5-8 0,0 4-18 0,0-2-14 15,0 4-18-15,3-5-24 0,14-1-36 16,-6-5-63-16,-4-5-93 0,13-10-147 0,-13-4-993 0</inkml:trace>
  <inkml:trace contextRef="#ctx0" brushRef="#br1" timeOffset="30731.94">20674 2020 1548 0,'0'0'212'0,"0"0"-131"0,0 0-48 0,0 0-16 16,0 0 4-16,0 0 11 0,0 0 14 0,0 0 1 15,0 0-7-15,0 0-8 0,0 0-14 16,0 0-12-16,0 0-8 0,0 0-5 0,-165 114 3 16,165-96-8-16,0-2-6 0,3-1 5 0,1 1 5 15,6-1 12-15,4 0 13 0,-4 1 3 0,0 2 7 16,4 2 11-16,-4-3 11 0,8 2 7 16,-8-2 4-16,-3 0-10 0,-4-4-3 0,11 2 0 15,-14-6 0-15,0 0 9 0,0-2 8 0,0 4 10 16,-14 1-7-16,0 4-15 0,-10 2-20 15,-7 0-32-15,-3 1-23 0,-4-3-42 0,4 1-72 16,3-5-170-16,14-2-1218 0</inkml:trace>
  <inkml:trace contextRef="#ctx0" brushRef="#br1" timeOffset="31265.44">21297 1929 1977 0,'0'0'209'0,"0"0"-195"0,0 0-22 15,0 0 14-15,0 0 27 0,0 0 22 0,0 0 18 16,0 0-1-16,0 0-15 0,0 0-16 15,0 0-18-15,0 0-15 0,0 0-6 0,0 0-3 16,-76 200-2-16,76-182-4 0,0-3-1 0,3-1-5 16,1-6-1-16,13 0 3 0,-7-1 5 0,4-6 11 15,3-1 14-15,1 0 18 0,2-3 11 0,4-8 5 16,-6-1-2-16,9-7-7 0,-6-2-2 16,-4-3-5-16,7 0 4 0,-14-1 5 0,8-3-3 15,-12 4-3-15,-2-4-11 0,-4 2-9 0,0-1-6 16,-7 1-8-16,-7 0-5 0,0 5-11 0,-6 2-14 15,3 3-7-15,-8 3-5 0,8 7-1 16,-7 3-9-16,-3 3-11 0,13 0-33 0,-7 3-42 16,11 8-68-16,-4-1-124 0,7-5-1129 0</inkml:trace>
  <inkml:trace contextRef="#ctx0" brushRef="#br1" timeOffset="31498.14">21889 1602 1946 0,'0'0'74'16,"0"0"-76"-16,0 0-19 0,0 0-2 0,0 0 1 15,0 0 9-15,0 0-1 0,0 0-8 0,0 0-8 16,0 0-4-16,0 0 16 0,0 0 22 16,-190 204 30-16,183-163 19 0,4 8 22 0,0-1-2 0,3 8-10 15,0-3-13-15,0 1-24 0,6 1-5 16,1-3-5-16,7-3 0 0,0 1-7 0,3-3-4 15,4-1-1-15,3-3-5 0,0-5-5 16,0-3-4-16,0-4-17 0,-7-2-46 0,0-5-107 16,-10-5-249-16,-3-7-940 0</inkml:trace>
  <inkml:trace contextRef="#ctx0" brushRef="#br1" timeOffset="31656.8">21534 2426 2746 0,'0'0'70'0,"0"0"-72"0,0 0-14 16,0 0 15-16,0 0 21 0,0 0 7 0,0 0-8 15,0 0-11-15,210-202-22 0,-169 175-55 0,1-4-101 16,-8 5-217-16,-13 8-1145 0</inkml:trace>
  <inkml:trace contextRef="#ctx0" brushRef="#br1" timeOffset="32415.5">22432 1655 2371 0,'0'0'120'15,"0"0"-79"-15,0 0-31 0,0 0-13 0,0 0-7 16,0 0-6-16,0 0 3 0,0 0 8 0,0 0 7 16,0 0 13-16,0 0 7 0,0 0-4 15,0 0-1-15,0 0 0 0,76 213-5 0,-73-177-4 16,4-5-4-16,-3 0-4 0,-1-1 0 0,4-3 2 16,-3-3 0-16,-4-3 1 0,0-3 0 0,0-8 3 15,0-2 4-15,0-3 6 0,0-5 13 16,0 0 4-16,0 0 16 0,-11 0 7 0,8-8-36 15,-8-6-6-15,8-3-23 0,-7-5-7 0,-8-3 26 16,15-9-8-16,-4-5-2 0,0-7-16 16,0-8-8-16,7-7-8 0,0-6 6 0,0-1 9 15,14 5 8-15,-7 4 13 0,3 5 2 0,4 9-1 16,-4 2-4-16,1 6-5 0,6 1-4 16,-3 5-4-16,3 5-4 0,0 3-5 0,4 5 1 0,-4 5 3 15,0 6-2-15,-3 2 1 0,3 5 5 16,-3 0 0-16,-11 9 14 0,8 10 15 0,-8 1 4 15,1 8 2-15,-4 9-1 0,0 6-8 16,-14 3-5-16,7 3-6 0,-10 2-1 0,-4-2-2 0,7-1 0 16,-6-1 2-16,2-4-6 0,1-4 6 15,4-3-1-15,-8-5-2 0,11-6-2 0,-4-3 7 16,3-5-2-16,11-2-1 0,-6-2 0 0,2-6-11 16,4 1-4-16,0-5-5 0,0 0-6 0,0-1 0 15,0-1 7-15,4 1 8 0,2 3 13 16,1-4 13-16,11-1 4 0,-8 0 2 0,14 0 2 15,-3 0-9-15,3 0-5 0,7-1 0 0,0-4-3 16,0 3 4-16,3-1 4 0,0 0 5 0,1 3 5 16,-4 0-3-16,0 0-5 0,0 0-9 15,-11 0-5-15,4 0-7 0,-3 5-6 0,-7-2-15 16,-4 2-28-16,4-3-57 0,-4 4-104 0,-6-4-228 16,-4 1-1028-16</inkml:trace>
  <inkml:trace contextRef="#ctx0" brushRef="#br1" timeOffset="32715.47">23138 1677 1419 0,'0'0'236'0,"0"0"-98"0,0 0-31 16,0 0 8-16,0 0 1 0,0 0-14 0,0 0-21 16,0 0-32-16,0 0-27 0,0 0-9 15,0 0-2-15,0 0 30 0,0 0 1 0,0 0-11 0,-21 150-13 16,25-138-32-16,2 1-5 0,8-5 24 15,0 0 32-15,-4-1 6 0,11-3 7 0,-7-4-3 16,6 0-17-16,1 0 0 0,-7-9 5 0,0 1-3 16,3-2 2-16,-7-3 2 0,-3 3-1 15,3-5-1-15,-3-1-14 0,-3-1-15 0,-4-3-3 16,0 0-12-16,0 2 2 0,-11-1-3 0,-3 0-17 16,1 2-5-16,-4-2-12 0,3 5-5 0,0 3-8 15,-3-1-5-15,6 4-8 0,5 3-18 16,-12 0-24-16,18 2-60 0,0 3-122 0,0 0-841 0</inkml:trace>
  <inkml:trace contextRef="#ctx0" brushRef="#br1" timeOffset="32998.41">23454 1557 652 0,'0'0'285'0,"0"0"-105"16,0 0 28-16,0 0 17 0,0 0-14 0,0 0-50 15,0 0-43-15,0 0-18 0,0 0-14 0,0 0-5 16,0 0-16-16,0 0-28 0,0 0-25 15,0 0-12-15,38 134-4 0,-38-123 0 0,0 3 4 16,0-2-2-16,0-2 1 0,7-1 0 0,0 2 4 16,3-4 15-16,1-4 24 0,6 4 12 0,-3-6 2 15,-1-1-1-15,11 0-23 0,1 0-6 16,-8-6 3-16,3-3-4 0,-2-3 7 0,2 0 0 16,-6-2-4-16,0 0 6 0,-7 1 4 0,-7 2-1 15,0-3-5-15,0 0-16 0,0 2-20 16,-11-6-15-16,-6 3-12 0,0-1-10 0,-7 1-12 15,0 4-6-15,0 0-11 0,0 4-16 0,-4 3-23 16,4-1-37-16,3 4-57 0,4 1-100 0,10 0-1092 0</inkml:trace>
  <inkml:trace contextRef="#ctx0" brushRef="#br1" timeOffset="33213.51">23654 1239 1507 0,'0'0'165'0,"0"0"-57"0,0 0-5 16,0 0 2-16,0 0-20 0,0 0-33 0,0 0-15 16,0 0 10-16,0 0 3 0,0 0 17 0,0 0-3 15,0 0-37-15,0 0-7 0,0 0-1 0,72 180-1 16,-61-142 6-16,2 3-2 0,1 4-4 16,-4-1-8-16,4-1-3 0,-4-2-4 0,11 0-2 15,-4-4 2-15,1 0-3 0,-1-3-4 0,3-4-28 16,-2-4-49-16,-1-5-101 0,-3-5-123 15,-4-7-1119-15</inkml:trace>
  <inkml:trace contextRef="#ctx0" brushRef="#br1" timeOffset="33480.18">23537 1520 2469 0,'0'0'113'0,"0"0"-91"0,0 0-22 16,0 0 10-16,0 0 15 0,0 0 22 0,0 0-6 15,0 0-9-15,0 0-14 0,0 0-12 0,0 0-1 16,0 0-5-16,220-106 0 0,-192 96-1 16,-8-1-4-16,11 3 0 0,-7-1-2 0,4 1-9 15,-7 0-12-15,3 1-29 0,3 0-39 0,-3 1-46 16,0-2-40-16,0 5-39 0,1-2-38 0,-5 2-51 15,4-1-61-15,-10 2-97 0,0 1-152 16</inkml:trace>
  <inkml:trace contextRef="#ctx0" brushRef="#br1" timeOffset="33748.81">24291 1275 134 0,'0'0'706'0,"0"0"-214"16,0 0-152-16,0 0-71 0,0 0-47 0,0 0-61 16,0 0-49-16,0 0-34 0,0 0-23 0,0 0-3 15,0 0 0-15,0 0-7 0,0 0-10 16,-97 49-13-16,73-30-11 0,10-4-5 0,-6-3-8 15,9 3-1-15,-6 1-9 0,10-3-12 0,0 3-6 16,1-1-4-16,-1 0 0 0,7 0 11 0,0-1 5 16,10 1 3-16,-3 0 12 0,3-5 4 0,4 3 7 15,0-5 8-15,6 1-1 0,-6-1 4 0,7 0 1 16,-4-2 2-16,4 0 3 0,-8 0 1 0,1-3-2 16,-7 2-4-16,-4-2 1 0,1 0-2 15,-4-1 1-15,0-1 1 0,0 4 0 0,-4-3 6 16,-6 8 9-16,-4 4 2 0,-6 0-1 0,-4 7-10 15,-4-1-15-15,4 0-10 0,0 0-10 16,-4-4-33-16,1 0-76 0,6-3-183 0,14-5-1293 16</inkml:trace>
  <inkml:trace contextRef="#ctx0" brushRef="#br1" timeOffset="51064.09">4029 14853 930 0,'0'0'78'16,"0"0"-76"-16,0 0-42 0,0 0-4 0,0 0 8 16,0 0 30-16,0 0 25 0,0 0 13 0,0 0-1 15,0 0-4-15,0 0-1 0,0 0 9 16,-7 0 25-16,7 0 17 0,0 0 19 0,0 0 2 15,0 0-13-15,0 0-18 0,0 0-19 0,0 0-11 16,0 0-15-16,0 0-7 0,0 0-2 0,0 0-4 16,0 0-1-16,0 0 7 0,0 0 9 0,0 0 13 15,0 0 13-15,0 0 9 0,0 0 9 16,0 0 5-16,0 0 5 0,0 0 1 0,0 0-3 16,0 0-4-16,0-2-10 0,0 2-7 15,0 0-6-15,0 0-7 0,0 0-5 0,-7 0-5 0,7 0-8 16,0 0-6-16,-4 0 0 0,4 0-2 15,0 0 3-15,0 0 3 0,0 0 0 0,0 0 1 16,0 0 0-16,0 0-1 0,0 0 2 0,0 0-2 16,0 0-1-16,0 0-7 0,0 0 0 0,0 0-2 15,0 0-3-15,0 0-1 0,0 0-4 16,0 0-6-16,0 0-3 0,4 0-6 0,-4 0 4 16,10 0 15-16,4 0 10 0,-7 2 4 0,10 3-3 15,0 1-12-15,7 2-8 0,-3 1 5 16,0-1 1-16,6 5 2 0,-3-1 1 0,7 2-3 15,0 0 3-15,-7-2-3 0,7-1-2 0,-3-1-1 16,-8 3-3-16,1-6-1 0,3 0-1 0,-10 0 2 16,7-4-2-16,-11 2 3 0,7-4 0 15,-7 1 0-15,-6 1-2 0,-1-1-1 0,1-2-2 16,-4 0-3-16,0 0-9 0,0 0-17 0,0 0-24 16,-4 0-38-16,1 0-51 0,-1-2-84 0,4-4-98 15,-3 1-1137-15</inkml:trace>
  <inkml:trace contextRef="#ctx0" brushRef="#br1" timeOffset="51398.14">4335 14610 1358 0,'0'0'589'0,"0"0"-468"0,0 0-52 0,0 0-23 16,0 0 4-16,0 0 8 0,0 0 10 0,0 0 1 16,0 0-4-16,0 0-13 0,0 0-11 0,0 0-2 15,0 0-5-15,-124 212 1 0,107-181 1 16,3 2 2-16,7 1-3 0,-10 5-4 0,3 4-6 16,-6 6-10-16,2 1-2 0,-6 3-4 0,7 0 0 15,-4-2-1-15,8-2-2 0,-5-3-2 0,8-3-1 16,-4-6-1-16,1-6-4 0,9-6-2 15,-3-5-3-15,7-6-3 0,0-5 2 0,0-3 2 16,0-5 4-16,0 1 5 0,0-2-8 0,0 0-12 16,0-2-26-16,0-3-38 0,0-3-42 0,0 0-27 15,0-1-30-15,0 2-46 0,0-1-1186 0</inkml:trace>
  <inkml:trace contextRef="#ctx0" brushRef="#br1" timeOffset="51895.07">4194 15687 2068 0,'0'0'144'0,"0"0"-107"0,0 0-36 16,0 0-5-16,0 0 7 0,0 0 36 0,0 0 23 15,0 0 10-15,0 0-2 0,0 0-18 0,0 0-16 16,0 0-7-16,103 210-3 0,-86-169-4 15,0 1 0-15,1 1-4 0,6 1-3 0,-10-5-2 16,6 0-4-16,-9-4-1 0,6-3-1 0,-7-3-3 16,0-3-4-16,1-3-11 0,-1-2-34 0,-7-1-70 15,-3-3-127-15,0-3-252 0,0-7-984 0</inkml:trace>
  <inkml:trace contextRef="#ctx0" brushRef="#br1" timeOffset="52169.27">4091 15726 2494 0,'0'0'88'16,"0"0"-70"-16,0 0-23 0,0 0-5 0,0 0 3 15,0 0 22-15,0 0 24 0,0 0 23 0,0 0 6 16,0 0-11-16,0 0-15 0,0 0-23 0,0 0-8 15,220 161-5-15,-186-137-5 0,-3 0 1 0,4 2 0 16,-4-5-1-16,-4 0-3 0,4-4-1 16,-3 1-2-16,-4-8-2 0,7 3 3 0,0-4-6 15,-14-2-7-15,0 3-15 0,-7-2-27 0,4 0-27 16,-4 0-30-16,-3-2-29 0,-3 2-39 0,3-3-91 16,-7 0-1157-16</inkml:trace>
  <inkml:trace contextRef="#ctx0" brushRef="#br1" timeOffset="52435.09">4311 16253 1592 0,'0'0'637'0,"0"0"-559"0,0 0-74 0,0 0-8 16,0 0 30-16,0 0 30 0,0 0 36 0,0 0 9 15,0 0-19-15,0 0-20 0,0 0-16 16,0 0-9-16,0 0-5 0,100-121-3 0,-80 102-5 16,1-4-2-16,6 0-7 0,-2-5-9 0,-1 2-1 15,-4-2-5-15,8 6-9 0,-14-1-2 0,10 6-13 16,-21 2-7-16,11-1-5 0,-7 6-5 0,0 0-2 16,-4 2-12-16,-3 3-27 0,0-3-61 0,0 2-115 15,0 3-1211-15</inkml:trace>
  <inkml:trace contextRef="#ctx0" brushRef="#br1" timeOffset="59897.9">4242 14817 26 0,'0'0'73'0,"0"0"12"0,0 0-5 15,0 0-2-15,0 0-7 0,0 0-21 0,0 0-3 16,0 0-1-16,0 0 9 0,0 0 5 0,0 0-4 15,0 0 0-15,-28 32-10 0,25-30-6 16,3-2 2-16,0 0 0 0,0 2-4 0,0 3-5 16,0-2-7-16,-3 5-7 0,-1 0-4 0,-3-2-1 15,4 7-4-15,-1-2-3 0,-2 2 1 0,2 2 1 16,1-2 2-16,3-2 7 0,-4 0 4 0,-3-6 5 16,4 6 6-16,-1-5 8 0,4 2 9 15,-3-6 8-15,-4 3 13 0,7-2 6 0,-3-1 9 16,3 1 5-16,0-3 9 0,0 2-2 0,0-2-8 15,0 0-14-15,0 1-12 0,0-1-5 0,0 0-3 16,0 0 1-16,0 0-4 0,0 0-4 16,0 0-4-16,0 0-1 0,0 0 0 0,0 0-1 15,0 0 0-15,0 0-6 0,0 0-2 0,0 0-5 16,0-1-7-16,3-1-8 0,-3-1-13 0,7 1-5 16,-4-4 3-16,4 2 11 0,4-4 13 15,6-4 6-15,0-3 3 0,4 0-5 0,6-7-5 16,1 1-4-16,3-3-3 0,3-1-3 0,7-3-1 15,-3-4-2-15,7 0-2 0,-7-3 0 16,13-2-2-16,-2-2 1 0,2-2 2 0,1-1-2 16,3-4-2-16,0-1 1 0,7-7-1 0,3-2 0 15,1-4 3-15,-1-1 4 0,7-1 1 0,-3-5 6 16,10 0-2-16,-6 2-1 0,6 1-1 16,-7 1-8-16,4 2 3 0,3-4-3 0,3 1 1 15,-6-4-1-15,10-4 3 0,-3 1-2 0,10 1 1 16,-11-2 5-16,1 8-6 0,-11-1-2 0,-3 12-2 15,-17 9-4-15,-8 12 2 0,-20 8 1 0,-6 10-1 16,-8 6 2-16,-7 6 10 0,-3 2 9 0,0 0 9 16,0 0 7-16,0 0-8 0,0 0-6 15,0 0-6-15,0 0-6 0,0 0 1 0,0 0-5 16,0 0-1-16,0 0-5 0,0 0-1 0,0 0 0 16,0 0-2-16,0 0 0 0,0 0-1 15,0 0-2-15,0 0-1 0,0 0-2 0,0 0-2 16,0 0-1-16,0 0-1 0,0 0 2 0,0 0-1 15,0 0 2-15,0 0-2 0,0 0-4 0,0 0 2 16,0 0-3-16,0 0-3 0,0 0 2 16,0 0-14-16,0 0-15 0,0 0-21 0,0 0-32 15,0 0-37-15,0 0-68 0,-3-3-117 0,3 2-1236 0</inkml:trace>
  <inkml:trace contextRef="#ctx0" brushRef="#br1" timeOffset="60847.36">6517 12680 590 0,'0'0'94'15,"0"0"-117"-15,0 0 39 0,0 0 67 0,0 0 97 16,0 0 32-16,0 0-6 0,0 0-27 16,0 0-64-16,0 0-7 0,0 0 19 0,0 0 17 15,0 0 4-15,0 0-7 0,-35 13-23 0,35-13-16 16,0 0-13-16,0 0-8 0,0 0-4 0,0 0-11 16,0 0-6-16,0 0-9 0,0 0-9 15,0 0-9-15,4 0-13 0,-4 2-6 0,7-2-11 16,-7 1 0-16,3 1-2 0,-3-2-2 0,7 3 1 15,-4 0 1-15,1 2 3 0,-1 4 7 0,11 2 6 16,0 4-1-16,-7 2-3 0,6-2-4 16,1-1-2-16,-4 4-2 0,1-2 1 0,6-3 3 0,-10 3 1 15,10-6-2-15,-10 3-2 0,0-4-4 16,3-2 0-16,-6 1-1 0,3-5 0 0,-4 2 2 16,0-2-2-16,-3-3-1 0,0 3 2 0,0-3-1 15,0 0 2-15,0 0 2 0,0 2 1 16,0-2-1-16,0 0-1 0,0 0 0 0,0 0 2 15,0 0 1-15,0 0 6 0,0-2 0 0,0-1 0 16,0 1-4-16,-3 1-10 0,3-1-7 0,-3-1-6 16,3 0-3-16,-11-2 0 0,4 2 5 15,4-3 5-15,-4 0-4 0,0 2 2 0,-10-2-6 16,13-1-8-16,-2 4 6 0,-5-2 5 0,8 0 12 16,-8 2 7-16,5-2-1 0,6 3-2 0,-4 1 0 15,1-1-1-15,-4 2 0 0,3-3 4 16,4 3-3-16,-3-2-1 0,3 2 2 0,-7-1 1 15,7-1 2-15,0 2 1 0,0-2 2 0,0 2-3 16,0-2 3-16,0 2-3 0,0 0 2 0,0 0-1 16,0 0-2-16,0 0 0 0,0 0-4 15,0 0 1-15,0 0-1 0,0 0-3 0,0 0 1 16,7 2-6-16,-4 2-1 0,8 4 2 0,-4 3 12 16,-1 4 1-16,8 3-2 0,0 0-1 0,-7-1-10 15,14 2 1-15,-15-3 1 0,8 2 0 16,0 1 2-16,-7-2 1 0,0 0 3 0,10 1 0 15,-10-1-2-15,7-1-1 0,-8 3-1 0,8-4 2 16,-10-2-1-16,6-3 2 0,-3 0-3 0,3-2-3 16,-6-5 2-16,-4 1-1 0,3-4 1 0,-3 0 3 15,0 0 0-15,0 0 1 0,0 0 5 16,0 0 2-16,0 0 2 0,0 0-4 0,-3-6-16 16,-1 0-13-16,-6-4-12 0,-7-5-2 0,-1-2 10 15,-2-3 8-15,3 1 2 0,-1-6 1 16,-6 5 3-16,11-3 0 0,-8 3 9 0,11 4 3 15,-8 2 5-15,8 5 3 0,7 1-2 0,-1 6 0 16,4-1-4-16,0 3-3 0,0 0-11 0,0 0-3 16,0 0 3-16,0 0-7 0,0 3 6 0,4 1 6 15,2 3 5-15,5 1 13 0,6 6 7 16,-10 0 3-16,14 0-4 0,-11 4-2 0,14-2-2 16,-14 1 0-16,14 2-2 0,-6-3-4 0,-1 0-4 15,-10-3-3-15,10-2-4 0,-3 0-5 0,-11-4-6 16,1-4-12-16,2-1-22 0,-6 1-37 0,0-3-61 15,0 0-121-15,0 0-1315 0</inkml:trace>
  <inkml:trace contextRef="#ctx0" brushRef="#br1" timeOffset="62963.42">7060 12976 848 0,'0'0'306'0,"0"0"-106"0,0 0-36 0,0 0-4 15,0 0-2-15,0 0 3 0,0 0-10 0,0 0-25 16,0 0-17-16,0 0-18 0,0 0-11 0,0 0-7 16,0 0-6-16,0 0-6 0,-7-16-5 15,7 16-10-15,0 0-5 0,0 0-8 0,0 0-7 16,0 0-1-16,0 0-6 0,0 0-2 0,0 0-8 15,0 3-10-15,4 2-6 0,-1 2-1 0,8 3 9 16,-1 6 11-16,-7 2 7 0,15 2-3 16,-1 5-6-16,-3-1-6 0,-1 2-4 0,-2 0-1 15,2-3-2-15,-2 0-1 0,-4-5 1 0,0-3-2 16,-1-1 3-16,-2-4-1 0,3-5 2 16,-7 0-1-16,0-3 2 0,0-1 2 0,0-1 1 0,0 0 2 15,0 0-1-15,0 0 0 0,0 0-2 16,0 0-3-16,-7 0-1 0,-3-1-2 0,10-7-7 15,-7 1-1-15,3-6 0 0,-10 2-1 0,4-2 2 16,3-2 1-16,0-1-4 0,-6-5 2 16,6-1 2-16,0-3 4 0,3-4 3 0,-6-1 1 15,10-1 7-15,0-1-3 0,0 2 6 0,0-1-5 16,0 2-7-16,0 0 3 0,14 3-4 0,-11 0 2 16,8 5 3-16,-4 2 4 0,6 3 2 0,-9 3-1 15,6 5-6-15,-7 3-9 0,4 2-3 16,-3 3-9-16,-1 0 4 0,1 0 5 0,-1 8 7 15,7 0 9-15,4 7 5 0,-7 1 6 0,0 7-6 16,10 3-2-16,-10 0-3 0,-3 2-8 16,-1-4 2-16,7 3 0 0,-6-2 2 0,-4-2-3 15,0-2 2-15,0-1-2 0,0-1 3 0,0-4 1 16,0-1-2-16,0-4 7 0,-4 1 3 0,-3 0-3 16,4-4 6-16,3 1-5 0,-3-2 1 0,-1-1 3 15,4-1-1-15,-7-1 2 0,7 2 1 16,0-4 3-16,0-1-5 0,0 0 1 0,0 0-3 15,0 0-9-15,0-1-2 0,0-1-6 0,0-3-7 16,0 3-7-16,0-3-6 0,4 4-7 16,-1-4 2-16,-3 2 9 0,7-2 4 0,3-3 14 15,4 1 5-15,-7-1 0 0,10 0 6 0,-3 0 1 16,3 2-1-16,0-2-1 0,1 3-2 0,-1 1 0 16,0 2 6-16,-3 2 6 0,-4 0 1 15,7 0-3-15,-10 0-9 0,-3 3-2 0,2 4 6 16,-6 0 8-16,7 1 7 0,-7 0-5 0,0 2 1 15,0 1-1-15,-10 4 2 0,3 0-1 0,0 4 2 16,-10 1-6-16,7 2-3 0,-8 0 3 0,5-1-7 16,-8-1 4-16,7-2-2 0,1-1 0 15,-5-3 5-15,8-5 0 0,-7 0 4 0,6-1 2 16,8-3 2-16,-7-2-1 0,6-3-3 0,-6 0-2 16,7 0-13-16,-1 0-2 0,4 0-3 15,-3 0-3-15,-1 0-2 0,4 0-14 0,-7 0-25 16,7 0-37-16,0 0-81 0,0 0-1435 0</inkml:trace>
  <inkml:trace contextRef="#ctx0" brushRef="#br1" timeOffset="65581.36">4073 15177 555 0,'0'0'317'15,"0"0"-218"-15,0 0 13 0,0 0 33 0,0 0 24 16,0 0 13-16,0 0-21 0,0 0-40 15,0 0-35-15,0 0-23 0,0 0-6 0,0 0 6 16,0 0 10-16,0 0 2 0,35-47-2 0,-35 45-7 16,3-1-11-16,-3 1-4 0,4 1-1 0,-4-1-3 15,0 0-1-15,7 0-4 0,-7-1-3 0,3 0-5 16,-3 0-2-16,3-3-3 0,-3 1-3 0,11-2-2 16,-8 2 0-16,-3-6-2 0,7 4 1 15,0-3-1-15,0-3 0 0,3 0-1 0,-6-5-2 16,3 1-1-16,3-3-1 0,7 1 1 0,-10-4-1 15,7 0-3-15,-4-4 0 0,7 3-4 0,0-5 0 16,-10-2 2-16,17-2 1 0,-13-2-1 16,13-5 2-16,-7-6-4 0,7-6-3 0,7-12 2 15,7-7-4-15,7-11 4 0,6-8 2 0,1-2-3 16,6-5-1-16,4-1-4 0,4-2-5 16,-1 1 3-16,0-5-2 0,1-1 2 0,-4-3-1 15,10-3 0-15,-3 2 2 0,0-3-3 0,0 5 8 16,-1 1-9-16,1 7 0 0,-7 4 1 0,-14 11-5 15,7 10 11-15,-17 10-2 0,-3 13 0 0,-15 11 5 16,-6 12 1-16,0 11 5 0,-11 9 5 16,-3 6 7-16,0-1-4 0,0 3 2 0,0 0-9 15,0 0-7-15,0 0-6 0,0 3-5 0,0-1 2 16,0-1-4-16,0 1-1 0,0-2 2 0,0 2-3 16,0-2 1-16,0 0 2 0,0 2 3 0,0-2 2 15,0 0 4-15,0 0 1 0,0 0 0 16,0 0 3-16,0 0-2 0,0 0-1 0,0 0-2 15,0 0-3-15,0 0-5 0,0 0 0 0,0 0 2 16,0 0-2-16,0 0 4 0,0 0-3 16,4 0 0-16,-4 0 3 0,0 0-3 0,0 0 3 15,0 0 1-15,0 0-1 0,0 0 2 0,0 0 0 16,0 0 0-16,0 0 2 0,0 0 3 0,0 0-4 16,0 0 1-16,0-2-5 0,0 0-3 15,0 0 3-15,0 1-3 0,0-1 0 0,0 2-3 16,0-3 3-16,0 3-2 0,0 0 4 0,0 0 0 15,0 0-1-15,0 0-1 0,0 0-2 16,0 0-1-16,0-2-2 0,0 2-1 0,0-1 0 16,0 1 4-16,0 0 3 0,0 0 0 0,0 0 1 15,0 0 0-15,0 0 0 0,0 0-1 0,0 0-1 16,0 0 4-16,0 0-1 0,0 0 0 0,0 0 5 16,0 0-1-16,0 0-1 0,0 0 1 15,0 0 0-15,0 0-2 0,0 0 2 0,0 0 0 16,0 0-1-16,0 0 2 0,0 0-4 0,0 0 3 15,0 0 2-15,0 0-2 0,0 0-1 0,0 0-1 16,0 0-4-16,0 0 1 0,0 0 0 16,0 0 1-16,0 0 2 0,0 0 1 0,0 0-2 15,0 0 1-15,0 0-2 0,0 0 0 0,0 0 2 16,0 0 0-16,0 0 1 0,0 0-3 0,0 0 1 16,0 0 0-16,0 0 2 0,0 0 0 0,0 0-2 15,0 0 3-15,0 0-5 0,0 0 3 16,0 0 2-16,0 0-1 0,0 0 2 0,0 0-2 15,0 0 0-15,0 0-2 0,0-2 0 0,-4 2 0 16,4-3 1-16,0 1-2 0,0 1-1 16,-3-4 1-16,-4 2 3 0,7 2-2 0,-3-3 3 15,-1-1-1-15,4 3-3 0,0-1-1 0,-3-2-1 16,-8 2-3-16,8-2 3 0,-1 2 3 0,-2 1 1 16,2 0 1-16,1 1 4 0,3-1-3 0,0 2-3 15,0 0 2-15,0 0-7 0,0 0-3 16,0 0-2-16,0 0 0 0,0 0 5 0,0 0-3 15,0 0 2-15,3 0-3 0,1 0-7 0,-4 2 4 16,6-1 1-16,1 5 9 0,4 3 9 16,-8 4 0-16,14-3 3 0,0 3-4 0,-3 0-2 15,3-3-3-15,-6 0 0 0,9 0-1 0,-13-2-4 16,7 0 2-16,0-3 0 0,-11 1 1 0,1-2 2 16,-1-2 0-16,-3-2 3 0,0 1 1 0,0-1 0 15,0 0 4-15,0 0 1 0,0 0-2 16,0 0-3-16,-3 0-7 0,-1 0-13 0,1-3-5 15,-7-4-1-15,-1-4-4 0,1 0 6 0,-7-3 0 16,-1-2-7-16,1-6 7 0,0 1 8 0,0-3 4 16,0 1 11-16,-1 0-1 0,5 1-1 15,-1 6-7-15,0 0-3 0,7 4 6 0,7 8 0 16,-3-1 7-16,3 5 1 0,0 0-7 0,0 0-9 16,0 0-5-16,0 5 7 0,0-3 6 15,3 6 8-15,-3 0 6 0,7 0-3 0,3 3 1 16,4 0 1-16,-10 2 3 0,9-1 5 0,1 2-3 15,-3 1-1-15,2 2 0 0,4 1-2 0,4-2-3 16,-7 0 0-16,7-1-4 0,-8-2-2 0,5-3-1 16,-5-3-2-16,-2 1 3 0,-1-1 2 15,-3-4-6-15,0 0-1 0,-7 0 3 0,0-3-3 16,0 2 4-16,0-2 0 0,0 0-3 0,0 0-5 16,0 0-3-16,0 0-9 0,0 0-11 0,0 0-16 15,-7 0-40-15,0 0-63 0,3 0-173 16,-2 0-1290-16</inkml:trace>
  <inkml:trace contextRef="#ctx0" brushRef="#br1" timeOffset="66713.95">5842 14092 1631 0,'0'0'253'16,"0"0"-105"-16,0 0-37 0,0 0-8 0,0 0-7 15,0 0-8-15,0 0-23 0,0 0-26 0,0 0-19 16,0 0-14-16,0 0-4 0,0 0 10 0,0 0 5 15,0 0 14-15,-82 107 0 0,71-89-3 16,1 2-1-16,3-1-6 0,4 4-3 0,-1 0-8 16,-3-1-1-16,4 4-5 0,3-1-4 0,0-2-2 15,0-1-5-15,0-2-3 0,0-2-5 0,3-5-3 16,8-2-1-16,-8-3-5 0,1-2-1 16,6-6-3-16,-3 0 3 0,6 0 18 0,-6-7 17 15,7-9 22-15,0-6 8 0,0-4-8 0,-1-4-9 16,-6-4-14-16,7 3-6 0,0 1-9 15,-11 1-7-15,1 1-6 0,-1 2-5 0,-3 3 4 16,0-3 5-16,0 0 8 0,0 0 8 0,-7-1 0 16,4-4 1-16,-11 2-1 0,-3-3-4 0,7 6 1 15,-8 0 3-15,8 8 1 0,-4 3 7 16,0 4 2-16,8 4 2 0,-5 4 0 0,1 1 1 16,3 2 0-16,7 0-3 0,-3 0-3 0,3 0-8 15,-4 0-2-15,4 0 1 0,0 2 6 0,0-1 8 16,0 4 8-16,0-1 0 0,0 4 0 15,0 1-1-15,4 2-3 0,-1 4 4 0,1 0 1 16,6 2 0-16,4 3 5 0,-4 2-2 0,7 0 1 16,-3 1-6-16,7-2-1 0,-8 3-4 0,11-5-7 15,-13 1 0-15,13-1-3 0,-14-1-6 16,4-3-3-16,3 0-1 0,-10-2-1 0,3 0-1 0,1 0-1 16,-4-3-6-16,-1 1-8 0,1-1-12 15,0-2-24-15,3 0-29 0,-6 1-48 0,3-3-88 16,0 0-120-16,-4-3-1136 0</inkml:trace>
  <inkml:trace contextRef="#ctx0" brushRef="#br1" timeOffset="67015.28">6111 14245 2369 0,'0'0'122'0,"0"0"-65"0,0 0-1 16,0 0 16-16,0 0 10 0,0 0 0 0,0 0-19 16,0 0-22-16,0 0-15 0,0 0-10 15,0 0 1-15,0 0 2 0,0 0 1 0,0 0 3 16,34 47-1-16,-24-33-2 0,1-1-1 0,-4 0-2 15,-1 1-6-15,8 0-2 0,0 0-4 0,-7-4-4 16,10 3-3-16,-10-6-9 0,3 0-12 16,7-1-14-16,-10-3-23 0,-3-3-35 0,3 0-73 15,0 0-177-15,-4 0-1222 0</inkml:trace>
  <inkml:trace contextRef="#ctx0" brushRef="#br1" timeOffset="67963.28">4548 13275 1644 0,'0'0'208'0,"0"0"-87"0,0 0-2 0,0 0 22 15,0 0 11-15,0 0-12 0,0 0-25 0,0 0-29 16,0 0-35-16,0 0-27 0,0 0-13 16,0 0-9-16,0 0 0 0,0 0 7 0,-69 82 4 15,59-61 0-15,3 2-3 0,0 3-3 0,4 0-4 16,3-1-2-16,0 3-4 0,0-4-7 0,3-2-5 16,8-1-6-16,2-3-1 0,-6-6 1 0,4-3 0 15,2-2 0-15,-6-7 3 0,7 0 14 16,0-5 21-16,-7-7 12 0,17-9 2 0,-17-2-9 15,6-5-10-15,1 0-2 0,-7-4 2 0,0 2-2 16,3-1 0-16,-6 0-1 0,-4 1-7 0,0 1-5 16,0-2-10-16,-7 1-7 0,-7-4 1 15,-3-2-8-15,-4 5-4 0,-10-4-5 0,11 1-8 16,-11-1 6-16,3 3 9 0,1 1 9 0,-1 4 10 16,-3 4 11-16,10 6 7 0,4 3 10 0,3 6 11 15,8 5-6-15,-1 3-13 0,7 0-29 16,0 0-33-16,0 3 8 0,0 7 17 0,0 0 27 15,10 4 28-15,-7 1 6 0,11 3-1 0,-10-1 8 16,9 6 9-16,5 1 4 0,-5 3 0 16,5-1-2-16,-1 3-2 0,3 0-7 0,8 1-4 15,-4 1-8-15,4 3-6 0,-4-7-8 0,10 1-5 16,-3-4-3-16,-3-2-7 0,-1-6-3 0,-6-2-5 16,6-2-4-16,-3-4-4 0,-10-3-6 0,7-1-7 15,-14-4-19-15,0 0-32 0,6 0-50 16,-2-6-77-16,-8 0-110 0,1 1-1188 0</inkml:trace>
  <inkml:trace contextRef="#ctx0" brushRef="#br1" timeOffset="68380.45">4834 13127 2019 0,'0'0'208'16,"0"0"-81"-16,0 0-23 0,0 0 0 0,0 0-8 16,0 0-12-16,0 0-21 0,0 0-26 15,0 0-22-15,0 0-21 0,0 0-3 0,0 0-4 16,0 0 5-16,0 0 7 0,7-90-1 0,0 74 0 16,-4 2 4-16,1 3 1 0,2 0 2 15,5 2 1-15,-1 4-6 0,-6 2-7 0,2 1-7 16,5 2 1-16,-4 2 7 0,3 6 11 0,4 4 7 15,-1 6 2-15,-6 3-3 0,0 2-3 0,0 1-2 16,-3 3-2-16,-4-2-3 0,3 0-1 0,-3-3-1 16,0 0 5-16,-3-2 5 0,3-5 7 15,-4-2 5-15,-3-6 4 0,7-2 5 0,-3-4 5 16,3-1 5-16,0 0 3 0,0 0 2 0,0 0-6 16,0-3-10-16,0-2-9 0,0 0-11 0,0 2-7 15,3-4-4-15,4 1 0 0,-3 1-4 0,6-2 2 16,-3-2 4-16,0-1-2 0,13 1 5 15,-9-5-4-15,13 4-8 0,-14-3 2 0,14-3-4 16,-3 1-11-16,-1-1-13 0,11-4-32 0,-10 3-39 16,7-5-76-16,-8 5-136 0,-6 6-1238 0</inkml:trace>
  <inkml:trace contextRef="#ctx0" brushRef="#br1" timeOffset="69263.56">9597 11608 2138 0,'0'0'128'0,"0"0"-60"0,0 0-13 0,0 0 24 16,0 0 15-16,0 0 0 0,0 0-11 0,0 0-28 15,0 0-25-15,0 0-14 0,0 0-8 0,0 0 1 16,0 0 1-16,-210 111 1 0,182-92 5 15,14 7 1-15,-13-2 1 0,16 0 1 0,-9 0 1 16,13-1-5-16,4 3-2 0,-1-2-4 0,-3 1-6 16,7 1-5-16,0-6-6 0,7 0-9 0,3-4-1 15,-3-4-1-15,10-2 3 0,-6-4 2 16,13-4 7-16,-10-2 5 0,10-7 5 0,-4-9-1 16,1-9-3-16,3-6-4 0,-7-3 1 0,7-6 2 15,-6-4 4-15,-1-1-2 0,-3-1 0 16,3 1 1-16,-14 0-9 0,1 1-7 0,-4 2-15 0,0 5-15 15,-4-5-7-15,-3 3-6 0,-17 4 0 16,11-1 10-16,-12 5 23 0,8 6 17 0,0 4 21 16,0 8 17-16,3 5 6 0,4 3 4 0,-1 5-4 15,1 0-7-15,7 0-17 0,3 0-9 0,0 8 4 16,0 2 10-16,0 6 15 0,0 4 9 16,3 6 7-16,7 5-4 0,8 2-5 0,-12 2-1 15,15 4-4-15,-4-2-3 0,7 0-2 0,-6-3-5 16,2 1-3-16,8-4 1 0,-11-5-1 0,4 0-6 15,3-6-3-15,-10 0-7 0,6-6-9 16,-10 1-1-16,11-4-9 0,-14-4-5 0,0 1-13 16,0-4-27-16,7-1-40 0,-11-3-78 0,0 0-137 15,1 0-1247-15</inkml:trace>
  <inkml:trace contextRef="#ctx0" brushRef="#br1" timeOffset="69490.92">9758 11680 2643 0,'0'0'114'0,"0"0"-59"16,0 0-23-16,0 0-4 0,0 0 13 0,0 0 14 16,0 0 10-16,0 0-3 0,0 0-16 15,0 0-12-15,0 0-11 0,0 0-4 0,0 0-5 16,69 98 0-16,-62-81-3 0,7 0-9 0,-11 0-1 15,4-4-9-15,-7 1-11 0,4-5-22 0,2-1-42 16,1-2-64-16,4-5-116 0,-8 1-1007 0</inkml:trace>
  <inkml:trace contextRef="#ctx0" brushRef="#br1" timeOffset="69831.16">10102 11372 2842 0,'0'0'75'0,"0"0"-50"0,0 0-18 0,0 0-6 16,0 0 8-16,0 0 11 0,0 0 2 16,0 0-4-16,0 0-14 0,0 0-7 0,0 0-7 15,0 0-2-15,0 0-3 0,0 0-10 0,131-119-8 16,-117 105-18-16,0 3-20 0,-11 2-29 0,4 3-48 16,3-1-72-16,-3 6-127 0,-3 1-1102 0</inkml:trace>
  <inkml:trace contextRef="#ctx0" brushRef="#br1" timeOffset="69981.75">10185 11547 2463 0,'0'0'75'0,"0"0"-49"0,0 0-9 16,0 0 13-16,0 0-3 0,0 0-3 0,0 0-21 15,0 0-54-15,0 0-69 0,0 0-43 16,213-144-65-16,-202 128-1199 0</inkml:trace>
  <inkml:trace contextRef="#ctx0" brushRef="#br1" timeOffset="70414.03">10839 10921 2335 0,'0'0'80'0,"0"0"-51"16,0 0-12-16,0 0 1 0,0 0 5 16,0 0 4-16,0 0-4 0,0 0-6 0,-169 226-4 15,145-196 6-15,10-1 5 0,-6 1 9 0,13-7 2 16,-3 0-7-16,10 0-5 0,-4-4-7 16,4-1-6-16,4-5-4 0,2-1-6 0,1-2-3 0,14-5 2 15,-11-2-3-15,11-3 0 0,-7 0 1 16,10-14-2-16,-4-2 1 0,1-7 0 0,3-4-2 15,-7-3-3-15,7-1-1 0,-6-5 3 0,-1 2 5 16,-7-1 1-16,7-1 2 0,-10 1-5 0,-7 1 0 16,0 2-5-16,0 0-1 0,0 1 0 15,-3 0-3-15,-4 1-4 0,-10-4-3 0,6 3 1 16,-2 2 4-16,-1 4 6 0,0-1 12 0,-7 8 6 16,15 2 9-16,-15 4 6 0,14 5 9 0,0 4 8 15,0 3 4-15,0 0-1 0,7 0-3 16,-6 9 3-16,6 5-1 0,0 9 8 0,6 6 2 15,5 6 1-15,-1 4-7 0,4 7-7 0,3 0-8 16,0 0-15-16,0 1-6 0,-6-3-4 16,9 1-3-16,-9-7-2 0,9-2-7 0,-6-5-11 15,7-2-17-15,-7-6-30 0,10-3-46 0,0-5-60 16,-14-2-118-16,-3-7-1279 0</inkml:trace>
  <inkml:trace contextRef="#ctx0" brushRef="#br1" timeOffset="70847.07">11083 11077 1061 0,'0'0'162'0,"0"0"-36"0,0 0 23 15,0 0 38-15,0 0 30 0,0 0 8 16,0 0-11-16,0 0-23 0,0 0-26 0,0 0-31 15,0 0-27-15,0 0-19 0,0 0-20 0,0 0-10 16,14-44-6-16,-11 34-16 0,1 0-10 0,3-1-8 16,-7-2-7-16,13 4-13 0,-2 1 1 15,-1 1-1-15,-3 1-4 0,7 3 4 0,-4-1 0 16,-3 4 0-16,3 0 0 0,4 0-3 0,-7 4 3 16,-4 4-1-16,8 2-1 0,-1 5-1 0,-7 4 2 15,4-1 3-15,-7 3-3 0,4 3-3 16,-4 0-3-16,0-3-7 0,0 1-1 0,0 0-3 15,-4-5 1-15,4 3 0 0,-7-4 2 0,4-3 6 16,-7-2 10-16,3-4 8 0,7-4 2 0,0 0 4 16,0-3-2-16,0 0-5 0,0 0-5 15,0-6-1-15,14-2 3 0,-8-2 0 0,1 0 4 16,0-1-4-16,14 1-2 0,-14-1 1 0,17-2-2 16,-10 3 2-16,10-2-2 0,-7 1-2 0,4-1-3 15,3 1-4-15,-11-1-12 0,11-1-23 0,-10-1-35 16,10 0-71-16,-13-1-153 0,6 8-1273 0</inkml:trace>
  <inkml:trace contextRef="#ctx0" brushRef="#br1" timeOffset="71208.3">11685 10747 2357 0,'0'0'442'0,"0"0"-365"0,0 0-44 16,0 0-21-16,0 0-1 0,0 0 0 0,0 0 1 15,0 0 2-15,0 0-7 0,0 0-7 16,0 0 0-16,0 0-1 0,0 0-2 0,0 0 11 16,104-106-3-16,-91 89-7 0,5 2 1 0,-8 1-18 15,4 5-13-15,-4 0-19 0,-7 3-33 16,1 2-61-16,10 2-207 0,-14 2-1172 0</inkml:trace>
  <inkml:trace contextRef="#ctx0" brushRef="#br1" timeOffset="71439.14">11813 11044 2434 0,'0'0'150'0,"0"0"-63"16,0 0-22-16,0 0-3 0,0 0 10 0,0 0 0 15,0 0-13-15,0 0-18 0,0 0-20 0,0 0-18 16,0 0-5-16,0 0-4 0,0 0-8 16,0 0-7-16,130-149-18 0,-116 129-42 0,10-1-86 15,-13 3-247-15,-4 5-1145 0</inkml:trace>
  <inkml:trace contextRef="#ctx0" brushRef="#br1" timeOffset="71797.23">12284 10677 2195 0,'0'0'426'15,"0"0"-369"-15,0 0-41 0,0 0-10 0,0 0 10 16,0 0 8-16,0 0 0 0,0 0-26 0,0 0-48 16,0 0-60-16,0 0-29 0,0 0 5 0,0 0 12 15,0 0 3-15,17-7-139 0,-17 4-1116 0</inkml:trace>
  <inkml:trace contextRef="#ctx0" brushRef="#br1" timeOffset="71918.03">12528 10548 2569 0,'0'0'139'15,"0"0"-85"-15,0 0-48 0,0 0-26 0,0 0-21 16,0 0-24-16,0 0-39 0,0 0-51 0,0 0-118 16,0 0-1172-16</inkml:trace>
  <inkml:trace contextRef="#ctx0" brushRef="#br1" timeOffset="72055.8">12917 10418 2203 0,'0'0'222'0,"0"0"-111"16,0 0-63-16,0 0-38 0,0 0-33 16,0 0-29-16,0 0-56 0,0 0-97 0,0 0-1235 15</inkml:trace>
  <inkml:trace contextRef="#ctx0" brushRef="#br1" timeOffset="72205.95">13107 10305 2162 0,'0'0'260'0,"0"0"-114"16,0 0-54-16,0 0-34 0,0 0-23 0,0 0-20 15,0 0-32-15,0 0-35 0,0 0-57 16,0 0-70-16,0 0-115 0,0 0-1166 0</inkml:trace>
  <inkml:trace contextRef="#ctx0" brushRef="#br1" timeOffset="72704.56">13344 10069 2316 0,'0'0'158'0,"0"0"-61"16,0 0-26-16,0 0-5 0,0 0-1 0,0 0-1 15,0 0-18-15,0 0-23 0,0 0-11 0,0 0-17 16,0 0 3-16,0 0-7 0,0 0-10 16,0 0 3-16,93-13-1 0,-83 6 2 0,14 4-9 15,-17-3-25-15,14 1-42 0,-14 4-48 0,0 1-55 16,-7 0-79-16,3 0-1164 0</inkml:trace>
  <inkml:trace contextRef="#ctx0" brushRef="#br1" timeOffset="72846.5">13437 10306 2034 0,'0'0'249'0,"0"0"-104"16,0 0-39-16,0 0-16 0,0 0-10 0,0 0-18 0,0 0-19 15,0 0-21-15,0 0-24 0,0 0-26 16,0 0-45-16,0 0-80 0,0 0-147 0,0 0-1211 15</inkml:trace>
  <inkml:trace contextRef="#ctx0" brushRef="#br1" timeOffset="73313.39">13988 9808 2602 0,'0'0'76'16,"0"0"-60"-16,0 0-20 0,0 0 1 0,0 0 11 15,0 0 11-15,0 0 8 0,0 0 2 0,0 0-6 16,0 0 2-16,0 0-5 0,-179 200 2 16,158-178 7-16,18 2-2 0,-8-1 8 0,8 0-4 15,-1-5-8-15,4 2-15 0,0-7-10 0,4-1-3 16,6-3-1-16,-3-4 4 0,17-4-3 0,-14-1 1 15,14-6-4-15,-10-8-6 0,10-4 4 0,0-4-1 16,-6-1 0-16,2 0 1 0,-6-3-1 0,3-1 0 16,-6 0-2-16,-8 1-1 0,0-2-11 15,-3 3-13-15,0-6-9 0,0-3-10 0,0 1 7 16,-6-3 8-16,-5 2 8 0,4 2 14 0,-10-2 6 16,7 5 14-16,-7 4 17 0,6 3 12 15,4 3 16-15,-10 6 5 0,14 2 7 0,-1 8 9 16,4 2-3-16,0 1-8 0,0 0-8 0,0 1-19 15,0 5-12-15,0 5 8 0,0 7 5 16,0 6-1-16,7 3 6 0,7 6-13 0,-7 6-10 16,0 1 10-16,10 2 0 0,-7-1-4 0,-3 1-2 15,14-4-11-15,-11-3-1 0,-3 1-2 0,14-6-6 16,-11-1-16-16,11-3-39 0,-8-6-53 0,5-3-106 16,-8-6-345-16,-7-6-1008 0</inkml:trace>
  <inkml:trace contextRef="#ctx0" brushRef="#br1" timeOffset="73646.48">14297 9967 2474 0,'0'0'136'0,"0"0"-69"15,0 0-37-15,0 0-16 0,0 0 7 16,0 0 7-16,0 0-1 0,0 0-5 0,0 0-14 15,0 0-10-15,0 0-9 0,0 0-5 0,17 200 0 16,-17-197 7-16,0-1 6 0,0-2-1 16,0 0-20-16,0-8-19 0,0-3-10 0,0-7 7 15,0 1 26-15,0-6 20 0,0 0 8 0,0-3-2 16,0-1-3-16,0 3 3 0,4-4-1 16,-1 2 7-16,1 3 8 0,-1 2 0 0,11 6 11 15,-7-1 8-15,3 4 7 0,-6 3 6 0,13 1-3 16,-7 1-4-16,-3 5-5 0,10 2-2 0,-6 0-2 15,-5 0-1-15,12 4-4 0,-8 9 0 0,-3 2 11 16,14 7 1-16,-15-1-8 0,1-1-11 0,10 2-19 16,-10 0-16-16,0 1-21 0,7-2-44 15,-11-5-87-15,1-8-1372 0</inkml:trace>
  <inkml:trace contextRef="#ctx0" brushRef="#br1" timeOffset="76096.47">4128 14849 1007 0,'0'0'321'0,"0"0"-34"16,0 0-83-16,0 0-52 0,0 0-40 0,0 0-33 15,0 0-12-15,0 0-7 0,0 0-4 0,0 0-4 16,0 0-2-16,0 0 0 0,14 32 7 16,-14-32 3-16,0 2 3 0,0-2 6 0,0 3-1 15,0-3-2-15,0 0-5 0,0 2-4 0,0-2-10 16,0 0-7-16,0 1-4 0,0-1-5 15,0 0-3-15,0 0 0 0,0 0-2 0,0 0-2 16,0-3 1-16,0-2-4 0,0 3-7 0,0-5-6 16,0-1-7-16,-3-5 3 0,-4 3 3 0,3-4 5 15,1-6 1-15,0-1-1 0,-8-3-4 0,8-7-3 16,3-6-2-16,-4-1 1 0,-6-8-2 16,7-3 2-16,-4-9 0 0,0-8-1 0,-7-5 5 15,7-10-4-15,-10-7 1 0,0-6-2 0,3-7-3 16,-7-4-1-16,-3-6-3 0,7 1-2 15,7-3-4-15,-7 3 2 0,6 10 2 0,8 9 3 16,-1 9 5-16,-3 11-6 0,7 10 2 0,-3 6-2 16,0 8 1-16,-4 4-1 0,3 5 3 15,1 4 2-15,-1-1-3 0,1 5-1 0,-7 4 5 0,-1 2 1 16,4 4 3-16,4 7 5 0,3 4-3 16,0 3-2-16,-3 3 0 0,3 3-6 0,0 0-2 15,0 0-1-15,0 0-6 0,0 0-8 0,0 0 1 16,0 0-2-16,0 0 0 0,0 0 15 0,0 0-3 15,0 0 3-15,0 0 4 0,0 0-1 16,0 0 0-16,0 0 1 0,0 0-2 0,0 0-3 16,0 0-3-16,0 0-5 0,0 0-8 0,0 0-7 15,0 0-13-15,0 0-6 0,0 0-1 16,-7 0 0-16,7 0 5 0,-4 0 3 0,4 0 3 16,0 0 1-16,0 0-5 0,0 0-6 0,0 0 0 15,0 0 5-15,0 0 8 0,0 0 13 16,0 0 14-16,0 0 7 0,0 0 12 0,0 0 7 0,0 0 10 15,0-2 7-15,0 2 4 0,0 0 3 16,0-3-5-16,0 3-4 0,0 0 0 0,0 0-3 16,0 0-4-16,0 0-7 0,0 0-9 0,0 0-8 15,0 0-2-15,0 0-2 0,0 0 2 16,0 0 4-16,0 0-1 0,0 0-1 0,0 0 3 0,0-3 2 16,0-2-1-16,0 1 1 0,0-7-4 15,0 2-4-15,0-5 5 0,0-2-1 0,0 2 0 16,-3-3 2-16,-4 0-4 0,3-2-2 0,1 4 1 15,3 0 1-15,-3 3 0 0,3 0 4 16,-7 3-1-16,7 1 0 0,0 2 1 0,-4-2-1 16,4 2 0-16,-3-2-4 0,-1 0 0 0,-3-1-1 15,4-3 1-15,0 0 0 0,3-1-1 0,-4 0 4 16,-3 2 1-16,7 4 2 0,0 1 1 16,0 1-3-16,0 3-3 0,0 2-5 0,0 0-1 15,0 0-3-15,0 0-1 0,0 0 2 0,0 5 4 16,7-3 4-16,-7-1 1 0,4 1 3 15,-4 1 0-15,0-3 0 0,0 0 2 0,0 2-3 16,0-2 6-16,0 0 2 0,0 0 3 0,0 0 3 16,0 0 2-16,0-2 0 0,0-3-10 0,0 2-2 15,0-2-5-15,0 2-8 0,0-2 2 0,0 5-3 16,0 0-1-16,0 0-3 0,0 0-5 16,0 0-2-16,0 0-6 0,0 0-12 0,-4 0-14 15,4 0-13-15,-7 0-15 0,7 0-6 0,-3 0-4 16,3 0-2-16,-4 0-8 0,1 0-34 0,3 0-41 15,-7 0-61-15,7 0-68 0,-3 0-824 0</inkml:trace>
  <inkml:trace contextRef="#ctx0" brushRef="#br1" timeOffset="76424">3564 12247 791 0,'0'0'399'16,"0"0"-103"-16,0 0-83 0,0 0-44 0,0 0-9 16,0 0 5-16,0 0-12 0,0 0-13 0,0 0-26 15,0 0-21-15,0 0-13 0,0 0-14 16,0 0-10-16,0 0-5 0,-14 86-4 0,18-80-8 16,10-4-2-16,-11-1-7 0,11-1-3 0,0 0-2 0,-8 0-2 15,5 0 0-15,2 0-7 0,-6 0 0 16,11-3-4-16,-5-2 0 0,-6 2-1 0,10-3-2 15,1 2 3-15,-1-1-1 0,0-3 3 0,7 1-3 16,-7-3 0-16,4-1-2 0,-4-4-7 16,0 2 3-16,1-5-1 0,-5 4-2 0,5-2 0 15,-12 6-4-15,5-1-5 0,-11 5-3 0,0 3-4 16,0 3-15-16,0 0-21 0,0 0-25 0,-11 9-45 16,8-1-89-16,0-2-1389 0</inkml:trace>
  <inkml:trace contextRef="#ctx0" brushRef="#br1" timeOffset="77296.42">4159 15032 1128 0,'0'0'234'0,"0"0"-51"16,0 0 4-16,0 0 8 0,0 0-3 0,0 0-6 16,0 0-20-16,0 0-26 0,0 0-20 0,0 0-13 15,0 0-6-15,0 0-11 0,0 0-8 16,0 0-11-16,7-2-10 0,-7 2-9 0,0 0-10 15,-7-2-8-15,4 0-11 0,-4-4-4 0,0 3 0 16,4-5-2-16,-11 0 2 0,0 1-1 16,7-4-3-16,-13 0 0 0,9 1-2 0,-6-2 1 15,0-3-1-15,-11-1-3 0,8-4-5 0,-1 2 2 16,-10-4-2-16,-3-1-2 0,3-6 2 0,-7-2-5 16,-3-5 0-16,-4-2-2 0,-3-3-2 15,-14-6-2-15,3-1-8 0,-6-4 4 0,-4 2 1 16,4-5 7-16,-1 6 4 0,8-2-1 0,-4 5 1 15,-4 5-5-15,15-2 5 0,-4 6-2 0,7 3 2 16,3-1-6-16,4-1-3 0,-1 3-1 0,1 2 1 16,-4 2 1-16,7 0-1 0,1 5 1 0,-8-1-2 15,7 1 2-15,-7 2 3 0,11 1 2 16,3 2 3-16,7 4 0 0,3 4 0 0,-3 4 0 16,17 2 2-16,4 3-3 0,-4 2-1 15,7 0 1-15,0 0-4 0,10 10 5 0,-3 0 2 0,7 1 0 16,3 1 1-16,-3 2-5 0,0 1-2 15,3-2-1-15,0 0 1 0,-3 1 1 0,-7-3-1 16,6-1 1-16,-9-5-5 0,-1 1-2 0,-3-4 1 16,0-2-1-16,0 0 1 0,0 0-2 15,0 0-8-15,0-3-13 0,-3-5-13 0,-1-4-14 16,1-1-19-16,-11-5-22 0,4-2-55 0,3-6-94 16,7 8-181-16,-3 2-1143 0</inkml:trace>
  <inkml:trace contextRef="#ctx0" brushRef="#br1" timeOffset="77746.61">2274 13763 1360 0,'0'0'134'0,"0"0"-59"15,0 0-9-15,0 0 5 0,0 0-6 16,0 0-5-16,0 0-15 0,0 0-6 0,0 0-9 16,0 0-6-16,0 0 10 0,0 0 7 0,0 0 18 15,0 0 18-15,13-101 12 0,-13 97 3 16,0 3-8-16,0-1-14 0,0-1-14 0,0 3-9 15,0 0-9-15,0 0-2 0,0 0-1 0,0 0 3 16,0 0 14-16,0 0 11 0,0 3 10 0,-6 2-2 16,6 5-15-16,-14 4-13 0,0 3-16 15,0 2-6-15,-3 6-1 0,7 0-5 0,-14 2 0 16,13-1-6-16,-16 1 1 0,13-1-1 0,-7 2-3 16,8-3-1-16,-5-4 0 0,11-5-1 0,-6 0-2 15,2-7 4-15,8-1-4 0,0-2 3 0,-1-1-3 16,4-5 2-16,0 0-2 0,0 0-4 0,0 0-4 15,0 0-14-15,0-6-12 0,0-7-24 16,4-4-44-16,9-4-89 0,-6 2-188 0,3 5-1224 16</inkml:trace>
  <inkml:trace contextRef="#ctx0" brushRef="#br1" timeOffset="78614.39">4159 15169 2006 0,'0'0'273'0,"0"0"-132"0,0 0-55 16,0 0-7-16,0 0 1 0,0 0 12 16,0 0-3-16,0 0-15 0,0 0-14 0,0 0-18 15,0 0-5-15,0 0 1 0,0 0 2 0,0 0-2 16,-37 14-1-16,23-14-6 0,10 0-4 0,-6 0 4 15,0 0-4-15,-1 0 0 0,1 0 2 16,3 0-4-16,-7 0-6 0,1 1-5 0,-8 4-6 16,7-2-14-16,-6 4 4 0,-8 1 0 0,7 0 2 15,-10 2 6-15,4 3-6 0,-7 3 0 16,-8 0-1-16,-6 4 2 0,7 2 0 0,-18 1-2 16,4 0 0-16,-10 3-10 0,-4 1-3 0,-7 3 11 15,-3 0 2-15,-3 2 12 0,-5 3 4 0,5-4-6 16,-4 2 1-16,3 1 0 0,1-4 1 15,3 2-3-15,-1 1-2 0,-2 0-7 0,10 0 2 16,3 3-2-16,-7 0-1 0,11 3 5 0,6-1 0 16,4 1 4-16,7-2 0 0,7-3 5 0,6-5-1 15,11-6-2-15,10-8 2 0,11-8-8 0,3-5-1 16,0-2 0-16,7 0-3 0,7 0 2 0,3-2 2 16,0-3 0-16,0 0-3 0,-7-1-1 15,8-2-2-15,-11 5-3 0,-4 0 0 0,4 3-1 16,-4 0 2-16,-3 0-1 0,0 0-5 0,0-2-6 15,0 2-17-15,-3-5-24 0,-4 2-39 0,4-8-52 16,-1-1-81-16,-6-1-149 0,10 4-1231 0</inkml:trace>
  <inkml:trace contextRef="#ctx0" brushRef="#br1" timeOffset="79096.42">1816 15882 1668 0,'0'0'250'0,"0"0"-126"16,0 0-9-16,0 0 27 0,0 0 10 0,0 0-8 16,0 0-25-16,0 0-31 0,0 0-24 15,0 0-18-15,0 0-8 0,0 0-12 0,0 0-3 16,0 0 1-16,-41 26 4 0,41-1 9 0,0 6 1 15,7 8-2-15,6 1-7 0,1 4-7 0,-7-1-2 16,7-1-4-16,-4-1-3 0,0-1-4 16,4 0-5-16,-4-2 0 0,-6 0-2 0,-1-3 2 15,8 0 0-15,-4-4 1 0,-4-2 0 0,4-5 1 16,-7-1 1-16,0-4 0 0,3-4 2 0,-3-5 0 16,0-3-1-16,0-5 2 0,4-2-3 15,-4 0 0-15,0 0-4 0,0-2-5 0,0-4-4 16,0-3-4-16,0-3-13 0,0-5-17 0,0-3-38 15,0-5-65-15,0 9-158 0,0 2-1326 0</inkml:trace>
  <inkml:trace contextRef="#ctx0" brushRef="#br1" timeOffset="81963.28">6816 13369 1645 0,'0'0'107'0,"0"0"-62"15,0 0-8-15,0 0 14 0,0 0 27 0,0 0 21 16,0 0 2-16,0 0-13 0,0 0-15 0,0 0-5 15,0 0 3-15,0 0 7 0,-21-63 0 16,15 56-2-16,2-4-7 0,1 3-6 0,3-1-14 16,-7-2-12-16,-4 1-10 0,-2 0-6 0,6-5 3 15,-7 5 2-15,0-2-4 0,4 2-7 0,-11-2-5 16,11 1-3-16,-4-2 4 0,-3 1 2 16,3 1-1-16,-3-3-1 0,3 0 1 0,-3-1 0 15,10 1-1-15,-10 1 3 0,3-6-3 0,-3 3 2 16,0-2 0-16,3-2-5 0,-3 4 4 0,0-4-4 15,-1 2 0-15,8-2 1 0,-14 1 1 16,10-1 3-16,-6 2-2 0,2-2 2 0,1 2-4 16,-3-2 0-16,-1 3-3 0,-3-2 1 0,3 0-1 15,0-1-2-15,-3-1-1 0,4 2-1 16,-1-2 0-16,-6 0 1 0,6-1-2 0,0 4 1 0,-6-1-3 16,6 0-2-16,0-1 5 0,-6 2 0 15,6-3 1-15,-6 5 3 0,6-3 1 0,-10 1-1 16,10 0-1-16,-3-1-1 0,-3 2 0 0,-4 1-3 15,3-1 0-15,4-1-2 0,4 1 0 0,-11 2 5 16,7 1-3-16,-1 1 0 0,1 2 3 16,-3-2-7-16,-4 3 4 0,0-3-2 0,3 3 1 15,-3-3-2-15,-3 4 1 0,0 1-1 0,-1 0 0 16,4 1 4-16,0 1-2 0,0 0 4 16,7 3 1-16,-3-1-1 0,6 1 1 0,0 1-1 15,-3-3-2-15,10 2-1 0,-10 0 1 0,7 0-3 16,-3 1-1-16,-8-2 4 0,11 1-4 0,-7 0 4 15,-7 0-1-15,0-2-6 0,0 3 7 16,0-1-5-16,-4 0-7 0,1 1 1 0,-4 2 2 16,4-1 2-16,-4 1 11 0,3 0 4 0,-2 0-4 15,-5 0 0-15,8 0-8 0,-7 0-4 0,-1 0 5 16,4 1-2-16,1 7 1 0,-8 5-1 16,-3-1 0-16,3 4-3 0,-10 2 3 0,14 0 4 15,-8 0-2-15,1-1 0 0,7-1-2 0,3 0 1 16,0 0 0-16,0-2 3 0,1-1 2 0,6-1 1 15,-4 1-3-15,4-1 1 0,0-3 0 0,4 0-6 16,-4 1 4-16,3-3 1 0,8 4-4 0,-5-2 7 16,-2-1-7-16,-4 7 0 0,7 1 2 15,-4 2-1-15,-3 0-2 0,7 0 2 0,-7 2-1 16,4-2-4-16,3 3 4 0,3-3 2 0,-10 1 1 16,14-3 4-16,-4-1-5 0,-3 0 1 15,14-1 0-15,-14 0 0 0,7-2 0 0,-1 0 1 16,5 2-1-16,-8-4-4 0,4 5 3 0,-4 0 0 15,4 1 1-15,0-2 3 0,-11 2-4 16,7 0 1-16,1 2-4 0,-11 1-1 0,10 3 4 16,-3-2-1-16,0 4 1 0,3 0-1 0,-3 4 1 15,0-3 0-15,-3 6 3 0,3 5 0 0,-7-3-1 16,10 2 1-16,-10-1-2 0,-3 2 3 16,3-2 2-16,0 1-2 0,0-4 2 0,3 0-1 15,-3-1 0-15,0 4-1 0,0-2 0 0,-3 4-1 16,10 1 0-16,-18 3-2 0,15-1-2 0,-8 5 4 15,-2-5 1-15,2 4 1 0,8-2 0 0,-4 0 0 16,-4 1 0-16,8-1 0 0,3-1 2 0,0-2-3 16,3-1 1-16,4-5-1 0,-4 4-1 15,7-5 2-15,1 1-1 0,2 3-1 0,-3-1 0 16,1 4 0-16,-1 3 1 0,4 4-1 0,-4 2-1 16,0 5-1-16,-3 0-3 0,3-2 5 15,0 5 2-15,4-4 1 0,-14 4-5 0,17-2 4 16,-14 1 2-16,8 0-1 0,-5-1 8 0,1 1-5 15,3-1-3-15,-6 0 3 0,10 5-6 0,-11 2 5 16,7 1 2-16,-7 1-2 0,8 5-6 16,-8-3 6-16,7-1 2 0,-3 0-1 0,10-2 8 15,-7-1-12-15,4-2-2 0,7-3 0 0,-1 1-2 16,4-3 2-16,0 3 2 0,4 1-3 0,-1 1 1 16,4 2 0-16,3-1-2 0,1-1-1 0,-8 2 4 15,11-1 0-15,-7 4 0 0,3 0 2 16,-3-2-3-16,3 0 0 0,4-4 2 0,-7 1-3 15,7-5 1-15,-1 0 0 0,-2 0-2 0,13-3-2 16,-10-2 3-16,6-3-1 0,4 1 1 16,0-1 1-16,-3 0-2 0,0 3 2 0,-1-4-2 15,-2 1-2-15,-5-3 0 0,8-2 2 0,-7-1 0 16,0-3 0-16,3-3 4 0,3 3-6 0,-2-3 1 16,6 3 0-16,-7-4-3 0,0 2 3 0,7-2 0 15,-3 2 0-15,3-5 1 0,7 5 0 16,-10-2 2-16,-1 0-2 0,11 2 5 0,-10-3-3 15,6-3-2-15,-6 0 0 0,6 1-2 0,-9-1 1 16,6 0 1-16,7 0 1 0,-7 1 4 0,3 0-4 16,-3-2 2-16,7 1-1 0,0-3-2 15,4 2 2-15,3-2-3 0,-4 1 0 0,7-2-3 16,-3 3 3-16,7-2 2 0,-7 1 1 0,3 0 0 16,4 0-2-16,3 2 1 0,-7-3-1 15,11 4 2-15,-4-1-2 0,4-4-1 0,-1 0-4 16,1-2 1-16,0 1 2 0,3-3-1 0,-4-2 0 15,1-4 0-15,0 2 1 0,-1-3 2 0,1 1 2 16,-4-4-3-16,-7 5 3 0,4-5 0 16,3 5-2-16,-10-1 2 0,3-2-4 0,7 1 2 15,-3 0 1-15,7 0-1 0,-4-5 0 0,-3 0-3 16,13-2-1-16,-10-3 1 0,7-1 3 0,7-2 4 16,-7 0 1-16,4-2 2 0,-1-4-3 0,8-3-2 15,-1-1-3-15,-10-1-1 0,11 0 3 0,-4 2-3 16,3 1 5-16,0 0 0 0,4 3-2 15,0-2 0-15,7 1-2 0,-4 1 0 0,-3-5-1 16,7 3-1-16,-1-3-3 0,-9-1-4 0,2 0-2 16,-2-4-1-16,3 5 5 0,-14-6 3 15,7 4 3-15,-4-6 3 0,4 3 0 0,0-6 0 16,-7 3-1-16,0-3-2 0,4-2 0 0,-11-3 1 16,10 1 0-16,-3-3 0 0,-3 2 1 0,7-5-3 15,-11 0 0-15,10-2 2 0,-6 0 6 16,-1-3-1-16,1-3 2 0,0-2-2 0,-4 1-5 15,0-2-1-15,-7 1-2 0,1 3-1 0,-5-1 5 16,5 0-2-16,-8 1 0 0,4 3-1 0,-4-1-1 16,4-4 6-16,-3 2 1 0,-1-2 1 0,-3 2-4 15,3 1 2-15,1 1-5 0,-1 3 1 16,-3-3 0-16,0 4 1 0,0-3 4 0,-3 2-3 16,-4 2 1-16,3-3-2 0,4 2 0 0,0-1 3 15,-3-1-1-15,-4-3 2 0,3 4-3 0,1-3 0 16,3 0 0-16,-4 4-2 0,-2-5 4 15,-1 2-1-15,3-2 2 0,4-4-2 0,-10 0-1 16,6 0-1-16,-6-1-2 0,7 2-1 0,-15-1-1 16,8 0 4-16,-11-3 0 0,4 1 4 0,0-4 2 15,-7 2-1-15,6-2 2 0,-2-1-3 16,-4 1 1-16,0-2-3 0,3 3 2 0,0-1-1 16,-6-3 0-16,-4-1 1 0,0-3-1 0,0 0 1 15,0-6 0-15,0-1-1 0,0-2 0 16,0-1 1-16,-7-1-3 0,-4-4 2 0,1 3-1 15,3-2-1-15,4 4 2 0,-1 6-1 0,-3 1 1 16,-3 4 1-16,7 5-1 0,-1 3 4 0,-3 0-4 16,4 6-1-16,-14-1 1 0,10 4 0 15,0 0 1-15,-14 1 3 0,14-3 0 0,-10-2-2 0,0-2-1 16,-4-7 3-16,4-2-3 0,-7-1-3 16,10 1 0-16,-10-6-2 0,7 4 3 0,0-2-1 15,0-3 1-15,-1 4-2 0,1 2 5 0,0 1 1 16,0 4-7-16,0 2 8 0,-1 6-2 0,1 2 1 15,0 5 4-15,3 3 1 0,-6 1-3 16,-1-2-8-16,-7-4-11 0,-6-3-6 0,0-2 4 16,3 0 4-16,-4 1 11 0,1 3-3 15,-1 2 4-15,8 3 5 0,3 1 4 0,3 1 5 16,-6 4 1-16,6 2-6 0,4-1-4 0,-11 0-1 16,7 5-3-16,4 1 1 0,-3-2 3 0,2 2-5 15,-9-2 2-15,10 1-2 0,-4-1-3 0,-3 2 5 16,7 0-5-16,-7 1 3 0,3 3-2 15,0-1-3-15,-6 5 2 0,3 2-1 0,7-1-1 16,-11 2-4-16,4 1-5 0,10 3-1 0,-13 0 3 16,6-1 7-16,4 3-1 0,-7 0 3 15,13 0-4-15,-13 0 0 0,14 0 4 0,-14 0-4 16,14 0 3-16,-11-2-2 0,11 1 1 0,-4-1 1 16,-3-1-2-16,3 0-1 0,0-4-10 0,7 2-4 15,-10-3-11-15,7 0-17 0,-1-3-28 0,-2-4-52 16,2 1-105-16,4 6-1443 0</inkml:trace>
  <inkml:trace contextRef="#ctx0" brushRef="#br1" timeOffset="92429.25">9793 12455 740 0,'0'0'264'0,"0"0"-110"16,0 0-59-16,0 0-5 0,0 0 7 0,0 0 15 15,0 0 2-15,0 0-21 0,0 0-18 0,0 0-16 16,0 0 1-16,0 0 5 0,-42 8 7 15,42-8-1-15,0 0-12 0,0 0-4 0,0 0-7 16,0 0-1-16,0 2 4 0,0-2-5 0,0 0-3 16,0 0-8-16,0 0-5 0,0 0-11 0,0 0-7 15,0 0-10-15,0 0-11 0,0 0-4 16,4 0-5-16,-4 0 6 0,3 0 12 0,1 0 12 16,6-2 13-16,0 1 2 0,1-4-2 0,-4 2-4 15,10-2-3-15,-10 0-7 0,0-2-4 16,10 2-1-16,-7-1-4 0,-3 3 2 0,10-2 0 15,-7 0 1-15,8 1 1 0,-1-4 3 0,7 1 0 16,-7-4 4-16,14-1 0 0,0-5-3 16,7-3 0-16,0-3-2 0,13-2-4 0,-6-6 1 0,10 2-2 15,-10-1 0-15,13 1 5 0,-9-2 2 16,9 2-1-16,-6 3 0 0,3-1-2 0,3-1-5 16,-9 2 2-16,9-5 0 0,7-4 2 0,1 2 2 15,-1-9 1-15,7 4 1 0,-3-3-4 0,4-1-1 16,-1 3-3-16,7-1-1 0,-7 0-1 0,-3 1 5 15,0 1 3-15,0 2 6 0,3-1 15 16,-3-1 2-16,3 0 7 0,0-3-4 0,7 2-13 16,-10 3-2-16,0 3-13 0,-4 0-4 0,-9 1 1 15,5 2 5-15,1-3 6 0,0-1 1 16,4-4 0-16,-1-1-5 0,4 1-3 0,-4 2-7 16,-6 2-4-16,3 7-3 0,0 0-2 0,-18 4 6 15,5 6 4-15,-11 1 4 0,-8 4-1 0,-2-1 2 16,-14 5-1-16,-4 3-2 0,4 2 2 15,-14 1 2-15,0 2 4 0,3-2 4 0,-3 2-2 16,0 0 0-16,0 0 1 0,0 0-2 0,0 0-2 16,0 0 0-16,0 0-6 0,0 0-5 15,-3 0-11-15,3 0-19 0,-14 0-17 0,11 0-21 0,-1 0-15 16,1 0-32-16,-8 2-22 0,-6 0-34 16,3 1-64-16,-6 0-84 0,13 2-327 0,-3-2-744 0</inkml:trace>
  <inkml:trace contextRef="#ctx0" brushRef="#br1" timeOffset="92979.15">9831 12716 1189 0,'0'0'35'0,"0"0"-60"0,0 0 5 15,0 0 41-15,0 0 51 0,0 0 59 16,0 0 32-16,0 0-1 0,0 0-22 0,0 0-18 16,0 0-13-16,0 0-12 0,0 0-6 0,0 0-5 15,230-138-9-15,-185 107-9 0,17-3-8 16,7-6-9-16,17-10-9 0,-4-3 2 0,15-10-9 16,9-8-2-16,15-3-2 0,-4-4-7 0,10 0-5 15,4 0-8-15,-7 4-5 0,0 0 0 0,6 2-1 16,-2 3 0-16,-11 2 15 0,10 1 11 0,-10 1 5 15,3-2 6-15,4 5-8 0,-10 2-4 16,10 0-4-16,-11 0-5 0,-6 4 1 0,-4 3-3 16,-3 2-4-16,-7 5 1 0,-17 9 1 0,-11 7-8 15,-10 2 3-15,-20 12 0 0,-8 6-2 0,-13 3 7 16,-11 6-6-16,-3-1 4 0,4-1 1 16,-4 3 1-16,0 0-3 0,0 0-3 0,0 0-3 15,0 0-9-15,0 0 1 0,-4 0-6 0,4 0-13 16,-3 0-17-16,3 0-22 0,-4 0-26 0,-3-2-24 15,4 2-57-15,-11-1-61 0,11-1-118 16,3-1-1202-16</inkml:trace>
  <inkml:trace contextRef="#ctx0" brushRef="#br1" timeOffset="112928.29">17666 4554 492 0,'0'0'257'0,"0"0"-45"0,0 0 7 16,0 0-1-16,0 0-21 0,0 0-17 0,0 0-28 15,0 0-47-15,0 0-26 0,0 0-13 0,0 0-11 16,0 0 0-16,0-23 1 0,0 21 5 16,0-1 2-16,0 0-3 0,0 3 1 0,0 0-6 15,0 0-4-15,0 0-7 0,0 0-10 0,0 0-7 16,0 0-10-16,4 0-3 0,-4 0 2 0,3 3 2 15,-3 2 3-15,7 0 3 0,7 5-2 16,-7 3 4-16,0 2 4 0,-1 2-1 0,12 5 0 16,-8 4-9-16,-3 5 4 0,13 2 4 0,-9 10-2 15,13 0 3-15,-14 7-11 0,11-2-8 0,-11 1-3 16,7-6-10-16,-6-1 2 0,-4-3 1 16,10 1 8-16,-7 1 2 0,-6-3-2 0,2-4 2 15,8-2-6-15,-7-8 1 0,-3-3-2 0,-1-4-3 16,-3-8 2-16,0-4 0 0,0-2 3 0,0-1-1 15,0-2-2-15,0 0-1 0,0 0-8 0,-7 0-12 16,0 0-19-16,-7-5-20 0,4-1-20 0,0-4-12 16,-11-3 0-16,14-3 4 0,-7 0 7 15,1-5-1-15,2-3-16 0,-9-4-29 0,9 0-65 16,-6-3-90-16,7-2-139 0,-4-5-151 0,-3 9-170 16,13 7 518-16</inkml:trace>
  <inkml:trace contextRef="#ctx0" brushRef="#br1" timeOffset="113161.43">17652 4702 0 0,'0'0'0'0,"0"0"376"0,0 0 5 0,0 0-9 15,0 0-31-15,0 0-109 0,0 0-63 16,0 0-22-16,0 0-4 0,0 0 1 0,0 0-12 16,0 0-20-16,0 0-29 0,0 0-27 0,-44-182-8 15,44 193-1-15,3 9-2 0,1 3 3 0,9 7-8 16,-2 5 5-16,-4 6-8 0,10 2-2 16,-7 6 2-16,11 5-18 0,-7 2 10 0,6-2-6 0,-6-1-7 15,10-6-2-15,-10-7-14 0,6 0 5 16,-9-4 9-16,13-1 4 0,-14-1 3 0,7-6-5 15,-3-2-12-15,-10-9-5 0,6-2-4 0,0-6 2 16,-6-1-1-16,-1-3-2 0,-3-2-1 16,0-3-1-16,0 0-5 0,0 0-3 0,0 0-10 15,0 0-16-15,0-3-28 0,-3-5-40 0,-4-3-67 16,0 1-117-16,0 3-1238 0</inkml:trace>
  <inkml:trace contextRef="#ctx0" brushRef="#br1" timeOffset="113728.9">18165 4348 1983 0,'0'0'137'0,"0"0"-64"0,0 0-23 0,0 0 17 15,0 0 19-15,0 0 6 0,0 0-2 0,0 0-23 16,0 0-24-16,0 0-16 0,0 0-6 16,0 0-1-16,0 0 7 0,0 0 9 0,-117 178-4 15,103-132 0-15,-6 2-9 0,6-3-11 0,-7 0 7 16,11 2-2-16,-14-3-2 0,14 1-3 0,-14-6-9 16,13-4 0-16,-13-3-1 0,14-3 2 0,-11-5 1 15,7-1 3-15,-6-7-1 0,13 3 2 16,-14-8 1-16,14-1 3 0,4-4 3 0,-1-3-1 15,4-3 2-15,0 0 0 0,0 0-6 0,0 0-3 16,0 0-3-16,0-3-5 0,4 0-1 0,-1-5 2 16,1-1-1-16,10 2 5 0,-8-4 0 15,5 2-1-15,-4 2 2 0,6-1 0 0,-2 1-1 16,-4 1 2-16,13 1 1 0,-13 1 0 0,17 1 2 16,-10-2 2-16,14 2 1 0,-1-2 13 15,4 2-2-15,0 3-4 0,-3 0-3 0,6 0-13 16,-7 0 0-16,8 0 1 0,-4 2 0 0,3 4-1 15,-3-3 1-15,4 4 7 0,-1-2 1 0,4 0 0 16,0 1 0-16,-11-1-8 0,4-3 1 16,4-1 0-16,-4 1 4 0,0-2-2 0,-4 0-2 15,-6 0-2-15,-1 0-2 0,-13 0-1 0,7 0 2 16,-10 0-1-16,-1 0 1 0,-3 0-1 0,3 0 0 16,-3 0-1-16,0 0 1 0,0-2-6 0,-3 2-16 15,-11-3-24-15,4-2-32 0,-4 2-29 0,-7-2-26 16,-6-1-19-16,6 5-8 0,-6 0-21 15,-1-4-37-15,1 3-87 0,16 1-297 0,1-1-801 0</inkml:trace>
  <inkml:trace contextRef="#ctx0" brushRef="#br1" timeOffset="114762.25">18382 3987 986 0,'0'0'287'0,"0"0"-64"15,0 0-74-15,0 0-43 0,0 0-1 0,0 0 3 16,-203-72 9-16,172 65 4 0,-3 5-5 15,-1-1-13-15,1 3-20 0,-1 0-17 0,1 0-20 16,0 4-10-16,-4 4-9 0,-11 6-10 0,5 2-6 16,-4 5-4-16,-7 5 0 0,-1 3-1 0,-2 1-1 15,-1 4 3-15,-3 3-1 0,1 2 8 0,12 4 3 16,-13 1 2-16,18 1 6 0,-11-3-6 16,13 3-3-16,4-3-7 0,1 0-4 0,9 1 2 15,1 9-5-15,-4-4 3 0,17 4-8 0,-7 4 0 16,11 4 1-16,3-2 4 0,-3 6 3 15,10-2-4-15,10-1 2 0,0-2-5 0,1-2 0 16,13 1 2-16,3 2-5 0,-6-1 4 0,10-4 4 16,3 0-4-16,-3-1-1 0,4-4-2 15,3-5-4-15,10-1 9 0,-10-4 7 0,3-4 1 16,0-2 5-16,14-7-4 0,-10-3-3 0,10-9-4 16,-7-3-5-16,14-5 5 0,-3-5-2 0,3-2 1 15,3 0 1-15,-3-6-1 0,-4-8-3 0,8-2 1 16,-1-7 4-16,-3 0-7 0,3-5 2 15,-9 0 4-15,2-1-8 0,4-1 7 0,-7-1 5 16,-7-3-2-16,4 2 2 0,-4-4-3 0,-7-2 0 16,11-1 4-16,-14-3 1 0,0 1 2 0,-1-7 2 15,-6-1 0-15,0-5 0 0,-3 1-1 0,-4-3-4 16,-3-2 2-16,-4-2-2 0,-7-1 1 16,-3 0 0-16,-7 2-2 0,4 3 2 0,-4 2 1 15,0 4-1-15,-4 3-2 0,-6-3-8 0,-7 5 1 16,3 3 2-16,-10 2-1 0,7 3-13 0,-11 4 7 15,-3 0-1-15,0 2 3 0,-3 4 19 16,-1 1-13-16,1 2-8 0,-4 0 2 0,0 4 2 16,0 1 5-16,-6 0 1 0,6 0-6 0,3-1-8 15,-3 1-1-15,-3 3 5 0,3 0 5 16,-3 3 5-16,0 3-1 0,13 2-4 0,-10 3 2 16,18 3 0-16,-8 2-1 0,1 0-1 0,-1 3-4 15,7 6-2-15,-6 4-1 0,3 2 0 0,-4-1 1 16,14 0-1-16,-10-1-1 0,18 0-3 0,-8-2-3 15,0 0-2-15,7-1-4 0,4 2-6 16,-1-1-13-16,1 1-21 0,-4 3-26 0,7 1-32 16,0 5-38-16,0-8-97 0,0-2-1254 0</inkml:trace>
  <inkml:trace contextRef="#ctx0" brushRef="#br1" timeOffset="115778.17">19459 3864 1687 0,'0'0'212'0,"0"0"-116"0,0 0-31 16,0 0 8-16,0 0 12 0,0 0 4 0,0 0-3 16,0 0-18-16,0 0-18 0,0 0-10 15,0 0-6-15,0 0-1 0,0 0-2 0,0 0-5 16,-96 66-4-16,89-53-3 0,3 3 1 0,1 2 5 15,-4 2-1-15,0 4-2 0,4-5-7 16,3 5-8-16,0-3-2 0,0 2 2 0,0-1 1 16,0 1-2-16,0 0 0 0,3-1-4 0,4-3-4 15,3-2 0-15,1-2-4 0,-4-1 0 0,10-5 3 16,-3-1 3-16,3-1 7 0,0-6 5 0,0 1 4 16,0-2 2-16,7 0 2 0,-6-10 3 15,6-1 2-15,-4-2 2 0,-6-3-2 0,10 1-3 16,-13 0-2-16,9-2-2 0,-9 0 2 0,-8 0 0 15,14 1-1-15,-13 0-1 0,3 0-3 0,-4-3-4 16,-3 4 0-16,0-2 0 0,0 0-3 16,0-2-4-16,-3 2-1 0,-4 0 1 0,-11-2 3 15,12 4 1-15,-5-1 0 0,-6 2-3 0,7 1-3 16,-1 2-1-16,-6 1-3 0,0-1 1 0,0 4-2 16,6 4-1-16,-9-4 2 0,13 6-2 15,-3-1-2-15,-4-1-2 0,10 3-2 0,-6 0-2 16,3 0-1-16,-7 0 2 0,11 0 0 0,-4 0-1 15,0 0 3-15,-3 0-1 0,0 0 2 0,10 0-1 16,-4 0-4-16,1 0-9 0,3 0-16 16,0 0-19-16,0 0-32 0,0-2-41 0,0 1-62 15,7-4-16-15,-4 3-33 0,11 0-113 0,-7-1-1019 0</inkml:trace>
  <inkml:trace contextRef="#ctx0" brushRef="#br1" timeOffset="116128.99">19851 3813 2512 0,'0'0'76'15,"0"0"-57"-15,0 0-13 0,0 0 21 0,0 0 16 16,0 0 12-16,0 0-7 0,0 0-22 16,0 0-19-16,0 0-6 0,0 0 12 0,0 0 8 15,0 0 8-15,0 0 5 0,66 79-5 0,-52-55 1 16,-4 5-2-16,7 2-4 0,-7 3-3 0,8 2-7 16,-5 1-5-16,-2-1-4 0,9 1-1 15,-6-3-1-15,3-4-1 0,-3-1-1 0,7-1-3 16,-8-5 1-16,-2-3-1 0,6 0-3 0,-7-5-3 15,4-1-6-15,-4-3-8 0,-3-4-7 0,-7-2-13 16,4-2-13-16,-4-3-19 0,0 0-20 16,0 0-34-16,0-2-74 0,0 1-150 0,0-4-1118 0</inkml:trace>
  <inkml:trace contextRef="#ctx0" brushRef="#br1" timeOffset="116437.47">19931 3712 2078 0,'0'0'406'16,"0"0"-408"-16,0 0-22 0,0 0 12 0,0 0 35 16,0 0 25-16,0 0 8 0,0 0-6 15,0 0-13-15,0 0-13 0,0 0-9 0,0 0-3 16,0 0 2-16,0 0 3 0,148 70 3 0,-138-52 3 15,-3 0 1-15,-4 4 2 0,1-1-4 0,-4-3-1 16,0 3-4-16,0-3-3 0,0-1-3 16,0-1-2-16,-4-1-1 0,-6 1 0 0,6-5 2 15,-6 1 0-15,7-1-2 0,-8-2-3 0,4 1-7 16,-3-2-6-16,7-3-4 0,-4 0-7 0,0-3-9 16,0 1-19-16,7-3-42 0,0 0-75 0,0 0-173 15,0-5-673-15,0 3-252 0</inkml:trace>
  <inkml:trace contextRef="#ctx0" brushRef="#br1" timeOffset="116994.78">20268 3932 1955 0,'0'0'287'0,"0"0"-223"0,0 0-24 0,0 0-2 15,0 0 3-15,0 0-1 0,0 0-6 0,0 0-14 16,0 0-5-16,0 0 5 0,0 0 14 0,0 0 16 15,0 0 5-15,0 0-9 0,79-37-8 16,-62 23-8-16,-7 2-8 0,1-2-3 0,6-3-3 16,-7 2-3-16,-3-3-2 0,10 0-1 0,-6-1 0 15,-8 4 0-15,7 1 7 0,1 1-2 16,-8-1 5-16,1 0 4 0,-1 3-5 0,-3-2 3 16,0 3-3-16,0-2-3 0,0 3 1 0,0 2-5 15,-3 0-3-15,-4 1-2 0,-4 4-1 0,8-1-5 16,-4 3 0-16,0-3-7 0,4 3-6 15,-4 0-5-15,0 0-8 0,-3 3-3 0,3 5 4 16,-3 2 5-16,-8-1 8 0,11 10 3 0,-10-2 2 16,3 1 2-16,1 6 0 0,-4-5 1 15,6-1-2-15,-3 2 0 0,4 0-2 0,3 0 2 16,0 1 1-16,0-1-1 0,7-2-4 0,0 3 1 16,7-5 2-16,0 1 3 0,0-2 2 0,17 1 1 15,-13-4 1-15,13-3 0 0,-4-1 0 0,4-4 0 16,4-4-2-16,3 0-3 0,0-4-3 15,3-7-3-15,-3-5-11 0,0 1-22 0,-10-4-46 16,6 5-125-16,-20 4-1299 0</inkml:trace>
  <inkml:trace contextRef="#ctx0" brushRef="#br1" timeOffset="117428.12">20722 3626 1601 0,'0'0'776'0,"0"0"-762"0,0 0-26 15,0 0 21-15,0 0 39 0,0 0 29 0,0 0 9 16,0 0-12-16,0 0-22 0,0 0-22 16,0 0-15-16,0 0-5 0,0 0-2 0,0 0 1 15,100 127 0-15,-90-115 3 0,0 0 0 0,-3-2 0 16,0-2-1-16,-7 2-3 0,7-4 0 0,-3-1-1 15,-4-3 0-15,0-2 4 0,6 0-2 16,-6 0 4-16,0 0 7 0,0 0 6 0,0 0 7 16,0-1 7-16,0-5-3 0,0-2-14 0,-6-1-23 15,2-6-18-15,-3-4-9 0,7 1 6 0,-7-4 9 16,4-3 7-16,-1-3 2 0,1 4 0 0,3-1 1 16,-7 4 2-16,7 1 0 0,0 3 2 15,0 4 1-15,0-1 1 0,0 4-4 0,0 0-2 16,7-1-4-16,-4 3-1 0,4 1 2 0,-3 1 3 15,-1 1 8-15,8 0 8 0,2 4 5 16,-6-1 1-16,7 2-1 0,0 0-5 0,-7 0-4 16,13 5-6-16,-6 6 1 0,3-3 3 0,0 7-3 15,1 0-5-15,-1 2-7 0,0-1-11 16,-3 5-20-16,0 2-36 0,-4-1-49 0,0 1-81 16,-10-3-248-16,4-10-1081 0</inkml:trace>
  <inkml:trace contextRef="#ctx0" brushRef="#br1" timeOffset="117939.54">19875 4731 2256 0,'0'0'97'0,"0"0"-61"0,0 0-6 16,0 0 20-16,0 0 15 0,0 0 4 0,0 0-13 15,0 0-25-15,0 0-10 0,0 0 6 0,0 0 21 16,0 0 2-16,0 0-10 0,0 0-11 0,45 182-20 15,-34-151 2-15,-5 0 0 0,-2-1 2 0,13-4 2 16,-10 1-4-16,3-3-2 0,1-1 0 16,-1-2-4-16,0-3 1 0,-6 0-1 0,13-1-1 15,-7-2-3-15,-3-1 2 0,3-4 0 0,1 1-3 16,-1-3 2-16,-6-5-9 0,2 2-5 0,-6-5-13 16,4 0-24-16,-4 0-32 0,0 0-47 15,0 0-75-15,0-5-174 0,0 2-1119 0</inkml:trace>
  <inkml:trace contextRef="#ctx0" brushRef="#br1" timeOffset="118311.29">20340 4780 2089 0,'0'0'42'15,"0"0"-46"-15,0 0 13 0,0 0 41 0,0 0 19 16,0 0 19-16,0 0 3 0,0 0-21 16,0 0-24-16,0 0-22 0,-7 210-12 0,7-188-4 15,4-3 1-15,-1-1 4 0,4-4-6 0,-4-4-3 16,15-1-7-16,-12-1-2 0,5-3 7 0,6-4 9 16,-3-1 15-16,3 0 8 0,0-1 10 15,0-7 4-15,-3-6-9 0,10 1-3 0,-13-4-9 16,9-3-2-16,-6 2-1 0,-4-5 0 0,1 3 2 15,-8 0-4-15,0-2-1 0,1-1-5 0,-4 3-2 16,0-2 2-16,0 5 1 0,-10 2-2 16,6 1-8-16,-13 2-3 0,10 2-10 0,-10 3-5 15,3 2-4-15,-7 0-10 0,8 4-2 0,-8 1-4 16,4 0-2-16,-4 0-2 0,14 0-14 16,-6 0-27-16,-5 3-69 0,11 2-145 0,4-2-774 15,0 2-246-15</inkml:trace>
  <inkml:trace contextRef="#ctx0" brushRef="#br1" timeOffset="118678.04">20753 4561 1525 0,'0'0'72'15,"0"0"5"-15,0 0 9 0,0 0-7 16,0 0-10-16,0 0-6 0,0 0-3 0,0 0-12 15,0 0-13-15,0 0-1 0,0 0-7 0,17 204-4 16,-17-184 0-16,0-3-5 0,0-1 4 16,0 2 3-16,0-5-5 0,4 0-4 0,-1 2-5 15,4-7 0-15,-4 1 3 0,15-1 4 0,-5-2 6 16,-2-4 3-16,6-2 4 0,-7 0 0 0,11-5 3 16,-11-6 0-16,4-1 0 0,3-6 2 15,-10 1-4-15,14-4 1 0,-14 2 1 0,-1-1 1 16,1 2 3-16,0-3 1 0,-7 1-2 0,0 0-1 15,0 0 2-15,-7 4-8 0,-3-2-9 0,0 5-7 16,-14-1-18-16,13 5-6 0,-13 1-3 16,0 3-6-16,3 4 8 0,-3 1 0 0,4 0-7 15,3 0-7-15,-8 6-8 0,19-1-8 0,-8 2-8 16,0-1-6-16,7 2-10 0,4-1-15 0,-4-1-26 16,7-4-57-16,-7 3-104 0,7-4-385 0,0 1-740 0</inkml:trace>
  <inkml:trace contextRef="#ctx0" brushRef="#br1" timeOffset="118961.67">21032 4349 1806 0,'0'0'182'0,"0"0"-141"16,0 0-13-16,0 0 24 0,0 0 27 15,0 0 9-15,0 0-16 0,0 0-27 0,0 0-17 16,0 0-5-16,0 0 19 0,0 0 6 0,0 0-2 15,0 0 3-15,51 157-5 0,-44-125-5 0,7-1-9 16,0-1-6-16,-7 4-5 0,13-3-5 0,-6 0-6 16,3 2-3-16,0-2-2 0,4-1-5 0,-7 2-1 15,10-4 3-15,-7 1-5 0,4-5-1 16,-7 2 2-16,3-5-3 0,-7-2 2 0,7-3-3 16,-6 0-2-16,-8-3-8 0,7-3-6 0,-3 1-21 15,-3-7-31-15,-4 1-53 0,0-2-106 0,0-3-231 16,0 3-973-16</inkml:trace>
  <inkml:trace contextRef="#ctx0" brushRef="#br1" timeOffset="119204.34">21056 4355 1694 0,'0'0'404'0,"0"0"-367"0,0 0-10 15,0 0 18-15,0 0 28 0,0 0 19 0,0 0 1 16,0 0-13-16,0 0-20 0,0 0-12 0,0 0-11 16,0 0-7-16,0 0-8 0,0 0-7 15,134-28 0-15,-120 47 5 0,-4 2 1 0,0 4 0 16,-6-2-4-16,3 3-1 0,3 2-4 0,-10-4-2 16,0 3-3-16,0-4-3 0,0-2-2 0,-10-2-4 15,3 0-8-15,-3-1-20 0,-4 3-50 0,0-5-109 16,0-1-252-16,0-7-1086 0</inkml:trace>
  <inkml:trace contextRef="#ctx0" brushRef="#br1" timeOffset="119741.56">20426 5572 1953 0,'0'0'72'0,"0"0"-23"0,0 0 10 0,0 0 9 16,0 0 3-16,0 0 2 0,0 0-9 15,0 0-15-15,0 0-7 0,0 0 1 0,0 0 3 16,0 0 1-16,-210 114 1 0,196-86-3 0,-6-3 1 16,6 5-7-16,-7-1-9 0,18-5-11 0,-4-2-16 15,4 1-5-15,-1-7-9 0,4 4-4 16,0-2-1-16,7-4-1 0,0 2 0 0,10-3 1 16,-3-4 1-16,0-1-7 0,10-6-10 0,-4-2-6 15,-2-2-11-15,9-9-8 0,-3 0-13 0,-10-4-32 16,7 0-35-16,-11-1-20 0,0-1 1 15,1-2 16-15,-5 2 19 0,-2-2 12 0,-1 0-6 16,-3 1-26-16,0-2-16 0,0 6-27 0,-3 5-786 0</inkml:trace>
  <inkml:trace contextRef="#ctx0" brushRef="#br1" timeOffset="120029.03">20323 5664 511 0,'0'0'217'0,"0"0"46"16,0 0 26-16,0 0-20 0,0 0-42 16,0 0-79-16,0 0-55 0,0 0-29 0,0 0-25 15,0 0 0-15,0 0 13 0,0 0 11 0,0 0 0 16,0 0-9-16,14 42-19 0,-8-29-5 0,-2 5 5 15,13-1 5-15,-7 7 3 0,1-1 2 16,9 5-9-16,-9-3-5 0,9 4-5 0,-6 1-3 16,7 0 2-16,-11 0-4 0,14 1-4 0,-13 1-2 15,6-1 0-15,-7 3-2 0,-3-4 2 16,10-6-6-16,-13-1-6 0,2-5 5 0,-2-5-1 16,-4 1 8-16,0-1 13 0,0-2 5 0,-4 2 2 15,-6 3-2-15,-7-1-6 0,7 1-10 0,-14 0-7 16,3 3-3-16,-3-2-4 0,-4-1-3 0,1 3 2 15,-4-6 2-15,10 1-3 0,-3-3 3 16,-3-2 0-16,13-3-6 0,-7-3-7 0,11-1-10 16,-7-2-18-16,13 0-29 0,1-5-35 0,-1-6-58 15,1-1-106-15,3 0-264 0,0 5-966 0</inkml:trace>
  <inkml:trace contextRef="#ctx0" brushRef="#br1" timeOffset="120478.03">20784 5666 2066 0,'0'0'110'16,"0"0"-57"-16,0 0-17 0,0 0 4 16,0 0 14-16,0 0 19 0,0 0-1 0,0 0-17 15,0 0-16-15,0 0-9 0,0 0-2 0,0 0 7 16,0 0 2-16,0 0-6 0,-196 196-7 0,192-176-14 15,1-3-7-15,-1 1-6 0,4-2-5 0,0 2 2 16,0-2 1-16,0 3-3 0,4-4-5 16,-1-4-4-16,8-2-5 0,-1-4 0 0,0-3 3 15,-3-2 8-15,14 0 9 0,-11-5 3 0,11-6 2 16,-11-3 4-16,11-3 3 0,-7-2 1 16,3-2 8-16,-7 2-3 0,-3 0 0 0,-7-1 1 15,3 4-2-15,4-5-1 0,0 4-2 0,-7-3 1 16,0 3-5-16,0 2 2 0,0-1-4 0,0 2-4 15,0 4 5-15,0 2-6 0,0 2 3 0,0 2 3 16,0 4 2-16,0-2 4 0,0 2 2 16,0 0 0-16,0 0-1 0,0 0-7 0,0 2-4 15,0 0-9-15,4 1-4 0,-4 4 4 0,3-1 11 16,1 1 10-16,2 0 10 0,-2 3-6 16,13 1-6-16,-10 2-4 0,0 3 1 0,10-1-1 15,-3-1-3-15,-4 0-2 0,4 1-4 0,-4-5-8 16,4 1-3-16,3-6-9 0,-3 1-17 0,0-1-25 15,-4-3-36-15,0-2-54 0,4 0-103 16,-10 0-1243-16</inkml:trace>
  <inkml:trace contextRef="#ctx0" brushRef="#br1" timeOffset="120687.36">21114 5557 1907 0,'0'0'83'0,"0"0"-31"16,0 0 20-16,0 0 41 0,0 0 32 0,0 0-10 16,0 0-26-16,0 0-32 0,0 0-29 15,0 0-21-15,0 0-10 0,0 0-8 0,0 0-5 16,0 0-3-16,114 157-5 0,-93-142-14 0,-11-5-27 16,4 2-52-16,3-4-130 0,-14-5-295 15,8-1-962-15</inkml:trace>
  <inkml:trace contextRef="#ctx0" brushRef="#br1" timeOffset="120861.55">20867 5390 2767 0,'0'0'70'16,"0"0"-114"-16,0 0-57 0,0 0-24 0,0 0 8 15,0 0 31-15,0 0 43 0,0 0 18 0,0 0-25 16,0 0-95-16,0 0-255 0,0 0-995 0</inkml:trace>
  <inkml:trace contextRef="#ctx0" brushRef="#br1" timeOffset="121344.6">21297 5431 1815 0,'0'0'100'0,"0"0"-40"0,0 0 17 0,0 0 12 16,0 0 5-16,0 0 0 0,0 0-9 0,0 0-14 16,0 0-12-16,0 0-15 0,0 0-6 0,0 0-8 15,0 0-13-15,0 0 1 0,141 172 4 16,-131-159 2-16,-3-2 1 0,-4-4-4 0,4-1-9 15,-7 0-8-15,0-4 0 0,0-2 5 0,7 0 7 16,-7 0 9-16,0 0 7 0,0 0 9 0,0 0 9 16,0-6-9-16,-7-3-25 0,7-3-29 15,-7-6-14-15,4 0-1 0,-4-3 9 0,0-1 12 16,4-2-1-16,-4-4 3 0,7 2-1 0,0-1 2 16,0 1 2-16,0 0-1 0,0 3 3 0,7 5 3 15,-4 0-2-15,8 5 2 0,-5 0-1 16,1 0 0-16,14 5 5 0,-11 4 3 0,1-2 5 15,6 1 1-15,-7 4 1 0,11 1-3 0,-11 0 0 16,14 0-1-16,-7 4 0 0,4 1 5 0,3 5 0 16,-7 0 0-16,7 3-2 0,-3 3-1 15,0-1-1-15,6 1-1 0,-3 0-1 0,-6 0-4 16,6 0-3-16,-7 3-4 0,3-4-1 0,-6 1-4 16,3 0 3-16,-6 0-3 0,6-1-1 15,-7-1-2-15,1 1-4 0,-1-1-8 0,-3-4-18 16,0 2-32-16,-4-2-50 0,7-3-76 0,-3-1-394 15,-3-4-960-15</inkml:trace>
  <inkml:trace contextRef="#ctx0" brushRef="#br1" timeOffset="135778.66">8943 6255 1290 0,'0'0'187'0,"0"0"-42"0,0 0-9 0,0 0 11 15,0 0-4-15,0 0-5 0,0 0-13 16,0 0-25-16,0 0-19 0,0 0-19 0,0 0-13 16,0 0-9-16,-28-5-7 0,28 5-5 0,0 0-7 15,0 0-2-15,4 0-10 0,-4 0-7 0,7 0-7 16,-4 0-8-16,7 0 14 0,-3 0 14 16,17 3 6-16,-7-1 16 0,11 2-11 0,6-4-13 15,1 0 0-15,3 0-8 0,6 0-2 0,5 0 3 16,-8-2 2-16,14-5 1 0,-10 1 3 0,10-2 0 15,-14 0-4-15,4 1-1 0,3 1-4 0,-7 0 1 16,-3 3-1-16,-4-2-2 0,-3 4 1 16,4-1-1-16,-11 0 2 0,-7 2 1 0,7 0 1 15,-13 0 1-15,6 0-1 0,-10 0 0 0,-4 0 1 16,1 0-3-16,-1 0 1 0,4 0-1 16,-7 0 0-16,7 0 3 0,-7 0 3 0,0 0 6 15,0 0 3-15,0 0 5 0,0 0 1 0,0 0 3 16,0 0 0-16,0 0 1 0,0 0-1 15,0 0-6-15,0 0 0 0,0 0-5 0,0 0-1 16,0 0-2-16,0 0-4 0,0 0-1 0,0 0-1 16,0 0-2-16,0 0 2 0,0 0-1 0,0 0-1 15,0 0-1-15,0 0-1 0,0 0 1 0,0 0 0 16,0 0 1-16,0 0 1 0,0 0-3 0,0 0-1 16,0 0 2-16,0 0 0 0,0 0-1 15,0 0 1-15,0 0-1 0,0 0 0 0,0 0 0 16,0 0 1-16,0 0 0 0,0 0 1 0,0 0 1 15,0 0-1-15,0 0 3 0,0 0-2 0,0 0 0 16,0 0 0-16,0 0-1 0,0 0-2 16,0 0 1-16,0 0 0 0,0 0-2 0,0 0 1 15,0 0-2-15,0 0 0 0,0 0 1 0,0 0-2 16,0 0 1-16,0 0 0 0,0 0 2 0,0 0-1 16,0 0 1-16,0 0 0 0,0 0-2 15,0 0 1-15,0 0 2 0,0 0-2 0,0 0 2 16,0 0-5-16,0 0 3 0,0 0 0 0,0 0 2 15,0 0 0-15,0 0-2 0,0 0-1 16,0 0-1-16,0 0 2 0,0 0-1 0,0 0 2 16,0 0 1-16,0 0-5 0,0 0 4 0,0 0-2 15,0 0 0-15,0 0 6 0,0 0-5 0,0 0-2 16,0 0 2-16,0 0-4 0,0 0 2 16,0 0 2-16,0 0-2 0,0 0 4 0,0 0-3 15,0 0-1-15,0 0 1 0,0 0 3 0,0 0-1 16,0 0-2-16,0 0 0 0,0 0 0 0,0 0-1 15,0 0 0-15,0 0 0 0,0 0 0 0,0 0 1 16,0 0-1-16,0 0 0 0,0 0-1 0,0 0 1 16,0 0 1-16,0 0 2 0,0 0-3 15,0 0 1-15,0 0-2 0,0 0 1 0,0 0 1 16,0 0-2-16,0 0 1 0,0 0 1 0,0 0-6 16,0 0 5-16,0 0 0 0,0 0 1 15,0 0 4-15,0 0-5 0,0 0 1 0,0 0-1 16,0 0-4-16,0 0 5 0,0 0-1 0,0 0 0 15,0 0-1-15,0 0 1 0,0 0 1 0,0 0-2 16,0 0 6-16,0 0-5 0,0 0-1 16,0 0 1-16,0 0-9 0,0 0 9 0,0 0-1 15,0 0-1-15,0 0 0 0,0 0 2 0,0 0-2 16,0 0-1-16,0 0 4 0,0 0-7 16,-7 0-2-16,7 0-2 0,0 0-7 0,-7 0 2 15,7 0-3-15,0 0 1 0,0 0 1 0,0 0-1 16,0 0 0-16,0 0-4 0,-3 0 0 0,3 0-1 15,0 0-3-15,0 0 4 0,-4 0-1 0,4 0 3 16,0 0 1-16,0 0-1 0,0 0 5 0,0 0-2 16,0 0-5-16,0 0-6 0,0 0-12 15,0 0-13-15,0 0-12 0,0 0-20 0,0 0-45 16,-3 0-109-16,3 0-1280 0</inkml:trace>
  <inkml:trace contextRef="#ctx0" brushRef="#br1" timeOffset="148844.14">17191 9451 816 0,'0'0'698'0,"0"0"-527"0,0 0-59 16,0 0-9-16,0 0 11 0,0 0 13 0,0 0 8 15,0 0-12-15,0 0-24 0,0 0-20 16,0 0-17-16,0 0-6 0,-41-104-7 0,27 98-5 15,11 1 2-15,-8-1-6 0,-6 1-4 0,10 3-5 16,-6 1-8-16,-5 1-5 0,1 0-4 0,-3 8-7 16,-8 6-3-16,7 0-2 0,-6 5-2 0,-1 3 0 15,1 5 3-15,-1-1-2 0,8 4 0 16,-4 3 4-16,-4 0-7 0,11-2 3 0,-4 1 1 16,7 0-3-16,-6-1 4 0,13 2-4 0,0-3-1 15,-7 1 0-15,14 1 1 0,0-2 0 0,0 3-1 16,14 1 4-16,-4-4-3 0,1 2-1 15,13 1 1-15,-4-3 0 0,-2-1-1 0,6 0 0 16,-7-4 2-16,10-3 1 0,4-1-2 0,-3-5 1 16,3-3-2-16,-4-8 4 0,-3-2-1 15,7-3-2-15,0-1 1 0,0-8-2 0,0-8 2 16,-7 2 2-16,-6-4 2 0,6-2-2 0,-14-2-5 16,11 0 5-16,-14-1-6 0,-4 1 2 0,-3-5 1 15,3 2-3-15,-3-2 2 0,0-2 0 0,-3 0-1 16,3-1 1-16,-3 1 2 0,-4-1-2 0,3 3 6 15,-9 9-3-15,9 0 2 0,1 9 0 16,3 2 0-16,-4 3 3 0,1 2 0 0,3 3 1 16,0 0-4-16,-4 0 4 0,4 0-5 0,0 0-1 15,0 0 1-15,0 8 5 0,0 5 3 0,4 5 3 16,3-1 7-16,-7 9-1 0,7 1 2 16,6 1 2-16,-6-1-2 0,0 1 1 0,14-1-3 15,-11 0-3-15,4 1 3 0,0-2-4 0,-1 1 2 16,8 0-4-16,-11-1 2 0,11-2-2 15,-7 1-1-15,6-3 4 0,-6-1-2 0,7 1-1 16,-11 0 0-16,11-7-5 0,-11 1 1 0,4-2 0 16,0-3 0-16,-8 0 4 0,1-4-1 0,7-2-6 15,-7 0 0-15,0-1 0 0,-7-4-5 16,3 2 5-16,-3-2 1 0,0 0-2 0,0 0 0 16,0 0-3-16,0 0 2 0,0-5-2 0,0-1-2 15,0-2-7-15,0 1-5 0,-3-1-14 0,-4 0-20 16,-7 3-33-16,4-2-42 0,3-1-53 15,-3 0-123-15,-4 3-501 0,7 2-772 0</inkml:trace>
  <inkml:trace contextRef="#ctx0" brushRef="#br1" timeOffset="149241.04">17604 9438 1918 0,'0'0'202'0,"0"0"-134"0,0 0-25 0,0 0 10 0,0 0 18 16,0 0 22-16,0 0 9 0,0 0-10 16,0 0-16-16,0 0-23 0,0 0-10 0,0 0-6 15,0 0-2-15,-196 190 4 0,193-147-3 0,-4-1 3 16,7 0-3-16,0-2-7 0,0-3-8 0,3-3-4 16,4-5-6-16,10-6 3 0,-3-3-1 15,7-2-2-15,-4-2 2 0,7-7-7 0,-7-1-2 16,4-2-1-16,3-4-2 0,-7-2-3 0,7 0-4 15,-3-10-9-15,-4-1-20 0,0-1-26 0,-3-1-44 16,-10 3-60-16,-1 2-122 0,4 2-1247 0</inkml:trace>
  <inkml:trace contextRef="#ctx0" brushRef="#br1" timeOffset="149627.03">17935 9412 1966 0,'0'0'218'15,"0"0"-147"-15,0 0-21 0,0 0 15 0,0 0 25 16,0 0 15-16,0 0-2 0,0 0-13 0,0 0-23 16,0 0-17-16,0 0-9 0,0 0-2 15,0 0-3-15,0 0-6 0,-200 146 1 0,193-130-8 16,0-1-5-16,7-1-3 0,0 0-7 0,7 0 0 15,3-4-4-15,-3 2-3 0,14-1-2 0,-11-1 3 16,11-3-2-16,-7-1 0 0,13 1 2 16,-10-4-2-16,4 2 4 0,3-4 0 0,-10 1-1 15,14-2 3-15,-8 2-1 0,-3-2 3 0,7 2 4 16,-13-1 1-16,9 2 1 0,-16-1-2 0,3-1 2 16,-7 1 0-16,0 3 5 0,0 1 0 15,0 1-1-15,-7 2-6 0,-7 5-8 0,-3-2-2 16,-7 7-3-16,3 1-4 0,-6 2-2 0,-4 1-5 15,-4 2-10-15,4-7-12 0,0 2-17 16,4-8-22-16,10 1-26 0,-4-6-48 0,17-4-110 16,1-3-1287-16</inkml:trace>
  <inkml:trace contextRef="#ctx0" brushRef="#br1" timeOffset="149927.1">17869 9232 2284 0,'0'0'103'0,"0"0"-36"0,0 0-8 0,0 0 21 16,0 0 24-16,0 0 2 0,0 0-13 0,0 0-15 16,0 0-19-16,0 0-10 0,0 0-7 15,0 0-7-15,210 98-1 0,-186-70-4 0,4 0-3 16,-11 3-1-16,14 1-5 0,-7-2-5 0,-10 1-5 15,13-3-2-15,-16-1-2 0,13-3 0 0,-17 0 0 16,10-1 1-16,-14-1-2 0,4-1-3 16,-7 0 1-16,0-5-2 0,0 2-1 0,0-4 0 15,-7 2-2-15,4-1-1 0,-11-2-3 0,7-3-3 16,4 1-5-16,-4-3-12 0,-10-5-28 0,13 1-44 16,-3-4-69-16,4 2-180 0,-1-2-1265 0</inkml:trace>
  <inkml:trace contextRef="#ctx0" brushRef="#br1" timeOffset="150488.69">18420 9305 2131 0,'0'0'141'0,"0"0"-57"0,0 0-27 15,0 0 8-15,0 0 13 0,0 0 16 0,0 0 4 16,0 0-11-16,0 0-16 0,0 0-12 0,0 0-15 16,0 0-10-16,0 0-8 0,0 0-9 0,155-103-6 15,-131 82-7-15,0 2-3 0,7-2-5 16,-7 5-7-16,-7 2-5 0,4 5-15 0,-11 3-12 15,4 4-24-15,-7-1-30 0,0 3-37 0,-7 0-61 16,0 0-121-16,0 5-349 0,0-2-770 0</inkml:trace>
  <inkml:trace contextRef="#ctx0" brushRef="#br1" timeOffset="150709.25">18561 9402 2086 0,'0'0'293'0,"0"0"-161"0,0 0-40 0,0 0-7 0,0 0 8 16,0 0 5-16,0 0-10 0,0 0-18 0,0 0-20 16,0 0-24-16,0 0-5 0,0 0-7 15,0 0-4-15,200-74 0 0,-173 61-4 0,-6 0-2 16,-4 0-3-16,0 2 0 0,-7-4-6 0,-3 8-2 16,11-3-9-16,-12 2-13 0,1 0-16 0,-3-2-38 15,6 2-48-15,-3-2-108 0,0 3-394 16,-4 1-901-16</inkml:trace>
  <inkml:trace contextRef="#ctx0" brushRef="#br1" timeOffset="162975.74">18905 7909 1529 0,'0'0'317'0,"0"0"-267"0,0 0-21 0,0 0 25 15,0 0 47-15,0 0 30 0,0 0 5 16,0 0-8-16,0 0-31 0,0 0-24 0,0 0-13 16,0 0-9-16,90 166-4 0,-70-135-2 0,-6 0-6 15,7 3-8-15,-8 0-11 0,5 1-6 0,-5-4-7 16,1 0-3-16,0-3-2 0,-7-3 0 15,3-4 0-15,0-2-3 0,-10-5-2 0,4 1-1 16,-4-7-4-16,0-2-1 0,0-1 1 0,-4-3 1 16,1-2 3-16,-14-2-6 0,13-12 0 15,-6-4 1-15,-7-6 0 0,6-8 3 0,-2-7 2 16,-1-6 1-16,4-7-3 0,-11-2 0 0,11-7 0 16,-11-1-2-16,14 1 2 0,-7 0-2 0,1 3 3 15,9 5 3-15,-3 4-2 0,7 8 4 16,-3 0-4-16,3 7 1 0,0 4-1 0,3 0 1 15,4 1 1-15,-3 5 1 0,13 1 2 0,-7 3-2 16,-3 3 2-16,7 6-1 0,-4 5 1 0,-3 4 2 16,-4 2 2-16,11 0 3 0,-7 10 1 0,0 3 5 15,-4 6 1-15,-3 6 2 0,4 8 2 16,3 4-1-16,-7 3-2 0,0 4-7 0,0 5-8 16,0-3 1-16,7 1-4 0,-7-4 1 0,3 1-2 15,-3-6 0-15,3 0-1 0,1-8 2 0,-1-3 3 16,-3-7-1-16,4 0 2 0,-4-3-2 15,0-5-1-15,0-1-1 0,3-5-1 0,-3-3 2 16,0 0 2-16,0-3 3 0,0 0-1 0,0 0 0 16,14-3-5-16,-11-8-3 0,1-2 1 0,3-9-3 15,3 2 2-15,4-6-3 0,-4 2 3 16,11 0 0-16,-7 3 2 0,6 0 1 0,-6 4 1 16,10 4 1-16,-10 2 0 0,10 3 3 0,-7 4-2 15,0 4 2-15,7 0-1 0,-10 7-2 0,10 4 3 16,-10 4-1-16,3 0 2 0,-3 3-1 15,-4 5-1-15,-3-1 0 0,-3 1 2 0,-1-1 4 16,-3 3-1-16,-3 2 1 0,-8-3-1 0,1 0 0 16,-4 4 5-16,-6-4-1 0,2 0 2 0,-9 3-1 15,3-4 1-15,-4-2-1 0,11-2-5 0,-11 2 4 16,1-5-7-16,-4-1-2 0,14-2 0 0,-7-2-7 16,-7-3 4-16,17-1-3 0,-7-1-3 15,11-5 0-15,-7 1-4 0,10-2-6 0,3 0-18 16,1-3-25-16,3-8-47 0,0-2-57 0,10-7-104 15,1 3-244-15,-1 5-957 0</inkml:trace>
  <inkml:trace contextRef="#ctx0" brushRef="#br1" timeOffset="163217.84">19600 7496 1792 0,'0'0'133'0,"0"0"-20"16,0 0 8-16,0 0 19 0,0 0 4 0,0 0 3 16,0 0-25-16,-100 195-29 0,97-150-20 0,-1 0-16 15,1 2-9-15,3-2-8 0,0-3-4 0,3-5-9 16,4-3-5-16,4-6-3 0,6-4-9 16,0-4-3-16,4-8-11 0,-1 1 0 0,-2-10-4 15,13 0-5-15,-7-3-5 0,-7-3-13 0,10-8-17 16,4-3-34-16,-3-3-45 0,-7 0-98 0,-4 2-182 15,-10 5-1071-15</inkml:trace>
  <inkml:trace contextRef="#ctx0" brushRef="#br1" timeOffset="163531.94">19979 7508 1954 0,'0'0'194'0,"0"0"-111"15,0 0-10-15,0 0 15 0,0 0 4 16,0 0-4-16,0 0-11 0,0 0-25 0,0 0-19 16,0 0-8-16,0 0-5 0,0 0 2 0,0 0 2 15,0 0-5-15,-79 180-2 0,79-166 0 0,3-2-3 16,4 2-5-16,10-5-3 0,-7 3-3 16,4-4-4-16,0 0 5 0,-4 0 3 0,11-1 3 15,-7-1 2-15,3-1-2 0,-3 0 6 0,-1-2 3 16,8 0 2-16,-11-2 3 0,1 0-7 0,-4 1-3 15,-7 1 4-15,0-1 4 0,0 4 0 0,-14 0-2 16,0 3-10-16,-7 0-11 0,4 2-6 16,-10 2-7-16,3 1-7 0,-4-1-10 0,1-3-14 15,2-2-14-15,5-3-29 0,3-3-59 0,6-2-117 16,-3 0-292-16,11-5-924 0</inkml:trace>
  <inkml:trace contextRef="#ctx0" brushRef="#br1" timeOffset="163738.81">20048 7216 1765 0,'0'0'189'0,"0"0"-36"0,0 0 0 0,0 0 0 16,0 0-15-16,0 0-17 0,0 0-27 0,0 0-14 16,0 0-23-16,0 0-17 0,203 116-9 15,-179-83-4-15,-7 6 0 0,-3 0-3 0,-7-2-4 16,3 0-12-16,0-2-8 0,-6-1-1 0,-1 3-4 15,-3-3-8-15,0 3-10 0,0-4-30 0,-7-3-45 16,-3-4-86-16,0-6-189 0,10-6-1142 0</inkml:trace>
  <inkml:trace contextRef="#ctx0" brushRef="#br1" timeOffset="164076.07">20770 7282 2083 0,'0'0'371'16,"0"0"-304"-16,0 0-42 0,0 0 2 0,0 0 21 15,0 0 21-15,0 0 19 0,0 0 2 0,0 0-16 16,0 0-22-16,-24 240-16 0,17-184-17 16,4 8 0-16,-11 6 2 0,7-1-2 0,-10 2-1 0,3 2-5 15,4 1-2-15,-11-4-3 0,11-2 1 16,3-1-3-16,-10-8-7 0,17-6-2 0,-7-8-7 16,3-7-8-16,4-6-15 0,-3-7-30 0,0-2-48 15,-4-5-107-15,7-8-254 0,-7-3-1079 0</inkml:trace>
  <inkml:trace contextRef="#ctx0" brushRef="#br1" timeOffset="164576.04">21021 7591 2047 0,'0'0'186'0,"0"0"-62"0,0 0-37 15,0 0-6-15,0 0 3 0,0 0 2 0,0 0-1 16,0 0-20-16,0 0-21 0,0 0-12 0,0 0-8 16,-6 200-1-16,6-155 5 0,0 5 0 0,0-5-2 15,0 0-5-15,6-7-12 0,-2-7-7 16,-4 0-5-16,7-1-3 0,-4-5 0 0,4 2-9 15,0-9-12-15,-4-5-17 0,1-5-19 0,-1-3-6 16,-3-5 3-16,0 0 10 0,7-3 12 0,-7-7 7 16,0-5 7-16,0-1-2 0,0-8 1 15,0 0 1-15,0-5-6 0,-7-2-8 0,0-2-4 16,-3-3-10-16,-7-5 0 0,7 2 10 0,-4-1 15 16,3 4 27-16,1 2 23 0,3 8 23 15,-10 4 10-15,14 7 11 0,-1 4 9 0,1 6 4 16,3 0-3-16,0 3-15 0,0 2-19 0,0 0-20 15,0 0-1-15,3 0 8 0,4 0 8 0,10 0 5 16,-3 5-7-16,0 2-11 0,6 3-7 16,-6 5 3-16,10 0 2 0,-3 3 0 0,0 4 1 0,3 1 0 15,7-1-9-15,-4-1-2 0,1 3-4 16,-4-4-8-16,3-2 0 0,1-3-6 0,-4 0-6 16,-7 1-5-16,7-3-16 0,-13 2-29 0,9-2-48 15,-13-2-78-15,3 1-110 0,-6-3-228 0,-4-3-874 16</inkml:trace>
  <inkml:trace contextRef="#ctx0" brushRef="#br1" timeOffset="164770.6">20815 8339 1943 0,'0'0'171'0,"0"0"-88"16,0 0 4-16,0 0 9 0,0 0 12 15,0 0 1-15,0 0-22 0,0 0-22 0,220-171-37 16,-185 142-23-16,-1 3-6 0,-3-1-10 0,-4-1-4 16,4-1-9-16,-6 0-26 0,2 2-41 15,-10 1-67-15,4-1-113 0,-11 9-345 0,1 8-810 0</inkml:trace>
  <inkml:trace contextRef="#ctx0" brushRef="#br1" timeOffset="165152.54">21517 7409 1901 0,'0'0'160'0,"0"0"-47"0,0 0-18 16,0 0-3-16,0 0 0 0,0 0 2 0,0 0-7 15,0 0-18-15,0 0-13 0,0 0-10 0,0 0-9 16,-41 195-7-16,41-157-5 0,0 3-11 15,0-4-2-15,7-2-5 0,3-2-4 0,-7-4-7 16,18-7-7-16,-7-3-2 0,10-4-7 0,-4-4 3 16,5-6-4-16,2-5-8 0,4 0-21 0,-10-5-34 15,3-9-59-15,0-1-85 0,-7-4-120 16,-3 8-376-16,-7 1-517 0</inkml:trace>
  <inkml:trace contextRef="#ctx0" brushRef="#br1" timeOffset="165876.29">21834 7329 254 0,'0'0'406'0,"0"0"-59"16,0 0-48-16,0 0-61 0,0 0-65 0,0 0-54 15,0 0-37-15,0 0-32 0,0 0-16 16,0 0-14-16,0 0-8 0,0 0-6 0,0 0-6 16,0 0-1-16,-25-2 0 0,19 4 2 0,6-2 2 15,0 0 2-15,0 0 2 0,0 3 5 16,0-3 7-16,0 0 4 0,0 0 6 0,0 0 1 16,0 0 4-16,0 0 2 0,0 0-1 0,0 0 0 15,0 0-4-15,0 0-2 0,0 0-1 0,0 0 1 16,0 0 4-16,0 0 1 0,0 0 0 0,0 2-1 15,0-1 0-15,0-1 3 0,0 2 1 16,0 3 4-16,-4-2-5 0,4 3-5 0,-3-1-4 16,-1 3-6-16,4 0-4 0,-3 0-6 0,3 0-2 15,0 2-1-15,-4 1-3 0,4-1 1 16,0 3-5-16,0-2-1 0,0 0 0 0,0-2-1 0,0 3-2 16,4-4-6-16,-1 0-5 0,1-3-7 15,3 0-2-15,-7-2 3 0,10 1 0 0,0-4 7 16,-3 1 7-16,0-1 2 0,10 0 7 0,-7 0 3 15,-3-1 1-15,11-5-2 0,-8 0-1 16,-3 3-2-16,10-2 0 0,-7 3-3 0,1 2 2 16,-1-1 0-16,0 1-2 0,-6 0-3 0,6 0 6 15,0 1 3-15,-3 6 3 0,0 1 8 0,-3 0 0 16,2 2 4-16,-6 1 4 0,11-1 2 16,-11 2 3-16,0-1 5 0,0 2 4 0,-11 5-5 15,5 0-2-15,-5 0-8 0,-6-1-9 0,3 1-3 16,-6 0-4-16,6-4-5 0,-3-1-1 15,3-4-3-15,4-1-8 0,-8-2-10 0,15-3-16 16,-7-2-25-16,6-1-32 0,-6 0-70 0,3 0-117 16,7-1-282-16,-3-2-939 0</inkml:trace>
  <inkml:trace contextRef="#ctx0" brushRef="#br1" timeOffset="166149.04">21923 7132 1890 0,'0'0'253'0,"0"0"-225"16,0 0-11-16,0 0 23 0,0 0 24 16,0 0 13-16,0 0 12 0,0 0-6 0,0 0-14 15,0 0-17-15,0 0-7 0,0 0-3 0,0 0 0 16,196 118 5-16,-179-90-4 0,-3 3-6 0,3 0-5 15,-3 1-6-15,0-1-6 0,-4-2-3 16,-6-4-4-16,6 1-6 0,-10-1-1 0,0 2 0 16,0-2-5-16,-4 1-3 0,-2 0-12 0,-8-1-22 15,-7-3-37-15,11 3-80 0,-7-5-209 16,10-10-1195-16</inkml:trace>
  <inkml:trace contextRef="#ctx0" brushRef="#br1" timeOffset="168025.9">20942 7909 32 0,'0'0'344'0,"0"0"-134"0,0 0-90 15,0 0-4-15,0 0-12 0,0 0 1 0,0 0 8 16,0 0 13-16,0 0-2 0,0 0-5 0,0 0-5 16,0 0-16-16,14-65-13 0,-14 65-13 15,0 0-18-15,0 0-13 0,0 0-10 0,0 0-8 16,0 0-4-16,0 0-4 0,0 0-3 0,0 0-1 16,0 0 0-16,0 0 0 0,0 0 2 0,0 0 13 15,0 5 16-15,0 4 15 0,0 4 9 16,0 5-2-16,0 3-6 0,0 3 3 0,10 5-4 15,1 5-1-15,-4-2-7 0,-1 0-19 0,5 1-9 16,3 0-6-16,-8-1 7 0,5-2-3 0,-1 2-2 16,-3-1-5-16,-4-2-4 0,1 1 1 0,-1 1 1 15,-3 0 0-15,0-2-1 0,7 0-4 16,-7-2 2-16,0 2 2 0,4-4-5 0,-4-2-2 16,6 0 0-16,-6-2-1 0,4-2 6 0,-4-3 0 15,0-2-2-15,3-2-2 0,-3-7-3 0,4 0 0 16,-4-5 2-16,0 1 1 0,0-1-1 15,0 0 0-15,0 0-2 0,0 0-3 0,0 0-4 16,0 0-9-16,0-1-11 0,0-7-15 0,3-1-23 16,-3-7-29-16,0 1-43 0,0 0-63 0,0-3-79 15,4 7-198-15,-4 3-876 0</inkml:trace>
  <inkml:trace contextRef="#ctx0" brushRef="#br1" timeOffset="177808.39">13908 13538 0 0,'0'0'203'0,"0"0"15"16,0 0-15-16,0 0 9 0,0 0 8 0,0 0-27 16,0 0-15-16,0 0-5 0,0 0-15 0,0 0-20 15,0 0-20-15,-65 40-14 0,62-38-12 0,3-2-9 16,0 0-8-16,0 0-11 0,0 0-9 15,0 0-6-15,0 0-7 0,0 0-6 0,0 0 1 16,0 0-7-16,0 0-4 0,0 0-3 0,0 0-9 16,0 0 1-16,3 0-2 0,0-5 1 0,1 2 1 15,3-3-4-15,10-3 1 0,-7-4 1 16,14-3 4-16,-6-5-2 0,13-3-1 0,0-5-3 16,3-2-4-16,4-3 2 0,0-4-2 0,10-5 1 15,-7-2-4-15,-3-2 2 0,3 1 2 0,4 1-1 16,-7 0 2-16,0 2 0 0,-4 7-1 0,-3 6-3 15,-3 5-1-15,-15 6-2 0,11 6-4 16,-13 5 0-16,-4 3-5 0,3 2 3 0,-7 3 1 16,-3 0-1-16,0 0-2 0,0 0-1 0,0 0-3 15,0 0 0-15,0 3 6 0,0 4-9 16,-13 1-7-16,6 0-12 0,7 3-22 0,-7-3-19 16,0-1-29-16,-7 1-42 0,11-3-78 0,3 0-160 15,-4-4-981-15</inkml:trace>
  <inkml:trace contextRef="#ctx0" brushRef="#br1" timeOffset="178192.42">14483 12560 1147 0,'0'0'248'0,"0"0"-77"0,0 0-20 16,0 0-14-16,0 0-11 0,0 0-21 0,0 0-22 15,0 0-21-15,0 0-14 0,0 0-6 0,0 0 3 16,0 0 5-16,0 0 3 0,0 0-4 16,10 85 1-16,11-51 8 0,-7 6 7 0,17 7 5 15,0 4-10-15,-4 2-17 0,8-2-15 0,-4 2-10 16,3-5-5-16,-13 2-5 0,10-2-5 0,0-4-4 15,-7-4-1-15,-7-1 1 0,7-4 3 16,-3-2 2-16,-4-1-6 0,7-6-6 0,-14-3 2 16,8-3 4-16,-8-5 7 0,-7-4 6 0,4-1-7 15,3-5-8-15,-6-1-3 0,-4-4-3 0,0 0-2 16,0 0-6-16,0 0-25 0,-14 0-38 16,7-5-52-16,-3-7-69 0,-7-1-89 0,10 0-186 15,0 3-895-15</inkml:trace>
  <inkml:trace contextRef="#ctx0" brushRef="#br1" timeOffset="178892.41">14332 12608 1555 0,'0'0'409'16,"0"0"-287"-16,0 0-40 0,0 0-6 0,0 0 3 15,0 0 4-15,0 0-7 0,0 0-17 16,0 0-16-16,0 0-13 0,0 0-5 0,0 0 4 16,0 0 4-16,0 0 5 0,55-103 2 0,-28 76 1 15,4-4-9-15,4-7-6 0,2 0-4 0,8-5-5 16,-3-4-3-16,13-5-5 0,3 0-5 16,-6-2-2-16,10 1-2 0,-4 3 1 0,4-3 0 15,-10 3 2-15,6 3-2 0,-10-2 3 0,11 8-1 16,-14-3-1-16,10 8 2 0,0 3-3 0,-11 1 3 15,-2 5 3-15,-8 4-4 0,-3 7-1 0,0 1 1 16,-3 6-1-16,-15 1 0 0,12 2 0 0,-15-1 0 16,10 4-3-16,-9-1 2 0,-4 3 0 15,10 1 3-15,-10 0 0 0,-4 0-2 0,-3 0 1 16,4 0 0-16,-1 0 2 0,7 0 2 0,-6 1 2 16,-1 3 3-16,1 1-2 0,-1 1 2 15,-3 7 1-15,7 1 1 0,7 5-2 0,-7 6 0 16,3 9-2-16,7 4 1 0,-3 11 2 0,10 8 3 15,-7 6 4-15,11 9-4 0,-1-2-1 16,4 5-5-16,0 0-3 0,0 0-7 0,7 0-3 16,0-4 4-16,-4-4-4 0,1-7 3 0,-1-8-2 15,-3-5 2-15,0-7-2 0,0 0 0 0,-14-8 3 16,14-1-3-16,-10-7 1 0,-7-3 0 16,10-2 0-16,-17-6-1 0,10-2 1 0,-7-3 0 15,-3-3 3-15,-3-1-3 0,-1-3 0 0,-3-1 2 16,0 0 2-16,0 2 3 0,0-2-6 0,-7 0-4 15,-3 3-3-15,-14 2-4 0,0 3-5 16,0 2 2-16,-11 3-5 0,-10 2-2 0,4 3 5 16,0 0 3-16,-11 4 2 0,11 1 3 0,-4 1 2 15,-6 5-1-15,6 1 1 0,-10-2-4 0,10-2 10 16,0 2 3-16,-6-4 3 0,13 1 0 0,-7 1-2 16,-3-2-2-16,10-1-1 0,0-4 5 15,4 0-3-15,-4-2-3 0,0 4 2 0,0-5-3 16,4 3-5-16,-1-2 4 0,4 0 0 0,4-3-1 15,3-2 4-15,13-2-1 0,1-4-9 0,-7-4-13 16,17-1-23-16,-4-1-33 0,4 0-57 16,0-3-61-16,4-10-93 0,-1 3-206 0,1 2-957 15</inkml:trace>
  <inkml:trace contextRef="#ctx0" brushRef="#br1" timeOffset="179516.36">15784 12460 0 0,'0'0'0'0,"0"0"0"0,0 0 0 15,0 0 0-15,0 0 0 0</inkml:trace>
  <inkml:trace contextRef="#ctx0" brushRef="#br1" timeOffset="179698.29">15784 12460 0 0,'-7'13'0'0,"7"-13"4"0,0 2 52 16,0-2-18-16,0 0 46 0,0 0 36 15,0 0 17-15,0 0-5 0,0 0-39 0,0 0-18 16,0 2 16-16,0-2 32 0,0 0 20 0,0 0-10 16,0 0-33-16,0 0-35 0,0 0-49 0,0 0-55 15,0 0-72-15,0 0-60 0,0 0-155 16,0 0-437-16</inkml:trace>
  <inkml:trace contextRef="#ctx0" brushRef="#br1" timeOffset="180442.31">14886 12603 1131 0,'0'0'120'15,"0"0"-59"-15,0 0-13 0,0 0 9 0,0 0 20 16,0 0 12-16,0 0-3 0,0 0-17 0,0 0-29 16,0 0-19-16,0 0-6 0,0 0 9 15,0 0 17-15,0 0 18 0,-183 115 17 0,173-91 2 16,0 4-8-16,-1-3-12 0,8 2-22 0,3-2-9 16,0-1-10-16,0-2-8 0,0 2-5 0,14-1-4 15,-4-2-3-15,-3-2-2 0,10 0 0 0,-7-4-1 16,11 0 6-16,-7-7 3 0,6-1-7 0,-2-6 7 15,2-1 1-15,-6-8 6 0,10-7 16 16,-7-6-3-16,7-4-2 0,-3-1-10 0,-7-1-10 16,3 4-8-16,-10 1-10 0,0 4-3 0,-4 5 1 15,-3-2 5-15,0 5 8 0,0-3 9 16,0 2 7-16,-3 1 0 0,-1 1-1 0,1 1-1 16,-4 3-1-16,7 2 3 0,0 1-4 0,0 2-2 15,0 0 0-15,0 0-6 0,0 0 2 16,0 0 11-16,4 5 14 0,2 7 8 0,1 0 6 15,0 4 3-15,14 3-3 0,-14 3 4 0,13-4-5 16,-6 2-16-16,3-4-6 0,-10 1-12 0,4 0 1 16,6-2 1-16,-7 1-6 0,-7-2-2 0,18 4 2 15,-11-2-1-15,-3 2-2 0,7-2-9 16,-4-5-12-16,-3-3-9 0,-3 0-9 0,10-3-11 16,-8-2-21-16,-2-1-54 0,3-2-77 0,-7 3-122 15,3-3-879-15</inkml:trace>
  <inkml:trace contextRef="#ctx0" brushRef="#br1" timeOffset="180779.58">15209 12550 484 0,'0'0'91'0,"0"0"-12"16,0 0 22-16,0 0 40 0,0 0 29 0,0 0 22 16,0 0-13-16,0 0-38 0,0 0-17 0,0 0-28 15,0 0-19-15,0 0-3 0,0 0 0 0,0 0 2 16,-14 219 3-16,21-190 0 0,-3 0-8 0,3-1-4 15,6-5-14-15,-6-1-17 0,0-4-9 0,0-1-18 16,10-2 0-16,-6-2 0 0,9-1-6 16,-6-4-7-16,7-1-18 0,-11-6-14 0,14-1-8 15,-14 0-2-15,11-9-23 0,-7-5-81 0,-7-1-164 16,6 7-1090-16</inkml:trace>
  <inkml:trace contextRef="#ctx0" brushRef="#br1" timeOffset="181073.87">15443 12492 1920 0,'0'0'85'16,"0"0"-54"-16,0 0-27 0,0 0 5 0,0 0 8 15,0 0 18-15,0 0 4 0,0 0 0 0,0 0-8 16,0 0-16-16,0 0-5 0,0 0-5 15,0 0-1-15,0 0 5 0,0 158 7 0,7-145 0 0,10-2 3 16,-10 1 1-16,3-2-3 0,8 3 10 16,-11-3 10-16,-1 0 9 0,12 1 3 0,-11-2-8 15,-4-1-11-15,0-2-10 0,-3 0 3 0,0-2 9 16,0 4 12-16,0 4-2 0,-3 1-15 0,3 3-8 16,-7-4-20-16,-3 1-11 0,-4-4-5 15,7-3-36-15,-14-3-74 0,15-3-134 0,-1 0-405 16,0 0-803-16</inkml:trace>
  <inkml:trace contextRef="#ctx0" brushRef="#br1" timeOffset="181298.87">15371 12249 1922 0,'0'0'254'0,"0"0"-164"0,0 0-35 16,0 0 20-16,0 0 22 0,0 0 20 15,0 0-5-15,0 0-27 0,0 0-29 0,0 0-21 16,206 114-14-16,-178-86-9 0,-14-4-4 0,10 3-5 16,-17-1 1-16,10-2-1 0,-10-1-2 0,-4-1 2 15,-3 1-4-15,4-5-3 0,-4 2-3 0,0 1-16 16,0 0-23-16,-4-1-48 0,-3 1-75 0,-13 1-112 16,16-7-272-16,-3-7-887 0</inkml:trace>
  <inkml:trace contextRef="#ctx0" brushRef="#br1" timeOffset="181775.61">15822 12272 1876 0,'0'0'203'0,"0"0"-101"0,0 0-42 0,0 0-13 15,0 0 3-15,0 0 16 0,0 0 6 0,0 0-2 16,0 0-17-16,0 0-9 0,0 0-2 0,0 0 0 16,0 0 8-16,0 0-2 0,44 11-5 15,-19-36-5-15,16-7-11 0,-3-3-11 0,0-4-4 16,6-1-3-16,-2-5-3 0,9 1 5 0,-6-2-2 15,7 0 1-15,-8 2 3 0,8-2-1 0,-7 1 7 16,-4 3 3-16,0 1 0 0,7 2 2 0,-6 0 1 16,-4 2-2-16,-1 3-1 0,-2 7-2 15,-1 1-3-15,-6 5-2 0,6 3-6 0,-10 5-2 16,-10 3-3-16,3 6-4 0,-6 0 2 0,-8 4-2 16,0 0 3-16,1 0-1 0,6 0 0 15,-10 0 2-15,4 0-4 0,-4 1 1 0,0 2-2 16,0-3 0-16,0 2-1 0,0-2-1 0,0 0 0 15,0 0-1-15,0 0-2 0,0 1-7 16,0-1-5-16,0 0-8 0,0 1-10 0,-4-1-5 16,4 0-13-16,-10 0-23 0,6 0-51 0,1 0-113 15,3 0-324-15,0 0-977 0</inkml:trace>
  <inkml:trace contextRef="#ctx0" brushRef="#br1" timeOffset="183026.39">12253 14042 1055 0,'0'0'312'0,"0"0"-120"16,0 0-67-16,0 0-42 0,0 0-11 15,0 0-7-15,0 0-7 0,0 0 3 0,0 0 12 16,0 0 3-16,0 0-2 0,0 0-15 0,0 0 7 16,0 0 20-16,76 185 15 0,-49-128 14 0,11 2-31 15,-3-1-30-15,-1-3-35 0,-3-8-26 0,0-2 6 16,-3-6-7-16,-8-1 6 0,8 4 4 0,-4-3-3 15,-10 1-3-15,13-2 0 0,-17 0 0 16,11-7-3-16,-14-3-3 0,10-2-1 0,-7-6-3 16,-6-5-2-16,-1-6-7 0,1-1-17 0,-4-5-20 15,0-3-34-15,0 0-62 0,0 0-135 16,0 0-929-16</inkml:trace>
  <inkml:trace contextRef="#ctx0" brushRef="#br1" timeOffset="183792.4">12016 14043 2103 0,'0'0'122'0,"0"0"-87"16,0 0-40-16,0 0-22 0,0 0 11 0,0 0 29 15,0 0 19-15,0 0 22 0,0 0 13 16,0 0 6-16,0 0 8 0,0 0-1 0,199-109-16 16,-154 79-17-16,14-6-10 0,-11-1-5 0,17-6-4 15,-3 0-6-15,0-8-3 0,3-2-2 0,1-7 0 16,3 1-4-16,-1-3-3 0,5 3-1 16,-8 1 1-16,4 0-5 0,-7 0 2 0,-11 4 2 15,11 7-1-15,-7 3 2 0,-10 7-4 0,-7 6-4 16,-7 8 0-16,0 7-2 0,-17 2-1 15,6 8 1-15,-13 3-2 0,-7 1 2 0,0 2-2 16,4 0 4-16,-4 0 2 0,0 0-2 0,0 0 0 16,0 0 0-16,0 0-4 0,0 0 6 0,0 3 2 15,0 2 0-15,0-2 0 0,0-1-3 16,0 3 0-16,0-2 4 0,0 2 0 0,3 2 1 16,7 3-1-16,-6 4 1 0,-1 1-4 0,4 2 5 15,-3 5-2-15,13 2-3 0,-7 5 1 0,11 7 5 16,-4 4 1-16,11 11 1 0,3 4 6 15,0 4-9-15,3 6 0 0,4-2 2 0,-4 3-13 16,4-1 4-16,-4-3 0 0,-3-5-5 0,0-4 6 16,0-4-2-16,-3-3 0 0,-7-4 1 0,10-5-2 15,-11-3 0-15,-6-9-2 0,3 4 4 0,-3-6-2 16,-4-5 0-16,7-2 0 0,-10-5-4 0,-3-1 2 16,-1-4 0-16,11-1 2 0,-14-2 1 15,3 2 0-15,1-2 0 0,-4-1-1 0,0 1 1 16,0-3 1-16,3 0 0 0,-3 2 1 0,0-2 0 15,0 1 4-15,0-1 1 0,0 0 6 16,0 2 2-16,-10 1 2 0,-4 0-7 0,4 4-6 16,-14 3-1-16,7 3-4 0,-11-2 2 0,-3 3 0 15,-3 1-4-15,-1 7-2 0,-3 1 2 16,-13 3-3-16,6 4-3 0,-13 3 2 0,9 4-3 16,-9 6 0-16,-7 2 2 0,-1 0 1 0,1 1 2 15,10 2 4-15,-11-1 1 0,4 2 3 0,4-3-1 16,10 0 1-16,-4-7-3 0,14-2 1 0,4-5 0 15,-1-3-4-15,8-6-3 0,13-3-9 16,-7-8-11-16,15 1-12 0,-1-6-10 0,0 1-10 16,-4-2-6-16,8-1-7 0,0 3-5 0,-1-1-2 15,1 0-2-15,3 1-5 0,-4-2-17 0,1-2-33 16,-1-2-79-16,4-2-203 0,0 0-984 0</inkml:trace>
  <inkml:trace contextRef="#ctx0" brushRef="#br1" timeOffset="184242.15">12594 14116 1306 0,'0'0'409'0,"0"0"-353"0,0 0-14 16,0 0 27-16,0 0 31 0,0 0 32 0,0 0 19 15,0 0-1-15,0 0-30 0,0 0-31 0,0 0-25 16,0 0-22-16,0 0-10 0,0 0 0 16,-28-64 7-16,35 77 12 0,14 3 7 0,-7 11 2 15,10 2-6-15,0 10-10 0,-7 1-8 0,11 0-13 16,-1-2-15-16,-6-3-6 0,-1-4-4 16,4-2-1-16,-10-5 1 0,10-2-2 0,-10 2 0 15,7-2-2-15,-8-5-3 0,5-1-2 0,-11-4-1 16,6-3-6-16,-2-1-3 0,-8-3-8 0,1-2-12 15,-1 1-23-15,-3-3-33 0,0-1-44 16,0 0-69-16,0 0-92 0,0 0-1164 0</inkml:trace>
  <inkml:trace contextRef="#ctx0" brushRef="#br1" timeOffset="184675.62">12945 13840 1562 0,'0'0'84'0,"0"0"-39"0,0 0-6 0,0 0 17 15,0 0 24-15,0 0 17 0,-76 208 8 0,66-172-11 16,-7 2-17-16,10 1-18 0,-4-1-3 0,-2 0-8 16,6-4 0-16,0 1-1 0,0-6-10 15,4-4-1-15,-11-4-8 0,10-5 1 0,4-8 0 16,0-2-2-16,-3-3 0 0,3 0-3 0,0-3 2 15,0 2-1-15,0-2 1 0,0 0 8 0,0 0 4 16,0 0 1-16,0 0-3 0,0 0-11 16,0-2-6-16,0-2-12 0,0 0-10 0,3 0-2 15,-3 0-2-15,0-2 7 0,18 0 9 0,-12-2 2 16,1 2-3-16,0 3-4 0,14-1-3 16,-11-1-2-16,11 2 0 0,-7 1 5 0,13 2 3 0,-3 0 2 15,-7 0 3-15,11 0-2 0,-1 0-1 16,1 0-1-16,-4 2-2 0,4-1-2 0,3-1 0 15,-4 0-2-15,1 2 4 0,-11-2-4 0,10 0 1 16,-3 0-1-16,-10 0-5 0,3 0 4 16,-3 0 0-16,-10 0-2 0,13 0 3 0,-14 0-2 15,1 0-3-15,-1 0-4 0,1 0-7 0,-4 0-11 16,0 0-13-16,0 0-22 0,0 0-29 0,0 0-45 16,-7 0-112-16,3 0-274 0,1 0-979 0</inkml:trace>
  <inkml:trace contextRef="#ctx0" brushRef="#br1" timeOffset="185208.22">12487 14667 1408 0,'0'0'183'0,"0"0"-68"0,0 0-13 0,0 0 10 16,0 0 25-16,0 0 20 0,0 0 1 0,0 0-26 16,0 0-42-16,0 0-38 0,0 0-29 15,0 0-17-15,0 0-1 0,-72 81 2 0,44-53 6 16,4 0 3-16,-7 4 1 0,4-1 3 0,6-2 0 16,-6 0 1-16,-4-3 1 0,0 1-2 15,0-3-2-15,0 4-2 0,10-2-5 0,-10-1-3 16,4 4 0-16,-1 0 4 0,1-2 7 0,9-4 5 15,-6-4 0-15,17-5-4 0,-6-2-5 0,2-8-5 16,8 1-2-16,3-4 0 0,0 1-1 0,0-2-3 16,0 0-1-16,0 0-2 0,0 0-4 0,0 0 0 15,0 0 2-15,0 0-1 0,0 0 0 16,0 3-1-16,0-3-2 0,0 0-2 0,0 2-6 16,0-1-6-16,0 1-11 0,-4 1-14 0,4-3-17 15,0 0-35-15,0 0-55 0,0 0-24 16,4-5-44-16,10 2-93 0,-4-2-1083 0</inkml:trace>
  <inkml:trace contextRef="#ctx0" brushRef="#br1" timeOffset="187558.14">12418 14211 281 0,'0'0'375'16,"0"0"-144"-16,0 0-90 0,0 0-2 0,0 0-43 15,0 0 0-15,0 0 23 0,0 0 12 0,0 0 1 16,0 0-8-16,0 0-14 0,0 0-25 16,-41-50-16-16,41 50-14 0,0 0-15 0,0 0-12 15,0 0-4-15,0 3 0 0,7 6 5 0,0 7 7 16,0 4 11-16,10 3-1 0,-3 8-1 0,-4 3-12 16,14-1-15-16,-3 3-2 0,-8-2-8 15,12 1-2-15,-15-4-3 0,14-1-8 0,-14 1 2 16,4-3 2-16,0 1 2 0,-4-3 0 0,7 2 3 15,-6-2-3-15,-4-2 0 0,6-3 1 0,-2 1-4 16,-8-5 2-16,1-3 1 0,-1-5 0 16,0-3 0-16,-3-1-1 0,11-5 0 0,-11 1-1 15,0-1 1-15,0 0 0 0,0 0 0 0,0 0-3 16,0 0-1-16,0 0-15 0,0 0-35 16,0-1-54-16,-11-5-120 0,8-4-175 0,3 3-361 15,-3 1-241-15</inkml:trace>
  <inkml:trace contextRef="#ctx0" brushRef="#br1" timeOffset="188132.43">12769 13974 1061 0,'0'0'149'0,"0"0"-69"16,0 0-10-16,0 0 14 0,0 0 12 16,0 0 14-16,0 0 2 0,0 0-14 0,0 0-22 15,-48 212-22-15,38-174-21 0,10 1-11 0,0-2-15 16,-4-2-1-16,1-2 2 0,3-6 5 0,0-2 10 16,-3-2 4-16,3-1 10 0,0-3 7 15,-4-2 9-15,4-4 3 0,-3-1-1 0,-1-4-2 16,1-2 1-16,3-5-4 0,0 1-3 0,0-2-8 15,0 0-4-15,0 0-1 0,0 0-4 0,0 0 1 16,0 0-4-16,0-2-3 0,0-1-6 0,0 0-7 16,0 2-4-16,0-1-6 0,0 2-3 15,0 0-5-15,0 0-6 0,0 0-6 0,0 0-3 16,3 0-3-16,1 0 14 0,3-3 9 0,-4 3 5 16,18-2 4-16,-11 1-9 0,11 1 0 0,-8 0-2 15,8 0 2-15,-7 0 1 0,13 0-1 16,-13 0 3-16,10 0 3 0,4 0-2 0,-15 0 2 15,8 0 0-15,0 0-1 0,-1 0 3 0,-2-2 1 16,-1 0-1-16,0-3 6 0,-3-1-1 0,6-1-1 16,-9 1 2-16,-4 4-2 0,0-4-2 15,10 5 1-15,-14-1-1 0,1-1-4 0,-4 3 1 16,0 0-1-16,0 0-1 0,0 0 2 0,0 0 0 16,0 0 0-16,0 0-1 0,0 0-1 15,0 3-1-15,0-3-2 0,0 0-1 0,0 0 2 16,0 2-1-16,0-2 0 0,0 0 2 0,0 0-3 15,0 0-1-15,0 0-6 0,0 0-6 0,0 0-5 16,0 0-13-16,0-2-15 0,0-1-20 0,0 1-27 16,0 1-37-16,0-4-92 0,0 3-52 15,0-1-1133-15</inkml:trace>
  <inkml:trace contextRef="#ctx0" brushRef="#br1" timeOffset="193472">11847 3748 0 0,'0'0'0'0,"0"0"15"0,0 0 112 16,0 0-10-16,0 0-12 0,0 0-2 15,0 0 15-15,0 0-20 0,0 0 0 0,0 0-12 16,0 0-1-16,0 0 4 0,0-12-4 0,0 11-1 16,-3-6-9-16,3 5 2 0,0-3 1 0,-4-1-6 15,4 4-7-15,0 1-14 0,0-1-7 16,0-1 0-16,0 1-1 0,0 2 0 0,0-1-5 15,0-1-5-15,0-1-5 0,0 2 1 0,0 0-4 16,0-1-2-16,0 2-6 0,0-3-9 16,0 1 0-16,0 1-2 0,0-1-1 0,0 2 0 0,0-3-1 15,0 3-1-15,0-2-2 0,0 2 1 16,0-1-3-16,0 1 1 0,0 0 0 0,0 0-3 16,0 0 2-16,0 0-4 0,0 0-12 0,0 0-18 15,0 0-3-15,4 0-5 0,-1 0-8 0,4 0 2 16,-7 1-21-16,3 4-39 0,4-2-56 15,4 2-107-15,-11-2-183 0,3-2-268 0</inkml:trace>
  <inkml:trace contextRef="#ctx0" brushRef="#br1" timeOffset="200693.76">11221 18268 2335 0,'0'0'112'15,"0"0"-65"-15,0 0-15 0,0 0 17 0,0 0 14 16,0 0 9-16,0 0 6 0,227-159-9 0,-186 128-13 15,18-3-15-15,-15 2-17 0,15 0-7 0,-14 1 0 16,10 4 3-16,-14 1 0 0,7 5-7 16,-6 0-6-16,-5 3-5 0,-2 1-7 0,-8 4-1 15,-9 1-3-15,2 4-7 0,-13 2-5 0,0 3-1 16,-7-2-1-16,10 3-1 0,-10 1-7 0,0-3-19 16,0 1-29-16,-10-4-34 0,6 1-49 15,-2 0-59-15,-1-1-94 0,-10 4-251 0,13 0-815 0</inkml:trace>
  <inkml:trace contextRef="#ctx0" brushRef="#br1" timeOffset="201340.99">11489 17647 1420 0,'0'0'196'0,"0"0"-34"15,0 0 3-15,0 0 16 0,0 0-3 16,0 0-17-16,0 0-25 0,0 0-30 0,0 0-26 16,0 0-23-16,0 0-18 0,203 107-11 0,-161-104-10 15,2 0-6-15,-2-3-6 0,-5 0-3 16,15 0-2-16,-7-3 1 0,-7 0 1 0,-1 1-2 15,-2-1 1-15,-8 3-4 0,-2 0 1 0,-15 0-3 16,4 0 4-16,-4 3 4 0,-10 2 5 0,7 3 11 16,-7 5 8-16,0 4-1 0,0 5-6 15,-4 0-8-15,-3 6-9 0,-10 1-4 0,14 1 2 16,-7 1-3-16,-8 2 4 0,11-3 4 0,-6-1-3 16,-5-3 8-16,12 2-6 0,-15-5-10 0,14 1 0 15,-3-3-6-15,-7-4-3 0,10-3-7 16,0-3-21-16,-7-1-37 0,4-4-42 0,6-4-90 15,1-1-257-15,-1-1-1058 0</inkml:trace>
  <inkml:trace contextRef="#ctx0" brushRef="#br1" timeOffset="207078.04">19528 14372 0 0,'0'0'0'0,"0"0"240"0,0 0-54 0,0 0-35 16,0 0-2-16,0 0-20 0,0 0 6 0,0 0-6 15,0 0-20-15,0 0-8 0,0 0-19 0,0 0-7 16,-7-12-1-16,0 12-7 0,7 0-7 0,-3 0-6 15,-4 0-4-15,7 0-4 0,-4 0-2 16,4 0-7-16,-3 0-10 0,3 0-11 0,-4 0-14 16,4 0-12-16,0 0-10 0,0 0-8 0,0 0-6 15,0 0-3-15,0 0 4 0,0 0 5 0,0 0 8 16,0 0 5-16,0 0 5 0,0 0 2 16,0 0 2-16,0 0 3 0,0 0 0 0,0 0 2 15,0 0 0-15,0 0-5 0,0 0-28 0,0 0-101 16,0 0-439-16,0 0-383 0</inkml:trace>
  <inkml:trace contextRef="#ctx0" brushRef="#br1" timeOffset="208374.16">20815 16093 0 0,'0'0'294'0,"0"0"-233"0,0 0-9 16,0 0 2-16,0 0 13 0,0 0 25 15,0 0 58-15,0 0 19 0,0 0 33 0,0 0 3 16,0 0-32-16,0 0-9 0,-41 194-27 0,41-186-13 15,-4 0-10-15,-3-6-4 0,0 1-11 0,7-2-10 16,0-1-11-16,0 0-10 0,0 0-3 16,0-1-9-16,0-6-4 0,0-6-13 0,0-3-11 15,0-6-6-15,0-3-9 0,7-3 2 0,0-5-1 16,-7-1-2-16,4-4 5 0,-4-3-3 16,3 1 1-16,-3 1 2 0,0-1 1 0,4 2-3 15,-4 2-4-15,0 2-4 0,0 7-6 0,0 6-1 16,0 11 0-16,0 2-3 0,0 3-2 0,0 2-11 15,0-2-13-15,0 3-19 0,0 2-29 0,0-2-47 16,0-1-69-16,0 0-109 0,0 2-253 16,0-2-834-16</inkml:trace>
  <inkml:trace contextRef="#ctx0" brushRef="#br1" timeOffset="208757.79">20832 15426 1808 0,'0'0'53'0,"0"0"-9"0,0 0 4 0,0 0 9 15,0 0 27-15,0 0 33 0,0 0 15 0,0 0-13 16,0 0-36-16,0 0-31 0,0 0-18 0,0 0-9 16,0 0 7-16,-45 130 7 0,42-104 0 15,-7-1 0-15,6 1-6 0,-10-1-6 0,11 1-5 16,-4-4-8-16,4 1-6 0,-4-4-2 0,0 0-2 15,0-2-1-15,4 2 2 0,3-4 1 0,-4 0 0 16,1-5 3-16,-1-2 3 0,4-5-2 0,0-1-2 16,0-2-10-16,0 0-14 0,0-5-15 15,-3-4-24-15,3-3-12 0,-7 0 9 0,7-6 8 16,-4-1 18-16,4-3 16 0,0 1 4 0,0 1 7 16,0 0 4-16,0-1 0 0,4 4 1 0,3 3 3 15,-4 4 0-15,1-1 6 0,-1 4 4 0,1-1 2 16,-1-2 6-16,4 5-2 0,3 0 1 15,1-1 3-15,-5 1-1 0,12 2 5 0,-5 1-5 16,11-1-10-16,-6 3-11 0,6 0-12 0,0 5-16 16,-3 1-22-16,3 2-59 0,3-1-173 15,-20-4-1234-15</inkml:trace>
  <inkml:trace contextRef="#ctx0" brushRef="#br1" timeOffset="209757.37">21600 16439 1570 0,'0'0'99'0,"0"0"-21"0,0 0-1 0,0 0 1 16,0 0 13-16,0 0 19 0,0 0 5 0,0 0-7 15,0 0-21-15,0 0-21 0,0 0-17 16,0 0-17-16,0 0-3 0,0 0 1 0,-35-16 9 16,42 0 0-16,7-4 3 0,0-5-6 0,6-3-12 15,1-3-1-15,3-2-11 0,0-4-8 16,0 1-3-16,-3-2-5 0,6 1-4 0,-3 0-3 0,-6 3-9 15,-1 3-6-15,-7 4-14 0,-3 6-13 16,-7 2-14-16,7 4-12 0,-7 1-5 0,0 3 0 16,0 0 0-16,0 3 3 0,0 1-5 0,-7-1-3 15,7 0-5-15,-7 1-9 0,4 5-8 0,-1-2 5 16,-6 2 16-16,6 0 29 0,-2 2 33 16,2 0 23-16,-3 0 21 0,0 0 24 0,-3 0 29 15,3 0 30-15,4 0 23 0,-4 0 11 0,0 0 5 16,0 2-1-16,0-2-7 0,7 2-11 15,-3-2-11-15,3 1-21 0,0-1-22 0,0 0-15 16,0 0-24-16,0 0-11 0,0 0-8 0,0 0-7 16,10 0 8-16,0-1-1 0,1-3 4 0,-1 0-2 15,4-1 1-15,-7 0 0 0,0 0-2 16,10 3 2-16,-10-1-6 0,0 2-3 0,-4 1-1 16,7 0-3-16,-3 0 4 0,0 0 3 0,3 5 6 15,-3 4 7-15,4 2-3 0,-1-1-3 16,-7 5-3-16,8 0 0 0,-8 1 0 0,4-1 0 0,-7 6-1 15,0-3-3-15,0 3-2 0,-7 2-6 0,-3 0-6 16,3 0-26-16,-3 0-32 0,-8 0-43 16,5 0-83-16,-8-1-133 0,7-7-570 0,0-3-419 0</inkml:trace>
  <inkml:trace contextRef="#ctx0" brushRef="#br1" timeOffset="210408.54">19290 16472 0 0,'0'0'0'0,"0"0"0"0,0 0 0 0,0 0 0 16,0 0 0-16,0 0 0 0,0 0 261 0,0 0 147 16,0 0-24-16,0 0-71 0,0 0-55 0,0 0-39 15,0 0-35-15,-127 64-24 0,127-64-25 0,0 0-27 16,0 0-25-16,0 0-22 0,0-3-21 0,0 0-20 16,0 1-9-16,0-1-2 0,0 0 1 15,4-2 8-15,2-2 6 0,5-1 0 0,-4-2 2 16,0-4-5-16,3-3 0 0,7-3 0 0,-7-4-3 15,14-5 0-15,-6-3-5 0,2-4-4 16,1-2-4-16,-4 0 0 0,4-1-2 0,-7 0-4 16,6 3-1-16,-9 4-12 0,-8 5-8 0,11 7-15 15,-14 2-35-15,0 7-51 0,0 2-88 0,0-1-104 16,-7 2-124-16,0 3-317 0,4 0-142 0</inkml:trace>
  <inkml:trace contextRef="#ctx0" brushRef="#br1" timeOffset="210757.54">19297 15951 1696 0,'0'0'26'0,"0"0"-14"0,0 0-3 0,0 0-4 16,0 0 9-16,0 0 22 0,0 0 25 15,0 0 12-15,0 0 6 0,0 0-7 0,0 0-10 16,0 0-1-16,0 0-4 0,0 0-9 15,-44 12-9-15,44-14-9 0,0-1-5 0,3 1 0 0,-3 1 2 16,3-3 9-16,1 1 5 0,-1-4-1 16,1-1-3-16,10 2-2 0,-8 0-2 0,1 1-4 15,-3-3 3-15,13 2-8 0,-10-2-2 0,0 2 1 16,10 0-7-16,-7 3 1 0,-3-2-6 0,3 3-3 16,4 2-5-16,-10 0 2 0,3 5 3 15,10 5 4-15,-10 0 5 0,3 4-1 0,-7 2-2 16,4 6-1-16,0 0-5 0,-3 0 0 0,-1 1-3 15,-3-1-4-15,0-1-1 0,0-3-6 0,0 3-7 16,-3-5-26-16,-8 0-39 0,1 0-64 16,10-1-88-16,-3-1-130 0,3-4-319 0,0-5-745 0</inkml:trace>
  <inkml:trace contextRef="#ctx0" brushRef="#br1" timeOffset="-207638.92">23747 9913 0 0,'0'0'0'0,"0"0"0"0,0 0 0 15,0 0 0-15,0 0 0 0,0 0 0 0,0 0 0 16,0 0 0-16,0 0 0 0,0 0 0 0,0 0 0 16,0 0 0-16,0 0 0 0,0 0 0 15,0 1 0-15,-7-1 0 0,7 0 0 0,0 1 0 16,0-1 0-16,0 0 0 0,0 0 0 0,0 0 0 15,0 0 0-15,0 0 0 0,0 0 0 0,0 0 0 16,0 0 0-16,0 0 95 0,0 0 26 0,0 0-12 16,0 0-15-16,0 0-8 0,0 0-13 0,0 0-19 15,0 0 10-15,0 0-3 0,0 0-1 16,0 0 13-16,0 0-8 0,0 0 4 0,0 0 0 16,0 0-10-16,-3 0 11 0,3 0 10 0,0 0 10 15,-7 0 8-15,7 0-7 0,0-1-10 16,0 1-11-16,0 0-20 0,0 0-14 0,0 0-15 15,0 0-15-15,0 0-8 0,-4 0-2 0,4 0-2 16,0 0 1-16,0 0 0 0,0 0 2 0,0 0 0 16,-3 0 1-16,3 0 3 0,0 0 2 15,0 0 0-15,-4 0-1 0,4 0 2 0,0 0 0 16,0 0-2-16,-3 0 1 0,3 0 1 0,0 0 0 16,-7 1 2-16,7-1 1 0,0 0-2 0,-3 3 3 15,-1-3-1-15,4 2 3 0,-7-2 3 16,7 1 0-16,0 1 3 0,-3 1-1 0,3-2 5 15,-4 0-1-15,4 1 5 0,-3-2 0 16,-1 3-1-16,4-1-5 0,-6-2-1 0,2 1-6 16,4 1 0-16,-3 1 0 0,3 0-3 0,-7-2 0 15,3 2 2-15,1 0 0 0,-1 2 1 0,1-2 4 16,-7 2-2-16,6 0 2 0,-3 0 2 0,4-3 1 16,-4 4 2-16,4-1 3 0,-4-3-4 0,3 1-2 15,-3 2-1-15,7-4-2 0,-3 2 2 0,0-1-1 16,3 0-3-16,-4 1 1 0,1 0 2 15,-8-1 0-15,11 3 2 0,-3-2 2 0,-4 1-1 16,4-1-5-16,-4 3 0 0,3 0-3 0,-6-3 0 16,6 3 0-16,-2 2-2 0,2-1 1 15,1 0-1-15,-4-1 1 0,0-1-1 0,4 1 5 16,-1 0-4-16,-3 0 2 0,7-3 0 0,-3 4-1 16,-1-1 2-16,1-4-1 0,-1 4 3 0,-2 0 0 15,2 2-1-15,1 0 1 0,3-1-3 16,-7 1 3-16,0-2-5 0,3 2 2 0,1-1-4 15,-4-2-2-15,4 3 1 0,-4-2-2 0,7-1 3 16,0 0-3-16,-4-2-2 0,4 0 2 16,-3 0-2-16,-1 0 3 0,4-1-2 0,0 1 4 0,0-1 0 15,-3-1-1-15,3 1 1 0,0 1-1 16,-3-1 1-16,3 1-4 0,-7 1 1 0,7-1-1 16,-4 3-3-16,-3 1 4 0,7-1-2 0,-3 1 1 15,0-2 2-15,-1 4 1 0,1-1-2 0,-1 1 0 16,-3-2-2-16,4 1-3 0,-4 0 4 15,4-3 1-15,-1 3 2 0,1 0-3 0,-1-3-1 16,1 2 0-16,-8-1 1 0,5 2 3 0,6 0-3 16,-4 1 0-16,-3 3-3 0,4-1 0 0,-8 2 6 15,1 2-3-15,7-2 1 0,-1-4 1 16,-3 1-1-16,1-3-1 0,2 1 0 0,1 2-1 16,3-1 0-16,-11 0-2 0,8-1 0 0,-1 2 1 15,1-3 3-15,-4 1 3 0,4 0 2 16,-4 2 1-16,3 0-2 0,1-1-2 0,-1 0 2 15,-2 1 0-15,-1 0-4 0,3-3 1 0,-3 2-2 16,7-1 0-16,-3-2 0 0,-1 2-2 0,1-1 1 16,0 0-3-16,-1-1 4 0,-3 2-2 15,7-4 1-15,-3 3 0 0,-4 1-4 0,4 3 5 16,-1-4-1-16,1 1 2 0,-1 0-1 0,4 0 1 16,-3-1 0-16,-8 1-4 0,5 0 2 0,6 0-2 15,-4 0 4-15,1 1-2 0,-1 2 0 0,-6-1 0 16,6 0-3-16,1 3 4 0,-4-5-3 0,7 5 1 15,-7-4 0-15,7 0-2 0,-3 0 4 16,-8 3 2-16,8 0 2 0,-4-1 2 0,4 4 1 16,-8 1 1-16,1 4 2 0,0 4-1 0,-1 2-2 15,-6 3 1-15,0 1-5 0,0-2 0 16,3-3 2-16,-3-2-2 0,3-4 3 0,4 0-1 16,-4-1-2-16,4-1-2 0,3 0-3 0,-7-1 0 15,4 3 2-15,3-1-1 0,-7 2 1 0,4-1 0 16,3-1 1-16,-3-1-3 0,-1 1 2 15,4-5-2-15,0 2-1 0,4-6 0 0,0 0-1 16,-1 2 0-16,-3-2 2 0,4 1-2 0,-4 3 1 16,3-2 3-16,1 0-3 0,-4 4 3 15,-3 0-2-15,-1 0 0 0,5 1 2 0,-1 2-2 16,-7-3 1-16,7 3-2 0,0-1 0 0,-7 2 0 16,4 0 0-16,3 1 6 0,-3-2-5 0,-7 4 2 15,6-1-1-15,-6 4-3 0,3 4 4 0,-6-1-1 16,6 3 3-16,-3 0-3 0,3-2-4 0,-3 1 4 15,3-4 1-15,0 2 1 0,4-3-2 16,0 0 2-16,-1-3-3 0,-2-1 0 0,2-2 3 16,1-3-1-16,6-4 2 0,-6 1-2 0,3-2-4 15,4-1 3-15,-1-1 0 0,1 1 0 0,-4 2 4 16,0 1-5-16,-3-1-1 0,10 4 1 16,-4 2-1-16,1 0 1 0,-1-3 2 0,1 0-1 15,-4-2-4-15,4 0 4 0,-1-3-3 0,4 1 1 16,-7 0 8-16,7-1-7 0,-3 3 0 0,0-1 0 15,-1 3 0-15,-6 5 4 0,6-1-1 16,-3 0 1-16,1-2-3 0,-1 1-2 0,-4-1 2 16,1 0-2-16,7 0 2 0,-4 4-1 0,3-6-1 15,-6 2 4-15,0 2-2 0,6-3-2 16,-3 2 1-16,0-1 0 0,-3 0 1 0,3 0-2 16,0-3 0-16,0 0 0 0,4-3 0 0,-4-4 2 15,4 1-1-15,-4-2 3 0,7-3-3 0,0 3-2 16,-4 1 0-16,4 1 1 0,-3 0 1 0,-1 2 0 15,1 0 2-15,-7-1-2 0,-1 5-2 16,8 0 1-16,-4 0 2 0,-3-1-1 0,-1 1-1 16,8 0 0-16,-4 0-3 0,4 1 1 0,-8 0 2 15,1-2 0-15,10 3 2 0,-3-4-2 0,-1 2 1 16,-3 4 0-16,4-2-1 0,-8 0-1 0,5 0 0 16,-1 0 3-16,0 4-2 0,-7-2 4 15,7-1-2-15,0 2 0 0,-3-1 1 0,0 0-1 16,3 1 0-16,0-4-2 0,3-1 0 15,-6-4-1-15,7 4 2 0,-4-2-1 0,3-1 1 16,1 4 1-16,-1-2-1 0,-2 2 0 0,-1 0 0 16,-4 2 0-16,11 0-2 0,-3-2 4 0,-1 1-1 15,-2-4-3-15,6-2 5 0,-4 4-3 0,-3-2 0 16,4 4 1-16,-4 0 0 0,4 5-1 16,-1-4 0-16,-3 0 1 0,4-1-4 0,-4-3 3 15,3 0 0-15,4-5-1 0,-6 0 2 0,6 0-2 16,0 0 0-16,0 1 0 0,-4-2 0 15,4 1 0-15,0 3-1 0,-3-4 2 0,-1 1-1 16,4 0 1-16,0 2 1 0,-3-2 0 0,3 4 3 16,-4 3-5-16,4 1 1 0,-7 2-1 0,7 4-1 15,-3 0 1-15,-4-2 1 0,7 3 1 0,0-4-4 16,-3 1 5-16,3-3-1 0,-4 1 2 0,4 1 3 16,0-1-5-16,-3 0 2 0,3-1 0 15,-4-1-1-15,4-2 0 0,-3 0-2 0,3-6 1 16,0-1-2-16,0-1 0 0,0-3 0 0,0 4 1 15,0-4-2-15,-7 3 2 0,7 0 0 0,0 0-1 16,0-2 2-16,0 4-2 0,0 2 1 16,0-2 1-16,-7 2 2 0,7-2-2 0,0-1 1 15,0 2-1-15,-3-2-4 0,3 1 3 0,0-3 1 16,0 1-2-16,0-1 0 0,0 1 0 16,0 3 1-16,0-2-2 0,0 6 3 0,0-2-3 15,0 1 1-15,0-1-1 0,0 2-3 0,0 1 4 16,0-1 0-16,0 0 2 0,0 2 0 0,0 1-1 15,0 0 2-15,0 3-2 0,0-3 1 16,0 5 2-16,0-3-2 0,-4 2-1 0,4-3 0 16,-3-3 1-16,3 4-1 0,0-2 1 0,0-3 0 15,0 2-4-15,0 1 4 0,0-4-2 0,0 4 1 16,3-2 0-16,1-3-1 0,-4 2 0 16,0 0 1-16,0-2 0 0,3 1 0 0,-3 1 0 15,7-1 1-15,-7 2-1 0,0 1 1 0,0 0 1 16,7 0-2-16,-4-1 1 0,-3-3-1 0,0 3 1 15,0 0 1-15,4-5-4 0,-4 2 2 0,0-3 0 16,3-4-3-16,-3 2 3 0,0 1 0 16,4-1-1-16,-4 1-1 0,3-3 2 0,-3 4-1 15,0-2 1-15,0 1 0 0,0-1 1 0,0-2-2 16,7 2-1-16,-7-1 0 0,0 0 2 0,0 0-1 16,3-2 1-16,-3 2-2 0,0 0 0 15,0 1-1-15,7-1 2 0,-7 1 1 0,4 0 2 16,-1 1-3-16,-3-2-2 0,0 1 0 0,4 2 1 15,-1-3 0-15,1 3 1 0,-4 0 0 16,0 2-4-16,6 0 3 0,-2 0 1 0,3 1 0 16,-4 0 2-16,-3 3-1 0,7-4-1 0,-3 3 2 15,-1 0-2-15,-3-2 2 0,7 2-2 0,-4-4 0 16,4 1-1-16,-3 1 0 0,-1-2 2 16,0-1-1-16,1 1 2 0,-1-1-2 0,-3 1-1 0,0 2 3 15,7-1-5-15,-3-2 3 0,3 4 1 16,-1 0-1-16,-2 0 1 0,-1 3 1 0,-3-2-2 15,11 0-1-15,-8 0-2 0,7 2 3 0,-6-1 0 16,3 0 1-16,-7-2 2 0,10 5-4 0,-3-5 1 16,0 4 1-16,-4-2 0 0,1 0 0 15,-1 0 1-15,4 0-2 0,-4 1 2 0,8-1 0 16,-8-3 0-16,1 2 0 0,-1-2-3 0,1 2 2 16,2 2-1-16,-2-2-1 0,6 3 2 0,-6-4 1 15,3 1 0-15,-4 2 0 0,-3-5 0 16,7 3-1-16,3-2 2 0,-6 0-2 0,-1 2 2 15,1-3-2-15,2 3-3 0,-6-4 4 0,7 6-1 16,-3-4 0-16,3 1 2 0,-4-3-3 16,0-1-2-16,1-1 1 0,-1 1-1 0,-3-2 1 15,0 2 3-15,4-1-2 0,3 1 0 0,-7 0 0 16,3 0 0-16,4 0-1 0,-7-2 1 16,0 2 0-16,7 0 0 0,-7-1 1 0,3 1-1 15,1 0 0-15,-4 0 1 0,0-2-2 0,7 4 1 16,-4 1 2-16,4-1-1 0,-4 5 0 0,1-2-1 15,-1 1 0-15,4-3-1 0,-7 0 1 0,7 0 0 16,-3 1-1-16,2-2 3 0,-6 1-2 16,7-1 1-16,-3-2 0 0,-1 2 1 0,-3-2-1 15,4 0-1-15,-4 1 1 0,6 4-3 0,-2-2 2 16,3 0 3-16,-4 3-1 0,1-3 2 0,-1 1-2 16,1-3 0-16,-1 1 0 0,-3-3-2 0,7 0 2 15,-4 7-3-15,4 1 3 0,-3 6-3 16,3 2 8-16,-4-6 0 0,0 4 1 0,-3-3 3 15,11 5-7-15,-4 3 2 0,0 4-3 0,-7-1-1 16,6-1 5-16,-6 0-1 0,0-4-2 0,0 2 0 16,7-3-1-16,-7-4 0 0,4 2 0 15,-4-6 2-15,3 1-1 0,-3-3-2 0,7 1-2 16,-7-1 0-16,3 3 2 0,-3 0-1 0,4 0 1 16,-1-4 2-16,-3 1-2 0,4-4-3 15,-4-3 2-15,0 2-3 0,0 0 2 0,0 0 0 16,0 1 0-16,0 2 0 0,7-1 0 0,-4-2 2 15,-3 0-1-15,7 0 1 0,-7-2-1 0,0-1-3 16,3 1 2-16,-3 2 2 0,4 2-2 0,-1-2-1 16,4 2 0-16,-7 3 0 0,7-6 1 15,3 2 1-15,-6-2-1 0,-4 1-2 0,7-3 1 16,-4 2 0-16,1-2 1 0,-4 3-1 0,7 2 2 16,3 0-1-16,-7-1 1 0,4 3 2 0,-3 2-4 15,-1-2 1-15,7 1-2 0,-3 4 1 0,4-1 1 16,-5-3 0-16,5 2 0 0,-1-3-1 15,-3-3 0-15,3 0 1 0,-6 0 1 0,10 1 0 16,-8-2-2-16,-2 0 2 0,3 1-2 0,3-1 0 16,-3 1 3-16,-4-1-2 0,4-1 1 15,0 1 0-15,-3 0 0 0,2-1-2 0,1 0 2 16,0 3-3-16,-3-2 1 0,6 0 1 0,0 0-3 16,1 2 2-16,-1-2 2 0,0 0 0 0,1 0-1 15,-1 2 0-15,-3 0 0 0,7-1-1 16,-8 0 0-16,5-1 2 0,-1 4-1 0,0-1 1 15,-6 1-1-15,13 4-1 0,-10-1 1 0,3 2 0 16,1-3-1-16,-1 2 3 0,0-1-2 16,1 1-2-16,2-1 2 0,1-1-2 0,-4-4 1 15,8 3-1-15,-8-1 2 0,4-2 0 0,0 0-2 16,-4 1 3-16,0-2 0 0,0 0 0 0,1 0 1 16,-1-2-4-16,0 1 1 0,-3-2-1 0,0 2 2 15,4-1 1-15,-5 1 0 0,1 2 0 16,-3-2-2-16,13 2 1 0,-10-2 0 0,0 0-1 15,3 0 4-15,0 4-3 0,-3-1 1 0,0 1 0 16,3-1-2-16,4 1 1 0,-7 1 0 0,3 0 0 16,1-4 0-16,-1 2 0 0,-3-1-1 0,3 0 1 15,1 1 3-15,-5-1-2 0,1 1-1 16,-7-1 1-16,11 0-6 0,-1 2 5 0,-7-1 1 16,4 2 0-16,-3 0 6 0,3-1-6 0,-4 2-1 15,7-1-1-15,-6 0 0 0,3-2 0 16,0 0 1-16,0 0 2 0,3-1-4 0,-3 2 2 15,-4-3-1-15,4 1 0 0,0 0 3 0,0-2-1 16,-4-1-1-16,4 0-1 0,-3-2-4 0,-4 1 6 16,6 2 0-16,-2 2 2 0,3 2-7 15,-4 0 4-15,1-2-1 0,-1 5 0 0,-3-3 7 16,4 1-7-16,-1 0 1 0,-3-3 1 0,0 3-3 16,0-4 3-16,0-2 0 0,0 1-1 15,7 0 2-15,-7-1-1 0,0-1-1 0,0 0 1 0,3-1-2 16,-3 0 0-16,7 1 1 0,-3-1 0 15,-1 0-1-15,1 1 0 0,-1 2 0 0,0-1-1 16,8 1 6-16,-4-1-6 0,-4 1 3 0,0-1-1 16,1-1-3-16,-1-4 3 0,1 5 1 0,-4-4-1 15,0 2 0-15,7-2 2 0,-7 1-3 16,0 2 0-16,0 2 1 0,3 0 2 0,-3 0 0 16,0-1 1-16,0-1-2 0,0 2-2 0,0-3 1 15,7 0-1-15,-7 2 1 0,3-4-1 0,-3 2 2 16,4 0-1-16,-4 0 0 0,3-1 2 15,-3-1-2-15,4 2 0 0,-4-4 0 0,7 4-2 16,-7 0 1-16,0 0 0 0,3 0 0 0,-3 0 2 16,4 0 1-16,-4-2-2 0,6 2 1 15,-2-2-3-15,-4 3 1 0,7-2 1 0,-7-2 0 16,3 2 3-16,-3-1-4 0,0-1 3 0,0 3-3 16,7-2 1-16,-7-2 2 0,0-1-2 0,0 3 1 15,0-3-1-15,4 2-3 0,-4-1 2 0,0 1 1 16,0 0 0-16,0 0 0 0,3 1 1 0,-3 0-2 15,0 0 1-15,0 2 1 0,7-3-1 16,-7 2 0-16,0-2 1 0,0 1-1 0,3-1 0 16,-3 0 0-16,0-1-1 0,0 1 0 0,0 1 4 15,0-1-3-15,0-2 1 0,0 1-1 0,4-1-1 16,-4 0 0-16,0 0 1 0,0 2 0 16,0 1-1-16,3-1-1 0,-3-1 1 0,0 1 1 15,4 1 0-15,-4-1 2 0,0-1 0 0,0 1-3 16,0 2 0-16,6-1-3 0,-6 2 4 15,4-4 2-15,-4 1-2 0,0 1 5 0,0-3-4 16,0 2-1-16,7-2 0 0,-7 0-5 0,0 1 4 16,0-1 1-16,0 0 0 0,0 2 0 0,0-2 0 15,0 0 2-15,0 0-2 0,0 0 7 16,0 0-6-16,0 0-2 0,0 0-1 0,0 0-6 16,0 0 9-16,0 0-1 0,3 3 0 0,-3-1 3 15,0-2-4-15,0 2 2 0,4 2-2 0,-1-3 2 16,-3 1 0-16,4 1-2 0,-4-1 1 0,0-1 1 15,0-1-1-15,3 2 0 0,-3 1 1 16,0-3 1-16,0 2-2 0,0-2-1 0,0 0 1 16,0 0-4-16,0 0 4 0,0 0-1 0,0 0 0 15,0 0 8-15,0 0-7 0,0 1 0 0,0-1 2 16,0 2 0-16,0 1-2 0,0-1-1 16,7-1 1-16,-7 0-3 0,0-1 3 0,3 3 0 15,-3-3 0-15,0 2 6 0,0-2-6 0,0 1 0 16,0-1-1-16,0 0-4 0,0 2 5 0,0-2-3 15,0 0 3-15,0 0-1 0,0 0 1 16,0 0 2-16,0 0-2 0,0 0 8 0,0 0-10 16,0 0 0-16,0 0-1 0,0 0-7 0,0 0 10 15,0 0-2-15,0 0 2 0,0 0-2 16,0 0 3-16,0 0 1 0,0 0-2 0,0 0 3 16,0 0-3-16,0 0 1 0,0 0-3 0,0 0-1 15,0 0 3-15,0 0 0 0,0 0 1 0,0 0 0 16,0 0 0-16,0 0-2 0,0 0 2 15,0 0-4-15,0 0 4 0,0 0 0 0,0 0-3 16,0 0 2-16,0 0-2 0,0 0 3 0,0 0 0 16,0 0 3-16,0 0-4 0,0 0 0 15,0 0 1-15,0 0-3 0,0 0 3 0,0 0-1 0,0 0-1 16,0 0 3-16,0 0-3 0,0 0 2 16,0 0-2-16,0 0 1 0,0 0-1 0,0 0-1 15,0 0 2-15,0 0-2 0,0 0 0 0,0 0 2 16,0 0 1-16,0 0 2 0,0 0-2 0,0 0-1 15,0 0 1-15,0 0 0 0,0 0 0 0,0 0-3 16,0-2 1-16,0 1-1 0,0-1 2 16,0-2 0-16,0 3 3 0,0-4-1 0,-3 2-1 15,3-2-1-15,0 3-2 0,0 1 2 0,0-1 2 16,-7 2-1-16,7-3 2 0,0 3-4 16,0 0 2-16,0 0-1 0,0 0 1 0,0 0-1 15,0 0 2-15,0 0-3 0,0 0-1 0,0 0 0 16,0 0 1-16,0 0 2 0,0 0 1 15,0 0-1-15,0 0-1 0,0 0-1 0,0 0 1 16,0 0 0-16,0 0 1 0,0 0 2 0,0 0-3 16,0 0-1-16,0 0 1 0,0 0 2 0,0 0-2 15,0 0 0-15,0 0 0 0,0 0-1 0,0 0-1 16,0 0 0-16,0 0 0 0,0 0 2 16,0 0-1-16,0 0 2 0,0 0-3 0,0 0 1 15,0 0 2-15,0 0 1 0,0 0 1 0,0 0-3 16,0-2 0-16,0 2-1 0,0 0 1 0,0-1 0 15,0 1 2-15,0 0-1 0,0 0-2 0,0 0 1 16,0-2 0-16,0 0 2 0,-3 2 2 16,3-2-4-16,0 2 1 0,-4 0-1 0,4-2-2 15,0 2 2-15,0 0 1 0,0 0-1 0,0 0-1 16,0 0 1-16,0 0-2 0,0 0 2 0,0 0 2 16,0 0-2-16,0 0 0 0,0 0-1 15,0 0-2-15,0 0 1 0,0 0 4 0,0 0-2 16,0 0 4-16,0 0-4 0,0 0 0 0,0 0-1 15,0-3 2-15,0 3 1 0,0 0 0 16,0-2-1-16,0 1-1 0,0 1 0 0,0-2-1 16,-3 2 1-16,3 0 3 0,-4-3-1 0,4 3-2 15,0 0 0-15,0 0-4 0,0 0 3 0,0 0 2 16,0 0 0-16,0 0 4 0,0 0-5 0,0 0-2 16,0 0 2-16,0 0-2 0,0 0 3 15,0 0-1-15,0 0 1 0,0 0-6 0,0 0 6 16,0-2 0-16,0 2-1 0,0 0 5 15,0 0-7-15,0 0 1 0,0 0 2 0,0 0-6 0,0 0 6 16,0 0 0-16,0 0-2 0,0 0 0 0,0 0-1 16,0 0 1-16,0 0 0 0,0 0 7 15,0 0-5-15,0 0-1 0,0 0 2 0,0 0-9 16,0 0 5-16,0 0 3 0,0 0-1 0,0 0 1 16,0-1-2-16,0 1 0 0,0 0-1 15,0 0 3-15,0 0-1 0,0 0 2 0,0 0 0 16,0 0-1-16,0 0-1 0,0 0-3 0,0 0 2 15,0-2 3-15,0 2-1 0,0 0 0 0,0-3-1 16,0 3-4-16,-3-2 4 0,3 1 1 16,0-1-2-16,0 0 5 0,0 0-6 0,-7 1-1 15,7 1-1-15,0-2-1 0,0-1 0 0,-4 1 2 16,4 1-1-16,0-1-1 0,-6 2 0 0,6-3-1 16,0 1-2-16,0 2 0 0,-4 0-16 15,1 0-10-15,3 0-12 0,-4 0-11 0,1 0-3 16,-4 0 0-16,7 0-1 0,-3 0-4 0,3 0-3 15,0 0-10-15,-4 0-23 0,4 2-40 0,-7 4-122 16,7-4-564-16,-3 3-712 0</inkml:trace>
  <inkml:trace contextRef="#ctx0" brushRef="#br1" timeOffset="-203239.67">23606 9923 0 0,'0'0'19'16,"0"0"119"-16,0 0-13 0,0 0-1 0,0 0-15 15,0 0-1-15,0 0 1 0,0 0 0 16,0 0 5-16,0 0-2 0,0 0-22 0,0 0-20 16,-17-69-22-16,17 68-9 0,0-1 2 0,-4-1 8 15,4 1 7-15,0-1 9 0,-3 0 1 0,3 3-3 16,-4-2-2-16,-3 2-8 0,7 0-8 0,0 0-4 16,-3 0-10-16,3 0-2 0,-7 0-2 15,7 0-4-15,-3 0 1 0,3 0 1 0,-4 0-3 16,1 0 2-16,-1 0 3 0,4 2-1 0,-3 1 2 15,-4-1-1-15,3-1-1 0,-2 4 1 16,2-2-1-16,-3 1-3 0,-3 1 0 0,3 1-8 16,0 1-2-16,-3 0-3 0,6 2 0 0,-6 5 1 15,0 0-1-15,3 2 2 0,0 1-1 16,-3 2-4-16,3-1 2 0,-4 2-3 0,5-3-2 16,-5-1 0-16,4 3-1 0,1-4 5 0,-1-2 1 15,-4 0 2-15,1 0 4 0,3-4-2 0,0 4 1 16,-3-2-2-16,0 1 0 0,3-3 0 15,-7 1-1-15,0 0 1 0,7 0-1 0,0-1-1 16,-6-1 1-16,2 5-1 0,1 0 4 0,-7 3-3 16,10-4 1-16,0 2 1 0,-7 0-4 0,7 1 4 15,0-1-6-15,1-1-1 0,-5 3-1 0,1-4-2 16,3 4-1-16,0-1-1 0,-7 3 1 0,8-3-2 16,-5 2 3-16,1-3 1 0,3 1-2 15,-3 1 2-15,3-2-3 0,-7 2 2 0,7-1-3 16,4 2 1-16,-4-2-2 0,0-1-1 0,0-5 2 15,4 0-2-15,3 2 4 0,-7-3-2 0,7 0-2 16,-4 2 2-16,1 3-4 0,3-3 0 16,-4 6 3-16,1-4-1 0,0 4 2 15,-4-1 2-15,3 1-2 0,-3-3 1 0,7 2 4 0,-3 0-3 16,-1-2 1-16,1 2 0 0,0 1-2 16,-1-1 4-16,-3 4 2 0,4-4 3 0,-4 2 1 15,3 2 0-15,-2 3 0 0,-1 0 1 0,-4 0-3 16,5-2-5-16,-1 0 0 0,3 0-4 15,-6-2-2-15,6 1 3 0,1-1-1 0,-7-2 1 16,10 5 1-16,-7-3-1 0,3 1-1 0,-3 0 0 16,-3 1 3-16,10-2-4 0,-3 1 4 0,-4-2-4 15,3-1 2-15,1 1 0 0,-7 3 0 0,3 0 3 16,0-2-4-16,3 2 0 0,-2-3 1 0,-5 1-1 16,4 1-1-16,4-2 0 0,-4-2 0 15,0 1 0-15,0 2 0 0,-3 0-1 0,6-2 1 16,-2 2 0-16,-5-4 0 0,4 2-1 15,0-3 1-15,1 0-1 0,-1-2 3 0,-4 1-1 0,8-3 0 16,-7 1 0-16,3 3 0 0,-4-1 1 16,1-3 0-16,7 2-2 0,-1 2 2 0,-3-3-1 15,-3 6-1-15,0-2 0 0,3 5-4 0,0-1 3 16,-7 3-2-16,7 1 3 0,-3-1 3 0,-4-1-3 16,4 1-1-16,3 1-1 0,-10 1 1 15,6-2 3-15,5 0-2 0,-8-2 0 0,3 1 0 16,1-4-1-16,-4-2 1 0,11-1 0 0,-4-1 3 15,0 0-3-15,0-1 0 0,-3 1-1 16,0-2 0-16,6-1 3 0,-3 2 0 0,0 0-1 16,-3 1 0-16,3-1-5 0,0 3 2 0,0-2 0 15,-6 1-1-15,6 0 2 0,0 1-1 0,0-1-2 16,-3 3 1-16,-1-4 1 0,8 2-1 0,-4 0 3 16,4-1-1-16,-8-2-2 0,4-2 1 0,4 2 1 15,-4-1-1-15,4-2 2 0,-8 3 1 16,1-1-2-16,7-2 1 0,-1 5 0 0,-3-3 1 15,-3 2-1-15,0 1-2 0,3 2 0 0,-4-1-2 16,-6 0-1-16,10 1-3 0,-3 0 1 16,-7 0-3-16,6 0 4 0,-9 3 4 0,9 2 2 15,-13-3 1-15,14 4 1 0,-14-3 1 0,10 1 2 16,-6 2-2-16,2-4 1 0,-2 4-1 0,6-3 1 16,-3 2 0-16,-4-1 1 0,7 0 2 15,1-1-1-15,-5 3-1 0,5-3-2 0,-8 2 3 16,11-4 1-16,-4 1-3 0,4 2-2 0,-1-6-1 15,4 0-2-15,-10 0 2 0,17 0 2 0,-7-3-1 16,4 2 2-16,-4-1-3 0,0 3 0 16,0 0 1-16,4 1-1 0,3 1-1 0,-4 0 2 15,1 1 0-15,-1 3-3 0,4-2 3 0,-3 1 0 16,-4-2-2-16,-3 4 4 0,6-4-1 0,4 2 0 16,-7 4 0-16,1-3-1 0,-5 1 0 15,4 4-1-15,0 1 1 0,-3-1 0 0,0 2 0 16,-1-2 0-16,5 4-1 0,-1-2 1 0,-4 2-2 15,5 2 1-15,-1-4 0 0,0-3-1 0,3 1 2 16,-3 0-1-16,4-6 0 0,-4 1 0 0,7-1 0 16,0 1 0-16,0-4 0 0,0 1 1 15,0-2 0-15,-3 1 1 0,3 2 0 0,-4-1 2 16,4 0-1-16,-3 2-3 0,3 0 3 0,-4 4 0 16,1-2 3-16,-4 3 1 0,7 1-2 0,-7-5-1 15,4 1-4-15,3-3 2 0,0 1-3 16,-4-4 2-16,1 1-2 0,3 0 0 0,0 0-1 15,-4-1 1-15,4 0 0 0,0 0 1 0,-3 4 2 16,3-2 0-16,0 2-2 0,-7 0 0 16,7-1-2-16,-3 1 5 0,3-4-3 0,-7 2-1 15,7-2 1-15,0 1-4 0,0 3 4 0,0-2 0 16,-4 0 0-16,4 1-1 0,0-1 1 0,0-1 0 16,0 1-1-16,0 4 3 0,0-3 0 15,0 2 0-15,0 4 1 0,0-3 1 0,-3 2-2 16,3-1-2-16,0-4 2 0,0 0-6 0,0-2 3 15,0-4 0-15,0 5 2 0,0-2 5 0,3 4-1 16,-3 0-2-16,4-1-1 0,-4 0 1 0,7-5-4 16,-4 1-2-16,-3-4 0 0,7 1-6 15,-7-1 5-15,3 1 2 0,1 0 0 0,-4 2 2 16,0-3-1-16,3 5-1 0,1-3 0 0,-4 1 3 16,0 2-2-16,3-1 1 0,4 0-1 0,0 1-2 15,0 0 5-15,-4 2-1 0,1-2 0 16,-1 1 1-16,4 2-4 0,3-2 2 0,-6-2 0 15,3 4 1-15,0-2 1 0,-7 0-1 0,10-1 0 16,-3 1-1-16,3-3 0 0,-7 1 1 0,1-1 0 16,3 0 0-16,3-1 0 0,-6 2-1 15,2-4-1-15,-2 3 1 0,-1-3 1 0,4 2 0 16,-3-1-1-16,6 4 3 0,-3 1 4 0,-4 5 7 16,8 1 4-16,2 1-2 0,-9-2-8 15,3-3-7-15,-4-4-4 0,4-2 2 0,3 0-1 16,-6 1 2-16,-1 2 0 0,4 1 0 0,-7-1 0 15,10 0 0-15,1 1 0 0,-8 2 0 0,8 0 2 16,-5-2-1-16,8 5 0 0,-7-4-1 16,0-2-2-16,0 1 2 0,7-1 1 0,-8 1 0 15,1 2 3-15,4-2-3 0,2 0 2 0,-6 1 1 16,7 3 0-16,0-2 2 0,-7 3 5 0,10-2-2 16,-7 2-1-16,-3 0 0 0,3-3-6 0,1 0 0 15,-1-1-2-15,-6-1-3 0,2 3 3 16,8-4-1-16,-7 1 2 0,0-2-1 0,3 2 1 15,1-4-2-15,-4 2 0 0,-1 0 2 0,-6 0-2 16,18-1 1-16,-12-1 3 0,-2 3-1 0,-1-2-2 16,8 3 1-16,-1-3 0 0,-3 3 1 15,0-1 1-15,0 0 0 0,3-3-1 0,-3 4-1 16,0-1-2-16,-4 2 2 0,14 0 9 0,-6 0-7 16,-4 2 2-16,3-2 0 0,4 0-6 0,-4 5 8 15,11 1 3-15,-8 5-1 0,5 1 2 16,-5 1-3-16,1-2 1 0,3 1 0 0,-3-1-3 15,3-4 1-15,-3-1-2 0,3-1 0 0,-6-1-2 16,6-3 0-16,-3 4-2 0,-4-3 0 0,4-1-2 16,-1 0-1-16,-2-3 2 0,3 0-1 0,-8 3-1 15,8-2 1-15,0-3-1 0,-7 0 0 16,10 1 2-16,-10-1 0 0,3 3 0 0,1 0 4 16,-1 4-4-16,0-1 1 0,-6 2 2 0,6 0-3 15,0 3 1-15,1-3 1 0,-8 2-1 0,14-1-1 16,-10-1 2-16,7 3-3 0,-11-1 1 0,11-1 0 15,-7 3-1-15,3-1 2 0,-3-3-1 16,7-4 0-16,-11 4 0 0,8-5 0 0,-1 2 0 16,-3-3-1-16,-4 3 2 0,4-3-2 0,0 0 1 15,4 3 1-15,-8-2-1 0,4 3 0 16,-4-3 1-16,8 1 0 0,-8-2-1 0,7 2 2 16,-3-1-1-16,0 2-2 0,3-3 2 0,1 0-1 15,-1 1 2-15,0-1-1 0,4-1 0 0,-7-2-1 16,3 4-2-16,1-4 1 0,-4 3 0 15,3-4 0-15,-3 2 1 0,3 0 0 0,-6-3 1 16,2 3 0-16,1-4 1 0,-7 1 0 0,7 1 0 16,-3 0 0-16,3-1-2 0,-4 1 2 15,0-2-2-15,1 2 0 0,-1-1 2 0,1-2-1 16,-4-2 5-16,7 2-5 0,-4 1 1 0,4-1 1 16,0 1-6-16,0 2 4 0,-4-2-2 15,-3 3 1-15,7-2 0 0,3-2-2 0,-6 0 3 0,-1-1 0 16,4 1 4-16,-7-1-3 0,0 0 0 15,7-1 0-15,-4-1-5 0,-3 1 6 0,4-1-2 16,-4-1 1-16,0 1 1 0,7 3 0 0,-4-5-1 16,-3 2 2-16,0 1-4 0,4-4 2 0,-4 1 0 15,0 0-3-15,3 2 1 0,-3-3 0 0,0-1-1 16,4 2 1-16,-4 0 2 0,0 0-3 16,0 1 2-16,6 2 0 0,-6-3-5 0,4 4 5 15,3 1-1-15,-4-1 0 0,1 2 3 0,3 1-2 16,-4 2 1-16,4-1-1 0,-4 2 0 15,8 1 0-15,-5 2-1 0,-2-3 0 0,-1 1-4 16,4-2 7-16,-3 2-1 0,3-3 1 0,-4-1 4 16,0-1-5-16,1 1 1 0,-1-3-2 0,-3 1 1 15,4 0 0-15,-4-2-2 0,7 0 2 16,-7 2-4-16,3-1 2 0,4 1 2 0,-4-1-4 16,1 2 6-16,-1 2-2 0,1-4-1 0,3 3 0 15,-7-2-1-15,3 0-1 0,-3-1 1 0,4-1-1 16,2-1 1-16,-2 0-2 0,-4-4 0 15,3 1 3-15,-3 1-2 0,4-2 0 0,-4-1 0 16,0 0-1-16,0 0 0 0,0 0 0 0,0 0 3 16,0 1 1-16,0-1-1 0,0 0 2 0,0 0 0 15,0 0 0-15,0 0 3 0,0 0-1 16,0 0-1-16,0 0 2 0,0 0-3 0,0 0 2 16,0 0 0-16,0 0-3 0,0 0 1 0,0 0-1 15,0 0 0-15,0 0 1 0,0 0-3 0,0 0 2 16,0 0 0-16,0 0 0 0,0 0 1 0,0 0-1 15,0 2-1-15,0-2 1 0,0 3 0 16,0-3-1-16,0 2 0 0,0-2 0 0,0 0-1 16,0 0 2-16,0 0 0 0,0 2 2 0,0-2-1 15,0 3 0-15,0-3 0 0,0 0-2 16,0 0 1-16,0 2 1 0,0-2-3 0,0 0 1 16,0 0-2-16,-4 0-2 0,4 0 0 0,-3 0-1 15,3 0 2-15,-4 0-1 0,-2 1 0 0,2-1 0 16,1 2-2-16,3 1-1 0,-7-1-1 0,7-2-4 15,-4 0-2-15,1 0-10 0,3 0-18 16,0 0-25-16,-4-5-33 0,4-3-57 0,-3-2-108 16,3 1-295-16,0 3-958 0</inkml:trace>
  <inkml:trace contextRef="#ctx0" brushRef="#br1" timeOffset="-161606.58">23795 9920 53 0,'0'0'118'16,"0"0"-97"-16,0 0 5 0,0 0 12 0,0 0-11 16,0 0 48-16,0 0 14 0,0 0-6 0,0 0 4 15,0 0 19-15,0 0 7 0,0 0 25 16,0-6-7-16,0 5-21 0,-3-1-14 0,3 2-24 16,0-3-9-16,0 1-5 0,0 1-4 0,-4-1 12 15,4-1-1-15,0 1 1 0,-3 1-1 0,3-4-13 16,0 3-2-16,-4 2-6 0,4-1-6 0,-7 1-4 15,7 0 7-15,0 0-6 0,-3 0-3 16,3 0-3-16,0 0-9 0,0 0-1 0,0 0-1 16,0 0-4-16,0 0-2 0,0 0-2 0,0 0-5 15,0 0 1-15,0 0 0 0,0 0-1 0,0 0 3 16,0 0-1-16,0 0 1 0,0 0 3 16,0 0-1-16,0 0 1 0,-7 0 0 0,7 0-4 15,0 0-1-15,0 0-1 0,0 0-1 0,0 0-1 16,0 0 1-16,0 0-3 0,0 0-2 0,0 0 0 15,0 0-3-15,0 0 5 0,-3 1-2 16,-1 4 0-16,-3 0 2 0,4 1-2 0,-4 1 2 16,4-2 2-16,-4-2 2 0,7 3-2 0,-7-3 1 15,3 3-3-15,1 1-1 0,-4-5 5 0,0 4-1 16,0 1 2-16,4-4 0 0,-1 3-1 16,-3 1-1-16,-3-2 1 0,7 3 1 0,-8 0-2 15,4 0 2-15,-6 2-4 0,9-1 1 0,-3-1 2 16,4 2-1-16,-4-1 3 0,4 4-2 0,-8-4-2 15,4-1 4-15,4 1-4 0,-4 3 0 16,4-1 1-16,-11-2 0 0,7 3 1 0,0-1 1 16,-3-1-1-16,-7 0 1 0,13-1-1 0,-6 1 1 15,0-2-3-15,-1 0-1 0,11-3 0 0,-7 1-4 16,4-1 2-16,-1 3 0 0,-2-2 1 16,2-1-1-16,1 1 2 0,3 0 0 0,-7 0-1 15,3-1 1-15,4 1 1 0,-3 1 0 0,-1-5-3 16,4 3 1-16,-3-2 1 0,3 0 2 0,-7 0 1 15,7 2 1-15,-3-2-4 0,-4 3 2 0,3 1-2 16,-3-1 0-16,7 2 2 0,-6 0 0 16,-1-1-1-16,-4 2 1 0,8-1 2 0,-4 1 0 15,4 4 0-15,-8-2 3 0,1 2-3 0,3 1 1 16,4-4-3-16,-4 1 0 0,-4-3 1 16,5 0-3-16,6-3 2 0,-4 0 1 0,4 0 2 15,-3 1-1-15,-1-1 0 0,1-1 0 0,-4 2-3 16,3-3-1-16,1 4 0 0,-4-5 2 0,7 3-2 15,0-2 0-15,-3 1 1 0,3 2 0 16,-4-1-2-16,1 1 0 0,3-1 0 0,-4 0-1 16,-2 0 2-16,2 3 1 0,1 0 0 0,3 0 0 15,-7-2 1-15,3 2 0 0,1-1-1 16,-1 0 1-16,1-3-1 0,-4 1-2 0,7 2 2 16,-3-1-4-16,-4 2 0 0,7-3 3 0,-4 3 2 15,4 0 0-15,-3 0-3 0,-1-1 3 0,1 1-2 16,0 2-1-16,-4-2 4 0,3-2-2 0,-3 2 3 15,7 1-2-15,-3-1 1 0,-1 1 4 0,1 2 1 16,-4-1 1-16,0-2-1 0,-3 3 0 0,10-1-4 16,-7-2 2-16,4-1-1 0,-1 1-3 15,1 1-1-15,-8-1-3 0,11 0-2 0,-6 0 2 16,6-1 0-16,-4 1-2 0,1 5 2 0,-1-5-1 16,1 4-1-16,-4-1 1 0,3-2 3 15,1 3-2-15,-4 2 2 0,7 0 4 0,-7 2 0 16,0 2 5-16,-3 3 1 0,3 0 0 0,0 3 1 15,-3-6-5-15,0-1-1 0,3-4-2 16,3 1-1-16,-3-2-2 0,1-2 0 0,-1 1 3 16,-4-1-3-16,11 0 0 0,-7-3-1 0,1 1 0 15,2 2-1-15,-6 3 1 0,3-2 2 0,3 0 0 16,-2 3-3-16,-1 2 1 0,-4-1-2 16,5 1 3-16,-5-1-2 0,8 1 0 0,-8-1-1 15,8-1-1-15,-4 0 1 0,4-4 1 0,-1 2 2 16,1-3-1-16,-1 1 0 0,-3-2 1 0,-3-1 0 15,10 4 0-15,-3-3 1 0,-4 1 1 0,0-1 2 16,-3 0-3-16,3 2 0 0,0-3 0 0,0 1 2 16,4 1-3-16,-4-4-1 0,3-1 0 15,-3 2-1-15,7-3 1 0,-3 2 4 0,-1-2-4 16,4 2-2-16,-6 0 1 0,2 0-2 0,-3 3 4 16,-3 0 1-16,6-1-4 0,-2 2 2 0,-5-1-1 15,4 3 0-15,0-2-1 0,1-1 1 16,2 1 0-16,1-2 1 0,-8-1 2 0,8 1-2 15,3-1-1-15,-7-1-2 0,4 0 1 0,-1-3 2 16,1 2 0-16,-1-1 1 0,4 0-1 16,0-1-1-16,-7 0 2 0,7-1-2 0,-3 2 2 15,-4 0 1-15,7 2-4 0,0-2 3 0,-3 1-3 16,-1-1 0-16,4 2 1 0,-3-2-1 16,3-1 2-16,-4 3 1 0,4-4-3 0,0 1 2 15,0-2 0-15,0 3-4 0,0-3 3 0,0 2 0 16,0-1 0-16,-3 0 4 0,3 2-1 0,0 0-1 15,-7-1 0-15,4 3 1 0,-4-4-2 0,7 1 0 16,0 3-1-16,0-2-5 0,0 0 5 0,-4-1-1 16,1 3 5-16,3-4 0 0,0 2-2 0,-4 0-2 15,4-1 1-15,0-1 0 0,0 1-1 16,-3 1 0-16,3-3-2 0,0 2 1 0,0-1 2 16,-4 4 1-16,4-3 0 0,-6 0 0 0,6 3 0 15,-4-1-2-15,4 0 0 0,-7 0-2 16,7-1 4-16,0 2-2 0,0-3 0 0,-3 0 3 15,3 3-2-15,-4-4 0 0,4 4 1 0,-3-2-3 16,3-1 1-16,-3 3-1 0,3-4-1 0,0 1 3 16,-4 1 0-16,4-2 1 0,-7 0-1 15,7-1 4-15,-3 2-3 0,3 1 1 0,0-3-2 16,0 2-2-16,0-2 2 0,0 1 0 0,0 1 1 16,0-2 1-16,0 2-3 0,-7-2 0 15,7 2 1-15,0-1 0 0,0-1 0 0,0 2 0 16,-4 1-1-16,4-1-2 0,-3-1 2 0,3 1 1 15,-3 1 1-15,3-2 1 0,-4 0-1 0,4 1 0 16,-7-2-1-16,7 0-1 0,0 3 1 16,0-3 2-16,0 0-3 0,0 2 4 0,0-2-1 15,0 0-1-15,-3 1 1 0,3-1-3 0,0 2-1 16,0 1 1-16,0-1 0 0,-4-1-1 0,-3 1 1 16,7 3 0-16,0-4-3 0,-3 1 2 0,3 2 1 15,-3-1 0-15,3 2 2 0,-4-2-1 0,4 0 0 16,-3 0-1-16,3 0-1 0,0-1 0 15,-7-1 4-15,7 1-3 0,0 1 0 0,-4-2 2 16,4 0-5-16,-7 1 3 0,7 1 0 0,0 0-2 16,0-1 2-16,0 1-1 0,0-1 0 15,-3 0-1-15,3 0 1 0,0 3 0 0,-3-4 3 16,3 3 1-16,0-2-2 0,0-1-1 0,-4 2-1 16,4-1 0-16,0-1 3 0,-3 1-2 0,3 1 1 15,-4-1-1-15,4-1 0 0,-7 1 2 16,7 1-1-16,0-1 2 0,0-2-3 0,0 0 0 15,0 1-2-15,0-1 1 0,0 0 2 0,0 0-1 16,0 0 3-16,0 0-3 0,0 0-1 16,0 0 1-16,0 0 0 0,0 0 0 0,0 0-1 0,0 2 2 15,0-2-3-15,0 0 3 0,0 0-1 16,0 0 1-16,0 0 3 0,0 0-2 0,0 0-2 16,0 0 2-16,0 0-3 0,-3 2-1 0,3-2 2 15,0 0 1-15,0 0 0 0,0 0-1 0,0 0-1 16,0 0 2-16,0 0-1 0,0 0 1 15,0 0 0-15,0 0-1 0,0 0 0 0,0 0 0 16,0 0 2-16,0 0 0 0,0 0 0 0,0 0-2 16,0 0 1-16,0 0 1 0,0 0-2 0,0 0 1 15,0 0 4-15,0 0-3 0,0 0 0 16,0 0-2-16,0 0 0 0,0 0 0 0,0 0 2 16,0 0 2-16,0 0-3 0,0 0-1 0,0 0-1 15,0 0 2-15,0 0 2 0,0 0-2 16,0 0 1-16,0 0-2 0,0 0-4 0,0 0 4 15,0 0 0-15,0 0-1 0,0 0 6 0,0 0-5 16,0 0-1-16,0 0 2 0,0 0-1 0,0 0-2 16,0 0 4-16,0 0 0 0,0 2-4 0,0-2 3 15,0 1 0-15,-7 1-2 0,7 1 2 16,0-1-2-16,0-1 1 0,0 1 0 0,0 1-1 16,-3-1 1-16,3-2-1 0,0 1 3 0,0-1-2 15,0 0 3-15,0 2-3 0,0-2-2 0,0 0 2 16,0 0-2-16,0 3 5 0,0-1-2 15,-4-2-5-15,4 1 6 0,0 3-3 0,-3-2 2 16,3-1 4-16,-4 4-5 0,4-3 0 0,0 1-2 16,-3 0 4-16,3-1-2 0,-7-1 1 0,7 2 0 15,-3-1-5-15,3-1 5 0,-7 2-3 16,7-1 0-16,0 0 8 0,0-1-5 0,0 1 0 16,0 1 0-16,0-1-4 0,-4-1 4 0,4 1 1 15,-3 1-1-15,3 0 2 0,-4 2-3 0,1-2-4 16,3 3 2-16,-4-2 4 0,-2-1-2 15,2-1 0-15,4 3 2 0,-7-2-4 0,7 0 2 16,0-1 0-16,0-1-2 0,0 0 2 0,0 2-2 16,0-1 1-16,0-1 0 0,-3-1 0 0,3 2-1 15,0 1 2-15,0-1 0 0,-4-1-2 16,4 1 2-16,0 3-1 0,0-4 0 0,-3 4 1 16,3-3 0-16,0-1 2 0,-4 2-1 0,4 0-1 15,0 2 1-15,-3-3-2 0,3 1 0 0,-7 2 1 16,7-4 2-16,-10 4-2 0,10-3 0 15,0 0 1-15,0 3-2 0,0-4 4 0,0 1-2 16,0-2-1-16,-4 3 2 0,4-1-1 0,0-1 0 16,0-1 2-16,0 0-1 0,0 2 0 0,-3-2-1 15,3 0-4-15,-4 3 4 0,4-3 0 0,0 2-1 16,0-2 0-16,0 1 0 0,0 1-2 16,0 1 1-16,-3-1 2 0,3 0-1 0,-7 3 2 15,7-4-2-15,-3 4 1 0,-1-4 0 0,4 1 0 16,-7 1-2-16,7-1 3 0,0-1-2 0,0 1-1 15,0 1 0-15,-3-1 2 0,0-2-1 16,3 0 0-16,0 2 3 0,0 1-4 0,0-3 1 16,0 2 0-16,0-2-2 0,-4 1 1 0,4-1 1 15,0 1 0-15,0-1 0 0,0 2 4 16,-3 3-4-16,3-1-1 0,-7 0 3 0,3 0-6 16,-3-2 4-16,7 5-1 0,0 1 0 0,-3-2 1 15,0-1-1-15,-1-1 4 0,1-1-3 16,3 0 4-16,-4 0-4 0,-3-1 0 0,7 1 0 15,-3-1-3-15,3-1 4 0,-7 1-1 0,7 3 1 16,0-4 3-16,-3 3-4 0,-1-1 2 0,4-1-1 16,-3 3-1-16,-1-1-1 0,4-3 1 0,-3 1-1 15,3-1-3-15,-7 1 4 0,7 1 1 0,0-1 0 16,0-1 3-16,0 1-2 0,0 0-1 16,0 0-1-16,-4-2 0 0,4 0 0 0,0 1 0 15,0-1 2-15,-6 0 0 0,6 2 0 0,0-2 1 16,0 3-4-16,-4-1 1 0,4-1 0 0,0-1-2 15,-3 2 1-15,3-2-3 0,0 3 4 16,-4-1 3-16,4-1-3 0,-3 1 5 0,3 1-3 16,-4-3-1-16,4 2 0 0,0-2-4 0,0 0 3 15,0 1 0-15,0-1-3 0,0 0 3 0,0 0-1 16,0 0-2-16,0 0 4 0,0 3 6 16,-6-3-6-16,6 0 2 0,0 0-2 0,0 0-8 15,0 1 8-15,0-1-3 0,0 1 3 0,-4 1 3 16,4-2-5-16,-7 3 2 0,7-1-1 0,0-1 0 15,0 1 0-15,-3 3 0 0,-1-4 0 16,4 1-1-16,-3 3 1 0,-1-4 1 0,1 1 1 16,-4 2 1-16,4-3-2 0,3 4-1 0,-7-2 0 15,7-1 2-15,-4 3-3 0,1-3 2 0,-4 1-1 16,7 0-3-16,-7-1 4 0,7 2-2 16,-3-3 2-16,-4 1-1 0,3 3 0 0,4-4 0 15,0 1 0-15,0 3-2 0,-3-4 4 0,-1 7-2 16,1-4-2-16,0 4 4 0,-4-3-5 0,-4 3 2 15,11 0 2-15,-3 0-1 0,0 0 1 0,-1-3-1 16,1 1-4-16,-1-1 2 0,4 0 1 16,-7 1 0-16,4 0 1 0,-4-1 3 0,7-1-2 15,0 4-1-15,-3 0 0 0,-1 3-3 0,1-2 3 16,-4 0 0-16,-4 4 0 0,5-5 2 16,6 1-1-16,-7 1-2 0,3-3 3 0,1 4 1 15,-8-3-3-15,8 0 2 0,-4-1-4 0,7 1-2 16,-3-2 4-16,-1-1-1 0,4 0 2 0,-3 0-1 15,-1-1 0-15,1 2 0 0,-4 1 2 16,7-1 0-16,-3-2-2 0,-4 2-2 0,7 1 1 16,-4-4 0-16,1 3 1 0,-1-1 2 0,4-3 1 15,-3 3-2-15,-4-2-2 0,7 2 1 0,-3-2 1 16,-4 2-2-16,7 1 1 0,-4-4 1 16,4 3-3-16,-3 0 2 0,-1-1 0 0,1-1 1 15,0 4 1-15,3-4 0 0,-7 2-2 0,3 0 1 16,4-2-1-16,-7 3-4 0,7-1 4 0,0-2-2 15,0 1 2-15,-3 1 2 0,3 1-3 0,-4 1 2 16,1 1-1-16,0-1 2 0,-1 2-1 16,-6-2 0-16,3 3-4 0,4 2-2 0,-1-3 3 15,-3 0-1-15,7 0 4 0,-3 1 1 0,-4-4 0 16,3 1-2-16,-2-2-2 0,6 0 2 0,-4-2 2 16,4 3-2-16,-3-1 1 0,-1-4-1 15,4 1-1-15,0 3 0 0,0-2 2 0,-3 2 1 16,3-2-3-16,0 3 2 0,-4-1-5 0,4-2 5 15,-7 3 2-15,4-3-4 0,3 2 2 16,-7 1-1-16,7-3-3 0,0 4 2 0,0-2 1 16,0-2 0-16,0 4 1 0,0-1-1 0,0-3-1 15,0 2 1-15,0-2-1 0,-3 3 0 0,3 1 2 16,0 1 0-16,0-2-2 0,-4 4 2 0,4-2-1 16,0 3 0-16,-3-4 0 0,3 3 0 15,-4-2 0-15,1 0 1 0,-4 1 0 0,0 4 1 16,7-3-1-16,-3 3 0 0,3 0-1 0,-7 1 0 15,7-1 1-15,0 0-2 0,-4-1 1 0,1 0 0 16,3 1 2-16,-7-2-2 0,7-1-1 0,-3 1 2 16,3-2-2-16,0 2 1 0,-7-1 3 15,7-1-2-15,-4 2 0 0,4 0-2 0,0-1-2 16,0 0 2-16,-3-1 2 0,3 0-2 0,-4 2 3 16,4-1-3-16,-3-2 0 0,3 4 1 15,0-2 1-15,0-2 2 0,-3 2-3 0,-4-1 2 16,7 1-4-16,0-3 2 0,0 1 1 0,0 0-2 15,0 0 4-15,-4-2-4 0,4 5-1 0,0 0 2 16,-7-1 1-16,7 3-1 0,0-3 0 16,0 3 0-16,0-2-2 0,-3 0 3 0,3 0-1 15,0 1-1-15,0-2 3 0,-4-1-2 0,4-1-1 16,0-1 2-16,0 1 0 0,0 3-2 16,0-4 1-16,0 3 1 0,-3 0-1 0,3 2 0 15,-3-1 0-15,3 2-1 0,-4-3 1 0,4 4 0 16,-7 1 3-16,7 0 0 0,-3 3-2 0,-4 0 3 15,7-3-1-15,0 1-1 0,-4-6 0 0,4 2-2 16,0-4 0-16,0 2-1 0,0 1 1 16,0-2 1-16,0 0 2 0,0-1-2 0,0 3 1 0,0-2-1 15,0 2 0-15,-3 1 2 0,3 6-1 16,-3-3 4-16,3 4-3 0,-4-3 0 0,1 0 0 16,3 0-1-16,0 4 2 0,-7-3-1 0,7 3 2 15,-4-1 0-15,4 2-4 0,0-3 2 16,-6 4-1-16,6-2 3 0,0 1 2 0,0-2 2 15,0 3-1-15,0 0-3 0,0-6 0 0,0 5-1 16,0-4 2-16,0 2 2 0,0-1-1 16,0-1-2-16,0-1-2 0,0 1-3 0,0-1 2 15,0 1 5-15,0 4-2 0,0 1 2 0,0 2 1 16,0 7 0-16,0 1 3 0,0 1 0 0,0 0-3 16,0-7-3-16,0-6 1 0,-4-7-3 15,4-4-3-15,0-1 2 0,0-2-5 0,0 2 4 16,0-3-2-16,0 0 0 0,0 1 3 0,0 2-2 15,0-1 1-15,0 1 0 0,0 0 1 0,0 0-2 16,0 0 0-16,0 3 0 0,0 0-4 0,0 1 4 16,0-1 0-16,0-1 1 0,0 2 4 0,4 0-5 15,-4-2 2-15,0 1-2 0,0 1 0 16,0 2 0-16,6 0-1 0,-6 1 0 0,4 1-3 16,3-2 4-16,-7 4 0 0,3-2 2 0,1 2 1 15,-1 0-2-15,-3 0 1 0,3 0-3 16,1-1 2-16,-4 0 0 0,7 0-1 0,-4 2 1 15,4-2-2-15,-3 3 1 0,-1-2-1 0,0 3 1 16,4-3-1-16,-7 2 2 0,7 3-1 0,-3-2-1 16,9 3 0-16,-9 0 1 0,-1 4 1 15,8-1 0-15,2 0 0 0,-9-1-2 0,3 0 1 16,3 0 0-16,0-3 0 0,1-2 0 0,-8 1-1 16,7-3 0-16,1 4 1 0,-1 2 3 0,0 4 2 15,4 3 0-15,0 4 2 0,-4 3-3 16,7 1-2-16,-10-1 0 0,11 1-3 0,-5-2 3 15,-9-3 2-15,13 0 0 0,-10-3-1 0,0 2-2 16,0-3 1-16,3-1 1 0,0 1-1 0,-6-5 2 16,6-5-6-16,-7-1 0 0,8-3-2 0,-4-1 1 15,-4-1 2-15,7 4 2 0,1 3 0 16,-1 5-2-16,-3 1 4 0,10-1-2 0,-3 2 1 16,-4 5 1-16,11 1 2 0,-7 8 2 0,6 1 1 15,-6-6-1-15,0-7-5 0,-4-7 0 0,-3-10-4 16,-3-3-2-16,2-1 1 0,-2-2 2 15,-1-3 0-15,1 6 8 0,-1 2-7 0,1 3 1 16,2 0 2-16,5 0-3 0,-8-1 3 0,1-4-3 16,-1 1 0-16,1-1 0 0,-1 3-1 0,7 0 1 15,1 3-2-15,-4 3 4 0,-1 2-2 16,12 1 0-16,-5 0 2 0,8 6 0 0,-7 0 0 16,10-2 0-16,-7 7 0 0,0-8-1 0,1 0 0 15,-1-7-1-15,-7-1 0 0,0 0-1 16,8-5 1-16,-12 0 2 0,5 1 1 0,-1-1-2 15,-3-2 1-15,-4 1-2 0,4-1 2 0,-3 2 3 16,-1-5-3-16,8 5 0 0,-8-3-2 0,0-1-4 16,1 4 4-16,3 0 1 0,3 1 2 15,-3-2-2-15,0 2 0 0,-4 0-2 0,4-3 0 16,3 1 1-16,-3-2 0 0,-3 1 2 0,3-1-2 16,-7-2-4-16,10 5 4 0,-3 1 0 0,0-4 0 15,0 4 5-15,-4-1-4 0,7 0-1 0,1 0 2 16,-4 0-3-16,-4 0 2 0,4 0 1 0,0 1 0 15,3-4-1-15,-3 4 0 0,3-2 0 16,-3-1 0-16,4 0 1 0,-5-2-2 0,5 2-1 16,-1 0 2-16,-3-3 1 0,0 3-1 0,-4 2 0 15,8-3-1-15,-1 3-3 0,-3-5 4 16,-4 5-2-16,1-4-1 0,6 0 3 0,0 1-2 16,-6-2 3-16,3 0-2 0,-4-4 3 0,7 2-5 15,-3-1-1-15,0-2 3 0,-3 2-8 0,-1-2 11 16,4 2-1-16,-4-3-2 0,8 5 3 15,-8 1-4-15,-3-2 1 0,7 0 0 0,-3 1 3 16,2 1-2-16,-2-2-2 0,3 4 1 0,-4-4-6 16,1 2 4-16,2-3 3 0,-2 1 0 0,-4 0 7 15,7-3-8-15,3 2 0 0,-10 1-1 16,7-4 0-16,0 1 1 0,-4 2-2 0,4-4 2 16,-3 3-3-16,6-1 1 0,-3 2 4 0,0-2-1 15,0 2 4-15,3-2-4 0,-3 3-1 0,0-1 0 16,-4 0 0-16,7 3 0 0,4 0 0 15,-7-2-1-15,3 1-1 0,-6 0 1 0,10-1 2 16,-7 0 0-16,3-3 0 0,0 1-1 16,1-1-1-16,-8-1-1 0,7 1 0 0,-3 0 2 0,0-1 1 15,-4 3-1-15,4-4 3 0,-7 1-3 0,7 1 0 16,-3-1 0-16,3 0-6 0,-4 2 8 16,0-1-4-16,1 3 2 0,-4-1 2 0,3 0-2 15,-3 0 2-15,4 0-1 0,-4-2 0 0,0 4 0 16,0-6-2-16,0 4 0 0,7-3-3 15,-7-1 5-15,0 1 1 0,0-2-1 0,0 3 3 16,0-1-4-16,3-1 0 0,-3 3 0 0,0-2-2 16,7 4 1-16,-7-3-1 0,3 5 2 0,1-1-2 15,-1 0 3-15,1 3 0 0,-4 1-1 16,7-4 2-16,-7 1-1 0,0 0 0 0,3-5-1 16,-3 2 0-16,4 0 0 0,-4-2-3 0,0 2 3 15,6-3 1-15,-6 1-2 0,0 2 2 0,0 1 2 16,4-2-3-16,-4 1 0 0,3 3-1 0,-3-1 0 15,4-1-1-15,-4-4 3 0,0 3 0 16,3-2-2-16,-3 2 4 0,0-3-4 0,0 1-1 16,7 2 3-16,-7-4-1 0,3 1 3 0,-3 1-5 15,0-2 1-15,4-1 0 0,-4 1-2 0,0 2 5 16,0-3-1-16,0 2 1 0,7-1-3 16,-7 1 1-16,0 1 1 0,0-3-3 0,0 2 2 15,0-1 1-15,3 1 0 0,-3-2 0 0,0 0-1 16,0 3 1-16,0-3-2 0,0 0 1 0,0 2 2 15,0-2-4-15,0 0 1 0,0 0-1 16,0 0 4-16,0 0-1 0,0 0 0 0,0 0 1 16,0 0-4-16,0 0 3 0,0 0-1 0,0 0 1 15,0 0 2-15,0 0-3 0,0 0-1 16,0 0 0-16,0 0 0 0,4 0 0 0,-4 0 2 16,0 0 0-16,0 0-4 0,0 0 1 0,0 0-1 15,0 0 0-15,0 0 3 0,0 0 0 0,0 0 1 16,0 0 1-16,0 0-3 0,0 0 1 15,0 0 1-15,0 0 1 0,0 0-1 0,0 0-1 16,0 0 0-16,0 0 0 0,0 0-1 0,0 0 3 16,0 0 0-16,0 0-1 0,0 0-1 0,0 0-1 15,0-2 1-15,0 2-1 0,0 0 0 0,0 0 0 16,0 0 1-16,0 0 0 0,0 0-2 0,0 0 4 16,0 0 1-16,0 0-1 0,0 0 0 15,0 0-3-15,0 0-2 0,0 0 1 0,0 0 2 16,0 0-1-16,0 0 2 0,0 0-1 0,0 0-3 15,0 0 4-15,0 0-2 0,0 0 3 16,0 0 1-16,0 0-3 0,0 0-3 0,0 0 1 16,0 0 3-16,0 0-2 0,0 0 2 0,0 0-2 15,0 0-4-15,0 0 4 0,0 0-1 0,0 0 0 16,0 0 5-16,0 0-2 0,0 0-1 16,0 0 1-16,0 0-4 0,0 0 3 0,0 0 0 15,0 0 0-15,0 0 1 0,0 0-2 0,0 0-1 16,0 0-3-16,0 0 0 0,0 0-5 0,0 0-6 15,0 0-1-15,0 0-6 0,0 0 3 16,0 0 0-16,0 0 0 0,0 0-1 0,0 0-8 16,0 0-9-16,-4 0-22 0,1 0-44 0,-8 0-65 15,1 0-151-15,7 0-1290 0</inkml:trace>
  <inkml:trace contextRef="#ctx0" brushRef="#br1" timeOffset="-158791.93">22236 8935 695 0,'0'0'186'0,"0"0"-56"0,0 0-27 0,0 0-22 15,0 0 9-15,0 0 35 0,0 0 18 0,0 0 16 16,0 0-8-16,0 0-35 0,0 0-33 16,0 0-14-16,-10-155 9 0,10 144 16 0,0-2 16 15,0 8-8-15,0 0-31 0,0 0-22 0,0 4-16 16,0-1-7-16,3 2-2 0,-3 0-3 0,0 0-3 16,0 0-5-16,0 0-2 0,0 0-9 15,0 0-1-15,0 0-1 0,0 5 2 0,0 6 15 16,0 4 8-16,0 4 11 0,0 7-2 0,4 4-12 15,-4 2-11-15,3 4-8 0,-3 6 13 0,4 5-1 16,-1 5-2-16,-3 2-3 0,7 3-16 0,-4-3 4 16,8 4 4-16,-8 2 1 0,4 1 4 0,-4 2-3 15,4 7 17-15,-7 5 4 0,0 4 2 16,0-1-1-16,0 0-18 0,0-3-1 0,0-3-3 16,0-5-1-16,4-3 3 0,3-10-3 0,-4-3-3 15,1-4-2-15,2-5 2 0,-6-2 0 0,11-2-1 16,-8-8 2-16,4 1 1 0,-7-2-1 15,0 0 2-15,0-2-3 0,0 2 1 0,-7 0 1 16,4-2 0-16,-8-1 0 0,8-1 0 0,0 0-2 16,-4-2-2-16,0-4 5 0,3-1-3 15,-3-2-4-15,7-6 5 0,0 2-3 0,0-4 1 16,0-1 1-16,0-4-4 0,0 2 0 0,0-3-6 16,0-2-3-16,0 0-9 0,0 0-14 15,0 0-33-15,0 0-64 0,0-5-111 0,0 3-1296 0</inkml:trace>
  <inkml:trace contextRef="#ctx0" brushRef="#br1" timeOffset="-157609.4">19875 10230 429 0,'0'0'183'0,"0"0"-31"0,0 0-11 15,0 0 9-15,0 0 24 0,0 0-3 16,0 0-16-16,0 0-19 0,0 0-34 0,0 0-19 16,0 0-17-16,0 0-7 0,0 0-7 0,0 0 4 15,-137 24 1-15,147-19 4 0,4-3 3 16,-7 1-9-16,7 0-5 0,6 0-3 0,1 1-9 16,-4-1-6-16,14-1-2 0,0 3-4 0,7-5 2 15,-4 0-1-15,18 0-2 0,-4 0-3 0,14 0 0 16,0-7-7-16,7 0 2 0,0-1 0 15,3-1-6-15,0-1-2 0,0 0-3 0,11 0-1 16,-7 1 0-16,-1 1 0 0,1-3 0 0,7 1-1 16,-8 2 2-16,-2-5-2 0,9 2 3 0,-6 1 0 15,-4 0-1-15,0 1 2 0,-3 3-3 16,7 1 0-16,-7 0 2 0,-4 0-1 0,-3-1 4 16,4 3-2-16,-1-4 0 0,4-1 2 0,0 0-3 15,-1-1-1-15,15-4-6 0,-11 6 1 0,1-2-1 16,-5-2 2-16,1 5-2 0,-3-2 1 15,-4 3 0-15,-7 0-1 0,3 2 1 0,1-2 0 16,-8 2-1-16,1-2-3 0,-1 4 4 0,-2-1 1 16,-5-1 1-16,1 1 5 0,0 2-5 0,-7-2 2 15,3 2 2-15,-7 0-1 0,1 0 3 0,6 0-2 16,-7 0 1-16,1 0-4 0,-1-3 1 16,8 3 0-16,-8-3-1 0,4-2 6 0,3 2-6 15,-3-4-1-15,7 1-1 0,-1 2-4 0,-6-2 4 16,0 1 0-16,0 1 0 0,-4-1-1 15,4 4 3-15,-3-4-1 0,-8 4 2 0,8 0 3 16,-1 1-3-16,-3 0 0 0,0 0-2 0,-7 0 2 16,-3 0 3-16,-1 0 0 0,-2 0 2 0,-1 0-1 15,-3-2 2-15,3 2-2 0,-7 0 1 16,0-3 0-16,4 3-1 0,-7-2-1 0,0 2-2 16,-4 0 3-16,11 0-2 0,-10 0 0 0,2 0 2 15,1 0 0-15,0-1-3 0,4 1 0 0,-5 0-1 16,5-2-5-16,-11 2 1 0,14 0 1 15,-11 0-1-15,4-3 4 0,-4 3-2 0,-3 0-1 0,7 0 3 16,-3 0-1-16,-1 0-1 0,4-2 2 16,-4 2-1-16,4-1-1 0,-3-1 3 0,6-3 0 15,-3 4 0-15,3-1 1 0,1-1-4 0,-8 2 1 16,11 1-2-16,-7-1 1 0,3 1-2 16,-7-2 1-16,1-1-2 0,6 3-3 0,-6 0 7 15,-1 0-5-15,1 0 4 0,2 0 0 0,-6 0-7 16,4 0 6-16,-4 0-5 0,3 0 2 0,-3 0 2 15,0 0-1-15,0 0 1 0,7 0-1 16,-7 0 3-16,0 0-1 0,0 0 4 0,0 0-2 16,0 0 3-16,0 0 2 0,0 0-1 0,0 0 3 15,0 0 0-15,0 0-2 0,0-1-3 16,0 1 2-16,0-2-5 0,0 2-1 0,0 0-1 16,0 0-2-16,0 0 6 0,-7 0-5 0,7 0 0 15,0 0-1-15,-3-3 2 0,3 3-2 0,0-2 2 16,0 2-1-16,-4 0-1 0,4 0-3 0,0 0 1 15,0-1-4-15,0 1 0 0,0 0-3 16,0 0-2-16,0 0-7 0,0-2-23 0,0 2-43 16,-10 0-75-16,10-3-171 0,-3 3-1281 0</inkml:trace>
  <inkml:trace contextRef="#ctx0" brushRef="#br1" timeOffset="-155025.54">22783 8653 1831 0,'0'0'77'0,"0"0"-18"16,0 0 1-16,0 0 1 0,0 0 2 15,0 0-5-15,0 0-6 0,0 0-3 0,0 0 2 16,0 0 0-16,0 0-3 0,0 0-4 0,18-36-7 16,-18 36-7-16,-7 0-12 0,3 0-10 15,-3 10-4-15,4 3-5 0,-7 5 4 0,-1 5-1 0,-3 2 12 16,8 7 7-16,-8 4-9 0,3 0 0 16,1 5-8-16,-4 2-10 0,4 6 4 0,0 0 2 15,-4 3-4-15,4 1 1 0,-1 1 2 0,1-1 0 16,0 3 10-16,-1-3 8 0,-2 0-2 0,2-2 2 15,1 0-3-15,-7-6-10 0,6-7 1 16,5-5-5-16,-5-6-1 0,8-4 3 0,-8-1 0 16,11 1 5-16,-3 1-4 0,-4-3-1 15,4-3 1-15,-8 1-3 0,4-4 3 0,4 1-2 0,0-3 1 16,-4-2 0-16,3-2-3 0,-3-2 1 16,4 1-2-16,-4-3 1 0,7-2-2 0,0 2-2 15,0-5-3-15,0 1-5 0,0-1-6 0,0 0-8 16,0 0-16-16,0 0-22 0,0-1-53 0,0-6-105 15,7 4-288-15,-7-2-912 0</inkml:trace>
  <inkml:trace contextRef="#ctx0" brushRef="#br1" timeOffset="-154475.21">23110 8635 1652 0,'0'0'122'0,"0"0"-73"16,0 0-31-16,0 0 8 0,0 0 14 16,0 0 10-16,0 0 3 0,0 0-12 0,0 0-12 15,0 0-9-15,0 0-4 0,0 0 6 0,0 0 4 16,0 0 7-16,-162 177 5 0,149-144 4 0,-4 0 14 15,3 11-4-15,0 0-2 0,-3 5-9 16,-4 5-13-16,4 5-4 0,-4 2 29 0,1 6 3 16,-1 0-7-16,-3-4-2 0,14-5-37 15,-8-7-12-15,5-10-1 0,-1-4 5 0,7-2-4 0,-3-4 6 16,-1 1 3-16,-6-1-5 0,14-2 3 16,-8-5-4-16,11-3 0 0,-3-4 0 0,-4-2-1 15,7-5 0-15,-3 0 0 0,3-6-1 0,0 1-2 16,0-2 1-16,0 0-1 0,0-1 2 0,0-2 1 15,0 0 1-15,0 0 4 0,0 0 0 0,0 0-1 16,0 0-4-16,0 0-11 0,0-7-11 16,0-1-13-16,0-1-14 0,3-4-23 0,7-2-42 15,-3-1-65-15,0 0-126 0,3 2-303 0,-3 6-760 0</inkml:trace>
  <inkml:trace contextRef="#ctx0" brushRef="#br1" timeOffset="-153958.95">23482 8628 1009 0,'0'0'358'0,"0"0"-125"16,0 0-98-16,0 0-41 0,0 0-14 0,0 0-7 15,0 0-4-15,0 0-12 0,0 0-16 0,0 0-8 16,0 0-8-16,0 0-3 0,0 0-1 0,0 0-1 16,-72 12 2-16,61-1-1 0,1 4 0 15,0 6 3-15,-11 1 9 0,11 4 4 0,-8 8 5 16,1 4 1-16,-7 6 13 0,4 2-10 0,2 5-8 15,-9 5-1-15,13 4-17 0,-10 1 1 16,3 3 0-16,1 1-8 0,-4-6-8 0,13-9-3 16,-6-4-1-16,3-3 1 0,-3-5 2 0,7 0 4 15,-4-3-1-15,-3-1 0 0,6 0 0 0,-2-4-3 16,2-4 2-16,1 0-3 0,3-5 1 16,0-2-3-16,-3-3-1 0,10 0-1 0,-4-2-2 15,1-5 1-15,3 1-1 0,-3-4 4 0,3-2 2 16,0-2-4-16,-4-2 5 0,4 0-2 0,0 0 1 15,0 0 3-15,0 0-2 0,0 0-4 0,0 0-6 16,0-5-5-16,0-4-7 0,0 0 2 0,4-3-4 16,-1-1-4-16,4-3-4 0,-7 3-22 15,10-3-26-15,-3 2-39 0,3-2-44 0,-3-2-52 16,0 3-103-16,4 2-286 0,-8 5-591 0</inkml:trace>
  <inkml:trace contextRef="#ctx0" brushRef="#br1" timeOffset="-153458.52">23891 8552 804 0,'0'0'-804'0,"0"0"808"0,0 0 127 0,0 0 32 16,0 0 1078-16,0 0-1050 0,0 0-58 0,0 0-30 16,0 0-20-16,0 0-14 0,0 0-10 0,0 0 4 15,0 0-8-15,-130 220-10 0,119-185-3 16,-9 2-5-16,6 2 0 0,-7 8 4 0,7 1 33 15,-6 10 6-15,-4 3-2 0,7-1-15 0,-8 0-37 16,12-6-15-16,-8-2-4 0,7-4 4 16,0-2-5-16,1-3-1 0,-4-4-2 0,6 0 0 15,-3-3 1-15,1-2 1 0,2-1 2 0,1-5-1 16,-7 0 1-16,13 1 0 0,-6 0-2 0,-4 0 2 16,4-5-1-16,0-2 1 0,-1-4-6 15,1-3 2-15,10 2-1 0,-7-7-1 0,7 3 2 16,-3-5-1-16,-1-1-2 0,1-2 1 0,-4-1 1 15,7-1-3-15,-4 0 2 0,4-1 0 0,0-2 2 16,-6 0 3-16,6 0-4 0,0 0 0 16,0 0-6-16,0-2-9 0,0-4-8 0,0-1-14 15,0-5-9-15,0 1-25 0,0-4-31 0,6-6-46 16,-2 3-76-16,6 0-127 0,-6 9-1065 0</inkml:trace>
  <inkml:trace contextRef="#ctx0" brushRef="#br1" timeOffset="-152625.83">22546 8324 807 0,'0'0'346'16,"0"0"-70"-16,0 0-59 0,0 0-37 0,0 0-18 16,0 0-10-16,0 0-20 0,0 0-22 0,0 0-34 15,0 0-23-15,0 0-19 0,0 0-15 16,0 0 5-16,-10-14 7 0,20 12 6 0,11-1 9 16,-8 0-1-16,11 1-6 0,-3-3-5 0,3 4-8 15,7-1-9-15,0-1-4 0,0 1-4 0,0 2 4 16,3-1-4-16,1 1 3 0,3 0 0 15,0-2-2-15,-4-1 3 0,7 1-1 0,-3 1 1 16,3 0-5-16,-6-2 1 0,-1 2-2 0,-10-1-3 16,0 0 6-16,11-2-3 0,-11 2 0 0,-7-1-1 15,4 1 0-15,-4-1-4 0,0 0 1 16,-3 1 1-16,0 0-4 0,-4-1 4 0,-3 1-4 16,3 1 0-16,-6 1 3 0,-1-2-1 0,-3 2 0 15,0 0-2-15,4-3 0 0,-4 3-1 16,0 0-2-16,0 0-1 0,0 0-5 0,0 0-4 0,0 0-7 15,0-2-12-15,-4 2-20 0,1-1-33 16,-1-4-44-16,-3 3-65 0,7-1-109 0,0 0-1155 0</inkml:trace>
  <inkml:trace contextRef="#ctx0" brushRef="#br1" timeOffset="-152175.65">23286 7929 1033 0,'0'0'301'16,"0"0"-93"-16,0 0 64 0,0 0-104 0,0 0-35 15,0 0-24-15,0 0-33 0,0 0-26 0,0 0-15 16,0 0 2-16,0 0 6 0,0 0-2 16,0 0-5-16,0 0-6 0,0 71-1 0,13-59-5 15,8-1-4-15,3-2-3 0,-10 3-3 16,14-3-3-16,-4 4-4 0,-7-3-2 0,3 3 2 0,1-2 1 15,0 1 1-15,3-3 4 0,-4 0 2 16,5 0-6-16,-1 2-2 0,-11-2-5 0,12-2-4 16,-12 3 1-16,4-4 0 0,-6 1-1 0,-4 0 1 15,0-1-2-15,3-3 3 0,-7 4 2 0,1-2 3 16,-4 2 8-16,0 3 5 0,0 1 5 16,0 1 1-16,0 2-2 0,-7 1-3 0,-3 1-3 15,3-2-1-15,-7 0-2 0,-3 1 2 0,3-2 1 16,-3 0-2-16,0 0 3 0,-4 0-1 0,4-2 3 15,-7 0-2-15,3 1-1 0,4-3-1 16,0 4-5-16,-1-5 0 0,1 2 0 0,7 1-3 16,-1-2-1-16,-2-3-4 0,2-2 0 0,8 1-4 15,3-5-2-15,0 1 2 0,0-1-1 16,0 0-1-16,0 0-5 0,0 0-9 0,0 0-13 16,0 0-20-16,0-1-20 0,3-6-13 0,8 2-24 15,2-2-41-15,-2-4-84 0,-1 1-313 0,0 4-908 0</inkml:trace>
  <inkml:trace contextRef="#ctx0" brushRef="#br1" timeOffset="-150576.08">23874 7486 417 0,'0'0'289'0,"0"0"-14"16,0 0-24-16,0 0 18 0,0 0-116 0,0 0-26 15,0 0-11-15,0 0-6 0,0 0-10 16,0 0-11-16,0 0-10 0,0 0-17 0,0 0-9 15,0 0-9-15,-55-31-6 0,41 31-9 0,4 0-8 16,0 0-7-16,-11 5-7 0,14 3-3 16,-10 1-2-16,3 0-2 0,4 6 2 0,-11-2 2 15,14 1-4-15,-6-2-1 0,6 0-4 0,0-1-6 16,3 1-1-16,1-4 2 0,-1 1 0 0,4-2 1 16,0 1 0-16,0 0 1 0,0 0 2 15,0-1 5-15,0 1 1 0,7-1 2 0,4 1 1 16,-8-1 1-16,11 1 2 0,-4-1 1 0,4 2-1 15,3-3 1-15,-6 0-3 0,6-3-4 0,-7 3 1 16,7-1-3-16,-6-2 3 0,-5 1 1 16,12-2-2-16,-8 1-2 0,0 2 1 0,-6-4-2 15,6 1 3-15,-6 1 0 0,-1-1-1 0,0-1 0 16,-3 3-2-16,11-2 2 0,-11-1-2 0,0 0-3 16,0-1 2-16,0 3-1 0,0-1 2 0,0-1 0 15,0 4 3-15,0-3 3 0,0 1 8 0,0 2 5 16,-7 3 5-16,3-3 1 0,1 3-3 15,-4 2-1-15,-3-3-3 0,6 1 3 0,-3 0-7 16,1-2 0-16,2-3 1 0,-6 1-5 0,6-2 6 16,-3 0 4-16,4 3 1 0,0-2 2 15,-1 0-3-15,-3 0-4 0,-3-1 0 0,3 3-3 16,4-4-3-16,-4 2 1 0,0-3-2 0,0 1-3 16,4-1 2-16,-4 0-1 0,7 0 1 0,-4 1 0 15,1-1-2-15,3 0-1 0,-4 0 1 16,1 2 1-16,3-2 3 0,-7 0 4 0,7 0 1 15,0 0 3-15,-3 0 1 0,-1 0-1 0,4 0-1 16,0 0-2-16,-7 0-2 0,7 0-5 0,0 0-1 16,-3 0-2-16,3 0-1 0,-4 0-1 15,1 0 0-15,-1 0 0 0,4-2 0 0,-6 2 0 0,2 0 1 16,4 0-3-16,0 0 1 0,0 0 0 16,0 0-3-16,0-1 3 0,-3 1-2 0,3 0 0 15,0 0 1-15,0 0 2 0,0 0-2 0,0 0-2 16,0 0 1-16,0-1-4 0,0 1 3 15,0 0 0-15,0 0-1 0,0 0-2 0,0-3-5 16,3 3-5-16,-3 0-4 0,0 0 0 0,0 0-4 16,4 0-1-16,-4-1-3 0,0 1-9 0,0 0-10 15,6-2-9-15,-2-1-15 0,-1 0-38 16,4-2-45-16,0 2-97 0,0-2-350 0,0 2-767 0</inkml:trace>
  <inkml:trace contextRef="#ctx0" brushRef="#br1" timeOffset="-142658.96">21362 9368 124 0,'0'0'148'0,"0"0"10"0,0 0-78 16,0 0 6-16,0 0 8 0,0 0 19 0,0 0 30 16,0 0 46-16,0 0 12 0,0 0-5 0,0 0-22 15,0 0-33-15,0-24-26 0,0 21-26 16,0 1-21-16,0 1-21 0,0-4-13 0,-3 3-14 15,-1-1-13-15,-3 0-5 0,4 1-11 0,-14 2-4 16,13 0 0-16,-13 0 0 0,0 0 5 0,-4 2 5 16,1 4 9-16,-11 2 4 0,0 0 4 15,0-1 8-15,-4 2 0 0,4 2 7 0,-3-4 2 16,-1 3 0-16,1 1-2 0,-4 1-8 0,4 2 2 16,-1-4-4-16,1 4 2 0,3 0 1 15,-3-4-3-15,6 1 0 0,-6-1-2 0,13-3-1 16,0 1 0-16,-3-2 1 0,14-3 1 0,-4 2-4 15,4-3 2-15,-1-2-3 0,5 0-4 0,-8 2 1 16,10-2-3-16,1 0 0 0,-4 3-2 16,4-3 1-16,-1 0 1 0,-3 0 1 0,0 0-1 15,7 0 0-15,0 0-2 0,0 0-6 0,0 0-4 16,0 0-4-16,0 0-6 0,0 0-2 16,0 0 2-16,7 0 1 0,0 0 0 0,-3-3-1 15,2 1-10-15,1 0-16 0,4-3-31 0,2 2-57 16,-2-5-79-16,-8 3-139 0,11 2-1035 0</inkml:trace>
  <inkml:trace contextRef="#ctx0" brushRef="#br1" timeOffset="-141942.71">20674 9379 677 0,'0'0'348'0,"0"0"-119"15,0 0-96-15,0 0-26 0,0 0-18 0,0 0-16 16,0 0-14-16,0 0-18 0,0 0-14 0,0 0-13 16,0 0-3-16,0 0-2 0,0 0-3 0,0 0 2 15,-24-28 5-15,17 26 8 0,0 0 8 0,-7 1 6 16,7-1 5-16,0 2 2 0,-6 0 5 15,6 0 2-15,3 0-3 0,-3 0-3 0,1 0-6 16,2 0-11-16,-10 0-7 0,11 0-8 0,0 3-9 16,-4 3-3-16,0 1 1 0,0 2-1 15,-3 3 4-15,6-1 0 0,-3 4 3 0,-7 1 2 16,4 5 2-16,3 1 6 0,-7 1-1 0,4 1 3 16,0 1 1-16,-4 2-1 0,0-3 1 0,4 4-5 15,-7-4-4-15,6-1-1 0,1 0-5 16,-7-1 2-16,10-2 2 0,-3-4 1 0,-7-2 1 15,13-4 1-15,-3-2-1 0,-3-1 3 0,6-4 1 16,-2-3 2-16,6 0 6 0,0 0 1 0,0 0 0 16,0 0-4-16,-4 0-5 0,4-2-7 15,0-6-9-15,0 0 0 0,0 1-2 0,0-2 6 16,-3 1 0-16,3 0 5 0,-4 3 3 0,4 2-2 16,0 0 2-16,0 1-5 0,0 2-2 0,0 0-1 15,0 0-5-15,0 0-2 0,0 0 0 0,4 2 2 16,-1 3 2-16,7 0 3 0,1-1 0 15,-1 4-4-15,-3-1 1 0,10-1-3 0,-7 1 2 16,-6-1 1-16,13 2 1 0,-10 0 3 0,0-1-4 16,0-2 2-16,7 3 1 0,-4-2-1 0,-3-1-1 15,3-1 0-15,4-1-2 0,-4-1-5 16,0 0-8-16,1-2-15 0,-1 3-25 0,-10-3-46 16,14 0-77-16,-7 0-119 0,-4 2-1139 0</inkml:trace>
  <inkml:trace contextRef="#ctx0" brushRef="#br1" timeOffset="-132893.52">22436 12099 331 0,'0'0'110'0,"0"0"-17"0,0 0-10 15,0 0-3-15,0 0 1 0,0 0-15 0,0 0-14 16,0 0-11-16,0 0-8 0,0 0 18 16,0 0 4-16,0 0 6 0,-24-38 1 0,24 33-7 15,-4 4-8-15,4-2-12 0,0 0-13 0,0 1-12 16,-3 1-16-16,3-1-10 0,0-1-11 0,0 1-14 15,0 1-1-15,0 1 4 0,0-2 10 16,0-1 19-16,0 3 8 0,0-2 6 0,0 2 3 16,0 0 1-16,0 0 5 0,0-1 1 0,0 1 0 15,0 0 2-15,0-2-5 0,0 0-2 0,0-1 2 16,0 2 2-16,0-4 3 0,0 2 5 16,0-2 0-16,3 2-3 0,-3-2-4 0,4 0 0 15,-4 2 1-15,0-2-2 0,0 2-3 0,7-2-3 16,-7 3-2-16,3 1-1 0,-3-1 4 0,0-1 5 15,0 1 5-15,7 1-2 0,-7-1 11 16,0-2 5-16,3 1 7 0,-3-2 14 0,4-1 6 16,-4 1 7-16,0-2 0 0,0-2-8 0,0 3-3 15,0-2-12-15,0-2-8 0,-4 1-8 0,1-1 0 16,-4 0-1-16,4 0-1 0,-4-1 6 0,3 1 2 16,-3 2 6-16,0-1 3 0,-3 0-1 15,3 2 1-15,0-1-3 0,0 0-1 0,-6 1 1 16,6 0-3-16,0 4-7 0,3-1-9 0,-6 0-6 15,7 1-9-15,-8 2-1 0,11-1 0 0,-6-1-1 16,2 3 3-16,1-2-1 0,-8 2 1 16,4 0 5-16,4 0-5 0,-4 0 2 0,0 0-2 15,-3 0-1-15,0 0 2 0,3 0-3 0,0 0-2 16,-10 5 4-16,13-2-5 0,-3 2-1 16,-6-2 1-16,2 3-2 0,4 1 0 0,0 1 2 15,-6 0 0-15,2 5-6 0,1-3 4 0,0-1-1 16,-1 3 1-16,1-3 3 0,0 1-3 0,-1 0 1 15,8 0 0-15,-7-1-1 0,-1 3 1 16,1-1 2-16,10 1-2 0,-7-2-2 0,4 3 1 16,-4 0-4-16,0-2 3 0,3 2 1 0,-2-1 1 15,6 1 1-15,-4-3 0 0,1 2 0 0,-1 4 1 16,1-2-1-16,3 6 2 0,0 1-1 0,0-1 2 16,0 5 2-16,0 1-6 0,0-2 1 15,0 1-1-15,3-2 2 0,-3 0-3 0,4-2 2 16,-4-4-2-16,3 1-2 0,1-2-2 0,-4-3 3 15,0-2 2-15,6-1-1 0,5 0 0 0,-8 0 0 16,1 0-3-16,3 0 2 0,-4 0-2 0,14 1 0 16,-10-4-2-16,3 1-2 0,1 0 5 15,6 0 2-15,-10 0 3 0,10 0 2 0,-3-3-3 16,6-1 0-16,-6-1-1 0,3-2 1 0,1 2-2 16,-1-3 2-16,0 0 0 0,4 0 1 15,-8-3 1-15,12 1 2 0,-8-4 0 0,3 1-3 16,1-3 3-16,-4 0-2 0,4-2 1 0,-7-1 0 15,10-1 0-15,-7-2 1 0,4 3-3 16,-8-1 2-16,5 3 1 0,-5-2 0 0,5 1-1 16,-8 0-3-16,7 0 2 0,-3-1-3 0,0-3 1 15,3 2 0-15,-3-6-1 0,3 1 2 0,0-4-3 16,0-3 3-16,0 3-1 0,1 0 4 0,-1 0-3 16,-3-1-1-16,-4-1 2 0,7 2-4 15,-10 2 3-15,0-1 2 0,-4 1 0 0,4 3 2 16,-3 0-1-16,3 0 1 0,-7 1 2 0,0-1-1 15,0 1 0-15,0 1-5 0,0 4 3 0,0-4-3 16,0 4 3-16,0-2 1 0,-7-1-1 16,-4 4 1-16,8 0-2 0,-4-1 0 0,0 0-3 15,-10 0-2-15,7 2 2 0,-4 0-4 0,0 1 0 16,-3 0-1-16,3 1 2 0,0 1 1 0,-3 0 0 16,3 0 0-16,-6 2 0 0,6-2-2 0,-7 2-1 15,8-2 4-15,-8 2-2 0,11-2 1 16,-8 3 0-16,5-3 1 0,-1 2 0 0,3 0 0 15,1 1 0-15,-4 1-4 0,4-1 3 0,0-1 2 16,3 3-2-16,-10 0 0 0,13 0 1 16,-6-2 1-16,0 2 3 0,-1 0 2 0,8 0-5 15,-4 0 0-15,0 0-2 0,0 0-4 0,-3 0 5 16,10 2 0-16,-11 1 0 0,8-1 1 0,-4-1-4 16,0 4 1-16,0-3 1 0,4 1 3 15,0 0-2-15,-1-2-1 0,1 0-3 0,-4 1-6 16,3 1-5-16,4-1-12 0,0-1-19 0,-7 7-25 15,7 3-45-15,0-1-84 0,0 3-209 0,0-5-1092 16</inkml:trace>
  <inkml:trace contextRef="#ctx0" brushRef="#br1" timeOffset="-131610.25">24249 12396 634 0,'0'0'88'0,"0"0"-33"0,0 0-10 0,0 0-4 15,0 0 13-15,0 0 18 0,0 0 24 16,0 0 23-16,0 0 2 0,0 0 11 0,0 0 5 16,0 0-5-16,0 0-6 0,0 0-16 0,-7-31-15 15,7 31-19-15,0 0-16 0,0 0-18 16,0 0-24-16,0 0-14 0,0 0 1 0,4 0 3 16,10 0 9-16,-4 0 7 0,11 0-4 0,-8-2-3 15,15 1-9-15,-4-4-5 0,-3 2-2 16,3 2 1-16,0-3-2 0,-4 2 1 0,4-3 1 15,-6 4-4-15,2-1 8 0,1-1 1 0,-7 3 1 16,-4-2 10-16,7 2-3 0,-6 0 7 0,2 0 4 16,-2 2-4-16,-1 4 0 0,4 1-3 0,-7-2 0 15,0 4-4-15,3-1 3 0,-7 4 1 16,8 1-3-16,-4 2 1 0,-4 5 0 0,4 1-1 16,-7 4-2-16,0 0-3 0,0 4-2 0,3 5-4 15,1-2-5-15,-4 2 2 0,7 3 0 0,-1-1 0 16,-2 4 3-16,-1-2-6 0,4 2 3 15,-3-4 0-15,6-4 0 0,-7 1 3 0,4-1-1 16,0 1 0-16,-3 0 0 0,-1 2-3 0,7-3 1 16,-6-1-2-16,-1 0-1 0,8-1-1 0,-11-1 1 15,7 0 1-15,3-4-2 0,-7 3 2 0,4-3 0 16,0 2-2-16,-4-1 1 0,1 1 1 16,3 0-1-16,-4 0 2 0,4-2-1 0,-7 2 0 15,4-2 0-15,2-3-2 0,-6 0 0 0,0-5 0 16,0-1 0-16,0 0-1 0,0-3-1 15,0 1 1-15,0-4 0 0,0-5 1 0,0 1 2 16,0-2 2-16,0 0 4 0,0-2 5 0,0-1 3 16,0-1 3-16,-6 2-2 0,2-2-2 15,1 0-3-15,-4 0 0 0,-4 0-3 0,1 0 0 16,0 0 2-16,-4 0-5 0,4 0 3 0,-1 0-3 16,-2 0 0-16,2-2-1 0,-6 2-3 0,3 0 2 15,4 0-2-15,-7 0 0 0,3 0 0 0,-3 0-2 16,7 2 2-16,-4 3-1 0,0-4 3 15,7 1 4-15,-3 0-1 0,-1-2 4 0,5 2-1 16,6-1 2-16,-7-1-1 0,3 0-1 0,1 2-1 16,-1-2-1-16,4 0-4 0,-3 3-2 0,-7-3 1 15,3 2 1-15,3-1 1 0,1 1 2 0,-4 1 0 16,-3-1 1-16,-1-1 0 0,11-1 0 16,-7 2 3-16,4 1 0 0,0-3 0 0,-4 0-4 15,3 2 1-15,4-2-2 0,0 0-2 0,0 1 0 16,0-1-1-16,0 0 0 0,0 2-3 0,0-2-1 15,0 0 0-15,0 0-2 0,0 0-3 16,0 0-1-16,0 0-5 0,0 0-8 0,0 0-9 16,0 0-25-16,0 0-37 0,0 0-70 0,0-2-128 15,0 2-1201-15</inkml:trace>
  <inkml:trace contextRef="#ctx0" brushRef="#br1" timeOffset="123466.82">16893 4348 0 0,'0'0'0'0,"0"0"0"16,0 0 93-16,0 0 125 0,0 0 4 16,0 0-34-16,0 0-56 0,0 0-7 0,0 0-40 15,0 0-15-15,0 0-12 0,0 0-4 0,-63-23 4 16,55 19 13-16,5-1 26 0,-2 0 10 0,0 0 10 15,1-1 3-15,-1 0-8 0,2 1 1 16,-4 0-9-16,4 0-8 0,-3 0 0 0,4 1-6 16,0 1-1-16,-1 0-7 0,0 2-11 0,2 1-13 15,1 0-9-15,0 0-10 0,0 0-5 0,0 0-8 16,0 0-4-16,0 0-4 0,1 0-4 0,4 0-9 16,-2 0 10-16,5 0 5 0,-1 0-1 15,4 3 3-15,2-1-7 0,0 0-6 0,3 2-2 16,-1 1-2-16,1 0-3 0,-1-2 1 15,2 2-3-15,-1 1 0 0,-1-2 2 0,0 2-3 0,-1-1 2 16,-2-1-1-16,-2 1-1 0,0 0 2 16,-2-3 0-16,-3 1-2 0,1-1 0 0,-4 0 0 15,0-1 1-15,1 0 1 0,-3 0-2 0,0-1-3 16,0 2-1-16,0-2-4 0,0 0 1 0,0 0-4 16,0 0-2-16,0 0-3 0,-1 0-8 15,1 0-13-15,-2 0-19 0,2 0-20 0,-1-2-32 16,1 1-33-16,0 0-43 0,0 1-1284 0</inkml:trace>
  <inkml:trace contextRef="#ctx0" brushRef="#br1" timeOffset="123875.14">16942 4167 1587 0,'0'0'627'0,"0"0"-520"0,0 0-62 0,0 0-9 16,0 0-8-16,0 0-8 0,0 0 6 0,0 0 0 16,0 0 12-16,0 0 4 0,0 0-5 15,0 0-7-15,0 0-8 0,88 44-3 0,-72-36 1 16,1 1-7-16,2-2-2 0,-5 1-1 0,3 1-3 16,-5-1-1-16,2 0-3 0,-4 0-1 15,0 0-5-15,-2-2 5 0,0 0 2 0,-1 0 8 16,-4 0 7-16,2-1-1 0,-2-1 3 0,-1 1-5 15,0-2-2-15,-1 1 4 0,1-1 4 0,-2 1 6 16,0-2 2-16,0 3 7 0,-2 0 0 16,-2 2 3-16,-3 1-2 0,2 3-7 0,-4-1-5 15,-2-1-2-15,1 2-3 0,-2-2 0 0,1 0-3 16,3-2-2-16,-1-1 1 0,0 0-2 0,1-3-4 16,4 1-2-16,-3 0-2 0,2-3-2 0,0 3-1 15,-1 0-2-15,1-1-2 0,-2 2 0 0,3 0 0 16,-3-2-3-16,3 2-4 0,0-2-6 15,1-1-13-15,2 2-12 0,0 1-13 0,-1 2-22 16,0 0-59-16,2 0-124 0,0-3-1333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9T12:26:32.14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C00000"/>
    </inkml:brush>
    <inkml:brush xml:id="br5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17759 7163 1640 0,'0'0'207'16,"0"0"-47"-16,0 0-16 0,0 0-4 0,0 0-10 15,0 0-7-15,0 0-14 0,0 0-14 0,0 0-13 16,0 0-10-16,-15 134-9 0,13-111-9 16,-2-1-5-16,0 1-7 0,2 0-9 0,0-2-11 15,-2-2-7-15,2-2-7 0,1-1-4 0,0-2-1 16,-3-1-6-16,2-4-3 0,1 1-5 0,-1-4-2 16,2-2-2-16,-1-1-1 0,0-3-2 0,1 0-4 15,-1 0-8-15,1-4-11 0,-4-4 2 0,3-4 2 16,0 0 11-16,0-4 11 0,-1 0 6 15,1 0-1-15,-1-2-1 0,0 0-11 0,1-3-3 16,0 1 6-16,0 2 0 0,-1-1 9 0,1 0 3 16,-4-1 2-16,3 0 8 0,0-3 4 0,0-2 11 15,-3 3 2-15,4 0 10 0,-1 2 3 16,1 4 1-16,-1 2 1 0,2 2-5 0,0 4 0 16,0 0-6-16,0 1 4 0,0 4-7 0,0-1-3 15,3 0 2-15,-1 3-5 0,2-1 3 0,1 1 5 16,0 1 2-16,3 0 5 0,1 3 3 15,2 4 3-15,5 2 3 0,-3 4-2 0,6 2-1 16,0 6-7-16,-2 0-5 0,2 4-5 0,0 1-12 16,1-1-3-16,2 2-7 0,-2-2-1 15,2-2 0-15,-1-1-3 0,-3-3-2 0,0-3-6 16,-2 2-6-16,-3-5-5 0,-2-2-11 0,-3-1-7 16,-3-3-13-16,0-1-19 0,-2 0-23 15,-3-3-35-15,1 1-60 0,-1-2-99 0,0 1-300 0,0-3-929 16</inkml:trace>
  <inkml:trace contextRef="#ctx0" brushRef="#br0" timeOffset="213.12">17600 7446 2291 0,'0'0'161'0,"0"0"-53"15,0 0-47-15,0 0-7 0,0 0-6 0,0 0 4 16,0 0 8-16,0 0-1 0,0 0 4 15,0 0-8-15,0 0-16 0,0 0-9 0,0 0-9 16,0 0-4-16,123-1-4 0,-96-9-6 0,0-1-7 16,1-2-12-16,0 3-10 0,-5-2-9 0,-1 0-13 15,-2 2-26-15,-1-1-40 0,0 1-64 16,-5 0-88-16,-1 3-156 0,-7 3-1078 0</inkml:trace>
  <inkml:trace contextRef="#ctx0" brushRef="#br0" timeOffset="532.12">18223 6978 2105 0,'0'0'112'0,"0"0"-37"0,0 0 1 15,0 0 25-15,0 0 17 0,0 0 0 16,0 0-18-16,0 0-30 0,0 0-29 0,0 0-13 16,0 0 0-16,0 0 4 0,0 0 14 0,0 0 3 15,-71 61 5-15,66-37 0 0,0 1-5 16,4 1-6-16,1 2-11 0,0 0-10 0,6-2-10 16,2-2-6-16,2-1-3 0,2-3-4 0,2-3-1 15,-1-3-14-15,5-2-8 0,-1-3-14 0,-2-3-23 16,1-2-27-16,-1-2-42 0,2-2-54 15,-3 0-75-15,2 0-123 0,-5-2-637 0,-3-1-151 0</inkml:trace>
  <inkml:trace contextRef="#ctx0" brushRef="#br1" timeOffset="4789.1">17582 7275 627 0,'0'0'131'16,"0"0"7"-16,0 0 35 0,0 0 12 0,0 0 8 15,0 0-14-15,0 0-20 0,0 0-25 0,0 0-12 16,0 0-11-16,0 0-4 0,0 0 0 16,-23-123-2-16,23 116-5 0,0 1-5 0,0 1-10 15,1 2-15-15,0 1-13 0,1 2-7 0,4 0-7 16,-3 4 3-16,3 5 0 0,-1 3-2 0,3 8-1 16,2 1-4-16,-2 6-6 0,-3 4-5 15,2 1-6-15,1 3-10 0,-4-1-4 0,3 1-5 16,-3 0-3-16,2-5-2 0,-2 0-4 0,3-1 1 15,-4-4-6-15,3-2-3 0,-3-3 2 0,-2-3-1 16,2-5-1-16,-1-1 0 0,-1-4-4 16,-1-4-3-16,0-2 0 0,0-1-12 0,0-2-9 15,0-6-10-15,-5-4-2 0,2-1 10 0,-2-5 14 16,1-2 17-16,-5 0 6 0,4-4 9 0,-3-1 0 16,-1-3-1-16,-2-3 1 0,1-1-12 15,-1-4 3-15,0 2 1 0,1 4 6 0,1 2 16 16,0 4 4-16,3 4 1 0,1 4 2 0,-1 5 3 15,4 1 1-15,1 5-1 0,1 3-4 16,0-1-9-16,1 3-3 0,5 0 1 0,1 0 6 16,3 4 7-16,4 2 1 0,0 4 1 0,5 2-4 15,0 3 0-15,1 1-1 0,1 4-1 0,1 0-3 16,-2 0-4-16,2 2-6 0,3 0-3 0,-2-1-6 16,-2 1-2-16,1-2-10 0,-1-1-8 0,-3-3-5 15,1-3-11-15,-5 0-8 0,2-1-18 16,-5-2-27-16,-3-1-32 0,-3-2-42 0,1-1-34 15,-5-1-34-15,-1-1-76 0,0-1-360 0,0-1-611 0</inkml:trace>
  <inkml:trace contextRef="#ctx0" brushRef="#br1" timeOffset="4981.38">17483 7567 2530 0,'0'0'109'15,"0"0"-51"-15,0 0 5 0,0 0 20 0,0 0 5 16,127-47-8-16,-94 30-8 0,1 0-25 16,2-2-23-16,1-1-9 0,-2 1-12 0,-4 0-4 15,-1 1 1-15,-4 2-6 0,-4 2-5 0,-3 1-6 16,-5 4-15-16,-1-1-11 0,-3 3-19 0,3 0-36 16,-2-1-58-16,-5 1-119 0,1 3-1257 0</inkml:trace>
  <inkml:trace contextRef="#ctx0" brushRef="#br1" timeOffset="5215.85">18214 7006 1841 0,'0'0'206'0,"0"0"-14"15,0 0-9-15,0 0 10 0,0 0-22 0,0 0-32 16,-114 120-32-16,104-94-26 0,1 2-22 0,7 1-13 15,1 0-8-15,1-2-7 0,1-1-6 0,6-2-8 16,3-4-9-16,0-1-5 0,2-5-8 16,0-1-8-16,1-3-4 0,4-4-6 0,-2-1-6 15,1-4-3-15,4-1-12 0,-2 0-25 0,-2-6-47 16,1-2-86-16,-6 0-152 0,-2 3-1208 0</inkml:trace>
  <inkml:trace contextRef="#ctx0" brushRef="#br1" timeOffset="5460.09">18364 7041 1681 0,'0'0'622'0,"0"0"-516"0,0 0-28 16,0 0-1-16,0 0-5 0,0 0-11 0,0 0-8 16,0 0-11-16,0 0-10 0,0 0-10 0,0 0-1 15,0 0 5-15,24 120 9 0,-13-109 12 16,1-2 8-16,-1 0 3 0,0 0-3 0,0 0-3 15,-2-2-6-15,0 2-10 0,-5-2-7 0,1 1-7 16,-4 0-6-16,-1 2-5 0,0-1-5 16,-6 3-2-16,-3-2-9 0,1-1-8 0,0 1-15 15,-2-2-17-15,0-2-27 0,1-3-46 0,1-2-76 16,0-1-138-16,6 0-1225 0</inkml:trace>
  <inkml:trace contextRef="#ctx0" brushRef="#br1" timeOffset="5656.42">18446 6954 2001 0,'0'0'206'0,"0"0"-42"15,0 0-22-15,0 0 10 0,0 0-8 16,0 0-12-16,0 0-14 0,129 53-30 0,-114-40-31 16,0 1-19-16,-4 1-18 0,-2 2-9 0,-5 1-4 15,2 1-5-15,-5 2-4 0,-1 0-3 16,0 0-12-16,-6-1-10 0,1 2-15 0,-2-3-27 15,-3 0-72-15,6-7-202 0,-1-5-1254 0</inkml:trace>
  <inkml:trace contextRef="#ctx0" brushRef="#br1" timeOffset="6057.46">18861 6982 2268 0,'0'0'164'0,"0"0"-36"0,0 0 2 0,0 0 3 15,0 0-26-15,0 0-12 0,0 0-22 16,0 0-17-16,0 0-7 0,0 0-20 0,0 0-12 15,0 0-12-15,0 0-7 0,121-37-8 0,-99 28-4 16,-1-2-7-16,-4 1-13 0,1-1-28 0,-4 2-63 16,-3 2-114-16,-5 2-1358 0</inkml:trace>
  <inkml:trace contextRef="#ctx0" brushRef="#br1" timeOffset="6264.18">18964 6717 2716 0,'0'0'79'0,"0"0"-58"0,0 0 7 15,0 0 20-15,0 0 4 0,0 0 4 16,36 128 1-16,-27-101-10 0,2 3-5 0,-4-1-14 16,3 0-14-16,0-4-7 0,-1-1-9 0,0-2-9 15,0-3-6-15,-1-2-16 0,-3 0-26 0,1-3-44 16,-3-1-110-16,2-4-267 0,-4-4-1106 0</inkml:trace>
  <inkml:trace contextRef="#ctx0" brushRef="#br1" timeOffset="9290.61">19308 6692 1202 0,'0'0'214'0,"0"0"-99"0,0 0 13 0,0 0 20 16,0 0 9-16,0 0 12 0,0 0-16 16,0 0-8-16,0 0-16 0,0 0-9 0,0 0-15 15,0 0-26-15,0 0-22 0,0 0-26 0,-9-22-16 16,11 28-1-16,4 3 20 0,1 6 14 16,-1 5 10-16,6 3-1 0,1 2-21 0,0 5-10 15,-1 0-10-15,-2 0-10 0,2 0-2 0,-1 0-6 16,-2-1-7-16,1-3-7 0,-2-2-16 0,-2-4-15 15,-2-3-24-15,-1-2-40 0,2-4-84 16,-3-3-167-16,-2-2-1188 0</inkml:trace>
  <inkml:trace contextRef="#ctx0" brushRef="#br1" timeOffset="9575.69">19463 6710 2084 0,'0'0'315'0,"0"0"-213"16,0 0-41-16,0 0 15 0,0 0 13 0,0 0 5 16,0 0-6-16,0 0-16 0,0 0-23 0,0 0-14 15,0 0-7-15,0 0-6 0,0 0 0 0,0 0-3 16,-74 114 0-16,67-100-1 0,5-1-4 0,0-3-3 16,1-1-8-16,1-1-5 0,0-1-2 15,0 0 1-15,1-1 5 0,2 2 0 0,6-2 5 16,-2 0 3-16,3-1 2 0,2 1 4 0,0-1-3 15,4-3-4-15,-2 1-2 0,4-1-6 16,0 0 0-16,-1-2-1 0,1 0-8 0,2 0-10 16,-1 0-12-16,-3-2-28 0,1-3-44 0,-2 3-69 15,-3-2-117-15,-7 2-1299 0</inkml:trace>
  <inkml:trace contextRef="#ctx0" brushRef="#br1" timeOffset="10176.12">19724 6627 2440 0,'0'0'106'0,"0"0"-75"0,0 0-1 16,0 0 42-16,0 0 25 0,0 0 6 0,0 0-14 16,0 0-25-16,23 138-25 0,-14-112-25 15,-2-1-11-15,-2 2-6 0,3-2-3 0,0 3-2 16,-3 0-2-16,3-2-3 0,-3-3-3 0,-1-4 1 15,-3-2 1-15,0-5 5 0,1-2 6 0,-2-5 2 16,2-1 2-16,-2-3 9 0,0-1 6 16,0-1-5-16,0-4-27 0,0-5-18 0,0-4-11 15,0-2 3-15,0-4 27 0,0-1 7 0,0-3 7 16,0-2-3-16,-2-3-2 0,-1-3-4 16,2-2-26-16,-1-3-5 0,0 0 6 0,-2-3 7 15,3 4 28-15,1 2 14 0,0 4 9 0,0 5 10 16,0 7 6-16,2 2 3 0,4 7-4 0,-3 3-7 15,5 5-6-15,-1 1 1 0,-2 1 3 0,3 9 1 16,0 2-2-16,-2 6 1 0,1 1-4 16,-4 4-3-16,2 3-5 0,-3 1-3 0,-2-1-4 15,0 1-3-15,0 0-2 0,-1-3-6 0,-2-1-4 16,-2-2-1-16,3-2-2 0,0-2 5 0,-2-3 1 16,2-3 2-16,2-1-2 0,0-3 2 0,0-3-5 15,0-1-8-15,0-2-2 0,0-1-13 16,1 0 6-16,6 0 10 0,0-4 6 0,1-1 11 15,3-3-4-15,2 0-6 0,1 0 4 0,-3 0-2 16,3 0 1-16,-1 2 0 0,-2 0 4 16,1 2-2-16,1 2 0 0,0 2 0 0,-1 0-2 15,-1 0 6-15,1 2 4 0,-2 3 1 0,-1 0 6 16,-2 0-5-16,-1 2 3 0,-1 2 3 0,-3-1 9 16,-2 4 5-16,0 2 3 0,-2 2 1 15,-7 1-8-15,-2 0-5 0,-5 3-6 0,-1-1-7 16,-7 3-7-16,3-3-4 0,-2 0-5 0,1-1-3 15,1-1-6-15,3-5-17 0,1-1-29 0,6-2-46 16,2-6-90-16,6 0-204 0,-1-2-1176 0</inkml:trace>
  <inkml:trace contextRef="#ctx0" brushRef="#br1" timeOffset="10366.28">20077 6560 2387 0,'0'0'52'16,"0"0"8"-16,0 0 32 0,0 0 1 0,0 0 15 16,0 0-7-16,-6 117-11 0,5-94-15 15,-1 4-29-15,-1-2-14 0,3 0-11 0,0 1-12 16,0-2-6-16,0-1-9 0,5-2-8 0,1-1-18 16,0 0-13-16,4-7-17 0,0-1-48 15,0-4-100-15,-3-5-1361 0</inkml:trace>
  <inkml:trace contextRef="#ctx0" brushRef="#br1" timeOffset="10631.48">20381 6556 2578 0,'0'0'69'0,"0"0"-20"15,0 0 10-15,0 0 16 0,0 0-7 0,0 0-15 16,0 0-22-16,0 0-19 0,0 0-14 15,-53 117-5-15,53-102 7 0,2-3 2 0,1 2 4 16,3 0 3-16,0-2 1 0,0 1 7 0,-1-2 12 16,4 1 7-16,1 1 1 0,-2-1-1 0,-2-2-5 15,0 3-1-15,-4-1 0 0,1-1-3 16,-3 2-9-16,-3-2-8 0,-3 3-4 0,-3-1-10 16,-3 2-11-16,-1-4-13 0,2-1-15 0,0-4-24 15,1-1-35-15,0-4-78 0,1-1-147 16,6-1-365-16,0-1-845 0</inkml:trace>
  <inkml:trace contextRef="#ctx0" brushRef="#br1" timeOffset="10818.73">20353 6488 2051 0,'0'0'243'0,"0"0"-128"16,0 0-13-16,0 0 16 0,0 0 7 0,0 0-11 15,0 0-17-15,0 0-17 0,120 46-12 0,-106-26-7 16,3 3-7-16,-4 0-5 0,-1 4-10 15,-2 0-9-15,0 1-8 0,0 1-12 0,-3 1-7 16,-4 0-7-16,2 1-7 0,-4-3-12 0,-1 0-12 16,0-2-21-16,0-3-33 0,-5-1-65 0,4-8-184 15,0-5-1259-15</inkml:trace>
  <inkml:trace contextRef="#ctx0" brushRef="#br1" timeOffset="11143.54">20731 6556 1895 0,'0'0'882'0,"0"0"-854"0,0 0-15 0,0 0 0 16,0 0 4-16,0 0-6 0,0 0-6 0,0 0-10 15,0 0-12-15,0 0-2 0,128-14-6 0,-117 13-5 16,-2 0-9-16,-4 1-15 0,-2 0-13 15,0 0-2-15,-2 3 2 0,-1 2 7 0,0 1 7 16,0 1-6-16,-4 0-22 0,-3 3-21 0,-1 0-1 16,-2 1 17-16,-1-1 38 0,2 1 40 15,0-2 27-15,-1 0 22 0,6 0 15 0,-2-2 14 0,4-1 6 16,1-2-3-16,0 0-6 0,1-1-11 16,0 1-4-16,0-2 0 0,2 0 14 0,1 2 14 15,5-3-1-15,-1 0-11 0,1-1-20 0,2 0-29 16,3 0-35-16,0-4-72 0,-3-1-115 15,-3 1-1321-15</inkml:trace>
  <inkml:trace contextRef="#ctx0" brushRef="#br1" timeOffset="11477.03">21203 6329 2473 0,'0'0'71'0,"0"0"-24"0,0 0 26 0,0 0 12 16,0 0-7-16,0 0-12 0,0 0-20 0,0 0-21 16,-1 118-11-16,1-102-7 0,0 0-4 0,1 0-4 15,2-2 0-15,0-1 0 0,4-1 1 16,-2-1 2-16,3-2 6 0,1-1 6 0,0-2 11 16,0-1 12-16,2-2 6 0,0-3 8 0,0 0 4 15,3-4 5-15,0-3-9 0,0-4-11 0,1-2-4 16,-1-3-12-16,-2 0 2 0,-1-3-3 0,-3 2 2 15,-4 0-1-15,0-3-5 0,-3 1-2 16,-1-1-6-16,-1 2 0 0,-6 0-3 0,-1 2-3 16,-2 0-5-16,-2 4-4 0,-2 1-2 0,-3 1-4 15,2 3-6-15,-2 3-9 0,-2 2-22 16,-1 0-29-16,0 2-54 0,6 0-182 0,3 0-1384 0</inkml:trace>
  <inkml:trace contextRef="#ctx0" brushRef="#br1" timeOffset="16898.27">19420 7638 2001 0,'0'0'120'0,"0"0"-62"16,0 0-7-16,0 0 19 0,0 0 15 15,0 0 11-15,0 0-8 0,0 0-13 0,0 0-11 16,-130 84-13-16,118-67-7 0,-1 2-3 0,1 0-9 16,2-1-3-16,2 0-4 0,0 0-7 0,6-4-4 15,1 2-5-15,1-3-7 0,0-2-5 16,3-3-2-16,4-5-2 0,-2-2 6 0,3-1 4 16,1-3 2-16,1-5 6 0,0-4-3 0,0-4-1 15,0-2 3-15,-2 2-2 0,-2-4 4 16,1 4-1-16,-2-1 1 0,1 0 0 0,-3 2 0 15,3 3-1-15,-4 2-1 0,0 0 1 0,-1 5-3 16,3 0 2-16,-3 1-2 0,1 3 0 0,-2 0 0 16,1 1-5-16,0 0 1 0,3 0 0 15,-1 0 4-15,0 5 3 0,4 2 5 0,1 3-1 16,-2 2 2-16,3 2 1 0,0 3-9 0,0-1-4 16,0 0-9-16,-1-1-8 0,-2 0-9 0,3-1-11 15,0-3-15-15,-1-1-30 0,1 0-60 16,1-4-147-16,-5-4-289 0,1-1-999 0</inkml:trace>
  <inkml:trace contextRef="#ctx0" brushRef="#br1" timeOffset="17160.24">19598 7603 1417 0,'0'0'435'0,"0"0"-291"0,0 0-36 15,0 0 12-15,0 0 8 0,0 0 5 0,0 0-10 16,0 0-20-16,0 0-29 0,0 0-22 15,0 0-23-15,-105 126-8 0,105-111-8 0,0 0-3 16,1-2-4-16,5 0 0 0,2-1-2 0,-3-1-1 16,4-1 5-16,-1-2-2 0,2-1 5 15,0-2 5-15,-1 0 8 0,1-3 1 0,-4-1 0 16,2 0 0-16,-4-1-6 0,-1 0 4 0,-2 0 6 16,-1 2 5-16,-1 0 2 0,-5 0-11 0,-2 3-12 15,1 1-17-15,-7 1-8 0,2-1-2 16,-1 2-3-16,1-1-2 0,-3-2-9 0,5 0-11 15,1-3-24-15,4 1-51 0,-2-2-109 0,5-1-289 16,1 0-1064-16</inkml:trace>
  <inkml:trace contextRef="#ctx0" brushRef="#br1" timeOffset="17523.05">19935 7517 1617 0,'0'0'514'16,"0"0"-334"-16,0 0-53 0,0 0-15 0,0 0-15 15,0 0-11-15,0 0-7 0,0 0-4 0,0 0-8 16,0 0-4-16,0 0-11 0,0 0-11 0,0 0-4 16,0 0-8-16,52 135-6 0,-44-108-8 15,-1 0-12-15,1-1-8 0,-2 0-8 0,-2-3-12 16,3-1-18-16,-3-1-35 0,1-2-90 0,-3-5-189 15,0-4-1193-15</inkml:trace>
  <inkml:trace contextRef="#ctx0" brushRef="#br1" timeOffset="17871.58">20142 7472 2437 0,'0'0'53'0,"0"0"-26"0,0 0 3 16,0 0 18-16,0 0 18 0,0 0 7 0,0 0-8 16,0 0-20-16,-2 134-21 0,-6-116-11 0,-3 3-5 15,0-1-1-15,-1 0 4 0,-3-1 7 0,3 1 2 16,0-4 0-16,1 0-4 0,1-3-3 16,-1-2-7-16,2-1 0 0,1-3-4 0,2-1-1 15,2-5 5-15,2 1 5 0,1-2 2 0,1 0-4 16,0-3-5-16,0-3-5 0,3-1 0 0,3 0 3 15,-2-1 4-15,1 0-1 0,-1 1-1 0,2 0 2 16,0 1 3-16,0 2 0 0,-1 0 4 16,3 1 0-16,1 3-4 0,1 0 5 0,1 0-4 15,1 3 1-15,3 3-3 0,-2 0-1 0,4 1-4 16,-2 0-4-16,4-1-1 0,0 1-7 16,0-3-11-16,-1 0-23 0,-1-1-37 0,3 0-89 15,-9-3-203-15,-1 1-1214 0</inkml:trace>
  <inkml:trace contextRef="#ctx0" brushRef="#br1" timeOffset="18069.14">20346 7564 2480 0,'0'0'264'16,"0"0"-216"-16,0 0-9 0,0 0 28 0,0 0 5 15,0 0-5-15,0 0-14 0,0 0-27 0,122 1-21 16,-103-9-19-16,2 0-21 0,0-3-19 16,-3 2-25-16,-1-1-33 0,-3 0-51 0,-4 3-77 15,-5 4-1283-15</inkml:trace>
  <inkml:trace contextRef="#ctx0" brushRef="#br1" timeOffset="18335.84">20532 7400 2259 0,'0'0'330'16,"0"0"-267"-16,0 0-27 0,0 0 16 0,0 0 19 15,0 0 10-15,0 0 3 0,0 0-15 0,0 0-17 16,0 0-12-16,0 0-6 0,0 0-3 16,0 0-2-16,0 0 0 0,89 11-3 0,-77-6-4 15,-2 1 2-15,0 0-3 0,-3 1-3 0,2-1 4 16,-1 4-1-16,-3-2 0 0,1 4-2 0,-3 0-1 15,2-1-4-15,-3 1 1 0,-1 1 1 0,-1-2-3 16,0 0-3-16,0 0-5 0,0-4-4 0,-3 2-4 16,-1-3-3-16,2-2-7 0,-1 0-11 15,-3-2-17-15,4 0-26 0,-4-2-31 0,3 0-52 16,0 0-114-16,2 0-1377 0</inkml:trace>
  <inkml:trace contextRef="#ctx0" brushRef="#br1" timeOffset="18857.02">20934 7208 2660 0,'0'0'76'0,"0"0"-18"16,0 0 7-16,0 0 9 0,0 0 0 16,0 0-5-16,0 0-21 0,0 0-15 0,19 134-10 15,-21-112-10-15,-2 0 0 0,0 1-1 0,-2-1-4 16,0-2 1-16,-1-1-4 0,-3-1-3 0,1-3-3 15,1 1 0-15,-5-4-6 0,3-2 0 16,0 0-5-16,-1-5-5 0,1-4 3 0,3-1-5 16,0 0-2-16,1-3-3 0,2-5-6 0,-1-2 0 15,4-2 5-15,0-2 3 0,1 0 9 0,0 1 1 16,0-2 3-16,0-1-1 0,2 0 6 16,4 2 3-16,-3 1 3 0,3 0 5 0,-1 2 2 0,3 1 1 15,-1 0 2-15,-2 2 3 0,4 3 0 16,-1 1 4-16,0 1 0 0,0 3-1 0,0 0 2 15,1 0-3-15,1 2 1 0,1 4 1 0,1 2-4 16,-1-1-2-16,2 3-3 0,-2 0-8 16,0 1 0-16,1-2 0 0,-1 1-1 0,2 0 3 15,1-2-5-15,0 2 0 0,2-3 0 0,-1-1-4 16,0-2 5-16,-1-2 2 0,4-2 3 0,-2 0 6 16,0-3 1-16,-1-5 3 0,-2-3 2 15,-2 0 1-15,0-3 1 0,-3 0 3 0,-2 0 2 16,-1-1-5-16,-3-1 2 0,-2 2-3 0,0-3-3 15,-2 3 1-15,-5-1-5 0,-1-1 1 0,-4 3-1 16,1 0 1-16,-3 1-5 0,-3 2 0 16,-1 2-2-16,0 3-1 0,0 3 3 0,0 2-3 15,0 0 1-15,1 1-2 0,1 5-4 0,1 0-5 16,2 2-6-16,1-1-13 0,0 1-15 0,1 0-29 16,1-1-63-16,2-1-184 0,3-3-1372 0</inkml:trace>
  <inkml:trace contextRef="#ctx0" brushRef="#br1" timeOffset="20981.38">19593 6205 0 0,'0'0'0'0,"0"0"0"16,0 0 0-16,0 0 0 0,0 0 0 15,0 0 0-15,0 0 47 0,-133 7 118 0,106-1 35 16,1 3 22-16,-4 0 14 0,0 2-63 0,-2 2 1 15,-2 0 3-15,2 2-18 0,1 0-27 0,0 2-45 16,1 1-36-16,0 1-29 0,1 3-12 16,2 1-7-16,-4 2-2 0,2 4-1 0,0-2 1 15,1 1 4-15,0 1 12 0,3 1 16 0,2 0 36 16,-1 4 15-16,8-1 42 0,-1 0-13 16,4 5-18-16,2-3 1 0,4 5-37 0,3 1 1 15,4 2-17-15,0 1-22 0,2 0-17 0,3-2-7 16,6-2-7-16,3-1 4 0,0-2-5 15,4-1 9-15,4-3-1 0,4-2-2 0,1-4 16 16,7-2-16-16,1-3 26 0,5-3 10 0,7-1-7 16,-2-4 8-16,6-4-19 0,0-2-6 0,5-4-7 15,-1 0-4-15,4-3 0 0,-3 1-3 16,3 1 0-16,-2-1 2 0,-3 0-1 0,2 0-2 16,-2 0 1-16,-2-1 2 0,-3 0 1 0,0-1 2 15,-1 0 3-15,0 0-1 0,-2-4 0 0,-1-3 1 16,-1-2-2-16,1-3 5 0,-4-2 0 0,-2-2 0 15,-1-3 3-15,-2-1 2 0,-4-3 1 0,1 1 3 16,-2-2 2-16,-3-3-1 0,1 0 3 16,-5 0 1-16,-1-3-3 0,-3 2 6 0,-3-3-3 15,-1 0 3-15,-4 3 3 0,0-2-4 0,-3 1 2 16,0 0-1-16,0-1-1 0,-4 1 0 0,0 3-4 16,-3-4-6-16,-1 1-2 0,-1 1 9 15,0-1 7-15,0 1 2 0,-1 1 2 0,-1-2-14 16,-5 0-7-16,2-1-7 0,-4-1-6 0,1 0-1 15,-2 0-6-15,-3 1 3 0,-1 0-3 16,-3 4 5-16,-2 1 5 0,-6 3-1 0,-2 1 0 16,-4 0-6-16,-2 2 4 0,0 1 2 0,2 1 4 15,0 3 7-15,1 4 2 0,4 2-1 16,-2 1 2-16,1 5-7 0,2-1-3 0,0 2-2 16,1 1-5-16,1 0 2 0,-3 0 1 0,4 1-1 15,-1 2 3-15,-3-1-4 0,3 3 1 0,-5 0 1 16,4 0 2-16,-2 0-2 0,-4 2 2 0,4 0 0 15,-3 1-3-15,0 0 3 0,-1 1 0 0,1 0 0 16,-1-2 9-16,1 0-3 0,5 0 1 16,-3-1 2-16,5 1-4 0,1-1-8 0,-2 2-2 15,-3 0-3-15,3 0-3 0,-5 2 8 0,3 1 1 16,-2-1 0-16,3 0 4 0,-1-1-3 0,4 2 0 16,1-2 1-16,6 0-3 0,-3 2 1 15,5-3 0-15,1-2 1 0,2 0-1 0,2-1-2 16,5-4-5-16,0 1-8 0,1 0-4 0,1-2-5 15,0 1 0-15,0-1 7 0,0 0 4 0,0 1 7 16,0-1 3-16,0 0 2 0,0 0 3 16,0 0 1-16,0 0 0 0,0 0 2 0,0 0-1 15,0 0 1-15,0 0-2 0,0 0-3 0,0 0-8 16,0 0-14-16,0 0-20 0,0 0-32 16,0 0-48-16,0 0-89 0,0 0-180 0,0 0-1077 0</inkml:trace>
  <inkml:trace contextRef="#ctx0" brushRef="#br1" timeOffset="24688.56">19131 7404 0 0,'0'0'0'0,"0"0"0"0,0 0 0 16,0 0 0-16,0 0 0 0,0 0 38 0,0 0-76 15</inkml:trace>
  <inkml:trace contextRef="#ctx0" brushRef="#br1" timeOffset="24863.33">19131 7404 455 0,'1'-1'55'0,"0"1"-23"16,-1 0-9-16,0 0-3 0,1 0 1 0,-1 0-3 15,0 0-2-15,1 0-4 0,-1 0-10 0,1-1-11 16,-1 1-22-16,0 0-16 0,0 0-5 15,0 0-2-15,2 0 10 0,-2 0 0 0,0 0 4 16,1 0 6-16,-1 0 3 0,0 0 11 0,0 0 1 16,0 0 6-16,0 0 4 0,0 0 4 15,0 0 8-15,0 0 1 0,0 0 5 0,0 0 1 16,0 1 5-16,0-1 1 0,0 1 1 0,0 1-6 16,0-2-6-16,0 0-8 0,0 1-14 0,0-1-53 15,0 0-132-15</inkml:trace>
  <inkml:trace contextRef="#ctx0" brushRef="#br1" timeOffset="30095.5">17773 6851 996 0,'0'0'210'0,"0"0"-110"0,0 0-65 0,0 0-17 16,0 0 10-16,0 0 1 0,0 0-5 16,0 0-5-16,0 0-17 0,0 0-6 0,0 0-1 15,0 0 0-15,-116 7 4 0,102-1-1 0,0 1 5 16,-4 1 1-16,0 2 0 0,4 0 16 0,-4 2 3 16,3-2 1-16,-1 2 0 0,3 0-12 15,-4 1-6-15,2 2-7 0,-1 0-7 0,3 1-4 16,-4 1-4-16,5 0 3 0,-4 3 6 0,4 1-1 15,0 1 6-15,-2 1-4 0,4 1 1 0,0 0-4 16,2 0 3-16,2 2 4 0,3 0 3 16,0 0 4-16,3 0-5 0,0 0 0 0,0 1-4 15,4-2-1-15,-1 1-2 0,4 0-1 0,2 0 3 16,0-4 0-16,2 0 8 0,2-1-3 0,1-2 5 16,3-2 11-16,4 0-4 0,4-2 6 15,0-2-1-15,4-2-10 0,1 0 0 0,0-3-2 16,1 0-11-16,1-2 6 0,0-1-1 0,3-3-1 15,-1-1-8-15,-1-1-6 0,4 0 7 0,-4-4-1 16,-1-2 18-16,2-2 1 0,-3 2-5 16,-1-2 1-16,-1-1-2 0,-2 2-5 0,0-3 3 15,-3-1-2-15,3 2 0 0,-5-2 7 0,1 2 2 16,2-3 4-16,-2 0 1 0,-1 0 4 0,3-2-3 16,-4-1 2-16,0-1-7 0,-1-2-3 0,-1 0 0 15,1-1-3-15,-4-2 2 0,3-2 1 16,-1 1-2-16,-5 0-3 0,-1 0 1 0,2-2 1 15,-6 1 1-15,-2-1 5 0,2-2-1 0,-5 1 3 16,-2 0-1-16,-1 0-5 0,0-1 0 16,0 0-2-16,-1 3-3 0,-3-1-2 0,-4 3 2 15,-1-1-2-15,-1 1 0 0,-1 0 0 0,-2 1-1 16,-4-1 0-16,-1 1-1 0,1 2 3 0,-4 2 3 16,-3 1 2-16,1 1 0 0,-5 1 1 15,2 3 12-15,-3 0 5 0,-1 2 0 0,0 2 8 16,1 0 5-16,1 2 4 0,2 1 4 0,-1 1-7 15,-1 2-14-15,4 0-8 0,-3 0-5 0,5 2-3 16,0 3-6-16,1 1-10 0,2 2-7 0,0 1-12 16,0 1-6-16,4 2-7 0,-2 2-9 15,3 1-6-15,-3 0-17 0,4 4-18 0,-3 2-39 16,5-5-121-16,5-5-854 0</inkml:trace>
  <inkml:trace contextRef="#ctx0" brushRef="#br1" timeOffset="30595.57">17657 7758 776 0,'0'0'794'15,"0"0"-629"-15,0 0-33 0,0 0-19 16,0 0-14-16,0 0-4 0,0 0-4 0,0 0-3 16,0 0-9-16,0 0-12 0,0 0-8 0,0 0-9 15,0 0-4-15,0 0-6 0,-99 34-1 16,92-17-2-16,-1 5-6 0,4-2-3 0,-4 4-10 15,4 0-2-15,-2 2 0 0,3 0-2 0,-3-3-2 16,4 0-10-16,-1-1-4 0,-3-2-8 16,5-5-4-16,0 1-8 0,-1-3-5 0,0 1-8 15,-1 0-9-15,2-1-21 0,-1 1-61 0,0-2-101 16,-3-4-223-16,4-2-1002 0</inkml:trace>
  <inkml:trace contextRef="#ctx0" brushRef="#br1" timeOffset="30962.97">17295 8195 1961 0,'0'0'146'0,"0"0"-74"0,0 0-25 16,0 0-10-16,0 0-2 0,0 0 0 15,0 0-6-15,0 0-13 0,0 0-9 0,0 0 12 16,0 0 21-16,0 0 9 0,0 0 4 0,-16 81-16 16,15-65-21-16,0 0-4 0,-1 0 0 0,-1-1 1 15,0 0 2-15,1 0 1 0,-1 0-1 16,0 0-2-16,-1-1-3 0,3-3-3 0,1-2 0 16,0 0-1-16,0-4-6 0,0-1 2 0,5-2 1 15,-1 1 2-15,0-3 8 0,3 0-1 16,1 0 0-16,2-3 0 0,0-1-4 0,1-3 1 15,2 0-2-15,1-3-3 0,2 1-2 0,2-1-1 16,1-1-2-16,0-2-5 0,0 0-1 0,2 0-8 16,0 0-5-16,-5 0-17 0,2 2-35 0,-6 1-55 15,-3 2-86-15,-3 2-118 0,-1 4-364 16,-5 1-596-16</inkml:trace>
  <inkml:trace contextRef="#ctx0" brushRef="#br1" timeOffset="31512.86">17206 8604 1205 0,'0'0'178'0,"0"0"-119"0,0 0-24 16,0 0-5-16,0 0 11 0,0 0 17 0,0 0 8 16,0 0 7-16,0 0-8 0,0 0-8 0,0 0-8 15,0 0-5-15,-13 129-7 0,17-112-6 16,4-1-1-16,-2-1-10 0,1-1-4 0,1-1-5 16,2-1-8-16,0-3-1 0,0 0 0 0,1-4-2 15,-1 0 2-15,1-3 4 0,1-2 3 0,0 0-2 16,2-2 5-16,-2-4-3 0,1-5 4 15,3-1 2-15,-5-3 0 0,4-1 4 0,-2-2 2 16,-1-1 7-16,-2 0 6 0,-2-1 0 0,-4 2-3 16,1 0 2-16,-5 2-3 0,0-1-2 0,-6 1 1 15,-2 1-5-15,-2 0-4 0,-3 2-7 16,0 1-6-16,-4 1-4 0,-1 2-3 0,-2 1 3 16,2 2-2-16,-2 3 3 0,-1 1-4 0,2 1-2 15,2 1-4-15,-2 0-8 0,6 0-19 0,-2 3-40 16,4-2-98-16,4-1-353 0,2 1-926 0</inkml:trace>
  <inkml:trace contextRef="#ctx0" brushRef="#br1" timeOffset="32496.82">20134 6317 732 0,'0'0'271'0,"0"0"-175"15,0 0-65-15,0 0-11 0,0 0 0 0,0 0 8 16,0 0 6-16,0 0 1 0,0 0 1 16,0 0-2-16,0 0 0 0,0 0 10 0,0 0 3 15,-5 6 7-15,4-4 7 0,-1-1 2 0,0-1 5 16,1 1 4-16,1-1-2 0,-2 0-7 16,2 0-9-16,0 0-11 0,0 0-11 0,0 0-6 15,0 0-6-15,0 0-2 0,0 0-3 0,0 0-1 16,2 0-2-16,1 0 1 0,0 0-1 0,0-2-1 15,3-1 2-15,-2-1-4 0,4 1 0 0,1-2 1 16,0-2-1-16,1 0-2 0,1-1 1 0,1-2 0 16,0 0-1-16,4-1-2 0,-2-1 1 15,5 0-3-15,2-3 5 0,0-3-1 0,6-1 0 16,3-3 1-16,3-2-5 0,4-1-4 0,1-3-3 16,2-1-4-16,3-1 1 0,2-2 0 0,-1 0 4 15,3-3 3-15,-3 2 3 0,5-1 5 16,-4 1 0-16,0 0 2 0,-2 1 5 0,1 0 1 15,-1 2 0-15,-2-1 11 0,2 3 1 0,-2 0 4 16,-2 3 7-16,-1 0-4 0,-3 5-1 16,-6 1-1-16,-6 3-7 0,-2 3-5 0,-4 5 0 15,-5-1-2-15,-4 5-2 0,-3 0-4 0,0 2-4 16,-3 1-3-16,-1 0-6 0,-1 1-5 0,0 0-10 16,0 0-13-16,0 0-31 0,0 0-58 15,-2 0-103-15,1-2-330 0,0 1-913 0</inkml:trace>
  <inkml:trace contextRef="#ctx0" brushRef="#br1" timeOffset="32814.93">21227 5344 2142 0,'0'0'121'0,"0"0"-88"0,0 0 2 0,0 0 21 16,0 0 5-16,0 0-12 0,0 0-14 15,0 0-18-15,0 0-10 0,0 0 2 0,0 0-1 16,0 0-1-16,0 0-1 0,0 0-1 0,107-10 3 16,-90 8-3-16,3 2 5 0,-1 0 1 15,-2 0-4-15,-1 4-1 0,-1-1-2 0,-1 3-3 16,-3-1 5-16,-1 3 3 0,1 0 6 0,-3 0 4 16,-1 0 1-16,-3 1 2 0,3 0 3 15,-5 1-1-15,-1 0 5 0,-1-1 5 0,0 0 0 16,-2 2 6-16,-6 0-5 0,0 1-9 0,-3 2-8 15,-2-2-10-15,0 0-3 0,-3-2-5 0,4 1 1 16,0-2-8-16,-2-1-10 0,4-2-22 16,0 1-43-16,3-2-77 0,2-1-194 0,3-3-1204 0</inkml:trace>
  <inkml:trace contextRef="#ctx0" brushRef="#br1" timeOffset="34399.25">21920 4993 2293 0,'0'0'107'15,"0"0"-87"-15,0 0-16 0,0 0-4 0,0 0 3 16,0 0 4-16,0 0 4 0,0 0 4 0,0 0-2 16,0 0-4-16,0 0 0 0,0 0-2 0,0 0-1 15,-86 139 2-15,73-116-3 0,0 1-1 0,-1-1 0 16,-1-2-1-16,1-1 1 0,-2-2 5 15,2-2 2-15,-1-3 3 0,2-1 0 0,3-3 1 16,-1 0 2-16,5-6 0 0,2 1 1 0,2-2 6 16,1-2 6-16,0 0-2 0,-1-1-19 0,2-4-26 15,-1 0-26-15,0-3-15 0,1-2 5 16,0 0 12-16,0-1 12 0,0 0 13 0,2-2 6 16,1 0 6-16,0 0 3 0,0-1-2 0,1 2 1 15,-1-1-4-15,3 2-6 0,-1 3-5 0,0 1-5 16,0 2-4-16,2 1 1 0,-1 1 0 15,3 0-2-15,-2 2 0 0,2 1 1 0,1 0 6 16,0 0 10-16,-1 1 8 0,1 2 6 0,2 0 5 16,-1 1 8-16,1-1-4 0,3 1 0 15,0 0-5-15,1-1-3 0,1 0 5 0,2 0 2 16,0 0 1-16,3-3 1 0,-4 2 2 0,3-2 3 16,-2 0 7-16,0-2 9 0,0-3 6 0,-3-1 6 15,0-1 4-15,-2-1 2 0,1 0-5 0,-4-1-4 16,-1 0-3-16,-1 0-3 0,-3 1 0 15,0-2-3-15,-2 2-4 0,-3 0-8 0,-1-1-6 16,0 1-6-16,0-1-6 0,-3 1-4 0,-3 0-3 16,0-1 0-16,-4 3-1 0,3-1 0 0,-2 0 5 15,-1 0 2-15,-1 1 0 0,1 1 1 0,0 0-1 16,-1 1 0-16,-1 1-1 0,0-1 1 16,0 2 2-16,-1 1-3 0,0 1 3 0,3 0-2 15,0 0 1-15,1 0 2 0,1 0-1 0,3 0-2 16,2 0-2-16,0 0-2 0,2 0-2 15,1 1 0-15,0-1-4 0,0 0 0 0,0 0 0 16,0 0 0-16,0 1 4 0,0-1 3 0,0 0 2 16,0 0 4-16,0 0 1 0,0 0-1 0,0 0 0 15,0 0-1-15,0 0 3 0,0 0-1 16,0 0-1-16,0 0 0 0,0 0-1 0,0 0 0 16,0 0 0-16,0 0-1 0,0 0-1 0,0 0-1 15,0 0-1-15,0 0 1 0,0 0-2 0,0 0-1 16,0 0 1-16,0 0 2 0,0 0-1 15,0 0 1-15,0 0-1 0,0 0 0 0,0 0 3 16,0 0-2-16,0 0 2 0,0 0 1 0,0 0-3 16,0 0 1-16,0 0 0 0,0 0 1 0,0 0-3 15,0 0 2-15,0 0-2 0,0 0-1 0,0 0 2 16,0 0 1-16,0 0 0 0,0 0 2 16,0 0-3-16,0 0-2 0,0 0-1 0,0 0 0 15,0 0 1-15,0 0 0 0,0 0 1 0,0 0-4 16,0 0 2-16,0 0 0 0,0 0 2 0,0 0 3 15,0 0-4-15,0 0 2 0,0 0-1 16,0 0-2-16,0 0 2 0,0 0-1 0,0 0-1 16,0 0-1-16,0 0 1 0,0 0 1 0,0 0-1 15,0 0 0-15,0 0 2 0,0 0 0 16,0 0 0-16,0 0 0 0,0 0 1 0,0 0-2 16,0 0 2-16,0 0-1 0,0 0 0 0,0 0 1 15,0 0-1-15,0 0-3 0,0 0 4 0,0 0-1 16,0 0 0-16,0 0 3 0,0 0-4 15,0 0 1-15,0 0-1 0,0 0 2 0,0 1 2 16,0-1-1-16,0 0 2 0,0 0-2 0,0 0 2 16,0 0-1-16,0 0-2 0,0 0 6 0,0 0-5 15,0 0-1-15,0 0 2 0,0 0-2 0,0 0 1 16,0 0 1-16,0 0-1 0,0 0-2 16,0 0 2-16,0 0 1 0,0 0-1 0,0 0 7 15,0 0-7-15,0 0 0 0,0 0-1 0,0 0 0 16,0 0 1-16,0 0-4 0,0 0 2 0,0 0-1 15,0 0-1-15,0 0 1 0,0 0 0 16,0 0 0-16,0 0-1 0,0 0 2 0,0 0-2 16,0 0 0-16,0 0 0 0,0 0 0 0,0 0 2 15,0 0-1-15,0 0-2 0,0 0 0 0,0 0 1 16,0 0 1-16,0 0 1 0,0 0-1 16,0 0 1-16,0 0-2 0,0 0 1 0,0 0 2 15,0 0-2-15,0 0 0 0,0 0-1 0,0 0 2 16,0 0 0-16,0 0-2 0,0 0 0 15,0 0 1-15,0 0-1 0,0 0 2 0,0 0 0 16,0 0-2-16,0 0 2 0,0 0-2 0,0 0 0 16,0 0 1-16,0 0-3 0,0 0 1 0,0 0 1 15,0 0 2-15,0 0-1 0,0 0 1 0,0 0-1 16,0 0 1-16,0 0-1 0,0 0 0 16,0 0 0-16,0 0-1 0,0 0 0 0,0 0-1 15,0 0 2-15,0 0-2 0,0 0 4 0,0 0-1 16,0 0-2-16,0 0 1 0,0 0-1 0,0 0-1 15,0 0 0-15,0 0-1 0,0 0-1 0,0 0-1 16,0 0 1-16,0 0-2 0,0 0 1 16,0 0 3-16,0 0-1 0,0 0 0 0,0 0 3 15,0 0-2-15,0 0 0 0,0 0-3 0,0 0 1 16,0 0-5-16,0 0 5 0,0 0-1 0,0 0 0 16,0 0-1-16,0 0-1 0,0 0-3 15,0 0-1-15,0 0-4 0,0 0-3 0,0 0-7 16,0-1-13-16,0 0-25 0,0 0-34 0,0-1-53 15,0 1-121-15,0 0-1303 0</inkml:trace>
  <inkml:trace contextRef="#ctx0" brushRef="#br1" timeOffset="40118.07">20377 6488 0 0,'0'0'0'0,"0"0"0"0,0 0 0 0,0 0 0 0,0 0 0 15,0 0 0-15,0 0 0 0,0 0 0 16,0 0 0-16,0 0 0 0,0 0 0 0,0 0 0 16,0 0 0-16,0 0 0 0,17 0 0 0,-17 0 0 15,0 0 0-15,0 0 0 0</inkml:trace>
  <inkml:trace contextRef="#ctx0" brushRef="#br1" timeOffset="40919.14">20407 6520 0 0,'0'0'0'16,"0"0"0"-16,0 0 0 0,0 0 0 0,0 0 0 16,0 0 0-16,0 0 84 0,0 0-30 0,0 0-24 15,0 0-11-15,0 0-5 0,0 0 2 16,0 0 5-16,-20 23 13 0,19-21 3 0,1-2 2 15,0 1 2-15,-1-1-8 0,0 0-1 0,1 1 2 16,-1-1-2-16,1 0-5 0,0 0-7 0,0 0-12 16,0 0-8-16,0 0-5 0,-1 1-4 15,1-1 1-15,0 0 1 0,-1 0 0 0,1 0 3 16,0 1-1-16,0-1 4 0,0 0 7 0,0 0 3 16,0 0 8-16,0 0 11 0,-2 0 10 15,2 0 3-15,0 1 1 0,0-1 7 0,0 0 4 0,0 0 13 16,0 0 8-16,0 0-8 0,0 0-14 15,0 0-24-15,0 0-21 0,-2 0-30 0,1 0-40 16,-1 0-97-16,0 2-464 0,0-2 389 0</inkml:trace>
  <inkml:trace contextRef="#ctx0" brushRef="#br1" timeOffset="41924.1">19894 7283 873 0,'0'0'177'15,"0"0"-101"-15,0 0 9 0,0 0 25 0,0 0 33 16,0 0 9-16,0 0-5 0,0 0-19 0,0 0-35 16,0 0-28-16,0 0-7 0,0 0-11 0,0 0-5 15,0 0 2-15,107-57 7 0,-81 45 4 16,-1 0-3-16,4-1-11 0,0-1-13 0,1 2-9 16,-1-2-5-16,-3 1 1 0,2 1 2 0,-3 0 2 15,-1 2 2-15,-3-1 0 0,-1 4 3 0,-7 1-3 16,0 0-8-16,-6 2-8 0,-1 2-6 0,-4 1-2 15,-1 1 3-15,-1 0 4 0,0 0 2 16,-1 2-1-16,-7 2-5 0,1 3-7 0,-6 1-5 16,1 1-3-16,-7 2 1 0,2 1 1 0,-4 1 6 15,-2-1 5-15,1 1 4 0,0-2 2 0,-2 1 3 16,0-1 1-16,2 1 1 0,2-2 2 0,-1-1-2 16,3 1 0-16,1-2 1 0,4-2 1 15,1 0 1-15,4-3 0 0,5-1 1 0,2-2-6 16,1 0-10-16,2 0 0 0,6-4-2 0,2-3 6 15,3-2 8-15,4-1 0 0,3-2-2 16,2 0-3-16,0-1-3 0,4 1 0 0,-2-1 1 16,-1 0 0-16,2 0 5 0,-5 0 2 0,0 1-3 15,-6 3-2-15,-2 2-3 0,-4 3-3 16,-5 1 1-16,1 2-2 0,-4 1 4 0,0 0 0 16,0 1 2-16,-5 4 1 0,-2 2-3 0,-1 0 2 15,-7 4-3-15,2 1-1 0,-5 1 1 0,1-2-1 16,-2 0 4-16,-3 1 1 0,2-1 1 15,1 0 3-15,-1-1 1 0,2 0 1 0,0 0 2 16,4-2-1-16,1-1 2 0,5-1-3 0,1-2-1 16,4-3-2-16,-1-1-4 0,4 0-9 0,0 0-2 15,5 0 0-15,0-1 5 0,4-6 10 0,1 1 3 16,2-1-4-16,2-1 1 0,0-2-4 16,0 3-1-16,1-2 4 0,-3 1-2 0,0 0 1 15,-2 1 4-15,-1 0 3 0,0 1-5 0,-2 3 0 16,-3-1-1-16,-2 3-8 0,2 0 8 0,-4 1 3 15,0 0 0-15,0 0 9 0,0 0-4 16,0 0-2-16,-1 0-2 0,-3 2-6 0,2 0 1 16,-1 1-1-16,-4 0 0 0,5 0-4 0,-4-1 4 15,4 0 0-15,0-1-1 0,0 1 7 0,-2-1-7 16,3-1-2-16,1 1 0 0,-1-1-5 16,0 0 4-16,0 1-1 0,1-1-1 0,-1 0-1 15,1 0-3-15,0 0-1 0,0 0-4 0,0 0 0 16,0 0-7-16,0 0-6 0,0 0-12 15,0 0-5-15,2-2-5 0,0-1-4 0,-1 2-3 16,4-3-15-16,-3 0-28 0,0 1-50 0,-1 0-84 16,1 2-1237-16</inkml:trace>
  <inkml:trace contextRef="#ctx0" brushRef="#br1" timeOffset="42958.38">22181 2098 2475 0,'0'0'94'0,"0"0"-55"0,0 0-9 0,0 0 14 15,0 0 9-15,0 0 5 0,0 0-1 16,0 0-11-16,0 0-9 0,0 0-9 0,-116 25-8 16,102-15-1-16,1 3-4 0,-2 1 2 0,3 1-1 15,-1 3 1-15,0 1-4 0,3 4-3 16,1 0-4-16,2 2-2 0,1 2-5 0,5 0-1 16,1-1-2-16,0 0-2 0,1-2-1 0,5 0 0 15,-1-5-3-15,4-3-3 0,-3-3 0 0,0-3 0 16,2-3-1-16,2-2 6 0,-2-2 8 0,2-3 9 15,3 0 10-15,-2-2-2 0,3-6 0 16,1-1-5-16,-1-4-6 0,0-1 1 0,-2-2-1 16,-1-2 1-16,-1-2-1 0,-2 4 1 0,-1 0 0 15,-1 0 1-15,-1 2 3 0,-1 3-3 16,-3 1 4-16,1 3 0 0,0 2 1 0,-2 2 3 16,1 1-1-16,-1 2 0 0,0 0-4 0,0 0-5 15,0 0-8-15,0 2-5 0,0 1-3 16,0 3 2-16,0 4 11 0,0 3 3 0,2 3 6 15,0 5 0-15,-1 2-3 0,2 0-7 0,-1 2-3 16,0-2-4-16,2-2-4 0,1-1-11 0,-1-3-13 16,2-1-14-16,-1-2-28 0,5-3-48 0,0-4-91 15,-4-2-195-15,-1-3-1183 0</inkml:trace>
  <inkml:trace contextRef="#ctx0" brushRef="#br1" timeOffset="43171.71">22328 2094 2517 0,'0'0'221'0,"0"0"-206"0,0 0-1 16,0 0 20-16,0 0 15 0,-74 138-2 0,68-108-8 15,2-2-12-15,2 3-14 0,2-1-13 0,0-1-5 16,4 0-8-16,4-4-4 0,2-3-2 15,1-2-7-15,2-5-3 0,2-3-13 0,1-3-35 16,3-4-68-16,1-2-107 0,-3-3-124 0,-6 0-1126 0</inkml:trace>
  <inkml:trace contextRef="#ctx0" brushRef="#br1" timeOffset="43433.36">22495 2165 2335 0,'0'0'67'0,"0"0"-13"0,0 0 16 16,0 0 17-16,0 0-14 0,0 0-28 0,0 0-32 15,0 0-19-15,0 0 0 0,0 0 6 0,0 0 5 16,0 0 2-16,0 0-3 0,-25 120-4 16,35-107 0-16,2 1 4 0,2-1 4 0,-3 0 5 15,1-3 4-15,-3-1 5 0,-1-1-1 0,-2 0 9 16,-1-3-3-16,-3 0 3 0,-2-1 5 0,0 2 8 15,-2 0 5-15,-6 1-9 0,0 4-17 16,-4 0-33-16,-1 0-38 0,0-1-35 0,0-3-51 16,0-3-92-16,6 0-231 0,-1-2-1078 0</inkml:trace>
  <inkml:trace contextRef="#ctx0" brushRef="#br1" timeOffset="43636.25">22502 2052 2249 0,'0'0'32'0,"0"0"-45"16,0 0 56-16,0 0 94 0,0 0 5 0,0 0-4 15,0 0-32-15,0 0-31 0,100 135-27 0,-84-110-10 16,-2-1-6-16,-2 0-8 0,2-1-2 0,-4-1-11 16,-1 0-13-16,-2 0-4 0,-2 1-8 15,-4-1-9-15,-1 2-12 0,0-1-23 0,-5 0-40 16,-1-2-130-16,0-5-361 0,1-7-979 0</inkml:trace>
  <inkml:trace contextRef="#ctx0" brushRef="#br1" timeOffset="43820.25">22770 2171 2690 0,'0'0'5'0,"0"0"-31"0,0 0 16 15,0 0 40-15,0 0 7 0,0 0-12 0,0 0-28 16,0 0-37-16,0 0-54 0,132-41-67 16,-115 36-45-16,1-1-29 0,-7 2-4 0,0 3 22 15,-5 0 18-15,-3 1-1057 0</inkml:trace>
  <inkml:trace contextRef="#ctx0" brushRef="#br1" timeOffset="43958.92">22853 2328 224 0,'0'0'792'0,"0"0"-379"15,0 0-157-15,0 0-53 0,0 0-38 0,0 0-26 16,0 0 1-16,0 0-5 0,0 0-12 16,0 0-18-16,0 0-43 0,0 0-41 0,0 0-59 15,0 0-108-15,115-26-168 0,-104 18-1227 0</inkml:trace>
  <inkml:trace contextRef="#ctx0" brushRef="#br1" timeOffset="44526.13">23198 1734 2478 0,'0'0'60'16,"0"0"-57"-16,0 0 20 0,0 0 16 0,0 0-1 15,0 0-6-15,0 0-7 0,34 126-8 16,-27-106-8-16,-2-1-2 0,0 1-4 0,-1-1 3 15,-2 0 2-15,1-2 3 0,-2-1 3 0,1-4-4 16,-2-1 1-16,0-5 6 0,0-2 9 16,0-2 13-16,0-2 10 0,0 0 15 0,0-2 12 15,0-4 2-15,1-2-22 0,-1-3-24 0,0-5-28 16,2-4-14-16,-2 0 9 0,1-3 2 0,1-2-3 16,-1 0-1-16,1-2-3 0,1 0 2 15,-1 1-6-15,3 2 0 0,-2 4 4 0,5 1-6 16,-4 2 0-16,3 3-3 0,-3 3 1 0,3 0-2 15,-2 3 4-15,0 3 0 0,1 4-5 0,-1 1-5 16,0 0 2-16,0 1 7 0,-1 4 8 16,1 3 13-16,-1 2 3 0,0 1 7 0,0 2-1 15,-3 1-8-15,-1 2 2 0,0 1-10 0,0-1-1 16,0 0 2-16,0-1-2 0,0-2 2 0,-1-1-1 16,0-3-2-16,0 0 4 0,-1-4 3 0,2 0-2 15,0-1-5-15,0-2-1 0,0-2-12 0,2 3-5 16,0-1 4-16,3 1 5 0,1 0 3 15,3 1 8-15,1-1 4 0,0 1-1 0,1-1 4 16,0 0-8-16,-1 0 2 0,-1 0-2 0,1-1 1 16,-4 1 4-16,0 0-2 0,0 0 2 15,-4-1-3-15,0-1-5 0,1 1 4 0,-3 1 2 16,0 0 7-16,-4 3 9 0,-3 2 4 0,-3 3 0 16,-6 1-12-16,-4 3-5 0,-5 1-4 15,0 1-4-15,0-4 2 0,4 1-5 0,1-4-9 16,5-3-22-16,2-2-24 0,6-4-61 0,2-1-168 15,2 0-1326-15</inkml:trace>
  <inkml:trace contextRef="#ctx0" brushRef="#br1" timeOffset="44739.4">23578 1577 1860 0,'0'0'354'0,"0"0"-311"16,0 0 33-16,0 0 28 0,0 0 13 0,-30 128-12 16,26-105-29-16,-1 2-34 0,5 0-25 15,0-1-6-15,4 1-13 0,2-4-4 0,2-1-1 16,3-4-9-16,3-4 12 0,2-1 7 0,1-4 1 16,5-2 0-16,-2-4-31 0,2-1-49 0,-7-1-102 15,-4-2-1354-15</inkml:trace>
  <inkml:trace contextRef="#ctx0" brushRef="#br1" timeOffset="44992.83">23846 1584 1684 0,'0'0'267'15,"0"0"-20"-15,0 0-24 0,0 0-44 16,0 0-55-16,0 0-38 0,0 0-23 0,0 0-3 16,0 0-5-16,0 0-24 0,0 0-15 0,0 0-12 15,0 0-16-15,0 0-11 0,-65 12 1 0,65-4 2 16,0 1 11-16,4 2 9 0,2 0 10 15,0 2-3-15,2 1 6 0,-1-1 0 0,3-1-2 16,-1 1 8-16,-2-1-4 0,2 0-4 0,-2-1 4 16,0 2-1-16,-4-2-1 0,1-1-1 0,-2 1 1 15,-2 1 0-15,-2-1-2 0,-4 0-3 16,-2 1-5-16,-3-4-14 0,0 2-22 0,0-3-30 16,-1-1-49-16,0-4-108 0,5-1-240 0,0-1-1103 0</inkml:trace>
  <inkml:trace contextRef="#ctx0" brushRef="#br1" timeOffset="45168.83">23946 1320 1477 0,'0'0'399'0,"0"0"-328"0,0 0 52 15,0 0 15-15,0 0-10 0,0 0-16 0,71 135-19 16,-63-110-34-16,1 4-25 0,-5 2-14 15,1 2-14-15,-3 3-8 0,-2 1-18 0,0 0-45 16,0-2-114-16,-2-8-316 0,-3-12-1008 0</inkml:trace>
  <inkml:trace contextRef="#ctx0" brushRef="#br1" timeOffset="45424.77">23308 2414 2875 0,'0'0'-3'16,"0"0"-51"-16,0 0 18 0,0 0 55 0,0 0 39 15,0 0 1-15,0 0-10 0,127-74-21 0,-96 55-15 16,4 0-2-16,0-2 0 0,2 0-3 15,-1 0-3-15,0 1-8 0,-2 0-10 0,-2 2-16 16,-3 2-34-16,-4 2-79 0,-9 4-163 0,-6 4-1275 16</inkml:trace>
  <inkml:trace contextRef="#ctx0" brushRef="#br1" timeOffset="45877.99">23313 2560 2984 0,'0'0'30'0,"0"0"-37"15,0 0 12-15,0 0 22 0,0 0 8 0,0 0-3 16,0 0 4-16,0 0 8 0,0 0-2 15,0 0-7-15,-1 125-16 0,-5-93-9 0,3 0-5 16,-2 1-7-16,0-3-10 0,1-3-15 0,-1-2-23 16,4-1-24-16,0-5-32 0,-1-4-32 0,2-4-36 15,0-5-35-15,0-3 2 0,0-3 14 16,0-3 4-16,0-6 61 0,3-4 46 0,2-4 50 16,-1-1 68-16,0-2 26 0,2-1 11 0,-4-3 1 15,2-2-9-15,0-2-18 0,-3-2-24 0,1 0-13 16,1 1-6-16,-3 0 11 0,0 3 18 0,0 5 28 15,0 4 27-15,0 6 19 0,0 4 14 16,0 3 0-16,0 2-17 0,0 2-34 0,0 0-34 16,0 2-42-16,0 3-2 0,2 5 18 0,4 1 12 15,2 5 21-15,1 4-12 0,2 0-16 0,1 2-8 16,2-1-8-16,1 0-5 0,0-1-3 16,2-1-4-16,1-1-5 0,-1-2-6 0,-2 1-10 15,3-3-39-15,-6-1-110 0,-1-5-572 0,-4-2-788 0</inkml:trace>
  <inkml:trace contextRef="#ctx0" brushRef="#br1" timeOffset="46079.06">23126 2853 2890 0,'0'0'51'0,"0"0"-51"0,0 0 10 0,0 0 22 16,0 0 2-16,0 0-1 0,0 0-18 0,0 0-9 15,0 0-3-15,139-50 0 0,-111 38-5 0,2-1-4 16,0-2-10-16,0 0-11 0,0-2-16 16,-2 0-25-16,-2 1-30 0,-1 1-38 0,-5 2-37 15,-3 0-9-15,1 4 9 0,-8 0 15 0,-3 4-1255 0</inkml:trace>
  <inkml:trace contextRef="#ctx0" brushRef="#br1" timeOffset="46361.7">23611 2543 1678 0,'0'0'273'0,"0"0"-130"0,0 0 22 16,0 0 34-16,0 0-1 0,0 0-33 0,0 0-37 15,0 0-25-15,0 0-18 0,0 0-8 0,0 0-12 16,0 0-11-16,0 0-13 0,13-2-12 0,-20 9-9 15,-3 2-9-15,-1 4-6 0,-1 0-1 0,4 5-3 16,-1 2 1-16,1-2-3 0,5 2-3 16,1-1-1-16,2-1 1 0,0 0-2 0,2-2-6 15,2-2-8-15,3-3-8 0,4-2-4 0,-1-2-1 16,1-2 2-16,5-1-1 0,-2-4-7 0,4 0-24 16,-2-3-28-16,2-5-60 0,-3 1-118 15,-6 1-1321-15</inkml:trace>
  <inkml:trace contextRef="#ctx0" brushRef="#br1" timeOffset="46624.6">23836 2395 2294 0,'0'0'392'0,"0"0"-346"0,0 0-4 0,0 0 24 15,0 0 14-15,0 0-15 0,0 0-26 0,0 0-31 16,0 0-14-16,0 0-6 0,0 0-6 0,0 0 7 15,0 0 0-15,-14 118 4 0,16-110 5 0,4 2 0 16,-3-1 4-16,4 2 4 0,-1-2 8 0,1 0-1 16,0 0 4-16,-1 0 2 0,0-1-3 15,-1 0 5-15,1-1 1 0,-4-1 2 0,0 1 6 16,-2 0 0-16,0 0 1 0,0 1-3 0,-4 1-9 16,-5 0-16-16,1 1-20 0,-4 0-28 0,0-2-42 15,-2 0-76-15,3-2-186 0,5-4-1252 16</inkml:trace>
  <inkml:trace contextRef="#ctx0" brushRef="#br1" timeOffset="46828.85">23862 2307 2274 0,'0'0'165'0,"0"0"-107"0,0 0 34 0,0 0 34 16,0 0 8-16,0 0-13 0,0 0-24 0,0 0-27 15,0 0-16-15,120 137-15 0,-110-114-11 0,-3 2-5 16,0-1-13-16,-2 0-6 0,-3 0-5 0,-2 0-11 16,0 2-9-16,-4-1-9 0,-3-1-18 15,-1 0-35-15,-2-2-67 0,1-6-179 0,3-4-1203 0</inkml:trace>
  <inkml:trace contextRef="#ctx0" brushRef="#br1" timeOffset="54318.93">14585 10860 1236 0,'0'0'177'0,"0"0"-84"15,0 0-33-15,0 0-20 0,0 0 5 16,121-23 8-16,-95 18 6 0,4-1-3 0,1 1-17 16,4 0-14-16,-2 0-13 0,5 0-6 0,-1 2-3 15,3-2 5-15,1 1 3 0,3 1 4 0,-2-1 6 16,3 1 1-16,0 2 5 0,-1-2 14 0,1 2 13 15,0 1 13-15,0 0 10 0,0 0 6 16,0 0-2-16,2 0-3 0,2 0-5 0,2 1-12 16,1 0-8-16,4 1-14 0,1-1-11 0,4-1-8 15,0 0-9-15,3 0-4 0,1 0-3 16,-3-1 1-16,3-2 0 0,1 2-2 0,-3-2 1 16,-1 3-6-16,2-1 1 0,-2 0-2 0,2 0 3 15,-2 1 3-15,0 0-5 0,-2 0 4 0,1 0-2 16,-2 0 0-16,-3 2 4 0,3-1-6 0,-1 3 3 15,0 0 3-15,0-1-3 0,3 1 3 16,-1-2 1-16,1 1-3 0,1-1-1 0,1-1 2 16,-2 0 1-16,0-1 2 0,0 1 6 0,-2-1-3 15,0 2-3-15,0-1 1 0,-2 1-7 0,0-1 6 16,-1 2 1-16,-1-2-4 0,3 0 0 16,-3-1 1-16,5 0 1 0,0 0-1 0,-1 0 5 15,-3 0-4-15,3-1-2 0,1-2 2 0,-2 1-7 16,-2 1 4-16,1 1-1 0,-3 0-1 15,-3 0 2-15,4 0 0 0,-6 1-1 0,1 1-1 16,0 1 2-16,0-2-2 0,-1 2 0 0,-2-2 1 16,-3 0-1-16,-2-1 3 0,0 0-2 0,-2 0-1 15,-1 0 6-15,-1-1-3 0,-5-3 3 0,-2 2 0 16,-2-1 0-16,-7 1 2 0,0 0-2 16,-3 0 1-16,-5 1-1 0,-1 1-5 0,-7 0-1 15,1 0 1-15,-5 0-3 0,-1 0 0 0,-1 0 7 16,0 0 2-16,0 0 7 0,-4 0-3 0,-4 0-5 15,-2 1-2-15,-1-1-4 0,-2 2-2 16,-4-2-6-16,-2 0-10 0,0 0-27 0,-4 0-48 16,0 0-106-16,4-3-277 0,5 2-1087 0</inkml:trace>
  <inkml:trace contextRef="#ctx0" brushRef="#br1" timeOffset="55221.25">13438 10857 2367 0,'0'0'17'0,"0"0"-23"0,0 0-19 16,0 0 7-16,0 0 14 0,0 0 14 0,0 0-5 15,0 0-3-15,0 0-4 0,118-16-3 0,-95 13-1 16,-1 1 1-16,4-1 5 0,0 2 2 0,2 1 6 16,5 0-1-16,3 0 4 0,2 1 5 15,2 4 5-15,3 0 3 0,0 2 5 0,3 0-1 16,3 1-4-16,-1 1-3 0,0 0-7 0,0 0 5 16,-1 0-4-16,2 1-3 0,-2-3 9 0,0-1-4 15,1-2 4-15,-3-2 3 0,-1-1 0 16,0-1-1-16,-4 0-2 0,-2-2-6 0,-4-2-5 15,-4-2-1-15,-1-1-2 0,-7 1-3 0,-2-1 2 16,-5 0-6-16,-6 2 1 0,-3 1 5 16,-5-1 2-16,-1 1 3 0,-7-1-4 0,-5 1-7 15,-5-3-5-15,-4 2-2 0,-6 1 1 0,-4 1 5 16,-5-1 4-16,-6 3-4 0,-4-1 2 0,-6 2-2 16,-4 0 0-16,-4 0 0 0,-3 4 1 15,-2 0 0-15,-3 1 2 0,-2 0 0 0,2-1 2 16,-4 1 1-16,2-1-3 0,0 0 0 0,0-2 0 15,1-2-2-15,0 2 1 0,4-1 0 0,-1 0 1 16,4 0 0-16,1 2-2 0,1 0-1 16,4 1-1-16,0-1-2 0,5 3-1 0,3-1-2 15,3 1 0-15,5 1-1 0,4-1-1 0,9-1 4 16,6-2 3-16,7 0 2 0,9-2-6 0,5-1-2 16,5 0-1-16,13-1 0 0,5-4 5 0,10 1 6 15,5 1-1-15,6-2-2 0,4 1 1 16,5-2-4-16,2 3 1 0,6-1-1 0,1 0 3 15,7-2-2-15,4-1 0 0,3-1-1 0,6-2-2 16,2-2 6-16,2 1 0 0,5-2 3 0,3 0 1 16,4 0-3-16,-1 0 1 0,4 0-3 15,3 2 2-15,4-1 0 0,0 0-3 0,4 0-10 16,5-3-39-16,-30 4-114 0,-27 3-1338 0</inkml:trace>
  <inkml:trace contextRef="#ctx0" brushRef="#br1" timeOffset="59825.51">16390 11735 1464 0,'0'0'505'0,"0"0"-455"0,0 0-35 0,0 0-18 16,0 0 10-16,0 0 15 0,0 0 12 0,0 0 5 16,0 0-4-16,0 0-2 0,0 0 1 15,0 0 3-15,3 58 2 0,-1-45 2 0,2 1 8 16,0 3 2-16,-3 3 9 0,2 3 2 0,-1 2-7 16,2 5-9-16,-2 2-9 0,4 4 1 0,1 4 6 15,-1 5 10-15,4 6 0 0,0 4-2 16,4 5-5-16,-2 3-12 0,3 6-7 0,-3 3-11 15,5 2-7-15,-5 3-4 0,3 4-3 0,-2-2 5 16,-2 2-2-16,2-1 4 0,1 0 7 0,1 1-4 16,-1-2 4-16,2-3-2 0,2-2 1 15,-1-4-4-15,1-3 2 0,2-3-1 0,-1-2 0 16,0-3 2-16,-1-3-2 0,-5-3 3 0,2-1-5 16,-2-3 1-16,-1 0 2 0,-1-2-6 15,-1 1 0-15,1-4 1 0,-2 0 0 0,1-2 1 16,0-3 5-16,-2-2-2 0,-1 0-6 0,0-3 1 15,3-2-5-15,-1-1-3 0,-1-4-1 0,-2-3-5 16,1-2 4-16,0-4-4 0,-4-3-4 16,1-4-7-16,-1-1-18 0,-2-4-21 0,-1-2-35 15,0-4-52-15,0 0-109 0,0 0-178 0,-3-1-1168 0</inkml:trace>
  <inkml:trace contextRef="#ctx0" brushRef="#br2" timeOffset="85695.6">802 17942 209 0,'18'0'261'16,"-18"0"-119"-16,0 0-85 0,0 0-65 0,0 0-67 16,0 0-18-16,1 1 9 0,-1 1 14 0,2-1 27 15,-1-1-15-15,-1 1-180 0</inkml:trace>
  <inkml:trace contextRef="#ctx0" brushRef="#br3" timeOffset="113583.57">15103 13017 647 0,'0'0'279'16,"0"0"-1205"-16</inkml:trace>
  <inkml:trace contextRef="#ctx0" brushRef="#br3" timeOffset="131083.34">10691 14725 1283 0,'0'0'125'16,"0"0"-118"-16,0 0-58 0,0 0-23 15,0 0 17-15,0 0 30 0,0 0 37 0,0 0 24 16,0 0-16-16,0 0-11 0,0 0-5 0,0 0-3 16,50-15 5-16,-40 13 13 0,1-1 15 0,0 2 10 15,0-1 6-15,4 0-4 0,-1 0-6 0,5-2-6 16,-1 2-3-16,3-1-3 0,1-2-3 16,0 0-2-16,4 1-4 0,-2-2-3 0,5-1 0 15,0 1 1-15,2-2-1 0,2 0 2 0,0-1-2 16,5-2 1-16,2 0 5 0,-1-2 1 0,3 0 0 15,0-2 3-15,1-1-5 0,5 1-2 16,0-1 2-16,-2 0-2 0,3-1 1 0,2 1 2 16,0 0-1-16,-1-1 1 0,2-1 1 0,4 1-1 15,-1-1-1-15,2-2 3 0,0-1-3 16,4-1 0-16,4 0-1 0,-1-3-3 0,4 0-1 16,-2 1-3-16,3 0-1 0,0 1-3 0,-2-2 0 15,2 0-1-15,1 2 0 0,1-2 1 16,4 0-1-16,0-3-1 0,1 1-1 0,3 0-4 15,3 0-1-15,2 1-3 0,-3 0-2 0,3-1-1 16,-1 2-3-16,-1-1-3 0,0 2 2 0,1 0 0 16,-2 1 9-16,0 0 4 0,3 0 5 0,-2 1 0 15,3 0-2-15,-1-1 0 0,0-1-1 0,4-2 3 16,0-2-3-16,0 0 1 0,1 0 1 0,0 0-4 16,-3 0 5-16,2 0 2 0,-3 1 3 15,0 0 6-15,0-1 0 0,-2 1 0 0,1 0 1 16,2 0-1-16,-2-1-4 0,-1 0-1 0,3 0-5 15,-1-1-6-15,-1 0 1 0,1 0-2 16,0 0 0-16,-2 1 0 0,0 1-3 0,-3 1-6 16,-1 1-1-16,-5 1 1 0,3 1 5 0,-4-2 4 15,0 1 6-15,-1 0 1 0,-1 1 0 0,-1 1-2 16,-1-1-1-16,-5 3 3 0,0 0 2 16,-1 1 1-16,-1-1 3 0,-1 0-2 0,-1 1 3 15,-2-3 0-15,3 1 0 0,-4 2 2 0,3-2-4 16,-2 0-2-16,-3 1 1 0,0 3-1 15,-1-3 3-15,-3 4-2 0,0-2-5 0,-3 1-4 16,1 0 1-16,-1-1 0 0,0 1 4 0,1 1 2 16,-3-1-3-16,3 2 1 0,-1-2 1 0,-2 2-1 15,1-2 3-15,-3 2 0 0,0 0 2 0,-1 2 0 16,-2-1 3-16,-1-1 2 0,1 0 2 16,-1 0 3-16,0-1-6 0,1 0-1 0,-1-1-4 15,1 2-7-15,-2-2 0 0,-1 0-1 0,0 2-2 16,-1 0-2-16,-3 2 1 0,-3 2 0 15,-1 0-1-15,-7 3 1 0,1-1 0 0,-5 4 0 16,-4-1 0-16,-3 1 1 0,3 1-3 0,-3 0 0 16,-1-1-3-16,1 2 0 0,0 1-4 0,2-2-9 15,-3 1-21-15,-1 1-40 0,-1 1-56 0,-5 0-1103 0</inkml:trace>
  <inkml:trace contextRef="#ctx0" brushRef="#br3" timeOffset="135318.12">15774 12955 2084 0,'0'0'122'0,"0"0"-20"16,0 0 1-16,0 0 16 0,0 0 11 0,0 0-4 16,0 0-23-16,0 0-27 0,0 0-23 0,0 0-13 15,0 0-3-15,0 0 5 0,-6-7 6 16,15 12 5-16,3 0 0 0,1 3-9 0,0 1-6 16,2 1-12-16,0 0-11 0,1 3-6 0,-1 0-3 15,2 0-7-15,-3 1 2 0,1 0-5 0,0 2-3 16,-2-2-1-16,-1 1-5 0,1-3-9 15,-5 1-13-15,0-1-20 0,-1-2-26 0,0-2-26 16,-5 0-33-16,2-2-55 0,-3-3-80 0,-1 0-1267 0</inkml:trace>
  <inkml:trace contextRef="#ctx0" brushRef="#br3" timeOffset="135522.87">15836 12895 2534 0,'0'0'165'0,"0"0"-57"0,0 0-36 0,0 0-4 15,0 0-3-15,0 0 3 0,0 0-15 16,0 0-19-16,0 0-13 0,0 0-15 0,-18 133-4 16,14-113-2-16,-3 3 0 0,2 1 0 0,-4-1-1 15,1 2-3-15,0-2-10 0,0 1-6 0,-1-2-15 16,2-2-24-16,-2-1-43 0,4-2-85 15,1-7-169-15,2-3-1216 0</inkml:trace>
  <inkml:trace contextRef="#ctx0" brushRef="#br3" timeOffset="136103.07">14909 13311 1801 0,'0'0'438'0,"0"0"-306"0,0 0-27 16,0 0-21-16,0 0-8 0,0 0-2 15,0 0-5-15,0 0-13 0,0 0-14 0,0 0-7 16,0 0-6-16,0 0-2 0,0 0-1 0,0 0 0 16,-10 89 0-16,14-71-3 0,2 0-2 0,-1-1-6 15,2 1-5-15,1-1-3 0,-1 0-3 0,2-2-1 16,1-1 0-16,-1-1-3 0,-1-4-1 16,2-1 0-16,0-3-5 0,-1-2 1 0,2-3 2 15,-1 0 2-15,0-4 5 0,0-6 5 0,0 0 4 16,-4-3 2-16,0-2 5 0,2-2-6 15,-6 1-3-15,1-2 0 0,-3 1-6 0,0 1 2 16,-2 0-2-16,-4 1 0 0,-2 0-3 0,-1 2 0 16,-3-3-1-16,-2 2-3 0,-1 1 1 0,-4 2-8 15,-1 3-4-15,1 1-4 0,-2 4-13 0,2 1-18 16,0 2-39-16,1 0-64 0,5 0-139 16,4 0-1283-16</inkml:trace>
  <inkml:trace contextRef="#ctx0" brushRef="#br3" timeOffset="136649.12">13611 13688 2045 0,'0'0'214'0,"0"0"-38"16,0 0-31-16,0 0-15 0,0 0-11 16,0 0-19-16,0 0-20 0,0 0-19 0,0 0-15 15,0 0-5-15,0 0-10 0,0 0-9 0,0 0-3 16,67 58-6-16,-46-46-4 0,0 1-2 0,-2-1-7 16,2-2-3-16,0-1-5 0,-2-1-5 15,-1 0-7-15,0-2-11 0,-1-1-10 0,-1 0-12 16,-1-1-12-16,-2 1-11 0,-1-2-19 0,-2-1-40 15,-4 1-62-15,-1-2-1326 0</inkml:trace>
  <inkml:trace contextRef="#ctx0" brushRef="#br3" timeOffset="136832.84">13756 13596 2294 0,'0'0'152'0,"0"0"-43"15,0 0-28-15,0 0-10 0,0 0 3 16,0 0-9-16,0 0-13 0,0 0-23 0,0 0-21 16,-54 127-7-16,49-105-6 0,-3 1-6 0,1 0-6 15,-1 2-14-15,-1-1-25 0,-2 0-48 0,3-5-98 16,3-7-1318-16</inkml:trace>
  <inkml:trace contextRef="#ctx0" brushRef="#br3" timeOffset="137420.51">12849 13876 1390 0,'0'0'107'0,"0"0"-23"16,0 0 5-16,0 0 13 0,0 0 16 0,0 0 8 16,0 0-13-16,0 0-11 0,0 0-13 15,0 0-7-15,0 0 0 0,0 0-1 0,0 0-8 16,0 0-7-16,-39 126-13 0,50-107-18 0,2 3-9 15,-1 0-14-15,5-1-7 0,-4-4-3 16,4 1-4-16,-3-3 0 0,4-1-2 0,-5-4 2 16,4-2 0-16,-4-3 0 0,4-3 4 0,-4-2 2 15,0-2 7-15,-2-6 6 0,-2-4 9 0,-2-3 7 16,2-1 3-16,-6-3 1 0,2 0-3 0,-4 1-7 16,-1-2-7-16,0 4-9 0,-6 1-8 0,-2 1-2 15,-6 3-1-15,1 0-4 0,-5 1-3 16,-1 0-11-16,-2 2-8 0,-1 1-14 0,0 1-19 15,2 2-28-15,-1 4-45 0,5 0-98 0,5 0-1293 0</inkml:trace>
  <inkml:trace contextRef="#ctx0" brushRef="#br3" timeOffset="137831.04">11667 14313 2400 0,'0'0'115'15,"0"0"-68"-15,0 0-34 0,0 0 3 16,0 0 18-16,0 0 23 0,0 0 22 0,0 0-1 15,0 0-16-15,0 0-19 0,0 0-14 0,0 0-15 16,123 57-7-16,-98-46-8 0,-3-2-2 0,0 1-4 16,0-1-8-16,-1-2-7 0,-2 2-9 15,0-2-18-15,-3 1-23 0,-2-1-51 0,-4-2-77 16,-6-1-1119-16</inkml:trace>
  <inkml:trace contextRef="#ctx0" brushRef="#br3" timeOffset="138031.41">11773 14236 2558 0,'0'0'89'16,"0"0"-46"-16,0 0-24 0,0 0-1 0,0 0 8 15,0 0 5-15,0 0-1 0,0 0-11 0,-4 122-14 16,8-100-16-16,-3 1-13 0,-1 0-19 15,0-1-33-15,0 2-63 0,0-7-108 0,0-5-1243 0</inkml:trace>
  <inkml:trace contextRef="#ctx0" brushRef="#br3" timeOffset="138447.01">10758 14633 2398 0,'0'0'111'16,"0"0"-45"-16,0 0-30 0,0 0 4 0,0 0 12 15,0 0 18-15,0 0 4 0,0 0-5 0,0 0-7 16,0 0-12-16,0 0-1 0,0 0-7 15,0 0-9-15,123 29-5 0,-100-13-13 0,-1 1-8 16,3 1-5-16,-3-2-11 0,0 0-3 0,0-3-15 16,-1-1-33-16,-2-1-36 0,1-3-45 15,-3 0-52-15,-5-3-52 0,-5-1-1280 0</inkml:trace>
  <inkml:trace contextRef="#ctx0" brushRef="#br3" timeOffset="138616.84">10929 14566 2248 0,'0'0'185'15,"0"0"-83"-15,0 0-25 0,0 0-4 0,0 0 2 16,0 0-4-16,-28 125-11 0,27-101-21 16,-2 1-26-16,1 1-22 0,1 1-27 0,-2-2-46 15,-1-5-103-15,2-8-1361 0</inkml:trace>
  <inkml:trace contextRef="#ctx0" brushRef="#br0" timeOffset="157589.41">15688 13077 1274 0,'0'0'316'0,"0"0"-190"0,0 0-21 16,0 0 6-16,0 0 16 0,0 0 13 15,0 0-2-15,0 0-12 0,0 0-20 0,0 0-17 16,0 0-6-16,0 0-9 0,-5-6 0 0,5 2-6 15,0 2-6-15,0-1-9 0,0 2-10 16,0-1-8-16,0 1-7 0,2 1-6 0,-1 0-5 0,-1 0-3 16,2 0-1-16,-2 0 1 0,0 0 3 15,1 0 3-15,-1 0 6 0,0 0 4 0,0 0 7 16,0 0-2-16,0 0-1 0,0 0 1 0,0 0-7 16,0 0-2-16,0 0-4 0,-3-1-3 15,0 1-4-15,1-1 1 0,-1 1-1 0,-1 0 1 16,1 0 4-16,-4 0-6 0,4 0-1 0,-3 0 1 15,1 0-2-15,-3 0 3 0,3 1-2 0,-2 3 1 16,-2-1 0-16,1 3-5 0,1 0 1 16,-2 1-3-16,-1 0 1 0,2 0-5 0,-2 0-3 15,-1 1 2-15,-1-1-7 0,1 1 5 0,0-2 4 16,-2 1-1-16,0 0 4 0,0 0 0 0,-3 0 0 16,1 0 0-16,-1 0 3 0,1 0-2 15,-1-2-1-15,2 1-1 0,-1 1-1 0,3-4 0 16,-1 3-2-16,-2-1-1 0,3 0-3 0,-2 0 3 15,0 0-1-15,1-1-1 0,2 0-1 0,-1-1 3 16,2 0 1-16,2-1 1 0,-1-1 1 0,3-1-1 16,0 0-1-16,1 0-1 0,1 0-1 15,0 0 0-15,-1-1-1 0,1 0 1 0,-4-2-3 16,1 2 2-16,1 1 1 0,0 0-3 0,-2 0 7 16,1 0-6-16,1 0 1 0,-2 1-1 0,2 2-2 15,-1-1 3-15,2-1 1 0,0 2 0 16,2-2-1-16,1-1-2 0,2 1 2 0,-2-1 0 15,2 0 3-15,0 0-2 0,0 0-3 0,0 0 0 16,0 0-1-16,0 0 3 0,2-1-2 16,0-2 2-16,2 1 1 0,2-1-2 0,4-1 2 15,3-1 0-15,3 1 2 0,4-2-1 0,3 0-2 16,2-1-1-16,1-1 1 0,0 0-1 0,0 0 0 16,-3 1 1-16,1 2-3 0,-2-1-1 15,-2 1 1-15,-1 2 2 0,-3 0-3 0,1 2 2 16,-3-2 2-16,2 1-3 0,-3 1 2 0,-2-2-1 15,-1 1 0-15,0 1 2 0,0 0 0 0,-3-2-2 16,-1 1 0-16,1 1-1 0,-3 0 1 16,-1-1 0-16,-2 2 2 0,1-1-2 0,-2 1 5 15,0 0-2-15,0 0-1 0,0 0 1 0,0-1-4 16,0 1 4-16,0-1-1 0,0-1-1 0,-4 2-2 16,-2-1 1-16,1 1 1 0,-3 0 2 0,-2 0 2 15,-1 0-4-15,-3 3 0 0,1 2-2 16,-4 1-1-16,0-1 7 0,-2 2-3 0,0 0 1 15,-4 1-1-15,2 0 0 0,-3-1 2 0,1 0 0 16,-2 1 0-16,0-3-1 0,1 1-1 0,-1-3-1 16,0 1 0-16,0-1 3 0,2-2-2 15,3 1 0-15,0 1 2 0,5-2-3 0,-1 1 0 16,3-2 3-16,1 3-3 0,3-2-1 0,3 2 3 16,-2-2-3-16,6 0 3 0,-2-1-3 15,2 1 0-15,2 2-2 0,0-1 0 0,0 0-1 16,0-1-1-16,0 2 4 0,1-2-2 0,2 0 1 15,0 0 1-15,1-1 1 0,-2 1 0 0,1-1 1 16,-2 0-2-16,0 2-1 0,-1-1-1 16,0-1-1-16,0 1-10 0,0-1-7 0,0 1-14 15,0 0-20-15,0 0-16 0,0 2-30 0,0-2-40 16,0 1-75-16,0-2-216 0,0 1-1237 0</inkml:trace>
  <inkml:trace contextRef="#ctx0" brushRef="#br0" timeOffset="158389.51">14977 13141 2062 0,'0'0'147'0,"0"0"-30"0,0 0-19 0,0 0-16 16,0 0-15-16,0 0-6 0,0 0-5 15,0 0-6-15,0 0 0 0,0 0-1 0,0 0-3 16,0 0 4-16,0 0 4 0,0 0-4 0,4-51 2 16,-4 50 0-16,0 1-8 0,0 0-1 0,0 0-4 15,0 0-5-15,0 0-1 0,0 0-5 16,0 2-6-16,0 2-4 0,0 1-10 0,0 4-2 16,0 0-1-16,0 3-1 0,-1-1 5 0,-3 3-5 15,3 0-2-15,-2 1 0 0,2 1 0 16,1 0-1-16,0 1 3 0,0 1-3 0,0-1-1 15,0 0 2-15,0 1-2 0,3-2 2 0,-1-3-3 16,3 0 1-16,-3 0 0 0,2-3 1 0,0-1 0 16,-2-2 0-16,1 0 2 0,-1-2 0 0,0-1 2 15,-2 1 0-15,0-2 1 0,1 0 2 16,-1-2 2-16,0-1-1 0,0 0 0 0,0 0 2 16,1 0-3-16,0 0-1 0,1 0-1 0,0 0 0 15,3-3-1-15,2 0 4 0,2-1 2 0,1 0 2 16,4 1 1-16,1-2 0 0,1 1-3 15,2 2-1-15,-1-2-1 0,0 1-4 0,0 0 1 16,0 1-3-16,-2-1 0 0,2 2 2 0,-2 1-2 16,0 0 0-16,-4 0 2 0,1 0-1 0,-2 0 1 15,-3 1 1-15,1 3-2 0,-2 0 3 0,2 2 0 16,-3 0-1-16,0 0-2 0,0-1 2 16,-1 0 1-16,0-1 0 0,-1 1 2 0,1-3-3 15,-2 1-2-15,-1-2 2 0,0-1-4 0,0 0 4 16,-1 0-2-16,2 0 1 0,-2 0-3 15,0 1 2-15,0-1-1 0,0 0-1 0,0 0 5 16,0 0-5-16,0 0-1 0,0 0-1 0,0 0-7 16,0 0 7-16,0 0 0 0,0 0-2 15,0 0 4-15,0 0-7 0,-3-1-2 0,2-1 1 16,-3 0-1-16,-1 0-6 0,3 0-4 0,-3 1-6 16,0-1-6-16,2 1-7 0,-2-1-9 0,1 1-12 15,1-2-13-15,-2 1-23 0,2 0-24 0,1-1-39 16,-2-1-80-16,3 2-220 0,0-1-1147 0</inkml:trace>
  <inkml:trace contextRef="#ctx0" brushRef="#br0" timeOffset="159909.96">13507 13821 1490 0,'0'0'132'0,"0"0"-67"0,0 0-8 0,0 0 8 16,0 0 14-16,0 0 8 0,0 0-5 0,0 0-10 15,0 0-9-15,0 0 0 0,0 0 5 16,0 0 3-16,0 0 13 0,0 0 4 0,12-3-2 16,-10 3-8-16,-2 0-8 0,0 0-7 0,0 0-6 15,0 0 1-15,0 0-12 0,0 0-5 0,0 0-9 16,0-2-10-16,0 1 1 0,0-1-2 0,-3 0 0 16,1 2-1-16,0-1-3 0,-3 1-1 15,1 0-2-15,-3 0-1 0,1 0-2 0,0 0 2 16,-2 0 2-16,1 0 0 0,-3 3 1 0,1-1-1 15,-2 1-2-15,-2 0 0 0,0 0-4 16,0 3-2-16,-2 0-3 0,-2 2-2 0,-2-1 0 16,-3 3 2-16,-2-1 0 0,-1 0 2 0,0 1 1 15,0-1 1-15,-1 1 0 0,0 0 2 0,-1-2 1 16,1 2 2-16,0-1 0 0,2-1 0 16,-2 0-2-16,3-1-1 0,0-4-1 0,3 1-2 15,-2-2-2-15,4 0-4 0,2 2 1 0,2-1-3 16,1 2 1-16,1-1 5 0,5-1 0 0,1 0 1 15,3-1-2-15,3-2-4 0,0 2-1 0,1-2-2 16,5 1 1-16,3-1 1 0,3 0 1 16,3 0 3-16,3-3-2 0,2-2 1 0,1-2 0 15,1-2-2-15,0-1 1 0,-2 1 0 0,2-1-2 16,1 0 2-16,0-3-1 0,-1 4 0 0,-1-2 2 16,1 2-2-16,-2 0 0 0,1 0 0 0,2-1 0 15,-2 2-2-15,1 1 1 0,0 0 1 16,-1 1-3-16,-2 0 3 0,-2 3-2 0,-2-1-1 15,-3 2 2-15,-1 2-2 0,0 0 3 0,-2 0-2 16,-2 2 0-16,-4 2-2 0,2-1 2 16,-3-1 1-16,0 1-1 0,-2-1 3 0,0 0-1 15,0 0 1-15,0-1 0 0,-1 1-1 0,-4 1 2 16,1-1-2-16,-3 2 2 0,0-1-4 16,-4 0 3-16,-3 0 0 0,1 1-2 0,-3-1 6 15,-2 1-5-15,-1 0 1 0,-1 0 1 0,-1 1-4 16,1-2 3-16,-1 1 0 0,0-1-1 0,0 2 1 15,0 0-1-15,0-1-1 0,1 1 1 0,-3 1-1 16,2 1-1-16,0 0 3 0,3 0-2 0,2 0 3 16,-1-2 0-16,3 1-2 0,2-3 3 15,4 0-2-15,0-1 0 0,4-1-1 0,1-1-2 16,3 0-3-16,0 0 2 0,0 0-2 0,7 0 1 16,3-2 8-16,0-1-8 0,2 0 1 0,2-2 2 15,1 1-3-15,-1 1-3 0,2-3-4 16,-2 1-9-16,2 1-15 0,-2-2-16 0,-1 1-22 15,3-1-29-15,-4 1-40 0,3-1-97 0,-7 1-262 16,-2 3-1099-16</inkml:trace>
  <inkml:trace contextRef="#ctx0" brushRef="#br0" timeOffset="160509.01">13060 13675 1832 0,'0'0'278'0,"0"0"-102"0,0 0-34 16,0 0-27-16,0 0-21 0,0 0-24 0,0 0-15 16,0 0-8-16,0 0-8 0,0 0 3 15,0 0 3-15,0 0 0 0,0 0 1 0,2 1-6 16,0 10-6-16,-1 2-2 0,0 2-4 0,0 2-4 16,-1 1-3-16,0 1-3 0,1 1-3 0,-1 1 0 15,0-1-3-15,0 1-2 0,0 0-4 16,0 0-1-16,0 0-2 0,0-1 1 0,0 0-2 15,-3 1 2-15,-2-1-3 0,3-1 0 0,-1-1-1 16,-3 1 2-16,4-1 0 0,-1-1-1 0,-1-5 3 16,2-1-3-16,0-2-1 0,1-4 1 15,0-1-1-15,-1-3 3 0,2-1-1 0,0 0 0 16,0 0 1-16,0 0 1 0,0 0 1 0,0-1-2 16,0-1 1-16,0-1-2 0,0 1-1 0,4 0 0 15,0-1 1-15,3 1 0 0,0 0 2 0,-1-2 3 16,3 2-4-16,2-1 0 0,1 1 3 15,2 0-2-15,-1 2 2 0,2 0 3 0,0 0-6 16,2 3 2-16,-2 2 0 0,4 1-1 0,-1 0 3 16,1 1-3-16,-4 0-2 0,4 1-6 0,-1-1 3 15,-4 0-4-15,4 0 0 0,-6 0 1 16,4-2-11-16,-6-1-3 0,-2 1-6 0,-2 0-8 16,2-1-4-16,-5 0-7 0,-3-1-10 0,0 0-19 15,0-1-23-15,0 1-33 0,0-2-55 16,0 0-1395-16</inkml:trace>
  <inkml:trace contextRef="#ctx0" brushRef="#br0" timeOffset="160761.97">13066 13684 1550 0,'0'0'63'16,"0"0"-3"-16,0 0 22 0,0 0 14 0,0 0-1 15,0 0-29-15,0 0-25 0,0 0-12 16,0 0-1-16,0 0 4 0,0 0 1 0,0 0-4 16,0 0-6-16,0 0-6 0,-51-28-6 0,48 30-7 15,2-1-4-15,-3 2-9 0,4-1-13 0,-2 2-24 16,1-2-68-16,0-1-1256 0</inkml:trace>
  <inkml:trace contextRef="#ctx0" brushRef="#br0" timeOffset="161793.93">15271 12850 2140 0,'0'0'91'0,"0"0"-33"0,0 0 3 0,0 0 25 16,0 0 21-16,0 0 7 0,0 0-9 0,0 0-19 15,0 0-20-15,0 0-8 0,0 0-10 0,-88 115-4 16,78-100-2-16,0 0-5 0,0 0-1 16,1 0-8-16,1 1-4 0,-1 1-7 0,0 3-4 15,1 2-3-15,1 0-2 0,0 1-1 0,2 0-3 16,1 0 1-16,0-2 1 0,3 1-4 0,1-2 0 15,0-2-3-15,0 1-2 0,1-3 1 0,0 0-2 16,1-2 2-16,-1 1-1 0,-1-2 1 16,0-1 3-16,0 0 0 0,-3-1 2 0,1-2 0 15,-2 0 6-15,0-2-6 0,2-2-1 0,-1-1 1 16,2-2-4-16,1-2-1 0,0 0-3 16,0 0-2-16,0 0 6 0,0 0-4 0,4 0 3 15,-2-2 3-15,3 1-4 0,-1-3 5 0,2 2 1 16,1 0 0-16,0-2 2 0,2 2 0 0,-1-1-1 15,2 1-1-15,3 0-1 0,-2 2-1 16,3 0 0-16,1 0 1 0,-1 0-2 0,2 0 0 16,0 2 2-16,-1 2-3 0,-2-1 2 0,1-1-1 15,0 2 0-15,-2-1 1 0,-1-1 1 0,2 0-1 16,-2-1-2-16,-1-1 0 0,0 1-4 16,-3 0 1-16,0-1-2 0,0 2 2 0,-3-1 1 15,2 0-1-15,-2 1-1 0,0 0-2 0,-1-1-1 16,0 1-5-16,-1 1-5 0,2-2-7 0,-1 0-12 15,-1 0-15-15,2 0-31 0,-2 1-45 0,1-1-92 16,-3-1-224-16,0 1-1116 0</inkml:trace>
  <inkml:trace contextRef="#ctx0" brushRef="#br0" timeOffset="171954.42">10851 14851 420 0,'0'0'-6'0,"0"0"-408"16</inkml:trace>
  <inkml:trace contextRef="#ctx0" brushRef="#br0" timeOffset="173255.86">10851 14851 1352 0,'0'0'235'0,"0"0"-53"0,0 0-44 16,-11-4-36-16,12 2-16 0,1 0-10 0,-1-1-10 15,0 1-8-15,3 0-5 0,-2-1-5 16,0 2-1-16,-1 1-5 0,-1-1-4 0,0 0-4 16,2 0-4-16,2-2-6 0,-2 1-4 0,0-1-8 15,2-2-2-15,1 2-4 0,1-2-2 16,0-1-1-16,1 1 0 0,-2-3 5 0,2 3 2 16,1-2 4-16,1 1 2 0,-4 0-2 0,3 0 1 15,-2 2-1-15,0 0 2 0,1 0 0 0,-3 1 1 16,3 0-6-16,-3 1 0 0,2 1 2 15,-1 0-1-15,1 1 5 0,-3 0-3 0,4 0-1 16,-4 0 3-16,3 0-1 0,-3-1 0 0,3 1 0 16,-3 0-2-16,3-2-7 0,-2 2 2 0,-1-1 1 15,3 1-1-15,-2-1 4 0,2 0 1 0,-3 1 0 16,4-1-3-16,-3 0 0 0,4-2-2 0,0 1-3 16,-3 1 1-16,3-2 1 0,0 1-5 15,1 0 2-15,-4 1 1 0,3-1-3 0,0 0 6 16,-3 0-3-16,2 1 1 0,-1 0-1 0,-2-1 0 15,-2 1-2-15,3 1-1 0,-4 0 2 16,0 0-2-16,0 0 0 0,-1 0 0 0,3 0 1 16,1 0-2-16,-2 0 2 0,0 0-1 0,-1 0 1 15,4 0 3-15,-2 0-1 0,-1 0 1 0,4 0-1 16,-3 0-1-16,3 0 4 0,-2-2 1 16,2 0-1-16,-2 0 2 0,2-2-1 0,-2 1-1 15,3-1-1-15,-3 1 0 0,1 1-2 0,0 1 1 16,-3-1-1-16,4 1-2 0,-4 0 0 15,1 1 2-15,2 0-4 0,-3 0 5 0,-1 0 2 16,4 0-1-16,-4 0 3 0,1 0-1 0,-1 0-2 16,0 0 1-16,1 0-2 0,2 0 0 0,-3 2 0 15,1 1-1-15,-1 1 0 0,2-1 0 0,0 2 0 16,-1 1 0-16,0 1 0 0,-1-1-2 0,3 0 3 16,-1-1-4-16,0 0 7 0,3-1-7 15,-3 1-2-15,4-2 4 0,-4 2-8 0,3-1 6 16,-3 0 0-16,0 0 0 0,2-1 0 0,-3 0 5 15,0 1-1-15,0-2-1 0,3 1 3 16,-3 2-3-16,-1 1 1 0,1-1 0 0,2 3-7 16,-2-3 5-16,0 1 1 0,-2 0-1 0,2-2 5 15,2 1-5-15,-3-1 1 0,1 0-4 0,-1-2-1 16,0 2 4-16,4-1-1 0,-4 1 2 0,0 0-4 16,1 2 3-16,-2-1 2 0,2 2 0 15,2 0 5-15,-2 1-3 0,0-1-1 0,1 2-3 16,2-1 4-16,-2 0-5 0,3-1 0 0,-2 0 2 15,1-1-2-15,-1 0 1 0,-2-1-2 16,4 1 4-16,-3-2-5 0,3 1 1 0,-3-1 1 16,-2 1-2-16,2 0 5 0,0-1-3 0,-1 2 3 15,0-1 0-15,-1 2 7 0,1 0-6 0,2 2-2 16,-3-4 3-16,1 2-6 0,-1-1 3 16,0 1-3-16,4-2 2 0,-3 0-3 0,0 0 2 15,-1 1-1-15,3-2-1 0,-2 1 3 0,0 2-2 16,-1-1 0-16,0-1-1 0,3 1-4 0,-3 1 8 15,1-2-1-15,-1 2 1 0,0 0-1 16,-1-1-2-16,1 1 2 0,-1 0-2 0,1-4 1 16,3 2-1-16,-4 0 0 0,1-3 0 0,0 2-4 15,0-2 4-15,0 0-1 0,-1 1 2 0,0 0 0 16,1 0 2-16,0 0 0 0,0 2-5 0,2 0 3 16,-1 0-1-16,-1 0 0 0,0 0 0 15,1 1 0-15,2 1-2 0,-1-1 2 0,-2-1 1 16,0 1-2-16,1-1 1 0,3-2-1 0,-4 2 0 15,1-1 2-15,-2-2 1 0,1 2-1 0,0-3 1 16,2 1 1-16,-2 1-5 0,0-2 1 16,0 0 1-16,0 0-2 0,0 0 3 0,-1 1-2 15,1-1 2-15,0 0 1 0,2 1-3 0,-1 1 2 16,-1 0-1-16,1-1 3 0,-1 2-3 16,4 0 0-16,-3-1-1 0,0 1-1 0,0-1 4 15,2 2-1-15,-1-1 1 0,-2 0-1 0,1-1-1 16,3 0-1-16,-4 0 4 0,1 0 1 0,-2 1-2 15,2-1 0-15,1 0-3 0,-1 1 0 0,0-1 0 16,0 1 0-16,-1 3 3 0,4 0-3 16,-2 1 1-16,-1 3 0 0,4-2 0 0,-3 2-1 15,4 0 3-15,-4-1-2 0,3-1 0 0,-3 0 0 16,0-1-1-16,2 0 3 0,-2-2-2 0,-2 1 1 16,3-1-1-16,0-1-3 0,-3-1 5 0,0 1-5 15,0 0 10-15,0 0-3 0,2 0-4 16,-2 0 0-16,-1-2-4 0,1 0 5 0,-1 0-2 15,1 0 3-15,0-1-2 0,0 1-4 0,-1-2 4 16,0-1-4-16,0 0 0 0,0 0 5 16,0 0-5-16,0 0 4 0,0 0-1 0,0 0-1 15,0 0-3-15,0 0-1 0,0-1-2 0,0-3-10 16,-1 0-2-16,-3-1-9 0,-1 0-12 0,0-1-3 16,-1-2-17-16,2 0-19 0,-2-2-37 15,2-3-76-15,-1 4-228 0,4 0-1287 0</inkml:trace>
  <inkml:trace contextRef="#ctx0" brushRef="#br0" timeOffset="174889.37">11879 14273 1564 0,'0'0'29'16,"0"0"-41"-16,0 0-23 0,0 0 5 0,0 0 19 15,0 0 30-15,0 0 23 0,0 0 23 16,0 0 24-16,0 0 14 0,0 0 3 0,0 0-9 15,0 0-23-15,0 0-23 0,-39 40-18 0,39-39-14 16,-1 1-4-16,1 1 8 0,0-2 12 0,0 1 20 16,0 2 14-16,-2-3 8 0,2 1 0 15,-1-1-10-15,0 2-12 0,1 0-13 0,-1-3-13 16,-2 3-12-16,3-1-6 0,-1 0 2 0,0 0-2 16,1 1 4-16,-2-1 5 0,0 1 3 0,-2 0 3 15,2 0 1-15,-2-1 5 0,-1 1 2 16,0-1 0-16,-1 0 0 0,3 1-7 0,-3 0-5 15,3-1-4-15,-3 1-5 0,3-1 2 0,-1 1-2 16,-2 0-3-16,2 0-3 0,-2 1 2 0,2 0-1 16,-3 0 3-16,-2 1 7 0,4-2-2 15,-3 2 1-15,1-2 1 0,-2 0-2 0,5-1-1 16,-3 1-2-16,4-1-2 0,-3-1-10 0,4 2 6 16,-3-1-5-16,0 0-1 0,1-1 10 0,-2 1-9 15,2 1 1-15,-3 0 2 0,-1 0-7 16,3 1 8-16,-2 0-1 0,-1-1 3 0,3 1 4 15,-2-1-6-15,3 1 1 0,-2-1-3 0,1 0 1 16,-1 1-1-16,-2 0-2 0,3 1 0 16,-3 0-5-16,-1 1 3 0,-1-1 1 0,1 1 1 15,-1 1 1-15,0-1 3 0,4-1-1 0,-2 0 0 16,1-2-1-16,3 0 0 0,-3-1 0 0,4-1 0 16,-3 0-1-16,4 0-3 0,-2 2 1 0,-1-1-1 15,-3 0 0-15,3 2 2 0,-3 1-2 0,-1-2 2 16,0 2-3-16,2-1 2 0,0 1 0 15,0-1 0-15,3 0 6 0,-3-2-7 0,5 0 2 16,-4 1-2-16,3-2-4 0,1 1 5 0,-4-1 2 16,3 0-1-16,-4 1 2 0,3-1-2 0,-2 0-1 15,3 1 2-15,-1-2 3 0,-1 0-2 16,3 0 1-16,-4 0-2 0,4 0-3 0,1 0 2 16,-2 0 0-16,-1 0 0 0,1 1 1 0,-4 2-5 15,3-1 2-15,-5 3-1 0,-1-1 4 16,1 1-3-16,-2 1 3 0,1-2 2 0,1 0-3 15,3-1 4-15,-2 0-1 0,0-2 0 0,5-1 0 16,-3 0-1-16,3 0 0 0,-2 0-2 0,1 0 2 16,0-1 0-16,-2 0-2 0,3-2 4 15,-3 2-4-15,3-1 1 0,-2 1 2 0,2-3-6 16,0 2 4-16,1-1-1 0,-2-1 0 0,3 0 1 16,1 0 0-16,0-1 1 0,-1-1-3 0,0 0 2 15,0-1-1-15,-1 2 0 0,-2-2-2 0,3-1 2 16,-2 1-2-16,-1-1 1 0,0 0 3 15,3-1-3-15,-1-1 1 0,-2-1 1 0,2 2-5 16,1 0 3-16,-1-1-2 0,1 0-1 0,-3 1 4 16,2 0 0-16,1-1-1 0,-1 0 0 0,-3 1 2 15,2-2 1-15,0 2 0 0,-2-1 1 16,3 2-1-16,-1 1-2 0,-2 0 2 0,2 0-1 16,0 1 0-16,-4-1 0 0,5 1-1 0,-4-1 1 15,3 0 0-15,-3-1-1 0,3 0-2 0,-1-1 2 16,-2 0 1-16,3 2-2 0,-2-2 4 15,3 1-3-15,-1 1 1 0,-2 0 2 0,2 1-3 16,0-2 2-16,-4 1-2 0,3 1-2 0,-2-2 0 16,-1 1 4-16,4 0 4 0,-1 0-3 15,-1 0 6-15,0-1-8 0,-1 2 0 0,3 0 0 16,-2-1-4-16,3-2 3 0,-2 3-1 0,-2-4 0 16,2 1-4-16,-2-3 5 0,2 1-1 0,-2 0 2 15,2-2 6-15,-2 4-8 0,2-2 0 16,-2 1 0-16,3 1-4 0,-1-2 5 0,0 4 0 15,2-1 2-15,0 2-1 0,-2 0 0 0,2-2 1 16,0 1-2-16,-1-2 4 0,-1 1-5 0,2-1 0 16,-2 1 1-16,-1 0 2 0,2 1 0 0,-3-3 1 15,4 2 1-15,-3-1-6 0,0 0 3 0,3-1-1 16,-2 0-2-16,1 1 0 0,1-1-1 16,-1-1 2-16,-3 2-1 0,3-2 3 0,-3 3-2 15,3-3 1-15,-3 1-1 0,3 1-1 0,-4-2 2 16,4 2-2-16,-5 0 0 0,5 0-1 0,0 0 1 15,-2 0 1-15,4 0-1 0,-1 1 4 16,0-2-3-16,-2 2 0 0,3-1 0 0,0-2-3 16,-3 0 3-16,0 2 1 0,1-1-2 0,1 1-1 15,-4-1 2-15,3 0 2 0,0 0-3 16,-2-1 4-16,1 2-2 0,-1-2-3 0,3 0 2 16,0 0-3-16,0-1 1 0,-2 1 1 0,2 1-1 15,1-1 0-15,0 1 1 0,-1-2 0 16,-2 0 1-16,2 0 1 0,0-2-2 0,-4 2 0 15,3-1-2-15,1 1 1 0,-3-1 2 0,2-1-1 16,0 2 2-16,-3-3-1 0,3 3-1 0,-4 0 1 16,3 1-1-16,-3 0 0 0,3 1 0 0,-2 0 2 15,-3-1-2-15,5 0 6 0,-3 0-5 0,1 1 0 16,2 2 0-16,-1-1-2 0,-1 2 2 0,5 1-3 16,-1 1 3-16,1 2-6 0,-2 0 7 15,2 1-2-15,1-1 0 0,-1 2 8 0,0-1-10 16,1 0 3-16,0 1 1 0,-1 1-1 0,1-1-1 15,-1 0 0-15,1 1 0 0,-1-1-4 16,1 1 5-16,0-2 0 0,0 1 0 0,0 1 4 16,0 0-5-16,0 0 0 0,0 0-1 0,0 0-2 15,0 0 1-15,0 0-1 0,0 0 0 0,0 0-3 16,0 0-1-16,0-2-2 0,0 1-7 16,1-2-5-16,1 2-12 0,-1-1-14 0,4 0-17 15,-3 1-20-15,0 1-20 0,4 0-35 0,-1 0-47 16,-3 0-113-16,2 0-1317 0</inkml:trace>
  <inkml:trace contextRef="#ctx0" brushRef="#br0" timeOffset="175941.68">10475 13182 3 0,'0'0'204'0,"0"0"-75"0,0 0-20 0,0 0 6 15,0 0 69-15,0 0 61 0,0 0-9 0,0 0-8 16,0 0-57-16,0 0-45 0,0 0 2 16,0 0 0-16,0 0-3 0,30-115-1 0,-30 110-3 15,0 0-8-15,0 2-1 0,0 0-8 0,0 3-8 16,0 0-14-16,-1 0-22 0,-3 0-16 0,2 2-14 15,1 3-10-15,-2 2-1 0,-1 3-1 0,2 0-1 16,-1 3-2-16,-4 1-3 0,5 1 0 16,-4-1-5-16,3 3 1 0,-2 0-1 0,1 1-2 15,1 1 2-15,-3-1-4 0,3 3 0 0,0 0-2 16,-2 0-7-16,4 1 6 0,-1-2-1 0,0 2 1 16,-2-2 3-16,3-1-1 0,0-3 2 0,0-3 1 15,0-5 1-15,0-2 3 0,1-5 6 16,0-1 5-16,0 0 3 0,0 0 3 0,0 0-2 15,0-3-4-15,0-1-8 0,0-3-8 0,0-3-6 16,-2-3-3-16,-1 0 1 0,1 0 5 16,1 0 0-16,-1 0 0 0,-3 0 3 0,3-2-7 15,0 0 1-15,0-1-1 0,-2 0 3 0,3 0 4 16,1 1-1-16,0 0 0 0,0 3-6 16,0 0 2-16,0 1 1 0,0-2 0 0,0 1 7 15,0-1-5-15,0 2-2 0,0-1 0 0,3 1 2 16,-1-1-1-16,0 1 0 0,0-2 0 0,-1 2-6 15,2-1 5-15,0 2 0 0,-1 2 0 0,0 0 3 16,2 2-1-16,-1 3 0 0,-1 2-1 0,-2 0 1 16,1 1-3-16,0 0 1 0,0 0 0 15,4 0 4-15,-3 3 2 0,5 1 1 0,-2 2-2 16,4 1 3-16,0 0-6 0,1 1 2 0,1 1 5 16,0 2-6-16,2-1 5 0,2 0-3 0,-3 0-5 15,4 1 2-15,-3-2-3 0,1 0 0 16,3 2 0-16,0-4-1 0,-1 3 2 0,3-2 3 15,2-1 3-15,-2 0-7 0,2-2-5 0,-1-1-11 16,-3-1-13-16,-3 1-21 0,-2 1-39 0,1 1-56 16,-7 1-107-16,1-2-195 0,-5 0-1112 0</inkml:trace>
  <inkml:trace contextRef="#ctx0" brushRef="#br0" timeOffset="176742.22">11016 14368 1457 0,'0'0'125'0,"0"0"-25"0,0 0-3 0,0 0 16 16,0 0 16-16,0 0 3 0,0 0-22 0,0 0-27 16,0 0-20-16,0 0-11 0,0 0-7 0,0 0 0 15,0 0-5-15,0 0 1 0,89 27-3 0,-77-19 17 16,5 3 12-16,-3 0-7 0,6 3-7 15,-1-2-19-15,1 2-14 0,0 0-1 0,-2-2-4 16,-2 1-13-16,2-1-2 0,-4 1-2 0,1 1 2 16,-3 0 2-16,-3 1-3 0,0 0 1 0,-5 0-1 15,4-1 0-15,-5 0-1 0,3 0-3 0,-3-2-8 16,-2 0-15-16,3-1-27 0,-3 0-46 16,0-3-79-16,0-2-142 0,-1-3-1206 0</inkml:trace>
  <inkml:trace contextRef="#ctx0" brushRef="#br0" timeOffset="177746.3">11140 13934 1766 0,'0'0'148'0,"0"0"-32"0,0 0-36 0,0 0-10 16,0 0-3-16,0 0 8 0,0 0 8 15,0 0 1-15,0 0-3 0,0 0-6 0,0 0-5 16,0 0-10-16,0 0-6 0,-84-10-9 0,76 16-11 16,5 2-10-16,-3 2-10 0,2 3-7 0,2 2-4 15,1 4-1-15,1 0 1 0,0 3 1 16,0 2 0-16,2-1 2 0,3 0 0 0,2-1 1 16,1-2-2-16,0 0-2 0,3-1-6 0,0 0-1 15,1-2 1-15,1 1-3 0,2-2 3 0,-1-3-1 16,-1-1 0-16,3-1 2 0,-4-4 3 15,-1-2 4-15,1-4 2 0,-2-1 9 0,1 0 2 16,-2-8 2-16,0-2 1 0,0-4-6 0,0-3-4 16,-5-4-3-16,2-2-4 0,-4-1-4 15,-2-1-15-15,0-2-4 0,0-1-2 0,-5 1-7 16,-4-3 15-16,-2 2 4 0,0 2 4 0,-5 0 9 16,3 1-2-16,-4 1-2 0,2 2-1 0,-2 1 5 15,0 4 2-15,2 2 1 0,0 4-3 0,2 0-3 16,0 4-5-16,2 1-1 0,-3 2 0 15,4 2 0-15,1 2 1 0,1 0-1 0,0 1 1 16,0 4 1-16,4 0 2 0,-1 2 4 0,1 2 3 16,3 1 7-16,1 1 4 0,0 2 2 0,0 1-2 15,3 0-6-15,1-1-4 0,3 2-7 0,1-1-2 16,1 1-4-16,-2 0 3 0,2 0 1 16,1 0 1-16,1-1 5 0,2-2-3 0,-1 0 0 15,2-3 1-15,2-2 3 0,0-2 1 0,1-3 2 16,3-2 5-16,0-2-3 0,-1-7 0 0,0-1 1 15,-2-3-1-15,1 0 2 0,2-3-2 16,-4-2-2-16,-2 2 3 0,-2 0-4 0,-1 0 1 16,-1 4-1-16,-2 2-3 0,-1 0-1 0,-4 2 1 15,-1 2-1-15,2 1 1 0,-4 3-2 16,0 0 0-16,0 0-5 0,-6 2-7 0,4 0-10 16,-1 0-23-16,-2 0-43 0,2 0-86 0,-2 0-198 15,3 0-1225-15</inkml:trace>
  <inkml:trace contextRef="#ctx0" brushRef="#br0" timeOffset="179567.04">11425 15670 942 0,'0'0'158'0,"0"0"-91"0,0 0-68 16,0 0-20-16,0 0-12 0,0 0 8 0,0 0 14 16,0 0 7-16,0 0 15 0,0 0 4 15,0 0 13-15,0 0 17 0,0 0 25 0,0 0 39 16,-81-27 29-16,77 27 20 0,-2-2 9 0,3 2-12 16,0-1-7-16,-1 0-10 0,2 1-16 15,1-1-11-15,1 0-14 0,0 0-16 0,0-1-10 0,0 0-8 16,0 0-1-16,0-1-3 0,0 0-1 15,2-1-5-15,2 2-6 0,-1-2-6 0,0 1-5 16,4-1-2-16,-3 2 0 0,5-1-2 0,0 1-1 16,1 0 1-16,1 1-1 0,0-1-2 15,4 2 1-15,-3 0-2 0,1 0-5 0,3 0-2 16,-3 3 0-16,5 1 0 0,-4 5 1 0,5-1-1 16,1 3-5-16,-2 0-1 0,2 2-6 0,-2-2-1 15,-1 0-1-15,2-1-1 0,0 1-2 16,1-2-2-16,-3-1 0 0,-1 0-1 0,3 1-1 15,-3-3 2-15,-1 1 0 0,-3 0 2 0,2-2-4 16,-1 1 1-16,-3-2 3 0,-1 2 0 0,0-3 1 16,-4-1-2-16,2 1 4 0,-5-3-2 15,3 0 1-15,-4 0 3 0,-1 0 2 0,1 0 2 16,-1 0 3-16,0-5-3 0,0-1-3 0,-5-3-5 16,2-2 0-16,-4-4-2 0,2 0 1 0,-2-5-5 15,-2-2-2-15,5-1 2 0,-3-2-1 16,4-2 0-16,-3 0 2 0,3-2-2 0,-4-1-5 15,5 2 3-15,-1-2-2 0,-3 2-2 0,3 0 1 16,-4 1-6-16,2 0-9 0,-1 2-10 0,1 2-16 16,0 0-15-16,1 5-21 0,-1 2-28 15,3 5-51-15,1 4-1509 0</inkml:trace>
  <inkml:trace contextRef="#ctx0" brushRef="#br0" timeOffset="184550.86">10354 12773 2200 0,'0'0'103'0,"0"0"-43"15,0 0-21-15,0 0-28 0,0 0-13 0,0 0-6 16,0 0-5-16,0 0-9 0,0 0-12 0,0 0-5 15,0 0 6-15,0 0 15 0,4-31 13 16,-4 30 5-16,0 1-10 0,0-1-29 0,-2 0-72 16,1-1-1256-16</inkml:trace>
  <inkml:trace contextRef="#ctx0" brushRef="#br0" timeOffset="184711">10216 12367 2668 0,'0'0'15'0,"0"0"-40"0,0 0-75 16,0 0-93-16,0 0-1282 0</inkml:trace>
  <inkml:trace contextRef="#ctx0" brushRef="#br0" timeOffset="184907.17">10023 12049 2330 0,'0'0'179'0,"0"0"-201"15,0 0-48-15,0 0-38 0,0 0-29 0,0 0-1264 16</inkml:trace>
  <inkml:trace contextRef="#ctx0" brushRef="#br0" timeOffset="185064.53">9917 11791 2205 0,'0'0'-46'0,"0"0"-105"15,0 0-1217-15</inkml:trace>
  <inkml:trace contextRef="#ctx0" brushRef="#br0" timeOffset="186150.58">9633 10870 743 0,'0'0'206'0,"0"0"-71"0,0 0-58 15,0 0-30-15,0 0-21 0,0 0-11 0,0 0 1 16,0 0-3-16,0 0-8 0,0 0 5 0,0 0 5 16,0 0 7-16,0 0 8 0,0 0 7 15,-29-3 3-15,21 10 8 0,4 0 2 0,-5 3-7 16,2-1-1-16,3 1-5 0,-3-1 2 0,3 1-5 16,-3 2-9-16,4-1-5 0,-1 1-9 0,1 0-2 15,2 1 3-15,0-1 0 0,1 2 4 16,0 1-1-16,0 1-1 0,1 0-5 0,3 0-4 15,1 0-1-15,-2-2-3 0,6 3 2 0,-2-2-1 16,0 0 2-16,1-2-3 0,3 0 4 0,1-1 2 16,3-1 0-16,-3-1 5 0,5-4-1 15,-4-1 2-15,4-2-1 0,-4-3 6 0,1 0 1 16,1-2 0-16,-3-4 4 0,2-3-4 0,-2-1 1 16,0-3-5-16,-2 0-4 0,1 0-1 0,-1 1-1 15,0-1-1-15,-2 1 1 0,-4 1 0 0,3-2 1 16,-4 4 0-16,0-2 2 0,-1 1 1 15,-2-1 2-15,0 0 0 0,0 1-1 0,-3-3-5 16,0 2-3-16,-6 1-4 0,1-2 1 0,0 1-5 16,-5 1-2-16,2-1 2 0,-1 1-1 15,-3 2 1-15,0 0 0 0,-4 1 0 0,4 0-1 0,-1 0-2 16,4-1 1-16,-2 0-1 0,2 0 1 16,0 2 3-16,1 1-1 0,1 2-2 0,-1 2-8 15,2 1-5-15,1 0-11 0,2 1-14 0,-2 4-16 16,3 3-38-16,1-3-132 0,3 0-1081 0</inkml:trace>
  <inkml:trace contextRef="#ctx0" brushRef="#br0" timeOffset="186985.37">10192 10832 1609 0,'0'0'55'0,"0"0"-37"15,0 0-22-15,0 0-13 0,0 0 6 16,0 0 3-16,0 0-7 0,0 0-12 0,0 0-5 16,0 0 4-16,0 0 15 0,0 0 19 0,0 0 16 15,0 0 9-15,-57 9 9 0,44-4 2 0,1 0 3 16,1 1-3-16,-1 2-4 0,3 1-2 16,1 0-8-16,0 1-11 0,4 1-5 0,-2 0-5 15,2 0-5-15,-1 0-1 0,4-1-4 0,1 0-1 16,0-2-2-16,1 0 1 0,5-1 3 15,-2-3 2-15,4 1 4 0,-1-1 5 0,-1 0 3 16,4-2 0-16,0 0 2 0,2-2 1 0,1 0 1 16,-2 0 3-16,0 0-1 0,1-4-2 15,-2-2-2-15,-1-1-7 0,2-1-3 0,-1-1-2 16,-1 0-5-16,-1 0 0 0,-3-1-2 0,2 1-1 0,-4 0 6 16,0 2 1-16,-1-1 4 0,-2 2 6 15,0 2 3-15,0 0 1 0,-5 2 1 0,3-1 2 16,-1 2-5-16,-3 1 0 0,4 0-2 0,0 0-4 15,-2 0-3-15,2 0-6 0,2 0-7 0,0 3 3 16,0 0 7-16,2 3 10 0,4 2 9 16,-2 1 1-16,4 2-9 0,0 1-2 0,2 2-4 15,-1-1-3-15,0 0 1 0,2-1-3 0,-1 1-5 16,1-2-4-16,1-1-8 0,-1 0-13 16,4-2-26-16,-7-4-83 0,0-1-1206 0</inkml:trace>
  <inkml:trace contextRef="#ctx0" brushRef="#br0" timeOffset="187215.11">10314 10669 2229 0,'0'0'47'0,"0"0"-31"16,0 0-10-16,0 0 9 0,0 0 0 0,0 0-3 15,0 0-5-15,0 0-3 0,0 0-2 0,0 0-1 16,58 134 1-16,-47-108-2 0,1 2-2 16,0-1 1-16,0 3 0 0,3-3-2 0,-2 0 0 15,0-1-3-15,2 0-12 0,-2 0-11 0,-1-4-23 16,0-1-44-16,-3-7-72 0,-3-5-1195 0</inkml:trace>
  <inkml:trace contextRef="#ctx0" brushRef="#br0" timeOffset="187423.21">10307 10972 2539 0,'0'0'71'0,"0"0"-26"15,0 0-16-15,0 0-19 0,0 0-3 0,0 0-7 16,0 0-7-16,0 0-10 0,129-75-22 0,-107 67-21 15,-1-1-12-15,-1 3-10 0,0-1 4 0,-4 1 10 16,-2 2 5-16,-1-1-4 0,-2 2-28 16,-4 0-1270-16</inkml:trace>
  <inkml:trace contextRef="#ctx0" brushRef="#br0" timeOffset="188170.56">11026 10702 834 0,'0'0'299'0,"0"0"-59"0,0 0-79 0,0 0-53 16,0 0-30-16,0 0-29 0,0 0-23 0,0 0-11 16,0 0-7-16,0 0-3 0,0 0-1 0,6 126 4 15,-12-111 0-15,2 2 3 0,-3-1 5 16,-1 0 1-16,-1 0 2 0,2 0 2 0,-2-2-3 15,-1-1 1-15,1-3-3 0,-1 0-8 0,-1-2-4 16,1-3-9-16,0 0-5 0,-1-2 0 0,2-2 2 16,0-1 4-16,0 0 2 0,0-6 3 15,4-1 1-15,-1-2-2 0,2-4-2 0,-1 4-4 16,3-3 0-16,0 0 1 0,1 1 2 0,1-2 3 16,0 2 1-16,0-1 3 0,4 1 1 15,-2 2-2-15,4-2 3 0,-2 3-1 0,2 0 2 16,-2 2-1-16,4 0 1 0,-5 2-4 0,4 1-4 15,-4 1-1-15,2 2-1 0,-2 0 3 16,3 0 3-16,-2 1 1 0,3 2 2 0,-3 1 0 16,4 1-3-16,0 0 1 0,3 0-1 0,-1 3-1 15,1-3-2-15,1 1 0 0,-1 0-1 0,4 1-1 16,-4-2 3-16,1 0-2 0,0-1 3 0,-1 1 1 16,1 0 1-16,1-2 7 0,-3 1 0 0,1-1 2 15,-2 1 2-15,-2-2-4 0,1 0 2 0,1 1 1 16,-2-3 2-16,-3 0 3 0,3 0 1 15,-4 0-1-15,4-2-1 0,-3-2-4 0,2-2-6 16,-2-1-3-16,1 0-5 0,-2-2 0 0,0 0-1 16,2-2 1-16,-3 0 4 0,-1-1-1 15,-1 1 0-15,0-2 2 0,0 2 3 0,-3-1 3 16,-3 1 2-16,2 1 1 0,-2 2 1 0,-2 2-2 16,2 0 0-16,-4 1-2 0,1 2-2 0,-1 0-5 15,-1 2-4-15,0 1-3 0,-2 0-3 16,1 1-4-16,0 4 0 0,0 0-1 0,1-1-6 15,0 2-5-15,0 1-20 0,1-2-32 0,3 0-87 16,1-2-1198-16</inkml:trace>
  <inkml:trace contextRef="#ctx0" brushRef="#br0" timeOffset="194239.28">11806 15880 1509 0,'0'0'206'0,"0"0"-39"16,0 0-37-16,0 0-22 0,0 0-13 15,0 0-18-15,0 0-26 0,0 0-29 0,0 0-23 16,0 0-10-16,0 0-5 0,0 0-3 0,4-13-9 16,1 14-7-16,-1 3-14 0,-1 0-29 0,2 0-62 15,-3-2-1220-15</inkml:trace>
  <inkml:trace contextRef="#ctx0" brushRef="#br0" timeOffset="-214103.85">1797 18148 2434 0,'0'0'76'0,"0"0"-24"0,0 0-45 0,0 0-11 16,0 0-1-16,0 0-1 0,0 0 5 0,0 0-17 16,0 0-3-16,0 0-9 0,0 0 14 0,0 0 14 15,36-34-1-15,-24 44 9 0,0 3-8 0,1 3-2 16,-1 3 15-16,5 3-5 0,-3 3-7 16,3 1-3-16,-3 1 12 0,-1-7-17 0,0 1-7 15,-6-7 18-15,3 2-17 0,-2-1 0 0,1 1-19 16,1 0-62-16,0-1-57 0,-1 1-119 0,-4-9-1135 15</inkml:trace>
  <inkml:trace contextRef="#ctx0" brushRef="#br0" timeOffset="-213856.16">1754 18183 1403 0,'0'0'39'15,"0"0"-30"-15,0 0-11 0,0 0 8 0,0 0 5 16,0 0-2-16,0 0 11 0,0 0-14 0,0 0-9 16,0 0 12-16,0 0 13 0,0 0 8 0,0 0 20 15,-61-67 10-15,61 67-14 0,0 0 21 0,2 0 9 16,1 0 3-16,5 0 15 0,-1 1-39 16,1-1-32-16,3 0 14 0,3 0-19 0,-2 0-9 15,4 0 3-15,-1 0-30 0,1-2-26 0,-1-3-8 16,2 1-22-16,-3-1-17 0,-2 1-22 15,-5 0-1217-15</inkml:trace>
  <inkml:trace contextRef="#ctx0" brushRef="#br4" timeOffset="-212544.37">619 17930 432 0,'12'36'300'15,"-15"-35"-162"-15,-2 1-121 0,3-1-79 0,1-1-763 0</inkml:trace>
  <inkml:trace contextRef="#ctx0" brushRef="#br4" timeOffset="-208016.39">6640 15241 701 0,'0'0'102'0,"0"0"-25"0,0 0 0 16,0 0 3-16,0 0-17 0,0 0-18 0,0 0-9 16,0 0-15-16,0 0 0 0,0 0-5 15,0 0 1-15,0 0 4 0,2 0 3 0,-2 0 5 16,0 0 7-16,0 0 4 0,0 0 2 0,0 0-3 15,0 0-10-15,0 0-11 0,0 0-12 0,0 0-9 16,0 0-2-16,1 0 2 0,-1 0 2 16,1 0 6-16,-1 0-1 0,1 0-1 0,-1 0 2 15,0 0 1-15,0 0 5 0,0 0 4 0,0 0 9 16,0 0 6-16,0 0 3 0,0 0-1 16,0 1-8-16,-1-1-7 0,0 1-7 0,0 0-2 15,-1-1 0-15,1 1 1 0,1-1-2 0,-1 0-4 16,1 2 4-16,0-2-6 0,-2 0 0 0,2 0 3 15,0 0-4-15,0 0 2 0,0 1-1 0,0-1 1 16,-1 0 1-16,1 1-1 0,0-1 4 16,0 0 2-16,0 0 6 0,0 0 0 0,0 0-1 15,0 0 2-15,0 0-4 0,0 0-3 0,0 0-8 16,0 0-10-16,0 0-22 0,0 0-29 0,0 0-28 16,0 0-19-16,0 0-42 0,0 0-1087 0</inkml:trace>
  <inkml:trace contextRef="#ctx0" brushRef="#br4" timeOffset="-205453.07">6785 15284 1230 0,'0'0'117'0,"0"0"9"16,0 0-8-16,0 0-15 0,0 0-8 0,0 0-11 15,0 0-5-15,0 0-13 0,0 0-9 0,0 0-6 16,0 0-4-16,0 0-11 0,0 0-9 16,0 0-12-16,1-1-13 0,-1 1-6 0,0 0-5 15,0 0 0-15,0 0 0 0,0 0 6 0,0 0 4 16,0 0 6-16,0 0 6 0,0 0 1 16,-1 0 2-16,0 0-3 0,-2 1 4 0,2 1 5 15,0-1 5-15,-1-1 7 0,0 1 0 0,1-1 1 16,1 0-1-16,-2 0-7 0,2 0-1 15,0 0-5-15,-1 0-1 0,1 0-4 0,0 0-4 16,-1 1 0-16,-1-1-4 0,2 0 0 0,-2 0-3 16,0 0 2-16,0 0 1 0,0 1 2 0,0-1 4 15,2 0-4-15,-1 0 2 0,1 0-2 0,-2 0 1 16,1 1 2-16,1-1-2 0,-1 0 1 16,-1 0-1-16,2 0 2 0,-1 0 0 0,1 0 1 15,0 0 0-15,-1 0-2 0,1 2-1 0,0-2-1 16,-2 0-2-16,2 0-2 0,0 0-1 0,-1 0-1 15,0 0 1-15,0 1-1 0,-2-1-3 0,2 0 3 16,-2 0-1-16,1 1-2 0,0-1 2 16,-1 1 0-16,2-1 2 0,-2 0 1 0,0 0 4 15,0 1 1-15,0-1 3 0,2 2-4 0,-1-2-2 16,1 0 2-16,-2 0-5 0,2 0 3 0,-1 0-3 16,2 0 1-16,-1 0 1 0,0 0 1 15,-1 0-1-15,0 0-2 0,1 0 0 0,0 0-4 16,-1 0 1-16,2 0 1 0,-1 0-2 0,-1 0 3 15,1 0-1-15,1 0 1 0,-1 0-2 16,-1 0-2-16,2 0 2 0,-1 0-2 0,0 0 2 16,1 0 3-16,-2 0-3 0,2 0 2 0,-2 0 0 15,1 0-1-15,0 0 2 0,-2 0 0 16,2 0-2-16,-1 0 3 0,0 0-3 0,1 0-1 0,-2 0 2 16,1 0-2-16,0 0 2 0,1 0-3 15,-2 0 1-15,0 0-1 0,0 0 2 0,2 0-1 16,-1 0 0-16,-1 0 2 0,1 0-1 0,0 0 1 15,-1 0 0-15,0 0 1 0,-1 0 1 0,2-2-1 16,-3 2 3-16,1 0-3 0,1-1 2 0,-1 1 2 16,0-1-3-16,1 0 0 0,-2 0-4 15,0 1 1-15,-1-2-1 0,3 1-1 0,-2 1 0 16,2-1-1-16,-2 1 3 0,1-1-2 0,1 0-1 16,-2 0 1-16,2 1-1 0,0-2-1 15,-1 2 1-15,3-1 0 0,-3 1 1 0,2-1-2 16,-3 0 3-16,3 0 2 0,-2 0-2 0,-1-1 2 15,3 1-3-15,-2 0-2 0,0 0 2 0,2 0-1 16,-2 1 0-16,2 0 4 0,-1-1-4 16,-1 1 0-16,0 0-1 0,1-1 1 0,-2 1-1 15,3 0 3-15,-4 0-1 0,1 0-2 0,1 0 3 16,-3 0-1-16,3 0 1 0,-2 0 4 0,3 0-3 16,-2 0 0-16,1 0-1 0,-1 0-1 15,1 0-1-15,0 1 4 0,-1-1-1 0,2 1-2 16,-2-1 0-16,2 1-1 0,0-1 2 0,-1 0 2 15,1 1 2-15,3-1-1 0,0 0-1 0,0 0-1 16,0 0-1-16,0 0-2 0,0 0 3 16,0 0-2-16,0 0 3 0,0 0 0 0,0 0-2 15,0 0-2-15,0 0 1 0,0 0 1 0,0 0-1 16,0 0 2-16,0 0-3 0,0 0-1 0,0 0 3 16,0 0-1-16,0 0 0 0,0 0-3 0,0 0-4 15,0 0-3-15,0 0 0 0,0 0-3 16,0 0-1-16,0 0-3 0,0 0-4 0,0 0-4 15,0 0-5-15,0 0-9 0,0 0-17 0,0 0-21 16,0 0-43-16,-1 0-89 0,0 0-1355 0</inkml:trace>
  <inkml:trace contextRef="#ctx0" brushRef="#br4" timeOffset="-204211.33">5588 15232 521 0,'0'0'139'16,"0"0"-53"-16,0 0-32 0,0 0 3 0,0 0 5 16,0 0-5-16,0 0-7 0,0 0-20 15,0 0-9-15,0 0 13 0,0 0 15 0,0 0 36 16,0 0 32-16,0 0 16 0,-22 7 14 0,22-7-11 16,-1 0-14-16,1 2-14 0,0-2-22 0,0 0-18 15,0 0-21-15,0 0-19 0,0 0-15 16,0 1-4-16,0-1-3 0,0 0 1 0,0 1 9 15,0 0 1-15,1 0 7 0,0 2 0 0,0-2 0 16,0 1-2-16,2 1 1 0,0-2 2 0,-1 1-1 16,0 0 0-16,1 0-3 0,3 0-1 0,-1-1-5 15,1-1 1-15,1 0-2 0,0 0 0 16,3 0 1-16,-2 0-4 0,2-1 0 0,2-1-3 16,-4-1 1-16,1 1-5 0,2-2 2 0,-3 2 1 15,1 0-1-15,0-2 3 0,-1 2 0 16,1-2 0-16,-1 0 2 0,2 3-2 0,-2-1 0 15,0-1-1-15,-3 1 1 0,4 1-3 0,-1-1-1 16,-3 1 1-16,2 0-6 0,-1 1 4 0,-1 0 1 16,1 0 1-16,-3 0 2 0,1 0-3 0,1 0 4 15,-1 0-3-15,2 0 1 0,-1 0 0 16,1 1-2-16,-1-1 0 0,1 1-2 0,1-1 3 16,0 2 0-16,0 0-2 0,1-1 1 0,0 0-1 15,-1 1-2-15,0-1-2 0,1 0 1 0,-2 0 0 16,0-1 0-16,-1 0 0 0,0 0-1 15,-2 0 1-15,0 2 3 0,-1-2 0 0,0 0 0 16,-1 1 0-16,-1-1 1 0,0 0 0 0,0 0 4 16,0 0 4-16,0 0 3 0,0 1 0 0,0-1 2 15,0 1-2-15,0-1-3 0,0 0 0 0,0 0-3 16,0 0-2-16,0 0-2 0,0 0-1 16,0 0 1-16,0 0-2 0,0 0 3 0,0 0-4 15,0 0 3-15,2 0-2 0,-2 0-2 0,1 0 2 16,2 0-2-16,-2 0 3 0,1 0 0 15,0 0 1-15,1 0-1 0,0 0-2 0,-1 0-1 16,-1 0-1-16,0 0 2 0,1 0-2 0,-1 0 1 16,-1 0 0-16,0 0-1 0,2 0 1 0,-2 0 0 15,0 0 2-15,0 0-1 0,0 0 0 16,0 0-1-16,0 0 1 0,0 0-1 0,0 0 0 16,0 0 0-16,0 0-2 0,0 0-1 0,0 0-1 15,0 0 1-15,0 0-1 0,0 0 0 16,0 0 1-16,0 0-3 0,0 0 1 0,1 0-3 15,-1 0-4-15,0 0-9 0,0 0-27 0,0 0-43 16,0 0-65-16,0 0-1426 0</inkml:trace>
  <inkml:trace contextRef="#ctx0" brushRef="#br4" timeOffset="-202385.68">6308 15337 1329 0,'0'0'78'0,"0"0"5"0,0 0 12 15,0 0 14-15,0 0 2 0,0 0-7 0,0 0-12 16,0 0-15-16,0 0-15 0,0 0-8 0,0 0-6 16,0 0-4-16,0 0 2 0,0 0 0 0,3-1-2 15,-3 1-2-15,0 0-4 0,0 0 1 0,0 0-3 16,0 0 1-16,0 0 0 0,0 0-2 16,0 0-4-16,0-2-6 0,0 2-4 0,-1-2 0 15,0-1-2-15,0-1-1 0,0 0-5 0,0 1-3 16,-1 0 3-16,2-2 4 0,-1 2 3 0,-1 0 2 15,2 0 2-15,-1-1-1 0,0 1 2 16,0-1 2-16,-2 1-1 0,1-2 2 0,-1 2-5 16,1-1-7-16,0 0-2 0,-1-1-3 0,0 2-1 15,2-3-1-15,-1 1-1 0,1 0-4 0,-2-1-1 16,0-1 3-16,3 2 0 0,-2-3 3 16,0 2 0-16,-2-2-2 0,2-2 1 0,1 1-2 15,1 1 1-15,-1-3-2 0,-1 2 0 0,1 0-1 16,-1 0-2-16,1 3 2 0,-1-3 1 0,2 2 2 15,0 0 0-15,-1-1-2 0,1-2 2 16,-1-1-3-16,1 0-1 0,0-2 2 0,0 0 2 16,0 2-2-16,1-3 3 0,0 1 0 0,4-1-1 15,-3 2-2-15,0 0 0 0,-1 0 0 0,5-1-3 16,-3-1 2-16,-2 2-2 0,3-2 1 16,1-1 1-16,-1 0-3 0,1-1 2 0,-1-1 0 0,3 0 1 15,-2 2-2-15,1-2 2 0,0 0-2 16,-2 1-1-16,3-1-1 0,-3 2 1 0,0 0 2 15,1-1-1-15,-2 4 5 0,-1-4-4 0,2 1-1 16,-3 0 1-16,2 0-2 0,-2-1 1 16,2 1 0-16,-2-2 0 0,0 1 1 0,0-1 0 15,1-1-3-15,0 1 1 0,1-1 0 0,1 1 0 16,-1-1-2-16,2 1 2 0,0-2-2 0,1 1 1 16,-4 0-2-16,4 0 0 0,-2 0 2 15,-1-2-1-15,1-1 4 0,-1 3-3 0,0-1 3 16,2 1-1-16,-3 2-2 0,1-1 2 0,0 0 0 15,0 2-2-15,-1-2 0 0,3 1 0 16,-2-1-1-16,1 0 0 0,2-1 3 0,-4 2-1 16,4-2 2-16,-2 0-1 0,0 1-3 0,1-1 1 15,-1 0-1-15,3-3-1 0,-1-2 0 0,0 0 2 16,-1 1-3-16,0 0 6 0,2 0-1 0,-3 3-4 16,1-2 2-16,-2 1 0 0,3 0 0 15,-2 0 1-15,1 2 2 0,0-2-1 0,-1 2-1 16,2-2 1-16,1 1-2 0,0 0 2 0,2-4-1 15,-1 1 0-15,2-1-1 0,1-2 0 0,0 2 1 16,-1 0-2-16,1 1 2 0,-3 1-2 0,2-1 1 16,-1 2 2-16,-2-1-2 0,-1 1 0 15,0 3 0-15,0-3-1 0,1 2 0 0,1-1 1 16,0-1 0-16,-1 0 2 0,3 0-2 0,-3-1 1 16,2 2-1-16,-2 0 0 0,1 0 6 0,-1 1-6 15,1 2 0-15,-3 1 0 0,4 0-7 16,-3 2 7-16,-1-1 1 0,1 1 1 0,-1 0 0 15,2 0-3-15,0 0 1 0,-1 0 0 0,2-1 5 16,-1-1-6-16,2 2 1 0,-2-3 1 16,-1 0-6-16,2 2 6 0,1-1-1 0,-3-1 2 15,1 0-2-15,0 1-1 0,0-2 0 0,0 0-1 16,0-2 4-16,-1 1-2 0,1 1 0 16,2 0 4-16,-1 3-6 0,-2 0 2 0,1 0 0 15,2 1 2-15,-3 0-2 0,2-1 2 0,-1 0 0 16,2-1 0-16,-3 1 0 0,0-2 1 0,1 0-2 15,1 0-1-15,-2-2-1 0,4-1 1 0,-1 2-2 16,2-2 1-16,1 1 1 0,3 0 0 0,0 2 1 16,-2-2-1-16,1 2-5 0,-2 0 5 15,1 2 0-15,-3-2 1 0,0 3 6 0,0 1-4 16,0-1-1-16,-3 0 0 0,3-1 0 0,-2-1-1 16,0 1 1-16,1-3-1 0,0 3-4 0,1-3 5 15,-3 3-2-15,2 0-1 0,-3 1 6 16,2 1-5-16,-1 1 0 0,2-1 0 0,-2-1-2 15,2-3 2-15,0 1 1 0,-1 0 0 0,0-1 0 16,-2 3 1-16,2 0 2 0,-2 2 0 0,-1-1 2 16,0 0-4-16,0 1-1 0,1 0 1 15,-1-1-1-15,4 1-1 0,-4-1-1 0,1-1-1 16,0 2 1-16,0-1 0 0,2 1 0 0,-1-1 1 16,0 2-2-16,-1 0 2 0,-1 2 2 15,0 0 0-15,-3-1-2 0,2 2 2 0,0-1-1 16,1-2-3-16,0 1 4 0,-2-3-2 0,5 3 0 15,-3-5 0-15,1 1-2 0,2 0-1 16,3-2-1-16,-4 0 3 0,2 1-2 0,-3 1 3 16,3 2 0-16,-3-2 0 0,2 0 2 0,-1-1-2 15,4-1 0-15,-1-1-2 0,3-1-8 0,0 0 5 16,0-1 2-16,2 0 0 0,-3 2 8 0,1 2-2 16,-3-3-3-16,0 2 2 0,1-1-2 0,-3 0 2 15,1 0 1-15,0 0 0 0,1-1-5 0,0-2 2 16,0 1-2-16,2 0-1 0,0 0 5 15,0 3-2-15,-2 3-1 0,-1 0 1 0,2 1 0 16,-2 3 0-16,-1-2 0 0,1 2-2 0,-2 0 1 16,0 1 0-16,-2 2-2 0,-2-2-2 15,0 1 0-15,-1 0 0 0,1 1 1 0,-2-1 1 16,-1 2 0-16,1-1-4 0,-1 2-11 0,3-1-20 16,-3 0-41-16,0 0-66 0,0 2-955 0,0-1-537 0</inkml:trace>
  <inkml:trace contextRef="#ctx0" brushRef="#br4" timeOffset="-200926.8">6283 15231 2047 0,'0'0'128'16,"0"0"-53"-16,0 0-26 0,0 0-17 0,0 0-13 15,0 0-1-15,0 0 0 0,0 0-8 16,0 0-11-16,0 0-11 0,0 0-6 0,0 0 11 16,0 0 16-16,-19 16 17 0,22-7 15 0,-1 4 1 15,1 1-1-15,2 4-3 0,-2 2 13 0,4 3 2 16,-1 5 2-16,0-1-1 0,-1-1-25 16,-1 0-5-16,-1-1-10 0,2 1-6 0,-2-1 13 15,1 2-1-15,3 0 0 0,-2 0 2 0,1 2 0 16,4 0-2-16,1 0 0 0,-1 2 1 0,-1-2-11 15,2 2-3-15,-1-2-9 0,0 2 6 16,1 2 7-16,-1 0 3 0,1 3 10 0,1 0-11 16,-2 0-5-16,2-2-9 0,-1-2-7 0,-1-1 6 15,-2 0 1-15,3 1 3 0,1 3 2 16,0 1-1-16,-1 4 10 0,0 1-6 0,2 2 5 16,-3-1-4-16,1-2-12 0,2 2 3 0,-1-1-1 15,1 2 1-15,0-2 1 0,3 1 0 16,-1-3 0-16,2 1-2 0,-1-2 2 0,0-1 0 15,0 1-1-15,-3-3 1 0,1-1 0 0,-1 1-1 16,0-2 4-16,-3 1-4 0,3-1-1 0,-3 2 5 16,0-1-4-16,1 2-1 0,0-1 5 15,2 3 3-15,0-1-1 0,0 2 7 0,3 1-12 0,-1 2 2 16,1-3-3-16,-2-2-4 0,2-3 4 16,-2 0 2-16,3-1 2 0,-3 2-1 0,4-1-3 15,-2 1-2-15,0-4 2 0,-4-5 3 0,1-3 11 16,-5-4 7-16,4 1-22 0,0 1 10 0,-1 0-3 15,2 0-7-15,0 5 3 0,1-3-2 16,0 0-6-16,2 2-2 0,-2-4-4 0,1 3 5 16,1-3 5-16,-2 0 11 0,2 0-9 0,-3-1 5 15,2-1-1-15,-1 0-22 0,0-2 20 0,-1 1-2 16,-1-1 2-16,-1-1-10 0,-1 0 22 16,-1-1-14-16,0 0 4 0,-1 0 0 0,-2 0-15 15,2 0 29-15,-1 0-22 0,-2 1-13 0,1-1 15 16,-1 1-17-16,-1-5 22 0,0-4 4 15,-3 4 29-15,0-5-5 0,2-1-16 0,0 8 13 16,-1-6-32-16,0 0-6 0,2 8 4 0,-2-8-4 16,0 0 5-16,3 7-9 0,-3-6 7 0,1-1 6 15,4 7 8-15,-3-6-11 0,-2-1-2 0,6 9 13 16,-6-8-15-16,2-2 10 0,4 9-3 16,-2-10 10-16,-4 1-2 0,6 6-5 0,-3-6-8 15,-2 0 3-15,1 0 2 0,3 1-15 0,-1-1 5 16,0 1 10-16,-1 1-15 0,-1-2 21 0,1 1 15 15,1 0-6-15,-1 0-12 0,0-1 6 16,-2 1-7-16,2-1-3 0,-1 1-1 0,1-1-9 16,-1 0-2-16,-2 0 18 0,3 1-5 0,-5-7 9 15,3 6 4-15,2 0-9 0,-1 1-15 0,-1 0 13 16,-3-7-1-16,5 7-21 0,-1 0 15 16,1 0-10-16,-1 0 22 0,-4-7-7 0,5 7 73 15,0 0 8-15,-2-1-26 0,4 1-4 0,-5-1-49 16,3 1-6-16,-1-1-1 0,0 1-12 0,-4-7 3 15,5 5-10-15,-2 2 11 0,3 0-4 16,-2 2-9-16,-4-9-21 0,0 0-25 0,0 0 11 16,0 0-23-16,0 0-21 0,0 0-45 0,0 0-83 15,0 0-111-15,0 0-1112 0</inkml:trace>
  <inkml:trace contextRef="#ctx0" brushRef="#br4" timeOffset="-200276.03">7623 11101 10 0,'0'0'113'16,"0"0"-51"-16,0 0-247 0,0 0 185 0,0 0 0 16</inkml:trace>
  <inkml:trace contextRef="#ctx0" brushRef="#br4" timeOffset="-199834.46">7455 11064 1256 0,'0'0'199'0,"0"0"-54"0,0 0 5 0,0 0-16 16,0 0-32-16,0 0-32 0,0 0-19 16,0 0-6-16,0 0 5 0,0 0 13 0,0 0 2 15,0 0-2-15,0 0-6 0,0 0-13 0,-34 50-10 16,40-41-10-16,-1-1-7 0,4 1-7 0,0-2-1 16,1-3 6-16,0 0 2 0,1-1 4 15,0-1 0-15,3-2-4 0,-3 0 2 0,3 0 3 16,-2-2-2-16,3-2-2 0,0-2-3 0,4-2-5 15,1-2-1-15,1 0-2 0,0-2 0 0,0 0-4 16,2-2-1-16,-2-1-2 0,-3 1 3 16,0 0 2-16,-2-1 0 0,-2 1 4 0,-1 0-2 15,0 0-1-15,-1 0 1 0,1 0 1 0,-2 2-4 16,2-1 2-16,0 2-3 0,0 1 0 0,-2 3 3 16,-1 2 0-16,-3 1 3 0,-2 2-4 0,-1 1-1 15,0-1-1-15,-4 2-2 0,1 0-1 16,-1 0 0-16,0 0 0 0,0 0 4 0,0 0 2 15,0 3 6-15,-1 0 5 0,-2 3 3 0,1 2 2 16,-1 2-5-16,2 1-2 0,0 2-3 0,-2 0-3 16,1 4 2-16,0-2-3 0,1 2-3 15,1 1 0-15,-1 2-4 0,1-1 1 0,-1 2 1 16,1 1-1-16,-3 0 4 0,2 2 4 0,-3 0 2 16,2 2-1-16,-2 1 0 0,-1 0-3 15,3 0 2-15,-2 2 1 0,1-2-2 0,2 1-3 16,0-6-5-16,1-1-9 0,0-5-5 0,4-2-2 15,1-3 0-15,3-2-15 0,1-2-43 0,-3-1-70 16,-1-3-1442-16</inkml:trace>
  <inkml:trace contextRef="#ctx0" brushRef="#br4" timeOffset="-198850.89">7332 18441 2403 0,'0'0'81'0,"0"0"-28"16,0 0-26-16,0 0-12 0,0 0-26 16,0 0 1-16,0 0 10 0,0 0 6 0,0 0 16 15,0 0-6-15,0 0 18 0,0 0-19 0,0 0-2 16,0 0 15-16,0 0-1 0,0 0 7 0,0 0 3 15,0 0 3-15,1 0-5 0,4 1-13 0,2 1-10 16,6 5-8-16,-5-3 11 0,9 2-13 16,-1 2-11-16,0 1 14 0,-1 0-9 0,5 1-4 15,-2 2-1-15,1 1 8 0,2 0-11 0,2 1 6 16,-3 1-3-16,3 1-5 0,5 5 7 16,-10-9-4-16,9 10 11 0,-10-9 5 0,4 5-10 15,0 0-7-15,-1-1 2 0,0 0 0 0,-2-2 10 16,-1 1 2-16,-3-2 62 0,1 0 11 15,-9-8-23-15,8 8 33 0,-7-8-56 0,1 1-21 16,-1 0 13-16,-7-7-19 0,0 0 3 0,0 0 10 16,0 0-3-16,0 0 17 0,0 0-1 0,0 0-15 15,0 0 1-15,0 0-16 0,4-3 2 16,-2-5 4-16,2 0-1 0,1-7 4 0,-5 6-16 16,0-5-53-16,0 0-10 0,0 1 13 0,2 1 7 15,1-3 40-15,1 1-30 0,-1-2-33 0,2-1-90 16,-3 9-107-16,0 1-1263 0</inkml:trace>
  <inkml:trace contextRef="#ctx0" brushRef="#br4" timeOffset="-197231.42">7851 11678 1179 0,'0'0'92'0,"0"0"-37"16,0 0 20-16,0 0 4 0,0 0-38 0,0 0-53 16,0 0-59-16,0 0-6 0,0 0 33 15,0 0 39-15,0 0 49 0,0 0 8 0,0 0-9 16,-31-118 30-16,31 102 10 0,0 1 21 0,0 1 10 15,0 2-15-15,0 0-13 0,3-1-26 0,1-1-18 16,5-2-16-16,3-4-9 0,3-5-2 0,6-2 4 16,2-7-1-16,2 0 1 0,1-3-5 15,1 0-2-15,1 1-4 0,-1-1-4 0,4 2-2 16,-1 2 2-16,0 0 0 0,2 2 1 0,2 1 2 16,1 3 1-16,2-1 0 0,0 2-3 0,3 0 5 15,0 1 4-15,4 0 1 0,-2 0 4 16,2 2-4-16,-3 3-8 0,0 0 1 0,0 2 0 15,-2 0-2-15,-5 3 2 0,2 3 9 0,-4 1-7 16,-1 2-3-16,0 3 1 0,-1 2-12 0,0 0 5 16,0 3 4-16,-2 0 8 0,1 1 12 15,-2 0 10-15,1 0 2 0,-5 2-6 0,-2 2-11 16,-1 0-14-16,-2 1-5 0,-5 1 0 0,-1 1-2 16,-3-1 5-16,-2 1 3 0,-1-2-2 15,-2 2 1-15,1 0-9 0,0 0-7 0,0 0-23 16,0-3-49-16,-3 1-91 0,1-2-1296 0</inkml:trace>
  <inkml:trace contextRef="#ctx0" brushRef="#br4" timeOffset="-196757.72">8999 10599 2567 0,'0'0'43'15,"0"0"-23"-15,0 0-22 0,0 0-5 0,0 0 3 16,0 0 1-16,0 0 5 0,0 0-1 0,0 0-6 16,0 0-3-16,0 0 2 0,0 0 1 0,0 0 2 15,0 0 4-15,92-8 6 0,-78 8 2 16,-2 0 4-16,3 0 5 0,0 2 4 0,0 1 6 15,0 0 2-15,1 1 1 0,-1 1-5 0,1 2-4 16,-1-1-3-16,3 1-6 0,-4 0-4 16,4-1-1-16,0 0-4 0,-1 0-2 0,-1-1-2 15,2 0-2-15,-5 0 0 0,1-2 1 0,-4 1 0 16,-3-3 1-16,-2 2 2 0,-2-1 1 0,-3 1 9 16,0-1 6-16,-7 2 3 0,2-1 0 0,-3 1-3 15,-2 1-5-15,-2 1-4 0,2-1 1 0,-2 4-4 16,0-2-1-16,0 1 4 0,0 1-4 0,1-1-3 15,1 2 0-15,-2 2-2 0,2-1 0 16,0 2 1-16,-1-1 1 0,3 0-3 0,-2 0 3 16,3-1-2-16,2-1 0 0,-2-2 1 0,5-3-2 15,0 0 1-15,-1-4-2 0,3 2-2 16,0-2-1-16,0 0-1 0,0 1 2 0,0-1-3 16,0 0-4-16,0 1-11 0,1 1-44 0,2-1-127 15,-1 0-1363-15</inkml:trace>
  <inkml:trace contextRef="#ctx0" brushRef="#br4" timeOffset="-193821.13">4531 15304 734 0,'0'0'126'0,"0"0"-80"15,0 0-43-15,0 0-38 0,0 0-4 0,0 0 10 16,0 0 7-16,0 0 7 0,0 0-586 16,0 0 433-16</inkml:trace>
  <inkml:trace contextRef="#ctx0" brushRef="#br4" timeOffset="-191777.72">4531 15304 831 0,'-34'19'157'0,"34"-19"-74"0,-3 0-27 16,3 0-35-16,0 0 1 0,0 0 10 15,0 0 2-15,0 0-1 0,0 0 2 0,0 0 3 16,0 0 17-16,0 0 21 0,0 0 16 0,0 0 9 16,0 0-2-16,0 0-10 0,0 0-19 15,0 0-17-15,0 0-11 0,0 0-7 0,0 0-1 16,0-2-1-16,3 1-5 0,-1 0-7 0,-1 1-8 15,-1 0-7-15,1 0-3 0,-1 0 1 0,0 0 1 16,0 0 5-16,0 0 6 0,0 0 3 16,0 0 4-16,0 0 1 0,0 0-2 0,0 0-4 15,0 0-4-15,0 0-3 0,0 0-5 0,0 0 0 16,0 0-1-16,0 0 1 0,0 0 3 0,0 0-3 16,0 0 4-16,0 0 3 0,0 0 0 0,0 0 3 15,0 0 3-15,0 0-1 0,0 0-3 16,0 0 2-16,0 0-5 0,0 0-1 0,0 0-2 15,0 0-4-15,0 0 2 0,0 0-2 0,0 0 4 16,0 0 4-16,0 0 5 0,0 0 10 0,0 0 3 16,0 0 9-16,0 0-4 0,0 0-2 0,0 0-10 15,-2 0-7-15,1 0-8 0,-4 0-4 16,4 1 0-16,-2-1 1 0,-2 1 0 0,3-1-2 16,-1 2 0-16,-3-2 2 0,4 1 2 0,-1-1 0 15,-2 1 2-15,3-1 1 0,-1 0-4 16,-2 0 1-16,3 0 4 0,-1 0-9 0,-3 0 4 15,4 0-1-15,-1 0-1 0,-3 0 6 0,3 0-2 16,-2 0-2-16,2 0-2 0,-5 0 0 16,5 0-5-16,-4 0 3 0,3 0 2 0,-3 0-3 15,4 1 7-15,-4-1 0 0,4 1 0 0,-3-1-3 16,2 2-2-16,-2-2-1 0,3 1-1 0,-5 0 5 16,4 0-4-16,-3-1 1 0,3 1 2 0,-2 0-3 15,2-1 4-15,-3 0 1 0,4 0 2 0,-3 0-4 16,4 0 5-16,-4 2 2 0,3-2-3 15,0 0 3-15,-4 0-4 0,5 0-1 0,-1 0-1 16,-2 0-5-16,3 0 2 0,0 0-1 0,-3-2 0 16,3 2-2-16,-2 0 1 0,-2-1-2 0,2 1-2 15,-2-1 6-15,-1 1-5 0,2 0 2 16,-4 0-1-16,2 0-1 0,2 0 2 0,-3 0 0 16,-2 0-1-16,2 0 1 0,-1 1 1 0,2 0 3 15,-3-1 0-15,0 0 2 0,0 0-3 0,0 0-2 16,1 0-1-16,0 0 3 0,-1 0-4 15,1 0 3-15,-1 0-1 0,0 0-1 0,1 0 1 16,-1 0-3-16,0 0 2 0,-1 0-3 0,1 0 2 16,-2 3 0-16,2-1 0 0,-1 0 4 15,-2 0-2-15,-1-1 3 0,1 0 2 0,1 1 0 16,0-2-3-16,-3 0 0 0,4 0 1 0,-2 0-4 16,1 0 3-16,-2 0 0 0,1 0 0 0,1 0 1 15,-3 0-1-15,4 0-2 0,-1 0-2 0,0 0 0 16,1 0 1-16,-1 0 0 0,-1 0 2 0,2 0-3 15,-1 0 5-15,2 0 0 0,0 0 2 16,-2 0 1-16,2 0-2 0,-1-3 0 16,0 1-2-16,1-2-1 0,-2 2 0 0,-1-1 2 0,3 0 0 15,-2 0-3-15,1 0 2 0,1 0-2 0,-2 2 1 16,1-1-3-16,0 0 1 0,-1 1 1 16,2-1-4-16,-4 1 8 0,3 0-5 0,1 0 1 15,-2 0 0-15,3 0-2 0,-1 0 1 0,-1-1 0 16,1 1 1-16,0 1-1 0,-1 0 2 15,2-2-1-15,-1 1-1 0,-1 0 1 0,1-2 0 16,0 1 1-16,0 0-2 0,2-1 2 0,2 0 0 16,-2-2-4-16,-1 0 4 0,-1 1-3 0,1-1 0 15,0 0 1-15,2 0-1 0,-2 2 2 16,-1 0-2-16,-1 1 0 0,1 0-2 0,-5 1 3 16,4-1-2-16,-2 2-1 0,-2 0 4 0,2 0-4 15,-1 0-2-15,-2 0 3 0,1 0-1 0,-1 0 4 16,0 0-1-16,0 0-1 0,-2 0 0 0,4 0 0 15,-3 0 3-15,0 0-2 0,2 0 2 16,-2 0 0-16,2-1-1 0,-1 0-1 0,2 0 2 16,-1 0-3-16,3-2 1 0,1 2 1 0,1 0-1 15,0-1 0-15,1 1 3 0,2-1-2 0,-2-1 0 16,1 2 0-16,0-1-4 0,0-1 3 16,2 1 1-16,-1 0-2 0,0 0 4 0,3 1-3 15,-3-3-2-15,3 2 1 0,-3 0 0 0,4-1 0 16,-4 0 0-16,3 1 2 0,-2-1-1 15,1 1 0-15,-1 1-1 0,2-2-2 0,-2 2 0 16,2-1 1-16,-2 1 0 0,-1-1 1 0,2 1 0 16,-2 0 0-16,3 1 0 0,-4-1-1 0,0 1 1 15,2-1-3-15,-2 1-1 0,0-1 2 16,-3-1 1-16,1 1 1 0,0 1 4 0,-1-1-3 16,0 0-3-16,-2 0 4 0,-1-1-3 0,2 0 3 15,-1 1 2-15,-2-1-5 0,1 2 1 0,-2 0 0 16,1 0-2-16,-2 0 2 0,-2 0 4 0,4 0-3 15,-4 0-2-15,-1 2 2 0,1-1 0 16,-1 0 0-16,0 0 2 0,0 1-2 0,-1-1-1 16,1 0 4-16,0 0-6 0,-1 0 2 0,0-1 3 15,1 2-2-15,-1-1 3 0,1 0-4 0,0 0 1 16,0 0-2-16,-1-1 5 0,1 1-3 16,0 1 0-16,-1 0 0 0,2 0-2 0,-1 1 0 15,1 0 1-15,0 1 2 0,1 0-1 0,-1-3 5 16,0 2 5-16,0-1-3 0,2-1 3 0,0-1-2 15,1 0-2-15,1 0 1 0,-1 0 2 0,3 0-6 16,-1 0 1-16,0 0-2 0,1 0 1 16,-3-1 0-16,3-1 2 0,-2-1-4 0,0 2-3 15,0-2 5-15,-1 1-4 0,2-1 2 0,-2 1 6 16,2-2-5-16,-1 2-1 0,3-2 0 16,-3 2-5-16,2 0 4 0,1-2 1 0,-1 1-2 15,-2-1-2-15,1 1 0 0,-2-1 2 0,1 1 0 16,-1 0 5-16,1-1-3 0,-1 1-3 15,2 1 1-15,-2-2-4 0,3 2 3 0,1-1 2 16,-1 1 1-16,-2-1-4 0,4 1 0 0,-3-1 2 16,1 1 0-16,-1 1 2 0,3-2-1 0,-6 2-2 15,5 0 3-15,-2 0-4 0,-2-2 4 16,4 2-2-16,-5 0 3 0,4-1-2 0,-4 1 0 0,3-2 1 16,-4 1-2-16,3-2 1 0,-2 2 1 15,2-2-1-15,-1 1-1 0,-1-1 1 0,0 1-6 16,1 0 6-16,-2 1-3 0,0 0 0 0,0 0 1 15,0 0-1-15,-2 1 1 0,2 0-1 0,-2-1 3 16,1 1-14-16,0 1 10 0,-1-1 2 16,2 1-2-16,0 0 7 0,-1 0-6 0,0 0-1 15,1 1 4-15,1-1 7 0,1 0-6 0,3 0 1 16,-2 0-1-16,3 0-2 0,1 1 0 0,1-1 3 16,1 0-2-16,2 2-3 0,0-2 4 15,-2 1-4-15,4-1 2 0,0 0 1 0,1 0-2 16,0 0-1-16,2 0 0 0,-3 0-3 0,4 0-1 15,-2 0-1-15,2 0-3 0,0-1-8 16,1 1-5-16,0-2-11 0,0 2-11 0,0-1-7 16,0 0-11-16,0 1-8 0,0-1-11 0,0-1-21 15,0 1-6-15,5-4-4 0,1 0-22 0,4-3-29 16,-3 3-69-16,-2 0-1256 0</inkml:trace>
  <inkml:trace contextRef="#ctx0" brushRef="#br4" timeOffset="-191143.94">944 14772 2447 0,'0'0'48'0,"0"0"-35"0,0 0-8 0,0 0-3 15,0 0-1-15,0 0-5 0,0 0-9 0,0 0-10 16,0 0 1-16,0 0 7 0,0 0 21 16,0 0 17-16,0 0 17 0,-10-4 10 0,7 4 7 15,0 0 3-15,1 0-7 0,1 0-3 0,0 0-9 16,-2 0-12-16,2 0-3 0,-2 1-16 16,1 0-9-16,1 0-4 0,-3 0-4 0,0 3-3 15,-2 1 0-15,0 0 3 0,-3 3 4 0,1 2 4 16,-3 0 4-16,1 1 1 0,-2 1 4 0,-2 1-7 15,-1 0-2-15,-2 1 1 0,1 1-2 0,-4 1 5 16,-1 1 0-16,-2-2-1 0,2 3-2 0,-4 0-1 16,0 1-1-16,-2 2 0 0,1 1 2 15,-1 0-4-15,-1 0 2 0,-1 1 0 0,0-2-1 16,2-2 3-16,0-1-1 0,-2 0 1 0,7-3 2 16,0 0 1-16,3-3 3 0,0-1 3 0,5-3-6 15,2-1 1-15,-1-1-2 0,4 0-2 16,3-3 0-16,-1-1-1 0,3 1 2 0,0-1 0 15,3-2-1-15,0 0-1 0,1 0-4 0,0 0-3 16,0 0-7-16,0 0 2 0,0 0-4 16,0 0-6-16,1 0-3 0,0 0-5 0,-1 0 0 15,2 0 4-15,0 0 5 0,1 0 14 0,-1 0 7 16,4 1 10-16,-1 2 3 0,3 1-2 0,-2 1-3 16,3 1-6-16,-2 1 3 0,2 1-2 15,2 0 3-15,1 3 1 0,1-1 3 0,1 4-2 16,1-1-5-16,1-1-2 0,3 1-4 0,0 0 2 15,0 0 2-15,0 0 1 0,1 1 1 16,-3-2-2-16,3 1-1 0,-1 0 0 0,0-1 1 16,0 0 0-16,0-2 0 0,1-1 1 0,2 1 1 15,1-3-2-15,-2-1-2 0,3-2 0 0,-1 0-7 16,1-1-6-16,0-3-15 0,-1 0-31 0,-7 0-63 16,-4 0-1407-16</inkml:trace>
  <inkml:trace contextRef="#ctx0" brushRef="#br5" timeOffset="-45497.46">7767 12321 1525 0,'0'0'292'0,"0"0"-258"15,0 0-25-15,0 0-3 0,0 0 8 0,0 0 12 16,0 0-4-16,0 0-1 0,0 0-16 0,0 0-14 15,0 0 4-15,0 0 0 0,0 0 4 16,0 0 8-16,14-137 6 0,-5 114 12 0,1-3 6 16,-2 1 4-16,1-2-1 0,0 1-3 0,1 1 3 15,-3 1-1-15,-1 1 0 0,1 0-6 0,3 3-4 16,-5 0-3-16,1 2 2 0,-2 1 1 0,-1-1 1 16,-1 4 0-16,0 2 1 0,-2 2 2 0,0 3 7 15,0 3 5-15,0 2-1 0,-1 2-6 16,-2 0-18-16,-2 0-23 0,-1 5-21 0,-1 0-12 15,-3 5 4-15,-1 3 7 0,-2 5 12 0,1 2 8 16,-2 4 4-16,-2 3 3 0,1 0 1 0,-4 1 0 16,0 1 1-16,2 2 1 0,-2-1 4 15,-1 1 1-15,-1 0 1 0,-1 0 1 0,-1-1 0 16,1 0-1-16,1-1 5 0,1-1-4 0,4-3 2 16,1-3 2-16,5-2-4 0,2-2-1 15,3-6-7-15,3-2-7 0,2-3-11 0,0-4-3 16,0-2 7-16,5-1 11 0,0 0 13 0,2-6 7 15,1-5-1-15,4-4-2 0,1-3-2 0,1-3 1 16,3-1-2-16,0-2 0 0,1-1-3 0,2 0 0 16,-2 1 0-16,0-1 4 0,-1 2 0 15,-1-2 1-15,0-1 1 0,-2 2 0 0,0 0 0 16,0 1 0-16,-3 3-1 0,1 1-4 0,-2 3-1 16,-1 4-5-16,-2 1 1 0,0 3-1 0,-5 4 2 15,1 1 6-15,-2 2 10 0,-1 1 9 0,0 0 12 16,-1 0-2-16,-3 0-25 0,-4 5-24 15,-2-1-22-15,-2 3-9 0,-1 3 10 0,-4 1 10 16,0 3 9-16,0 1 3 0,-2 0 2 0,0 1-4 16,1 0 2-16,2-1-2 0,-1 0 3 15,3-2 0-15,0-2 1 0,3-3 0 0,1 0-6 16,4 0-4-16,1-3-10 0,4 0-14 0,0-4-21 16,1 1-13-16,1-2 4 0,5 0 4 0,0 0 1 15,0 0-1284-15</inkml:trace>
  <inkml:trace contextRef="#ctx0" brushRef="#br5" timeOffset="-44228.04">7052 17163 1786 0,'0'0'36'0,"0"0"-35"16,0 0-12-16,0 0-3 0,0 0 18 0,0 0 37 16,0 0 23-16,0 0 12 0,73 132-13 0,-43-98-13 15,0 2-19-15,1-1-16 0,-1-1 0 0,-1-3-6 16,-1-4 8-16,-2-2 1 0,0-2 3 15,-2-1 0-15,-3-3-11 0,0-1-6 0,-2 2-3 16,-5-3 3-16,-2 1 4 0,-5-2 12 0,0-1 16 16,-7-4 15-16,0-1 7 0,0-1-10 0,-7-4-9 15,-1-2-16-15,-3-3-8 0,-2 0-1 16,-2-5-7-16,-2-7 0 0,-3-3-2 0,-3-4-4 0,-4-4-1 16,-1-6-7-16,-4-3-6 0,0-2 2 15,-1-4 2-15,-1 1 4 0,3 2 7 0,3 3 3 16,6 5 10-16,3 5-1 0,5 7 4 0,4 7 2 15,5 5 1-15,2 2 2 0,0 1-6 16,3 0-11-16,0 2-10 0,0 3-13 0,6 7 4 16,3 3 8-16,5 6 7 0,0 2 0 0,4 1-1 15,1 0 3-15,1 2-6 0,1-3 4 16,-2-1-3-16,0-2-3 0,0-1 4 0,-3-1-6 16,2 0 6-16,-4-2 4 0,0 1-7 0,-2-2 4 15,-1-4-4-15,-1-1 4 0,-2 0 0 0,-2-5 4 16,-3 0 5-16,0-3 0 0,-3 0 3 15,0-2 0-15,0 0-3 0,0-8-5 0,-6-2-1 16,-2-3-4-16,-5-7-3 0,-1-2 0 0,-5-2-3 16,-1-4 3-16,-2 0-1 0,-1-1 2 0,-1 0 2 15,3 4 11-15,3 4 2 0,4 7 3 16,5 6 13-16,6 6 1 0,1 2-6 0,2 0-13 0,2 5-19 16,5 5-8-16,4 2 3 0,5 2 5 15,1 5 5-15,4 0 1 0,0 2-7 0,0-3-12 16,-1 2-16-16,-1-2-32 0,-6-6-69 0,-4-2-1368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9T12:31:48.31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12006 11999 1188 0,'0'0'215'0,"0"0"-111"15,0 0 11-15,0 0 26 0,0 0 36 0,0 0 17 16,0 0-16-16,0 0-25 0,0 0-38 15,0 0-31-15,0 0-14 0,0 0-11 0,-15-30-3 16,15 29-3-16,-1 0 0 0,0 0-2 0,1 1-7 16,0 0-6-16,0 0-9 0,0 1-7 0,0 5-3 15,1 1 1-15,2 3 4 0,4 3 4 0,1 0 0 16,-2 3 0-16,4 0-4 0,-1 0-5 16,1 2-5-16,1-2-4 0,0 2-4 0,2-2-3 15,-2 1-1-15,0-2-3 0,0-1-4 0,0-2 2 16,-2-3-4-16,0 0-5 0,-2-2-10 15,1-4-19-15,0 1-33 0,-3-3-41 0,1-1-83 16,-5 0-1330-16</inkml:trace>
  <inkml:trace contextRef="#ctx0" brushRef="#br0" timeOffset="185.02">12229 12003 3117 0,'0'0'84'0,"0"0"-14"0,0 0-15 16,0 0-1-16,0 0 0 0,0 0-13 0,0 0-14 15,0 0-18-15,0 0-17 0,0 0-12 16,0 0-12-16,0 0-15 0,0 0-32 0,0 0-55 16,-63 31-135-16,60-29-1347 0</inkml:trace>
  <inkml:trace contextRef="#ctx0" brushRef="#br0" timeOffset="2302.69">12455 11537 1715 0,'0'0'232'16,"0"0"-66"-16,0 0-42 0,0 0-25 0,0 0-3 16,0 0 4-16,0 0 4 0,0 0-2 0,0 0-3 15,0 0-3-15,50 118-17 0,-38-90-15 0,-1-2-11 16,1-3-15-16,0 2-3 0,2-2-2 0,-2 0-10 15,-1-1-4-15,0-3-10 0,-1-1-7 16,-1-1-4-16,-3-3 1 0,0-4-4 0,0-2 2 16,-2-3 1-16,-2-1-2 0,-2-3 4 0,0-1 0 15,0 0 0-15,0-2-3 0,0-5-1 0,-1-1-2 16,-4-2-1-16,-1-2 7 0,-2-4-4 16,2-1 1-16,-4 0 2 0,0-1 1 0,-4-3 2 15,2 1-2-15,-2-2-4 0,-3-3-9 0,4-2-6 16,-4-3-6-16,3 0-9 0,-2 0-4 15,4-3-5-15,1 4 5 0,0 0 7 0,4 3 9 16,3 2 10-16,0 2 1 0,4 0 2 0,0 1 2 16,3 1 1-16,2 1 7 0,2 2 2 15,2 4 3-15,-3 3-2 0,3 4 0 0,0 5 0 16,2 1 4-16,-1 1 7 0,1 7 7 0,4 7 8 16,-3 3 4-16,1 2 2 0,2 3-2 0,-2 0-5 15,-1 2-4-15,-2 1-3 0,1 1-1 0,-3 1-4 16,-1 0-4-16,-3-2-4 0,-3 1-4 15,0-2-1-15,-1-2-2 0,0 1 1 0,-2-3-3 16,-2 0 3-16,-2-3-3 0,-2 0 1 0,2-1 2 16,-1-4-1-16,0-1 6 0,2-4-3 0,-1-3 2 15,3-1 2-15,-4-3-1 0,4-1 2 16,-2 0-3-16,1-2 2 0,1-3-5 0,-1-1-2 16,3-2-2-16,1 0-1 0,0 1 3 0,4 1-3 15,1-1 1-15,4 1-1 0,2 0 0 0,0 2 3 16,6-1-2-16,-3 1 3 0,6 2 0 0,-1 0 2 15,3 1 3-15,1 1-1 0,0-1-4 16,1 1-1-16,-2 0-3 0,3 0-3 0,-2 0-3 16,-2 0-8-16,-1 0-11 0,-2 0-10 0,-2 0-18 15,-1 1-12-15,-2 0-19 0,-2-1-20 16,0 0-41-16,-3 0-113 0,0 0-514 0,-6 0-766 0</inkml:trace>
  <inkml:trace contextRef="#ctx0" brushRef="#br0" timeOffset="2685.27">12874 11234 2097 0,'0'0'366'16,"0"0"-119"-16,0 0-78 0,0 0-42 0,49 135-22 15,-38-106-12-15,2 1-17 0,-3-3-18 16,3-2-15-16,0 0-11 0,-3-1-11 0,1-1-6 16,0-2-3-16,-1-1-4 0,-1-2-1 0,1-4 1 15,-2-1-3-15,-1-4-1 0,1-1 1 0,1-2-2 16,-3-2 3-16,0-1-1 0,1-2 1 16,-3-1-1-16,5 0 1 0,-2-2 4 0,-2-4-3 15,4-1 2-15,1-3-1 0,-1 1 0 0,1-2-1 16,1 1 0-16,0-1-1 0,-1 0 1 15,4 1 2-15,-1-1-3 0,1 2 3 0,-1 0-1 16,1 0 1-16,-1 3 0 0,-1-1 0 0,4 0-2 16,-3 0-3-16,-1 1 0 0,3 0-2 0,-3 2-2 15,-1 0-4-15,-1 0-4 0,0 1-7 0,-4 0-10 16,0 2-14-16,-3 1-30 0,0 0-48 16,-2 0-102-16,-1 0-1471 0</inkml:trace>
  <inkml:trace contextRef="#ctx0" brushRef="#br0" timeOffset="3110.21">13706 10966 1897 0,'0'0'185'16,"0"0"-75"-16,0 0-27 0,0 0 20 16,0 0 23-16,0 0 15 0,0 0-11 0,0 0-35 15,0 0-36-15,0 0-18 0,0 0-4 0,0 0 10 16,0 0 20-16,0 0 10 0,19 51 2 0,-3-24-11 16,3 3-19-16,1 1-15 0,-1 3-17 15,0-2-7-15,-1 0-10 0,0-2-7 0,0-1-8 16,0-4-17-16,-2 0-27 0,0-3-59 0,1-1-125 15,-6-7-436-15,-5-5-961 0</inkml:trace>
  <inkml:trace contextRef="#ctx0" brushRef="#br0" timeOffset="3320.73">13654 11192 2912 0,'0'0'90'0,"0"0"-70"15,0 0-6-15,0 0-4 0,0 0 3 0,0 0 2 16,116-46-6-16,-92 34-11 0,-1 1-20 0,-2 2-20 16,1-2-33-16,-1 1-54 0,-5 2-92 0,-5 2-1321 15</inkml:trace>
  <inkml:trace contextRef="#ctx0" brushRef="#br0" timeOffset="3970.75">14121 11146 2591 0,'0'0'303'0,"0"0"-266"15,0 0-16-15,0 0-5 0,0 0 10 16,0 0 20-16,0 0 5 0,0 0-1 0,0 0-14 16,115 71-17-16,-106-65-9 0,-4 0-4 0,-1 1 1 15,-2-1 2-15,-2-1 6 0,0-1 9 0,0 0 1 16,-1-2 7-16,-1-1-4 0,-2-1-1 0,-1 0-3 16,-3-2-7-16,1-4-4 0,1-1-8 0,-1-1 0 15,-1-2-4-15,3-1-1 0,0-1-2 16,1-2-4-16,0 0-2 0,3-2-2 0,-1 2-2 15,2-1-2-15,0 1-1 0,3 2-4 0,3 1-5 16,1 0-4-16,3 1-11 0,1 0-7 0,1 1-14 16,2 1-10-16,1 1-4 0,0 0-12 15,1 1-9-15,2 0-17 0,-2 2-17 0,1-2 2 16,-2 3 15-16,1-1 28 0,-2 2 35 0,1 1 29 16,-1-1 21-16,-3-1 13 0,0 1 8 15,-2 1 7-15,0 1 0 0,-2 0-1 0,-3 0 1 16,-1 0 2-16,0 0 5 0,-1 2 4 0,-2 2 4 15,0 0-5-15,0 2-7 0,-1 2-4 0,-3 1-9 16,-1-1 3-16,0 3 3 0,0 0 3 16,-2 1 8-16,2 1-2 0,0-2 3 0,1 0-1 15,1 0-2-15,0-1-1 0,2 0-9 0,1 0-5 16,0-1-12-16,0-2-4 0,2-2-3 0,3 0-3 16,0-1 7-16,1-3-4 0,4-1 3 0,-1 0-1 15,1-4 0-15,1-2 2 0,-1-1-3 0,0 0 2 16,0-2-3-16,-1-1 1 0,-2 1 0 15,1-1 2-15,0-2 3 0,-2 2-5 0,0-2 0 16,-4 2-1-16,2-1-3 0,-2 3 4 0,2 1 1 16,1 0 2-16,-2 0-1 0,-1 4 3 15,2-1 1-15,0 0 1 0,-2 3 4 0,4-1-3 16,-2 2 1-16,3 0-1 0,-1 2 2 0,0 3-1 16,1 1-3-16,0 2 0 0,1 2-6 0,0 0-3 15,-1 2-6-15,3-1-8 0,-1 1-14 16,0-1-31-16,-3-4-72 0,-1-1-1400 0</inkml:trace>
  <inkml:trace contextRef="#ctx0" brushRef="#br0" timeOffset="4270.75">14754 10958 2304 0,'0'0'127'0,"0"0"-33"0,0 0 4 0,0 0 17 16,0 0 11-16,0 0 1 0,0 0-22 0,0 0-29 16,0 0-26-16,0 0-17 0,85 124-12 0,-74-110-7 15,2-5-3-15,-3 0-2 0,1-4-2 16,-1-1 2-16,-3-2 1 0,-1-2 1 16,0 0 6-16,-3 0 2 0,1-6-1 0,-3-2-3 0,0-3-7 15,-1 0-6-15,0-2-4 0,0-2-2 16,0 0-6-16,-2-1-6 0,0 0-7 0,-2-1-14 15,1 0-4-15,1-3-8 0,-1 1-12 0,1-2-11 16,-2-2-23-16,1 1-32 0,0 1-176 0,0 6 73 16,2 6-1293-16</inkml:trace>
  <inkml:trace contextRef="#ctx0" brushRef="#br0" timeOffset="4605.04">15145 11052 1767 0,'0'0'201'0,"0"0"-25"0,0 0-35 16,0 0-2-16,0 0-3 0,0 0-15 0,0 0-27 15,0 0-19-15,18-126-16 0,-19 117-4 0,-4-1-3 16,1 2-3-16,0 2-8 0,-1 0-6 15,1 3-11-15,0 0-1 0,0 3-8 0,-1 0-6 16,0 0-2-16,1 6-1 0,-1 0 0 0,1 2-1 16,-1 2 0-16,4 2 2 0,-3-2 1 15,3 3 2-15,1 1-6 0,0 0 0 0,3-1-4 16,1 1-3-16,3-1 3 0,-1-1-5 0,3-1-3 16,2-1-3-16,0-2-5 0,2-1-4 0,0-2-8 15,2-3-10-15,3-2-14 0,-2 0-23 0,2-4-35 16,0-4-62-16,-7 0-1390 0,-3 3 896 0</inkml:trace>
  <inkml:trace contextRef="#ctx0" brushRef="#br0" timeOffset="4792.28">15264 10686 1659 0,'0'0'890'0,"0"0"-720"16,0 0-19-16,0 0-17 0,0 0-17 0,0 0-20 15,0 0-12-15,0 0-15 0,32 138-15 16,-21-109-12-16,1-1-4 0,2 2-16 0,-1-2-6 16,-1-1-10-16,1-2-12 0,0-1-14 0,0 0-32 15,-2-3-50-15,1-1-90 0,-3-6-463 16,-2-5-1027-16</inkml:trace>
  <inkml:trace contextRef="#ctx0" brushRef="#br0" timeOffset="5221.5">15966 10718 2625 0,'0'0'59'0,"0"0"-31"0,0 0 1 15,0 0 9-15,0 0 9 0,0 0 13 0,0 0-4 16,0 0-5-16,0 0-7 0,-126 29-1 0,119-14 7 16,0 2 4-16,5 4 5 0,2 2 4 0,0 5-2 15,6 2-8-15,4 4-9 0,4 0-16 0,1 3-13 16,2 0-5-16,2-2-9 0,0 3-1 0,-1-4-10 16,-3 1-13-16,3-1-13 0,-7-3-30 15,1 0-33-15,-3-4-61 0,-3-5-120 0,-2-8-1366 16</inkml:trace>
  <inkml:trace contextRef="#ctx0" brushRef="#br0" timeOffset="5398.37">15775 11178 2067 0,'0'0'715'0,"0"0"-650"16,0 0-20-16,0 0-19 0,0 0 0 0,0 0 2 15,119-92-4-15,-96 80-16 0,2 0-14 16,-1 2-17-16,-4 1-19 0,1 1-15 0,-5 1-27 16,-1 2-30-16,-1-1-49 0,-3 3-1343 0,-6 0 497 0</inkml:trace>
  <inkml:trace contextRef="#ctx0" brushRef="#br0" timeOffset="6194.45">16160 10978 2469 0,'0'0'104'0,"0"0"-9"0,0 0-4 15,0 0 14-15,0 0 2 0,0 0-6 0,0 0-24 16,0 0-27-16,40 118-24 0,-34-106-15 0,0-1-6 16,1-1-3-16,-4 0-2 0,1-3 0 15,0-2 1-15,-4-1-2 0,0-2 5 0,0-2 7 16,0 0-1-16,0-2 2 0,-2-4-2 0,-2-3-5 15,0-3-3-15,2-1 0 0,-1-1-6 16,0-1-1-16,1-2-3 0,1 1-6 0,1-2 0 16,0 1-2-16,0-2 1 0,0 1 2 0,3-1 0 15,1 1 4-15,0 2 2 0,1 0 5 0,0 2 1 16,-1 2-1-16,1 2 0 0,1 2-9 16,0 1 2-16,0 3-4 0,0 0-1 0,1 3 3 15,2 1-6-15,-2 0-7 0,-1 0-14 0,2 0-18 16,-1 3-16-16,-2 0-13 0,3 3-3 0,-4-1 8 15,3 0 25-15,-1-1 20 0,-1 2 21 16,1-3 9-16,-2 2 5 0,2-1 6 0,-1-1 5 0,4 1 13 16,-3-2 4-16,-1 1 3 0,3 0 3 15,-4 0 0-15,3 0 1 0,-4 0 1 0,3 2 2 16,-3-2-2-16,0 1-4 0,-1 1 1 0,-2 1-6 16,2-2 0-16,-2 2 1 0,0-1 1 15,1 1 1-15,-1-2 0 0,1 1-9 0,0-2-3 16,0 1-4-16,3-1-3 0,0-1 0 0,-2 0 2 15,4 1-2-15,-3-2-1 0,2 0 0 0,0-1 0 16,1 0 3-16,-1 0 2 0,0 0-1 16,0-1 3-16,2-1-1 0,-4-2 0 0,3 1-2 15,-2 0 1-15,0 0-2 0,-1 0-3 0,-1 1 0 16,-2 0-1-16,0 1 0 0,0 0 2 16,0 1-3-16,0 0 0 0,0-1-2 0,0 1-2 15,-1 0 1-15,0 0-2 0,-1 0 1 0,1 0-4 16,-1 2 2-16,1 2-1 0,1 0 0 0,0 2 1 15,0-1 2-15,1 2-2 0,2-1-2 16,1 1 2-16,-2 0 0 0,2 0-2 0,0-2 1 16,3 3-2-16,-3-2-1 0,2-2 0 0,-1 1-2 15,3-2 0-15,-1-2 2 0,-1 0-1 0,2-1 1 16,-2 0 3-16,0-3-1 0,3-4 1 0,-1-1 2 16,-1-2-1-16,0-2-2 0,2-2 2 15,-1 0-1-15,-2 0 0 0,-1-1 4 0,-4 1-2 16,0 0 2-16,-1 0 3 0,0 2-8 0,-4-1 1 15,-4 1-1-15,-1 2-3 0,-2 0-3 0,0 2-2 16,-3 2-1-16,-2 1-1 0,2 3 2 16,-2 2 1-16,2 0 1 0,-2 1 2 0,6 4-5 15,-1-1 0-15,2 1-11 0,4 0-12 0,1-1-16 16,2-1-29-16,2-1-36 0,0 0-78 0,0-1-105 16,0-1-341-16,2 1-923 0</inkml:trace>
  <inkml:trace contextRef="#ctx0" brushRef="#br0" timeOffset="6708.44">16675 10798 1788 0,'0'0'172'0,"0"0"-22"0,0 0-14 15,0 0 6-15,0 0-1 0,0 0-15 16,0 0-30-16,0 0-25 0,0 0-19 0,0 0-10 16,0 0-4-16,0 0-8 0,0 0-6 0,64 125-6 15,-63-115-5-15,0 3-1 0,-1-4-5 16,2 0-3-16,-2-1 0 0,0-4-1 0,1 0 2 15,-1-2-1-15,0-2 2 0,2 0 1 0,-1-1-1 16,0-5-1-16,0-3-1 0,1-2-2 0,0-2-4 16,-2-1 2-16,1 0 1 0,-1-2-5 15,0 1 5-15,0 1 0 0,0 2-1 0,2 1 1 16,-1 0-2-16,0 1-2 0,-1 3 1 0,2 1 0 16,1 1-1-16,1 1 1 0,-2 0-1 15,3 3-5-15,0 0 7 0,-1 1 2 0,1 0-1 16,0 1 7-16,2 4-2 0,1 0 0 0,-1 2 2 15,2 1-2-15,1 2 1 0,-2 1 1 0,1 0-1 16,2 1-4-16,0-1 4 0,1 2 1 16,2-1-2-16,-2-1 4 0,-1 1-3 0,0-1-6 15,-1-1-2-15,-1 0-3 0,-2-1-1 0,-4-2 0 16,-1-1 1-16,1-2 3 0,-3-1 0 0,0 0 3 16,0-3 3-16,0 0 2 0,-3 0-2 0,1-2-1 15,-1-2-3-15,-2-3 1 0,3-1 1 0,-1-2 0 16,0 1 0-16,2-3 4 0,-1-1-5 15,2-1 3-15,0 0-1 0,0-2 0 0,0 3 5 16,2 0 3-16,2 1 1 0,-1 2 5 0,2 1-1 16,1 3 1-16,2 1 3 0,-2 3 2 0,4-1-6 15,-2 3-4-15,3 0-3 0,0 3-6 16,-1 2 0-16,1 1 1 0,2 3-1 0,-2 0-3 16,1 2-6-16,-2 1-15 0,1 1-28 0,0 1-67 15,-3-3-252-15,-3-4-1292 0</inkml:trace>
  <inkml:trace contextRef="#ctx0" brushRef="#br0" timeOffset="7216.34">17533 10932 1966 0,'0'0'180'0,"0"0"-30"0,0 0-5 15,0 0 1-15,0 0-4 0,0 0-8 0,0 0-21 16,0 0-32-16,0 0-27 0,0 0-12 0,0 0-6 16,0 0 3-16,0 0 1 0,5 50-4 0,5-24-8 15,-2 3-4-15,4 1-10 0,-4 1-5 0,0 0-5 16,1-2-7-16,0 1-2 0,0-1-5 16,-1-4-8-16,-3 1-10 0,4-5-14 0,-2 0-24 15,-2-3-34-15,1-3-47 0,-4-3-79 0,0-3-146 16,0-6-1182-16</inkml:trace>
  <inkml:trace contextRef="#ctx0" brushRef="#br0" timeOffset="7436.8">17488 10879 2327 0,'0'0'128'0,"0"0"-66"0,0 0-23 0,0 0 9 16,0 0 15-16,0 0 14 0,0 0 4 0,0 0-11 15,0 0-13-15,121 4-10 0,-107 9-6 16,2 1-7-16,-4 1-1 0,-1 2-10 0,-3-1-3 16,-4 4-9-16,1-2-10 0,-3 0-5 0,-2 1-7 15,0-1-4-15,0 0-4 0,-4-1-5 16,0-2-14-16,-4-1-24 0,3-1-50 0,-3-1-89 16,1-4-161-16,4-2-880 0</inkml:trace>
  <inkml:trace contextRef="#ctx0" brushRef="#br0" timeOffset="7729.87">17773 10923 2132 0,'0'0'121'0,"0"0"-70"0,0 0-11 16,0 0 8-16,0 0 20 0,0 0 19 0,0 0-6 15,0 0-23-15,0 0-28 0,0 0-17 0,55 123 0 16,-48-112 4-16,-1 0 3 0,0-1 6 0,2-2-3 15,-1-2 3-15,-2-2 5 0,5-4 5 16,-4 0 9-16,-1 0 4 0,2-5-4 0,-4-3-9 16,2-1-9-16,-2-1-7 0,-2-2-3 0,-1 0 1 15,-1 0-3-15,-7 1-4 0,1-1-3 16,-3 1-5-16,-3 2-6 0,2 0-1 0,0 1-3 0,-2-2-2 16,2 1 1-16,-2 1-5 0,1-2-8 15,2 2 2-15,0-1-10 0,4-1-9 0,0 0-15 16,2 1-36-16,-1 0-49 0,4 1-88 0,1 4-1316 15</inkml:trace>
  <inkml:trace contextRef="#ctx0" brushRef="#br0" timeOffset="7930.72">17860 10637 1969 0,'0'0'177'0,"0"0"-88"16,0 0-2-16,0 0 13 0,0 0 3 15,0 0 6-15,0 0 1 0,0 0-17 0,0 0-10 16,0 0-11-16,0 0-12 0,0 0-6 0,0 0-15 16,58 120-6-16,-43-91-9 0,-1 1-10 0,-2 1-7 15,4 0-9-15,-3 1-5 0,0-4-10 16,1 0-12-16,-3-2-18 0,1 0-30 0,-5-9-81 16,-3-5-1433-16</inkml:trace>
  <inkml:trace contextRef="#ctx0" brushRef="#br0" timeOffset="8377.86">18142 10978 2500 0,'0'0'64'0,"0"0"-48"0,0 0-18 0,0 0 1 15,0 0 8-15,0 0 8 0,0 0 3 0,0 0-5 16,0 0-4-16,0 0 1 0,119-29 4 0,-108 17 10 16,0 0 11-16,0-3 11 0,-2-1 3 15,1 1-6-15,-2 1-4 0,-4 0-11 0,2 1-3 16,-4 3 3-16,-1-1-4 0,-1 4-1 0,0-2-4 15,0 1-4-15,-1 1 0 0,-2 1-2 0,-4 2-4 16,4-1-1-16,-4 3-4 0,3 1-2 0,-3 1-3 16,0 0 3-16,3 2-4 0,-4 4 4 15,4 2 5-15,-3 1-2 0,0 2 6 0,4-1-2 16,1 1-4-16,1 1 2 0,1 1-4 0,0-1-5 16,0 2 0-16,3-1 5 0,4-1-2 15,1 1-3-15,-1-3 3 0,3-3-8 0,5-1 0 16,-3-1-5-16,1-3-9 0,6-2-9 0,0 0-19 15,0-3-34-15,3-5-60 0,2 0-129 0,-6 0-331 16,-2 2-936-16</inkml:trace>
  <inkml:trace contextRef="#ctx0" brushRef="#br0" timeOffset="8679.33">18995 10434 2805 0,'0'0'73'0,"0"0"-35"15,0 0-11-15,0 0 1 0,0 0 10 0,0 0 11 16,0 0 1-16,0 0-8 0,0 0-6 16,5 122-18-16,9-93-9 0,-2 1-1 0,4-1-12 15,-1 2 0-15,0-4-12 0,-2 1-13 0,-2-4-20 16,0 0-40-16,-2-2-65 0,-1-7-153 0,-6-5-1271 0</inkml:trace>
  <inkml:trace contextRef="#ctx0" brushRef="#br0" timeOffset="8886.98">18790 10810 2642 0,'0'0'82'16,"0"0"-47"-16,0 0-23 0,0 0 8 0,0 0 5 15,0 0-1-15,0 0-7 0,120-63-9 0,-95 52-12 16,3-1-11-16,-1-1-2 0,-2 1-19 15,0-2-13-15,0 2-13 0,1-3-25 0,-3 3-18 16,-2-1-24-16,0 1-25 0,-2 1-12 0,-7 3-120 16,-4 3-1069-16</inkml:trace>
  <inkml:trace contextRef="#ctx0" brushRef="#br0" timeOffset="9142.94">19259 10560 1758 0,'0'0'69'0,"0"0"-16"0,0 0-7 15,0 0-3-15,0 0 2 0,0 0 9 0,0 0 16 16,0 0 16-16,0 0 14 0,0 0 2 0,0 0-5 15,-36 116-15-15,33-103-18 0,3-1-14 0,3-2-16 16,1 2-8-16,5-3-13 0,-1-2-4 16,2 0-3-16,3-4 3 0,-2-2 8 0,5-1 5 15,-2 0 12-15,0-3 4 0,2-3 2 0,-3-5 4 16,4-1 4-16,-5-1 3 0,0 0 2 0,-1 0 0 16,-3-1-3-16,0 2-4 0,-5 0-5 0,-2 0-6 15,-1 1-2-15,0 1-8 0,-2 3-2 0,-3 0-8 16,-4 1-8-16,-5 1-11 0,0 3-6 15,-4 1-4-15,-1 1-3 0,2 0 0 0,-3 0-13 16,1 3-14-16,1 0-28 0,-1-1-45 0,6 1-96 16,1-3-352-16,5 1-1064 0</inkml:trace>
  <inkml:trace contextRef="#ctx0" brushRef="#br0" timeOffset="9744">19964 10294 2486 0,'0'0'189'16,"0"0"-141"-16,0 0-35 0,0 0-6 15,0 0 7-15,0 0 10 0,0 0 7 0,0 0-2 16,0 0-9-16,141-71-7 0,-113 59-11 0,1 1-2 16,-4 1 0-16,-1 5 1 0,-4 1 0 0,-5 4 0 15,-1 0 0-15,-5 1 0 0,-4 4 4 16,2 5 4-16,-5 0 5 0,-2 3-3 0,0 2-11 15,0 1 1-15,-9 1-6 0,2 3 0 0,-5-1 3 16,-1 2-2-16,-4 0 1 0,2 1-1 16,-1 0 2-16,2-2 3 0,2 1 4 0,0-1 0 0,1-2 1 15,5-1 4-15,0-2-2 0,5-2 3 16,1-2 4-16,0-3 0 0,8 0 6 0,1-3 4 16,4-1 3-16,3-4 0 0,1 0-6 0,8-9-9 15,-2 0-10-15,4-3-7 0,-1-3-8 0,4 0-5 16,0-2-3-16,1 1-18 0,-1-4-39 15,-7 8-97-15,-8 3-1408 0</inkml:trace>
  <inkml:trace contextRef="#ctx0" brushRef="#br0" timeOffset="10094.21">20517 10314 2795 0,'0'0'32'0,"0"0"-32"0,0 0 2 16,0 0 0-16,0 0 4 0,0 0 2 0,0 0-11 15,0 0 5-15,0 0-3 0,123-106 1 0,-107 88 8 16,-4 1 6-16,0-1 4 0,-3 0 5 16,-1 4 3-16,-4-2-3 0,-1 2-2 0,1 2-2 15,-4-1-2-15,0 3-1 0,0-1-1 0,-6 3-6 16,3 1-2-16,-4 3-3 0,3 0 0 0,-4 4-4 15,-2 0-4-15,0 5 0 0,0 4-1 16,-2 4 6-16,0 1 5 0,0 0 0 0,1 4-1 16,3 0-1-16,2 2 4 0,3 0-5 0,-1-1 1 15,4 0-1-15,0 0-4 0,6-2-4 16,2 0-2-16,2-3 0 0,2-2-2 0,1-2 1 16,5 0-4-16,0-6-1 0,2-2-6 0,2-2-11 15,0-2-14-15,0-5-27 0,1-2-42 0,-8 0-97 16,-4 3-1324-16</inkml:trace>
  <inkml:trace contextRef="#ctx0" brushRef="#br0" timeOffset="10393.75">20856 9997 2302 0,'0'0'149'0,"0"0"-68"16,0 0-17-16,0 0 8 0,0 0 6 0,0 0-3 15,0 0-5-15,0 0-9 0,0 0-12 16,0 0-9-16,0 0-4 0,120 97-2 0,-105-87 0 16,-4-2-2-16,-2 0-5 0,-1-2-6 0,-2 1-8 15,-4-1-2-15,0-1 0 0,-2-2 2 0,0-1 4 16,-2-2-1-16,0 0 1 0,-4-2-9 16,1-3-3-16,-1-4-8 0,1 1-1 0,-2-4-4 15,4 0-1-15,1 0 0 0,-1-2-4 0,1-1-3 16,2-1-3-16,0 0-1 0,0-1-1 15,5 3 1-15,0-2 2 0,1 0-3 0,0 2-6 16,2-1-12-16,0 1-23 0,0 0-26 0,1 3-47 16,-3 4-79-16,-1 1-1330 0</inkml:trace>
  <inkml:trace contextRef="#ctx0" brushRef="#br0" timeOffset="10763.57">21226 9779 2067 0,'0'0'170'0,"0"0"-104"0,0 0-16 0,0 0 20 16,0 0 9-16,0 0 5 0,0 0-8 16,0 0-20-16,0 0-12 0,0 0-12 0,0 0-5 15,0 0-3-15,0 0 1 0,0 0 0 0,-78 120-2 16,78-109-6-16,0 0-9 0,0-1-1 16,1-2-3-16,5 2 1 0,0-3 2 0,1 0-2 15,3-1 2-15,-1-1-2 0,1-1 5 0,2 0-1 16,-2-2-2-16,4 0-1 0,-1-2-2 0,0 0 0 15,1 0-1-15,-1-3 1 0,1-2-1 16,-3-2 4-16,2 0 3 0,-3 0 2 0,0-1 6 16,-1-2-3-16,0 0 1 0,-2-1-1 0,-2 1-2 15,0 1 0-15,-3 0 0 0,0 0 0 0,-2-1-3 16,0 2 6-16,0-1-1 0,-6 0 1 0,-1 3 2 16,-1-1-11-16,-3 1-1 0,1 2-1 15,0-1-1-15,-1 0-4 0,-1 3 1 0,0-2-2 16,-2 1-10-16,2 1 2 0,-1 1-3 0,1 1-4 15,2 0-4-15,-1 0-18 0,4 0-16 0,1 0-37 16,2 0-64-16,2 0-182 0,0 0-1257 0</inkml:trace>
  <inkml:trace contextRef="#ctx0" brushRef="#br0" timeOffset="11077.38">21463 9658 2238 0,'0'0'483'0,"0"0"-418"0,0 0-26 0,0 0 10 16,0 0 21-16,0 0 3 0,0 0-11 0,0 0-19 15,0 0-24-15,0 0-12 0,0 0-3 0,0 0-4 16,0 0 1-16,-53 98 2 0,47-89-1 16,3 2 1-16,1-4-4 0,2 0-1 0,0 0 0 15,0 1-2-15,5-3 1 0,1-2 1 0,3 2 1 16,0-2 4-16,1-1 2 0,2-1 4 15,0 0 5-15,-1 0-2 0,3 1 4 0,-2 0 2 0,-1 1 1 16,-2 1 1-16,-4-1-1 0,0 4 2 16,-3 0-4-16,-2 1 5 0,0 1-5 0,0 1-2 15,-7-1-7-15,0 1-11 0,-4 0-4 0,0 2-7 16,-2-2-5-16,-3 1-10 0,2-1-16 0,-2 0-20 16,1 0-52-16,-2-2-114 0,5-3-389 0,3-1-977 15</inkml:trace>
  <inkml:trace contextRef="#ctx0" brushRef="#br0" timeOffset="12161.37">11403 13479 2054 0,'0'0'99'0,"0"0"-70"15,0 0-14-15,0 0-2 0,0 0 16 0,0 0 17 16,0 0 10-16,0 0 1 0,0 0-9 16,0 0-6-16,0 0-10 0,0 0-1 0,123-110 0 15,-102 109-3-15,-1 1 0 0,-2 0-8 0,-2 4-5 16,-3 4-11-16,-1 2-4 0,-2 2-2 0,0 4-3 15,-2-1 2-15,-4 0-4 0,1 3-1 16,-4 0 1-16,-1 1-3 0,-1 3 3 0,-5-1-6 0,-4 1 0 16,1-2 4-16,-1-1 3 0,-1-4 12 15,1-2 7-15,0-3 8 0,0-4 4 0,4-1 4 16,-1-3 0-16,1-2 1 0,3 0-6 0,0-1-6 16,2-4-10-16,-3-1-8 0,4-1-4 15,0-2 3-15,6 1 6 0,-2 1 4 0,4-1 6 16,1-2-3-16,1 2 1 0,0 1 1 0,1-1-3 15,2 2 2-15,2-1 0 0,-1 3-8 16,1-1-5-16,-1 1-13 0,-2 2-18 0,3-1-19 16,-2 2-23-16,-1 0-45 0,1-1-101 0,-3 0-390 15,-3 1-860-15</inkml:trace>
  <inkml:trace contextRef="#ctx0" brushRef="#br0" timeOffset="12489.37">11876 13373 3149 0,'0'0'96'0,"0"0"-61"15,0 0-21-15,0 0-16 0,0 0-11 16,0 0-7-16,0 0-12 0,0 0-32 0,0 0-47 15,0 0-118-15,0 0-880 0,0 0-489 0</inkml:trace>
  <inkml:trace contextRef="#ctx0" brushRef="#br0" timeOffset="13649.79">12267 12756 1638 0,'0'0'320'0,"0"0"-151"0,0 0-19 0,0 0-23 16,0 0-18-16,0 0-23 0,0 0-13 0,0 0-4 15,0 0 6-15,0 0 11 0,0 0-5 16,0 0-16-16,0 0-21 0,52 139-20 0,-43-105-12 15,1 1-8-15,-3-2-4 0,-1 0-2 0,0-1-4 16,1-1-5-16,-3 0-9 0,3-3-12 0,-3-3-22 16,3-2-28-16,-4-4-54 0,3-5-81 0,-4-6-1323 15</inkml:trace>
  <inkml:trace contextRef="#ctx0" brushRef="#br0" timeOffset="13865.67">12373 12682 1558 0,'0'0'155'0,"0"0"-101"0,0 0 24 16,0 0 64-16,0 0 60 0,0 0 37 0,0 0-24 16,0 0-68-16,66 139-50 0,-48-105-53 0,-5-2-29 15,4 0-9-15,-4-1-9 0,3-2-7 0,-2-1-11 16,-3-2-12-16,4-2-14 0,-4-1-17 15,1-3-31-15,-3-1-54 0,-4-6-96 0,0-5-1236 0</inkml:trace>
  <inkml:trace contextRef="#ctx0" brushRef="#br0" timeOffset="14094.87">12170 13067 2638 0,'0'0'54'16,"0"0"-60"-16,0 0 1 0,0 0 28 0,0 0 35 15,0 0 15-15,0 0-4 0,0 0-19 0,124-59-22 16,-102 46-16-16,0 0-6 0,-3-2-6 16,2 2-6-16,0-1-4 0,-4 2-10 0,-3-1-11 15,2 1-15-15,-3 2-20 0,-3-1-24 0,1 0-38 16,-1 2-95-16,-5 5-1268 0</inkml:trace>
  <inkml:trace contextRef="#ctx0" brushRef="#br0" timeOffset="14451.14">12196 13307 2632 0,'0'0'68'0,"0"0"-43"0,0 0-20 16,0 0 6-16,0 0 18 0,0 0 15 0,0 0 10 16,0 0-9-16,0 0-14 0,0 0-11 0,0 0-8 15,0 0-5-15,120-52-3 0,-95 35-2 16,-1 0-6-16,-2-1-3 0,-1-1-8 0,0-1-12 16,-3 2-9-16,1 1-24 0,-5-1-44 0,4 2-70 15,-8 4-125-15,-1 4-1199 0</inkml:trace>
  <inkml:trace contextRef="#ctx0" brushRef="#br0" timeOffset="14749.92">12713 12717 2374 0,'0'0'140'0,"0"0"-64"0,0 0-20 0,0 0-3 15,0 0 2-15,0 0 12 0,0 0 4 0,0 0-8 16,0 0-13-16,0 0-16 0,0 0-2 0,0 0 4 16,28 126-2-16,-16-97 4 0,0-3-18 15,1 3-14-15,-1-5-3 0,0 3-7 0,-2-2 1 16,2 1-4-16,-2-2-6 0,0 0-11 15,-1-1-10-15,2 2-13 0,-2-3-20 0,1-1-26 16,-1-4-54-16,-4-5-61 0,1-6-1251 0</inkml:trace>
  <inkml:trace contextRef="#ctx0" brushRef="#br0" timeOffset="14976.07">12688 12791 1976 0,'0'0'212'0,"0"0"-112"16,0 0-36-16,0 0-10 0,0 0 11 16,0 0 18-16,0 0 3 0,0 0-9 0,0 0-21 15,0 0-14-15,0 0-7 0,0 0-3 0,0 0-1 16,117-85 1-16,-107 94 0 0,0 4-2 16,0 1-4-16,-3 4-8 0,-3 4-7 0,2 0-8 15,-2 3-5-15,1 2-12 0,-3-3-7 0,0 0-11 16,-1 0-22-16,2-4-38 0,-1-6-102 0,-2-4-1363 0</inkml:trace>
  <inkml:trace contextRef="#ctx0" brushRef="#br0" timeOffset="15264.64">12963 12778 1022 0,'0'0'695'0,"0"0"-587"0,0 0-33 15,0 0 14-15,0 0 27 0,0 0 12 0,0 0-5 16,0 0-32-16,0 0-26 0,0 0-21 0,46 117-4 16,-37-109 5-16,-1-1 4 0,0-1 6 15,-2-3 1-15,3 0 2 0,-2-2-7 0,-1-1-7 16,0 0-4-16,2-2-7 0,-5-5-2 0,3-2-7 16,-2-1-11-16,-3-3-6 0,1 0-6 15,-2-1 0-15,0-1-5 0,-5 1-2 0,-3 2-3 16,-3-1-4-16,2 1 0 0,-2 0-3 0,-1 0-1 15,0-2-3-15,0 0-10 0,-1 0-11 0,5 0-22 16,0 2-34-16,0-1-48 0,3 3-74 16,2 4-1282-16</inkml:trace>
  <inkml:trace contextRef="#ctx0" brushRef="#br0" timeOffset="15455.43">12996 12384 1981 0,'0'0'136'0,"0"0"-4"0,0 0-1 0,0 0 14 16,0 0 11-16,0 0-16 0,0 0-31 15,0 0-31-15,0 0-23 0,91 128-4 0,-77-99-13 16,3 3-8-16,-1-2-6 0,-1 2-20 0,0-3-8 16,-1-3-13-16,-2-1-24 0,3 0-22 0,-2-3-42 15,-3-4-90-15,-6-8-1386 0</inkml:trace>
  <inkml:trace contextRef="#ctx0" brushRef="#br0" timeOffset="15782.58">13331 12733 1986 0,'0'0'20'0,"0"0"3"15,0 0 13-15,0 0 29 0,0 0 25 0,0 0 11 16,0 0 0-16,0 0-10 0,0 0-6 0,0 0-2 16,91-121-4-16,-89 112-8 0,-1-2-13 0,-1 2-8 15,0 0-13-15,0 1-7 0,0 1-6 16,-3 1-4-16,1 3-2 0,-3 0-3 0,3 2-1 16,-1 1-5-16,-3 0-3 0,4 5-4 0,-1 2-1 15,-1 2 1-15,3 3 5 0,0 1 1 16,1 4 2-16,0 1-3 0,0-1-2 0,0 4-3 15,0-4-4-15,2 1-2 0,5-2-6 0,-2 1-7 16,3-2-8-16,2-2-15 0,-1-2-18 0,2-3-19 16,2-3-24-16,1-1-35 0,-1-4-163 15,-3 0-1214-15,-2 0 701 0</inkml:trace>
  <inkml:trace contextRef="#ctx0" brushRef="#br0" timeOffset="16016.34">13610 12478 1613 0,'0'0'163'0,"0"0"-20"16,0 0-9-16,0 0-10 0,0 0-7 0,0 0-11 15,0 0-9-15,0 0-12 0,0 0-10 16,0 0-7-16,0 0-3 0,0 0 0 0,0 0 1 16,22 109-1-16,-10-98-9 0,1-3-10 0,-2 0-8 15,3-1-4-15,2 0-2 0,-3-2 1 0,3-1-2 16,-4-1-2-16,2-1-2 0,-4 0-8 15,-3 0-3-15,-4 3-6 0,-3-1-7 0,0 5-10 16,-6 0-17-16,-3 1-20 0,-4 1-39 0,-3 1-64 16,6-3-149-16,0-2-1338 0</inkml:trace>
  <inkml:trace contextRef="#ctx0" brushRef="#br0" timeOffset="16566.6">14176 12212 1612 0,'0'0'168'0,"0"0"-16"15,0 0-3-15,0 0 7 0,0 0 4 0,0 0-6 16,0 0-18-16,0 0-24 0,0 0-24 15,0 0-12-15,0 0-9 0,0 0-15 0,0 0-8 16,0 0-11-16,-20 70-9 0,32-65-5 0,3 0-4 16,0 0-6-16,2-3-1 0,1 0-2 0,2-1-3 15,-1-1 2-15,1 0 3 0,2-3-2 0,-1-2 2 16,-1 0 2-16,0 0-3 0,-3 1 3 0,1 1 0 16,-2 2-3-16,-4 0 0 0,-2 1-3 15,0 0 0-15,-5 5 0 0,0 2 1 0,-3 2 1 16,0 2 1-16,-2 0 0 0,-2 4-3 0,-4 0-3 15,-1 2-2-15,-4 1-2 0,-1-1-1 16,-1 1 3-16,0-1 1 0,-2 1 1 0,3-2-1 16,0-1-2-16,0-2-2 0,2-1-3 0,2-2-9 15,0-3-8-15,3-1-12 0,1-3-17 16,2-3-26-16,-1 2-46 0,2-2-99 0,1 0-1373 0</inkml:trace>
  <inkml:trace contextRef="#ctx0" brushRef="#br0" timeOffset="16989.91">14770 11847 2302 0,'0'0'94'16,"0"0"-42"-16,0 0-20 0,0 0 14 16,0 0 32-16,0 0 15 0,38 118-9 0,-26-81-29 0,-1 2-28 15,0 0-20-15,-3-1-13 0,2 0-2 16,-1-4-10-16,0-1-8 0,-3-5-14 15,2-1-25-15,-1-3-39 0,-2-7-80 0,-3-6-1303 0</inkml:trace>
  <inkml:trace contextRef="#ctx0" brushRef="#br0" timeOffset="17206.02">14889 11805 2085 0,'0'0'176'0,"0"0"-109"0,0 0-10 16,0 0 1-16,0 0 16 0,0 0 25 0,0 0 8 15,0 0-15-15,0 0-23 0,48 144-31 0,-30-110-17 16,-1 3-10-16,2 0-13 0,-2 0-1 16,0-3-5-16,0 2-5 0,-2-6-12 0,0-2-19 15,-3-4-34-15,-4-8-83 0,-2-5-1368 0</inkml:trace>
  <inkml:trace contextRef="#ctx0" brushRef="#br0" timeOffset="17443.87">14721 12033 2558 0,'0'0'53'0,"0"0"-26"0,0 0-2 0,0 0 10 16,0 0 16-16,0 0 6 0,121-59-7 16,-99 47-17-16,-1 0-20 0,0-1-13 0,0-1-9 15,-2 1-3-15,0-1-3 0,-2 1-1 0,-2 2-2 16,-1 0-11-16,-4 3-13 0,0-1-20 0,1 6-26 16,-5-1-42-16,-2 3-172 0,0 1-1158 0</inkml:trace>
  <inkml:trace contextRef="#ctx0" brushRef="#br0" timeOffset="17597.64">14870 12233 2581 0,'0'0'79'0,"0"0"-57"0,0 0-17 0,0 0-9 15,0 0 0-15,132-91-4 0,-103 68-17 16,-2-2-43-16,-7 9-78 0,-7 4-1334 0</inkml:trace>
  <inkml:trace contextRef="#ctx0" brushRef="#br0" timeOffset="18434.39">15346 11936 2369 0,'0'0'156'0,"0"0"-88"0,0 0-14 16,0 0-5-16,0 0 6 0,0 0 9 0,0 0-5 15,0 0-15-15,0 0-20 0,0 0-11 0,0 0-5 16,0 0-2-16,0 0 5 0,0 0 3 0,87-76 2 16,-77 69 3-16,-3 0-3 0,1 2-4 0,-3 0-4 15,0 3-2-15,-3 1-4 0,2 1-1 0,-3 0 1 16,0 2 2-16,1 4 1 0,-2 2 0 15,0 4-4-15,0 2-1 0,-2 2-4 0,-4-1 1 16,3 2-2-16,-5 1-1 0,3 0 4 0,-1-1 0 16,-3 1 0-16,4 2 4 0,-1-2-2 0,4 0-2 15,-1 1 1-15,2-2-2 0,1-1 0 16,0-3 2-16,5 0-2 0,1-5-1 0,3 0 0 16,1 1 1-16,0-5 4 0,3-1 5 0,0-3-2 15,4 0 0-15,-2-3-1 0,3-4-5 16,-2-3 3-16,1 0-1 0,-1-2 1 0,0-2 1 15,0-1 0-15,-2-1 3 0,0 0 1 0,0 0 7 16,1 0-2-16,-3 0 2 0,-1 0 2 16,-2 1-5-16,-1-1 0 0,-2 3-2 0,-1 0-4 15,-1 0-3-15,-3 1 1 0,-1 0 1 0,0 1 0 16,0 1 2-16,-1 0-1 0,-3 2 0 0,-1 0 1 16,0 2-2-16,0 3 2 0,1 1 2 15,-1 1-3-15,3 1-4 0,-2 0-4 0,0 3-1 16,2 1-3-16,-3 3 2 0,1 1 2 0,3 2 1 15,0 0 1-15,-1 1 0 0,2 0 0 0,0 1-2 16,2 2 1-16,0-1 0 0,5 1 0 0,-2-2-1 16,3 1-3-16,2-1-1 0,0-1-4 0,1-2-4 15,3-2-5-15,2-3-13 0,0-3-16 16,3-1-21-16,1 0-34 0,-2-4-44 0,-3-1-73 16,-5 2-1294-16</inkml:trace>
  <inkml:trace contextRef="#ctx0" brushRef="#br0" timeOffset="18951.54">15875 11837 2205 0,'0'0'162'0,"0"0"-60"0,0 0-19 15,0 0 1-15,0 0 9 0,0 0 7 0,0 0-3 16,0 0-16-16,0 0-12 0,0 0-13 15,119 79-11-15,-107-72-3 0,-1-1-9 0,-3 0-5 16,-1 0-7-16,-2 1-6 0,-5-2-3 0,0 0-4 16,0-1 0-16,0 0-6 0,-3-2 3 0,-2-1-2 15,1-1-5-15,-2 0-1 0,3-4-8 0,-2-4-3 16,1-1-1-16,3-4-2 0,0 0 4 16,-1-2 2-16,2-1 2 0,0 0-1 0,0-1 5 15,4 0 0-15,0 1 2 0,1 0 2 0,0 0 0 16,1 5 2-16,0-2 0 0,0 3 4 15,2 2-1-15,-3 1 3 0,2 4 0 0,0-1-2 16,-3 3 4-16,3 1-3 0,-2 0 1 0,0 0-3 16,-1 3 1-16,0 2 0 0,-1 3-1 0,-1 0 5 15,2 3-6-15,-1 0 0 0,-1 0 2 16,1 2-2-16,1 0-1 0,0 0-2 0,1-1 1 16,0-2-4-16,3 2 2 0,-2-3 0 0,2-1-1 15,0-2 6-15,1-1-4 0,0-2 2 0,1-3 0 16,-3 0 1-16,0-1 4 0,1-6 1 0,2 0 2 15,-2-4-1-15,-2 0-1 0,0-2-1 16,-1 1-1-16,-3-1 2 0,-2 2-6 0,0-2 0 16,-2 1-3-16,-5 2-3 0,-2 0-3 0,-1-1-5 15,-3 3-3-15,-1 0-7 0,1 2 2 0,2 2 3 16,1 0 3-16,0 1 2 0,2 1-6 0,3 1-16 16,0-1-42-16,3-1-75 0,-1 3-163 15,2-3-1294-15</inkml:trace>
  <inkml:trace contextRef="#ctx0" brushRef="#br0" timeOffset="19252.34">16342 11554 2426 0,'0'0'110'16,"0"0"-59"-16,0 0-9 0,0 0 9 0,0 0 3 16,0 0-6-16,0 0-10 0,0 0-21 0,0 0-8 15,0 0-11-15,0 0 5 0,0 0 1 0,0 0 4 16,-7 122 9-16,5-108-10 0,2-3 2 0,0 2-5 15,0-5-2-15,7 2 2 0,-4-3-1 16,5-2 7-16,-1 2 1 0,2-3 8 0,1 0 11 16,3-1 12-16,0-1 18 0,1-2 4 0,2 0 4 15,-4 0-6-15,2 0-11 0,-3 0-7 16,-2 0-13-16,-2 0-6 0,0 0-9 0,-5 0-5 16,-1 2-1-16,-1 3-1 0,0-2-2 0,-2 3 1 15,-6-1-5-15,0 1-8 0,-2 2-5 0,-4 0-5 16,1 0-10-16,-5 2-10 0,2-2-21 0,0-1-44 15,0-1-98-15,4-1-383 0,6-3-1069 0</inkml:trace>
  <inkml:trace contextRef="#ctx0" brushRef="#br0" timeOffset="21318.81">17027 11835 2684 0,'0'0'62'15,"0"0"-44"-15,0 0-20 0,0 0-1 0,0 0 17 16,0 0 25-16,0 0 21 0,0 0 1 0,0 0-10 16,0 0-9-16,56 147-21 0,-41-114-9 15,1 5-5-15,-1-2-5 0,1 0-3 0,-2 0-3 16,1-6-5-16,-3 0-14 0,2-5-8 0,-3-4-19 16,1-1-23-16,-2-4-38 0,-5-5-67 0,0-6-1354 0</inkml:trace>
  <inkml:trace contextRef="#ctx0" brushRef="#br0" timeOffset="21558.36">16979 11752 2528 0,'0'0'119'15,"0"0"-69"-15,0 0-12 0,0 0 5 0,0 0 19 16,0 0 23-16,119-26 9 0,-95 30-14 0,-1 4-19 15,-4 3-22-15,1 2-16 0,-3 1-2 16,-3 2-3-16,-4 1 0 0,1 0-4 0,-6 1-5 16,-1 0-9-16,-4 2-4 0,0-1-2 0,-2 1-6 15,-5 0 3-15,-3-2-8 0,1-1-7 16,0-2-13-16,2-2-30 0,-1-3-47 0,1-2-89 16,5-4-1394-16</inkml:trace>
  <inkml:trace contextRef="#ctx0" brushRef="#br0" timeOffset="21860.43">17409 11800 2363 0,'0'0'57'0,"0"0"-4"16,0 0 11-16,0 0 12 0,0 0 12 0,0 0-1 16,0 0-18-16,0 0-24 0,0 0-18 15,12 120-12-15,-11-106-7 0,3-1 0 0,-2-1 0 16,-1 0-1-16,3-3 0 0,1-1-1 0,1-2-2 15,0-2 0-15,1-1 6 0,-2-3 3 16,3 0 7-16,2-5 4 0,-2-3 2 0,-2-1 2 16,0-2-2-16,2 0-4 0,-5 0-4 0,-1-1-3 15,-2-1-3-15,0 1 5 0,0 0-1 0,-5 1-3 16,-4 0-3-16,-3 1-8 0,-4 0-4 16,2 3-4-16,-4 0 0 0,-1 3-3 0,2 2-2 15,1 1 2-15,-1 1-3 0,4 0 6 0,2 0-2 16,2 0-8-16,2 0-15 0,4 0-34 15,2 0-54-15,0 0-142 0,1 0-1325 0</inkml:trace>
  <inkml:trace contextRef="#ctx0" brushRef="#br0" timeOffset="22077">17444 11580 1990 0,'0'0'117'0,"0"0"-3"0,0 0 9 15,0 0 2-15,0 0-2 0,0 0-9 0,0 0-26 16,0 0-18-16,0 0-4 0,0 0-1 16,0 0 1-16,0 0-6 0,0 0-7 0,0 0-6 15,67 139-4-15,-49-111-12 0,1 1-9 0,-4 1-8 16,4-1-14-16,0-3-2 0,-2 1-9 16,-1-3-15-16,1-1-15 0,-3-1-30 0,2-1-40 15,-5-6-77-15,-5-6-1423 0</inkml:trace>
  <inkml:trace contextRef="#ctx0" brushRef="#br0" timeOffset="22442.76">17730 11855 2273 0,'0'0'36'0,"0"0"-18"0,0 0 1 15,0 0 10-15,0 0 19 0,0 0 10 0,0 0 2 16,0 0-8-16,0 0-5 0,0 0 5 16,0 0 5-16,116-58 8 0,-108 50-1 0,-2-2-4 15,0 0-7-15,-2 1-13 0,1 0-7 0,-3 0-7 16,-2 0-2-16,0 2-4 0,0 0-4 0,0-1-2 16,-4 1-11-16,-2 1 5 0,2 0-1 15,-3 1-1-15,1 2 5 0,1-1-6 0,-4 4 2 16,5 0-3-16,-2 0-1 0,0 3 0 0,2 1-5 15,-1 5-1-15,1 0-2 0,2 1 4 16,2 3 2-16,0 2 0 0,0 0 0 0,0 1 0 16,2 0-1-16,5 0-5 0,-1-1-2 0,0-2-2 15,3-1-4-15,2-3 0 0,-1 1-2 0,4-3-4 16,2-3 0-16,-3 0 0 0,4-2-8 16,-2-2-16-16,1 0-44 0,-5-6-113 0,-2 3-1204 0</inkml:trace>
  <inkml:trace contextRef="#ctx0" brushRef="#br0" timeOffset="22745.68">18051 11568 2750 0,'0'0'127'0,"0"0"-93"0,0 0-23 16,0 0 1-16,0 0 6 0,0 0 11 0,0 0 2 15,0 0-8-15,0 0-10 0,0 0-8 0,0 0-6 16,0 0-1-16,0 0 2 0,-18 116 0 16,23-108 2-16,-2 1 0 0,4 0 5 0,1-2 3 15,2-1 3-15,0 0 6 0,1-2-2 0,1 1 6 16,-1 0 0-16,0-2 0 0,-1 2 2 16,-1-1 2-16,0 0-1 0,-3 1 2 0,-2-1-2 15,-3 1-1-15,-1 2-4 0,-1 0-5 0,-8 3-10 16,-1 3-12-16,-2-1-19 0,-6 2-21 0,0-1-26 15,1 2-47-15,-3-4-113 0,4-3-539 16,7-2-850-16</inkml:trace>
  <inkml:trace contextRef="#ctx0" brushRef="#br0" timeOffset="23339.49">18585 11454 925 0,'0'0'157'0,"0"0"21"16,0 0 4-16,0 0 37 0,0 0-69 0,0 0-12 15,0 0-6-15,0 0-4 0,0 0-2 16,0 0-3-16,0 0-10 0,0 0-13 0,0 0-12 15,0 0-18-15,-70-56-18 0,70 66-15 0,0 1-11 16,8 7 2-16,-2 2 11 0,4 4 5 16,5 3-7-16,-2 1-10 0,3 0-11 0,-1 1-10 15,3 0-4-15,-1 0 2 0,-1-1-10 0,1-2-1 16,-3-2-4-16,3-1-4 0,-4-2-8 16,2-3-11-16,-1-2-14 0,-3-1-20 0,0-2-27 15,-1-5-66-15,-5-3-1402 0</inkml:trace>
  <inkml:trace contextRef="#ctx0" brushRef="#br0" timeOffset="23707.45">18721 11596 2457 0,'0'0'43'0,"0"0"-22"16,0 0-1-16,0 0 11 0,0 0 21 0,0 0 15 15,0 0 7-15,0 0-16 0,0 0-20 0,0 0-17 16,0 0-14-16,86 121-1 0,-76-110 1 0,1-2-2 16,0-2 2-16,1 1-1 0,-1-2 0 15,4-3 2-15,0-2 2 0,-2-1 4 0,2 0 2 16,-2-4 2-16,-2-5 1 0,0-1 3 0,-2-1-1 16,-2-3 0-16,-3 1-5 0,0-1 1 15,-3 0 0-15,-1 1 1 0,-4 2 2 0,-1 3-3 16,-5-1-3-16,-3 2-6 0,-2 1-1 0,-4 2-4 15,0 1-7-15,1 1-3 0,-2 2-5 0,2-1 2 16,-1 1 4-16,2 0 4 0,4 0 2 16,4 0-4-16,0 0-1 0,5 0-8 0,1 0-10 0,0-2-28 15,3 0-17-15,3-2-17 0,3-1-24 16,1-1-12-16,3-1-18 0,2-1-17 0,-1-2 5 16,4 1 28-16,0 0 40 0,-5 1 46 0,-3 4-1289 15</inkml:trace>
  <inkml:trace contextRef="#ctx0" brushRef="#br0" timeOffset="23975.58">18933 11497 2343 0,'0'0'69'0,"0"0"-3"15,0 0-5-15,0 0-12 0,0 0-12 0,0 0-10 16,0 0-8-16,0 0 2 0,0 0 3 0,0 0 2 16,0 0 1-16,0 0-4 0,0 0-3 15,112 44-1-15,-111-31 0 0,1 1-1 0,3 0 0 16,-2-2-4-16,4 0-3 0,0-3-2 0,-1-1-1 16,4-1-3-16,-2-2 3 0,2-2 1 0,0-2 2 15,-1-1 8-15,0 0-1 0,1-4 9 16,-4-3 1-16,2-3-3 0,-1 2 1 0,-2-3-2 15,1 1-1-15,-3-1-1 0,-3 1 6 0,0-2-8 16,0 2-2-16,-3 1-4 0,-5 0-12 16,0-1 3-16,-2 2-5 0,-2 0-2 0,-1 2-4 15,-5-1-3-15,1 1 0 0,0 1-2 0,-2 2 7 16,0 0-1-16,1 1 0 0,4 1 2 0,0 0-4 16,3-2-1-16,6 2-10 0,0-2-21 15,3 1-33-15,2-2-48 0,0 0-69 0,0 2-106 0,1 0-1250 16</inkml:trace>
  <inkml:trace contextRef="#ctx0" brushRef="#br0" timeOffset="24173.23">19138 11140 1797 0,'0'0'162'0,"0"0"-11"0,0 0 5 0,0 0-5 15,0 0-12-15,0 0-31 0,0 0-32 16,0 0-13-16,0 0 2 0,0 0 4 0,0 0 4 15,0 0-8-15,0 0-11 0,0 0-8 0,79 136-6 16,-58-105-8-16,-2-1-8 0,1 2-6 0,-1-3-12 16,0-2-8-16,-3-2-11 0,2-2-10 15,1-2-11-15,-6 0-16 0,3-1-32 0,-5-1-73 16,-2-5-968-16,-5-4-489 0</inkml:trace>
  <inkml:trace contextRef="#ctx0" brushRef="#br0" timeOffset="24559.45">19441 11181 2759 0,'0'0'55'0,"0"0"-38"15,0 0-23-15,0 0 2 0,0 0 9 0,0 0 11 16,0 0 2-16,0 0-4 0,-14 123-8 0,8-109-3 16,2-1-1-16,-3 0 3 0,-1 2 2 15,2-3 4-15,-3 0 2 0,-1-2 1 0,0-2 0 16,1-1-2-16,-1-3-4 0,1 0 0 0,2-2-4 16,3-2-2-16,-4 0 0 0,6 0-2 0,-1 0-1 15,2-1 0-15,1-1-4 0,0-2 0 16,0 2 1-16,0-2 3 0,2 3 3 0,1 0 1 15,0 1 2-15,3 0 0 0,-3 0 3 0,4 0 3 16,-3 4 3-16,4 0 3 0,2 1-3 0,0 1-3 16,2 1-7-16,3-1-5 0,-2 0-4 15,4-1-6-15,-1-1-10 0,3 0-21 0,3-3-36 0,-5 0-75 16,-5-1-1412-16</inkml:trace>
  <inkml:trace contextRef="#ctx0" brushRef="#br0" timeOffset="24875.57">19916 11125 2538 0,'0'0'33'0,"0"0"-37"0,0 0 0 0,0 0 14 16,0 0 23-16,0 0 27 0,0 0 13 0,0 0 2 15,0 0-12-15,0 0-14 0,-89 131-10 0,89-112-4 16,0 2-1-16,0-2-2 0,4 0-6 16,2 2-7-16,1 0-6 0,-1-1-7 0,2 1-4 15,2 0 0-15,0 2-4 0,0 2-6 0,2 0-1 16,2 3-6-16,-2 1-3 0,0 0-6 0,-1-2-19 15,0 0-30-15,-1-8-66 0,-3-6-1438 0</inkml:trace>
  <inkml:trace contextRef="#ctx0" brushRef="#br0" timeOffset="25392.59">19725 11441 2642 0,'0'0'96'0,"0"0"-86"0,0 0-14 15,0 0 6-15,0 0 14 0,0 0 14 0,0 0 6 16,114-57-5-16,-95 49-11 0,-2 1-14 0,2-1-6 16,-2 0 2-16,1-3 1 0,0 0 5 15,-4 2 1-15,4-2 2 0,-1 1 0 0,-3 0-4 16,1-1-1-16,-2 2-2 0,-3 0 0 0,-2 2-4 15,-3 1-4-15,2 3 2 0,-4 0-1 0,-2 2 2 16,3 1 1-16,-4 0 1 0,0 0 0 16,0 0 1-16,0 0 4 0,0 0 1 0,-3 0-2 15,0 0-2-15,0 1-3 0,-3 2 0 0,1 0 3 16,-1 2 2-16,0-1 2 0,1 2 4 16,-2-1 0-16,2 1 2 0,-1 0-1 0,4 0-2 15,0 0-4-15,1-1-4 0,1 0-1 0,0 0-3 16,0 1 1-16,2-2 1 0,0 2-1 0,4-2 2 15,-1 2 1-15,0-3-1 0,0 1 0 16,1-2-2-16,-1-1-1 0,4-1 3 0,0 0 2 16,0 0 0-16,0-4 7 0,1-2-2 0,-1-2 3 15,-3 3 1-15,2-4-4 0,-1 2 2 0,-4 0-1 16,-2 1 0-16,0 0 1 0,-1 0 3 16,-1-1 2-16,-3 2-5 0,-5 1 0 0,-1-2-11 15,-2 3-9-15,-3-1-5 0,3 2-7 0,-2-1 2 16,-1 0 0-16,3 1 4 0,1 0-1 0,2-1-2 15,2 0-6-15,3-1-12 0,3 1-19 0,1 0-19 16,0 0-17-16,4-2-16 0,5 1-11 16,-1 0-5-16,-5 0-1349 0</inkml:trace>
  <inkml:trace contextRef="#ctx0" brushRef="#br0" timeOffset="25592.75">20150 11139 2344 0,'0'0'82'0,"0"0"-2"16,0 0-8-16,0 0-3 0,0 0-4 15,0 0-8-15,124-16-1 0,-106 16-4 0,-5 3-1 16,4 1-9-16,-4 2-1 0,-1 0-7 0,-2 1-9 15,-2 1 0-15,0 1-11 0,-5-1-2 16,0 1 2-16,-1 0 1 0,-2-2 8 0,-2 1 2 16,-3-3 1-16,-4 0-4 0,1-1 1 0,0 1 0 15,0-3-5-15,-3-2 4 0,2 0-1 0,1-2-6 16,-1-3-4-16,3-2-13 0,1-4-1 0,2-3-7 16,1 0-4-16,2-1-4 0,0-1-8 15,0 0-11-15,5-1-20 0,2 0-39 0,2-2-76 16,-3 5-139-16,1 5-1285 0</inkml:trace>
  <inkml:trace contextRef="#ctx0" brushRef="#br0" timeOffset="26109.55">20708 10964 2861 0,'0'0'64'0,"0"0"-52"0,0 0-16 0,0 0 8 16,0 0 12-16,0 0 7 0,0 0-3 15,0 0-7-15,0 0-7 0,0 0-8 0,0 0 2 16,126-91 0-16,-116 82 2 0,0 0 5 0,0 3-1 16,-2 0 0-16,-3 2 2 0,0 1 0 0,-1 2 3 15,0 1 6-15,-1 0 5 0,-2 2-3 16,0 5-2-16,-1 2-11 0,0 3-5 0,0 1-2 15,0 2-4-15,-1 2 0 0,-4-1-3 0,0 4 1 16,2-4-3-16,-2 2 1 0,1-1 3 16,1 0 2-16,-2 0 1 0,4 1 2 0,0-1 1 15,1-2 1-15,0 0 2 0,1 0 0 0,1-3 1 16,5 0-4-16,-2-1 2 0,2-3 1 0,2-4 3 16,1 0 1-16,0-2-1 0,2-2 1 15,4-3-3-15,-1-3-2 0,3-5-4 0,1 0-1 16,-1-2-8-16,0-1-10 0,-2 2-18 0,-1-2-42 15,-5 3-74-15,-2 6-1431 0</inkml:trace>
  <inkml:trace contextRef="#ctx0" brushRef="#br0" timeOffset="26492.54">21059 10978 2571 0,'0'0'79'0,"0"0"-56"16,0 0-20-16,0 0 3 0,0 0 11 15,0 0 5-15,0 0-3 0,0 0-6 0,0 0-6 16,0 0 0-16,118-82 8 0,-107 64 15 0,0 1 11 16,-1 0 9-16,-1 1 0 0,-1 0-7 15,-2 1-6-15,0 2-9 0,-4 2-6 0,0 0-1 16,-2 2-7-16,0 0-4 0,0 0-4 0,-3 0-5 15,-3 1-1-15,0 2-1 0,-2 2-1 0,2 3-4 16,-1 1 1-16,-3 0-3 0,1 3-1 16,-1 4 3-16,-2 5 0 0,1 0 3 0,-1 0 3 15,0 3 0-15,5 0 4 0,0 1-4 0,4 0 0 16,1 1 0-16,2 1-5 0,0-2-2 0,6-1 0 16,1 0 3-16,3-3-3 0,1-1 3 0,1-2-1 15,2-2-5-15,1-3 2 0,1 0-2 0,1-3-4 16,3-1-2-16,-1 0-15 0,1-3-21 15,0-2-29-15,-2-1-46 0,-4 1-58 0,-6 1-1338 0</inkml:trace>
  <inkml:trace contextRef="#ctx0" brushRef="#br0" timeOffset="26796.42">21399 10687 2126 0,'0'0'108'0,"0"0"-36"0,0 0 4 16,0 0 15-16,0 0 6 0,0 0-1 15,0 0-9-15,0 0-16 0,0 0-11 0,121 82-14 16,-109-75-4-16,1 2 0 0,-2-2-8 0,-3 0 0 16,2-1-6-16,-4 0-8 0,-3-2-2 0,-2 0 3 15,-1 0 7-15,0-2 1 0,-4 1 2 16,-2-2-8-16,-4 0-12 0,2-1-7 0,-3 0-5 15,0-1-3-15,1-4 5 0,0-2-6 0,1 0-1 16,1-3-1-16,3 0-5 0,-1-4-7 0,2 0-3 16,1-2-5-16,0-4-8 0,2-1 0 15,1 1-8-15,0 0-13 0,4 1-26 0,-1 1-58 16,-1 5-71-16,1 3-1344 0</inkml:trace>
  <inkml:trace contextRef="#ctx0" brushRef="#br0" timeOffset="27109.67">21680 10460 2036 0,'0'0'97'0,"0"0"-21"0,0 0 8 0,0 0 5 16,0 0-5-16,0 0-14 0,0 0-22 0,0 0-21 16,0 0-12-16,0 0-5 0,0 0 1 0,0 128 1 15,4-112 2-15,2 1-3 0,3-3-4 16,-1-2-6-16,3-2-5 0,0-2-2 0,-1-2 2 15,1-2 6-15,0-3 6 0,1-1 15 0,-2 0 14 16,1-2 13-16,-1-5 11 0,-3-3 1 0,3 0-2 16,-1-2-3-16,-3-4-7 0,0 0-8 0,1 0-7 15,-4 0-9-15,0 1-9 0,-3 0-3 0,0 2-5 16,-4 2-6-16,-6-1 2 0,1 3-4 16,-1 0 0-16,-2 1 1 0,0 0-5 0,0 1-3 15,0 1-8-15,1 3-1 0,-1-1-10 0,2 2-6 16,3 0-18-16,2-1-32 0,-2 2-51 15,3 0-1462-15,4 1 1020 0</inkml:trace>
  <inkml:trace contextRef="#ctx0" brushRef="#br0" timeOffset="27409.91">21974 10223 2660 0,'0'0'106'15,"0"0"-59"-15,0 0-10 0,0 0 7 0,0 0 3 16,0 0-8-16,0 0-17 0,0 0-19 15,0 0-14-15,0 0-2 0,0 0 9 0,0 0 7 16,0 0 6-16,0 0 6 0,-62 57 4 0,49-43 1 16,3-2-6-16,3 0-6 0,2-2-6 0,5-3-13 15,0 1-2-15,3-2-2 0,5 0-1 0,0-1 7 16,2 0 4-16,1 1 5 0,1-2 9 0,2 1 2 16,1 0 5-16,1 0 7 0,0 1 2 15,1-2 2-15,-1 1 3 0,-1 0-1 0,0 0-2 16,-2 3 1-16,-1-2-3 0,-2 1-5 0,-3 0 0 15,-3 1-5-15,-2 1-3 0,-2 0-1 16,0 1-7-16,-6 1-4 0,-4 1-5 0,-1 1-4 16,-2 0-11-16,-2 0-8 0,1 0-17 0,-3-2-31 15,1 0-54-15,4-4-160 0,4-3-1294 0</inkml:trace>
  <inkml:trace contextRef="#ctx0" brushRef="#br0" timeOffset="27910.75">22564 10079 2003 0,'0'0'85'0,"0"0"-40"0,0 0 17 15,0 0 31-15,0 0 17 0,0 0 3 0,0 0-12 16,0 0-23-16,0 0-18 0,0 0-14 16,-117 74-16-16,114-64-12 0,0 1-9 0,2-1-4 15,1-1-5-15,0 1 0 0,0-2 1 0,6-1-2 16,-1-1 2-16,4-2-1 0,-1-1-1 15,1-3 2-15,0 0 1 0,2-3 0 0,-1-4 2 16,-1-1 1-16,1-2-1 0,-3-3 3 0,1 3 2 16,-2-3 4-16,-2-1 2 0,1 1 1 0,-4 1 3 15,0 1-2-15,-1-1-2 0,0 3 1 0,0-1 0 16,0 3 1-16,0 2 0 0,0 1-1 0,0 2-1 16,0 2-3-16,0 0 1 0,1 0 0 15,1 0 4-15,-1 0 2 0,4 5-2 0,0 0 3 16,0 3-5-16,1 2 0 0,3 0-3 0,-2 2-6 15,2-1-5-15,1-1-6 0,1 1-4 0,-1-1-8 16,4-2-13-16,-3-1-14 0,2-1-13 16,0-3-21-16,0-1-36 0,-1-1-40 0,-3-1-83 15,-3 0-1307-15</inkml:trace>
  <inkml:trace contextRef="#ctx0" brushRef="#br0" timeOffset="28131.44">22582 9710 2707 0,'0'0'85'15,"0"0"-37"-15,0 0 1 0,0 0 10 0,0 0 15 16,0 0-3-16,0 0-17 0,0 0-12 0,58 134-8 16,-42-100-1-16,1-2-2 0,1 3-5 15,1-2-3-15,-1 1-9 0,0 0-2 0,1-1-7 16,2-1-6-16,-1-4-10 0,0-1-12 0,-1-3-4 15,-4-2-20-15,-1-3-18 0,-2 0-34 0,-2-3-43 16,-5-2-49-16,0-5-708 0,-4-2-423 0</inkml:trace>
  <inkml:trace contextRef="#ctx0" brushRef="#br0" timeOffset="28326.75">22536 10019 2906 0,'0'0'25'16,"0"0"-19"-16,0 0 14 0,0 0 22 0,0 0 3 15,117-24 2-15,-91 19-14 0,0-4-25 0,3-2-8 16,-2-2-6-16,1-1-3 0,-1-3-7 0,-2 1-5 16,-2-1-8-16,-1 0-28 0,-4-1-51 15,-5 4-140-15,-2 7-1060 0</inkml:trace>
  <inkml:trace contextRef="#ctx0" brushRef="#br0" timeOffset="28912.08">23274 9618 3062 0,'0'0'55'0,"0"0"-40"0,0 0-24 0,0 0 5 16,0 0 4-16,-10 122 3 0,4-101 1 16,-1 1-3-16,-3 1-4 0,-3 0-8 0,2-2 3 15,-2 0 2-15,0 0 5 0,-2-3 7 0,0-2-2 16,0 0-1-16,0-5 0 0,2-2-6 0,0-3 3 16,2-3-3-16,1-3-3 0,0 0-6 15,2-3-1-15,2-8-4 0,2 0 0 0,0-3 4 16,2-1 0-16,2-1 1 0,0-1 1 0,0 0-1 15,4-3 2-15,1 3 3 0,0-2-1 0,1 2 6 16,2 2 5-16,0 0 0 0,2 2 3 16,0 2 0-16,2 2 4 0,0 0 2 0,1 4 1 15,1 0-1-15,1 3 2 0,-3 0 0 0,2 2-2 16,0 0 0-16,1 0-2 0,-1 2 0 0,-2 1 0 16,2 3 0-16,-1 3 1 0,0-2-1 15,0 3-2-15,1 1 0 0,0 1-1 0,0-2-1 0,2-1-4 16,-1 0 2-16,1 0-3 0,0-3-1 15,0 0 3-15,1-2 1 0,-1-2 5 0,-1-1 3 16,-2-1 6-16,0-1-1 0,-2-5 0 0,-2-1 0 16,-2-2-5-16,0-2 2 0,-3-1-5 15,1-3 0-15,-2 0 0 0,-3-1 2 0,0 0-1 16,0 0-1-16,-8 1 0 0,2-1-2 0,-2 2-2 16,-4-1-2-16,-2-1 2 0,1 2-4 15,-3-1 1-15,1 1 2 0,-4 2 1 0,4 3 1 16,-1 0 0-16,0 5-3 0,1 1 0 0,1 3-1 15,0 0-1-15,6 4-1 0,0 3 1 0,1-1-8 16,2 4-1-16,1-1-1 0,2-1-9 0,-1 0-3 16,0 1-7-16,2-4-13 0,0-1-12 15,1 0-28-15,0-2-67 0,-1 0-978 0,1-2-506 0</inkml:trace>
  <inkml:trace contextRef="#ctx0" brushRef="#br0" timeOffset="30163.22">11881 14516 0 0,'0'0'0'0,"0"0"0"0,0 0 0 0</inkml:trace>
  <inkml:trace contextRef="#ctx0" brushRef="#br0" timeOffset="30695.94">11881 14516 1446 0,'-21'16'37'0,"21"-16"12"0,0 0 9 15,0 1 9-15,0-1 2 0,0 0-6 0,0 0-2 16,0 0-5-16,0 0-1 0,0 0 0 0,0 0 5 16,0 0 4-16,0 0 3 0,0 0 0 15,0 0-6-15,0 0-7 0,0 0-6 0,0 0-3 16,0 0 1-16,0 0 1 0,0 0-1 0,0 0-5 15,0 0-6-15,-1 0-11 0,1 0-5 0,-1-1-4 16,1 1-2-16,-1-2-4 0,0 2 0 16,0 0 1-16,1 0-2 0,-3 0 2 0,3 0 0 15,0 0-3-15,0 0 2 0,0 0-4 0,0 0 0 16,-1 0-2-16,1 0 1 0,0 0 2 0,0 0-1 16,0 0 1-16,0 0 0 0,-1 0 2 15,1 0 2-15,0 0 0 0,0 0 2 0,-1 0-2 16,1 0 1-16,-1 0-3 0,1 0 0 0,0 0 0 15,0 0 0-15,-1 0 1 0,1 0-1 0,0 0 0 16,0 0 1-16,0 0-1 0,0 0-4 16,0 0 2-16,-1 0-2 0,1 0-1 0,0 0 2 15,-1 0 0-15,1 0 1 0,0 0 0 0,0 2-1 16,0-2 1-16,0 0-4 0,0 0 0 16,0 0-7-16,0 0 3 0,0 0 0 0,0 0-1 15,0 0 5-15,0 0-3 0,0 0-1 0,0 0-1 16,0 0-3-16,0 0-2 0,0 0-3 0,0 0 0 15,0 0-4-15,0 0 2 0,0 0 1 0,0 0-3 16,0 0 2-16,0 0-8 0,0 0-3 16,0 0 2-16,0 0 1 0,0 0 4 0,1 0 0 15,0 0 3-15,0 0 0 0,0 0 1 0,-1 0 2 16,1 0-2-16,-1 0-1 0,0 0-14 0,0 0-15 16,0 0-22-16,0 0-35 0,0 0-66 0,0 0-1298 15</inkml:trace>
  <inkml:trace contextRef="#ctx0" brushRef="#br0" timeOffset="31533.12">12659 13984 2547 0,'0'0'76'0,"0"0"-48"15,0 0-28-15,0 0-4 0,0 0 12 0,0 0 20 16,0 0 10-16,35 135-3 0,-17-103-12 15,-5 1-16-15,5 1-11 0,-4-1-8 0,1 2-5 16,-3-3 1-16,2-2 0 0,-2-1-3 0,-1-2-9 16,0-3-16-16,-2-4-13 0,-2 1-18 0,1-4-41 15,-3-5-94-15,-2-5-1226 0</inkml:trace>
  <inkml:trace contextRef="#ctx0" brushRef="#br0" timeOffset="31754.06">12774 13936 1803 0,'0'0'163'0,"0"0"-57"0,0 0 40 16,0 0 33-16,0 0 2 0,69 132-37 0,-50-102-58 15,-4 5-44-15,4 0-24 0,-1-1-12 0,-2 3-6 16,1-5-2-16,-4 2-2 0,1-3-7 15,-1-2-10-15,-2-4-14 0,-2-2-22 0,1-5-31 16,-3-2-51-16,-3-5-78 0,-1-4-1258 0</inkml:trace>
  <inkml:trace contextRef="#ctx0" brushRef="#br0" timeOffset="31966.03">12656 14375 2473 0,'0'0'50'0,"0"0"-28"15,0 0-9-15,0 0-2 0,0 0 13 16,0 0 5-16,0 0 1 0,0 0-8 0,127-24-14 16,-106 10-10-16,-1-1-13 0,0-1-9 0,1 0-8 15,-2-3-11-15,1 1-13 0,1 1-27 0,-8 1-41 16,-2 7-1313-16</inkml:trace>
  <inkml:trace contextRef="#ctx0" brushRef="#br0" timeOffset="32235.28">13057 14092 2536 0,'0'0'93'0,"0"0"-54"16,0 0-36-16,0 0-2 0,0 0 2 0,0 0 12 16,0 0 9-16,0 0-10 0,0 0-10 0,0 0-9 15,0 0-7-15,0 0-7 0,0 0-2 0,0 0-6 16,31-23-4-16,-29 22-9 0,2-2-14 0,-1 1-21 15,-2 0-32-15,0 1-1188 0</inkml:trace>
  <inkml:trace contextRef="#ctx0" brushRef="#br0" timeOffset="32541.16">12505 14258 1921 0,'0'0'91'0,"0"0"-41"0,0 0-23 16,0 0 6-16,0 0 21 0,0 0 27 15,0 0 14-15,0 0-5 0,0 0-13 0,0 0-25 16,0 0-13-16,0 0-14 0,0 0-10 0,76-35-6 16,-56 25-9-16,2-2-4 0,5 0-13 0,-1-4-14 15,3-3-17-15,3-1-38 0,-8 5-79 0,-7 4-1288 16</inkml:trace>
  <inkml:trace contextRef="#ctx0" brushRef="#br0" timeOffset="33283.11">13016 13924 0 0,'0'0'0'0,"0"0"0"16,0 0 0-16,0 0 192 0,0 0 380 0,0 0 139 15,0 0-256-15,0 0-358 0,0 0-7 16,0 0 7-16,0 0 6 0,0 0 2 0,0 0-6 15,12 14-12-15,-4-12-16 0,1-1-18 0,1 1-15 16,0-2-14-16,3 0-8 0,-1 0-6 0,5-4-5 16,-3-2-1-16,5 0-3 0,-3 1 0 15,0-2 1-15,1 1 0 0,1-1 1 0,-4 2-2 16,0 0 1-16,-1 2 0 0,-2 0-1 16,-4 1-1-16,-1 2-2 0,-1 0 0 0,-3 2-1 15,-1 4 3-15,-1 4 2 0,0 2 0 0,-1 4-3 16,-6 2-4-16,1 2-3 0,-1 3 1 0,-3 0 5 15,0 1 0-15,0 1 5 0,-1-2 0 0,2-2-3 16,1 0 6-16,1-3 0 0,2 0-2 16,3-5 3-16,2 0-3 0,0-3-1 0,1-2 1 15,5-1-2-15,2-2 0 0,1-2-1 0,2 0 0 16,5-3 0-16,-3 0-1 0,4 0 4 16,-2-5-2-16,5-1 3 0,0-1-1 0,0-3-3 15,1 1 0-15,-1-4 0 0,0 0-1 0,0-3 1 16,0-1 0-16,-2-1 0 0,-1-1-2 0,-1-1 2 15,1-1-2-15,-4-1-2 0,-1 4 4 0,-2-2-1 16,-1 3 0-16,-5 0 0 0,1 2-4 16,-5 1 1-16,0 0 0 0,0 1 2 0,-8 3-1 15,4 1-2-15,-2 3-1 0,-1 2-4 0,1 3 1 16,-2 1-1-16,3 0-1 0,-3 5-1 0,1 2 0 16,-1 1 4-16,2 2 5 0,-1 1 6 0,1 0 3 15,2 1 5-15,3-1 0 0,1 0-4 16,0 2 3-16,1 2-4 0,6-3-4 0,0-1 4 15,2 1-7-15,3-3-2 0,1-1-2 0,1-2-7 16,-1-2 2-16,4-1-2 0,0-3-3 16,2 0-9-16,-1-4-8 0,2-4-20 0,0-2-27 15,-2-1-36-15,-2 2-234 0,-7 2-1120 0</inkml:trace>
  <inkml:trace contextRef="#ctx0" brushRef="#br0" timeOffset="33783.68">13720 13848 594 0,'0'0'614'16,"0"0"-237"-16,0 0-249 0,0 0-57 0,0 0 40 16,0 0 26-16,0 0 5 0,0 0-10 0,0 0-31 15,0 0-13-15,0 0-11 0,0 0-11 16,121 78-4-16,-118-74-8 0,-2 2-5 0,-1-2-7 15,0-1-4-15,-1-1-5 0,-3-1-4 0,-2-1-7 16,1 0-11-16,-3-6-13 0,4-2-13 0,-2-3-9 16,-1-3-6-16,3-1-4 0,3-2-5 15,-1-2-16-15,2 1-10 0,0-2-10 0,0 0-3 16,0 2 10-16,0 0 16 0,3 1 19 0,3 1 16 16,-1 1 11-16,3 1 10 0,0 1 5 15,1 1 7-15,0 2 14 0,1 2 8 0,0 2 3 16,2 3 0-16,-2 2-10 0,0 1-3 0,-1 0-6 15,0 4-4-15,-2 3-2 0,2 3-4 0,-1-1 2 16,-2 3 1-16,0 1-1 0,-1 0-2 16,1 1-1-16,1-1-3 0,-1 0-1 0,1 1 0 0,0-1-1 15,0-2-1-15,1-1 0 0,1 1-2 16,0-3-3-16,2-3 0 0,-2-2 3 0,0 0 5 16,1-3 5-16,-3-1 9 0,0-6 2 0,-1-2 1 15,0-2-2-15,-4-1-5 0,1-2-2 0,-3 0-3 16,0 0-2-16,-1 0-2 0,-6 2 1 15,-2 0-6-15,1 0-4 0,-5 2-4 0,2 1-9 16,-2 0-8-16,-3 2-5 0,3-1-7 0,-3 1-1 16,2 1-3-16,2-2-2 0,2 1-9 15,2 0-19-15,2 3-35 0,4 1-1397 0</inkml:trace>
  <inkml:trace contextRef="#ctx0" brushRef="#br0" timeOffset="34066.44">14115 13427 2023 0,'0'0'167'0,"0"0"-105"16,0 0-18-16,0 0 6 0,0 0 13 15,0 0 11-15,0 0-6 0,0 0-13 0,0 0-14 16,0 0-7-16,0 0-4 0,0 0 0 0,0 0 2 16,0 0 0-16,9 126 1 0,-4-114 0 0,3-1-7 15,-1 1-7-15,2-3-2 0,1-1-3 16,0 0 9-16,2-3 6 0,1-1 6 0,-1 1 6 0,2-3 4 15,-2 2 1-15,1-2 0 0,-3 0-2 16,-3 1-9-16,1-1-9 0,-5 2-9 0,-2 0-6 16,-1 2-3-16,0 3-6 0,-4 1-7 0,-5 3-9 15,0 1-7-15,-2 0-7 0,-1-1-14 16,0 1-21-16,1-1-65 0,3-5-156 0,2-2-1345 0</inkml:trace>
  <inkml:trace contextRef="#ctx0" brushRef="#br0" timeOffset="34601.01">14748 13232 2125 0,'0'0'135'0,"0"0"-51"0,0 0-36 0,0 0-25 16,0 0-3-16,0 0 21 0,0 0 18 0,0 0 13 15,0 0-3-15,0 0-18 0,0 0-18 0,0 0-17 16,0 0-9-16,0 0-6 0,136 111-1 15,-113-104 1-15,0-2 0 0,-1 0 2 0,0-1-2 16,-1-2 3-16,-3 0 0 0,0-1-3 0,-3-1 1 16,-3 2 1-16,-3-1 0 0,-3 0-1 0,-1 1 3 15,-4 0 1-15,-1 1 3 0,0 2 0 16,-1 2-1-16,-4 1-3 0,-2 4-5 0,-1 1-3 16,-1 2-3-16,-3 2-5 0,1 0 1 0,-1 2-1 15,-1 0-1-15,2 1-6 0,-2-2-11 0,3-2-19 16,1-2-27-16,2-1-48 0,2-5-87 0,3-4-1258 0</inkml:trace>
  <inkml:trace contextRef="#ctx0" brushRef="#br0" timeOffset="34832.49">15218 12901 2067 0,'0'0'152'0,"0"0"-59"0,0 0-19 16,0 0-4-16,0 0 4 0,0 0 9 0,23 127-4 15,-12-94-12-15,2 4-16 0,-1 0-14 0,-1 1-14 16,1 0-9-16,-2-4-10 0,1-2-11 0,-1-3-6 16,0-5-11-16,0-1-19 0,0-3-26 15,1-3-43-15,-2-6-72 0,-4-4-1312 0</inkml:trace>
  <inkml:trace contextRef="#ctx0" brushRef="#br0" timeOffset="35032.75">15302 12882 1541 0,'0'0'863'0,"0"0"-809"16,0 0-23-16,0 0-9 0,0 0 5 15,0 0 11-15,51 128 5 0,-36-98 1 0,4 1-9 16,-3 3-12-16,1-1-10 0,0-1-7 0,-1-2-11 16,-2-2-13-16,-1-4-20 0,0-3-30 0,-1-1-52 15,-3-6-77-15,-4-6-1270 0</inkml:trace>
  <inkml:trace contextRef="#ctx0" brushRef="#br0" timeOffset="35248.58">15013 13301 2615 0,'0'0'56'0,"0"0"-40"16,0 0-13-16,0 0-7 0,0 0 3 0,0 0 7 15,134-24 1-15,-105 9-4 0,1-3-3 0,3-2-6 16,-3-1-5-16,-1-2-2 0,0-2-2 0,-2 0-8 15,-5 4-2-15,0-1-21 0,-3 5-45 16,-7 5-69-16,-4 5-1296 0</inkml:trace>
  <inkml:trace contextRef="#ctx0" brushRef="#br0" timeOffset="35473.44">15210 13348 2363 0,'0'0'48'0,"0"0"-35"0,0 0-21 15,0 0 3-15,0 0 18 0,0 0 15 0,0 0 7 16,0 0-3-16,0 0-10 0,0 0-3 0,0 0 1 16,117-25 1-16,-101 13 0 0,0-2-2 15,1 0-7-15,-1 0-9 0,-1 0-11 0,4-1-15 16,-6 2-26-16,0 2-53 0,-6 4-1368 0</inkml:trace>
  <inkml:trace contextRef="#ctx0" brushRef="#br0" timeOffset="35884.87">15622 12882 1797 0,'0'0'149'0,"0"0"-42"0,0 0-20 16,0 0-7-16,0 0 7 0,0 0 1 0,-7 119-14 15,7-103-19-15,0 0-22 0,0-2-13 16,2-2-7-16,1 0-3 0,2-3 1 0,1 0-1 15,-2-5 7-15,1-1 5 0,0-3 6 0,0 0 7 16,0-3-1-16,2-6-5 0,1-2-4 16,-2-3-7-16,-1 1-5 0,2-3-2 0,-3 2 0 15,0-1 2-15,-3 1 3 0,-1 2 1 0,0-1-1 16,0 5 0-16,-4-1-4 0,0 0-3 16,-3 3-2-16,1 3-7 0,0-2 0 0,-3 2-2 15,-1 1-3-15,1 0 1 0,-1 2-5 0,0 0-2 16,1 0-2-16,1 0 1 0,0 0-2 0,0 1-5 15,0 1-5-15,3-1-13 0,-1 1-6 0,3-2-13 16,2 0-16-16,0 0-21 0,1 0-667 16,0 0-712-16</inkml:trace>
  <inkml:trace contextRef="#ctx0" brushRef="#br0" timeOffset="36256.21">15579 12827 1879 0,'0'0'217'16,"0"0"-65"-16,0 0-18 0,0 0-19 0,0 0-11 15,0 0-6-15,0 0-5 0,0 0-2 16,0 0-13-16,0 0-13 0,0 0-18 0,57 123-18 16,-41-90-13-16,3-1-6 0,-1-1-5 0,-3 1-3 15,3-1-1-15,-5-3-5 0,2-3-2 0,-2-2-4 16,-1-2-10-16,3-2-7 0,-3 0-9 15,0-2-13-15,-3-1-10 0,-2 0-24 0,-1-2-33 16,2 0-48-16,-6-5-354 0,1-5-974 0</inkml:trace>
  <inkml:trace contextRef="#ctx0" brushRef="#br0" timeOffset="36483.98">15521 12856 2057 0,'0'0'143'16,"0"0"-64"-16,0 0-39 0,0 0-14 16,0 0 6-16,0 0 15 0,0 0 15 0,0 0 8 15,0 0 0-15,131-63-12 0,-111 64-8 0,-3 5-14 16,-3 3-10-16,-3 2-4 0,-2 4-6 0,-1 1-3 16,-5 2-9-16,0 0-4 0,-2 2-5 0,-1 0-7 15,0 0-6-15,-3 0-10 0,0 0-18 16,0 0-18-16,1-3-27 0,-1-1-48 0,1-3-443 15,2-4-15-15,0-5-672 0</inkml:trace>
  <inkml:trace contextRef="#ctx0" brushRef="#br0" timeOffset="36726.48">15824 12805 1667 0,'0'0'77'16,"0"0"-13"-16,0 0 5 0,0 0 16 0,0 0 2 15,0 0-10-15,0 0-15 0,0 0-19 0,0 0-16 16,32 120-9-16,-27-109-3 0,-1-1 5 0,2-2 9 16,2 0 7-16,-2-3 9 0,2-1 6 15,-2 0 3-15,2-3 5 0,0-1 1 0,-2 0-8 16,-1 0-7-16,0-3-12 0,0 0-12 0,-5-1-12 16,0 0-9-16,0 0-5 0,-3 0-10 0,-5 0-6 15,-2-1-16-15,0 0-13 0,-6 0-21 16,1-1-25-16,-4 2-22 0,0-3-22 0,7 3-22 15,3-1-1236-15</inkml:trace>
  <inkml:trace contextRef="#ctx0" brushRef="#br0" timeOffset="36930.87">15774 12410 2044 0,'0'0'107'0,"0"0"-32"0,0 0 8 0,0 0 9 16,0 0 11-16,0 0-3 0,61 128-16 0,-42-92-15 16,-2 2-18-16,3 7-9 0,0-4-12 15,0 1-9-15,1-3-9 0,2-3-10 0,-2-3-6 16,-1-6-19-16,0-2-25 0,-3-6-39 0,-2-6-71 16,-7-5-1365-16</inkml:trace>
  <inkml:trace contextRef="#ctx0" brushRef="#br0" timeOffset="37287.57">16086 12909 1776 0,'0'0'141'0,"0"0"-78"15,0 0-3-15,0 0 5 0,0 0 25 16,0 0 20-16,0 0 10 0,0 0-9 0,0 0-18 16,0 0-15-16,98-121-12 0,-93 105-4 0,-3 2-9 15,-1 0-6-15,-1 2-4 0,0 0-11 16,-2 3-7-16,-2 1-6 0,-3-1-5 0,1 4 4 16,0 1-1-16,-2 2-3 0,1 1-1 0,2 1-6 15,-1 1-3-15,2 5-4 0,0 2 0 16,0 3-2-16,2 2 1 0,0 2 0 0,2 2-2 15,0-2 2-15,2 0-6 0,1 0-3 0,4-1-5 16,0-1-9-16,1-4-10 0,1 0-13 0,1-4-14 16,3-3-23-16,-2-2-32 0,0 0-52 0,-1-4-87 15,-4 0-1237-15</inkml:trace>
  <inkml:trace contextRef="#ctx0" brushRef="#br0" timeOffset="37541.15">16296 12573 1493 0,'0'0'270'16,"0"0"-89"-16,0 0-26 0,0 0-26 0,0 0-28 15,0 0-32-15,0 0-22 0,0 0-14 0,0 0-9 16,0 0-4-16,0 0-4 0,0 0 4 16,0 0 7-16,34 117 9 0,-22-107 6 0,-2-2 6 15,2 0 1-15,2 1 3 0,0-2 3 0,-2 1 0 16,1-1-3-16,-2 2-9 0,-4-1-8 15,1 2-12-15,-5 0-2 0,-1 0-6 0,-2 3-3 16,0-3-4-16,-5 3-7 0,-3 0-10 0,-2-1-10 16,2-2-18-16,-4-2-28 0,1-2-53 15,4-2-113-15,2-3-1339 0</inkml:trace>
  <inkml:trace contextRef="#ctx0" brushRef="#br0" timeOffset="37764.68">16276 12379 2017 0,'0'0'335'0,"0"0"-292"16,0 0-10-16,0 0 15 0,0 0 27 16,0 0 16-16,0 0 9 0,0 0-5 0,0 0-24 15,125 21-8-15,-109-9-14 0,1 1-11 0,0 3-9 16,-4 3-13-16,-2 1-7 0,-1 4-9 0,0 0-5 15,-5 0-5-15,-1 1-9 0,-2-2-7 16,1-1-17-16,-3 0-21 0,0 0-35 0,0-4-53 16,0-4-80-16,0-6-1293 0</inkml:trace>
  <inkml:trace contextRef="#ctx0" brushRef="#br0" timeOffset="37914.39">16675 12904 2882 0,'0'0'104'16,"0"0"-70"-16,0 0-21 0,0 0-26 0,0 0-16 15,0 0-12-15,0 0-32 0,0 0-112 0,0 0-1372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9T12:33:01.72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9026 4647 886 0,'0'0'347'16,"0"0"-239"-16,0 0 17 0,0 0-15 15,0 0-19-15,0 0-29 0,0 0-20 0,0 0-3 0,0 0-10 16,0 0 0-16,0 0 1 0,0 0 4 16,-44-2 4-16,42 2 5 0,1 0 2 0,-1 0 6 15,2 0 2-15,-1 0 5 0,1 0 3 0,0 0-7 16,0 0-4-16,0 0-7 0,0 0-6 16,0 0-2-16,0 0-5 0,0 0-4 0,0 0-2 15,0 0 0-15,0 0-8 0,0 0-5 0,0 0-4 16,0 0-6-16,1 0-2 0,1 0 1 0,-1 0 4 15,3 0 9-15,2 2 12 0,1-1 6 16,5 1-4-16,0 0-7 0,1 1-13 0,0-1-6 16,1 0 0-16,1 0-5 0,2 1 11 0,-3-3-2 15,3 3-2-15,-4-2-1 0,1 0-6 16,0 1 3-16,-3-1-1 0,-2-1 4 0,-1 1 0 16,-2-1 3-16,1 0 0 0,-5 0-2 0,0 0 8 15,0 0-1-15,-1 0 4 0,-1 0 3 0,0 0 3 16,0 0 4-16,0 1 6 0,-1-1 15 15,-3 0 1-15,-1 0-20 0,-1 0-13 0,-5 0-22 16,-2-2-7-16,-1-1 10 0,0 1 2 0,-3-1 2 16,1 2 0-16,-1-2-1 0,0 2-3 0,2 0 1 15,-3 1-3-15,2 0-3 0,2 0-2 16,-1 2 2-16,4 2 2 0,4-1 3 0,1-1 2 16,3 0-10-16,3-1-13 0,0 0-1 0,3 1 5 15,4 2 9-15,-1-1 5 0,1 1-4 0,6-1-3 16,-2-1 1-16,3 2 3 0,0-2 7 0,3-1-1 15,-2 0 2-15,0-1 3 0,-1 0-5 16,-1 0 0-16,0 0-2 0,-3-2-8 0,-3 1-15 16,0-2-32-16,-1 2-64 0,-4 1-1360 0</inkml:trace>
  <inkml:trace contextRef="#ctx0" brushRef="#br0" timeOffset="20923.96">5532 15307 656 0,'0'0'487'0,"0"0"-545"0,0 0-22 15,0 0 31-15,0 0 40 0,0 0 44 0,0 0 16 16,0 0 5-16,0 0-9 0,0 0-13 0,0 0-6 15,0 0-1-15,24-36 11 0,-22 31 14 0,-1 1 19 16,3-1 15-16,-1 0 1 0,0 2-6 16,0-2-7-16,2 2-6 0,-2-2 4 0,5 1 2 15,-1-2-3-15,0-1-6 0,0 0-7 0,4-1-6 16,-2-2-8-16,1-1-5 0,1-1-2 0,-1 0-3 16,0-3-1-16,2-2 2 0,3-2-3 0,-1-2 1 15,3-4 4-15,0 0 0 0,1-3 2 0,5 0-4 16,0-2-6-16,1 0-6 0,-1-3-5 15,3 2-3-15,-1-3-4 0,2 0 2 0,0 0-2 16,-1-2 0-16,2 0 2 0,3-3-1 0,-1-3 0 16,5 1 6-16,-1-4 1 0,0-1 2 15,2-1 1-15,-1 0-3 0,3-1-1 0,2 0-1 16,0 1-3-16,-3 0-4 0,0-1-3 0,3 1-3 16,-2-3 2-16,0 1 5 0,2 0 2 15,2-3 2-15,1-1-3 0,-2 1-4 0,2-1-2 16,-2 0 1-16,3 3-3 0,-3 2 1 0,-1 0 2 15,0 3-2-15,-2 3 2 0,-1 3-4 0,-4 3 0 16,0 1-3-16,-6 5-1 0,-4 2-2 16,-2 6-4-16,-4 2 0 0,-5 2-1 0,-2 5 5 15,-3 2 5-15,-2 2 3 0,-4 5 3 0,0 0-2 16,0 3 0-16,-1 0 0 0,0 1-2 0,0 0-5 16,0 0-8-16,0 0-17 0,0 0-29 0,0 0-71 15,-2 0-117-15,1 0-217 0,-1 0-1087 0</inkml:trace>
  <inkml:trace contextRef="#ctx0" brushRef="#br0" timeOffset="21604.46">5779 14859 1317 0,'0'0'80'0,"0"0"-62"0,0 0-4 16,0 0 10-16,0 0 13 0,0 0 16 15,0 0 0-15,0 0-9 0,0 0-5 0,0 0-4 16,0 0 7-16,0 0 9 0,0 0 13 0,0 0 11 16,-7-16 10-16,8 14 3 0,2 1-4 0,1 0-7 15,-1 0-9-15,4 0-7 0,-2 1-1 16,3 0-1-16,2 0-5 0,0 0-7 0,1 2-6 15,2 2-7-15,2-2-4 0,0 1-4 0,1 3-3 16,3-2-3-16,-2 3-4 0,1-1 0 0,-1 5-9 16,-2 1 1-16,1 3-7 0,-5 3-1 0,-1 1 4 15,0 1-4-15,-1 3 11 0,-2 3-4 16,-3 0 1-16,0-1 1 0,-1 2-3 0,-3-2 2 16,0 0-2-16,0-2 2 0,-2 0-1 0,-3-2-3 15,-1 0 0-15,0-3-8 0,-2 1 3 0,-2-1-2 16,3-2-6-16,1-2-2 0,-1-4-7 15,4-2-8-15,-1-4-24 0,2-3-34 0,0-1-82 16,2 0-78-16,0 0-1254 0</inkml:trace>
  <inkml:trace contextRef="#ctx0" brushRef="#br0" timeOffset="22487.71">6158 14633 1530 0,'0'0'114'0,"0"0"-93"0,0 0-26 0,0 0 0 16,0 0 15-16,0 0 18 0,0 0 9 0,0 0 4 15,0 0-5-15,0 0-4 0,0 0 0 0,0 0 3 16,0 0 9-16,-41 62 9 0,36-52 8 0,0 1 11 15,2 4 6-15,-1 0 3 0,2 3 0 16,2 1-3-16,0 2-10 0,2-1-13 0,4 2-15 16,3 0-14-16,1-2-11 0,1 1-6 0,1 1-3 15,2-3-4-15,1-1-2 0,-3 2 0 0,4-3 1 16,-3 1 2-16,0-3-4 0,2-2 2 0,-2-3-3 16,4-1-2-16,-3-3 2 0,2 0-1 15,-2-2 3-15,0-2 0 0,1 0 2 0,0 1 2 16,-2-3 2-16,-1 0 4 0,-3 0 3 0,1-2 8 15,0-2 4-15,-3-3 7 0,1-2 1 16,1-1-3-16,0-1-3 0,-3-3-5 0,0-2-5 16,2-4-2-16,-1 2-1 0,-2-1-4 0,-2-1 1 15,0 2-3-15,-2-1-2 0,-1 1 0 0,0 3 3 16,0 0 2-16,-4 1 2 0,0-1 4 16,-3 1-4-16,1-1-10 0,-2 1 1 0,-1-3-6 15,-1 3 1-15,0 0 8 0,-1 2-2 0,-2-1 1 16,-1 2 0-16,0 0-2 0,-2 1-2 0,0 2 1 15,-1 0 1-15,3 2-1 0,0 0 1 0,0 2 0 16,1 0-1-16,-1 4-1 0,2-1-1 16,-1 1 2-16,-1 0-2 0,0 1 1 0,2 5-3 15,-3-2 0-15,1 1 1 0,0 1-3 16,-3 1 3-16,5-1 1 0,-2 2 1 0,0 0 3 0,2 1 2 16,0 2-2-16,2 1-2 0,0 2 3 15,1 0-4-15,2 0 2 0,3 3-2 0,0-2-4 16,1 0 1-16,2 0-1 0,1 1-1 0,0-2 2 15,0-2-1-15,2-2-2 0,5-2 1 0,-1-1-1 16,4-1 2-16,0-4 4 0,3 0 2 16,1-2 2-16,0 0-3 0,2-6 3 0,0-2-4 15,-1-3 0-15,3 1 4 0,0-2-2 0,-3-2-1 16,4 0 0-16,-1-1 1 0,-2 1-2 16,2-1 3-16,0 0-1 0,0 0-2 0,-1 1 0 15,1 2 1-15,2-1 1 0,-3 3-2 0,-3 1-2 16,-1 0-1-16,0 3-4 0,-3 0-4 0,-3 2-6 15,-1 2-13-15,-2 0-14 0,1 0-28 16,-4 2-52-16,0 0-69 0,-1 0-81 0,0 2-264 16,0 0-942-16</inkml:trace>
  <inkml:trace contextRef="#ctx0" brushRef="#br0" timeOffset="23071.51">6280 14936 2019 0,'0'0'116'15,"0"0"-129"-15,0 0-38 0,0 0-21 0,0 0 5 16,0 0 21-16,0 0 19 0,0 0 23 0,0 0 0 15,0 0-3-15,0 0 5 0,0 0 8 0,0 0 7 16,0 0 12-16,30-49 8 0,-24 45 4 16,-2-1 3-16,3 0 0 0,-3 0 1 0,4 1 5 15,-2-2 12-15,6-1 3 0,-4 0-1 0,1-1-5 16,1-2-11-16,2 0-7 0,1-1-7 0,1-2-7 16,1-1-7-16,2 0-2 0,1-2 1 15,2 0 2-15,3-2 5 0,1-2-3 0,2-1 1 16,3-1 8-16,4-2-7 0,2-2 2 0,1 0-2 15,2-2 2-15,4-3 3 0,0 3-2 0,3-3-1 16,2-3-17-16,0 0-2 0,4-4-3 16,1-1 4-16,1-3 1 0,3-1 3 0,4-2 11 15,1-3 2-15,1 0 3 0,2-4-3 0,2 2-8 16,0 0 1-16,-4 2-7 0,0 2-1 0,-2 2-4 16,-3 3-6-16,-3 4-3 0,-6 3-1 0,-3 2 1 15,-6 3 2-15,-3 3 3 0,-2 1 2 16,-6 4-2-16,-3 4 5 0,-1 2-1 0,-6 2-1 15,-1 3 7-15,-6 1-7 0,0 2 2 0,-5 2-2 16,-1 2 1-16,-1 0 1 0,-3 2 0 16,-1 1 5-16,0 0-1 0,0 0 8 0,0 0 3 15,0 0-1-15,0 0 2 0,-1 0-14 0,-2 0-11 16,0 1-8-16,-2 2-10 0,1-2-3 16,-2 1-9-16,1 0-10 0,-1 1-17 0,1-1-13 15,-2 0-22-15,2 1-31 0,-2-2-25 0,2 0-39 16,1 0-33-16,2-1-1177 0</inkml:trace>
  <inkml:trace contextRef="#ctx0" brushRef="#br0" timeOffset="25024.51">8584 12918 171 0,'0'0'129'16,"0"0"56"-16,0 0 49 0,0 0 23 0,0 0-7 15,0 0-39-15,0 0-41 0,0 0-11 0,0 0-16 16,0 0-12-16,0 0-7 0,0 0-8 16,0 0-3-16,0 0-9 0,25-88-15 0,-25 90-27 15,-1 0-24-15,-4 4-26 0,0 1-21 0,-4 4-5 16,0 4 1-16,-2 2 7 0,-1 4 9 16,-1 2 5-16,-3 1 6 0,1 2 2 0,-3 0 4 15,-1 2 12-15,0 0 4 0,0 2 3 0,2 1 0 16,-2-3-4-16,1 1-2 0,0-2-3 0,2-1-5 15,1-2-6-15,3-1-7 0,2-2-5 16,1-1-4-16,0-5-6 0,4-2-2 0,0-1-6 16,3-5-4-16,1-2-6 0,-1-2-9 0,2-3-13 15,0 0-20-15,0 0-5 0,2-3-14 0,1-1-29 16,1-1-38-16,-1 2-1336 0</inkml:trace>
  <inkml:trace contextRef="#ctx0" brushRef="#br0" timeOffset="25795.71">8303 12948 2731 0,'0'0'15'15,"0"0"-34"-15,0 0-16 0,0 0 1 16,0 0 6-16,0 0 15 0,0 0-5 0,0 0-12 16,0 0-9-16,0 0-3 0,0 0 15 0,0 0 16 15,0 0 14-15,0 0 11 0,-37 68 5 0,35-51 5 16,0 4 0-16,-1 1-4 0,-1 2-1 0,1 0-1 16,0 2 8-16,-1-1 4 0,2 0-4 15,-3-2-5-15,0 1-8 0,3-2-6 0,-2 0 2 16,0-1 0-16,3-1-5 0,-2 0 2 0,3-1-5 15,-1-4 0-15,1 1-1 0,0-3-4 16,0-1 0-16,0-3-1 0,0-2-1 0,0-2-1 16,3-1 0-16,-2-2 0 0,-1-2 0 0,2 0 5 15,1 0 5-15,-1 0 6 0,1 0 7 0,3-3 3 16,-1-3-4-16,1 0-1 0,2-1-4 0,-1-2-4 16,3 0 0-16,0 1-2 0,1-1-1 0,4-1 2 15,-2 3-3-15,1-1 2 0,1 1-3 16,-1 0-2-16,1 1 2 0,0 1-2 0,-1 1-3 15,0 1-2-15,-3 2-1 0,-1 0-1 0,1 1 2 16,-2 0 1-16,-3 2-1 0,0 2 1 16,0 0 2-16,-2 2 0 0,0 0 4 0,-2 0 2 15,0 0-1-15,-1 1-1 0,-1-2 0 0,0 1 0 16,0 0-2-16,0-2 1 0,0 1-1 16,0-2-2-16,0 0-1 0,0-2 1 0,-1 1-2 15,-1-2-2-15,0 0-5 0,-1 0-4 0,0-2-4 16,-4-2 1-16,3-3 6 0,-4 1 3 0,-1-3 6 15,-1 0 2-15,0-2 2 0,-1-1 2 16,-2 1 1-16,-2-2 0 0,0-1 0 0,-1 1 1 0,-1-1-1 16,1-2 0-16,0 2 0 0,1-1-2 15,-1 0 0-15,2 1-1 0,-1 0 2 0,2 3 4 16,3-1 5-16,1 4 8 0,1 2 6 0,2 1 1 16,2 3-5-16,-1 0-7 0,3 1-7 0,-1 0-6 15,1 1-1-15,0-1-2 0,2 1-1 16,0 0-2-16,0 0-8 0,0 0-5 0,0 1 3 15,0 3 8-15,2 5 9 0,2 3 9 0,-1 2 1 16,5 3-2-16,-2 1-1 0,0 1-3 0,2 0-5 16,0-1-4-16,1-1 1 0,0-2-1 15,0 0-1-15,0-1 0 0,0-3-1 0,0-1-3 16,-2-3-4-16,-2-2-7 0,-1-3-7 0,0-1-8 16,-4-1-3-16,1 0-8 0,-1 0-12 15,0-5-29-15,0 2-36 0,0-1-1327 0</inkml:trace>
  <inkml:trace contextRef="#ctx0" brushRef="#br0" timeOffset="29966.12">15445 6879 1245 0,'0'0'68'0,"0"0"-47"0,0 0-21 0,0 0 2 15,0 0 7-15,0 0 13 0,0 0 12 0,0 0 9 16,0 0 5-16,0 0 4 0,0 0 1 0,0 0-5 15,17 0 5-15,-12-1 8 0,1 0 0 16,0 1 3-16,2-1-9 0,-2 1-10 0,1 0-6 16,2 0-2-16,1 0 0 0,0 0-1 0,3 0-3 15,1 0-7-15,1 0-3 0,0 1-4 16,2 0-1-16,1-1-4 0,3 1-4 0,1 1 1 16,5-2 0-16,-4 0 1 0,5 0 4 0,2 0 27 15,0 0 5-15,2 0 8 0,-1 0-1 0,3-2-29 16,0 0-7-16,0 1-6 0,2-2 0 15,-2 2 2-15,1 0 0 0,0 0 0 0,-3-1-8 0,3 1-4 16,0-1-6-16,-3 1-2 0,4 0 6 16,-2-2 1-16,-1 2 3 0,3-1-1 0,-3-1-1 15,2 1 2-15,0 0 2 0,-1-1 0 16,2 1 1-16,-3 0-1 0,-2 0 1 0,0 1 0 0,0 1 1 16,-2 0 0-16,0 0 1 0,-6 0 0 15,1 0 1-15,-1 0-3 0,-2 0 1 0,-2 0 1 16,-1 0 0-16,-2 0 4 0,3 0 1 0,-6 0-1 15,4 0 2-15,-5 0-1 0,0 0 1 16,-3 0-4-16,0 0 1 0,-4 0-2 0,1 0-1 16,-5 0 2-16,2 0-1 0,-3 0 2 0,0 0 3 15,0 0-1-15,0 0 4 0,0 0 3 0,0 0 1 16,0 0 4-16,0 0-1 0,-3 0 0 16,2 0-7-16,-2 0-10 0,-1 0-11 0,0 0-10 15,-2 0-1-15,0 0-10 0,-2-1-10 0,-1 1-18 16,2-1-30-16,0 1-22 0,-2 0-28 15,0-2-41-15,-1 1-71 0,4 0-141 0,2 1-1075 0</inkml:trace>
  <inkml:trace contextRef="#ctx0" brushRef="#br0" timeOffset="30604.83">15653 6975 1020 0,'0'0'62'0,"0"0"-53"15,0 0 3-15,0 0 8 0,0 0 33 0,0 0 28 16,0 0 52-16,0 0 21 0,137-17-4 0,-109 12-20 15,1-1-43-15,4 0-28 0,2 1-27 16,2-1 2-16,2 0 7 0,3 0 12 0,-2-1 2 16,-1-1-3-16,-1 1-15 0,-2 1-15 0,-2 1-7 15,-3 1-4-15,0-1 4 0,-1 1 7 0,0 0 4 16,-3 0 0-16,-1 1 8 0,2 0-3 0,-3 1-1 16,0-2 3-16,-3 2-8 0,-1-2 2 15,-2 3 1-15,-5 0-5 0,1 0-3 0,-5-1-3 16,-2 2-3-16,-3 0 0 0,2 0-1 0,-4 0 0 15,2 0-3-15,-1 0-2 0,-2 0-3 0,4 0-1 16,-3 0-1-16,-1 0-1 0,1 0 1 16,1 0-1-16,-3 0 0 0,1 0 0 0,0 2 1 15,1-2-1-15,-1 0 0 0,-2 0 0 0,2 0 1 16,-1 0 1-16,1 0-2 0,-2 0 2 16,2 0 2-16,-2 0-1 0,0 0 1 0,0 1-1 15,0-1-1-15,2 0-2 0,-2 0 3 0,0 0-4 16,1 0-2-16,-1 0-1 0,0 0-7 0,0 0 2 15,1 0-3-15,-1 0-1 0,0 0 4 16,0 0-11-16,0 0-14 0,0 0-22 0,0 0-44 0,0 0-61 16,0 0-1326-16</inkml:trace>
  <inkml:trace contextRef="#ctx0" brushRef="#br0" timeOffset="43319.34">7034 10984 0 0,'0'0'0'0,"0"0"116"0,0 0 103 15,0 0 24-15,0 0-26 0,0 0-21 16,0 0-29-16,0 0-67 0,0 0-22 0,0 0-25 0,0 0-9 16,0 0-5-16,0 0-2 0,0 1 0 15,0 0-1-15,0 0-1 0,0 1-1 0,0-2 0 16,0 0 3-16,0 1 0 0,0-1 6 0,0 0 1 15,0 0-1-15,0 0 0 0,0 0-7 16,0 0 0-16,0 0-6 0,0 0-4 0,0 0-2 16,1-1-5-16,-1-1-1 0,1 1-4 0,2-1-3 15,-1 1-2-15,-1-1-5 0,2-1 1 0,0 0 1 16,-1 0 2-16,0-1-1 0,0 2-4 16,0 1-6-16,0 1-10 0,-1 0-4 0,-1 0 1 15,1 0 10-15,0 2 7 0,1 2 8 0,-2-1 2 16,2 2-3-16,-1 0-3 0,-1 0-5 15,1 0 3-15,-1 2 4 0,0 0 4 0,0 2 3 16,0-1-1-16,0 0-6 0,0-1-7 0,0-1-4 16,0-1-2-16,0-2 3 0,0 0 3 0,0-2 4 15,0 1 1-15,0-2 1 0,0 0 4 0,0 0 6 16,2 0 4-16,-2 0 4 0,1 0 4 16,0-2-4-16,2-1-1 0,-2 0 0 0,2-3-9 15,-1 0 1-15,2-1-3 0,-3 0-2 0,2 0 1 16,0 2-2-16,-2-1 0 0,1 3-6 0,0 1-3 15,-2 0-6-15,1 2-11 0,-1 0-2 16,0 0 0-16,0 0 6 0,2 0 8 0,-2 2 7 16,1 0 4-16,-1 0-3 0,0 1-1 0,1-1 0 15,-1 1-4-15,0 0 2 0,0-1-1 0,1 2-1 16,-1-2 4-16,0 0-1 0,1-1 2 16,-1 0 1-16,0 0 2 0,0-1 5 0,0 0 6 15,0 0 8-15,0 0 4 0,0 0 6 0,0 0 3 16,0 0 2-16,0 0 4 0,2 0-2 0,-2 0-3 15,0 0-2-15,1-1-13 0,-1-1-11 16,0 0-7-16,0 0-5 0,0-1-2 0,0 1 4 16,0 1 1-16,0 0-4 0,0-1 5 0,-1 1-2 15,1 1-2-15,0 0 4 0,0-2-5 16,-2 2-2-16,2-1 1 0,0 1 0 0,0 0-2 0,0 0 1 16,0 0-2-16,0 0-4 0,0 0 0 15,0 0-5-15,-1 0-5 0,1 0-12 0,0 0-19 16,-1 0-36-16,1 0-73 0,0 0-111 0,0 0-1181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9T12:34:01.163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5679 14991 198 0,'0'0'126'0,"0"0"6"16,0 0 0-16,0 0-17 0,0 0-34 0,0 0-21 16,0 0-24-16,0 0-5 0,0 0 4 0,0 0 6 15,0 0 0-15,0 0 7 0,-5-44-3 0,2 43-8 16,2 1-3-16,-2-1-15 0,-1 1-5 16,1 0-3-16,-1 0 4 0,-2 0 6 0,-3 0 0 15,4 0 2-15,-3 0-3 0,0 0-5 0,-3 1-4 16,2 1-4-16,0 2-3 0,-2 1 0 15,1-1-4-15,0 1-5 0,-1 3 2 0,1 0-2 16,0-1 2-16,-1 2 2 0,1 1 1 0,-1 0 0 16,1 0-1-16,0 1-1 0,0 1 0 0,-1 0-1 15,1 2 0-15,1 0-1 0,-2 0 1 16,1 0 1-16,1 0-1 0,-1 0 2 0,3-1 1 16,0 2 0-16,0-2 0 0,0 1 3 0,2-1-5 15,2-1-2-15,-2 0 0 0,4 1-5 0,1-1 1 16,0-1-3-16,0 0-3 0,1-1-2 15,5-1-2-15,-2 1 3 0,4-1-5 0,0 1 4 16,-1-1-3-16,1 2 1 0,2-1 10 0,0 1 0 16,2 0 6-16,0-1 0 0,0 1 0 0,0 0 1 15,0 0 1-15,-2-1 2 0,4 0-3 0,-1 0-2 16,0 0-5-16,-2-1-2 0,2 0 2 16,2-1 2-16,-3 1 5 0,1-3-1 0,2 0 3 15,-1 0-2-15,-1-2 1 0,0 1 3 0,0 0-1 16,-2-1 4-16,0 0 4 0,0-2-1 0,-1 1-1 15,3-3-1-15,-3 0 2 0,2 0 6 16,-1 0 10-16,-1-2-1 0,0-2-6 0,1-1-4 16,-4-1-6-16,2 0 1 0,-1-1 9 0,-1-1 3 15,-1 1 4-15,-1-2 4 0,-1 0-2 16,1-1-1-16,-2-1-4 0,0 0-2 0,1-2 2 16,-3-1 2-16,1-1 4 0,-2-1-1 0,0-1-1 15,0-1-4-15,0-2-8 0,0 0-4 0,-2 1-2 16,-3-2 1-16,2 2 4 0,-4 0 2 15,3 1 0-15,-2 1-3 0,1-1 1 0,-2 2-1 16,1 1-1-16,-1 0 3 0,-1 3-1 0,1-1 1 16,-1 1 1-16,-1 1 1 0,0 1-3 15,0-1 0-15,-2 2-3 0,1 4-7 0,1 1-4 0,-2 1-5 16,2 3-4-16,-1 0-3 0,-1 0 0 0,2 5-1 16,-1 1 3-16,-1 2 0 0,1 0-1 15,1 0 0-15,0 0-5 0,2 0-10 0,0-1-19 16,-1 1-27-16,5-3-50 0,-2-2-1106 0</inkml:trace>
  <inkml:trace contextRef="#ctx0" brushRef="#br0" timeOffset="1653.09">1718 13966 1361 0,'0'0'387'0,"0"0"-400"0,0 0-17 0,0 0 8 16,0 0 13-16,0 0 6 0,0 0 6 15,0 0-1-15,0 0-3 0,0 0-5 0,131-56-4 16,-109 44-5-16,6 0 0 0,-3-1 0 0,4 1 3 16,0-1 3-16,1 2 5 0,0-2 4 0,2 0 1 15,4 0 7-15,0 1 5 0,3-3 7 0,3 0 3 16,5-1 1-16,-2-2 1 0,6-2-2 15,5-2-4-15,-2 0-1 0,6-3-3 0,1-1-2 16,1-2 15-16,2-1 31 0,3-1-4 16,1 0 11-16,1-1-8 0,5 0-27 0,-1-1-9 0,-1-2-12 15,7 0-12-15,1-3 9 0,-2-1 30 16,8-1-1-16,-3-2-1 0,-1 1-22 0,1-1-22 16,0 0-1-16,2 2 7 0,-1 0 12 0,4-1 0 15,-1-2 2-15,4-1-3 0,0-1-3 16,2 0 1-16,-1 0 7 0,-1 1-10 0,2 2-1 15,-5-2 3-15,-1 2-8 0,-4 4 10 0,-3-2 2 16,-6 4 0-16,-3 2 4 0,-3-1 9 16,-4 3 11-16,-3 0 16 0,-6 2 6 0,0 3 2 15,-4 1-1-15,-5 0-10 0,-2 4-4 0,-4 1-8 16,-5-1-9-16,-4 4-4 0,-1 2-6 0,-4 0-1 16,-3 3-4-16,-3 2-1 0,-2 2-4 0,-5 3-3 15,-1-1 0-15,-4 2-2 0,-1 1 1 0,-4 1-3 16,-2 1 0-16,-1 1 3 0,0 0-4 15,0 0-13-15,0 0-37 0,-4 0-67 0,-1 0-107 16,2 0-1279-16</inkml:trace>
  <inkml:trace contextRef="#ctx0" brushRef="#br0" timeOffset="3503.31">4192 10736 1224 0,'0'0'75'0,"0"0"-41"0,0 0 6 15,0 0 5-15,0 0-9 0,0 0-18 0,0 0-13 16,0 0-11-16,0 0-10 0,0 0-4 0,0 0-5 15,0 0-3-15,0 0 2 0,-12-73 2 0,19 73 6 16,-1 2 5-16,-1 4 7 0,4 1 8 16,0 2 5-16,2 1 10 0,1 3 4 0,4 3-5 15,3 1 0-15,-2 1-8 0,7 2-10 0,-1 5-16 16,1 4 19-16,4 3-2 0,1 5 10 0,1 5 17 16,1 2-12-16,1 7 2 0,1 2-6 15,3 2-5-15,-1 4-5 0,3 0-8 0,3 0 1 16,-4 1-4-16,-2 0-8 0,2-1 7 0,-4 0 4 15,3 1 6-15,-3 2 6 0,-1 0 5 0,-1 0-3 16,0 0-4-16,1-2 20 0,-3-1-32 0,2 0-7 16,-1-1 2-16,1-2-21 0,0-2 26 15,4-2 9-15,-4 0 4 0,0-2 4 0,-1 1-4 16,1-2 3-16,0 0-3 0,0-2 2 0,1-1 12 16,-1 0 16-16,0-3-8 0,0-2-1 0,-3-1-11 15,-3 1-2-15,1-2-12 0,-3 0 3 16,2-1 4-16,-5-2-7 0,-4-3 19 0,2 0 1 15,-6-3-3-15,1 1-3 0,1-1-5 0,-3 0-14 16,1-1-7-16,-2-1 10 0,0-3 6 16,-2-3 15-16,-1-1 7 0,-1-3-7 0,0 0-1 15,-2-2 1-15,-1 0 0 0,0-1 0 0,-1-3 3 16,0 0 3-16,-2-2-1 0,0-4 2 0,0 2-5 16,0-3-2-16,0-3-5 0,0 0-7 15,0-2-4-15,0 0-7 0,0 0-18 0,0 0-28 16,-2 0-40-16,1-2-65 0,0 1-1105 0</inkml:trace>
  <inkml:trace contextRef="#ctx0" brushRef="#br0" timeOffset="6307.61">4614 10558 1111 0,'0'0'56'15,"0"0"-62"-15,0 0-26 0,0 0 7 16,0 0 8-16,0 0 10 0,0 0 4 0,0 0 1 16,0 0-3-16,0 0-2 0,0 0 2 0,0 0-2 15,0 0 0-15,0 0-4 0,-13 93 2 0,11-80 0 16,0 1 9-16,0 1 17 0,0 0 19 16,1 7 15-16,-1 0 21 0,-1 2-1 0,0 4-2 15,1 3-3-15,0 1-23 0,-3 2-3 0,2 2-15 16,-4 2-1-16,4 1 3 0,-1 0 0 0,-2 4-1 15,-1-3-7-15,2 3-5 0,-3 1-5 0,-1 2-2 16,1 0 1-16,0 0-1 0,-2-2 3 0,-3 1 2 16,2-1 0-16,0 0 1 0,0 0-5 15,0-1 1-15,0 1 0 0,1 2 0 0,-1-2-1 16,1 0-4-16,0-3 0 0,0 3-1 0,1-3 1 16,-1 2 2-16,0-1-1 0,0 1 2 15,-1-1-1-15,-1 1 0 0,1 1 3 0,-3-1 0 16,2-1 0-16,1 1-6 0,-2-2 2 0,-1 1 4 15,1-1 1-15,2-2-4 0,-1-2 8 16,-1-3-3-16,1 0 3 0,2-4 11 0,3 0-8 16,0-3 1-16,-1 0 0 0,4-1-4 0,-4 2-2 15,5-3-4-15,-3 2-2 0,4 0 16 0,-1 0-4 16,-1-1-2-16,2-3 2 0,1 0-23 16,-1-6 1-16,1-3-5 0,-2-2-7 0,3-3 2 15,0-4 1-15,0 0 6 0,0-1 5 0,0-2 2 16,0-1 4-16,0 0-1 0,0-1 3 0,0 2-2 15,0-2-5-15,0 0 1 0,0 0-3 0,0 0 0 16,0 0 0-16,0 0 2 0,0 0 2 16,0 0 0-16,0 0 1 0,0 0 1 0,0 0 4 15,0 0 2-15,0 0 4 0,0 0 5 0,0 0 2 16,0 0 6-16,0 0 1 0,0 0 5 0,0 0 5 16,0 0-3-16,0 0-3 0,0 0-2 15,0 0-6-15,0 0-1 0,0 0-2 0,0 0-3 16,0 0-5-16,0 0-1 0,0 0-2 0,0 0 0 15,0 0 4-15,0 0-4 0,0 0 1 0,0 0 1 16,0 0-3-16,0 0 5 0,0 0 1 16,0 0-2-16,0 0-5 0,0 0-2 0,0 0-4 15,0 0-4-15,0 0 0 0,0 0-7 0,0 0-2 16,0 0-1-16,0 0-8 0,0 0 5 16,0 0 1-16,3 0 5 0,-1 1 9 0,0 0 7 15,-1 1 3-15,1 1 0 0,3-1 1 0,-2 1 0 16,3 0 4-16,-2 0 1 0,5 1-1 0,-1-1-1 15,1 2-4-15,3-1-2 0,0 1 1 0,6 1-2 16,-3-1 2-16,5 1-1 0,4 0-1 0,-2 1 1 16,2-1-3-16,4-1-3 0,-2 0 0 15,1 1-2-15,2 1-1 0,-1-1 1 0,-3 2-2 16,3 1 3-16,0-1 0 0,-3 1 1 0,4 0 7 16,-1 1-4-16,2 2 0 0,1-2 0 0,1 2 5 15,1 0-1-15,4-1 14 0,2 0 17 16,3 1-9-16,0-2 3 0,2 2-13 0,2-2-14 15,-3-1 1-15,0 0-1 0,3 1-2 0,-1-2 0 16,2-1-2-16,0 0-1 0,-1-1 1 0,-1-1-2 16,0-1 0-16,-2 0-1 0,-1 1 0 15,0-2 1-15,-3 2 1 0,0-1 1 0,-3 1 0 16,-2 3-1-16,-2-3 2 0,-2 2-1 0,-2 2-1 16,-2-1 4-16,-2 0-3 0,-3-1 1 15,-1 1 0-15,-2-1-2 0,-2-2 1 0,0-1 0 16,-4 1-2-16,-2-3 2 0,-1 1 0 0,-3-2-4 15,0 2-2-15,-2-2 0 0,1 0-1 0,-3 0-1 16,0 0-1-16,-2 0-3 0,0 1-4 0,0 0 1 16,0 0-1-16,0 1-5 0,-2 1-8 15,-2-1-39-15,-1 0-74 0,4-1-1361 0</inkml:trace>
  <inkml:trace contextRef="#ctx0" brushRef="#br0" timeOffset="6726.67">4044 12793 474 0,'0'0'106'0,"0"0"-137"15,0 0-204-15,0 0-79 0</inkml:trace>
  <inkml:trace contextRef="#ctx0" brushRef="#br0" timeOffset="7289.62">4044 12793 680 0,'27'-42'253'0,"-27"42"-97"15,0-1-12-15,0 1-31 0,-4-3-35 0,2 2 9 16,-1-2-8-16,-3 1-2 0,1 0-11 0,-2-2-18 16,-2 2-16-16,4-1-16 0,-4 1-9 15,0 1-6-15,-1 0-4 0,1 1-4 0,-2 0-1 0,0 0-4 16,0 1-2-16,-3 5-1 0,2 1 2 0,-1 3 0 15,0 0 6-15,-2 3 5 0,2 1 5 16,1 1 7-16,-3-1 9 0,4 2 7 0,1 0-2 16,1-2-2-16,3 3-10 0,-2-3-11 0,0 1-3 15,3 1-6-15,-1 0 3 0,2 1 1 0,-1 2 7 16,3-1-3-16,0 2-5 0,1-1 5 16,1 1-16-16,0-2 4 0,0 1 7 0,4-1-2 15,2-1 12-15,0 1 0 0,3-4 1 0,2 1 3 16,-1 0-1-16,5-2 8 0,-3-1-2 15,1-1 3-15,3-2 3 0,-1-1 0 0,0-1 4 16,-1 0-1-16,5-2 1 0,-1-2-2 0,-3 0-2 16,4-2 5-16,-1-1 4 0,1 0 3 0,-2-7 2 15,1-1-1-15,2-4-5 0,-2-2-7 16,1-2-4-16,-2 0-5 0,2-1-1 0,0-1-2 16,-1 1-1-16,-4 0-1 0,1 0 0 0,-1 1 2 15,-3 0 1-15,0 0 1 0,3 3-1 16,-7-1 0-16,1 1 2 0,2 2 4 0,-4-1 7 0,-2 1 6 15,-2 1 4-15,2-3 1 0,-4 1-1 16,0-2-5-16,0 0-2 0,-1-3-5 0,-4 1-3 16,-3-1-1-16,2-1-4 0,-5-2-5 0,1 1-4 15,-5 1-4-15,3 1 1 0,-1 1-2 0,-4 0-4 16,-1 2-5-16,3 1-2 0,-5 1-2 16,1 3-1-16,-2 0 4 0,1 2 0 0,1 3 8 15,0 1 3-15,6 0-1 0,-3 3-1 0,4 0-7 16,1 0-8-16,1 1-10 0,1 4-9 0,0 0-11 15,2 3-7-15,-1-1-6 0,1 1-11 16,-1 3 2-16,2 0-7 0,-1 1-15 0,3 0-28 16,-1-4-96-16,4-3-1099 0</inkml:trace>
  <inkml:trace contextRef="#ctx0" brushRef="#br0" timeOffset="8782.93">4024 12942 1223 0,'0'0'-27'0,"0"0"-68"0,0 0-32 0,0 0 1 16,0 0 46-16,0 0 59 0,0 0 32 16,0 0 12-16,0 0-23 0,0 0-10 0,0 0-1 15,0 0 3-15,0 0 7 0,0 0 9 0,29 16 7 16,-27-12 5-16,1 1-5 0,2 0-1 0,-3-1 3 15,0 0 2-15,2 0 8 0,-2-1 0 16,0 0 0-16,-2-2 11 0,1 1 27 0,-1-2 40 16,2 0 42-16,-2 0 19 0,0 0-3 0,3 0-20 15,-3 0-32-15,0-3-30 0,0 1-34 16,0-2-32-16,0-1-15 0,0-1-2 0,0-1 3 16,0 2 8-16,-3 0 2 0,1 0 2 0,1 2 2 15,0 0 0-15,-1 0-1 0,0 2-4 0,-2 0 1 16,3 1-2-16,0 0 0 0,-1 0-3 0,-2 0-8 15,1 0-7-15,2 0-8 0,-1 0-4 0,-2 0 1 16,3 1 2-16,-1 0-2 0,2 0 0 16,-1 2-7-16,1-1-3 0,0 0-3 0,-1 1 1 15,1-1 5-15,0 1 6 0,0 1 8 0,0-1 2 16,0-1 8-16,0 0 2 0,0-2 2 0,0 0 14 16,0 0 8-16,0 0 10 0,1 0 10 15,0 0 11-15,2 0 5 0,1 0 8 0,-2-3 0 16,0 2-6-16,-1 0-4 0,3-1-6 0,-4 1-3 15,1 1 2-15,-1 0-5 0,0 0 3 16,0 0-1-16,0 0-6 0,0 0-8 0,0 0-12 16,-1 0-12-16,-2 0-15 0,3 1-7 0,-1-1-9 15,0 0-3-15,0 2 2 0,1 0-6 0,0-1-1 16,0-1-2-16,0 2-9 0,0-2-1 0,0 0-3 16,0 0 0-16,0 0 15 0,0 0 14 15,1 0 16-15,1 0 11 0,1 1 6 0,-2-1-1 16,0 0 6-16,-1 0 5 0,1 0 6 0,-1 0 2 15,0 0-5-15,0 0-4 0,0 0-6 0,0 0-9 16,0 0-5-16,0 0-2 0,0 0-5 0,0 0 2 16,0 0 1-16,0 0-2 0,0 0 3 15,0 0 3-15,0 0 1 0,0 0 5 0,0 1 7 16,0-1 4-16,0 0 2 0,-1 0 2 0,1 0-3 16,0 0 0-16,0 0 0 0,0 0-3 15,0 0-4-15,0 0-8 0,0 0-2 0,0 0-6 16,0 0-2-16,0 0 1 0,0 0-3 0,0 0-1 15,0 0-3-15,0 0 1 0,0 0 6 0,0 1 4 16,0-1 11-16,0 0 7 0,-1 0 11 16,-3 0 8-16,1 0-7 0,0-1-12 0,-6-4-13 15,0-2-11-15,-1 1-1 0,-3-2 7 0,-3-2 3 16,2 2 3-16,-3-2 4 0,-3-2-3 16,2 2-2-16,0-3-1 0,-5 1-1 0,1-2-4 15,0-1-1-15,-5 0-1 0,2 0-1 0,-3-2-1 16,-1 2-3-16,-2-4-11 0,-1 0-8 0,-1-1 1 15,-3-1 5-15,3 1 11 0,-2 1 8 0,0 2 2 16,3 3 3-16,-1 0 4 0,-2 5-3 0,8 2-1 16,-3-1-3-16,3 2-2 0,-1 2 2 15,4 0-1-15,-3 0-4 0,4 2 1 0,2-1 4 16,-1 2 2-16,3-1 7 0,1 1 1 0,4 0 1 16,0-2 0-16,7 1-3 0,-1 1 0 0,2-2-5 15,4 2 0-15,1 1-1 0,1-1-4 16,0 1-4-16,0-1-4 0,0 1 2 0,0-1-4 15,0 1 0-15,0 0 1 0,0-1-6 0,0-1 1 16,0 2 0-16,0-1 4 0,0 1 4 0,0 0 3 16,0 0 3-16,0 0 0 0,0 0 1 15,0 0-1-15,0 0 1 0,0 0-3 0,0 0 0 16,0 0 2-16,0 0 2 0,0 0 0 0,0 0 1 16,0 0-1-16,0 0-1 0,0 0 0 15,0 0 0-15,0 0-3 0,0 0-1 0,0 0-1 16,0-1-5-16,0 1 2 0,0 0 1 0,0 0-1 15,0 0 3-15,0 0-1 0,0 0-7 0,0 0-12 16,0 0-24-16,0 0-41 0,0 0-87 0,0 0-1373 16</inkml:trace>
  <inkml:trace contextRef="#ctx0" brushRef="#br0" timeOffset="11260.41">2989 12565 551 0,'0'0'70'0,"0"0"-10"16,0 0-18-16,0 0-11 0,0 0-14 16,0 0 6-16,0 0 4 0,0 0 3 0,0 0-5 15,0 0-2-15,0 0 4 0,0 0-1 0,121-71 7 16,-110 64-2-16,1 0 5 0,1 0-2 16,-1 1-1-16,-1 0-6 0,-1-1-9 0,0 1 0 15,-2 2-3-15,-3-1 3 0,3 1-5 0,-5 2-5 16,4 1-5-16,-5-1-2 0,0 2 0 0,-1-1 2 15,2 1 9-15,-3 0 12 0,0 0 15 16,0 0 24-16,0 0 10 0,0 0 8 0,0 0-5 16,0 0-18-16,0 0-17 0,0 0-20 0,0 0-16 15,0 0-12-15,0 0-13 0,0 0-9 0,0 0-9 16,0 0-3-16,0 0 3 0,0 0 9 16,0 0 12-16,0 0 11 0,-3 0 9 0,3 0 4 15,0 1 6-15,-1-1 3 0,1 2 0 0,0-2-1 16,-1 0-8-16,1 0-7 0,0 0-14 0,0 0-36 15,0 0-60-15,0 0-1090 0</inkml:trace>
  <inkml:trace contextRef="#ctx0" brushRef="#br0" timeOffset="12060.96">3037 12565 624 0,'0'0'182'16,"0"0"-32"-16,0 0-37 0,0 0-22 0,0 0-9 15,0 0-25-15,0 0-13 0,0 0-3 16,0 0-2-16,0 0 11 0,0 0 11 0,0 0-16 16,0 0-9-16,61-26-10 0,-39 15-8 0,5-1 2 15,1-1 4-15,5-1-1 0,0-2-4 16,6 1-5-16,0-2-6 0,1 3-1 0,4-2-2 16,-1-1 1-16,7 1 4 0,0-1 11 0,3 0 4 15,5-2 5-15,2-1 0 0,4 0-10 0,5-3-1 16,2 2-5-16,3-2-4 0,4 1-3 0,2-1 1 15,2-1-3-15,0-1 1 0,2-2 1 0,4 1-5 16,-1-2 0-16,6 0 2 0,2 0-3 0,-1 0 1 16,-1-1 0-16,3 0-2 0,-4 1-2 15,-1-2 1-15,-3 1-1 0,-1 1 4 0,-4 1 7 16,3 0 4-16,-3 0 11 0,-2 0 7 0,2-3 8 16,-1 3 19-16,0-2 13 0,2-1 2 15,-1 1-9-15,-1 1-23 0,-3 3-17 0,-1 1-13 16,-6 3-6-16,-3 0-2 0,-6 3-3 0,-2 2-4 15,-4 1 2-15,-4 1 2 0,-4 2 4 0,-2-1 13 16,-2 4-3-16,-2 0 3 0,-3-1 3 16,-2 1-13-16,-1 1 7 0,-3 1-1 0,-2 2-6 15,-3 1 9-15,-4 1-2 0,-3 1 0 0,-3 0 5 16,-6 1-6-16,0 1-1 0,-6 0-3 0,-1 0-5 16,-3 0-4-16,0 0-1 0,-3 0 3 15,1 0-3-15,-1 0-1 0,0 0 3 0,0 0 0 16,1 1 3-16,-1 2 5 0,0 0 1 0,0 0 0 15,0 1 1-15,-2 0-1 0,-1 1 0 0,2 0 0 16,-3-1 1-16,0 0-1 0,2-1 2 16,-1 0-1-16,-1 0-1 0,1-1-2 0,2 1-2 15,-1-2-3-15,1-1-1 0,1 0 1 0,0 0-3 16,0 0-3-16,0 0 0 0,0 0-1 0,0 0-1 16,0 0 1-16,0 0 3 0,0 0-1 0,0 0 2 15,0 0-1-15,0 0 2 0,0 0-1 16,0 0 1-16,0 0-2 0,0 0-2 0,0 0 0 15,1 0 1-15,1 0 4 0,2 0 1 0,1 2 2 16,1 0-2-16,0 0-2 0,2 0 3 16,4-1 2-16,-1 0 0 0,6-1 2 0,2 0-1 15,2 0-2-15,3 0-6 0,2 0 1 0,-2-1-1 16,4-1-4-16,-2-1 5 0,2 2-2 0,-1-1-2 16,1-2 3-16,-1 2 1 0,3-2 0 15,-2 1 8-15,0-1-3 0,2-1-1 0,-2 0 2 16,1 1-4-16,0-1 0 0,-1 1-1 0,-2-1 2 15,2 1-2-15,-2-1 0 0,-1 0 2 0,-4 1-2 16,1-1 1-16,0 0-1 0,-4 0-2 0,0 0 0 16,1 1-5-16,-5-1-12 0,2 0-25 0,-7 1-69 15,-3 3-1417-15</inkml:trace>
  <inkml:trace contextRef="#ctx0" brushRef="#br0" timeOffset="12895.33">7982 10889 1795 0,'0'0'398'0,"0"0"-352"15,0 0-54-15,0 0-20 0,0 0-7 0,0 0 7 16,0 0 21-16,0 0 5 0,0 0-4 0,0 0-3 16,0 0-4-16,0 0 9 0,56-14 7 0,-43 18 5 15,1 2 13-15,0 2 2 0,0 0-1 0,2 3 1 16,-2 1 1-16,0-1-4 0,0 1 0 15,0 1 1-15,-1 0-7 0,0-1 6 0,-2 1 2 16,1 0 0-16,-2 0 12 0,1 0-6 0,-2-1-9 16,1 1-4-16,-1-1-3 0,2 0 8 15,-1-1 4-15,1-1 0 0,2-2-10 0,-3 0-10 16,2-1-2-16,-2-2-3 0,-1 0 6 0,1-1 1 16,-4-1 5-16,0-1 3 0,-2-1-2 15,-2 0 1-15,0-1 4 0,-2 2 3 0,0-1 6 16,0 0 7-16,-4 2-2 0,0 0-4 0,-3 3-7 15,-3 1-8-15,0 1-2 0,-3 2 1 0,-3 1 2 16,1 0 0-16,-2 0-1 0,-4 1-3 0,1 2 0 16,-4 2-3-16,-1-1 1 0,0 2 2 15,1 1-2-15,1 0 1 0,-1 0 0 0,3-3-1 16,5-3 3-16,2-3 0 0,4-1 0 0,3-2-4 16,3 0-8-16,3-1-6 0,-1-1-7 0,2 2 0 15,0 0 6-15,4 1 1 0,1-1-2 0,2 1-5 16,-1-1-8-16,5-1-12 0,-2-2-26 15,1 0-54-15,-1-2-100 0,-2 0-1288 0</inkml:trace>
  <inkml:trace contextRef="#ctx0" brushRef="#br0" timeOffset="52120.82">11390 10458 730 0,'0'0'192'0,"0"0"-22"0,0 0-13 0,0 0-12 15,0 0-13-15,0 0-12 0,0 0-31 16,0 0-17-16,0 0-7 0,0 0-10 0,0 0-10 15,0 0 0-15,2-34-2 0,-2 29 1 0,0 1-1 16,0 1-5-16,0-1-5 0,0 1-3 0,0 0-5 16,0 1 1-16,0-1 0 0,0 2 1 0,0 1-1 15,-1 0 3-15,1-2 1 0,0 2 1 16,0 0 3-16,0 0 0 0,0 0-1 0,0 0-3 16,0 0-5-16,-1 0 0 0,1 0-6 0,0 0 3 15,0 0 0-15,-1-1 2 0,1 1 2 16,0-1-5-16,-1 1 4 0,1-2-1 0,-3 2 3 15,3 0 1-15,-1-1-3 0,1 1-2 0,-1 0-4 16,1-1-2-16,0 1-1 0,0 0-1 0,0-1-4 16,0 0-4-16,0-2 1 0,0 0-6 0,5-3 1 15,-2-2 0-15,1-1 1 0,3-2 0 16,2-2-1-16,-1-1 2 0,1 0 1 0,2 1-3 16,-4-1 3-16,1 1 1 0,1 0 1 0,0 1-1 15,-2 3 1-15,-2 1-3 0,0 2 2 0,-3 1-2 16,0 1 0-16,-2 3 0 0,0 1-1 15,0 0 2-15,0 1-1 0,-1 5 1 0,-5 3-2 16,1 1-4-16,-3 3 3 0,-2 1-7 16,-1 1 3-16,1 2-1 0,-3-3 0 0,2 1 3 0,-2-1-2 15,6-1 2-15,-1-3-1 0,0-1 1 16,4-3 1-16,-2-1 0 0,5-3-2 0,0-2-4 16,1 0 0-16,0 0 1 0,2-4 4 0,5-1 1 15,-3-3 0-15,4 0 0 0,0-4-1 16,2-2 0-16,-1 0 3 0,-2 0-1 0,3 1 3 15,0-1-4-15,-1 1 3 0,0 2 1 0,1 0 0 16,-4 3 1-16,-2 3-4 0,-2 3-1 0,-1 1-1 16,-1 1 2-16,0 0 2 0,0 0-1 15,0 0 2-15,-1 2-2 0,0 1 1 0,-2 2-5 16,-2-1 0-16,2 3-4 0,0-2 2 0,-3-1-1 16,3 1 0-16,-2-2-1 0,3 1-2 0,1-2-7 15,-1 2-6-15,0-3-10 0,-2 1-25 16,4-1-45-16,-1 0-92 0,1-1-1386 0</inkml:trace>
  <inkml:trace contextRef="#ctx0" brushRef="#br0" timeOffset="66393.5">10937 8146 0 0,'0'0'0'0,"0"0"0"16,0 0 0-16</inkml:trace>
  <inkml:trace contextRef="#ctx0" brushRef="#br0" timeOffset="66713.75">10937 8146 547 0,'-15'31'213'16,"14"-30"-31"-16,-2-1-9 0,2 0-6 0,-1 0-11 15,2 0-30-15,-4 0-21 0,0 0-11 16,1 1-8-16,0 1-6 0,-2-2-3 0,1 1 0 15,-2 2 5-15,1-2 3 0,-2 2 8 0,1 1 1 16,0-2 0-16,-2 2 0 0,0-1-6 0,4 1-2 16,-4-1-8-16,4-1-3 0,-2 2-10 0,1-2-7 15,-1 1-6-15,3-1-6 0,-2 0-5 0,3-1-6 16,2 0-8-16,0-1-4 0,0 0-8 16,0 0-6-16,0 0-3 0,1 0 0 0,7 0 4 15,3-1 0-15,0-2 9 0,1 0-4 0,5-3-2 16,-1 0 1-16,0-1-6 0,2-1 2 15,0-2-3-15,-2 3 1 0,1-3-3 0,-3 2 0 16,1 0-3-16,-4 2-2 0,-1 2 3 0,-5 0-5 16,1 2-1-16,-5 0 0 0,0 2-2 0,0 0-2 15,-1-2-6-15,0 2-6 0,0 0-14 16,0-1-14-16,0-1-19 0,0 0-22 0,0 0-21 16,0-3-35-16,0 2-51 0,0 0-1369 0</inkml:trace>
  <inkml:trace contextRef="#ctx0" brushRef="#br0" timeOffset="67235.34">11046 7913 1520 0,'0'0'144'0,"0"0"-101"15,0 0-16-15,0 0 31 0,0 0 27 16,0 0 7-16,0 0-16 0,0 0-31 0,0 0-27 16,0 0-6-16,0 0 0 0,0 0 7 0,0 0 11 15,0 0 6-15,74-91 1 0,-66 89-4 0,2 2-6 16,0 0-3-16,-1 6 6 0,1 3 6 15,-1 2 10-15,1 6-1 0,0 0-7 0,-1 1-7 16,-2 3-10-16,1 2-6 0,1-2-2 0,-3 1-3 16,-2 0-1-16,-2-2 0 0,2 2 3 0,-4-1 4 15,0 1-1-15,0-1 1 0,-3-1 0 0,0 0 4 16,-1-3 5-16,-1-1 1 0,1 0 7 16,-3-4-1-16,4-2 1 0,-2-2 0 0,3-4-1 15,0 0-1-15,0-2-1 0,-1-2-4 0,2 0 0 16,0 0-4-16,1-2-7 0,0-2-2 0,0 0-2 15,0-1-1-15,0 2 0 0,5-4 2 16,-1 3 0-16,3-1 2 0,-2 0 3 0,5 1-2 16,-1 0-1-16,2 1 2 0,4 0-7 0,-3 0 7 15,1 2-1-15,3-2-2 0,-2 2 0 0,3-1-7 16,-3 0-4-16,3 1-2 0,-4-1-2 16,-1-1-7-16,-2 1-9 0,0 1-14 0,-1 1-21 15,1-1-27-15,-1 1-38 0,-5 0-65 0,1 0-1397 0</inkml:trace>
  <inkml:trace contextRef="#ctx0" brushRef="#br0" timeOffset="67450.38">11564 8031 2276 0,'0'0'153'0,"0"0"-17"0,0 0-12 0,0 0-13 16,0 0-24-16,0 0-22 0,41 122-24 16,-38-101-23-16,3-1-17 0,-4 0-10 0,-1-1-9 15,3-2-8-15,-4 1-8 0,0-3-19 0,0-3-31 16,0 1-194-16,-3-5-121 0,2-2-1126 0</inkml:trace>
  <inkml:trace contextRef="#ctx0" brushRef="#br0" timeOffset="67762.32">11705 7828 2092 0,'0'0'314'16,"0"0"-181"-16,0 0-16 0,0 0 6 15,0 0 1-15,0 0-12 0,0 0-19 0,0 0-30 16,0 0-28-16,0 0-17 0,0 0-11 0,0 0 0 16,0 0 2-16,0 0 0 0,12-15-1 15,-1 8-5-15,-1-1-2 0,3 0-5 0,2 0-4 16,-2 0-7-16,-3-1-9 0,1 1-20 0,1 0-35 15,-3 1-50-15,-1 1-94 0,-3 2-1358 0</inkml:trace>
  <inkml:trace contextRef="#ctx0" brushRef="#br0" timeOffset="68233.53">11811 7524 2259 0,'0'0'139'15,"0"0"-53"-15,0 0-14 0,0 0 0 0,0 0 1 16,0 0 3-16,0 0-16 0,0 0-18 0,0 0-11 16,0 0-5-16,0 0 1 0,0 0 6 15,0 0 3-15,107 0 1 0,-102 5 0 0,3 2-6 16,0 3-1-16,-5 1-5 0,3 4-3 0,-3 1-9 16,-2 2-5-16,3 0-3 0,-3 2-2 0,-1 0-1 15,0 0 0-15,0-2-4 0,0-2 1 16,0-3-3-16,-1-2 5 0,-2-2-1 0,2-1 0 15,1-2 0-15,0-1-4 0,0-3 1 0,0 0-4 16,0-2-3-16,1 0 1 0,4 0-2 16,-1 0 4-16,3-2 1 0,1-3 1 0,-2-1 1 15,5-1-4-15,-1 0 6 0,3-1 0 0,-1 1-1 16,-1-1 3-16,1 2-1 0,0 0 2 0,-1 1 0 16,4 2 1-16,-3 2 1 0,-1 1-2 15,0 0 1-15,0 1 1 0,-1 6 1 0,1-1 2 16,-1 1 0-16,-1-1 3 0,1 2 2 0,-2 1 2 15,-4 1 3-15,1 0 2 0,-4 1 4 0,-1-1-3 16,0-1 1-16,-3 1 0 0,-3 1-5 0,-3-1 4 16,-1 0-2-16,0 1-1 0,0-1-1 0,-3 1-5 15,1-2-2-15,-2-2-3 0,1 1 0 16,4-3-5-16,-2 0-4 0,6-3-2 0,0-1-11 16,2-1-5-16,2 0-18 0,-1 0-30 15,2-4-45-15,0-2-94 0,0 1-327 0,3 1-1086 0</inkml:trace>
  <inkml:trace contextRef="#ctx0" brushRef="#br0" timeOffset="68469.9">12429 7616 2531 0,'0'0'270'0,"0"0"-228"16,0 0-1-16,0 0 16 0,0 0 22 0,0 0 11 16,0 0-5-16,0 0-25 0,42 123-27 15,-38-104-18-15,-3 1-7 0,-1-2-6 0,0-1-1 16,0-1-11-16,0 1-7 0,0 0-13 0,-1-3-19 16,-3-2-28-16,2-2-38 0,2-3-56 0,-1-4-1422 15</inkml:trace>
  <inkml:trace contextRef="#ctx0" brushRef="#br0" timeOffset="72487.67">12663 7406 1649 0,'0'0'111'16,"0"0"-5"-16,0 0-5 0,0 0-10 0,0 0-1 15,0 0-9-15,0 0-13 0,0 0-11 16,0 0-15-16,0 0-6 0,0 0-5 0,0 0 1 16,0 0 0-16,11-44 3 0,-3 35-4 0,0-2-1 15,3 2 2-15,-1 0 3 0,1 1 4 0,1 2 2 16,1 2-5-16,0 2-7 0,1 2-6 15,-3 3-5-15,4 4-4 0,-4 1-4 0,0 4 1 16,0 1-4-16,-3 2 0 0,-3 1-4 0,2 2-2 16,-4 0 0-16,0 0-1 0,-1 1 0 0,-2-2 2 15,0 1 0-15,-6-1-1 0,-3 1 1 0,2-3 0 16,-1 2 3-16,-2-2 3 0,0-1-3 16,0-1 3-16,-1-2-2 0,2-3 1 0,1-1 4 15,0-3 4-15,2 0 2 0,1-3-1 0,2-1 1 16,1 0 0-16,-2 0-2 0,3 0 2 0,1-3-3 15,0 0 1-15,0 0-2 0,0-2 2 0,1 0-1 16,5 1 0-16,-2 0-1 0,5-2-1 16,0 2 0-16,0 0-2 0,2 1 0 0,-1 0-4 15,1 2-1-15,1-2-4 0,-1 2-2 0,3 0 2 16,-2 0-2-16,0 1-3 0,-1-1-3 16,-1 1-5-16,0 0-8 0,1-1-11 0,-1 1-16 15,0-2-28-15,-3 1-35 0,-3 1-1479 0</inkml:trace>
  <inkml:trace contextRef="#ctx0" brushRef="#br0" timeOffset="72691.95">13085 7220 1821 0,'0'0'378'0,"0"0"-265"0,0 0-16 0,0 0 12 15,0 0 20-15,0 0 5 0,0 0-29 16,0 0-24-16,0 0-28 0,0 0-25 0,0 0-9 16,71 132-14-16,-60-110-5 0,-2-1-4 0,-1 0-10 15,3-2-12-15,-4-2-21 0,2-2-23 0,-2-5-42 16,-4-3-1440-16</inkml:trace>
  <inkml:trace contextRef="#ctx0" brushRef="#br0" timeOffset="72920.03">13045 7411 2325 0,'0'0'115'15,"0"0"-34"-15,0 0 1 0,0 0 20 0,0 0 0 16,0 0-20-16,0 0-27 0,0 0-23 0,0 0-22 15,0 0-11-15,0 0-4 0,0 0-7 0,127-48-13 16,-111 39-9-16,0-2-13 0,-1 1-25 16,1 1-58-16,-4 1-1390 0,-7 3 1047 0</inkml:trace>
  <inkml:trace contextRef="#ctx0" brushRef="#br0" timeOffset="73455.9">13411 7200 2498 0,'0'0'48'0,"0"0"-28"0,0 0-4 16,0 0 23-16,0 0 19 0,0 0-1 0,0 0-9 15,0 0-21-15,0 0-13 0,0 0-6 0,0 0 1 16,0 0-3-16,0 0 1 0,0 0 2 16,93-49 1-16,-87 51 8 0,-1 5 1 0,-1 3 1 15,0 1-1-15,-1 3-6 0,-3 2-6 0,0 0-4 16,0 3-8-16,0-2 3 0,0 1 0 0,0-2 1 16,0 1-1-16,-2-4 3 0,-1 1-2 15,0-2 1-15,0-2 3 0,0-2 0 0,-2-2 2 16,4-2 2-16,0 1 0 0,0-5 1 0,1 0-1 15,0 0-2-15,0 0-2 0,0 0-8 0,0-1-4 16,2-4-2-16,1 1-1 0,2-2 7 16,0-1-1-16,2 1 2 0,1 0 1 0,0-2 1 15,-1 3 1-15,0-1 0 0,4 1 3 0,-3 0-1 16,1 4 0-16,1-2 0 0,-3 3 1 0,2 0 3 16,-1 0 2-16,2 4 1 0,-1 1-1 0,-2 0-2 15,-1 2 2-15,0 0 0 0,-3 1 6 16,0 1 2-16,-3 0 2 0,0 0 5 0,0 1 1 15,-3 1 0-15,-3 1 2 0,-1-1-2 0,-3 0-3 16,0 2-3-16,-2 0-4 0,-2 1-5 0,1-2-3 16,0 0-5-16,-1-3-2 0,3 1-4 15,2-4-7-15,3-1-5 0,-2 0-15 0,6-4-16 16,0 1-44-16,2-2-137 0,0 0-173 0,0-2-1185 0</inkml:trace>
  <inkml:trace contextRef="#ctx0" brushRef="#br0" timeOffset="73762.45">13748 7183 2007 0,'0'0'129'0,"0"0"-34"15,0 0 7-15,0 0 21 0,0 0 9 0,0 0-5 16,0 0-21-16,0 0-26 0,0 0-17 16,0 0-6-16,0 0 3 0,0 0 4 0,0 0-5 15,0 0-3-15,40 95-8 0,-34-77-4 0,3 2-5 16,1 0-10-16,-2 1-6 0,4 0-11 0,0 0-6 16,0-4-7-16,-1 0 1 0,1-1-3 0,-3 0-2 15,0-2 2-15,-2-1-7 0,0-4-2 16,-4 0-3-16,0-3-11 0,-3 0-11 0,0 0-28 15,-3-1-46-15,-1-2-82 0,-1 1-1432 0</inkml:trace>
  <inkml:trace contextRef="#ctx0" brushRef="#br0" timeOffset="73999.17">13657 7012 2788 0,'0'0'66'0,"0"0"-9"0,0 0 20 16,0 0 33-16,0 0 9 0,0 0-12 15,0 0-29-15,0 0-24 0,0 0-22 0,0 0-9 16,0 0-1-16,0 0-9 0,0 0-4 0,0 0-2 16,45 24-6-16,-43-24 0 0,-2 2 0 0,1-2-3 15,0 1-8-15,0 0-6 0,-1-1-19 16,1 0-42-16,0 1-79 0,2-1-319 0,-1 0-1222 0</inkml:trace>
  <inkml:trace contextRef="#ctx0" brushRef="#br0" timeOffset="74831.57">14245 7157 2454 0,'0'0'56'0,"0"0"-40"0,0 0 1 0,0 0 27 16,0 0 20-16,0 0 2 0,0 0-15 0,0 0-21 16,0 0-19-16,0 0-16 0,32 124-5 0,-32-103-11 15,0-1-5-15,0-2-7 0,0-1-14 16,-1-2-29-16,0-1-65 0,-2-1-113 0,1-5-271 0,1-4-919 16</inkml:trace>
  <inkml:trace contextRef="#ctx0" brushRef="#br0" timeOffset="76441.52">14541 7058 1789 0,'0'0'132'0,"0"0"-58"16,0 0-7-16,0 0 7 0,0 0-2 0,0 0-5 16,0 0-14-16,0 0-22 0,0 0-9 15,0 0-2-15,0 0 8 0,0 0 8 0,0 0 6 16,0 0 7-16,24-55 1 0,-21 50-2 0,-1 0-3 15,0 1-7-15,1-1-7 0,2 0-8 0,-1 0-6 16,1-1-5-16,0 1-4 0,0-1 0 0,0 1-3 16,2 0 0-16,-1 1-3 0,0 1-1 15,1 1-1-15,-1 2 0 0,3 0 5 0,-2 5 5 16,1 3 7-16,1 2 17 0,-1 4-8 16,1 2-6-16,-4 2-5 0,0 1-12 0,0 0 2 0,-2 1 3 15,-1 1-1-15,-2-2-1 0,0 1 0 0,-2-1 3 16,-4-1 3-16,1 1 1 0,-2-2 0 15,1-2-2-15,-2 1-1 0,1-4-1 0,-1 1 2 16,3-6 0-16,-1-2-1 0,1-1-2 0,-1-2-4 16,2-1 0-16,-1-1 5 0,2 0 4 15,0-1 4-15,0-5-1 0,1 2-6 0,0-3-11 16,1 1 0-16,0-3 0 0,1 1 0 0,0 0 5 16,0 0-1-16,0-1-1 0,0 3 0 0,2-1-1 15,0 2 2-15,2 0 0 0,-1 3 1 16,1-1-3-16,1 2 2 0,1 0-1 0,2 1-2 15,0 0 3-15,1 0 2 0,2 2 1 0,0 3 0 16,0-1-1-16,0 1-8 0,-1 0-5 0,0-1-8 16,1 0-6-16,-1 0-22 0,-1-1-35 15,2-1-51-15,-5-1-1474 0,-1-1 1148 0</inkml:trace>
  <inkml:trace contextRef="#ctx0" brushRef="#br0" timeOffset="76674.53">14878 7026 2996 0,'0'0'32'15,"0"0"-21"-15,0 0-1 0,0 0 9 16,0 0 6-16,0 0 8 0,0 0-4 0,0 0-10 15,0 0-8-15,0 0-5 0,0 0-2 0,0 0-2 16,0 0-5-16,0 0-5 0,87-9-9 0,-76 1-13 16,1-2-29-16,0 1-59 0,-1 1 118 15,-6 4-1606-15</inkml:trace>
  <inkml:trace contextRef="#ctx0" brushRef="#br0" timeOffset="77209.02">15145 6907 2454 0,'0'0'92'0,"0"0"-115"0,0 0-1 16,0 0 28-16,0 0 33 0,0 0 20 15,0 0-2-15,0 0-20 0,0 0-23 0,0 0-12 16,0 0-3-16,0 0 9 0,0 0 7 0,0 0 6 16,82-11 0-16,-73 12-6 0,0 1-6 15,-2 1-3-15,1 1 4 0,-3 2 4 0,-1 0 3 16,-2 4 3-16,1-2-1 0,-2 3 0 0,0 1-5 16,-1 1-3-16,0-1-4 0,0 2-4 0,0-1 0 15,0 1 3-15,-1-1-4 0,0 0 1 16,-1-1-2-16,0-1-3 0,1-4 2 0,1 0 0 15,0-2-1-15,0-1 0 0,0-2-4 0,0 1-4 16,0-2-5-16,0-1-3 0,0 1 2 0,2-1 3 16,1 0 7-16,0 0 4 0,2 0 3 0,1 0 2 15,1-1-2-15,-1 0 1 0,0-2-4 0,2 1 3 16,2 0-1-16,-2 0 2 0,0 2-1 16,2 0 2-16,-3 0 2 0,1 0-1 0,-1 0 6 15,1 0-1-15,-2 0 2 0,0 3 3 0,-2-1-1 16,1 3 7-16,-1-1 7 0,-2 2 7 0,-1 1 8 15,2 1 4-15,-3 2 4 0,0-1-3 16,-3 2-3-16,0-1-10 0,-4 2-8 0,1 1-6 16,-3-2-10-16,0-1-1 0,0 1-6 0,-1-2-8 15,0-2-3-15,2-1-13 0,1-1-14 16,1-3-28-16,-2 0-54 0,5-2-93 0,-1 0-120 16,1 0-1230-16</inkml:trace>
  <inkml:trace contextRef="#ctx0" brushRef="#br0" timeOffset="77445.19">15495 6981 2401 0,'0'0'117'16,"0"0"-71"-16,0 0 13 0,0 0 20 15,0 0 15-15,0 0 4 0,0 0-3 0,0 0-21 16,0 0-21-16,0 0-6 0,86 130-5 0,-77-112-7 15,1 2-3-15,-4-1-11 0,0 1-8 16,1 1-3-16,-4-2-5 0,2 1-1 0,-4-2-2 16,-1-1-8-16,0-4-8 0,0 0-8 0,-6-1-18 15,1-4-23-15,-2 1-41 0,0-2-123 0,4-4-436 16,-3 0-940-16</inkml:trace>
  <inkml:trace contextRef="#ctx0" brushRef="#br0" timeOffset="77616.3">15436 6836 3061 0,'0'0'57'0,"0"0"-23"0,0 0 10 16,0 0 10-16,0 0-4 0,0 0-6 0,0 0-22 16,0 0-22-16,0 0-12 0,0 0-10 15,0 0-13-15,0 0-39 0,0 0-88 0,23-23-386 16,-23 23-1103-16</inkml:trace>
  <inkml:trace contextRef="#ctx0" brushRef="#br0" timeOffset="78323.82">9390 8433 880 0,'0'0'369'0,"0"0"-61"0,0 0-42 0,0 0-47 16,0 0-39-16,0 0-36 0,0 0-37 15,0 0-20-15,0 0-3 0,0 0 8 0,0 0 12 16,0 0 9-16,31 0-8 0,-20 19-9 0,4 1-20 15,-2 4-20-15,0 0-19 0,0 2-19 16,-1 0-11-16,0 0-9 0,-2 1-8 0,0-1-8 16,-4-2-9-16,1-1-13 0,-2-2-12 0,0-2-13 15,-4-4-15-15,0-2-13 0,1-4-13 0,-2-3-16 16,0-2-31-16,0-3-1362 0</inkml:trace>
  <inkml:trace contextRef="#ctx0" brushRef="#br0" timeOffset="78545.47">9371 8293 0 0,'0'0'0'0,"0"0"0"16,0 0 0-16,0 0 342 0,-41-116 942 15,40 102-1097-15,1 2-33 0,0 3-16 0,5 2-16 16,1 0-9-16,4 3-7 0,-2 0-8 0,2 3 3 16,2 1 1-16,-1 2-1 0,5 5-3 0,-2 5-5 15,4 5-9-15,-4 4-16 0,3 3-18 16,-4 5-19-16,0 2-16 0,-1 2-14 0,-3 1-3 15,-3 1-1-15,1 0-2 0,-5-1 1 0,-1-1-11 16,-1-3-10-16,0-2-11 0,0-2-11 16,-3-4-15-16,-2-1-31 0,3-7-56 0,1-6-1429 0</inkml:trace>
  <inkml:trace contextRef="#ctx0" brushRef="#br0" timeOffset="78844.43">9637 8445 2008 0,'0'0'95'15,"0"0"-46"-15,0 0-20 0,0 0 21 0,0 0 28 16,0 0 17-16,0 0-2 0,0 0-19 0,32 125-29 16,-26-114-20-16,-1 0-8 0,1-3 0 0,2-1 5 15,-2-3 6-15,1-2 6 0,2-2 1 16,-1 0-1-16,1-7-3 0,-1-2-5 0,0-3-9 15,0-1-4-15,-1-2-3 0,-4 0-6 0,-1-1-1 16,-2 2 0-16,0-1-1 0,-3 1 2 16,-6 0-1-16,0 1-1 0,-2 0-2 0,1 0-3 15,-1 2-7-15,0-1-5 0,-1 3-4 0,-2 3-9 16,1-1-2-16,2 4-10 0,0 2-16 0,2-1-33 16,3 2-187-16,2 0 3 0,1 0-1210 0</inkml:trace>
  <inkml:trace contextRef="#ctx0" brushRef="#br0" timeOffset="79063.95">9675 8059 1600 0,'0'0'559'0,"0"0"-393"16,0 0-37-16,0 0-4 0,0 0 10 15,0 0 8-15,0 0-11 0,0 0-21 0,39 129-35 16,-26-93-29-16,7-2-16 0,-1 4-18 0,2 2-5 16,-1-1-9-16,-1-1-4 0,1-2-12 15,-4-4-23-15,0-5-35 0,-6-8-81 0,-2-6-1459 0</inkml:trace>
  <inkml:trace contextRef="#ctx0" brushRef="#br0" timeOffset="79411.43">9910 8442 2287 0,'0'0'50'0,"0"0"-37"0,0 0 1 0,0 0 12 15,0 0 9-15,0 0 7 0,0 0-3 16,0 0-8-16,97-118-8 0,-86 98 3 0,0 1 15 15,-1-1 12-15,-2 0 9 0,-1 0 1 0,0 1-9 16,-5-1-6-16,-1 5-9 0,-1 1-8 0,0 3 2 16,-1 0-4-16,-2 4 1 0,-5 3 0 0,1 2-5 15,1 2-2-15,-2 2-3 0,-1 5-5 16,0 5-4-16,4 4 2 0,-3 3 3 0,0 2 3 16,3 1 0-16,-1 0-1 0,5 0-2 0,1 1-2 15,0-2-6-15,4-1-1 0,4-2-5 16,2-2-4-16,3-3 1 0,3-2-4 0,0-5-1 15,3-2-13-15,1-4-12 0,-2 0-18 0,3-4-32 16,1-4-41-16,-7 1-1485 0,-6 1 742 0</inkml:trace>
  <inkml:trace contextRef="#ctx0" brushRef="#br0" timeOffset="79903.69">10408 8020 2575 0,'0'0'93'16,"0"0"-45"-16,0 0-6 0,0 0 15 15,0 0 9-15,0 0-8 0,0 0-21 0,0 0-29 16,0 0-37-16,0 0-41 0,0 0-1489 0</inkml:trace>
  <inkml:trace contextRef="#ctx0" brushRef="#br0" timeOffset="80045.5">10451 8261 2073 0,'0'0'-1414'0</inkml:trace>
  <inkml:trace contextRef="#ctx0" brushRef="#br0" timeOffset="83885.09">12253 8802 0 0,'0'0'0'16,"0"0"0"-16,0 0 171 0,0 0 10 15,0 0-23-15,0 0-24 0,0 0-12 0,0 0 0 16,0 0 17-16,0 0-3 0,0 0-11 0,0 0-6 16,0 0 0-16,0 0-8 0,-8-14-2 15,8 11 4-15,0 0 1 0,0 1-4 0,0-1-1 16,0 1-5-16,0 1-9 0,-1-1-4 0,1 2-5 15,0-1-2-15,-1 1-5 0,0-1-5 0,-1 1-5 16,-1-1-12-16,2 1-7 0,0 0-5 16,1 0-6-16,0 0-3 0,0 0-5 0,0 0-7 15,0 0-2-15,0 0-7 0,0 0 3 0,0 3 3 16,1 4 4-16,7 2 1 0,-4 3-2 16,4 2-6-16,0 1-5 0,1 1-6 0,1 2 0 15,-1-2-3-15,-3 1 0 0,3 0-2 0,0-1 2 16,-2 0-2-16,-3 0-2 0,5-1 0 0,-4-2-1 15,0-1 0-15,0-2-4 0,-1-2 2 0,-2-2 4 16,3-2-1-16,-2-2 2 0,-2-1-3 0,0-1 1 16,-1 0-3-16,0-3-1 0,0-4 2 15,0 0 0-15,-3-2 0 0,-4-4-3 0,-1-1 1 16,2-1 0-16,-4-1 1 0,-4-1 0 0,3 0-3 16,-2-2 2-16,0-1-6 0,-3-1 2 0,3 2 7 15,0-1-4-15,-1 2 6 0,4 2-1 16,-1 2 4-16,3 4 0 0,2 1-1 0,0 3 4 15,3 2 0-15,2 3 1 0,-1-1-4 0,2 2 0 16,0 0-2-16,0 2 0 0,6 3 5 16,2 4 3-16,1 3 1 0,3 2 1 0,-1 3-2 15,1 1 2-15,3 3 2 0,-3 0-2 0,1 0-1 16,0 0 1-16,1 0-6 0,-4-1 1 0,-1-3-1 16,1 1-1-16,-4-2-4 0,2-1-2 15,0-2-2-15,-1-3-5 0,-1 1 0 0,1-4-6 16,-2 2-7-16,1-5-16 0,-2 1-36 0,3-3-64 15,-5-1-222-15,1 1-1309 0</inkml:trace>
  <inkml:trace contextRef="#ctx0" brushRef="#br0" timeOffset="85341.76">11791 9230 2671 0,'0'0'15'0,"0"0"-22"0,0 0-1 16,0 0 12-16,0 0 3 0,0 0 3 0,0 0-10 16,118-76-31-16,-104 62-89 0,-4 5-1372 0</inkml:trace>
  <inkml:trace contextRef="#ctx0" brushRef="#br0" timeOffset="89137.49">14601 6621 1845 0,'0'0'135'0,"0"0"-60"0,0 0-28 16,-129 6-3-16,95-5-2 0,-1-1 5 0,0 0-4 15,-3 0-7-15,-1 0-12 0,-1 0-8 0,-3 0-2 16,-2 1-4-16,-3 0 0 0,0 0 5 0,-3 2 4 16,-3-1 2-16,0 2 3 0,-3 1 0 15,-4 2-5-15,-1 0-4 0,-4 2 14 0,-1 1 3 16,-3 1 14-16,0 0 10 0,-2 3-17 0,-2 1-4 15,-2 0-14-15,0 2-10 0,-3 1-6 0,-1 1-1 16,-1 1-6-16,-1 2 0 0,1 2-10 0,1 1-13 16,1 1 1-16,1-1-3 0,-1 1 4 15,0-3 15-15,4-1 1 0,-4-1 1 0,6-2-11 16,-4 2-13-16,2 0-15 0,-3 1-24 0,2 3-10 16,-3 0-14-16,-1 1-12 0,-2 3-8 0,2 2-9 15,-2-1 8-15,0 3 7 0,1 1 27 16,1 4 37-16,4 0 22 0,-2 2 29 0,0 0 14 15,4 3 7-15,1 0-1 0,2 0 6 0,1 0 4 16,6 1-1-16,1-3 7 0,7 2-4 16,5-2 0-16,2 2-6 0,8-2-5 0,0 2-5 15,8 0-5-15,3 1-1 0,1 1-1 0,8 1 3 16,0 0 2-16,2 1 5 0,6 0 2 0,3-1 4 16,2 0-2-16,8-4-2 0,0-3-1 15,12-5 3-15,7-6 3 0,9-2 2 0,5-5 2 16,8-4-8-16,8-2-9 0,5-5-5 0,8-2-3 15,6-2-2-15,5-3-1 0,6-2-3 16,3-1-5-16,1 0-2 0,5-5-3 0,2-3-3 16,3-1 1-16,0-3-1 0,8-3 4 0,2-2 4 15,6-3 1-15,3-2-3 0,4-6 1 0,6-3-5 16,6-5-2-16,2-3-3 0,4-2-4 0,1-4 3 16,3 2-1-16,-3-1 6 0,-1 1 5 15,4 1 4-15,-3 0 3 0,3 5 3 0,-3-1 4 16,-2 3-3-16,1 1 1 0,0-1 0 0,0 3-6 15,-1-3-1-15,-1 3-8 0,-3-1-3 0,-2-1 0 16,-2 0-1-16,-5-1 3 0,-1 2 1 0,-2-2 1 16,-5 3 0-16,-4 1-2 0,-3 0 0 15,-1 1-1-15,-4 0-9 0,-5 1-3 0,-5 1 2 16,-5-1 2-16,-5 3 7 0,-4 0 9 0,-8-1 4 16,-4 2-6-16,-4-1-1 0,-7 0-9 15,-5 0-5-15,-6 3 4 0,-7-2 4 0,-6-1 6 16,-1 0 7-16,-9 0 10 0,-3 0 11 0,-6-2 11 15,-5 0 5-15,-5-1 3 0,0-2-12 0,-8-2-9 16,-4 0-17-16,-8-2-12 0,-1 1-3 16,-6 0-14-16,-4 0 5 0,-3 2-2 0,-5 2 10 15,-2 4 8-15,-5 2-9 0,-1 5 6 0,-7 3 0 16,-1 4 0-16,-2 1 0 0,-2 4-3 0,-5 3-3 16,-1 2 6-16,0 2 15 0,0 0 4 0,1 0 0 15,-1 0 2-15,0 2-3 0,3-1-1 0,-1 2-4 16,2-2-4-16,2 0-3 0,0 0-4 15,2 0-5-15,0-1-1 0,-3 3 0 0,4-1-1 16,0 1 0-16,0 3 0 0,-2-1 1 0,-1 2 1 16,0 2 2-16,1 2 1 0,-1 1 2 15,2 1 0-15,4-1-1 0,1 1 1 0,2-2 3 16,8 0-1-16,2-1 5 0,4-2-4 0,1-1-4 16,6 0-1-16,4 0-5 0,-1-2-10 0,4 2-3 15,0-1-6-15,3 1-5 0,0-1-7 16,5 0-10-16,-2-1-19 0,6-1-31 0,6 0-62 15,0-3-1253-15</inkml:trace>
  <inkml:trace contextRef="#ctx0" brushRef="#br0" timeOffset="90780.99">16631 7207 2200 0,'0'0'120'0,"0"0"-47"0,0 0-18 16,0 0 7-16,0 0 8 0,0 0 8 0,0 0-7 15,0 0-12-15,0 0-12 0,0 0-12 16,0 0-7-16,0 0-5 0,-7-1-3 0,8-1 2 15,1 1 8-15,5-1 5 0,-2 0 2 0,5-3-4 16,2 1-4-16,3 0-4 0,-2-1-3 0,4 1 1 16,-3-1-5-16,4-1-3 0,-3 0 0 0,1 0-2 15,-4 3 1-15,1-2-1 0,0 1-3 16,-5 1-4-16,-2 0 1 0,2 1 0 0,-6 1 0 16,1 1 3-16,-2 0-2 0,-1 0 0 0,0 0 1 15,0 0-3-15,0 0 2 0,0 0-2 0,0 0-6 16,0 0-6-16,0 0-5 0,0 0-10 15,-3 0-8-15,2 0-9 0,0 0-21 0,-1 0-25 16,-1 0-34-16,3-1-66 0,-1-2-1409 0,1 2 835 0</inkml:trace>
  <inkml:trace contextRef="#ctx0" brushRef="#br0" timeOffset="91489.64">16992 7054 867 0,'0'0'283'0,"0"0"-69"16,0 0-25-16,0 0-29 0,0 0-23 0,0 0-21 16,0 0-18-16,0 0-12 0,0 0-13 0,0 0-11 15,0 0-10-15,0 0-9 0,0 0-8 16,-2-3-6-16,2 1-10 0,2-2-6 0,0 0 0 16,4-1 3-16,-2 1 5 0,5-3 4 0,0 0 3 15,0-1-1-15,0 0-5 0,2 1 0 16,-1 0-3-16,-1 1-3 0,0 2-1 0,-2 0-4 15,2 2-4-15,1 1-4 0,-1 1-1 0,1 0 0 16,-1 6 0-16,1 0 2 0,-4 3 2 16,0 3 2-16,-1 1-4 0,-1 2-3 0,-1 0-2 0,-3 2 0 15,0 0 0-15,0 1 2 0,-5 0 0 0,-2-1 3 16,-1 0 0-16,1-1 3 0,-2 0 3 16,0-3 3-16,0 0 1 0,-1-1 1 0,1-1 2 15,3-2-1-15,1-1 1 0,-2-1 2 0,3-5 1 16,0 1 5-16,3-3 2 0,-1 0 1 0,2 0-4 15,0-2-17-15,0-1-13 0,2-2-8 16,1-3-4-16,1 0 10 0,0 0 10 0,2 1 4 16,-1 0 4-16,1 1-1 0,2 1-2 0,0 0 2 15,-2 2-1-15,1 0-3 0,1 1 1 16,-1 1-5-16,-1 1-2 0,1-2-4 0,-3 2-3 16,4 0-2-16,-2 0-6 0,-1 2-1 0,2-1-5 15,-3 1-12-15,3 1-18 0,0-2-35 0,-2-1-1460 16,-3 1 1124-16</inkml:trace>
  <inkml:trace contextRef="#ctx0" brushRef="#br0" timeOffset="91831.84">17469 7007 2865 0,'0'0'24'0,"0"0"-37"15,0 0-8-15,0 0 5 0,0 0 12 0,0 0 21 16,0 0 3-16,0 0-5 0,0 0-8 0,0 0-4 16,0 0-4-16,0 0-4 0,0 0-5 0,0 0-2 15,84-5-2-15,-75 1-1 0,1-1-8 0,-2 1-15 16,-2-1-29-16,0 0-51 0,1 3-133 16,-5-1-1243-16</inkml:trace>
  <inkml:trace contextRef="#ctx0" brushRef="#br0" timeOffset="92507.89">17681 6893 2478 0,'0'0'136'0,"0"0"-113"0,0 0-32 0,0 0 4 15,0 0 14-15,0 0 28 0,0 0 8 0,0 0-12 16,0 0-14-16,0 0-12 0,0 0 1 16,0 0 2-16,0 0 1 0,57-29 0 0,-51 29 0 15,0 0-4-15,-1 0 1 0,-1 1-5 0,1 2-3 16,-3 2 2-16,3 1-1 0,-2 0 3 0,-3 2 2 16,1 3-2-16,-1 3 2 0,0-2-3 15,0 3-5-15,-1 0 1 0,0-2-3 0,-3-1-1 16,2-1 0-16,0-3 1 0,2 0-1 0,0-2-2 15,0-3-1-15,0 1-5 0,0-3-2 16,0 1-3-16,0-2 3 0,1 1 5 0,5-1 3 16,-3 0 4-16,4 0 3 0,-2 0-2 0,3-1 0 15,-1 0-3-15,0-1 0 0,1 1-2 0,1-2 2 16,0 0 3-16,2 3 0 0,-1-1 5 0,-1-1-4 16,1 2 0-16,-1 0 2 0,-2 0 1 15,-1 2 3-15,1 1 4 0,-3 2 4 0,2 1 0 16,-4-1 2-16,-1 3 0 0,-1 0 2 0,0 1 5 15,0 0-4-15,0-1 3 0,-4 0 3 16,-2-1 0-16,1 2 9 0,-2 0 5 0,-1-2-1 0,0 3-2 16,1-2-1-16,-2 1-5 0,0-3-3 15,1 1-1-15,-3 0-7 0,3 0-3 0,1-2-4 16,1-1-1-16,-3 0-1 0,5-1-6 0,-2-2-3 16,4-1-3-16,0 0-5 0,0 0-10 0,0-3-8 15,1 0-14-15,1-3-11 0,0 0-26 16,0-2-65-16,0 2-958 0,0 2-488 0</inkml:trace>
  <inkml:trace contextRef="#ctx0" brushRef="#br0" timeOffset="93000.37">18106 6974 2307 0,'0'0'80'0,"0"0"-34"0,0 0-4 15,0 0 18-15,0 0 17 0,0 0 10 0,0 0-9 16,0 0-18-16,0 0-12 0,0 0-5 0,0 0 4 16,0 0 0-16,0 0-2 0,0 0-4 15,71-35-4-15,-50 27-6 0,-1 0-5 0,-4 0-9 16,2 0-6-16,-2 3-5 0,-2 0-4 0,-3 0-2 16,-1 2-5-16,-1 0-1 0,-5 1-2 0,2 0-3 15,-4 1-8-15,0-1-11 0,2 0-19 0,-2 1-28 16,-2 0-47-16,1-1-94 0,-1 1-1357 0</inkml:trace>
  <inkml:trace contextRef="#ctx0" brushRef="#br0" timeOffset="93519.52">18180 6809 2372 0,'0'0'123'0,"0"0"-50"15,0 0-23-15,0 0-2 0,0 0 2 0,0 0 9 16,0 0-1-16,0 0-7 0,0 0-10 0,0 0-9 16,0 0-5-16,0 0-4 0,0 0-2 0,23 102-3 15,-15-83-5-15,-3 2-7 0,1-2-4 16,-2-3-9-16,2 2-10 0,0-4-17 0,-2 1-21 15,5-4-38-15,-5 1-96 0,2-4-304 0,-5-4-1060 0</inkml:trace>
  <inkml:trace contextRef="#ctx0" brushRef="#br0" timeOffset="93976.63">18445 6823 2275 0,'0'0'38'16,"0"0"-17"-16,0 0-4 0,0 0 5 0,0 0 7 16,0 0 4-16,0 0-5 0,0 0-8 0,0 0-5 15,0 0-4-15,0 0 4 0,0 0 4 0,0 0 3 16,0 0 1-16,103 63-2 0,-102-43-9 15,3-1-3-15,-4 1-3 0,0 0-7 0,-5-2 4 16,3 0-1-16,-2-1 1 0,-2-2 1 0,-2-2 2 16,4 0-1-16,-4-1 1 0,0-2-1 0,5-2 1 15,-4-1 1-15,5-1 0 0,-1-2 1 0,-2-3 3 16,4-1 4-16,1 0 0 0,0 0-5 16,0-1-5-16,0-4-5 0,5-1-2 0,-2-3 6 15,0 2 3-15,4-1 2 0,-2 1 1 0,1 0 3 16,2 0 2-16,-4 2-2 0,4 0 1 0,-1 1-3 15,-2 2 1-15,4 0 1 0,-1 1-2 16,0-1 0-16,2 2-3 0,-3 0-5 0,3 0-1 16,0 0-2-16,1 0-3 0,2 2 0 0,-1 0-4 15,0-1-6-15,-1 0 1 0,-1-1-4 16,0 0-1-16,0 1-2 0,1-1-8 0,-2 0-7 16,-1 0-19-16,2 0-40 0,-6 0-83 0,2 0-1317 0</inkml:trace>
  <inkml:trace contextRef="#ctx0" brushRef="#br0" timeOffset="94289.63">18804 6824 2221 0,'0'0'161'16,"0"0"-89"-16,0 0-27 0,0 0-1 16,0 0 11-16,0 0 18 0,0 0-3 0,0 0-14 15,0 0-17-15,0 0-14 0,0 0-1 0,0 0-3 16,0 0-2-16,0 0-9 0,131-21-3 15,-115 15-1-15,-3-1-6 0,-2 1-4 0,0 0-7 16,-1 0-12-16,-2 1-10 0,2 0-18 0,-3-1-37 16,-3 3-68-16,-2 1-1365 0</inkml:trace>
  <inkml:trace contextRef="#ctx0" brushRef="#br0" timeOffset="94496.71">18893 6696 2398 0,'0'0'130'16,"0"0"-57"-16,0 0-15 0,0 0 9 0,0 0 7 15,0 0 9-15,0 0-7 0,0 0-16 0,17 118-19 16,-12-103-19-16,4 0-11 0,0-1-7 16,-1-2-2-16,0 1-4 0,-1-1-6 0,1-3-12 15,1 1-15-15,-2-1-18 0,0-1-18 0,1 0-18 16,1-1-62-16,-3-2-1387 0,-2-2 1072 0</inkml:trace>
  <inkml:trace contextRef="#ctx0" brushRef="#br0" timeOffset="94910">19065 6691 2078 0,'0'0'185'0,"0"0"-85"16,0 0-12-16,0 0 6 0,0 0-5 0,0 0-5 15,0 0-14-15,0 0-20 0,0 0-14 0,0 0-10 16,0 0-1-16,0 0 0 0,0 0 3 0,0 0 3 16,61-1 0-16,-61 11-4 0,0 3-8 15,0 1-8-15,0 0-10 0,0 1-4 0,-3 0-7 16,-2 0-4-16,3 1-9 0,-1-3-1 0,1 1 0 16,-2-2 2-16,2 0 7 0,2-2 3 15,0-5-2-15,0 2-3 0,0-4-7 0,0 0-5 16,3-2 1-16,2-1 2 0,-1 0 3 0,3 0 10 15,1-1 2-15,-1-3 2 0,1-1 9 16,1 1-3-16,0 0 3 0,0 1 5 0,0 1 2 16,0 0 1-16,-1-1 2 0,0 2 0 0,1 0 1 15,0 1-1-15,0 0 0 0,-4 1 3 0,3 3 2 16,-1 0 3-16,-3 2 3 0,4 0 5 0,-5 3-1 16,2 1 3-16,-4 1 1 0,0 1 2 15,-1 1 4-15,0-1-5 0,-3 1-3 0,-3-1-5 16,-1-2-9-16,0 0-2 0,-2 0-6 0,0-2-8 15,-2-1-8-15,2 0-9 0,0-2-7 0,-1 0-21 16,6-3-30-16,-2 0-63 0,3-2-123 16,1 0-1300-16</inkml:trace>
  <inkml:trace contextRef="#ctx0" brushRef="#br0" timeOffset="95154.53">19322 6678 2397 0,'0'0'131'15,"0"0"-25"-15,0 0-19 0,0 0-9 0,0 0 0 16,0 0-7-16,0 0-9 0,77 128-12 16,-67-106-10-16,1 0-8 0,-1 0-8 0,0 1 0 15,0 0 0-15,-1-1-6 0,0 1-7 0,-4-4-4 16,3 0-9-16,-5-3-5 0,2-1-3 0,-4-2-6 15,-1 1-5-15,0-2-7 0,-1-2-17 0,-6 0-38 16,-3-2-87-16,2-1-225 0,4-4-1141 0</inkml:trace>
  <inkml:trace contextRef="#ctx0" brushRef="#br0" timeOffset="95339.4">19230 6586 1969 0,'0'0'1176'0,"0"0"-1152"0,0 0-18 0,0 0 1 16,0 0 13-16,0 0 5 0,0 0 5 15,0 0-10-15,0 0-19 0,0 0-13 0,0 0-16 16,0 0-24-16,0 0-28 0,0 0-26 0,39 0-32 16,-38 0-49-16,0 0-1371 0</inkml:trace>
  <inkml:trace contextRef="#ctx0" brushRef="#br0" timeOffset="95694.28">19671 6695 2850 0,'0'0'52'0,"0"0"-60"0,0 0-9 15,0 0 6-15,0 0 22 0,0 0 18 0,0 0-2 16,0 0-10-16,0 0-7 0,0 0-11 0,0 0-3 16,124-42-1-16,-106 32-6 0,-2 3-2 15,3-1-5-15,-2 0-12 0,-4 1-24 0,-2 1-43 16,-2 2-83-16,-3 1-1348 0</inkml:trace>
  <inkml:trace contextRef="#ctx0" brushRef="#br0" timeOffset="95902.05">19745 6486 2383 0,'0'0'257'0,"0"0"-210"16,0 0-33-16,0 0 5 0,0 0 17 0,0 0 24 15,0 0 16-15,0 0-11 0,0 0-15 16,0 0-16-16,0 0-9 0,41 128-7 0,-33-106-8 15,0 1-9-15,-2 0-12 0,3-3-19 0,0 1-26 16,-1-1-46-16,-4-7-89 0,2-4-1379 0</inkml:trace>
  <inkml:trace contextRef="#ctx0" brushRef="#br0" timeOffset="96264.93">19971 6493 2473 0,'0'0'45'0,"0"0"-9"0,0 0 2 15,0 0 12-15,0 0 12 0,0 0 4 16,0 0-16-16,0 0-11 0,0 0-11 0,0 0-4 16,0 0 4-16,0 0-4 0,121 6-4 0,-114 12-5 15,-1 0-4-15,-1 3-3 0,-3-4-5 0,1 3-3 16,-3-3-1-16,0 2-3 0,0-3 2 15,-4-1 2-15,-2 0 3 0,-1-2 5 0,-2-1-1 16,1 1 3-16,-2-2 1 0,0 0 0 0,1-3 4 16,4-2 0-16,-1-2 3 0,4-1 0 15,1-3 0-15,1 0 0 0,0 0-5 0,0 0-7 16,0-4-10-16,2-1 0 0,2-2 4 0,3 2 7 16,0-2 5-16,3 1-3 0,-1 0-4 0,0 1-5 15,2 2-1-15,1 1-2 0,0-2-6 0,4 2-3 16,-2-1-12-16,4 0-20 0,0-1-26 15,-1-1-39-15,0 2-145 0,-7 0-1324 0</inkml:trace>
  <inkml:trace contextRef="#ctx0" brushRef="#br0" timeOffset="96502.51">20219 6525 2787 0,'0'0'120'0,"0"0"-35"0,0 0-23 0,0 0-5 16,0 0-8-16,0 0-10 0,0 0-11 0,0 0-17 15,0 0-13-15,122-25-14 0,-108 18-14 16,3-2-20-16,-3-2-21 0,4-1-31 0,-6 3-96 0,-4 3-1384 15</inkml:trace>
  <inkml:trace contextRef="#ctx0" brushRef="#br0" timeOffset="97199">20619 6204 2955 0,'0'0'-1'0,"0"0"-24"0,0 0 3 0,0 0 30 16,0 0 19-16,0 0 6 0,0 0-4 0,0 0-12 15,0 0-10-15,0 0-7 0,0 0 2 0,0 0-2 16,0 0-2-16,72 5 1 0,-65-4-2 15,-3 1 3-15,4-1 0 0,-4 2 0 0,0-1-1 16,-2 0-2-16,-1 1 3 0,-1 1 3 0,1 1 6 16,-1-1 1-16,0 1-2 0,0 0-2 15,-1 1-5-15,-2-1 0 0,-3-1 1 0,3 0 3 0,-5-2 6 16,5 1-1-16,-4 0-1 0,4-2 0 0,-1 0 1 16,1 1 2-16,1-2 3 0,0 0 2 15,2 0-2-15,0 0-4 0,0-2-8 0,0 0-10 16,1 0-4-16,2-3-1 0,3 0 6 0,-2 1 5 15,4-1 0-15,2 0 0 0,-1 1 2 0,0 0 0 16,1 3-1-16,-2-2-1 0,2 1-2 16,-3 2 0-16,3 0-1 0,-2 0 4 0,-2 1 2 15,0 4 3-15,-3 3 3 0,0 2 2 0,-2 1 1 16,-1 2-4-16,0 2 0 0,-4 0-6 16,-1 1-1-16,-3-1-3 0,1 1-8 0,-1-1 6 15,-2 0 0-15,-2-1 1 0,3-3 3 0,-2 1-1 16,4-2 2-16,1-2-1 0,2-1 1 15,0-1-3-15,1-3-6 0,3-1-5 0,0-2-12 16,0 1 2-16,1-1 0 0,6 0 2 0,-2 0 10 16,2-3-2-16,1 0 3 0,2-3 4 0,0 2 5 15,1-1 2-15,1-1 1 0,-2 0 0 0,3 2-2 16,2-1 1-16,-3 3 2 0,2 1-2 16,-1 1 3-16,-2 0 0 0,1 0 0 0,-2 4 1 15,-1 1 3-15,0 2 0 0,-4-1 4 0,2 1 2 16,-5 0 1-16,3 2 4 0,-4 0 2 0,-1 0 0 15,0 2 0-15,-6 0-9 0,-1 1-2 0,-5-3-2 16,0 3-4-16,-4 0-6 0,-2-2-6 16,-2 1-7-16,1 0-3 0,0-2 0 0,1-1-3 15,4-2-15-15,0 0-36 0,1-4-74 0,6 1-118 16,3-3-1303-16</inkml:trace>
  <inkml:trace contextRef="#ctx0" brushRef="#br0" timeOffset="97413.71">20913 6267 2434 0,'0'0'115'15,"0"0"-27"-15,0 0-12 0,0 0-3 0,0 0 2 16,0 0 5-16,0 0-2 0,122 48-6 0,-105-34-6 16,-3 4-7-16,0 1-4 0,-1 4-8 15,-2 1-12-15,-1 3-11 0,-1-2-7 0,-4 1-6 16,1 1 1-16,-3 0-6 0,-3-2-6 0,0-1-4 15,-6-2-12-15,-2-2-4 0,-2-3-16 0,-4-2-19 16,2-2-14-16,-2-2-31 0,1-3-44 0,5-1-132 16,0-4-1332-16</inkml:trace>
  <inkml:trace contextRef="#ctx0" brushRef="#br0" timeOffset="97582.13">20851 6009 3106 0,'0'0'31'0,"0"0"-21"0,0 0-10 0,0 0 0 15,0 0 7-15,0 0 0 0,0 0-8 0,0 0-19 16,0 0-35-16,0 0-55 0,0 0-272 0,0 0-1219 16</inkml:trace>
  <inkml:trace contextRef="#ctx0" brushRef="#br0" timeOffset="98201.99">20511 6899 852 0,'0'0'13'0,"0"0"-12"0,0 0 2 0,0 0 2 15,0 0 1-15,0 0 0 0,0 0-11 0,0 0-6 16,0 0 11-16,0 0 7 0,0 0 38 16,0 0 10-16,0 0-8 0,0 0-6 0,36-45-38 15,-36 43-26-15,0 0-16 0,0 1-13 0,0-2-12 16,0 1-13-16,0 1-61 0,0-1-537 0</inkml:trace>
  <inkml:trace contextRef="#ctx0" brushRef="#br0" timeOffset="98533.11">20476 6836 1580 0,'0'0'497'0,"0"0"-338"16,0 0-52-16,0 0-14 0,0 0-8 16,0 0-3-16,0 0-4 0,70-118-12 0,-46 89-12 15,6-7-13-15,5-6-5 0,0-4-1 0,6-4-9 16,0-4-6-16,4-5-7 0,-1-1-4 0,-1-1-5 16,3 0-4-16,-5 4-2 0,-4 4-3 15,-3 6-3-15,-3 5 1 0,-5 7-3 0,-2 6-2 0,-3 6-3 16,-7 4-2-16,-1 4-7 0,-5 6-11 15,-1 0-23-15,-4 6-35 0,-3 0-59 0,0 2-137 16,0 1-1203-16</inkml:trace>
  <inkml:trace contextRef="#ctx0" brushRef="#br0" timeOffset="99165.42">19042 7172 665 0,'0'0'409'0,"0"0"-184"0,0 0-53 0,0 0-13 15,0 0-2-15,0 0 1 0,0 0-19 0,0 0-32 16,0 0-28-16,0 0-15 0,0 0-7 16,0 0 6-16,0 0-2 0,23-52-5 0,-4 27 1 15,1-6 0-15,4-5 2 0,6-4 3 0,5-4-5 16,-1-3-5-16,7 0-13 0,-1-2-12 0,1-3-12 15,3-2-11-15,1-2-13 0,-2 0-15 16,-2-2-28-16,-10 16-67 0,-11 13-1443 0</inkml:trace>
  <inkml:trace contextRef="#ctx0" brushRef="#br0" timeOffset="106506.07">15605 8247 2173 0,'0'0'122'0,"0"0"-64"0,0 0-17 16,0 0 13-16,0 0 24 0,0 0 17 0,0 0 4 15,0 0-14-15,0 0-21 0,0 0-15 0,0 0-6 16,4 42-5-16,-1-25-4 0,4 2-4 0,-1 6-4 16,1 0-3-16,1 1-3 0,-3 2-8 15,1 0-2-15,3-1-1 0,-5 0-5 0,4-1 0 16,-2-3-3-16,-2-1-4 0,0-4 4 0,-1-1 0 15,0-5 2-15,-3-3 2 0,0-2-2 0,0-2 3 16,0-3-1-16,0-2 4 0,-1 0-3 0,-4 0-5 16,0-7 1-16,0-1-7 0,-1-7 3 15,-3-3 2-15,-1-1 0 0,2-3 2 0,2-3 0 16,-1 0 0-16,-3-3 2 0,2-3-2 0,1-1 1 16,-2-1 1-16,0-2 1 0,2 2-4 0,-1 1 3 15,5 0-1-15,-1 2 1 0,4 0 1 16,0 2-1-16,1 1 0 0,7 0-1 0,-1 1 0 15,4 4-2-15,2 2-1 0,-2 2 4 0,4 3-3 16,-3 2 5-16,3 1 1 0,-1 4-1 16,-1 4-3-16,0 2 0 0,-3 2 0 0,-1 5 0 15,2 7 2-15,-4 3 6 0,1 4 3 0,1 6 2 16,-4 1 1-16,-2 6-6 0,-1 1-4 16,-2 2-7-16,0-1-1 0,-3 1 1 0,-3-3-1 15,-3 0 1-15,-1 1 5 0,-1-2-2 0,-1-1 0 16,-2-3-2-16,-1 0 1 0,1-3 0 0,-3-3-2 15,2-3 4-15,-1-2-2 0,2-3 4 0,-1-3-2 16,3-5 3-16,2-3 3 0,0-2-3 0,2 0 3 16,3-2-5-16,1-3-2 0,3-4 2 15,1 1-3-15,0-3 2 0,1 1-2 0,6 1 3 16,2-1 0-16,0 0 3 0,3 2 1 0,-1 1-1 16,2 1 3-16,1 3 0 0,1 0 3 0,1 2-1 15,3 0 1-15,-1 1 1 0,1 0-3 16,2 2-2-16,0 3 0 0,2 3 0 0,0 1-2 15,-1 1 2-15,-1 2 1 0,1-1-3 0,0 1 7 16,-1 0-5-16,0 1 0 0,0-1 0 0,-2 0-3 16,-3-2-5-16,-1 2-1 0,-2-3-1 15,-5 0-6-15,0 1 5 0,-2-4 1 0,-1 1-4 16,-1-2 4-16,-3-1-4 0,0-1-3 0,-1 0-4 16,1-3-4-16,-1 0-4 0,0 0-6 15,0 0-11-15,0 0-16 0,-2 0-13 0,-3 0-18 16,0-3-21-16,-5-1-25 0,1 0-158 0,3 0-38 15,1 2-1269-15</inkml:trace>
  <inkml:trace contextRef="#ctx0" brushRef="#br0" timeOffset="108073.43">16027 8043 1371 0,'0'0'269'0,"0"0"-50"15,0 0-43-15,0 0-35 0,0 0-25 0,0 0-15 0,0 0-14 16,0 0-14-16,0 0-14 0,0 0-13 16,0 0-7-16,0 0-9 0,0 0-6 0,-60-4-3 15,58 7-1-15,-5 0 3 0,4 1 6 0,-1 1 3 16,-1 2 0-16,0 1-3 0,0-1-5 16,0 3-2-16,1 3 1 0,2-1 0 0,-1 3 0 15,2 2 1-15,1 3-1 0,0 2 2 0,0 3-1 16,3 1-3-16,0 2-5 0,5 0-1 0,-2 2-6 15,3 1-3-15,2 0 2 0,1 0-5 0,1-1-1 16,-1-1 0-16,-1-3-1 0,2-1-1 16,1-1-1-16,-2-4-1 0,3-4-11 0,0-2-3 15,0-2-10-15,0-4-17 0,1-2-18 0,-1-5-30 16,-3 0-38-16,-4-1-1336 0</inkml:trace>
  <inkml:trace contextRef="#ctx0" brushRef="#br0" timeOffset="109141.6">15036 8156 1555 0,'0'0'254'15,"0"0"-59"-15,0 0-43 0,0 0-27 0,0 0-22 16,0 0-13-16,0 0-10 0,0 0-8 0,0 0-10 15,0 0-6-15,0 0 0 0,0 0-3 0,0 0 1 16,0 0 0-16,74-63-3 0,-74 63-4 16,-1 0-11-16,-1 1-8 0,-2 1-8 0,-2 1-6 15,1 0-2-15,0 1-3 0,-2-1-1 0,1 1-1 16,0-2-1-16,0 0 0 0,2 1 1 0,-1-2 0 16,3-1-2-16,-1 1 1 0,-1-1-1 15,2 0-2-15,0 0 2 0,0 2-3 0,0-2 3 16,-1 0-3-16,1 1-1 0,-1 2 0 0,0 3 1 15,-1 2 0-15,-3 3 2 0,1 3 1 0,-1 2 1 16,2 5 0-16,-1 2 1 0,-1 3-1 16,0-1-3-16,1 3 1 0,1-1-2 0,0 2 2 15,-2-1-1-15,1-1-2 0,0-1 2 0,2-1-1 16,-1-3-1-16,2-2 1 0,-2-4 1 0,1-2 1 16,0-3-1-16,3-4 2 0,0-4 1 15,1 0 0-15,0-3-1 0,0 0 2 0,6-3 1 16,0-4-1-16,3-2-1 0,2-1 1 0,3-1-2 15,1-1 0-15,1 0-2 0,0 1 0 16,2 0-1-16,-1 0 0 0,0 1 1 0,1 0-2 16,-2 0-1-16,3 0-1 0,-4 2 1 0,1-2 1 15,-1 1-2-15,-2 1 3 0,-1 0-2 0,-2 2-1 16,0 0 3-16,-3 3-3 0,-2 1 2 0,0 0 2 16,-2 2-2-16,-2 0 1 0,-1 0 3 0,0 3 1 15,0 3-1-15,0 3 3 0,-4 4-3 16,-2 1-4-16,-2 1 1 0,1 2-4 0,-4 0 1 15,1-1 4-15,-2 1-4 0,0 1 3 0,1-1 2 16,-4 5-6-16,2-1 4 0,1 2-2 16,-2 3 1-16,3 0 0 0,-3 1 0 0,4 0 0 15,-1 1-1-15,0-2 1 0,2 1-1 0,-1-1 3 16,2-1-1-16,0-2-5 0,1-2 2 0,-2 0 0 16,0-2 0-16,2-1 2 0,-1-2 0 15,1-1 1-15,-1-1-2 0,2-2-2 0,0-1 2 16,3-2-2-16,0-3 6 0,1-3-5 0,2 0 2 15,0-3-2-15,3 0-2 0,2 0 5 0,4 0 0 16,2-4 0-16,3-3 1 0,3-2 0 16,3-1 4-16,4-1-2 0,3-2 0 0,1 1 1 15,5-1-1-15,2 3-1 0,2-1-2 0,5 2 1 16,1-1-1-16,-1 1 0 0,2 0 2 0,-2-1-4 16,-1 2 0-16,0 1 0 0,-3 0-7 0,-4 2 6 15,-2 1-5-15,-5 2-7 0,-1 2-4 16,-3 0-8-16,-5-2-10 0,0 2-18 0,-3-1-24 15,-3 0-39-15,-1-2-234 0,-3 1-18 0,-2 0-1250 0</inkml:trace>
  <inkml:trace contextRef="#ctx0" brushRef="#br0" timeOffset="109891.9">16120 8120 1284 0,'0'0'297'0,"0"0"-75"0,0 0-38 16,0 0-28-16,0 0-27 0,0 0-18 0,0 0-1 16,0 0 0-16,0 0-3 0,0 0-21 0,0 0-23 15,0 0-17-15,0 0-8 0,50 100-6 16,-41-77-8-16,2 3-3 0,-2 0-6 0,-3-1-4 0,1 2-1 15,0-2-5-15,-4 1-4 0,3-3 0 16,-4-2 0-16,0-5-2 0,-2-2 3 0,0-3 0 16,0-2-2-16,0-5 9 0,0-2 2 0,-2-2 1 15,-3 0 0-15,0-6-5 0,-2-5-4 16,0-4-6-16,0-2 4 0,-1-3-3 0,1-2 2 16,0-1 1-16,-1-3-5 0,2 0 3 15,1-2-2-15,-1-1 0 0,2-3 4 0,3-1-5 0,-1-1 2 16,2 1 1-16,0 1 1 0,0 3 3 15,3 4-3-15,3 3 1 0,-1 4-2 0,4 3 3 16,-2 2 2-16,3 3 2 0,-1 3-2 0,1 2 0 16,1 4 0-16,-1 1 0 0,-1 0 3 15,0 8 2-15,-1 1 3 0,1 3 4 0,-4 2 1 16,0 4 2-16,-1 1-1 0,-2 1-1 0,-2 3-8 16,0 2-5-16,0 0 0 0,-6 0-7 15,-2 1 0-15,1 1-2 0,-2-2-1 0,-2 0-1 16,2 0-2-16,1-6-7 0,-1 2-9 0,1-2-15 0,6-2-28 15,1-2-36-15,1-3-1405 0,0-6 1129 0</inkml:trace>
  <inkml:trace contextRef="#ctx0" brushRef="#br0" timeOffset="110088.04">16446 8379 2286 0,'0'0'144'0,"0"0"-91"0,0 0 8 0,0 0 29 16,0 0 23-16,0 0 6 0,0 0-13 0,0 0-37 16,7 118-34-16,-4-103-20 0,3-2-11 0,-3 0-5 15,4-1-6-15,-1-2-11 0,0-3-9 16,3 0-16-16,-2-2-17 0,2-4-24 0,-1-1-102 16,0 0-324-16,-3 0-1040 0</inkml:trace>
  <inkml:trace contextRef="#ctx0" brushRef="#br0" timeOffset="110236.15">16375 8243 2660 0,'0'0'35'0,"0"0"-29"0,0 0-13 0,0 0-9 15,0 0-17-15,0 0-15 0,0 0-472 0,0 0-958 0</inkml:trace>
  <inkml:trace contextRef="#ctx0" brushRef="#br0" timeOffset="110502.19">16381 7844 2790 0,'0'0'9'16,"0"0"-14"-16,0 0 19 0,0 0 22 0,0 0 19 15,0 0 11-15,135 78-1 0,-106-58-12 0,1 1-15 16,-1 2-7-16,-2 3-6 0,-1 4 1 0,-1-1-6 16,-4 3-7-16,-2 1-2 0,-4 2-7 15,-4-2-5-15,-5 2-8 0,-2-2-12 0,-1-1-22 16,0 0-33-16,0 0-94 0,-3-8-348 0,0-10-1097 15</inkml:trace>
  <inkml:trace contextRef="#ctx0" brushRef="#br0" timeOffset="110814.93">17056 8157 2919 0,'0'0'70'0,"0"0"-42"0,0 0-21 16,0 0 1-16,0 0 6 0,0 0 1 16,0 0-7-16,0 0-10 0,0 0-19 0,0 0-14 15,130-43-19-15,-111 33-34 0,-8 5-482 0,-2 1-983 16</inkml:trace>
  <inkml:trace contextRef="#ctx0" brushRef="#br0" timeOffset="110958.93">17139 8344 2644 0,'0'0'78'15,"0"0"-43"-15,0 0-22 0,0 0-10 16,0 0-18-16,0 0-55 0,0 0-1444 0</inkml:trace>
  <inkml:trace contextRef="#ctx0" brushRef="#br0" timeOffset="111453.92">17580 8095 2066 0,'0'0'390'0,"0"0"-305"0,0 0-14 15,0 0 11-15,0 0 18 0,0 0 6 0,0 0-8 16,0 0-27-16,0 0-32 0,0 0-25 16,0 0-8-16,0 0-2 0,0 0-1 0,-11 12-1 15,24-15-3-15,1-1-5 0,2-1-9 0,4-1-13 16,-1-1-16-16,1 0-34 0,-7 2-55 0,-2 0-1440 0</inkml:trace>
  <inkml:trace contextRef="#ctx0" brushRef="#br0" timeOffset="111876.76">17818 7882 2631 0,'0'0'50'0,"0"0"-55"0,0 0-13 15,0 0 17-15,0 0 18 0,0 0 17 16,0 0-1-16,0 0-11 0,0 0-12 0,0 0-7 15,0 0 1-15,0 0 5 0,120-37 7 0,-108 44 7 16,3 2 9-16,-2 4 6 0,-3 1 1 0,1 2-3 16,-3 5-10-16,-4 0-5 0,2 2-8 15,-4 0-6-15,-2 0-3 0,0 1 3 0,0 0-4 16,-3-1 1-16,-4 1 3 0,-1-2-5 0,1-1 2 16,-3-3 1-16,-2-3-2 0,0 1 2 15,1-3-1-15,1-4-1 0,0-1-1 0,2-2 1 16,1-2-1-16,0-4 2 0,-1 0 5 0,5 0-2 15,2 0 0-15,0-6-4 0,1 0 0 0,0-2-1 16,2 0-1-16,5-2 2 0,3 2 0 0,-2-2-2 16,2 5 4-16,4-2-2 0,-3 2 2 15,1 0-2-15,0 2 1 0,2-1-1 0,-1 1-1 16,-2 3 1-16,2-3-2 0,1 3 2 0,-1 0-5 16,1-1 2-16,2 1-3 0,0 0-3 0,-1-1-10 15,-1 0-14-15,1 0-20 0,-2-1-27 0,1 0-49 16,0 1-118-16,-6-2-706 0,-4 2-602 0</inkml:trace>
  <inkml:trace contextRef="#ctx0" brushRef="#br0" timeOffset="112571.95">18345 7945 2214 0,'0'0'195'0,"0"0"-85"0,0 0-35 0,0 0 4 16,0 0 2-16,0 0 2 0,0 0 2 15,0 0-22-15,0 0-18 0,0 0-16 0,0 0-8 16,0 0-8-16,0 0-6 0,0 0-3 0,108-13-8 16,-93 6-1-16,1 0-8 0,-2-2-9 0,2 1-7 15,-3 0-21-15,-1-2-31 0,2 2-76 16,-8 3-1116-16,1 0 663 0</inkml:trace>
  <inkml:trace contextRef="#ctx0" brushRef="#br0" timeOffset="113000.85">18588 7696 1765 0,'0'0'217'0,"0"0"-41"0,0 0-26 0,0 0-37 15,0 0-34-15,0 0-25 0,0 0-15 0,0 0-1 16,0 0 9-16,0 0-2 0,0 0 4 16,0 0-3-16,0 0-7 0,58 0 0 0,-46 3-7 15,0 2-6-15,3-1-4 0,-4 2-4 0,0 1-3 16,-2 1-4-16,-4 1-1 0,2 2-6 0,-5 0-1 15,3 1-1-15,-3 0-4 0,-2 1 2 16,0-1-4-16,0 1 1 0,-6 0-2 0,4-2 2 16,-1 1 0-16,-2-1 2 0,3-3 2 0,0 0-1 15,1-3 0-15,0-1-2 0,1-2-2 16,0-1-2-16,0 0-3 0,3-1 0 0,1 0 1 16,4 0 2-16,1 0 3 0,0 0 3 0,1-1 1 15,2 0 0-15,-1 0 1 0,1 1 0 0,4 0 1 16,-4 0 1-16,5 0 2 0,-4 3 3 15,0 2 1-15,0 0 3 0,-2 4 1 0,0-1 0 0,-2 1 6 16,-3 2-2-16,2 0 5 0,-6 0 1 16,0 1 2-16,-2 1 2 0,0-2 5 0,-3 0 4 15,-5 0-2-15,2-1 2 0,-4 0-8 16,-2-1-4-16,-3-1-8 0,3-1-10 0,-5-1-4 16,4 0-4-16,-4-1-4 0,4-2-4 0,0 0-14 15,3-2-16-15,-1-1-18 0,4 0-40 0,0-5-94 16,5 2-971-16,0-1-473 0</inkml:trace>
  <inkml:trace contextRef="#ctx0" brushRef="#br0" timeOffset="113339.1">19062 7922 2684 0,'0'0'51'0,"0"0"-28"16,0 0-2-16,0 0 22 0,0 0 22 16,0 0 6-16,0 0-14 0,0 0-20 0,0 0-19 15,132-30-12-15,-108 21-10 0,2 0-10 0,-2 1-16 16,-4-2-20-16,1 3-23 0,-4 0-34 16,-4 0-61-16,-3 3-135 0,-2 1-1212 0</inkml:trace>
  <inkml:trace contextRef="#ctx0" brushRef="#br0" timeOffset="113557.01">19189 7690 1657 0,'0'0'1081'15,"0"0"-1018"-15,0 0-29 0,0 0 4 0,0 0 14 16,0 0 13-16,0 0 3 0,0 0-9 0,54 122-16 15,-44-101-15-15,2-1-14 0,-3 2-10 0,-3-1-2 16,2-2-8-16,0 0-8 0,-4-1-5 0,3-3-17 16,-3-1-19-16,3-1-27 0,0-3-61 15,-3-2-120-15,-2-3-1322 0</inkml:trace>
  <inkml:trace contextRef="#ctx0" brushRef="#br0" timeOffset="113897.07">19488 7682 2405 0,'0'0'82'15,"0"0"-23"-15,0 0-3 0,0 0 6 0,0 0 1 16,0 0-5-16,0 0-15 0,0 0-10 16,0 0-6-16,116-44 4 0,-99 51 9 0,-3 2 0 15,2 2-3-15,-3 3-7 0,-3 3-8 0,-2 0-5 16,-5 1-4-16,2 1-3 0,-5 2-5 0,0 0-3 15,-3-1-1-15,-1 2-3 0,-5 0 1 0,-2 2-2 16,-4-2 0-16,2 0 3 0,-3-1-1 0,1-1 1 16,1-2 0-16,-1 0 0 0,3-4 3 15,2-2-2-15,0-4 3 0,6-3-1 0,-3-3 2 16,7-1 0-16,0-1-5 0,0 0-1 0,2-3-2 16,7-4-1-16,2-2 4 0,6-2 3 0,-1 0-3 15,3-1-1-15,6 1 0 0,-2-1-5 16,3 2-1-16,-1 0-5 0,3 1-12 0,-1-1-12 15,1 1-21-15,1 1-32 0,-7 1-75 0,-4 2-1356 0</inkml:trace>
  <inkml:trace contextRef="#ctx0" brushRef="#br0" timeOffset="114171.78">19946 7759 2686 0,'0'0'67'0,"0"0"-34"0,0 0 12 15,0 0 12-15,0 0 13 0,0 0 0 16,0 0-18-16,119-27-21 0,-96 19-16 0,2 1-12 15,4-4-4-15,0 0-3 0,0-1-3 0,-2 0-7 16,-2 1-13-16,-4 1-20 0,-3 0-24 0,-5 2-45 16,-1 0-86-16,-4 4-1350 0,-4-1 464 0</inkml:trace>
  <inkml:trace contextRef="#ctx0" brushRef="#br0" timeOffset="114374.68">20093 7494 2731 0,'0'0'96'0,"0"0"-47"0,0 0-11 15,0 0 15-15,0 0 9 0,0 0 4 0,36 122-7 16,-26-88-16-16,0 0-11 0,1 0-10 0,0-1-7 16,-1-2-4-16,1-1-9 0,0-3-8 0,-1 1-12 15,2-3-13-15,0-3-18 0,1-2-23 0,-2-2-37 16,-1-3-74-16,-3-3-144 0,-1-6-1244 0</inkml:trace>
  <inkml:trace contextRef="#ctx0" brushRef="#br0" timeOffset="114790.29">20357 7532 2456 0,'0'0'193'16,"0"0"-102"-16,0 0-28 0,0 0 6 0,0 0 4 15,0 0-4-15,0 0-13 0,0 0-18 0,0 0-16 16,0 0-2-16,121-21-1 0,-111 35 3 0,1 1 1 16,-2 2 1-16,-1 2-4 0,-5 1-3 0,3 1-2 15,-5 2-7-15,-1 2-4 0,0-1-2 16,-5-1-3-16,0 0 2 0,-3-1 0 0,-2-1-1 16,-2-2 0-16,0 1 1 0,-2-3 1 15,1-2 0-15,3-3 4 0,0-2 0 0,5-4 2 0,1-4-2 16,4-2-2-16,0 0-2 0,6-2 0 15,4-6 2-15,2-3-2 0,2-1 2 0,4 0-1 16,2-2 1-16,1 0 4 0,2 0-2 0,1 1 7 16,-2 0 2-16,-1 0 5 0,1 3 2 0,0-1 2 15,0 3 1-15,-1-1-1 0,-2 1 2 16,2 3-4-16,-2-1 1 0,-1 1-1 0,-1 2-2 16,-1-1 1-16,0 3-7 0,-2-1 2 0,-1 0-9 15,-2 1-2-15,-1 0-2 0,-4 0-4 16,-2 1 2-16,-2 0-1 0,-1 0-1 0,0 0-4 15,-1 0 0-15,0 0-5 0,0 0-6 0,0 0-5 16,-1 0-27-16,-1 0-30 0,0 0-43 0,0 0-84 16,-1 0-418-16,3-1-1060 0</inkml:trace>
  <inkml:trace contextRef="#ctx0" brushRef="#br1" timeOffset="119063.59">21822 6138 0 0,'0'0'0'15,"0"0"0"-15,0 0 0 0,0 0 0 0,0 0 0 0</inkml:trace>
  <inkml:trace contextRef="#ctx0" brushRef="#br1" timeOffset="119284.46">21822 6138 837 0,'0'0'187'0,"0"0"-46"15,4-66-35-15,-3 59-17 0,0 0-9 0,1 1 4 16,-2 0 10-16,1 2 16 0,0-2-2 0,-1 1-3 15,0 1-2-15,0-2-10 0,0 0-6 16,0 0-11-16,0 0-6 0,0 0-2 0,0 0 1 16,0 1 1-16,0 1-6 0,0-1-8 0,0 1-9 15,0 2-5-15,-1 1-2 0,1 1-7 0,-1 0-8 16,1 0-10-16,0 0-12 0,-2 3-2 16,0 6 1-16,-2 2 3 0,0 3 1 0,-4 2-2 15,-1 3-4-15,0 0-1 0,-2 2 0 0,0 1-4 16,-1 1-3-16,-1-1-3 0,1 1-8 0,-3-2 1 15,2 2-9-15,-2-3-7 0,3 2-19 16,-1-2-43-16,0-2-54 0,2-2-84 0,3-5-218 16,2-3-963-16</inkml:trace>
  <inkml:trace contextRef="#ctx0" brushRef="#br1" timeOffset="119637.53">21557 6013 1945 0,'0'0'84'16,"0"0"-51"-16,0 0 10 0,0 0 14 0,0 0 5 16,0 0 1-16,0 0-14 0,0 0-6 15,0 0-3-15,0 0 8 0,0 0 4 0,0 0-6 16,-41 125 1-16,38-92-4 0,0 0-5 0,-2 1-6 15,2-2-11-15,1-2-13 0,-2-1-6 0,3-2-3 16,-3 0 2-16,2-4 3 0,-3-2 0 16,4-1-3-16,-1-5 0 0,0-5 0 0,-1-3-1 15,3-2 1-15,0-4 6 0,0-1 1 0,0 0 5 16,3 0 0-16,0-4-4 0,2 0 1 0,3-3-4 16,-1 0-2-16,3 1 2 0,0 1-4 0,0 1 0 15,2 3-3-15,0 1-2 0,0 0 1 16,3 2-5-16,3 5 1 0,-2-1-4 0,2 2-19 15,0 1-28-15,-3 0-1466 0,-5-6 805 0</inkml:trace>
  <inkml:trace contextRef="#ctx0" brushRef="#br1" timeOffset="120130.43">21835 6958 1877 0,'0'0'129'0,"0"0"-29"16,0 0-5-16,0 0 8 0,0 0 0 16,0 0-11-16,0 0-19 0,0 0-22 0,0 0-6 15,0 0-2-15,0 0-1 0,-126 48 0 0,103-20-8 16,-2 4-6-16,0 1-6 0,0 3-3 0,-2-1-2 16,4-2-3-16,4-1-1 0,0-3-11 0,3-2-8 15,4-1-12-15,0-3-19 0,1-2-11 0,2-4-20 16,1-2-41-16,2-5-99 0,-1-4-273 15,5-2-1025-15</inkml:trace>
  <inkml:trace contextRef="#ctx0" brushRef="#br1" timeOffset="120452.45">21357 7074 1455 0,'0'0'860'0,"0"0"-797"0,0 0-15 16,0 0 9-16,0 0 13 0,0 0 8 16,-33 125-6-16,28-104-18 0,0 2-13 0,0-1-17 15,0 1-10-15,0 0-2 0,0 0-7 0,-1 0 1 16,1 0 0-16,1 0 1 0,-1 1 0 0,1-4 1 16,0 0-3-16,-2-2-2 0,5-2-2 0,-1-1 1 15,1-2 0-15,0-2 1 0,1-2 3 0,0-2 1 16,2-5 4-16,5 1 3 0,3-3 1 15,2 0 0-15,3 0-3 0,3-3-4 0,1-1-5 16,2 1-2-16,0-2-3 0,1-1-5 0,-1 2-1 16,3-1-5-16,-2 1-3 0,-1-2-3 0,0 1 0 15,-1-1-7-15,0 2-6 0,0-2-9 16,-1 0-40-16,-4 2-1450 0,-5 0 1071 0</inkml:trace>
  <inkml:trace contextRef="#ctx0" brushRef="#br2" timeOffset="156753.76">18058 10630 2278 0,'0'0'81'0,"0"0"-58"16,0 0-22-16,0 0 0 0,0 0-3 0,0 0 4 16,0 0 2-16,0 0 1 0,0 0 0 0,123-42 1 15,-95 33 2-15,-4-1 0 0,3-1 2 0,-3 1-2 16,2-1-1-16,-4 2-4 0,-2 0-6 16,-1 1-5-16,-6 2-12 0,-2 1-11 0,-1 1-11 15,-4 0-11-15,-4 1-21 0,-2 1-46 0,0 0-76 16,0-1-134-16,-3 1-318 0,-1 1-275 0</inkml:trace>
  <inkml:trace contextRef="#ctx0" brushRef="#br2" timeOffset="157170.77">18047 10482 1722 0,'0'0'168'0,"0"0"-73"0,0 0-25 0,0 0 2 15,0 0 14-15,0 0 14 0,0 0 6 0,0 0-8 16,0 0-16-16,0 0-19 0,0 0-17 0,0 0-13 16,0 0-7-16,0 0-6 0,-16 46-5 15,14-30-2-15,-1 3-5 0,-3 1-4 0,3-1 2 16,-4 1-6-16,3-1 0 0,-3 0-2 0,-2-3 0 15,3 1 2-15,-3-2 0 0,1-1 0 0,-2-3 2 16,1 0 2-16,5-3 2 0,-2-3-1 16,4-1 1-16,0-3-8 0,2 0-8 0,0-1 2 15,5 0-2-15,3 0 10 0,2-1 7 0,3-3 1 16,3 0-1-16,-1-1-1 0,2 0 0 0,3 0 0 16,-2 2 5-16,1 0-7 0,-2 0 2 15,1 1-2-15,3-1-4 0,-2 2 5 0,3-1-3 16,-1-2 2-16,2 3-2 0,-2 1-4 0,-4-1-1 15,1 0-7-15,1-1-7 0,-4 1-22 0,1-1-52 16,-5 0-140-16,0 1-662 0,-5-1-636 0</inkml:trace>
  <inkml:trace contextRef="#ctx0" brushRef="#br2" timeOffset="159772.91">5658 15275 885 0,'0'0'56'0,"0"0"-69"0,0 0-20 0,0 0 2 16,0 0 18-16,0 0 31 0,0 0 18 16,0 0 9-16,0 0-6 0,0 0-21 0,0 0-8 0,0 0-7 15,6-32-3-15,-3 27-1 0,-1 0 2 16,0-1-1-16,1 1 0 0,0 1 2 0,0-1-2 15,-2 1 1-15,0-1 5 0,1 2-4 16,-1 1 4-16,-1-1 2 0,2 1-1 0,-2 1 6 0,0 1 9 16,0-2 12-16,0 1 8 0,0 0 3 0,0 0-4 15,0 0-10-15,-3-2 2 0,1 1-4 16,0 1 3-16,-1-1 7 0,-1 0 3 0,1 1 6 16,0 0 5-16,-1 1-7 0,0 0-7 0,-1 0-8 15,1 0-4-15,-3 2-3 0,2 4 2 16,-3 0 6-16,4 2 2 0,-3 0 6 0,1 2 2 15,2 1-3-15,1 1-4 0,2 1-5 0,1 2-7 16,0 1-7-16,0-1-5 0,0 1-7 0,2-2-5 16,0 0-2-16,4-3-5 0,-1-1-1 15,-1-2-2-15,1-2-1 0,-1-1 1 0,0-3-1 16,-1-1 1-16,2-1 5 0,-2 0 8 0,-1-3 5 16,1-5 5-16,0 0 2 0,-1-1 0 0,0-3 0 15,-1 0 3-15,2-2-4 0,0 0 0 16,-1-3 0-16,-1 1-7 0,2 0 2 0,-2-1-3 15,1 0-2-15,-2 1-1 0,0 0-2 0,0 0 2 16,0 2-1-16,0 0 4 0,-2 3-2 0,1 2 1 16,1 3 0-16,0 3 1 0,0 2 4 0,0 1 4 15,0 0 1-15,0 3 1 0,0 2-3 16,0 4-1-16,3 0-5 0,0 1 0 0,-1 1-4 16,4 2-2-16,-3 1 0 0,1 1-3 0,0-1 2 15,-2 1-2-15,-1-1 0 0,4 1 1 0,-4-3 1 16,2 1 1-16,-1-3 1 0,0 0 1 15,-1-2 1-15,2-4 0 0,-2-2 0 0,0 0-2 16,0-2 1-16,-1 0 0 0,1-2 5 0,1-3 2 16,1-1 0-16,-1-3-1 0,0-2-6 15,-1-2-1-15,4 0-1 0,-3-1 0 0,1 0-1 16,0 0-1-16,0 1-1 0,-2 1 0 0,1 1 1 16,-1 2-2-16,-1 1 2 0,0 4 1 0,0-1 1 15,0 4 0-15,1 0-1 0,-1 1 2 16,2 0 3-16,-2 1 3 0,2 5 8 0,-1 0 0 15,0 3 3-15,0 0-2 0,-1 2-2 0,1-1-1 16,0 0-3-16,-1 1-3 0,0-3-5 0,3 3-1 16,-1-3-2-16,0 0-1 0,-1-1 0 15,1-1-2-15,-1-2-1 0,1 0-3 0,-1-3-2 16,1 0-2-16,-1-1 3 0,-1 0 2 0,1 0 10 16,-1 0 5-16,1-3 3 0,-1-2 2 0,0-1-5 15,0 0-1-15,0-1-3 0,0-1-1 0,0-1 2 16,0 1-1-16,0 2 0 0,0 0-3 15,0 1 1-15,0 1 0 0,0 3-1 0,0-1 4 16,0 2 1-16,0 0 5 0,0 0 0 0,0 2 1 16,0 1 0-16,0 1-3 0,0 2 1 0,-1 0-1 15,0 2-1-15,0-1 0 0,-1-1-1 16,1 1-2-16,-1-1 0 0,2-2-1 0,0-1-2 16,0 1 0-16,0-3-4 0,0-1-3 0,0 0-1 15,0 0 1-15,0 0 0 0,0 0 3 16,0 0 6-16,0 0 2 0,0-1 3 0,0-2 2 15,0 2-2-15,0-1 4 0,0 0-4 0,2 0-2 16,-2-2 0-16,0 2-2 0,0 0 0 0,0-1 0 16,0 2 3-16,0 0-1 0,0 1 9 15,0 0 1-15,0 0-2 0,0 0-2 0,0 0-11 16,0 0-6-16,0 3-5 0,0 2 0 0,0 0 1 16,0 1 2-16,1 0 4 0,1 1-4 15,-1-1 6-15,0 0-1 0,0-2-3 0,0 0 2 0,2-1-3 16,0-1-2-16,-1 1-1 0,0-3-1 15,-1 0 2-15,2 0 3 0,0 0 3 0,0 0 3 16,-2-4 4-16,2-1 3 0,-2-2-1 0,2-3 3 16,-1 1-7-16,-1-2-3 0,-1 0-1 0,1 1-3 15,1-1 3-15,-2 2 0 0,0 1-2 0,0 2 0 16,0 0 4-16,0 2 2 0,0 3 5 16,-2 1 1-16,1 0-7 0,0 0-5 0,0 1-9 15,0 4-5-15,0 1-2 0,-1 1-1 0,2 3-5 16,0-1-9-16,0 0-22 0,0 1-44 15,4-2-80-15,-2-3-210 0,1-2-1038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9T12:36:14.930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692 11919 2504 0,'0'0'67'16,"0"0"-44"-16,0 0-11 0,0 0 18 15,0 0 21-15,0 0 20 0,0 0 8 0,0 0-9 16,0 0-20-16,0 0-17 0,0 0-11 0,0 0-4 16,-39-13 2-16,47 18 6 0,1 1 4 15,2 6 5-15,3 3 0 0,4 5-3 0,4 4-6 16,3 4-8-16,1 4-5 0,1 0-3 0,-2 2-4 16,1-2-6-16,-3-1-5 0,0-5-7 0,-2-1-7 15,-2-4-7-15,-2-4-6 0,-3-3-10 16,-3-2-7-16,-1-3-13 0,-4-2-14 0,-1-1-18 15,-3-2-23-15,-2 1-38 0,0-3-89 0,0 1-1254 0</inkml:trace>
  <inkml:trace contextRef="#ctx0" brushRef="#br0" timeOffset="319.39">710 12343 2200 0,'0'0'143'0,"0"0"-62"15,0 0-10-15,0 0 20 0,0 0 17 0,0 0 7 16,0 0-12-16,0 0-26 0,0 0-27 0,0 0-13 16,119 26-11-16,-99-22-4 0,-2 2 1 0,2 1-8 15,0 0-2-15,-2 3-2 0,1-1-6 16,-3 2 3-16,0 1-2 0,0-1 2 0,-1 1 0 16,-3-2-2-16,-1-1 1 0,-2-1 2 0,-2-2 5 15,-4-3 4-15,1 0 4 0,-2-2 6 16,-2 1 3-16,1-2 7 0,-1 0 3 0,0-2-4 15,0-5-8-15,-4-2-11 0,-1-4-8 0,2-2-3 16,-3-4-3-16,2-1 4 0,-3-2-3 0,2-2-3 16,-1-1-2-16,-1-1 0 0,1 1-5 15,-2 1-1-15,1 2-6 0,2 4-16 0,1 5-23 16,1 2-59-16,3 5 110 0,-1 4-1721 0</inkml:trace>
  <inkml:trace contextRef="#ctx0" brushRef="#br0" timeOffset="9226.94">6694 15233 0 0,'0'0'0'0,"0"0"981"0,0 0-959 0,0 0-7 15,0 0 13-15,0 0 15 0,0 0 7 0,0 0 4 16,0 0 4-16,0 0 10 0,0 0 14 15,0 0 1-15,15-25-3 0,-8 18-8 0,3-1-15 16,1-3-7-16,2-2-1 0,5 0 0 0,2-5-5 16,2-2-10-16,5-3-8 0,2-2-14 0,2-1-11 15,1 0-5-15,1-3-17 0,-1 3-5 0,2 2 3 16,-2 0-4-16,0 2 12 0,-3 2 3 0,-3 2 0 16,-2 2-9-16,-3 3-16 0,-6 3-14 15,-1 6-23-15,-7 1-8 0,-2 3 4 0,-4 0 14 16,-1 3-33-16,0 0-1080 0</inkml:trace>
  <inkml:trace contextRef="#ctx0" brushRef="#br0" timeOffset="9692.71">6875 14825 126 0,'0'0'70'0,"0"0"38"15,0 0 7-15,0 0 13 0,0 0-26 0,0 0-2 16,0 0 25-16,0 0 9 0,0 0 7 16,0 0-19-16,0 0-13 0,0 0-23 0,0 0-15 15,0 0-3-15,-50 108-6 0,41-94 2 0,0 2-2 16,-1-3-12-16,-1 2-9 0,0 0-2 16,1 0-2-16,-2 0-7 0,2-1-3 0,-2-1-2 15,3 0 2-15,0-2 5 0,1-3 2 0,3-2-10 16,2-3-11-16,0-2-21 0,3-1-30 0,0 0-24 15,0 0 8-15,5 0 13 0,1 0 25 0,0 0 23 16,2-1-4-16,2-1-1 0,-2 2-2 16,4-1 1-16,0 1 4 0,2 0 4 0,1 0 0 15,3 0 2-15,2 0 19 0,3 0-1 0,-1 0-17 16,3-3-26-16,-1 0-51 0,1-3-39 0,-9 1-71 16,-4 2-1140-16</inkml:trace>
  <inkml:trace contextRef="#ctx0" brushRef="#br0" timeOffset="11600.24">6307 15006 1607 0,'0'0'3'0,"0"0"-49"0,0 0-25 16,0 0 1-16,0 0 15 0,0 0 28 0,0 0 9 16,0 0-11-16,0 0-11 0,0 0-2 0,0 0 13 15,0 0 17-15,-126-115 17 0,109 111 18 16,-1 3 7-16,-2 1 3 0,-1 2-2 0,-1 5-10 16,-4 4-12-16,3 1-6 0,-5 1-4 0,3 3-1 15,-3 3-1-15,-1 2 4 0,0 1 5 0,1 3 4 16,0 1 4-16,-1 2 6 0,1 0-1 15,1 0 5-15,1-1 0 0,-1-1-1 0,5-1 6 16,-1 1-1-16,-1-2 7 0,1 0 4 0,4 0-1 16,2 0-2-16,2 1-7 0,2 1-6 0,3 1-4 15,3 2-1-15,4 2-6 0,2 2-5 16,1-1-1-16,2 0-9 0,6 0 2 0,2-2 3 16,3 1-1-16,1-3 5 0,4 0 2 0,2-2-2 15,1-1 3-15,4-3 0 0,0 0 0 0,0-2 3 16,3-4 1-16,3-1-4 0,3-2 6 15,3-4 53-15,2-1 10 0,6-4 1 0,0-1-3 16,4-3-55-16,1-2-22 0,-2-5-5 0,0-6-13 16,0-2-7-16,-3-4-3 0,2-2 0 0,-4-2 11 15,2-4 4-15,-5-1 8 0,-5-1 3 0,1-3 2 16,-4 2 0-16,-1-4 1 0,-2-2 5 0,-2 1-3 16,-1-2 5-16,-4 0 3 0,-3-4-1 15,-3 1 5-15,-6-2-6 0,-4-5-4 0,-4 1-5 16,-2-3-9-16,-5 1-4 0,-6 0-6 0,-6 2 6 15,0 3 1-15,-4 2 6 0,-2 7 13 0,1 4 3 16,-6 5 5-16,3 5 4 0,-3 5 0 16,-1 4 0-16,-3 5-7 0,-1 3-14 0,-5 3 0 15,-3 0-2-15,0 6 3 0,0 3 13 0,-1 3-3 16,1 2 4-16,-1 3-1 0,0 2-5 16,4-1 3-16,-1 2-5 0,1 2 0 0,5 1-5 15,-1-1-11-15,3-1-16 0,3 2-23 0,0 0-40 16,10-7-67-16,5-4-1181 0</inkml:trace>
  <inkml:trace contextRef="#ctx0" brushRef="#br0" timeOffset="12780.72">3677 15061 0 0,'0'0'0'0,"0"0"0"0,0 0 0 0,0 0 0 16,0 0 0-16,0 0 0 0,0 0 0 15,0 0 0-15,0 0 95 0,0 0 47 0,0 0 20 16,0 0-4-16,0 0-7 0,-90-117-11 0,76 113-25 16,-2 1-4-16,1 2-22 0,-1 1-13 0,-2 0-7 15,3 0-22-15,-4 5-15 0,0 1-13 16,-1 1 0-16,0 2 5 0,-2 1 15 0,0-1 10 15,-3 2-4-15,2 1-8 0,0 1-17 0,-4 0-7 16,5 0 4-16,-5 3-3 0,3 0-8 16,-3 4 0-16,4 0-5 0,1 1 4 0,0 1 5 15,1 1 0-15,3 0 3 0,-1 1-1 0,2 2 1 16,2-2-3-16,-3 1-1 0,5-2 2 0,-2 1-2 16,2 1 5-16,2-1 5 0,0 0 0 15,2 0 2-15,1 0-4 0,4 2-9 0,0-4-7 16,4 2-7-16,0-3 3 0,7 0-2 0,3 0 2 15,3-2 6-15,5 0-2 0,8-1 6 16,0-2 0-16,4-1-1 0,6-1 0 0,0 0-2 0,4-4-1 16,5 1-1-16,-1-2-2 0,5-1-1 15,2-2 7-15,1 0 10 0,1-2 1 0,4-1 8 16,-2-2-8-16,4-1-5 0,-1 0-3 0,-1-3-8 16,2-6-1-16,1-3-3 0,-3-3 3 0,-3-4 1 15,-3-3 9-15,-2-3 0 0,-5-4 1 16,-1-2 3-16,-4-3-4 0,-4-2 2 0,-5-4-4 15,-5 0-1-15,-2 0 0 0,-3-1-3 0,-2 1 3 16,-1 1-1-16,-7 2 7 0,-5-2 4 0,-1 3 3 16,-4-2 2-16,0 2 1 0,-8 1-1 15,-3 3 4-15,-5 3 0 0,1 4 3 0,-4 6 1 16,-1 3-6-16,-2 7-6 0,-4 3-11 0,-4 4-7 16,-1 2-4-16,-4 2-1 0,-3 5 3 15,-1 4 2-15,-2 4 5 0,0 1 7 0,0 5 0 16,-1-2 0-16,-1 2-3 0,0 1-2 0,2 0-3 15,3 1 1-15,0-3-3 0,0 1-4 0,6-1-4 16,1-1-10-16,2-1-8 0,1 2-15 16,6-1-20-16,3-2-36 0,6-5-91 0,4-3-1206 0</inkml:trace>
  <inkml:trace contextRef="#ctx0" brushRef="#br0" timeOffset="22855.41">5661 14847 0 0,'0'0'0'0,"0"0"0"0,0 0 0 16,0 0 0-16,0 0 0 0,0 0 0 0,0 0 0 15,0 0 0-15,0 0 0 0,0 0 0 0,0 0 0 16,0 0 30-16,7 3 112 0,-7-3-55 16,0-3-52-16,0 2 10 0,0-1-14 0,0 1 6 15,-1-1 5-15,1 1-2 0,0 0 5 0,-1 1-6 16,1-1 14-16,-2 0 11 0,-1 0-4 15,2-1 14-15,-1 1-8 0,0 0-6 0,-3 0 0 16,2 0-1-16,-4 1-7 0,3 0-12 0,-3 0-10 16,0 0-10-16,-3 0-3 0,2 1-6 0,-2 4-1 15,-1 0-9-15,1 2-2 0,-2 3-1 0,-1 0-4 16,2 1 1-16,-2 2-3 0,-3 1 1 16,2 2 4-16,-4 0 0 0,1 1 3 0,0 2 4 15,-2-1 5-15,0 3 3 0,0-2 7 0,2-1 11 16,3 0 10-16,1 1 4 0,0-2-4 15,5 0-13-15,0 0-14 0,0 1-8 0,7 0-5 0,0 1-5 16,1 0-5-16,0 2-6 0,2 0 0 16,5 0 4-16,-1 3 5 0,1-2 7 0,2 2 3 15,1 1 0-15,1 0-2 0,-1 2 1 0,7-2 1 16,-3 1 3-16,6 1 5 0,0-2 1 16,0 0-8-16,1-3-5 0,3-1-14 0,2 0-2 15,-1-3-2-15,2 0 1 0,1-2 2 0,0-3-10 16,-2-3 0-16,1-1-2 0,-3-3 9 0,2-4 15 15,-2-2 8-15,2 0 6 0,-2 0 3 16,0-6-2-16,-1-2 4 0,-1-3-1 0,-2 0-8 16,-1-3 0-16,-2-2-6 0,-2-2 4 0,-2-2 11 15,-3-3-1-15,0-1-4 0,-1-1 1 0,-4-3 1 16,-1-2 9-16,-3-2 12 0,-1-1 10 16,0-2 3-16,-6-3-9 0,-3-1-10 0,-5-1-13 0,1-2-10 15,-5-1 7-15,0 0 2 0,2 2 5 16,-2 0 3-16,1 5-4 0,2 2 7 0,-2 5-5 15,3 3-4-15,-1 3-4 0,1 2-11 0,-1 5 1 16,-1 2-1-16,-1 5-1 0,0 2 2 16,1 2 2-16,-4 4 5 0,2 1 6 0,-3 2 4 15,1 6 2-15,1 4-2 0,-2 2-5 0,1 2-2 16,2 2-8-16,1 1-3 0,0 0 0 0,1 0-2 16,1 0-5-16,1-1-7 0,2 0-21 15,-1 2-34-15,5-2-71 0,3-4-546 0,0-6-237 0</inkml:trace>
  <inkml:trace contextRef="#ctx0" brushRef="#br0" timeOffset="27548.34">5921 14701 408 0,'0'0'109'0,"0"0"-71"15,0 0-14-15,0 0 13 0,0 0 8 16,0 0 2-16,0 0-6 0,0 0-21 0,0 0-12 15,0 0-14-15,0 0-10 0,71-118-8 0,-62 105-12 16,-1-1-10-16,3 0 0 0,-2-1 8 0,1 1 11 16,1-1 19-16,1-1 8 0,-2 0 4 15,2-2 10-15,-1 2 1 0,-1-3 11 0,3-3 13 16,-3 1 4-16,6-1-3 0,-3 0 4 0,2-2-11 16,0 2-8-16,-1 1 7 0,2-2-5 0,1 0 4 15,-1 0 9-15,3 1 4 0,-1-2-11 0,2 0 1 16,1 0 1-16,-2-1-2 0,3-1 10 15,-2 0-2-15,-3 2 5 0,0-3 6 0,1 2 4 16,0-2 6-16,-4 1-3 0,4-1-9 0,-3 0-2 16,1 0-9-16,-4 1-7 0,5 0-7 15,-4 1-7-15,1 1-4 0,1-1-1 0,1 3 2 16,0-3 2-16,1 3 5 0,-1-2-1 0,2 2-3 16,2 0-4-16,-2 1-7 0,1-1-4 0,-1 2-1 15,1-1-2-15,1 1 1 0,-3-1 2 0,1 0-1 16,-2 1 2-16,2 0-1 0,-4 1 1 15,2 3 3-15,-3-2 0 0,-1 3 1 0,-2 1 0 16,-2 4 0-16,-1-1-3 0,-2 4 1 0,-1 2 0 16,-2 3 4-16,0-1 15 0,-2 3 14 15,0 0 13-15,0 0 1 0,0 0-14 0,-3 0-15 16,-2 4-18-16,0 0-7 0,-2 3-2 0,1 3-2 16,-2 0 2-16,-2 2 0 0,0 4 3 0,-1-1-3 15,-1 1 0-15,-1 2 1 0,-1 1-1 0,1 0 1 16,-3 2 0-16,1 1 0 0,-1-1-3 0,-2 4 0 15,-1-1-3-15,2 5-2 0,-3 0-3 16,0 3-3-16,-1 0 0 0,-2-1 0 0,0 0 3 16,1 0 6-16,-1-1 1 0,-1 4 2 0,0-2 4 15,1 1 1-15,-1 0 3 0,0 2 2 16,2 1 0-16,0-1 2 0,-2 3-1 0,1 3-2 16,0-1-1-16,2 1-4 0,1 2 1 0,1 1-1 15,2 0-1-15,1 0-3 0,0 1 2 0,2-2-1 16,1-4 0-16,-1 0 4 0,4-5-3 15,0 0 0-15,3-5 2 0,0-3-2 0,0-3 1 16,5-4-1-16,-2-1 0 0,3-4-4 0,-1-4-2 16,2-3-3-16,0-3-11 0,0-2-5 0,0-2 4 15,0 0 7-15,0 0 16 0,3-6 16 16,1 0 1-16,-2-3 3 0,1-2-1 0,1-3-1 16,-1-3-4-16,4-2-3 0,-3-2-4 0,1-2-3 15,0-2 1-15,1-4-1 0,0 0-2 0,2 0 1 16,1-4-2-16,0-3-1 0,2-3 1 0,1-1 1 15,2-1 1-15,1-3 1 0,-1-1 1 16,4-2-2-16,0-1 5 0,0-4 0 0,2 0-1 16,-3-2 4-16,3-1-3 0,-1-1-3 0,0 0 4 15,2-1 2-15,2 0 2 0,-2 2 4 0,4 0 2 16,-1 2-5-16,3 1 1 0,-1 1-2 16,1 3-2-16,0 0 3 0,-1 0-2 0,1 2-5 15,-3 2-1-15,1 5-4 0,-2-2-1 0,-3 4 0 16,1 2 2-16,-2 3-2 0,-1 1 1 0,-2 3 1 15,-2-1-1-15,-2 5 2 0,-1 0 2 16,-2 3-1-16,-3 5 4 0,-1 1-1 0,-1 5 4 16,-3 2 5-16,-1 5 9 0,0 0 4 0,-1 2-5 15,-4 1-13-15,-3 0-14 0,1 1-11 16,-3 5 0-16,-2 4 1 0,-2 2 2 0,-4 4 2 16,1 2 2-16,-2 5 3 0,-2 0 1 0,0 3 3 15,-2 1-2-15,0 1 0 0,-2 4 1 0,1 1 0 16,-3 3 3-16,0 4 0 0,-1 3-1 0,-1 3 1 15,0 3-1-15,0 2-2 0,-1 2 2 16,2 3 1-16,-3 1-5 0,1 3 2 0,-3 2 0 16,1 0-7-16,0 2 3 0,0-2-1 0,2 1-2 15,0 1 3-15,0-2-4 0,3-2-1 0,2 0 3 16,3-6 0-16,0-3 0 0,3-1 2 16,2-4-1-16,3-3-1 0,1 0-4 0,3-5-3 15,-1-5-5-15,4-3-3 0,0-3 0 0,-1-4 1 16,3-3 4-16,-1-3 6 0,3-6 5 0,-1-3 7 15,3-3 10-15,-1-4-6 0,2-1-2 16,0-6-4-16,2-5-5 0,4-1 8 0,-1-8 4 16,5-2 1-16,0-4-1 0,3-5 1 0,2-3-2 15,4-4-3-15,5-2 1 0,1-5-4 0,1 2-2 16,2-2-2-16,2 0-1 0,3-1-1 16,1-2 3-16,0-2 4 0,5 0 3 0,4-5 3 15,-3 1 3-15,4-3 2 0,2-3 2 0,-1-2-1 16,3-2-1-16,1-3-5 0,-1 1-2 15,0 1-6-15,-2 1 1 0,-1 1-1 0,-4 2-2 0,-2 1-1 16,-2 1-2-16,-2 3 0 0,-5 1-3 16,-2 4 0-16,-3 0-8 0,0 4-10 0,-4 5-20 15,-8 10-55-15,-4 13-1267 0</inkml:trace>
  <inkml:trace contextRef="#ctx0" brushRef="#br0" timeOffset="28294.74">5546 15533 1618 0,'0'0'479'0,"0"0"-500"15,0 0-9-15,0 0 9 0,54 143 1 0,-28-100-4 16,2 1 3-16,2 2-2 0,4 2-2 16,0 3 7-16,4 0-3 0,1 2-1 0,3 0 5 15,0 1 2-15,1 2 7 0,2 0 6 0,-2-1-1 16,0 2 5-16,-2-1 1 0,3 1-1 0,-3 1 0 16,1 0-3-16,-2-2-4 0,0-2-3 0,0-2 0 15,-3-3-11-15,0-1-6 0,-4-4 2 16,-2 0-7-16,-2-5 4 0,-4-2-10 0,1-1-15 15,-2-3-7-15,-5 1-21 0,1-2-3 0,-2-2 10 16,-6-2 12-16,2-1 25 0,-5-2 18 16,-2-4 10-16,-4-3 6 0,0-4 12 0,-2-3 12 15,-1-6-562-15,0-1-128 0</inkml:trace>
  <inkml:trace contextRef="#ctx0" brushRef="#br0" timeOffset="28696.75">6598 17214 1459 0,'0'0'66'15,"0"0"-1"-15,-101-120-15 0,61 64-13 0,1-5-3 16,-2-5-2-16,-1-5-2 0,0-3 8 0,4-4 2 15,1-1-3-15,1 0-4 0,2 1-4 0,4-1-3 16,-1 6-5-16,1 0 1 0,3 3-1 0,0 2-8 16,-1 1 15-16,1 3 3 0,1 1 5 15,-1 2 1-15,4 4-13 0,2 6-9 0,1 2-4 16,3 6 6-16,3 7 4 0,2 2 2 0,2 4 1 16,0 3-2-16,1 1-6 0,0 1-4 0,1 3-4 15,0 1-2-15,2 2 0 0,-1 2 1 16,3 2 7-16,-1 3-1 0,4 4 2 0,0 4 2 15,-1 2 4-15,2 2-1 0,0 0-5 0,0 1-1 16,0 5-5-16,4 5 0 0,3 1 3 0,2 6-3 16,2 2-3-16,2 5-5 0,3 1 0 15,2 6 6-15,3 3-7 0,5 5 4 0,5 6 3 16,6 7 4-16,4 6 3 0,2 5 7 0,6 6-14 16,1-2-7-16,-4 1-14 0,1-3-7 15,-5-4 2-15,-2-3-2 0,2-4 16 0,-3-1-5 16,0-1 4-16,-4-3 3 0,1 0-6 0,-4-4 6 15,-3-1 0-15,-3-3 1 0,0-2-1 0,-4-4-3 16,1 0 0-16,-3-4-1 0,1 1-3 0,-1 0-7 16,-3 1-6-16,3-1-4 0,-4-1 3 15,-1 1 6-15,-2-6 2 0,2 0-6 0,-3-5-22 16,1 0-30-16,-1-3-37 0,1-3-55 0,-3-5-67 16,-6-2-1112-16</inkml:trace>
  <inkml:trace contextRef="#ctx0" brushRef="#br0" timeOffset="37187.31">6223 15323 148 0,'0'0'98'0,"0"0"11"0,0 0 22 0,0 0 1 15,0 0-1-15,0 0-18 0,0 0-31 16,0 0-21-16,0 0-16 0,0 0-3 0,0 0-8 16,0 0-8-16,0-2-8 0,0 2-8 0,0-1-1 15,0 1 1-15,0 0 4 0,0 0 3 0,0 0 1 16,0 0-2-16,0 0-2 0,0 0-2 15,0 0-3-15,0 0 2 0,0 0 4 0,0 0 5 16,0 0 2-16,0 0 2 0,0 0-3 0,0 0-3 16,0 0-4-16,0 0-2 0,0 0-2 0,0 0-4 15,0-1 3-15,0 1 1 0,0 0 1 16,0 0 1-16,0 0 1 0,0 0 1 0,0 0 2 16,0 0 4-16,0 0 3 0,0 0 4 0,0 0-1 15,0 0-3-15,0 0-5 0,0 0-8 16,0 0-8-16,0 0-6 0,0 0-4 0,0 0-3 15,0 0-1-15,0 0-1 0,0 0-3 0,0 0 0 16,0 0-6-16,0 0-1 0,0 0 0 0,0 0-3 16,0 0 3-16,0 0 5 0,0 0 2 15,0 0 3-15,0 0 4 0,0 0-8 0,0 0-7 16,0 0-24-16,0 0-51 0,0 0-94 0,0 0-879 0</inkml:trace>
  <inkml:trace contextRef="#ctx0" brushRef="#br0" timeOffset="43579.24">3087 11475 294 0,'0'0'-80'0,"0"0"-51"15,0 0 48-15</inkml:trace>
  <inkml:trace contextRef="#ctx0" brushRef="#br0" timeOffset="44328.9">2917 11880 388 0,'0'0'123'0,"0"0"-24"16,0 0-17-16,0 0-33 0,0 0-76 16,0 0-687-16</inkml:trace>
  <inkml:trace contextRef="#ctx0" brushRef="#br0" timeOffset="45892.57">4289 13784 1485 0,'0'0'68'0,"0"0"-38"15,0 0-29-15,0 0-45 0,0 0-26 0,0 0-5 16,0 0 3-16,0 0-3 0,0 0-67 0,0 0-964 16</inkml:trace>
  <inkml:trace contextRef="#ctx0" brushRef="#br0" timeOffset="46018.85">4469 13814 1298 0,'0'0'153'15,"0"0"-119"-15,0 0-22 0,0 0-11 0,0 0-16 16,0 0-7-16,0 0-14 0,0 0-19 0,0 0-66 16,0 0-1065-16</inkml:trace>
  <inkml:trace contextRef="#ctx0" brushRef="#br1" timeOffset="67884.25">3098 11751 1674 0,'0'0'197'0,"0"0"-46"0,0 0-2 15,0 0 11-15,0 0 0 0,0 0-12 16,0 0-27-16,0 0-25 0,0 0-24 0,0 0-15 16,0 0-10-16,0 0-7 0,-29-21-2 0,29 21-4 15,0 0 0-15,0 2-4 0,0-2-1 0,0 3-8 16,1-1-8-16,1 4 4 0,3 3 2 15,-2 4 3-15,4 5 4 0,-1 3-8 0,3 3-4 16,1 2-7-16,6 5-1 0,-1 0 2 0,5 7-1 16,0-1 2-16,5 4-2 0,-2 0-4 0,-1 0-6 15,4 2 1-15,-3-1 2 0,5 3 2 16,-2 3 3-16,3-1-1 0,0 0 0 0,-1-1-2 16,-3-3-1-16,2-2 7 0,-5 0 1 0,1-2 1 15,2 2-1-15,-3 0-7 0,-2 0 3 0,1 0 2 16,-3 1-2-16,1-3 0 0,-3-1-2 15,1 0-3-15,2-1-3 0,-4-1 4 0,4 3 1 16,1-2-1-16,-3 1 5 0,-2-1-3 0,4 1-1 16,-2-2 0-16,-4 0-4 0,5-3 1 0,-5-2 1 15,4-3-1-15,-4-3 2 0,0-3-2 0,-2-3-2 16,-1-2 1-16,0-3 1 0,-2-2 1 16,-1-2-2-16,-4-1-6 0,2-1-4 0,-3-3-7 15,-1 1-10-15,0-1-6 0,-1 0-9 0,0-2-1 16,0 1-2-16,0 1-5 0,0-1-7 15,0 1-17-15,0 0-21 0,-2 1-43 0,-3-2-74 16,3 0-1347-16</inkml:trace>
  <inkml:trace contextRef="#ctx0" brushRef="#br1" timeOffset="68835.08">97 14640 877 0,'0'0'341'16,"0"0"-138"-16,0 0-43 0,0 0-25 15,0 0-10-15,0 0-8 0,0 0-20 0,0 0-26 16,0 0-18-16,0 0-13 0,0 0-6 0,0 0-5 15,0 0-6-15,0 0-2 0,0 0-6 16,0 0-2-16,0 0-8 0,1 0 1 0,3 0 17 16,1 0 10-16,1 0 13 0,3 0 6 0,1-1-13 15,4-1-3-15,3-2-8 0,3-2-5 0,1 0-1 16,0-2-8-16,6-1 0 0,2-5-1 16,2 0-3-16,3-3-1 0,6-1 0 0,1-4-3 15,1 0-2-15,5-2 3 0,1-1-3 0,3-3-2 16,2-2 0-16,2-2-3 0,5-3 7 0,-1 1 1 15,3-3 1-15,2 0-3 0,4-3-2 16,-1-2 0-16,4-2 0 0,2-4 3 0,1 2-1 16,0-4-1-16,3 0 0 0,-3 0-4 0,4-1 0 15,-4 0 2-15,5 1-1 0,-2-2 0 16,1 1 1-16,1 1 3 0,-1-1 1 0,1 2 0 16,0-1 3-16,2 0-1 0,-1 1-1 0,2-2 10 15,0 2-3-15,-1-2 1 0,2 0-2 0,-1 2-7 16,-2-1-1-16,2 3-1 0,-3 0 2 0,-1 1-1 15,-4 0 1-15,1 2 5 0,0 1 0 0,-2 3 1 16,-2-1 1-16,-1-2-3 0,-1 3-2 16,-2-1 6-16,2 1-2 0,-1 0 1 0,-3-1 1 15,3 2-4-15,-5-1-2 0,2 3-3 0,-4 0 0 16,-3 0 2-16,-1 2-3 0,-4 1 2 16,-4 3 0-16,-4 3-1 0,1 3 2 0,-6 2 1 15,-5 5-1-15,-1 0 2 0,-2 3 1 0,-5 2-2 16,1 1 1-16,-7 0-2 0,-1 3-1 0,-5 2-2 15,-2 1 1-15,-5 2-2 0,-2 2 0 16,-1-1 2-16,-3 3 0 0,-2 0 5 0,1-1 2 16,-1 1 0-16,0 0 0 0,0 0-1 0,0 0-2 15,0 0-1-15,0 0-1 0,0 0-5 16,0 0-4-16,-1 0-4 0,0 0-8 0,0 0-12 16,-3 0-21-16,2 0-29 0,1 0-56 0,-2 0-109 15,-1 0-1355-15</inkml:trace>
  <inkml:trace contextRef="#ctx0" brushRef="#br1" timeOffset="72039.48">1042 13914 1743 0,'0'0'283'0,"0"0"-195"16,0 0-38-16,0 0 16 0,0 0 22 0,0 0 18 15,0 0-5-15,0 0-25 0,0 0-37 16,0 0-22-16,0 0-3 0,0 0 5 0,16-23 16 16,-4 23 8-16,2 0 5 0,1 4 1 0,2-1-8 15,-2 2-10-15,3 1-14 0,2 0-13 0,1 1-3 16,-1 0-1-16,0 0-3 0,1 0 1 15,0-2 0-15,-1 2-2 0,0-1-2 0,-1-1-1 16,0 0-3-16,-5 0-8 0,4-1-12 0,-6 0-22 16,2-1-30-16,-3 1-34 0,-1 0-43 0,-4-1-44 15,1 1-43-15,-6-1-1174 0</inkml:trace>
  <inkml:trace contextRef="#ctx0" brushRef="#br1" timeOffset="72267.17">1257 13784 1819 0,'0'0'114'0,"0"0"-99"16,0 0 10-16,0 0 44 0,0 0 35 0,0 0 9 15,0 0-3-15,-2 126-25 0,4-100-26 0,1 0-21 16,-2 2-18-16,1 0-5 0,1 1-13 0,-2 0-4 15,2-2-4-15,-1-1-7 0,2-2-13 16,0-2-26-16,-3-2-52 0,1-6-93 0,1-4-1243 0</inkml:trace>
  <inkml:trace contextRef="#ctx0" brushRef="#br1" timeOffset="73427.69">3241 12617 2123 0,'0'0'136'0,"0"0"-79"16,0 0-23-16,0 0 15 0,0 0 21 15,0 0 29-15,0 0 15 0,0 0-11 0,0 0-25 16,0 0-23-16,0 0-5 0,0 0-1 0,0 0-7 15,132 40-3-15,-111-36-11 0,0 1-13 0,1-2-1 16,-3 2-5-16,1 0-11 0,-1-1 0 16,-6 1-6-16,4 0-12 0,-5-1-8 0,-3 0-14 15,2 2-27-15,-1-1-29 0,-2-2-44 0,-4 1-61 16,2-2-1327-16</inkml:trace>
  <inkml:trace contextRef="#ctx0" brushRef="#br1" timeOffset="73639.08">3529 12438 2077 0,'0'0'145'0,"0"0"-47"16,0 0 2-16,0 0 6 0,0 0-2 0,0 0-10 16,0 0-10-16,0 0-16 0,0 0-14 15,0 0-11-15,-64 123-8 0,56-99-8 0,2 2-8 16,-1 0-6-16,-2-1-9 0,-2 1-3 0,2-2-8 15,1 3-18-15,2-5-20 0,-2 1-48 0,1-2-92 16,4-5-153-16,1-5-1208 0</inkml:trace>
  <inkml:trace contextRef="#ctx0" brushRef="#br1" timeOffset="74569.45">1186 14096 851 0,'0'0'74'0,"0"0"30"0,0 0 34 15,0 0 22-15,0 0-6 0,0 0-26 0,0 0-11 16,0 0-15-16,0 0-1 0,0 0 1 0,0 0-6 16,0 0-2-16,0 0-2 0,-12-3-5 0,12 2-3 15,1-1-8-15,-1-1-15 0,0 0-8 16,0-3-4-16,0 1 3 0,0-2 0 0,2-1 0 15,-1-3-5-15,0-2-9 0,0-3-6 0,4-4-4 16,0-5-9-16,3-4-3 0,2-6-4 0,1-3-3 16,0-3 0-16,0-3-3 0,5-2 0 0,-1-5-3 15,4-4 1-15,-2-5-4 0,1-2 3 16,0 1 0-16,1-4-4 0,0 0 3 0,1-3-1 16,-3 0-1-16,2-2 3 0,-3-2-1 0,2-2-2 15,-2-2 3-15,0-2-2 0,-1 0 1 0,1 1 1 16,-1 0-3-16,0 4 4 0,1 2-2 15,-1 4-1-15,-1 5 3 0,1 2-6 0,-3 4 1 16,0 1-1-16,-1 3 0 0,0 4 1 0,-2 3 1 16,-2 2 1-16,1 4 0 0,-5 2 0 15,2 3-1-15,0 5 0 0,-4 2-2 0,1 3-3 16,0 4 2-16,-1 4 0 0,1 3 3 0,-1 4 7 16,-1 2 0-16,1 1 5 0,-1 0-7 0,0 1-1 15,0-1-2-15,0 0-2 0,0 0 3 0,0 0 0 16,0 2 2-16,0-1 1 0,1 2 0 15,-1 1 1-15,0 0-2 0,0 1 1 0,0 1-5 16,0 0-1-16,0 0-1 0,0 0 1 0,0 0-3 16,0 0 0-16,0 0-3 0,0 0-3 0,0 0-2 15,0 0-8-15,0 0-8 0,0 0-21 0,-1 0-24 16,1 0-40-16,-1 0-61 0,0 4-54 16,-1-2-94-16,2-2-1159 0</inkml:trace>
  <inkml:trace contextRef="#ctx0" brushRef="#br1" timeOffset="75595.42">1064 14071 939 0,'0'0'160'16,"0"0"45"-16,0 0 31 0,0 0-12 0,0 0-40 15,0 0-44-15,0 0-39 0,0 0-26 0,0 0-21 16,0 0-13-16,0 0-6 0,0 0 7 0,0 0-2 15,0 0-5-15,15-2-7 0,-7 6-16 16,3 0 4-16,-1 3 5 0,3 0 4 0,4 0 4 16,0 2-5-16,3 0 4 0,4 1-2 0,0 1 1 15,4 0 8-15,2 1-1 0,1-1 9 0,1 2-8 16,5-2-7-16,0 1-1 0,1 0-11 16,6-1 1-16,-1 1-3 0,1-1-1 0,4 1-4 15,0-1-3-15,1 0 7 0,3 0-7 0,3-1 5 16,-1 1-1-16,3-2-6 0,0 2 4 0,0-2-3 15,3 2 1-15,-2-1 2 0,-1 0 1 16,2-1 2-16,0 0-2 0,0-1 1 0,-3 1 1 16,4-3-3-16,1 1 1 0,1 0 3 0,1-1-2 15,1-2 2-15,0 0 9 0,-3-2-5 16,-1 0-4-16,-2-2-2 0,-4 1-11 0,-2-1 1 0,-2 2 2 16,1 0 0-16,-2-1-1 0,-1 3 4 15,-2-1-1-15,1 1 3 0,-3 0-6 0,-1-1 3 16,0 2 2-16,-5-2 1 0,0 1 10 0,-5-2-4 15,-2 1-1-15,-2-1-3 0,-1-1-5 0,-6 1-3 16,-1 1-2-16,1 0 2 0,-3 2 0 16,-1 0 0-16,-1 1 3 0,-3 1-2 0,-1 2 2 15,0 0-1-15,-3-1-1 0,1 2 0 0,-5-2-3 16,2-2 0-16,0 0-2 0,-4-2 4 16,1 0-1-16,-3-1 0 0,-1-1 3 0,-1 0-2 15,1 0 6-15,-1-1-1 0,0-1 1 0,0 0-1 16,0 1-2-16,0-1-2 0,0 0-1 0,0 0 1 15,0 0-2-15,1 0 2 0,0 0-2 16,2 0-3-16,-2 2 0 0,-1-2 1 0,1 1 1 16,-1 1 0-16,0-2 0 0,1 1 0 0,-1-1 2 15,0 0-1-15,1 0 2 0,-1 1 0 16,0-1-2-16,0 0-2 0,0 0-9 0,0 0-6 0,0 0-10 16,0-2-10-16,0-1-3 0,0 0-11 15,1-2-15-15,-1-1-34 0,0 2-90 0,0 0-1403 0</inkml:trace>
  <inkml:trace contextRef="#ctx0" brushRef="#br2" timeOffset="86552.72">1141 14116 0 0,'0'0'0'0,"0"0"0"16,0 0 0-16,0 0 0 0,0 0 0 0,0 0 0 15,0 0 0-15,0 0 0 0,0 0 0 0,0 0 10 16,0 0 211-16,0 0 0 0,-34 31 14 16,30-28-25-16,1 0-63 0,1-1-18 0,-1 1-27 15,1-2-8-15,-1 1 6 0,1 0 3 0,1-1-5 16,1 0-3-16,-1 0-2 0,1-1-8 0,0 0-3 16,0 0-3-16,0 0-2 0,0 0-5 0,0 0-5 15,0 0-6-15,0 0-9 0,0 0-4 0,0 0-9 16,0 0-3-16,0 0-2 0,0-1-3 15,0 0-1-15,1 0-9 0,-1-1-9 0,1 1-15 16,2-1-1-16,0-1 6 0,1 0 7 0,-2-1 8 16,4 0 3-16,-3-1-4 0,2-1-4 15,-1 1 1-15,2-1-6 0,-1 0-3 0,0 1-2 16,0 0-2-16,1-1 0 0,-1 1 0 0,3-3 4 16,-2 3-1-16,1-2 6 0,1 0-1 15,2 0-5-15,-4 1 2 0,0 1-4 0,2 0 1 16,-2 0 1-16,-1 1-1 0,-2 0 1 0,3 1-1 15,-3-1 1-15,1 0-3 0,0 2 4 0,-2 1 0 16,2-2 1-16,0 0 7 0,-3 0-2 16,3 1 3-16,0-2 1 0,-1 1-3 0,1 0-2 0,1-2-5 15,0 2 1-15,0-2 3 0,-2 0 1 16,3 2 3-16,-3-2-1 0,3 0-2 0,-3 1-4 16,3 0-3-16,-2 0-2 0,1 0 4 0,-1-1-2 15,2-1 1-15,-1 1 0 0,3 0-3 16,-3-1 1-16,2-1-1 0,1 1 2 0,-2-1-1 15,2 2 1-15,0-2 0 0,1 2-2 0,-1-3 5 16,-1 2-3-16,0-1 0 0,1 1 1 0,0 2-2 16,-2-3 0-16,2 3 1 0,1-2 1 0,-1 0-4 15,1 0 4-15,-1 1-1 0,1-1 1 16,1 0 3-16,-1 0-2 0,0 0-1 0,2 0-1 16,-1 1 1-16,-1-1 0 0,2 1 1 0,-3-1-1 15,0 0-1-15,-1 1 2 0,3-1 1 16,-2 2-1-16,1-1 4 0,-3-1-4 0,2 2 2 15,-1 0-2-15,1-1-2 0,-3 0 4 0,3 2-3 16,-2-2 2-16,-1 2 0 0,3-2 3 0,-3 2 2 16,2-2 0-16,0 1 3 0,-3 0-8 0,3 0-1 15,-3 1-2-15,4-1-2 0,-5 1 1 16,4 1 0-16,-4-1-1 0,3-1 0 0,-3 2 0 16,4-2 0-16,-5 2 2 0,3-1 1 0,-1 0-1 15,1 1 0-15,-1-1 0 0,-1-1 1 0,3 0 0 16,-3 1 0-16,2 1 1 0,-1-1 0 0,-3 2-2 15,2 0-1-15,1 0 1 0,-2 0-2 16,-1-1 0-16,3 0 0 0,0 0 2 0,0-1-1 16,2 2 0-16,-3-1 1 0,4-2 0 0,-2 2-1 15,3-1 1-15,-3 0-1 0,1-1 1 16,1 1-2-16,-3-1 1 0,4 2 1 0,-2-2 0 16,-1 0 1-16,3 0-1 0,-4 1 0 0,4 1 0 15,0-1 0-15,-2 0 0 0,0-1-1 0,2 1 0 16,0 0-2-16,-1 0 3 0,1 1 1 15,0-2 0-15,1-1 1 0,-4 1-3 0,3 1 0 16,0-1-1-16,0 1 0 0,-1-2 2 0,1 1-1 16,0 0 1-16,-1-1 0 0,0 2 0 15,1-2-2-15,-1 2 2 0,-1 0 0 0,1-1-2 16,1 2 2-16,-4-2 1 0,3 1 0 0,0 0 3 16,-2-1 2-16,2 1-3 0,-3-1 1 15,3 0-4-15,-2 0 0 0,2-1 0 0,1 2 0 16,-4-1 0-16,4 1 0 0,-2-1 0 0,-1 0 0 15,0 0-1-15,0 0 0 0,0 1 0 0,-1-1 1 16,2 2-2-16,-1-2 1 0,-2 0 0 0,3 1 1 16,-2 0 1-16,3-2 0 0,-1 1 1 0,0-1-2 15,1 0 1-15,-1 1 0 0,0 0 2 0,2 0 1 16,-4-2-1-16,3 2 1 0,-3-2 0 16,3 0 1-16,1 0 2 0,-4 0 1 0,3 0-2 15,-3 1-2-15,3 0-4 0,-1-1 4 0,-1-1-3 16,0 3 3-16,0-1 3 0,-3-1-4 15,4 1-1-15,-3 0-1 0,2 1 1 0,0-1-1 16,-1 2 0-16,0 0-2 0,-2-1-5 0,4 1 2 16,-3-1 0-16,0 0-1 0,4-1 6 0,-4-1-1 15,3 0 0-15,-2 0 2 0,2 1-4 16,-3 0 2-16,4-1-1 0,-4 0 3 0,1 1 2 16,1-1-1-16,-3 0 2 0,3 0-2 0,-2-1 1 15,-2 1 0-15,1 1 0 0,3-1 4 0,-4 0-2 16,0 1 0-16,0-1 0 0,-1 2-1 15,1-2-1-15,-1 0 1 0,1 1-2 0,-1 0 1 16,1 1-1-16,-1-2 3 0,0 2 3 0,0-2-2 16,0 1-1-16,0 0-3 0,0-1-3 0,0 0 0 15,0-1 1-15,0 1-1 0,0 1 1 0,0-2-2 16,0 0-3-16,0 2 2 0,0-3 1 16,0 1 0-16,0 0-1 0,2 0 0 0,-2-2 0 15,2 1-1-15,-2 0 4 0,0 2-1 0,1-1 2 16,-1 1-4-16,0 0 0 0,0-1 1 0,0 1 2 15,1-2-2-15,-1 1 3 0,0 0-2 16,0-1-2-16,0-2 4 0,0 2 0 0,0-1-1 16,0 0 1-16,0 3-1 0,0-2-1 0,0 1 0 15,0 0 1-15,0 0 0 0,0 2 4 16,0-3-2-16,0 1 0 0,0 2 1 0,-1-3-3 16,0 2 3-16,-1-2-4 0,0 1 1 0,1-1 1 15,1 0-6-15,-1-1 5 0,0 0-3 0,1 3-5 16,-1-2 10-16,0 1-3 0,0 0 2 0,-2 0-4 15,0 1 3-15,2-1-2 0,0 1 1 16,1 1 10-16,0-1-10 0,-1 0 0 0,0 0-1 16,-2 1-11-16,1-1 11 0,1-1 0 0,0 0-1 15,0 1 11-15,1-1-10 0,-1 1 0 16,0-1 2-16,-1 1-6 0,1-2 5 0,-1 0 2 0,1 2-4 16,1-2-7-16,-1 1 8 0,1 1-1 15,0-2 2-15,0-1 4 0,-1 0-7 0,1 0 1 16,0-1 0-16,-1 0 0 0,1 0 2 0,-1 0-1 15,-1-2 1-15,2 0-2 0,-3 1 1 0,3-2 0 16,0 1-3-16,0-3 3 0,0 3-2 16,0 0-1-16,0 1 3 0,0 0 1 0,0 0-2 15,0 3 0-15,0 0 2 0,0 0 1 0,0 1-2 16,3-1-1-16,-3 1 0 0,0-1-2 16,0 0 1-16,2 0 3 0,-2-1-1 0,0 1-1 15,0-1 1-15,1-1-3 0,-1 0 1 0,1-2 7 16,-1 1-8-16,1 0 1 0,-1 0 0 15,1 1-4-15,0 0 4 0,1 1 2 0,-1-1-3 16,1 1-2-16,-1-1 3 0,0-3-2 0,0 2 4 16,0 3 5-16,2-2-6 0,-1 2 2 0,-1 0 0 15,-1 1-8-15,1 0 9 0,0-1 0 0,-1 1-2 16,0 0-2-16,0-1 3 0,0 1-2 16,1-1 0-16,-1 1 5 0,0 0-5 0,1 0 0 15,-1 1 2-15,0 0-7 0,0-1 7 0,0-1-1 16,0 2-2-16,0-2 1 0,0-1-1 0,0-2-1 15,0 0 0-15,0-1 3 0,0-2-4 0,-1 1-4 16,0-3 0-16,1 4 1 0,0 1 3 16,-1 1 3-16,1 3-2 0,0 2 1 0,0 0 0 15,0 2 3-15,0 1-2 0,0-1 1 0,0 1 0 16,0 0-1-16,0-1 2 0,0 0 3 0,0 3-4 16,0-3-2-16,0 1 0 0,0-2-2 15,0 2 2-15,0-1 2 0,0 0 0 0,0-2-3 16,0 1 3-16,0 0-4 0,0 0 4 0,0-1 7 15,0 3-9-15,0-3 2 0,0 0 0 16,0-1-6-16,0-1 3 0,0 0-1 0,0-2-1 16,0 0 5-16,0 0-3 0,0-2 0 0,0 0 3 15,0-1-2-15,1 0-1 0,-1-2 1 16,2-1 0-16,-1 1-7 0,4 1 4 0,-4 1 0 0,0 2 0 16,0-1-1-16,0 2 1 0,0 1 0 15,0 0 1-15,1 1 1 0,1 0 1 0,-2 0 0 16,0 1 0-16,-1-2-1 0,2 1 0 0,-1 2 2 15,1-2-6-15,0 0-2 0,-1 1 0 0,0-2-5 16,0 1-5-16,0 0-8 0,1 1-8 16,0 1-13-16,1-1-18 0,-1 1-18 0,-1 1-30 15,1 0-36-15,2 2-63 0,-3-1-1148 0</inkml:trace>
  <inkml:trace contextRef="#ctx0" brushRef="#br2" timeOffset="88770.93">3431 12685 1399 0,'0'0'232'0,"0"0"-159"0,0 0 10 16,0 0 23-16,0 0 18 0,0 0 10 0,0 0-3 15,0 0-17-15,0 0-15 0,0 0-13 16,0 0-9-16,0 0-8 0,0 0-7 0,-18-3-4 15,16 3-4-15,1 0-5 0,-3 0-8 0,2 0-8 16,0 0-7-16,-4 0-6 0,3 0-2 0,-3 0-4 16,2 0 1-16,-3 0-4 0,3 0-2 15,-4 1 0-15,3 1-1 0,-2 1 1 0,0-1 3 16,2 1 1-16,-2-2 2 0,3 2-1 0,-2-2 0 16,2 1-3-16,-2 1 0 0,2-1-1 15,-3 0-2-15,0 0 1 0,2 1-1 0,-2 0 0 16,-2 1-1-16,4-1 0 0,-3 2 1 0,-1-2 3 15,0 2 1-15,2-1 0 0,1-1-5 0,-2 1-2 16,1 0 0-16,1 0-2 0,-2 0 2 16,0 2-4-16,3-1-3 0,-4 1 1 0,1 1 0 15,-1-2 1-15,-1 1 4 0,1 1 0 0,-1 0-4 16,3 0 4-16,-3-1 0 0,1 0 1 0,0 1 1 16,0-1-3-16,1 0 0 0,3-1-1 0,-2-1 4 15,2-1-2-15,0 2-2 0,1-2-4 0,-2 1-2 16,2 0 2-16,-3 1 2 0,-2-1 0 15,4 1 2-15,-3-1-2 0,0 0 2 0,3-1 2 16,-1 1 1-16,-1-1 2 0,4 1-1 0,-3-1-2 16,2 0-1-16,-2 0-1 0,2 1-2 0,-4-2 0 15,4 2 5-15,-3-2-4 0,1 2 1 16,-1 1-2-16,-1-1 0 0,0 3-1 0,2-1 0 16,-3 0 4-16,1-1 3 0,0 0-2 0,3 0-1 15,-3 0-2-15,0-2-4 0,4 1 4 16,-3 0 1-16,4-1 2 0,-4 1-2 0,1-1 1 15,1 1-1-15,-2-2 0 0,3 1 7 0,-2 0-9 16,3 0 2-16,-3 1-1 0,2-1-11 16,0 0 11-16,-2-1 0 0,3 1 0 0,-2-1-1 15,3 1 0-15,-4-1-3 0,2 1 3 0,1 1 4 16,-2-1-3-16,1 0 1 0,-2 0-2 0,2 0-7 16,-4 2 8-16,4-2 3 0,-3 1-1 0,2-2 6 15,0 2-6-15,-4 1 0 0,4-2-3 16,-2 2 0-16,-2 0 0 0,-2 0-3 0,2-1-1 15,-1 2-7-15,0 0 8 0,1 0 1 0,1 1 3 16,2-3 2-16,-2 1-2 0,4 0-1 0,-2-1-1 16,2 1 5-16,-3 0-6 0,1 0-1 0,1 2 3 15,-3-1-1-15,3 1 2 0,-2 1-3 16,-3 0 1-16,2 0 1 0,-1 1 1 0,3-2 5 16,-3 0 1-16,0-2-2 0,0 2-1 0,0-1-2 15,4 0-2-15,-2 0-1 0,-1-1 0 0,5 0 1 16,-5-1-4-16,6 1 3 0,-1-1-1 15,-1-2 0-15,2-1 1 0,1 1 2 0,1 0-4 16,-1-1-1-16,0 1 2 0,0 1-3 0,-1 0 3 16,0-1 2-16,1 1-1 0,0 1 1 15,-1 1-1-15,1-2 0 0,-4 2 0 0,3 0 2 16,1-1-2-16,0 0-1 0,0 1 2 0,-2 1 0 16,1-2 0-16,0 2 1 0,1 0 0 0,0-1 0 15,0 1 1-15,0-2-3 0,-1 1-4 16,2 1 2-16,0 1-4 0,0 0 0 0,0 0 3 15,0 0-1-15,3 1 3 0,-1-1 1 0,0 1 1 16,1 0-1-16,1 0 2 0,-1 0-1 0,3 0 0 16,-3 0 2-16,-1-1-2 0,4 2 0 0,-4-1 2 15,4-1 1-15,-3 3-2 0,2-2 1 0,1 1-3 16,-1 1-5-16,0-2 5 0,3 1 1 16,-1 1 0-16,1 1 2 0,2 0 0 0,-1-2 0 15,2 1 1-15,-1-3 1 0,2 0-1 0,-1 0-2 16,1-2 0-16,-2 1-7 0,1-3 7 15,-3 1 2-15,3 0-2 0,-2-1 4 0,1 0-4 16,0 0 1-16,1 1-1 0,1-2 1 0,0 0 0 16,-2 1 1-16,1-2 1 0,0 2-2 0,-1-1 0 15,0-1 1-15,2 0 1 0,-2 0 0 16,-1 1 0-16,2-1 0 0,-2 0-3 0,0-1 5 16,-1 1-4-16,-2 0-2 0,1 1 2 0,2-1 0 15,-3 0-2-15,1 0 0 0,2 0 1 0,-1-1-2 16,1 1 1-16,1-1 0 0,-2 2 0 0,3-1 1 15,1 1 0-15,-1 0 4 0,0 1-2 16,0-1 5-16,0 1-5 0,2-1-2 0,-3 1 1 16,3-2-7-16,-1 2 7 0,-1-1-1 0,0 1-1 15,1-1 4-15,-1 1-4 0,2 0 2 16,-1-1-1-16,-2 2 1 0,2-2-1 0,-2 2 0 16,0-3-1-16,1 2-4 0,-2 1 6 0,0 0 2 15,1 0-1-15,-3 1 3 0,4 0-2 0,2 1 0 16,-1 2 5-16,0 1 2 0,4-2-1 0,-4 1-3 15,0-1-4-15,-2-2-5 0,1 1 3 16,1-1 1-16,1 0-1 0,-1 1 3 0,-1-3-4 16,-1 2 2-16,2 0-2 0,-1 0 1 0,-2-2 1 15,2 2-1-15,-1-1-1 0,1 0 1 16,1 1 1-16,2 0 2 0,0 1 3 0,-3-1 1 16,5 0-2-16,-3 1-3 0,0 1-1 0,4 1-1 15,1 0 7-15,-2 1 1 0,3-1 0 0,0-1 2 16,0-1-9-16,-1 0 1 0,-1-1 0 15,2 0-2-15,-1 1-1 0,0-1-2 0,-4 0 2 16,4-3 0-16,-4 3 0 0,3 0 0 0,-3 0 1 16,4 0 1-16,-2 0 1 0,4 1 3 0,-3-1-1 15,2 1 0-15,2-1-1 0,-1 0-6 0,-2 0 5 16,2 0-4-16,-2 0 3 0,-2 1 0 16,1-2-1-16,0 1 1 0,-4 1-1 0,1-1-1 15,1 1 0-15,-2-1-1 0,3 1 5 0,-2 0-4 16,-1 1 3-16,4-1-4 0,-4-3-3 0,4 4 6 15,-4-3-4-15,5 0 4 0,-5 1 3 16,4-2-6-16,-5-1 2 0,5 1 1 0,-5-2-2 16,0 0 3-16,0 0-2 0,1 2-2 0,-2-2-2 15,-1 2 3-15,0-3 1 0,0 2 0 0,-3 1 4 16,1-1-2-16,1 0-2 0,1 1 0 16,-1-1-7-16,-1 0 8 0,-2 1-1 0,2-1 0 15,1-1 2-15,-2 1-4 0,-2 1 2 0,5-3 1 16,-2 3 4-16,0-1-3 0,-2 0 1 15,3 1 0-15,0-1-6 0,-1 0 4 0,1 2-1 16,-3-1 1-16,2 1 1 0,0-2-2 0,-1 2 1 16,-2-2-2-16,2 0-1 0,-4 1 3 0,3-2 0 15,-4 1 1-15,0-1 2 0,-1 1-3 0,2-1-1 16,-1-1-1-16,-2 1 5 0,2-1-6 16,-2 0 2-16,0 1-1 0,0-1-7 0,0 0 8 15,0 0 0-15,0 0-1 0,0 0 1 0,0 0-10 16,0-1-7-16,0 0-4 0,-4-2 0 0,0 2-8 15,2-1-5-15,-4 0-14 0,3-1-21 0,-4 0-18 16,3-2-29-16,-4-1-52 0,6 2-95 16,0 0-1394-16</inkml:trace>
  <inkml:trace contextRef="#ctx0" brushRef="#br2" timeOffset="89456.22">4235 13959 1418 0,'0'0'317'16,"0"0"-124"-16,0 0-41 0,0 0-27 15,0 0-13-15,0 0-2 0,0 0 0 0,0 0-5 16,0 0-7-16,0 0-5 0,0 0-4 0,0 0-5 15,0 0-8-15,0 0-8 0,-6 6-8 16,6-3-10-16,1 0-5 0,4 2-10 0,-2-1-5 16,3 2-5-16,0 0-2 0,2 0-5 0,4 3-3 15,-1-1 2-15,5 0-6 0,-3-1 2 0,5 2 0 16,-1-2-2-16,-1 2 2 0,3 1-1 16,0-2 0-16,1 2 0 0,-1-1-1 0,0 0 0 15,-1 2-3-15,-1-2 1 0,2 0-3 0,-5 0 1 16,4-2 0-16,-6 0-1 0,4 0 1 0,-5-1-5 15,0-2 2-15,-1 2-4 0,-2-2-2 0,-4 0 4 16,2 1 1-16,-3-1 1 0,-2 1 0 0,3-1-2 16,-3 1 1-16,-1-1 0 0,0-1-5 15,0 1 5-15,0-1 1 0,0 1-2 0,0-1 3 16,-1 1 1-16,-3 0 0 0,2 0-3 0,-2 0 4 16,-1 0-4-16,-1 1-2 0,1 1 1 0,-3 0-8 15,3 2 6-15,-2-1 0 0,-1 4-1 16,2 0 1-16,-1 1 0 0,-2 1 1 0,3 1-2 15,0-2 4-15,-3 0-4 0,5-2-1 0,-2-1 2 16,2 1-8-16,-2-2 7 0,3 0 0 16,-4-2-2-16,2 3 5 0,-1 0-8 0,-1-1 1 15,2 1-1-15,-3 1 1 0,4-2-1 0,-2-1-5 16,3-1-3-16,-3 0-15 0,5-3-15 16,-2-1-26-16,2-2-47 0,-3 0-84 0,3 0 201 15,1-3-1714-15</inkml:trace>
  <inkml:trace contextRef="#ctx0" brushRef="#br2" timeOffset="90526.5">2103 11600 262 0,'0'0'418'16,"0"0"-170"-16,0 0 14 0,0 0-25 0,0 0-20 15,0 0-37-15,0 0-13 0,0 0-10 0,0 0 0 16,0 0-6-16,0 0-8 0,0 0-14 0,0 0-20 16,-39 23-21-16,39-23-19 0,0 0-14 0,0 0-14 15,0 0-10-15,0 0-11 0,0-1-5 16,1 0-5-16,0-1-3 0,3 2-3 0,-2-1-1 16,0-1 3-16,6 0 0 0,-2-3 4 0,2 0-1 15,5-2-1-15,2 0 1 0,4-3-1 16,0 0 2-16,3-1-3 0,0-2-1 0,0 0-1 15,3-1 2-15,-2-1 1 0,-2 2-1 0,-3-2 2 16,-1 3 1-16,-2-2 1 0,-2 2 2 0,0 0-2 16,-2 1 0-16,-4-1 1 0,1 2 1 15,0 2-3-15,-5 1-2 0,3 2 1 0,-3 2-4 16,-3 1 5-16,1-1-1 0,-1 3 3 0,0 0 2 16,0 0-3-16,0 0 4 0,0 0-2 0,0 0 2 15,0 0-2-15,0 0 0 0,0 2-3 16,0-1 0-16,-1 0-5 0,1 1-3 0,0 0-1 15,0 1-7-15,0-3 1 0,0 3-3 0,0 2-3 16,0 2 3-16,0 4 9 0,2 5 5 0,3 4 6 16,-2 1 2-16,0 1-6 0,3 2 0 0,-3 3-2 15,4 0-4-15,-4-1 5 0,3 1-2 16,-3-2 1-16,3 0 0 0,-3-1-1 0,0-3-3 16,4-2-1-16,-5-2 5 0,2-1-6 0,0-2-1 15,-2-1-1-15,2-1-4 0,-1-1 5 0,-1-3 0 16,0 1-1-16,-1-3-5 0,4-2-5 15,-4 1-5-15,0-2-10 0,0-1-13 0,-1 1-24 16,1 0-25-16,0 0-37 0,3 0-50 0,-2-1-107 16,-1 0-1327-16</inkml:trace>
  <inkml:trace contextRef="#ctx0" brushRef="#br0" timeOffset="95662.06">2318 12888 1619 0,'0'0'94'0,"0"0"-61"0,0 0 0 0,0 0 32 16,0 0 29-16,0 0 16 0,0 0-1 0,0 0-23 16,0 0-25-16,0 0-16 0,0 0-7 0,0 0 2 15,0 0-1-15,0 0 3 0,-70-11 1 16,65 11-6-16,-2 0-2 0,-1 3-7 0,4-1-10 16,-4 3-12-16,0-1-9 0,3 2-11 0,-4 2-6 15,0 1 3-15,2 1-3 0,2 1 6 0,-4 2 4 16,2 1 6-16,2 0 4 0,-2 1-2 15,2 2 2-15,-1-1-7 0,-1 1-3 0,3 3 1 16,-4-1 0-16,5 4 2 0,-4 1 4 0,5-1 1 16,-3 0-1-16,1 1 1 0,3-3 0 15,-1 0 0-15,0 0-2 0,1-3-3 0,1 1-6 16,0-2-4-16,0-1-1 0,4 1-1 0,-1 0 7 16,5-2 2-16,-1-1 2 0,2 1 5 15,-1-1 2-15,3 1 6 0,1 0-1 0,-2-1-2 16,2 0-3-16,-1-3-1 0,0 1 2 0,2-1 2 15,1 1 7-15,1-2 6 0,0 1-4 0,1-2 1 16,0-1-5-16,-1-1-3 0,1 2 3 0,-2-4 0 16,2 3-3-16,-2-3-2 0,1 2 2 15,0-1-2-15,-3-1-1 0,1 1 2 0,1-1 1 16,-3-2 0-16,1 0 3 0,-2-2 1 0,2-1 2 16,1 0 3-16,-1 0 8 0,1-6 2 0,-2-2 1 15,1-1-3-15,3-1-4 0,-2-2-3 16,0-1-3-16,2 1-2 0,-2-1-2 0,-1 1-4 15,4-2 1-15,-4 1 0 0,0 1 2 0,2-1-3 16,-2 1 1-16,0 1 1 0,-1 0-2 0,-2-1 6 16,0 0 2-16,-1 1 2 0,-2-2 3 0,2 0 2 15,-3 1 0-15,1-2 2 0,-3 0 2 16,1 0-3-16,-2-1-2 0,-1 1-1 0,-1 0-10 16,0-1 4-16,0 3-2 0,0-3 2 0,0 1 3 15,-1 0-1-15,-5 1 4 0,3 1 0 16,-5-3 0-16,3 2-2 0,-2-1-3 0,-3 1-1 15,0-2-8-15,-1 0 2 0,-2-2-1 0,-3-1-11 16,1 0 10-16,-2 2-6 0,-1 0 4 16,4 1 6-16,-4 2-2 0,5 1 5 0,-3 4-2 15,4-1 3-15,1 3-2 0,-1 1-3 0,1 0-3 16,-3 2-6-16,3-1-2 0,-1 1 1 0,1 1 1 16,-1-1-4-16,-3 2-3 0,2 0-1 0,1 0 1 15,-4 1 4-15,4 0 6 0,-4 0-5 0,2 0 0 16,1 0-4-16,-3 2-5 0,3 2-1 15,-2 1-1-15,-1-1-2 0,1 0 3 0,0 2-1 16,-3-1-2-16,3 1-1 0,-2-3-9 0,3 2-14 16,-2-3-20-16,3 0-27 0,0-2-45 0,5 0-52 15,1 0-1281-15</inkml:trace>
  <inkml:trace contextRef="#ctx0" brushRef="#br0" timeOffset="96664.64">2315 13316 1118 0,'0'0'116'0,"0"0"-51"15,0 0-14-15,0 0-4 0,0 0-9 16,0 0 1-16,0 0-2 0,0 0 4 0,0 0 2 15,0 0 0-15,0 0-3 0,0 0-7 0,0 0-3 16,2 61-4-16,-1-58 7 0,6 0 16 0,-4-1 10 16,4 0 6-16,-3-2 1 0,4 0-6 0,0 0 0 15,-3 0 3-15,3-3 1 0,-1-2 0 0,-2-2-1 16,3-1-8-16,-3-1-12 0,0 1-14 16,-2 0-3-16,-1-1 2 0,0 4 6 0,-2-2 6 15,0 0-4-15,0-1-5 0,-5 2-6 0,2-1-5 16,-3 1-10-16,2 0-8 0,-5 3-6 0,4 0-6 15,-1 0 5-15,-2 2-3 0,4 1 1 16,-4 0 4-16,1 0-3 0,4 0 3 0,-2 0-5 16,1 1-6-16,1 2-6 0,-3 1-3 0,4-1 2 15,1 2 0-15,-1 0 6 0,-2-2 1 16,2 2 3-16,1-1 3 0,1 0-7 0,0-1-3 16,0 1-2-16,0 0-1 0,0 1 5 0,2 0 8 15,3-1 8-15,-2 1 2 0,3 0 5 0,-1 0-1 16,3 0 1-16,-2-3 4 0,0 0 0 0,2-1 5 15,-3-1 5-15,2 0 0 0,-2 0 0 16,0 0-2-16,-2 0 2 0,3 0 4 0,-4-1 3 16,-1-2 4-16,2 0 2 0,-3 1-1 0,0-1 3 15,0-1-1-15,0 0-5 0,0-1-8 16,-2 1-7-16,0-2-9 0,-3 0-4 0,-1 0 1 0,3 1-1 16,-4 0 3-16,4 0 3 0,-3 2-4 15,4 0 5-15,-2 1-4 0,-1 1 1 0,4 1-4 16,-1 0-3-16,-1 0-5 0,1 0-10 0,1 2-5 15,0 2-10-15,1 1-5 0,-1 0 0 16,1 2 4-16,0 1 9 0,0-1 2 0,0 0 8 16,0-1-1-16,0 0 0 0,2-1 3 0,3 0 1 15,-2-2 4-15,-1 1 2 0,4-3 6 0,-3-1 5 16,-1 0 6-16,1 0 8 0,1 0 8 16,-3-2 7-16,2-3 5 0,2-1-2 0,-3-2-2 15,0 0-8-15,2 0-1 0,-2 1-4 0,-2 1 1 16,1 3 4-16,-1 0 3 0,0 3 2 15,0-2-1-15,0 2-5 0,0-1-7 0,-3 1-9 16,0 0-9-16,0-2-6 0,1 2-5 0,-3-1-3 16,2 1-7-16,0 0-11 0,-3-1-15 0,3 0-34 15,-4-1-72-15,5 2-1441 0</inkml:trace>
  <inkml:trace contextRef="#ctx0" brushRef="#br0" timeOffset="97781.05">2347 13320 1464 0,'0'0'126'15,"0"0"-38"-15,0 0 17 0,0 0 2 0,0 0-5 16,0 0-6-16,0 0-20 0,0 0-13 0,0 0-20 16,0 0-23-16,0 0-14 0,0 0-6 15,0 0 6-15,-27 32 9 0,24-24 9 0,0 0 0 16,-3 3-1-16,2-1-2 0,-3 3-8 15,-1 3-4-15,3 3 8 0,-3 4 11 0,-1 4 12 0,-1 4 15 16,0 2-5-16,0 5-13 0,-2 1-9 16,2 2-5-16,-2 0-5 0,-3-1 8 0,2-1-2 15,0 1-7-15,0-3 3 0,-2 0-9 0,3 0-2 16,-5-1-1-16,5 0-4 0,-2-1 1 0,-1 4-3 16,2-4 1-16,-5 3-2 0,5 0-1 0,-5 1 0 15,1-1 0-15,-1 3 0 0,0 2 0 16,0 1 2-16,-2 1-1 0,1 1 1 0,-1 4-1 15,2 3 1-15,-1 3 1 0,-1 7-1 0,-1 1 5 16,1 4 1-16,-1 3 0 0,-3-1 7 16,3 4-2-16,-1 0 8 0,-2-2 5 0,0-5 4 15,3 0-5-15,1-5-5 0,1-2 1 0,4-1-9 16,-2-5 4-16,4-1-2 0,0-4 1 0,2 0-4 16,4-3-3-16,-1-4 1 0,0-1-10 15,5-4 2-15,-1-5 0 0,2-4-4 0,1-5 3 16,0-3-6-16,1-2 2 0,0-4 3 0,0 0 0 15,-1-2 2-15,1-2 0 0,0-2 4 0,-1-1 2 16,0 0 2-16,-1-3 2 0,2 1-2 16,-1-1-4-16,1-2 0 0,0-2 0 0,0 0-3 15,0 2 0-15,0-2-6 0,0 0-5 0,0 0-4 16,0 0-8-16,0 0 7 0,0 0-3 0,0 0 5 16,0 0 5-16,0 0 1 0,0 1 5 0,0 1 4 15,-2 1 1-15,1-1 1 0,0 2 0 16,0 0-2-16,0 1-1 0,0 0 1 0,-1-2 0 15,0 1 2-15,-1 0-1 0,2-1 3 0,0 0-5 16,1-1 0-16,0-1 2 0,0 0-1 0,0-1 0 16,0 1 0-16,0-1 1 0,0 0-3 15,0 0 0-15,0 0 1 0,0 0-2 0,0 0 0 16,0 0-5-16,0 0-3 0,0-1 2 0,0 0-1 16,0 0 2-16,0 1 2 0,0-1 5 15,0 1 0-15,0 0 0 0,0 0 2 0,0 0-1 16,0 0 1-16,0 0-5 0,0 0-4 0,0 0-9 15,0 0-11-15,0 0-13 0,0 0-15 0,0 0-19 16,0 0-25-16,0-3-32 0,0 1-48 16,0-1-185-16,0-3 169 0,0 4-1249 0</inkml:trace>
  <inkml:trace contextRef="#ctx0" brushRef="#br0" timeOffset="98280.45">814 16717 2033 0,'0'0'-2'16,"0"0"-28"-16,0 0 10 0,0 0 44 0,0 0 39 15,0 0 39-15,0 0 19 0,0 0-8 16,0 0-30-16,0 0-34 0,0 0-21 0,0 0-6 16,0 0 5-16,0 0 8 0,-26 111-1 0,38-85-8 15,2 0-10-15,1 0-9 0,1 3-5 16,0-1 3-16,0-1-5 0,1-1-1 0,-1-1-4 15,-1-1-6-15,-3-1-3 0,-1-2-15 0,-2-3-8 16,-1-2-22-16,0-3-36 0,-3-2-46 0,-1-5-90 16,-1-2-1214-16</inkml:trace>
  <inkml:trace contextRef="#ctx0" brushRef="#br0" timeOffset="98747.8">732 16766 1692 0,'0'0'348'0,"0"0"-302"16,0 0-3-16,0 0 14 0,0 0 14 0,-5-133-5 16,11 118-10-16,2 3-25 0,-2 4-20 0,2 4 5 15,0 2 3-15,1 2 15 0,2 0 18 0,-1 6 5 16,2 2 2-16,2 3-11 0,0 2-7 16,-2 4-10-16,2-1-5 0,-2 6-6 0,1-2-4 15,-3 3 1-15,0 3-11 0,0 0-5 0,-4 1-6 16,-1 3-10-16,1 3-2 0,-1-2-1 15,-3 0 5-15,2-4-6 0,0-1 10 0,-2-2-2 16,2-3-4-16,-1-4-3 0,-1-5-15 0,2-2-6 16,-1-5-14-16,-2-1-7 0,3-3-3 15,-1-1 7-15,1 0 18 0,-1-4 17 0,3-1 25 16,-3-1 14-16,4-2 6 0,-2-1-3 0,2-1-9 16,-1-3-2-16,2 0-6 0,-2 0 0 0,4 1-1 15,-1-1 0-15,0 2-3 0,2 0-4 0,-1 2-4 16,1 1-1-16,1 3 1 0,0 1 4 15,2 3 10-15,-2 1 6 0,-1 0 2 0,0 2 9 16,0 5 1-16,-1 0 5 0,0 3 1 0,-1 1-2 16,-3 1 2-16,-2 2-4 0,-1 1-1 0,0 2 0 15,-3 2-1-15,0 1-2 0,-4 1-3 0,-1 1-1 16,-2 0-2-16,-2 0-5 0,-2 0 1 16,1-2 5-16,-1 1-6 0,-3-4 6 0,1 0-4 15,1-3-2-15,1-2 0 0,1-4-14 0,0-4-12 16,1-3-30-16,3-1-34 0,0 0-130 0,-1-2-365 15,4 0-941-15</inkml:trace>
  <inkml:trace contextRef="#ctx0" brushRef="#br0" timeOffset="99082.75">1190 16867 1813 0,'0'0'10'0,"0"0"-22"0,0 0 27 16,0 0 21-16,0 0 18 0,0 0 18 0,0 0 9 16,0 0-7-16,0 0-16 0,0 0-7 15,0 0-3-15,0 0 3 0,0 0 4 0,113 108-3 16,-106-99 2-16,-5-3-4 0,-1 0-3 0,0-1-3 15,1-2-4-15,-2-2-2 0,0 0 4 16,0-1 14-16,0 0 10 0,0 0-9 0,-3-2-28 16,0-3-40-16,-5-1-30 0,2-4-15 0,-1-4 8 15,-1-3 14-15,-1-1 2 0,3-5 7 0,0-1-2 16,1 0 2-16,1-2-12 0,0 1-17 16,2 3-31-16,2 0-41 0,0 8-71 0,0 4-1250 0</inkml:trace>
  <inkml:trace contextRef="#ctx0" brushRef="#br0" timeOffset="99432.16">1424 16835 737 0,'0'0'59'0,"0"0"-24"0,0 0 26 15,0 0 12-15,0 0 57 0,0 0 11 0,0 0-21 16,0 0 7-16,40-129-36 0,-40 116 20 16,0-1 8-16,0 1-2 0,0 2-2 0,0 3-24 15,-1 1-9-15,0 1-5 0,-3 2-2 0,0 1-4 16,3 1-4-16,-4 2-9 0,0 0-14 16,0 2-16-16,0 2-8 0,-5 3-20 0,2 2-9 15,1 3 4-15,-2 2 12 0,1 1 16 0,-1 2 20 16,1-2 4-16,3 0-1 0,-1-1-5 0,5-2-13 15,1-1-17-15,0-1-14 0,0 1-14 16,6-2-8-16,0 0 1 0,3-1 1 0,2-3-2 16,3-1 5-16,1-2-13 0,0-2-10 0,0 0-12 15,4 0-22-15,-3-6-14 0,2-1-16 0,2-3-16 16,-6 2-73-16,-5 3-1200 0</inkml:trace>
  <inkml:trace contextRef="#ctx0" brushRef="#br0" timeOffset="99799.12">1692 16463 2088 0,'0'0'89'0,"0"0"-35"16,0 0 9-16,0 0 19 0,0 0-11 0,0 0-13 16,0 0-14-16,0 0-13 0,0 0 0 15,0 0 13-15,0 0 8 0,0 0 0 0,-68 125-8 16,65-113-12-16,0 0-8 0,3-2-13 0,0-2-11 15,0-1-15-15,0 1-10 0,1-2-6 16,5-1 0-16,-2-1 9 0,3-2 4 0,2-1-2 16,-4-1-1-16,3 0-2 0,0 0 5 0,-2-4 5 15,2-3 9-15,-1-1 2 0,-1-1-1 0,-2-1 0 16,1 0 1-16,1 0 1 0,-4 0 3 0,1 2 2 16,1 1 1-16,-3-1 4 0,0 2 0 15,1 0-3-15,0 1 1 0,1 2 1 0,-2-1-7 16,0 3 1-16,-1-1-7 0,1 2-12 0,2 0-9 15,0 0 1-15,1 0 6 0,1 1 17 0,1 2 9 16,2 0 2-16,3 4 2 0,-1 0-9 16,0 0-8-16,1 0-8 0,1-1-17 0,1-2-30 15,-3-2-43-15,-4-1-1355 0</inkml:trace>
  <inkml:trace contextRef="#ctx0" brushRef="#br0" timeOffset="100014.26">1688 16177 2444 0,'0'0'88'16,"0"0"-75"-16,0 0-39 0,0 0 4 16,0 0 34-16,0 0 53 0,0 0 24 0,0 0 1 15,0 0-25-15,0 0-30 0,0 0-5 0,117 109-8 16,-98-89-9-16,-1 1-3 0,2-1-7 0,-2-2-5 15,2 0-7-15,-1-2-9 0,-2-2-22 0,0-1-34 16,-1 1-47-16,-6-7-72 0,-4-2-1326 0</inkml:trace>
  <inkml:trace contextRef="#ctx0" brushRef="#br0" timeOffset="100334.09">1837 16129 2259 0,'0'0'21'0,"0"0"-23"0,0 0 25 15,0 0 24-15,0 0 24 0,0 0 14 0,0 0-5 16,0 0-21-16,21 133-9 0,-21-111-7 0,0 0-1 16,-1-1 0-16,-4 2 2 0,2-5 7 15,-2-2-3-15,1 0 2 0,2-4-10 0,-3-4-14 16,3-1-14-16,1-2-19 0,1-3-10 0,0-2-11 15,0 0-18-15,0 0-1 0,1 0 4 0,3-2 6 16,1-3 17-16,4 0 10 0,-1-2 2 0,3-1 2 16,0 0 2-16,2 0-7 0,3 1-2 0,0 0 2 15,1 0 1-15,2 0 7 0,-3 0-3 16,2 2-5-16,0-1-10 0,0 1-18 0,-3 2-31 16,-2-1-66-16,-7 3-1359 0</inkml:trace>
  <inkml:trace contextRef="#ctx0" brushRef="#br0" timeOffset="100900.51">1526 17527 2322 0,'0'0'298'16,"0"0"-302"-16,0 0-13 0,0 0 21 0,0 0 21 15,0 0 18-15,0 0 5 0,0 0-6 0,0 0-19 16,0 0-19-16,0 0-7 0,0 0 6 0,0 0 6 16,0 0 6-16,-123 60 8 0,114-44 4 0,2 0 1 15,2 1-2-15,0 1-8 0,1-2-1 16,4 1-14-16,0-2-5 0,0-2-3 0,1-2-9 16,4-2 6-16,0-1-14 0,2 0-6 0,0-1 4 15,0 0-18-15,2 0 10 0,1-2 13 16,2-3 1-16,3-2 6 0,0-1 7 0,3-8-7 15,0-5-2-15,-7-3 5 0,-1 1-2 0,-6-3-1 16,2-1-10-16,-4 2-19 0,-2 1 1 0,0 0 18 16,0 4 13-16,-2-1 27 0,-3 1 8 0,1 2-5 15,-3 0-2-15,4 4 2 0,-1 0 5 16,0 1 2-16,2 4-4 0,2-1 3 0,-1 3-5 16,1 0 2-16,0 0-2 0,0 0-8 0,0 0-8 15,0 1-14-15,1 2-6 0,2 2 16 0,4 0 13 16,-1 3 8-16,2 1 0 0,1 2-6 15,0-2-17-15,1 0-2 0,-1-1-7 0,1 0-8 16,2 1-4-16,-1-1-18 0,2-1-13 0,1 0-38 16,-4 0-68-16,-4-6-1354 0</inkml:trace>
  <inkml:trace contextRef="#ctx0" brushRef="#br0" timeOffset="101418.15">1592 17467 2025 0,'0'0'14'16,"0"0"-49"-16,0 0 5 0,0 0 23 15,0 0 44-15,0 0 15 0,0 0 5 0,0 0 9 16,0 0 5-16,0 0-1 0,0 0 4 0,0 0-12 16,0 0-15-16,0 0-20 0,94 46-15 0,-83-39-7 15,2 2-2-15,2-3-7 0,-2 0-7 0,0-2-2 16,0 0-5-16,0 0-2 0,-2-3 0 0,-2-1 3 15,-1 0 2-15,-2 0 2 0,0-4 15 16,-4-3 10-16,0-1 13 0,1-3 8 0,-3 1-1 16,0-2-8-16,0 0-12 0,0-1-7 0,-2 2-4 15,0-1 3-15,0 1 3 0,-2-1-2 0,1 1 7 16,1 3-1-16,2 1-3 0,-1 0 2 16,1 1 0-16,0 2-5 0,0 1-5 0,0 1-1 15,0 2-6-15,0 0-7 0,0 0-4 0,0 0-1 16,0 0-6-16,0 0 10 0,2 2 17 0,2 0 7 15,1 3 14-15,3-2-7 0,-2 2-5 16,3 0-2-16,1-2-3 0,3 2-6 0,0-2-6 16,1 0 2-16,2-2-3 0,-1 2 2 0,2-3 6 15,-2 0-1-15,0 0 4 0,-3-3 5 16,0-2 10-16,-3-1 9 0,0 0 5 0,-3-2 6 16,-2 1 0-16,-3 0 4 0,0-1-7 0,-1 0 3 15,0-2 0-15,-1 3-7 0,-2 0-2 0,-5 1-4 16,-1 0-5-16,0 1-18 0,-3 1-4 15,2 3-7-15,-3-2-7 0,-3 2 6 0,3 0-11 16,-4-1 2-16,5-1-13 0,-1 2-27 0,3-2-42 16,0-1-48-16,2 1-70 0,2 0-78 0,3 1-1170 15</inkml:trace>
  <inkml:trace contextRef="#ctx0" brushRef="#br0" timeOffset="102218.42">2034 17043 1452 0,'0'0'766'0,"0"0"-696"0,0 0-35 16,0 0 17-16,0 0 18 0,0 0-9 0,0 0-20 15,0 0-30-15,0 0-22 0,0 0 16 0,0 0 18 16,0 0 11-16,0 0 0 0,-37 119 5 16,34-104-14-16,2 0-5 0,1-1-5 0,0-1-13 15,0-2-1-15,4 0-8 0,1 0-7 0,0-2-2 16,2-1 2-16,2-2-5 0,-1-2 0 15,-1-2-3-15,1-2 0 0,0 0 3 0,1 0 8 16,-1-5 6-16,-2-2 4 0,1-2 6 0,-2-2 4 16,-1-1 15-16,-3-3 2 0,1 1-2 0,-2-3-3 15,2 0-3-15,-2 3-5 0,0 0-4 0,0 1 4 16,0 3-2-16,0 2 6 0,0 1-2 16,0 1 2-16,0 2 0 0,0-1-8 0,0 2-6 15,1 0-6-15,1 2-11 0,-1 1-9 0,0 0-7 16,0 0 7-16,2 0 3 0,2 0 16 0,-3 0 14 15,5 1 2-15,-3 0 4 0,4 1-7 0,1 0-2 16,-1-1-2-16,2 3-5 0,2-2 0 16,-1 0 1-16,1-1-9 0,0-1-7 0,2 0-7 15,0-1-9-15,-2-2 1 0,-1-1-14 0,0 1-14 16,-2-2-15-16,-1-1-37 0,-2-1-13 16,-2 1 65-16,-3-3 21 0,0 0 27 0,-1 0 65 15,0-2-33-15,0-1 17 0,0 0 28 0,-1 2-27 16,-1 1 1-16,-5 0 3 0,5 2-5 0,-3 0 2 15,1 0 4-15,2 2-2 0,-1 1-2 16,0-1 1-16,1 3-2 0,2-1-8 0,0 1-5 16,-1 2-11-16,1-1-8 0,0 1-7 0,0 0-6 15,0 0-2-15,1 0-8 0,3 0 11 0,0 0 7 16,0 0 10-16,4 0 5 0,2 0-7 0,0 0-5 16,1 0-3-16,4 0-1 0,-1 0-2 15,2 1-2-15,-1-1-1 0,3 0-7 0,-4 0-5 16,3 0-2-16,-4 0-1 0,1-1 1 0,-1-1-3 15,-3-1-3-15,-4-2 5 0,1-1 0 0,-5-3 1 16,3-1 4-16,-4-1 2 0,-1-1 9 16,0 0 10-16,0-1 9 0,-6-1-3 0,3 1-2 15,-4 2 0-15,2 0-3 0,-4 0 1 0,0 0-1 16,-1 0-4-16,-1 0 5 0,1 0-3 0,0 1 6 16,0 1 5-16,3 3 7 0,4 3 4 15,1 1 3-15,2 2 3 0,0 0-5 0,0 0-8 16,0 0-5-16,1 0-13 0,1 0-3 0,5 0 9 15,0 2 6-15,2 1 10 0,5 2 3 16,0 3-4-16,2 2 1 0,0 3 12 0,2 1-12 16,-1 2-6-16,-4-2-5 0,0 3-18 0,-2-1 4 15,2 1 4-15,-2 3 2 0,-3 2-1 0,-3 1 0 16,0-2-5-16,-3 4-12 0,-2 0-13 16,0 3-31-16,-4 2-23 0,0 2-47 0,-5-1-71 15,2-8-146-15,4-8-1209 0</inkml:trace>
  <inkml:trace contextRef="#ctx0" brushRef="#br0" timeOffset="102575">1939 17998 2760 0,'0'0'41'0,"0"0"-57"0,0 0-40 15,0 0 5-15,0 0 20 0,0 0 13 0,0 0 36 16,0 0 5-16,0 0-14 0,0 0 7 0,0 0-12 16,0 0 8-16,0 0 7 0,133 125-13 15,-112-106-8-15,0 1-3 0,-1-1-1 0,-2-1-9 16,-2-1-20-16,0 0-10 0,-3-3-53 0,1-1-61 16,-4-1-78-16,-3-3-186 0,1-5-1011 0</inkml:trace>
  <inkml:trace contextRef="#ctx0" brushRef="#br0" timeOffset="102816.9">1883 17937 1969 0,'0'0'39'15,"0"0"-23"-15,0 0 24 0,0 0 34 0,0 0 13 16,0 0 9-16,0 0-11 0,0 0-13 0,0 0-12 15,0 0-10-15,0 0 18 0,0 0-17 0,120-105-9 16,-107 106-11-16,1 6 5 0,-2 0 5 0,-1 4-12 16,-1 0-2-16,-1 0-14 0,0 2-19 0,-4 0 7 15,3 1-11-15,-4 1-7 0,1-1-26 16,-3 0-35-16,2 0-40 0,-1-3-85 0,-1-1-102 16,-2-4-1193-16</inkml:trace>
  <inkml:trace contextRef="#ctx0" brushRef="#br0" timeOffset="103136.22">2259 17899 1978 0,'0'0'9'0,"0"0"-10"15,0 0 7-15,0 0 48 0,0 0 34 0,0 0 17 16,0 0-11-16,0 0-34 0,0 0-32 0,0 0-12 15,0 0-17-15,0 0-4 0,61 120 7 0,-52-116-1 16,0-1 2-16,0 0 14 0,2-3 7 0,-2 0-21 16,-1-2 15-16,1-5 24 0,-3 1-3 15,2-3 21-15,-5-3-15 0,2 0-12 0,-4 0-2 16,-1-1-5-16,0 0-2 0,-2 2 4 0,-5 1-16 16,-2 0-13-16,-2 3-12 0,0 1 0 0,-3 0-9 15,-2 3 10-15,2 0 7 0,-2 2-4 0,-2 0-5 16,6 1-17-16,-1 0 7 0,0 0-11 15,5 0-31-15,0 0-57 0,1 0-90 0,5 0-1272 0</inkml:trace>
  <inkml:trace contextRef="#ctx0" brushRef="#br0" timeOffset="103279.53">2431 17716 1553 0,'0'0'151'0,"0"0"-91"0,0 0 13 0,0 0 44 15,0 0 13-15,0 0 3 0,0 0-25 0,0 0-51 16,0 0-44-16,0 0-37 0,0 0-10 0,127 99-33 16,-114-92-40-16,-4-2-67 0,-3-2-1232 0</inkml:trace>
  <inkml:trace contextRef="#ctx0" brushRef="#br0" timeOffset="103437.43">2216 17662 2603 0,'0'0'73'15,"0"0"-193"-15,0 0-51 0,0 0 12 16,0 0 19-16,0 0 42 0,0 0-36 0,0 0-1213 0</inkml:trace>
  <inkml:trace contextRef="#ctx0" brushRef="#br0" timeOffset="103836.17">2600 17565 2088 0,'0'0'52'0,"0"0"-15"15,0 0 21-15,0 0 23 0,0 0 22 0,0 0 15 16,0 0-11-16,0 0-24 0,0 0-22 0,0 0-11 15,121 57-4-15,-111-48-3 0,-5 1 5 16,3-1-12-16,-4-1-12 0,1-1-3 0,-3 0-9 16,-1-2-2-16,0-1 2 0,-1-2-4 0,0 0 1 15,0-2-7-15,0 0-14 0,0-4-19 0,-3-1-5 16,-3-2-6-16,2-1 14 0,-3-2 12 16,4-1 7-16,-2-1 3 0,0-3 4 0,4-1 11 15,-2 0-3-15,1 0 7 0,2 1 0 0,0 1 0 16,0 1 4-16,0 3-5 0,5 2 2 15,-2 1 2-15,4 4-3 0,-3-1-2 0,3 3 1 16,4 1 5-16,-2 0-4 0,1 0 5 0,1 0 1 16,1 2-8-16,2 1-6 0,0-2-5 0,-1 0-6 15,3 0 0-15,-3 0-1 0,5-1-4 16,-5 0-5-16,5 0-9 0,-5 0-8 0,4-3-7 16,-5-2-10-16,5 0-26 0,-5-1-28 0,-2-2-48 15,-1 2-92-15,-6 1-1274 0</inkml:trace>
  <inkml:trace contextRef="#ctx0" brushRef="#br0" timeOffset="104069.65">2767 16995 2282 0,'0'0'194'0,"0"0"-83"0,0 0-41 15,0 0-18-15,0 0-1 0,0 0 5 0,0 0 5 16,0 0 4-16,0 0-12 0,0 0-3 0,0 0-8 15,106 122-8-15,-82-96-3 0,4 0-5 16,-1 0-1-16,2 1-7 0,-2-2-13 0,2 1 0 16,-5-1-9-16,2 0-4 0,-2-1 2 0,1 1 4 15,-4-3-1-15,-5-2-14 0,1-4-9 16,-5-2-39-16,1-2-43 0,-3-1-67 0,-1-3-118 16,-2-3-213-16,-4-2-1013 0</inkml:trace>
  <inkml:trace contextRef="#ctx0" brushRef="#br0" timeOffset="104305.71">2843 17390 2297 0,'0'0'135'0,"0"0"-53"16,0 0-5-16,0 0 14 0,0 0 3 0,0 0 7 15,0 0-9-15,0 0-28 0,0 0-17 0,0 0-15 16,111-122-10-16,-98 106-4 0,0-1-7 16,-1 1 1-16,-1 1-8 0,-4 1-12 0,1 3-6 15,-2 2-29-15,-2 6-30 0,-1 0-48 0,2 3-99 16,-3 0-370-16,-1 0-984 0</inkml:trace>
  <inkml:trace contextRef="#ctx0" brushRef="#br0" timeOffset="118669.72">17269 7499 1332 0,'0'0'132'0,"0"0"8"0,0 0-9 16,0 0-27-16,0 0-15 0,0 0-17 0,0 0-12 15,0 0-11-15,0 0-10 0,0 0-5 0,0 0-7 16,0 0-2-16,-18 0-4 0,18 0 0 15,0 0-5-15,0 0 1 0,0 0-2 0,0 0-4 16,0 0 4-16,0 0-10 0,0 0-26 0,0 0-13 16,0 0-8-16,2 0 3 0,1 0 33 0,3 0 16 15,0 0 7-15,3 0 6 0,2-2 10 16,1 0 1-16,3 0 2 0,-2-1-4 0,1-1-8 16,2 1 0-16,1-1-3 0,-2 1 1 0,2-1-7 15,-2 0-6-15,1 0-2 0,-2 1-1 16,2 0-3-16,-4 1 1 0,-2 0 2 0,0 1-7 15,-1 1-2-15,-3 0-11 0,0 0-5 0,-2 0 10 16,1 3 8-16,-3 0 11 0,4 5 9 0,-3 1 3 16,0 3-3-16,2 0 1 0,-3 4 14 0,2 4 12 15,1 6 4-15,-2 5-1 0,4 8-14 0,-3 7-11 16,4 5-4-16,0 5-8 0,3 4-5 16,-1 3-7-16,1 1-15 0,4-1 4 0,0 1-1 15,1-4-5-15,-1 1 2 0,4-5-12 0,-3-3-12 16,1-1-5-16,3-7-6 0,-3-3-4 0,2-3 15 15,-4-3 14-15,4-5 17 0,-3-1 17 16,-1-3-4-16,-3-4-3 0,4-1 0 0,-4-1 3 16,-1-1 3-16,-1-3 2 0,-4-1 0 0,-3-1-2 15,-2 0 4-15,-1-1-6 0,-1 2 2 16,-7-1-1-16,-2 0-3 0,-3 1 0 0,-4 0-3 16,-3 4 2-16,-2-1-2 0,-1 1 1 0,-6 0 7 15,-1 1 1-15,-2 0 4 0,0-1 9 0,-3-1 0 16,4-1 3-16,1 1 1 0,4-1-3 15,-1-2-7-15,4-1-5 0,2-1-5 0,3-2-5 16,0-4-1-16,7-2-7 0,1-2-3 0,6-2-2 16,1-1-13-16,3-1-59 0,0 0-2 0,1 0 1 15,5-2-4-15,1-1 36 0,-4 0-1369 0</inkml:trace>
  <inkml:trace contextRef="#ctx0" brushRef="#br0" timeOffset="124543.8">3171 10431 482 0,'0'0'372'16,"0"0"-156"-16,0 0 102 0,127 33-202 0,-91-25-19 16,5-1-26-16,0 0-17 0,5-1-23 15,-3-2-15-15,0 1 9 0,4-2-5 0,-5-2-6 16,0 1 1-16,-4-2-4 0,-4 0 3 0,-4 0 3 16,-2-4 4-16,-5 1 2 0,-6-1-2 15,-4-2-3-15,-4 3-4 0,-2-1 8 0,-5 2 8 16,-2 0 42-16,0-1-3 0,-8 0-11 0,-2 1-14 15,-8 0-44-15,-2 0-5 0,-3 2-1 0,-5 0-1 16,-2 0-1-16,-3 0 4 0,-2 0 0 0,-2 2 4 16,-3 2 2-16,1 1-1 0,-1-1 3 15,-1 1-4-15,1 0-1 0,-1-1 1 0,5 0-3 16,-1-2-2-16,4 1-2 0,2-1 1 0,1-1-4 16,2 1-2-16,5 0 1 0,4-1 0 0,0 2 2 15,8 0 0-15,1 1-4 0,4-1-7 0,3 1-7 16,3 0-35-16,0-1 6 0,7 1 13 15,4-1 15-15,3-1 50 0,7-2 6 0,6 0 6 16,3-5 0-16,3-3-5 0,6-1-3 0,1 0-7 16,2-2-3-16,3 1-7 0,0-1-1 15,-4 1 1-15,0 0-7 0,-1 1 0 0,-7 1-3 16,1 2-3-16,-9 1-1 0,-4 0 1 0,-2 3 2 16,-9 2 0-16,-7-2 38 0,0 2 9 0,-3 0 5 15,-10 4 2-15,-5 3-36 0,-6 2-8 16,-4 1-9-16,-5 2 0 0,-6 0-1 0,1 1 1 15,-5-1 5-15,-5 1-1 0,3-2 0 0,0 1-1 16,2-3-3-16,1-2-7 0,5-1-10 0,1-2-25 16,3-2-87-16,6-1-369 0,10-1-897 0</inkml:trace>
  <inkml:trace contextRef="#ctx0" brushRef="#br3" timeOffset="204865.9">2332 13372 542 0,'0'0'141'16,"0"0"5"-16,0 0 2 0,0 0-34 0,0 0-8 15,0 0-10-15,0 0-15 0,0 0-9 0,0 0-17 16,0 0-13-16,0 0-13 0,0 0-9 0,-7-11-6 16,7 11-1-16,0 0-1 0,0 0-1 15,0 0 2-15,0 0-1 0,0 0 2 0,0 0 2 16,0 0 2-16,0 0-1 0,0 0 3 0,0 0-1 16,0 0-1-16,0 0-3 0,0 0-4 0,0 0-5 15,0 0-6-15,0 0-6 0,0 0-7 0,0 0-11 16,0 0-13-16,0 0-15 0,0 0-25 0,0 0-41 15,0 0-1116-15</inkml:trace>
  <inkml:trace contextRef="#ctx0" brushRef="#br3" timeOffset="205790.03">3016 18113 1045 0,'0'0'199'15,"0"0"-50"-15,0 0-35 0,0 0-19 0,0 0-12 16,0 0 23-16,0 0 9 0,0 0 7 0,0 0 8 16,0 0-16-16,0 0-16 0,0 0-10 0,0 0-8 15,0 0-4-15,-32-35 26 0,27 34-8 0,2 0-14 16,-2 1-4-16,1 0-53 0,-3 4-9 0,4 3 18 16,0 3-26-16,-2 1 3 0,3 4-11 15,2 2-7-15,0 3-3 0,3 1-1 0,4 2 5 16,5 1-6-16,0 0-14 0,3 0-8 0,-1-2 4 15,3-1-3-15,1-4-7 0,-2 1 9 0,2-5-15 16,1-3-14-16,-3 0-10 0,2-5-18 16,0-1-7-16,1-3-55 0,-7-1-40 0,-2 0-1251 0</inkml:trace>
  <inkml:trace contextRef="#ctx0" brushRef="#br3" timeOffset="206306.02">3319 17756 2027 0,'0'0'93'0,"0"0"-51"15,0 0-13-15,0 0 30 0,0 0 8 0,0 0 27 16,0 0 5-16,0 0-32 0,0 0-11 0,0 0-31 15,0 0-1-15,0 0-16 0,0 0-12 0,0 0 21 16,-47 107-21-16,49-84 0 0,6 0-1 16,-1 1-9-16,-1 2 9 0,3-1-21 0,0 1 10 15,1-2-5-15,-2 2-1 0,-3-2 4 0,3 0 15 16,-2-2-10-16,-3-1 9 0,-2 0 3 0,-1-3-7 16,0 0 13-16,0-5 3 0,-2 0-19 15,-2-4-7-15,0-3-5 0,-4-3-48 0,4-2 1 16,-3-1 4-16,2-2-8 0,-2-5 25 0,-1-2 25 15,3-3 13-15,-2-1 5 0,-1 1 13 16,3-3 3-16,-3 1 7 0,1 0-3 0,4 1 6 16,-1 1 3-16,-1 2 6 0,3 0-10 0,0 4-12 15,-3-1 12-15,4 2-15 0,1 1 0 0,0 1 11 16,0 1 8-16,0-1 5 0,0 2 12 16,0-1 0-16,1 1-4 0,4 1 1 0,-3-2 11 15,1 1-11-15,3 0 11 0,-2 1-26 0,3 0-10 16,2 0 12-16,-3 0-16 0,3-2-2 0,1 2 4 15,4 0-8-15,-3-2-8 0,1 1 0 0,0-1 0 16,0-1 8-16,4 1-3 0,-4-2 1 0,4 2-3 16,-3 0-10-16,1-2-2 0,1 2-26 15,-2-2-9-15,-1 2-53 0,2-1-60 0,-7 0-39 16,0 2-1267-16</inkml:trace>
  <inkml:trace contextRef="#ctx0" brushRef="#br3" timeOffset="206559.02">3234 17606 2361 0,'0'0'30'0,"0"0"-38"16,0 0-8-16,0 0 20 0,0 0 24 0,0 0 27 15,0 0 19-15,120 116 12 0,-97-101-10 0,1-1-14 16,-5-1-15-16,-4-3-3 0,-2 0-25 0,4-2-5 16,-1 4 14-16,-1 2 1 0,2 1-9 0,-1 1-14 15,0 2-28-15,-1 3-45 0,-1 1-75 16,-5-5-132-16,-4-6-1286 0</inkml:trace>
  <inkml:trace contextRef="#ctx0" brushRef="#br3" timeOffset="213262.15">2366 11994 0 0,'0'0'0'0,"0"0"0"16,0 0 0-16,0 0 0 0,0 0 0 0,0 0 0 15,0 0 192-15,0 0 124 0,0 0-46 16,0 0-92-16,0 0-11 0,0 0-44 0,-8 9-20 15,8-9-12-15,-1 0-7 0,1 0-16 0,-1 0-10 16,1 0-2-16,-1 0-7 0,1 0-8 0,0 0-3 16,0 0-7-16,0 0-3 0,0 0-9 0,0 0-9 15,0 0-13-15,0 0-11 0,0 0-2 16,0 1 16-16,0 3 18 0,0 2 18 0,2 2 4 16,-1 2-13-16,1 1-15 0,1 3-5 15,1 1 1-15,-3 1 4 0,1 4 4 0,1 0 0 0,0 1-2 16,-2 0-4-16,-1-1-4 0,1 1-1 15,-1-2-1-15,0-3-1 0,0-2-3 0,1-3 2 16,-1-3-1-16,1-2 0 0,-1 0 1 0,1-3-2 16,-1 0-1-16,3-2 0 0,-3-1 8 0,2 0 16 15,-1 0 20-15,0 0 16 0,-1-4 2 16,1-1-19-16,-1-5-17 0,1-3-17 0,0-2-5 16,2 0 2-16,-1-2 0 0,-2 1 2 0,0 1-4 15,0-1-3-15,0 1-4 0,0-2-6 0,0 1 4 16,-2 2 4-16,1 1 5 0,1 5 8 15,-2 2 4-15,2 3-1 0,0 3-3 0,0 0-14 16,0 0-27-16,0 0-37 0,0 6 3 0,0 2 20 16,2 6 35-16,3 5 40 0,-2 1 6 15,4 5-5-15,-2 1-10 0,1 3-6 0,-1-2-7 16,0 2-4-16,-2-1-3 0,2 0 1 0,-2-2-1 16,1 1 0-16,0-4-1 0,-2-3 2 0,-2-3 5 15,1-4 0-15,-1-6 4 0,1-3 17 0,-1-2 26 16,0-2 30-16,0 0 23 0,0-2-25 15,-1-6-53-15,-2-2-43 0,-5-5-35 0,5-1 10 16,-4-2 25-16,3-1 10 0,-2 1 5 0,2 0 1 16,-4-1-2-16,3 0-1 0,-1 0-11 0,-1-1-3 15,1 0 5-15,0 3 7 0,1 4 15 0,1 1 6 16,2 4 1-16,0 3-2 0,0 2-3 16,2 3-12-16,0 0-20 0,0 0-31 0,0 0-33 15,0 2 0-15,2 2 25 0,1 5 40 0,2 0 42 16,0 4 9-16,4 1-7 0,-3 2-21 15,0 1-12-15,1-1-9 0,-2 3-16 0,3 0-29 16,-5-5-87-16,2-5-1294 0</inkml:trace>
  <inkml:trace contextRef="#ctx0" brushRef="#br3" timeOffset="214674.24">3362 13945 1320 0,'0'0'118'0,"0"0"-59"0,0 0-15 0,0 0 11 15,0 0 9-15,0 0 15 0,0 0 6 0,0 0-8 16,0 0-8-16,0 0-6 0,0 0 1 0,0 0 0 15,0 0-1-15,0 0-3 0,-10-6-7 0,10 6-7 16,0 0-8-16,0 0-8 0,0 0-8 16,0 0-7-16,0 0-4 0,0 0-3 0,0 0 0 15,0 0-2-15,0 0 2 0,0 0 4 0,0 0 2 16,0 0 4-16,0 0-1 0,0 0-3 0,0 0-3 16,-1 0-3-16,1 0 1 0,0 0-4 15,0 0 0-15,0 0 2 0,-1 0-5 0,1 0 7 16,-2 0 0-16,0 0-1 0,1 0 2 0,0 0 2 15,1 0 1-15,-2 0 0 0,1 0-2 16,0 0-4-16,-4 0-1 0,4 0-4 0,0 1-5 16,0-1 4-16,0 1-3 0,-1-1 2 0,-2 2 1 15,3-2-3-15,0 0 0 0,-1 1 0 0,0-1-1 16,-3 1 2-16,4-1 2 0,-1 0 1 16,0 0-1-16,-3 1 4 0,3-1-1 0,2 0 0 15,-1 0 1-15,1 1-2 0,-1-1 0 0,1 0-1 16,0 0-3-16,0 0-4 0,0 0-3 0,0 0-7 15,0 0-5-15,0 0-5 0,1 1 2 0,2 1 20 16,4 1 14-16,1 1 10 0,-2-2 3 16,4 3-10-16,1 0-2 0,4-1 1 0,-1 1 12 15,3 1 6-15,1 0-6 0,-3 0-5 0,4-1-11 16,-1 1-9-16,-3 0 10 0,3-1 7 0,-1 1 9 16,-2-1 3-16,2-1-4 0,-4 1-10 15,-1 0-12-15,-2-2-3 0,0 2-1 0,-1 1 2 16,-3-3 0-16,-3 0-1 0,-1-1 1 0,-1-1 3 15,2-1 1-15,-3 0 6 0,0 0 10 0,0 0 8 16,0 0-1-16,-6 0-4 0,2 0-12 16,-5 0-12-16,0 0-2 0,-3 0 0 0,-1-5 0 15,0 1 0-15,1-3-3 0,-4 0 0 0,3-2 2 16,0 1-1-16,-3 0-3 0,3-1 0 16,-4 1-6-16,4-1-1 0,-5 0 1 0,4-1 8 0,-3 3 1 15,5 0 8-15,-1 2 2 0,4 1-7 16,1-1 3-16,1 3 0 0,4-1 4 0,2 3-2 15,1-1-12-15,0 1-12 0,0 0-11 16,1 0 6-16,2 2 8 0,5 2 13 0,2 1 10 16,0 0-2-16,3 2-2 0,3 0 3 0,-3 0 0 15,3 0-2-15,-2-1 2 0,-2 0-6 0,4-1 0 16,-4 2 4-16,5-1-1 0,-4 0 8 0,-1 1 3 16,4-1 1-16,-4-1 0 0,-1-1-5 0,-1-1-4 15,-2-1-4-15,-3 0-1 0,3 1 1 16,-6-1 0-16,1 2 2 0,-2-3 0 0,0 0 4 15,-1 0 4-15,0-1 2 0,0 1 4 0,0 2-9 16,-2-2-5-16,-2 0-9 0,2-1-7 16,-5 2-4-16,4-2-6 0,1 0-8 0,-3 0-14 15,2 0-23-15,1 0-33 0,-3 0-46 0,3-2-160 16,1 1-1208-16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9T12:38:29.977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16779 12650 1327 0,'0'0'184'0,"0"0"-143"0,0 0-42 0,0 0-27 15,0 0-24-15,0 0-29 0,0 0-1104 0</inkml:trace>
  <inkml:trace contextRef="#ctx0" brushRef="#br0" timeOffset="453.83">16485 12673 1265 0,'0'0'125'0,"0"0"-16"0,0 0-4 0,0 0-12 16,0 0-6-16,0 0-9 0,0 0-6 0,0 0-3 15,0 0-12-15,0 0-7 0,0 0-16 16,0 0-14-16,0 0-6 0,0 0-6 0,-77 14 14 16,82-13 42-16,1 0 8 0,3 1 5 0,2 0-3 15,2-1-36-15,3-1-6 0,1 0-2 0,4 0-3 16,3 0-4-16,2-1 3 0,-1-3-5 15,2 2-3-15,3-2 4 0,4 1-3 0,2 1 2 16,4-2 1-16,0 1-2 0,2-1-1 0,4-1-1 16,1 2-3-16,3-2 2 0,5 1-1 0,1-2-1 15,4 2-2-15,0-1-2 0,2 0-2 0,1-2-1 16,5 1 1-16,-3 1-2 0,3-1 1 16,3 0-1-16,-1-2 0 0,0 1 0 0,2 1-3 15,-2-2 1-15,1-2-3 0,-1 2 0 0,-3-1 0 16,2 0-2-16,-5 0 1 0,1 0 0 0,-5 2 2 15,-4-2 3-15,1 1 4 0,-5 0 4 16,-1 1-1-16,-2 0 4 0,-5 1 0 0,-3-1 1 16,-3 2 4-16,-5 0-1 0,-3 1 1 0,-4 0-4 15,-4 1-1-15,-5 1-1 0,-2-1-2 16,-4 3-3-16,-7 0-3 0,1 0 0 0,-4 0 0 16,-1 0 4-16,0 0 1 0,-2 0-4 0,-5 0-8 15,-3 0-11-15,-1 0-11 0,-3 0-12 0,-3 0-23 16,-3 1-31-16,-1 3-54 0,-2-2-94 15,4 0-244-15,5-2-1086 0</inkml:trace>
  <inkml:trace contextRef="#ctx0" brushRef="#br0" timeOffset="1738.47">15968 11030 1993 0,'0'0'67'15,"0"0"-20"-15,0 0-18 0,0 0-14 0,0 0-4 16,119-25 1-16,-92 19-5 0,2-1-1 0,-1 0-3 16,2 1-1-16,1-1-1 0,0 0 0 15,2 0 6-15,0 0 3 0,-1 2 17 0,-1-2 45 16,2 4 21-16,5-1 12 0,-2 3-6 0,5 0-31 15,3 1-18-15,0 0-7 0,6 0-6 0,4 0-5 16,3 0-6-16,4 0-5 0,1 0-3 16,5-1-6-16,-2 0-5 0,3-1-3 0,-2 0-1 15,2 1-1-15,0-2 1 0,-2 1 2 0,4-2-2 16,-3 1 1-16,-2-1 1 0,3 0-2 0,-4 0 2 16,4-1 2-16,-4 1-3 0,1 0 3 15,0-1 0-15,-2 0-5 0,-1 2 5 0,0-2 1 16,1 2-4-16,-5-4 1 0,-1 3-1 0,-4 0-2 15,-2 0 1-15,-1-1 1 0,-3 0 2 16,-1 1 1-16,-4 2 3 0,-2 0-1 0,0 0 2 16,-7 2-2-16,0 0-3 0,-5 0-1 0,0 2 1 15,-3 0 1-15,-1 1-3 0,-2 1 0 0,-1 1 0 16,0-1-2-16,0 1 1 0,0-2-3 0,1 1 0 16,-6 0-1-16,1 0 0 0,-3-2 2 15,-3 1 0-15,0 0 0 0,-3-2-1 0,0 0-1 16,-5 2 1-16,2-2 0 0,-3 0 0 0,-1 1 4 15,1-1-4-15,-1 0 1 0,2 0 2 0,-2 0-1 16,-1 2-1-16,1-1 3 0,0 0-2 16,1 1-4-16,-1-1 4 0,3 0-4 0,-2 0 2 15,0 0 6-15,0 0-6 0,2 1 0 0,-2-1 1 16,0 0-1-16,1 1 0 0,2 0 1 0,-3 1 0 16,0-2 1-16,3 4-3 0,-3 0 3 0,0 2 0 15,0-1 4-15,2 4 2 0,-2 1 1 16,2 4 4-16,2 4-2 0,-2 3 0 0,4 6-1 15,-1 3-1-15,0 2-1 0,1 7-1 0,1 2-2 16,-1 4-3-16,-3 1 0 0,2 2-2 16,-5-1 0-16,3 0 0 0,-4 2 0 0,0 0 0 15,-1 1 0-15,2-2-1 0,-1 1-3 0,5-3 3 16,-2-1 0-16,6-1-1 0,-2-1 4 16,1-2-3-16,-1-2 2 0,-3-3 1 0,0-2-2 15,-3 1 1-15,-1-2-1 0,-1-1 0 0,0-3 0 16,-3-2 2-16,-2-5 2 0,0-4 0 0,-2-1 3 15,1-5-5-15,3 1 0 0,0-5-2 0,-2-2-3 16,4-2 5-16,-2-1-1 0,1-2 1 0,-3 1 1 16,3-3 1-16,0 1 0 0,-3-1 0 15,3 0-1-15,0-1 1 0,0 0 1 0,-2 0-3 16,3 0 3-16,1 0-2 0,-1 0-3 0,1 0-4 16,0 0-6-16,-1-2-6 0,-1 1-10 0,-3-1-7 15,0-1-16-15,-3 0-10 0,-1 3-10 16,-3-1-9-16,-5 1 6 0,-3 0-3 0,-3 0 11 15,-1 0 10-15,-6 1 14 0,-6 3 15 0,1 1 11 16,-4 1 10-16,0 0 3 0,-1 0 1 0,1 0-11 16,2 0-93-16,8-3-362 0,10-2-1029 0</inkml:trace>
  <inkml:trace contextRef="#ctx0" brushRef="#br0" timeOffset="2525.88">15998 11088 1496 0,'0'0'89'16,"0"0"-57"-16,0 0-24 0,0 0-6 15,0 0 4-15,0 0 16 0,0 0 11 0,0 0 6 16,0 0 3-16,0 0 0 0,0 0-3 0,0 0 2 16,0 0 7-16,0 0 4 0,122-8 7 0,-111 13 1 15,-2 2-4-15,1 0-13 0,-1 4 1 16,0 2 4-16,-2 1 17 0,0 4 10 0,1 3-4 16,-2 4-1-16,-1 3-21 0,2 5-1 0,-3 3 0 15,2 5-7-15,-3 3-3 0,0 2-7 16,1 1-12-16,-2 5-7 0,-1 0-4 0,2 1-5 15,-1 4-4-15,1-3 2 0,-1-1-3 0,3-1 2 16,0 2 1-16,1-2 0 0,0 0 7 0,1 0-1 16,2-2 1-16,-2 0 3 0,2-2-4 15,-2-2-1-15,3 0 1 0,-4-1-2 0,-1-3 3 16,2 0 2-16,-5-2 1 0,1-1-2 0,-1-2 0 16,-2 2-1-16,0-2 1 0,0-2 0 0,0-3-3 15,-4-4-3-15,4-1 0 0,0-4-3 0,0-4 0 16,0-1-1-16,4-5-2 0,0-1 1 0,-2-4 2 15,2-3 3-15,1 0 6 0,-1-3 1 16,2-1 1-16,-1 1-1 0,1-2-3 0,-1 0-2 16,-1 0-1-16,1 0-2 0,-1 0-4 0,-2 0-3 15,0 0-6-15,1 0-4 0,-3 0-7 16,1 0-14-16,-1-2-18 0,0 2-28 0,0-1-54 16,2-1-43-16,-1-1-178 0,0 2-1114 0</inkml:trace>
  <inkml:trace contextRef="#ctx0" brushRef="#br0" timeOffset="31702.46">305 1931 472 0,'0'0'427'16,"0"0"-355"-16,0 0 11 0,0 0 47 0,0 0 44 16,0 0 18-16,0 0-21 0,0 0-22 15,0 0-33-15,0 0-17 0,0 0-11 0,0 0-4 16,-54-83-6-16,50 79-7 0,1-1-6 0,1 1 0 15,0 1 3-15,1 1 1 0,-1 2-2 0,2 0-1 16,0 0-11-16,0 0-17 0,0 0-4 0,2 2-4 16,3 6 2-16,3 4 6 0,2 4-5 15,2 4-2-15,-1 0-7 0,0 3-12 0,1-1-5 16,1 1 0-16,-2-1-10 0,0 0 1 0,2-3-1 16,-5 1-2-16,3-2 3 0,-3-1-15 0,-1-1-3 15,0-3-12-15,0 0-14 0,-3 0-8 16,2-4-16-16,-3-2-35 0,-1-1-54 0,-1-3-75 15,-1-1-110-15,2-2-1138 0</inkml:trace>
  <inkml:trace contextRef="#ctx0" brushRef="#br0" timeOffset="32420.14">108 1848 1720 0,'0'0'43'0,"0"0"-27"0,0 0 7 15,0 0 29-15,0 0 22 0,0 0-1 0,0 0-6 16,0 0-18-16,0 0-20 0,0 0-9 15,30-117-4-15,-22 106-5 0,2 0-3 0,3 2 2 16,-2 1 2-16,2 3 2 0,-1 2 6 0,-1 2 2 16,2 1-4-16,-3 3-2 0,-2 5 8 0,1 3 2 15,1 3 6-15,-1 2-3 0,0 6-6 16,-2-1-1-16,-1 4-4 0,-1 2-4 0,-1-2 3 16,-2 2-7-16,0-2-5 0,-2-2-1 0,0 0-5 15,-2-3 1-15,-1-1-2 0,-2-3-1 16,-2 1 0-16,-1-3 7 0,1-2-4 0,0-1 6 15,1-3 6-15,-2-2 3 0,3-1 0 0,2-3 0 16,0 0 3-16,2-2-3 0,1 0-2 0,0 0-4 16,0 0-8-16,0 0-8 0,0 0-5 15,0 0 0-15,0-2 3 0,2-1 9 0,2-1 3 16,0 1 9-16,3 0-2 0,-2 0-1 0,3 1 8 16,1 1 5-16,0 0-3 0,3 1-2 0,-1 0 3 15,5 0-9-15,-2 2 4 0,3 3 2 16,-1 0-7-16,2 0 2 0,0-1-9 0,0 1-7 15,-1 0 7-15,0-1-7 0,-3 1 0 0,0-2 1 16,0 1 0-16,-4-1 5 0,0-2 1 0,0-1 2 16,-1 0 6-16,-2 0-1 0,0-4 1 0,1-1 4 15,-1-2-2-15,0-3 0 0,-1-1-1 0,0-1-6 16,-1 0 0-16,-1 0-4 0,-2-2 8 16,1 0-6-16,-3 0 5 0,0 2-6 0,1-1-3 15,-1 1 5-15,0 1 0 0,0 1 0 0,-1 0 4 16,0 2-3-16,-3 1-1 0,0 3 2 15,-1-1-3-15,1 3-1 0,1 0 1 0,0 2-5 16,-1 0-1-16,2 0-2 0,-2 2-15 0,0 1-1 16,2 3 3-16,-3 2 5 0,2 0 4 15,2 3 1-15,1-1 3 0,0 1-1 0,0 2 0 16,4 1 5-16,2-1 0 0,2 0 4 0,-1 0-7 16,2-3-1-16,2 0-2 0,-1-3-11 0,2-2-7 15,1-2-21-15,-4-1-75 0,-2-2-1416 0</inkml:trace>
  <inkml:trace contextRef="#ctx0" brushRef="#br0" timeOffset="32655.69">772 1755 1856 0,'0'0'194'0,"0"0"-88"0,0 0-16 16,0 0 14-16,0 0 6 0,0 0-19 0,0 0-25 16,0 0-18-16,0 0-19 0,-19 122-15 0,22-111-6 15,4 0-3-15,-2-2-3 0,0-2-5 16,5 0-2-16,-3-2-4 0,2-2-8 0,1-3-18 16,1 0-33-16,-1 0-49 0,-4 0-63 0,2-3-1293 0</inkml:trace>
  <inkml:trace contextRef="#ctx0" brushRef="#br0" timeOffset="32970.08">962 1692 805 0,'0'0'355'0,"0"0"-168"16,0 0-23-16,0 0 6 0,0 0-3 0,0 0-17 16,0 0-14-16,0 0-24 0,0 0-23 15,0 0-11-15,0 0-10 0,0 0-15 0,0 0-12 16,0 0-14-16,-63 46-8 0,63-44-13 0,0 0-6 15,1 1 5-15,3 0-1 0,2-2 2 16,-1 1 8-16,1-1 3 0,0-1 9 0,3 0 0 16,-1 0-1-16,-2-4-2 0,0-2-3 0,2 2-1 15,-1-2-4-15,-2 1-1 0,1 1-2 0,-2 0-8 16,-1 0 5-16,0 3-5 0,0 0-4 16,-2 0 0-16,1-1 0 0,0 1-3 0,0 1-4 15,1 0-5-15,-1 0-1 0,-1 0 1 0,4 0 0 16,-2 0 7-16,3 1 1 0,-2 3 1 15,3 0-4-15,-2 1 1 0,3 0-4 0,-4 0-7 16,3 0-17-16,-1-2-36 0,0 0-75 0,-1-1-271 16,-2-2-1079-16</inkml:trace>
  <inkml:trace contextRef="#ctx0" brushRef="#br0" timeOffset="33193.48">1077 1417 1734 0,'0'0'3'16,"0"0"25"-16,0 0 21 0,0 0 39 16,0 0 23-16,0 0-4 0,0 0-27 0,0 0-39 15,77 128-25-15,-66-110-12 0,2-1-10 0,-1 2-10 16,0-3-13-16,2 2-22 0,-2-3-46 0,-5-4-92 15,-2-5-1186-15</inkml:trace>
  <inkml:trace contextRef="#ctx0" brushRef="#br0" timeOffset="33392.94">1106 1274 2303 0,'0'0'10'0,"0"0"-66"16,0 0 34-16,0 0 72 0,0 0 28 16,0 0 14-16,0 0-23 0,65 124-20 0,-46-92-21 15,0-2-15-15,1 2-13 0,-2 1-15 0,0-1-19 16,0-1-12-16,-1 1-60 0,-5-8-172 0,-3-9-1201 0</inkml:trace>
  <inkml:trace contextRef="#ctx0" brushRef="#br0" timeOffset="33829.21">56 2956 1906 0,'0'0'156'15,"0"0"-39"-15,0 0-16 0,0 0 3 0,0 0-10 16,0 0-24-16,0 0-4 0,0 0-3 16,0 0 7-16,0 0 9 0,0 0-12 0,0 0-17 0,0 0-19 15,96 81-13-15,-77-61-10 0,0 0-8 16,0-1-4-16,-2 1-7 0,1-3-6 0,-2-2-7 15,-1-1-18-15,-4-2-33 0,0-2-81 0,-5-6-1021 16</inkml:trace>
  <inkml:trace contextRef="#ctx0" brushRef="#br0" timeOffset="34233.1">122 3234 2411 0,'0'0'73'0,"0"0"-47"0,0 0-2 16,0 0 18-16,0 0 12 0,0 0-3 15,0 0-20-15,0 0-16 0,108-136-15 0,-88 113-17 16,1 4-14-16,-1 0-16 0,-5 5-17 0,1 0-18 16,-3 1-11-16,-5 4-29 0,-3 3-1343 0</inkml:trace>
  <inkml:trace contextRef="#ctx0" brushRef="#br0" timeOffset="34722.48">3 2946 1423 0,'0'0'221'0,"0"0"-18"0,0 0-7 0,0 0 0 16,0 0-35-16,0 0-43 0,0 0-44 0,0 0-23 15,0 0 1-15,0 0 15 0,0 0 15 16,0 0 1-16,0 0-17 0,0 0-19 0,102 120-15 16,-74-85-12-16,2 2-7 0,-2-2-8 0,1 1 0 15,-2-1-5-15,1-4-4 0,-5 1 1 16,0-5-11-16,-4-1-6 0,-2-4-6 0,-2-2-7 15,-3-3-5-15,-3-4-2 0,-3-2-2 0,-1-4-16 16,-2 0-20-16,-2-1-37 0,-1-2-38 0,0-2-81 16,0-1-1250-16</inkml:trace>
  <inkml:trace contextRef="#ctx0" brushRef="#br0" timeOffset="34998.08">3 3037 2343 0,'0'0'77'0,"0"0"-30"16,0 0 7-16,0 0 17 0,0 0 7 0,0 0-7 16,0 0-14-16,0 0-17 0,0 0-10 0,0 0-7 15,0 0-4-15,0 0-2 0,0 0-1 0,0 0 0 16,16-91-7-16,-4 73-1 0,1 0-8 15,2-4-3-15,3 1-1 0,-2-2-2 0,3 1 2 16,-1 1-1-16,1 3-8 0,-3 2-3 0,2 3-12 16,-4 4-11-16,-1 2-14 0,-3 4-16 0,-1 1-24 15,-3 2-40-15,-1 0-63 0,-3 0-1290 0</inkml:trace>
  <inkml:trace contextRef="#ctx0" brushRef="#br0" timeOffset="35535.25">390 2999 1901 0,'0'0'97'0,"0"0"-20"0,0 0 24 16,0 0 35-16,0 0 11 0,0 0-19 15,0 0-44-15,0 0-41 0,0 0-28 0,0 0-9 16,0 0 3-16,0 0 4 0,0 0 0 0,0 0 0 16,4 91 2-16,1-75-4 0,3 1-2 0,-1-2-2 15,1 0-2-15,2-1 0 0,0 1-3 0,1-2-1 16,0-2-5-16,1 1-6 0,-1-4-3 16,0 0-6-16,0-3-25 0,0-1-40 0,-2-3-84 15,-1 0-1354-15</inkml:trace>
  <inkml:trace contextRef="#ctx0" brushRef="#br0" timeOffset="35810.75">539 2914 2068 0,'0'0'122'0,"0"0"-65"0,0 0-2 0,0 0 9 16,0 0-1-16,0 0-18 0,0 0-23 0,0 0-21 15,0 0-9-15,0 0-1 0,0 0 5 16,0 0 0-16,0 0 1 0,3 124 0 0,6-114 1 16,0-1 3-16,3 0-1 0,0-3-1 0,-1 0 2 15,0 1 4-15,0-3 5 0,-2 1 10 16,-1-3 9-16,-1 2 10 0,-1-3 9 0,-2 2 1 0,-2-2-6 16,1-1-9-16,-3 1-6 0,0 0-4 0,0 1 0 15,0 0-9-15,-4 0-7 0,0 2-25 16,-2 0-48-16,2-1-67 0,0-1-1409 0</inkml:trace>
  <inkml:trace contextRef="#ctx0" brushRef="#br0" timeOffset="36009.72">551 2799 1033 0,'0'0'682'0,"0"0"-606"16,0 0 33-16,0 0 43 0,0 0 27 0,0 0-8 15,0 0-25-15,0 0-30 0,0 0-25 16,0 0-21-16,122 50-19 0,-112-33-22 0,0 2-16 16,-1 0-9-16,-1-1-10 0,-2 2-7 0,1-3-7 15,-1 0-5-15,-2 0-12 0,1-3-18 0,-1-1-49 16,-2-3-135-16,1-7-1286 0</inkml:trace>
  <inkml:trace contextRef="#ctx0" brushRef="#br0" timeOffset="36159.15">793 2712 1172 0,'0'0'905'0,"0"0"-923"0,0 0-29 16,0 0-14-16,0 0-32 0,0 0-631 15,0 0-410-15</inkml:trace>
  <inkml:trace contextRef="#ctx0" brushRef="#br0" timeOffset="36311.86">867 2864 1560 0,'0'0'34'0,"0"0"-30"0,0 0 1 16,0 0 1-16,0 0-24 0,0 0-49 0,0 0-1174 0</inkml:trace>
  <inkml:trace contextRef="#ctx0" brushRef="#br0" timeOffset="36564.68">1027 2271 2487 0,'0'0'64'0,"0"0"-35"15,0 0 14-15,0 0 44 0,0 0 24 0,0 0-4 16,0 0-20-16,0 0-26 0,53 120-24 0,-43-98-17 16,0 3-6-16,0 0-10 0,3 0-4 15,-3-1-2-15,1-3-9 0,1-1-3 0,0-3-9 16,0-1-17-16,3-1-19 0,-1-3-47 0,-3-4-106 15,-3-3-1370-15</inkml:trace>
  <inkml:trace contextRef="#ctx0" brushRef="#br0" timeOffset="36814.53">1348 2104 2510 0,'0'0'66'15,"0"0"-31"-15,0 0 32 0,0 0 17 0,0 0 15 16,0 0 7-16,0 0-28 0,57 119-20 0,-46-99-29 16,2 1-17-16,0 0-7 0,-2-2-4 15,2-2-8-15,1 1-6 0,0-5-6 0,-2 1-14 16,1-2-16-16,1-2-26 0,-2-2-50 0,-3-2-92 15,-5-3-1351-15</inkml:trace>
  <inkml:trace contextRef="#ctx0" brushRef="#br0" timeOffset="37007.87">1352 2351 2342 0,'0'0'119'15,"0"0"-67"-15,0 0 4 0,0 0 29 0,0 0 15 16,0 0-10-16,0 0-25 0,0 0-31 0,0 0-22 16,0 0-6-16,0 0-5 0,94-120-4 0,-82 106-6 15,0-1-12-15,0 1-8 0,0-1-33 16,-4 4-77-16,-5 2-1419 0</inkml:trace>
  <inkml:trace contextRef="#ctx0" brushRef="#br0" timeOffset="37735.4">704 2714 1524 0,'0'0'165'0,"0"0"-15"15,0 0 12-15,0 0 5 0,0 0-17 16,0 0-19-16,0 0-26 0,0 0-23 0,0 0-21 16,0 0-24-16,0 0-15 0,0 0-1 0,0 0-2 15,0 0 5-15,13-14 0 0,2 6-6 0,2-2-11 16,2-2-4-16,2-2-3 0,-2-1-2 15,1 1 0-15,-2-1-7 0,0 2-12 0,-2 1-10 16,-2 3-12-16,-4 2-11 0,1 2-11 0,-2 2-16 16,-3 0-32-16,0 3-47 0,-3 0-95 0,0 0-1185 15</inkml:trace>
  <inkml:trace contextRef="#ctx0" brushRef="#br0" timeOffset="37904.9">870 2814 2173 0,'0'0'112'0,"0"0"-49"16,0 0-16-16,0 0 9 0,0 0 13 0,0 0-5 15,0 0-13-15,0 0-17 0,0 0-14 16,0 0-7-16,0 0-9 0,0 0-2 0,0 0-9 16,119-92-8-16,-100 75-26 0,-5 3-76 0,-4 5-1388 0</inkml:trace>
  <inkml:trace contextRef="#ctx0" brushRef="#br0" timeOffset="38533.55">1602 1859 2053 0,'0'0'115'0,"0"0"-5"16,0 0 8-16,0 0 18 0,0 0 5 0,0 0-9 15,0 0-24-15,0 0-36 0,0 0-27 16,0 0-4-16,0 0 3 0,0 0 8 0,0 0-2 16,0 0-11-16,37 37-8 0,-13-16-12 0,0 0-6 15,-2 0-5-15,-1-3-12 0,-1 0-6 0,0-1-2 16,-2-2-7-16,-2 0-12 0,-2 0-6 16,-2-3-14-16,-2-1-19 0,-1-2-38 0,-4-3-92 15,-2-3-1406-15</inkml:trace>
  <inkml:trace contextRef="#ctx0" brushRef="#br0" timeOffset="38894.6">1747 1760 2562 0,'0'0'65'15,"0"0"-80"-15,0 0 3 0,0 0 21 0,0 0 20 16,0 0 15-16,0 0-1 0,0 0-15 0,0 0-6 15,-4 121-7-15,4-102 1 0,0 1 0 0,-2-1 0 16,-1 1 4-16,-3 1-2 0,1-3 6 16,-2 1-5-16,1-1 9 0,0-4-5 0,0-3 0 15,1-2 8-15,3-3 0 0,0-4-1 0,1-1 7 16,1-1 6-16,0 0-2 0,0-2-15 0,0-3-11 16,0-3-15-16,1 0-7 0,2-5 3 15,0 1 1-15,4-2 4 0,-4 1-1 0,5 2 2 16,-2 1 5-16,3 2-3 0,0-1 6 0,1 3-5 15,2 1 3-15,2 0-4 0,-2 1-11 0,0 1 9 16,2 0-1-16,-1 2-5 0,0 0 0 16,0 0-3-16,2 0-8 0,-4 1-5 0,0-2-3 0,0 1-7 15,-1 0-9-15,1 0-20 0,-1 1-43 16,-2-3-62-16,-3 2-1437 0</inkml:trace>
  <inkml:trace contextRef="#ctx0" brushRef="#br0" timeOffset="39294.74">1977 1562 1974 0,'0'0'167'0,"0"0"-140"0,0 0 26 16,0 0 37-16,0 0 21 0,0 0-15 15,0 0-17-15,0 0-26 0,-67 122-13 0,65-104-10 16,0 1-1-16,2 1-4 0,0-1-2 0,3-1-4 15,0 2-4-15,5-2 2 0,3-1-4 16,-2 2 0-16,2-2-10 0,0-1-6 0,1-2-3 0,2-1-12 16,0-3 10-16,-2-2-9 0,2-5 2 15,-1-1 8-15,-1-2 12 0,-2 0 9 0,0-5 7 16,0-3 6-16,-4-1-6 0,-1-2-1 0,0 1-6 16,-1 0-1-16,-3-2-4 0,0 0-2 0,-1-1-4 15,0-1 3-15,0 0-1 0,0 2-3 16,0-1 2-16,-1 4 3 0,0-1-1 0,1 2 5 15,0 3-2-15,0 2-1 0,0 0 3 0,0 2-3 16,0 1 3-16,0 0-8 0,0 0-10 0,0 0-1 16,2 2 16-16,5 2 12 0,-3 1 8 15,5 2 8-15,0 2-19 0,2-1-6 0,-2 4-7 16,1 0-7-16,1 2 2 0,-1-2-13 0,0 1-13 16,1-1-16-16,0-1-30 0,-1-2-62 15,-1-4-97-15,-4-1-1353 0</inkml:trace>
  <inkml:trace contextRef="#ctx0" brushRef="#br0" timeOffset="39511.58">2275 1505 2640 0,'0'0'70'0,"0"0"-46"16,0 0 3-16,0 0 24 0,0 0 13 15,0 0-7-15,0 0-14 0,0 0-21 0,0 0-10 16,-8 133-9-16,10-118-1 0,3 1-1 0,-2-1-3 16,4-3-3-16,-3 1-6 0,5-3-9 0,-2-2-11 15,-1-2-3-15,2-2-15 0,2-2-47 16,-2-2-83-16,-5 0-1375 0</inkml:trace>
  <inkml:trace contextRef="#ctx0" brushRef="#br0" timeOffset="39797.11">2422 1488 2157 0,'0'0'116'0,"0"0"-15"16,0 0-15-16,0 0-4 0,0 0-27 0,0 0-15 16,0 0-10-16,0 0-9 0,0 0-6 0,0 0-2 15,0 0-6-15,0 0-1 0,0 0-3 0,0 0-6 16,-19 79 3-16,24-71 7 0,0-2-4 15,1 0 7-15,2 1 4 0,-1-1 0 0,0 2 5 16,3-2 0-16,-1 1 4 0,1 0 0 0,2-1 1 16,-2 0 0-16,0-2 8 0,-1-1 1 0,-1 1-3 15,-5-2 7-15,2 0-9 0,-4 1-3 16,0-2 3-16,-1 0-3 0,0 3 6 0,-1 2-3 16,-4 1-10-16,1 2-14 0,-4 0-22 0,0 1-31 15,2-1-36-15,-1-4-72 0,0 0-175 0,4-2-1289 0</inkml:trace>
  <inkml:trace contextRef="#ctx0" brushRef="#br0" timeOffset="40027.21">2424 1366 1666 0,'0'0'549'0,"0"0"-532"15,0 0 43-15,0 0 65 0,0 0 31 0,0 0-21 16,0 0-23-16,0 0-28 0,0 0-19 15,0 0-10-15,0 0-13 0,0 0 0 0,128 115-7 16,-115-100-11-16,0 1-3 0,-2-1-5 0,-2 2-6 16,0-3 8-16,-3 1-9 0,2 0 1 0,-5 0-4 15,3 0-7-15,-4-1-1 0,-1 0-7 16,-1-2-11-16,0-1-10 0,0-2-22 0,0 0-32 16,0 0-57-16,0-3-144 0,0-1-1309 0</inkml:trace>
  <inkml:trace contextRef="#ctx0" brushRef="#br0" timeOffset="47861.52">559 4479 1161 0,'0'0'281'0,"0"0"-125"0,0 0-30 0,0 0-14 16,0 0-15-16,0 0-1 0,0 0 11 0,0 0-1 15,0 0 4-15,0 0 4 0,0 0-8 16,0 0 10-16,62 93 2 0,-45-69-30 0,0 0-29 15,-1-1-25-15,0-2-23 0,-1 2-4 0,-3-3-3 16,1 0-6-16,-3-1-10 0,-2-5-13 0,1-1-16 16,-1-2-18-16,-5-3-30 0,1-3-80 15,-1-3-1376-15</inkml:trace>
  <inkml:trace contextRef="#ctx0" brushRef="#br0" timeOffset="48119.66">422 4557 2492 0,'0'0'64'0,"0"0"-24"16,0 0 10-16,0 0 12 0,0 0-5 0,0 0-15 15,0 0-20-15,0 0-11 0,0 0 0 0,0 0 4 16,0 0-6-16,0 0-4 0,0 0-3 15,136-134-3-15,-114 116 1 0,0 0-2 0,-2 4-5 16,0 2-8-16,-2 3-7 0,-6 3-13 0,-1 3-8 16,-2 3-11-16,-3 0-9 0,-2 3-5 15,-3 6-13-15,0-2-50 0,1 0-1329 0</inkml:trace>
  <inkml:trace contextRef="#ctx0" brushRef="#br0" timeOffset="48269.93">552 4699 2079 0,'0'0'54'16,"0"0"-25"-16,0 0 25 0,0 0 37 0,0 0 23 16,0 0-25-16,0 0-31 0,0 0-25 0,0 0-18 15,0 0-7-15,118-80-8 0,-101 65-5 0,0 0-11 16,1 1-18-16,-6 0-30 0,-2 5-67 16,-2 2-1336-16</inkml:trace>
  <inkml:trace contextRef="#ctx0" brushRef="#br0" timeOffset="48559.99">561 4145 1787 0,'0'0'282'0,"0"0"-179"0,0 0-50 0,0 0-2 15,0 0 23-15,0 0 24 0,0 0 14 0,0 0-8 16,0 0-19-16,0 0-27 0,0 0-20 0,0 0-8 16,0 0-9-16,59 53-10 0,-49-45-9 15,-4-1-6-15,1 1-12 0,0 0-18 0,-1 0-23 16,0 1-71-16,-1-3-547 0,-2-2-856 0</inkml:trace>
  <inkml:trace contextRef="#ctx0" brushRef="#br0" timeOffset="49509.89">901 4486 1694 0,'0'0'181'0,"0"0"-67"0,0 0-9 16,0 0 9-16,0 0 8 0,0 0-4 0,0 0-13 15,0 0-16-15,0 0-19 0,0 0-14 0,0 0-14 16,0 0-10-16,-26 120-6 0,32-102-9 16,0-1-2-16,4 0-5 0,1-2-7 0,2-1-6 15,0-2-15-15,0-2-2 0,2-3-12 0,0-3-28 16,-4-3-80-16,-3 1-1393 0</inkml:trace>
  <inkml:trace contextRef="#ctx0" brushRef="#br0" timeOffset="49765.03">1037 4455 2156 0,'0'0'146'0,"0"0"-78"0,0 0-12 16,0 0 12-16,0 0 9 0,0 0-3 0,0 0-12 15,0 0-13-15,0 0-11 0,0 0-15 16,15 121-5-16,-7-112-2 0,1 1 3 0,0-3 6 15,0 1 5-15,2-2 2 0,-2 1 3 0,0-1-1 16,-2-3-3-16,-1 1-3 0,-4-1-3 16,1 0-2-16,-3-1-2 0,0 2 0 0,0-2-3 15,0 0-11-15,0 2-9 0,-5-1-15 0,1-1-18 16,-3 1-27-16,0-3-53 0,3 2-89 0,0-2-1387 0</inkml:trace>
  <inkml:trace contextRef="#ctx0" brushRef="#br0" timeOffset="49944.28">1026 4369 1531 0,'0'0'182'0,"0"0"11"0,0 0 41 0,0 0 11 16,0 0-26-16,0 0-47 0,0 0-46 0,0 0-45 16,119 59-35-16,-105-43-19 0,-1 1-12 0,0 2-6 15,-3 1-4-15,-3 1-5 0,0 1-9 0,0-1-12 16,-3-3-15-16,-1 3-16 0,2-4-26 15,-3-5-73-15,-1-3-1409 0</inkml:trace>
  <inkml:trace contextRef="#ctx0" brushRef="#br0" timeOffset="50743.53">1398 4352 1578 0,'0'0'111'16,"0"0"-68"-16,0 0 2 0,0 0 17 0,0 0 28 15,0 0 8-15,0 0-10 0,0 0-8 0,0 0-14 16,0 0-1-16,0 0 1 0,0 0-1 15,0 0-6-15,0 0-15 0,68-57-18 0,-50 44-15 0,1-3-13 16,-2 0-15-16,1 1-14 0,0 2-22 16,-3 2-31-16,-1 2-32 0,-4 2-32 0,-3 4-32 15,-2 0-51-15,-2 3-1115 0</inkml:trace>
  <inkml:trace contextRef="#ctx0" brushRef="#br0" timeOffset="50893.52">1536 4421 2029 0,'0'0'213'0,"0"0"-107"0,0 0-30 0,0 0 12 16,0 0 5-16,0 0-14 0,0 0-10 0,0 0-30 15,0 0-24-15,0 0-14 0,0 0-11 16,0 0-18-16,0 0-28 0,121-98-52 0,-109 84-93 16,-2 7-1301-16</inkml:trace>
  <inkml:trace contextRef="#ctx0" brushRef="#br0" timeOffset="51135.5">1650 3861 2427 0,'0'0'229'0,"0"0"-171"0,0 0-24 16,0 0 13-16,0 0 25 0,0 0 18 0,0 0-4 15,0 0-16-15,0 0-23 0,0 0-23 16,0 0-11-16,0 0-8 0,79 124 1 0,-65-107-8 16,-1-1-4-16,-1-2-6 0,-1-1-14 0,0-2-11 15,0-3-16-15,0 1-33 0,1-3-58 16,2-1-96-16,-5-3-196 0,-5-1-1092 0</inkml:trace>
  <inkml:trace contextRef="#ctx0" brushRef="#br0" timeOffset="51359.46">1940 3799 2437 0,'0'0'125'15,"0"0"-58"-15,0 0 3 0,0 0 19 0,17 131 11 16,-13-97-7-16,-3 2-15 0,1 1-31 0,1 0-25 15,-1 0-13-15,-1-3-9 0,-1-1-1 0,0 0-4 16,0-4-4-16,0 1-10 0,0-1-14 16,0-1-17-16,0-2-45 0,-1-8-118 0,1-5-1364 15</inkml:trace>
  <inkml:trace contextRef="#ctx0" brushRef="#br0" timeOffset="51596.44">2070 4063 2345 0,'0'0'63'0,"0"0"-28"15,0 0 28-15,0 0 41 0,0 0 17 0,0 0-4 16,0 0-33-16,52 135-38 0,-43-111-23 0,0 0-17 15,1 1-7-15,0-3-11 0,2-1-6 0,-2-3-14 16,1-2-17-16,1-2-41 0,-3-5-92 16,-5-4-1371-16</inkml:trace>
  <inkml:trace contextRef="#ctx0" brushRef="#br0" timeOffset="51909.67">2206 4064 2293 0,'0'0'135'0,"0"0"-61"0,0 0 25 15,0 0 14-15,0 0 0 0,0 0-15 16,0 0-38-16,0 136-27 0,0-115-22 0,-2-3-8 16,-3 2-2-16,1-3 9 0,2-2-2 0,-4-1 4 15,4-3 6-15,0-3-1 0,-1-3 8 0,1-3 1 16,2-1-1-16,0-1 0 0,0 0 0 0,0-2-5 15,5-4-5-15,-3-2-5 0,5-2-5 16,-2-2-4-16,4 0 2 0,-1-1-5 0,-1 1 3 16,0 1-1-16,2 2 2 0,0 2 1 0,-1 1-5 15,-3 0-1-15,4 2-3 0,0 1-2 0,0 1-2 16,3 1-1-16,-1 0 3 0,0 0-12 0,4-2-11 16,-4 2-30-16,1-1-59 0,-3 1-90 15,-6 1-1395-15</inkml:trace>
  <inkml:trace contextRef="#ctx0" brushRef="#br0" timeOffset="52122.73">2306 3856 2457 0,'0'0'14'0,"0"0"-32"16,0 0 34-16,0 0 78 0,0 0 37 0,0 0-4 15,0 0-28-15,0 0-25 0,0 0-22 0,91 131-19 16,-78-105-15-16,3 1-10 0,-3-3-13 16,2 1-11-16,-2-2-15 0,0-4-14 0,-1-1-26 15,-1-1-50-15,-2-5-123 0,-2-4-1313 0</inkml:trace>
  <inkml:trace contextRef="#ctx0" brushRef="#br0" timeOffset="52299.2">2316 4114 2464 0,'0'0'68'0,"0"0"-49"0,0 0 14 0,0 0 25 16,0 0 8-16,0 0-10 0,0 0-22 0,0 0-21 16,0 0-18-16,0 0-13 0,0 0-17 15,128-100-15-15,-112 88-20 0,1-4-40 0,-7 4-69 16,-4 5-1299-16</inkml:trace>
  <inkml:trace contextRef="#ctx0" brushRef="#br0" timeOffset="52712">2674 3805 2289 0,'0'0'111'0,"0"0"-36"0,0 0 9 0,0 0 23 16,0 0 6-16,0 0-4 0,0 0-14 0,0 0-28 15,0 0-20-15,0 0-18 0,0 0-6 0,-29 122-9 16,29-103-9-16,0 2-5 0,0-1-3 0,5-1 0 16,-2 1-1-16,5-1 0 0,-3 0 0 15,2-2-3-15,2 0 3 0,1-2-5 0,0-2-3 16,-1-2-2-16,3 0-4 0,-2-3 1 0,-1-2 2 16,2-2 1-16,-1-2 4 0,-1-2 10 15,0 0 7-15,-2-6 4 0,0-2 2 0,1-1 0 16,-4-2-2-16,2 0 5 0,-3-3 0 0,-1 0 4 15,0-2-3-15,0 0-8 0,-2-2-1 0,0 2-1 16,-2-1 3-16,-1 3 3 0,1 0 5 0,-2 1-1 16,0 3-2-16,2 1 2 0,1 3 1 0,1 5 1 15,0-2-1-15,0 3-6 0,0 0-1 16,0 0-8-16,1 0-4 0,1 4 8 0,3 2 6 16,0 0 2-16,2 4-2 0,-1 2-7 0,0 0-5 15,4 0-8-15,-2 1-4 0,0 1-8 0,0-2-10 16,1 2-18-16,1-3-36 0,3-1-30 15,-6-3-85-15,-1-4-1427 0</inkml:trace>
  <inkml:trace contextRef="#ctx0" brushRef="#br0" timeOffset="52898.61">2896 3817 2227 0,'0'0'141'0,"0"0"-47"0,0 0-1 0,0 0 18 16,0 0 6-16,0 0-15 0,0 0-25 16,0 0-29-16,0 0-28 0,0 0-13 0,6 120-3 15,-1-104-6-15,4 2-5 0,-1-2-6 0,-1-1-9 16,2-3-8-16,0-1-8 0,0-2-15 0,3-2-47 16,-4-2-111-16,-1-3-1334 0</inkml:trace>
  <inkml:trace contextRef="#ctx0" brushRef="#br0" timeOffset="53139.73">3066 3737 2080 0,'0'0'184'0,"0"0"-50"0,0 0-19 16,0 0 2-16,0 0-7 0,0 0-28 0,0 0-26 15,0 0-19-15,0 0-24 0,0 0-6 16,0 0-3-16,0 0-1 0,0 0 5 0,0 0 5 15,-15 121 5-15,23-111 8 0,1 1 2 0,0 0 5 16,0 0 5-16,3 2-2 0,-1 0-2 0,-1 0-4 16,1-1-11-16,-1 2-8 0,0-1-7 15,-2 0-3-15,-4-2-6 0,-2 0-8 0,-2 0-12 16,0-2-23-16,-1-3-47 0,-1-1-99 0,-1-2-1420 0</inkml:trace>
  <inkml:trace contextRef="#ctx0" brushRef="#br0" timeOffset="53326.53">3066 3663 2447 0,'0'0'123'0,"0"0"-29"0,0 0 11 16,0 0 14-16,0 0 3 0,0 0-4 16,0 0-18-16,0 0-17 0,0 0-15 0,121 100-12 15,-108-74-17-15,-2 3-11 0,-1-1-16 0,-2 3-13 16,-5-1-11-16,1 3-14 0,-2-2-25 15,-2 1-43-15,0-9-100 0,0-8-1491 0</inkml:trace>
  <inkml:trace contextRef="#ctx0" brushRef="#br1" timeOffset="93763.97">17558 3911 1932 0,'0'0'156'0,"0"0"-50"16,0 0 24-16,0 0 21 0,0 0 8 0,0 0-7 15,0 0-30-15,0 0-38 0,0 0-33 0,0 0-21 16,0 0-6-16,0 0 3 0,-57-26 7 15,45 33-1-15,-6 4-5 0,5 0-6 0,-4 5-3 16,5-1-6-16,1-1-4 0,0 0-6 0,3-1-4 16,2-1-5-16,2-3-6 0,4 2 0 15,0 0-2-15,0 0 4 0,6 2 0 0,0-2 0 16,4 0 1-16,5 1 1 0,-2-1 3 0,7-1 3 16,0-1 3-16,-1 0 0 0,1-1 1 0,-5-2 3 15,2 0-3-15,-6 0 0 0,-1-2 0 16,-5 0 1-16,-2-1 6 0,-3 1 6 0,0 0 8 15,-1 3 12-15,-5 2 4 0,-5 3-7 0,0 2-5 16,-6 0-13-16,2-1-7 0,-5 0-6 16,1-2-2-16,-2 0-5 0,1-2-3 0,2-1-4 15,3-2-15-15,1-2-11 0,3-3-24 0,6-1-50 16,-1 0-133-16,5 0-1380 0</inkml:trace>
  <inkml:trace contextRef="#ctx0" brushRef="#br1" timeOffset="93937.03">17560 4010 2553 0,'0'0'211'0,"0"0"-168"0,0 0-45 0,0 0-11 16,0 0 10-16,0 0 12 0,0 0-1 0,0 0-2 15,0 0-7-15,0 0-11 0,0 0-12 16,131-67-21-16,-108 53-50 0,-3 2-108 0,-6 5-1295 0</inkml:trace>
  <inkml:trace contextRef="#ctx0" brushRef="#br1" timeOffset="94381.77">18127 3580 2420 0,'0'0'51'0,"0"0"-82"0,0 0 6 15,0 0 45-15,0 0 18 0,0 0 3 0,0 0-4 16,0 0-11-16,0 0-7 0,-50 125-4 16,48-109-4-16,-2 1 1 0,2 2 2 0,1-1 2 15,-1 2 2-15,-2-1 3 0,2 1-3 0,-1-1-4 16,-1 0 0-16,0 0 3 0,1 1 4 15,-4 0 6-15,1 1 2 0,-3-4-2 0,-4 1-4 16,1-3-3-16,-1-3-4 0,-1-1 3 0,0-2-6 16,3-4 3-16,0-1 3 0,1-2-2 15,1-2 3-15,3 0-11 0,-1-5-12 0,1-1-16 16,3-3-18-16,1 0-5 0,0-3-4 0,2 0 8 16,0-1 12-16,0-2 9 0,0 0 8 0,4 1 2 15,-1 3 5-15,5-1 3 0,0 4 2 0,-1 0 5 16,1 2 3-16,2 3 4 0,0 0 4 15,1 1 4-15,3 1 0 0,-2 1-2 0,1 0-3 16,2 0-6-16,-2 0 1 0,0 4-7 0,0 0-5 16,1 0-9-16,-4 2-8 0,-1-1-5 0,-1 2-12 15,-2 0-25-15,-2 1-43 0,-1 3-59 0,-3-3-115 16,0-3-1223-16</inkml:trace>
  <inkml:trace contextRef="#ctx0" brushRef="#br1" timeOffset="94664.78">17233 3884 2261 0,'0'0'-15'0,"0"0"-13"0,0 0 36 15,0 0 43-15,0 0 23 0,-116 145 14 16,100-113 9-16,0 1-16 0,5 3-14 0,0 1-20 16,4 2-12-16,5 1-8 0,2-1-10 0,4-2-5 15,6-3-14-15,6-1-7 0,3-8-8 0,6-1-7 16,6-6-1-16,5-10-12 0,8-4-35 0,4-4-61 16,-7-7-77-16,-13 2-1264 0</inkml:trace>
  <inkml:trace contextRef="#ctx0" brushRef="#br1" timeOffset="94892.65">18178 3419 1953 0,'0'0'222'0,"0"0"-132"15,0 0-11-15,0 0 1 0,94 123 29 16,-71-91 7-16,2-1 2 0,-3 0-28 0,-3-1-42 16,0 0-18-16,-6-1-11 0,-1 1-1 0,-4-1-6 15,-5-2-9-15,-2-1-6 0,-1 1-18 0,0-3-20 16,-1-2-26-16,-2-3-65 0,1-6-133 16,-2-5-1264-16</inkml:trace>
  <inkml:trace contextRef="#ctx0" brushRef="#br1" timeOffset="95165.39">18732 3207 2396 0,'0'0'38'0,"0"0"-28"0,0 0 26 16,0 0 46-16,0 0 17 0,0 0-5 0,0 0-19 15,0 0-26-15,0 0-10 0,0 0-6 16,0 0-1-16,-117 130-4 0,110-101-7 0,5 1-10 16,2 2-4-16,0 0-1 0,2 0-3 0,7-1-1 15,2-4-1-15,6 0-7 0,-1-6 2 0,8-3 0 16,-1-6 1-16,0-1 3 0,3-4 0 16,-3-2-3-16,-2-3-6 0,-2-2-20 0,-2 0-58 15,-6 0-123-15,-6-2-1364 0</inkml:trace>
  <inkml:trace contextRef="#ctx0" brushRef="#br1" timeOffset="95482.72">19012 3221 1954 0,'0'0'222'0,"0"0"-189"0,0 0-5 15,0 0 13-15,0 0-1 0,0 0-14 16,0 0-13-16,0 0-13 0,-73 118-1 0,73-106 5 16,0 0 2-16,3 0 4 0,3 0 7 0,0 1 1 15,3-1 4-15,0-1 3 0,0 0 5 0,2 1 6 16,-1-1 4-16,0 0-3 0,0 1 3 16,-2-3 0-16,-3 0-1 0,2-2 5 0,-4-1 2 15,-2-1-1-15,-1-2 5 0,0 3 15 0,-5 1 8 16,-5 3-8-16,-6-1-20 0,-5 3-24 0,-3 1-20 15,-3-2-7-15,-2-2-2 0,4 0-1 0,1-2-7 16,3-3-12-16,5-2-19 0,4-2-41 0,4 0-119 16,2 0-1375-16</inkml:trace>
  <inkml:trace contextRef="#ctx0" brushRef="#br1" timeOffset="95850.34">19219 3234 306 0,'0'0'-51'0,"0"0"94"0,0 0 98 15,0 0 19-15,0 0-36 0,0 0-48 0,0 0-47 16,0 0-2-16,0 0 31 0,0 0 27 0,0 0 26 16,0 0 22-16,0 0 15 0,0 0 18 15,-15 4 5-15,16-4-7 0,-1 0-21 0,0 0-20 16,1 0-16-16,-1 0-10 0,0 0-5 0,0 0-12 16,1 0-6-16,0 0-12 0,0 0-5 0,3 0 6 15,0-4-1-15,3 0-1 0,3-2-8 16,0-2-16-16,0-2-15 0,3 2-10 0,-2-2-6 15,1 0-9-15,4 2-6 0,-5 0-13 0,-1-1-25 16,-1 4-38-16,-5 0-109 0,1 2-1364 0</inkml:trace>
  <inkml:trace contextRef="#ctx0" brushRef="#br1" timeOffset="96284.56">19701 2796 2359 0,'0'0'272'0,"0"0"-155"0,0 0-37 16,0 0-23-16,0 0-21 0,0 0-18 0,0 0-9 16,0 0-2-16,0 0-5 0,0 0-2 0,0 0 0 15,0 0-1-15,0 0 4 0,0 0-1 0,-25 108 5 16,24-95 0-16,0 3-1 0,-1 1 6 15,0-1 2-15,-3 2 1 0,3 1-1 0,-5-1-2 16,4 2-6-16,-2 0-1 0,-1-1 1 0,-1 1 0 16,-3 1 1-16,1 1-1 0,2-3-2 15,-1-3-1-15,-1 0-1 0,2-4 0 0,4-4 3 16,-3-2 5-16,4-3 8 0,1-2 9 0,0-1 11 16,0-3-1-16,-1-4-18 0,-3-3-21 15,4-1-13-15,1-2-7 0,0-1 7 0,0-1 6 16,0 2-1-16,1-2 1 0,6 1 2 0,-4 0 5 15,2 5 2-15,-2 1 2 0,-1 3 1 0,3 2 3 16,-2-1 0-16,-2 2 0 0,4 1 0 0,0 0-2 16,1 0-1-16,-1-1-3 0,4 1-4 15,1 0 0-15,0-1-2 0,0 0-2 0,2 0 3 16,-2 0-6-16,2 1-5 0,4-3-7 0,-4 2-20 16,4-3-25-16,-2 0-35 0,-1 0-43 0,-4 1-400 15,-1 0-989-15</inkml:trace>
  <inkml:trace contextRef="#ctx0" brushRef="#br1" timeOffset="96503.29">19693 2610 2100 0,'0'0'-53'15,"0"0"17"-15,0 0 99 0,0 0 76 16,0 0 17-16,0 0-13 0,0 0-8 0,0 0-25 15,132 100-14-15,-111-79-14 0,-2-1-16 0,2 3-15 16,1-1-15-16,-4-1-13 0,-3 0-8 0,-1 1-6 16,-5 1-8-16,-6 0-9 0,-3 3-16 15,-6 3-25-15,-5-1-38 0,-4 1-67 0,0-9-138 16,5-5-1267-16</inkml:trace>
  <inkml:trace contextRef="#ctx0" brushRef="#br1" timeOffset="102191.88">20130 2562 2121 0,'0'0'134'15,"0"0"-78"-15,0 0 7 0,0 0 26 0,0 0 19 16,0 0-3-16,0 0-15 0,0 0-18 0,0 0-13 16,0 0-4-16,0 0-4 0,0 0-2 0,0 0-3 15,0 0-7-15,-13-34-3 0,13 34-6 16,0 0-3-16,0 0-4 0,0 0-5 0,0 0-8 0,0 4-10 15,2 2 0-15,2 4 14 0,5 6 10 16,1 5 6-16,4 3-6 0,0 4-17 0,-1-2-8 16,4 2 3-16,-4 1-1 0,4-1 1 0,-4-1-2 15,4-1 2-15,-3 0-2 0,2-3-3 0,-2-2 3 16,2-1 0-16,-3-2-2 0,0-4 0 16,0-1-4-16,-2-3-3 0,-4-3 1 0,1-1-12 15,-6-3 1-15,0-2-8 0,0-1-10 0,-2 0-14 16,0 0-34-16,0 0-62 0,0 0-1468 0</inkml:trace>
  <inkml:trace contextRef="#ctx0" brushRef="#br1" timeOffset="102409.3">20032 2534 2541 0,'0'0'90'0,"0"0"-89"15,0 0-40-15,0 0 28 0,0 0 29 0,0 0 34 0,0 0 27 16,0 0-10-16,0 0-12 0,119-43-14 16,-90 30-1-16,2 1-6 0,0-3-3 0,0 1-7 15,-1 1-13-15,-1-1-7 0,-2 4-8 0,-1-2-2 16,-3 1-1-16,0 1-7 0,-2 1-11 0,-5 1-22 16,0 3-37-16,-4 0-61 0,-4 2-75 15,-5 1-1317-15</inkml:trace>
  <inkml:trace contextRef="#ctx0" brushRef="#br1" timeOffset="102622.75">20156 2720 2474 0,'0'0'-30'0,"0"0"13"16,0 0 76-16,0 0 83 0,0 0 6 0,0 0-25 15,0 0-42-15,116 5-29 0,-90-13-30 16,2 0-9-16,2-1-8 0,0-2-3 0,0 0-11 16,-2 0-12-16,-4-1-14 0,-2 3-27 0,-3 0-32 15,0 0-52-15,-8 3-80 0,-3 0-1302 0</inkml:trace>
  <inkml:trace contextRef="#ctx0" brushRef="#br1" timeOffset="103208.8">20582 2945 2161 0,'0'0'214'0,"0"0"-146"16,0 0-1-16,0 0 19 0,0 0 5 16,0 0-16-16,0 0-24 0,0 0-25 0,0 0-18 15,0 0 1-15,0 0-1 0,0 0 3 0,0 0 0 16,75-58-1-16,-62 52 0 0,-1 1-1 0,2 2 1 16,-4 1-6-16,-2 2-2 0,-1 0-2 15,1 0 1-15,-3 6 6 0,2 1 7 0,-5 4 7 16,2 0 2-16,-4 4 0 0,0 2-2 0,0 1-6 15,-6 0-4-15,-3 1-2 0,2-2-3 16,0-2-3-16,-1-3 2 0,-1-1 3 0,4-3 4 16,-1-2 6-16,0-2 7 0,2-1 4 0,1-1 7 15,-3-1 2-15,5-1-2 0,1 0-3 0,0 0-7 16,0 0-4-16,0 0-1 0,3 0-14 16,2-2-11-16,-2-2-15 0,4 0-1 0,1-3 4 15,4-3 3-15,0 1 9 0,0-1-3 0,6 0-1 16,-4-1-3-16,1 0-13 0,-2 0-21 0,1 0-46 15,-4 3-79-15,-3 1-1456 0</inkml:trace>
  <inkml:trace contextRef="#ctx0" brushRef="#br1" timeOffset="103527.19">20985 2296 2201 0,'0'0'235'15,"0"0"-196"-15,0 0-6 0,0 0 28 0,0 0 4 16,0 0 39-16,0 0-69 0,0 0-8 15,0 0-5-15,0 0-6 0,-63 122-6 0,60-96 0 16,-2-1-4-16,5-1-4 0,0-1-6 16,0-4-3-16,7-1-3 0,0-2 2 0,3-2 2 15,2-1-1-15,1-1 1 0,0-3 6 0,6 1 4 16,-1-6 0-16,-1-1-5 0,2-2-13 0,-2-1-33 16,1 0-66-16,-6 0-99 0,-3-1-1304 0</inkml:trace>
  <inkml:trace contextRef="#ctx0" brushRef="#br1" timeOffset="103876.03">21280 2262 2437 0,'0'0'11'0,"0"0"-53"0,0 0 31 0,0 0 49 16,0 0-1-16,0 0-10 0,0 0-16 15,0 0-20-15,0 0-12 0,0 0-10 0,0 0 2 16,0 0 11-16,0 0 14 0,-72 94 18 0,79-85 8 16,-1 1-1-16,2-2-3 0,3 2 3 0,-1-1 1 15,0 2 1-15,2 1 0 0,-2 1 1 16,-2 0 3-16,2-1 6 0,-3 1 7 0,-3-3 11 15,-1 0 2-15,-1 0 3 0,-2 0 3 0,0-3-3 16,-6 3-7-16,-3 0-9 0,-3 0-19 0,-1-1-23 16,-4-1-27-16,1-2-24 0,0-4-31 15,1-2-43-15,2 0-81 0,8 0-1333 0</inkml:trace>
  <inkml:trace contextRef="#ctx0" brushRef="#br1" timeOffset="104098.31">21267 2141 2374 0,'0'0'63'15,"0"0"-14"-15,0 0 48 0,0 0 29 0,0 0-10 16,0 0-37-16,0 0-37 0,124 66 5 0,-107-47 8 16,-2 1-5-16,1 3-7 0,-2-1-8 0,-4 1-4 15,0 3 0-15,-2 1-2 0,-5 2-6 0,0 2-11 16,-3 2-1-16,0-1-3 0,-5 0-3 15,-4-2-10-15,2-3-11 0,-1-1-5 0,-3 0-14 16,-1-3-17-16,2-2-32 0,-3 0-63 0,6-7-133 16,2-4-1315-16</inkml:trace>
  <inkml:trace contextRef="#ctx0" brushRef="#br1" timeOffset="111415.54">17278 6625 1184 0,'0'0'145'0,"0"0"-17"15,0 0-16-15,0 0-9 0,0 0-12 0,0 0-12 16,0 0-19-16,0 0-8 0,0 0-11 16,0 0 2-16,0 0 5 0,0 0 6 0,-2-35 10 15,2 34 8-15,0 0 6 0,0 1 6 0,0-2 5 16,0 1-4-16,0 0-5 0,0 1-8 0,0 0-15 16,0 0-4-16,0 0-7 0,0 0-7 15,0 0-4-15,0 0-9 0,0 0-3 0,0 0-1 16,0 0 0-16,0 0-1 0,0 0 1 0,0 0 2 15,0 0 2-15,1 0 3 0,-1 0 3 0,0 0 2 16,0 0 0-16,0 0-4 0,0 0-1 16,0 1-3-16,0-1-4 0,0 1 0 0,0-1-1 0,0 2-3 15,0-2-1-15,0 0-1 0,0 0-4 16,0 0-1-16,0 0-4 0,0 1 1 0,0-1-2 16,0 0-1-16,0 0-1 0,0 0-1 15,0 0 1-15,0 0 0 0,0 0 2 0,0 0 1 0,0 0-1 16,0 1 3-16,0-1-4 0,0 0-1 15,0 1 2-15,0-1-1 0,0 0 0 0,0 0 1 16,0 0-3-16,0 0-1 0,0 0 4 0,0 2-4 16,0-2 0-16,0 0-1 0,0 0-3 15,0 0 1-15,0 0 1 0,0 0 2 0,0 0-2 16,0 0 2-16,0 0-3 0,0 0 0 0,0 0 3 16,0 0 0-16,0 0 0 0,0 0 0 15,0 0-3-15,0 0 2 0,0 0 0 0,0 0-1 16,0 0 2-16,0 0-3 0,0 0 2 0,0 0-1 15,0 0 0-15,0 0 0 0,0 0 2 0,0 0-2 16,0 0 2-16,0 0-2 0,0 0 2 16,0 0 0-16,0 0 0 0,0 0-1 0,0 0-1 15,0 0 1-15,0 0-2 0,0 0 3 0,0 0-1 16,0 0 0-16,0 0 3 0,0 0-3 0,0 0 2 16,0 0-2-16,0 0 1 0,0 0 0 0,0 0-1 15,0 0 1-15,0 0-4 0,0 0 2 0,0 0 1 16,1 1-1-16,0 1 3 0,4 2-1 15,-2 0 0-15,5 2-2 0,-3 2 2 0,3 2 2 16,1 0-2-16,2 1 0 0,-1 2-1 0,0 0 0 16,3 1-1-16,-1-1 0 0,1 1 1 0,-1 0-1 15,-1 0 0-15,2-2 0 0,2 0 0 16,-2 1 2-16,1-3-3 0,0 0 1 0,-3-2 0 16,0-1-2-16,-2-1 2 0,-1 0-1 0,-4-3-1 15,3 0 2-15,-5-1-1 0,0-2-1 16,2 0 1-16,-1 0-2 0,-2 0 3 0,0-3 1 15,0-3 6-15,1-3 0 0,2-2 3 0,-2-3 1 16,-1-2-8-16,-1-2-3 0,0-3-2 0,0-1-4 16,-2-3-2-16,-4-1-4 0,2 1-1 0,-4 1 1 15,4 1 0-15,-2 3-2 0,3 3-4 16,-3 3-9-16,4 3-11 0,0 1-12 0,-1 4-20 16,0 0-35-16,2 1-74 0,1 1-173 0,0 4-1317 0</inkml:trace>
  <inkml:trace contextRef="#ctx0" brushRef="#br1" timeOffset="111715.37">17784 6385 2224 0,'0'0'63'0,"0"0"-28"0,0 0 4 16,0 0 17-16,0 0 9 0,0 0 7 0,-112 124-14 16,102-105-20-16,0 1-17 0,3-1-15 15,4-2-4-15,2-2-6 0,1 0-9 0,0-4-2 16,2 0 2-16,5-5 10 0,0-1 14 0,3-3 13 16,0-2 11-16,3 0 0 0,-1-4-1 15,0-6-1-15,2-3-9 0,0-3-13 0,-1-2-16 16,-3-2-22-16,1 0-16 0,-1-3-15 0,-1-2 2 15,-3 3-12-15,-3 0-29 0,-2-1-53 0,-1 5-46 16,0 7-1199-16</inkml:trace>
  <inkml:trace contextRef="#ctx0" brushRef="#br1" timeOffset="111869.26">17713 6103 1836 0,'0'0'176'0,"0"0"-62"0,0 0-60 0,0 0-46 15,0 0-2-15,0 0 15 0,0 0 21 0,0 0 36 16,0 0 19-16,0 0 16 0,0 0 13 15,31 135-3-15,-18-108-23 0,3 1-27 0,0 1-27 16,0-1-19-16,2 1-12 0,-4-4-12 0,4-1-2 16,-3 0-2-16,0-4-18 0,-3-2-27 0,2-2-57 15,-6-5-99-15,-1-5-1366 0</inkml:trace>
  <inkml:trace contextRef="#ctx0" brushRef="#br1" timeOffset="112266.15">17978 6273 1678 0,'0'0'944'0,"0"0"-965"16,0 0-4-16,0 0 38 0,0 0 50 16,0 0 10-16,0 0 4 0,0 0-12 0,0 0-21 15,0 0-14-15,0 0-13 0,0 0-8 0,0 0-4 16,0 0 0-16,73 110-4 0,-66-102-3 0,0 0 0 15,-2-1-6-15,3-2-4 0,-1 0-3 16,-1-3 2-16,3-2 12 0,-2 0 8 0,0 0 11 16,0-5 0-16,2-2-7 0,-2-4-9 0,-2-1-7 15,3-4-4-15,-3-1-1 0,0 1-2 16,-4-1-4-16,1-2-2 0,-2 1 11 0,0-1 4 16,0 2 14-16,-2 1 10 0,0 1-4 0,-2 1 3 15,-1 3 3-15,3 2 4 0,0 4 4 0,-2 2 3 16,3 2-3-16,1 1-8 0,0 0-12 0,0 0-10 15,0 2-12-15,0 3-11 0,1 0 6 16,4 3 12-16,-2 4 12 0,5 2 10 0,-3 3 1 16,3 0-4-16,0 5-4 0,1-2-3 0,0 0-12 15,-2 0-8-15,7-2-14 0,-3 0-27 16,0 0-31-16,1-4-64 0,-3-2-97 0,-5-6-1315 0</inkml:trace>
  <inkml:trace contextRef="#ctx0" brushRef="#br1" timeOffset="112482.46">18365 6043 2653 0,'0'0'52'16,"0"0"-82"-16,0 0 8 0,0 0 53 0,0 0 49 15,0 0 51-15,0 0-7 0,0 131-32 0,-1-92-25 16,-1 0-15-16,1 2-3 0,-1 0-9 15,-2 0-12-15,3 1-10 0,-1 2-12 0,1-1-2 16,-1 0-9-16,-1-2-4 0,2-2-11 0,0-5-17 16,1-3-25-16,0-2-50 0,2-10-120 0,2-6-1397 0</inkml:trace>
  <inkml:trace contextRef="#ctx0" brushRef="#br1" timeOffset="112933.85">18669 6514 2689 0,'0'0'66'0,"0"0"-48"0,0 0 3 0,0 0 18 16,0 0 11-16,0 0 4 0,0 0-13 15,0 0-13-15,0 0-9 0,-122 116-3 0,112-100 2 16,1 1 0-16,5-2-6 0,-2 1-9 0,4-2-9 15,2-1-9-15,0-3-6 0,7-1 0 16,-2-2 6-16,4-2 3 0,2-3 8 0,4-2 4 16,-2 0-3-16,1-7 4 0,3-2-5 0,-3-2-6 15,3-3-3-15,-1-2-6 0,-2 1-4 0,-2-3-8 16,-2 0-14-16,-2 1-13 0,-2-2-13 0,-3 2-9 16,-2 0 0-16,-1 0 0 0,0-2-1 15,-2 0 10-15,-5 0 4 0,3 0 15 0,-3-3 20 16,-2 1 27-16,0-1 34 0,4 6 36 0,-2 0 29 15,-1 3 13-15,5 4 6 0,-1 2-10 0,-1 2-11 16,5 3-12-16,-1 2-19 0,1 0-21 16,0 0-19-16,0 2-16 0,0 4 8 0,1 2 9 15,4 4 5-15,0 3 7 0,-2 3-7 0,4 4-2 16,0 4 1-16,-2 1 11 0,4 4 4 0,1 1-2 16,0-1-3-16,1 0-18 0,1-2-15 15,5-2-16-15,-1-4-14 0,0-2-35 0,2-2-71 16,-6-6-240-16,-4-5-1261 0</inkml:trace>
  <inkml:trace contextRef="#ctx0" brushRef="#br1" timeOffset="113351.33">18831 6503 2458 0,'0'0'106'0,"0"0"-69"0,0 0 9 0,0 0 32 16,0 0 17-16,0 0-3 0,0 0-15 0,0 0-21 16,0 0-17-16,0 0-4 0,117 39 0 15,-111-27-5-15,-4 2-4 0,2-1-6 0,-4 2-13 16,0 2-5-16,0-2-4 0,-5 0-1 0,1 1-2 16,-2-3 2-16,2-1 1 0,-2-2-7 0,3-4-2 15,1-2-9-15,1-1-15 0,1-3-20 16,0 0-7-16,4-7-2 0,3 0 11 0,-2-2 17 15,4-4 10-15,0-1 8 0,-2 0 5 0,-2 0 4 16,4-2 9-16,-2-1 6 0,-2 1 2 16,2-1 4-16,-4-1 2 0,5 0 2 0,-6 0 6 15,3 0 2-15,-3 4 9 0,0 2 6 0,-2 3 7 16,0 3 6-16,1 4-2 0,-1 2-2 0,0 0-5 16,0 0-7-16,0 1-10 0,0 3-15 15,0 0-6-15,0 2-1 0,1 2 7 0,3 2 5 16,-1 0 0-16,0 2-4 0,5 0-7 0,-1 0-3 15,3 1-3-15,0 0 0 0,3-1-8 0,-1-4-8 16,5 0-16-16,0-3-26 0,0-2-34 0,7-3-41 16,-9 0-62-16,-3 0-1402 0</inkml:trace>
  <inkml:trace contextRef="#ctx0" brushRef="#br1" timeOffset="113611.38">19418 5966 3012 0,'0'0'23'0,"0"0"-60"16,0 0 5-16,0 0 32 0,0 0 26 0,0 0 19 15,0 0 5-15,0 0 7 0,-25 132-12 0,31-102-19 16,1 0-14-16,-2-3-18 0,5-1-12 16,0-3-10-16,0-3-36 0,2 0-59 0,-4-6-119 15,-1-6-1356-15</inkml:trace>
  <inkml:trace contextRef="#ctx0" brushRef="#br1" timeOffset="113797.63">19176 6228 2968 0,'0'0'41'0,"0"0"-50"0,0 0-5 0,0 0 26 16,0 0 19-16,0 0 7 0,131-37-10 0,-98 25-18 16,5 0-11-16,2-3-16 0,0 1-11 0,1-4-33 15,0 2-78-15,-11 3-166 0,-11 4-1286 0</inkml:trace>
  <inkml:trace contextRef="#ctx0" brushRef="#br1" timeOffset="114184.72">19614 6023 2693 0,'0'0'14'0,"0"0"-39"0,0 0 15 15,0 0 65-15,0 0 12 0,0 0 0 16,0 0-5-16,0 0-9 0,0 0-16 0,0 0-14 16,0 0-5-16,99 118-8 0,-91-106-2 0,-3 1 3 15,3-1-6-15,-4-1-1 0,4-2-5 16,0-2-8-16,-2-2 3 0,2-2 2 0,1-1 5 16,2-2 3-16,0 0-5 0,3-9-8 0,-1-2-9 15,-1-2-10-15,0-3-8 0,-2 0 1 16,-1-1 4-16,0 0 12 0,-3 0 11 0,-2 0 6 15,-3 0 2-15,3-2 0 0,-3 2 2 0,0-2 2 16,-1 1 2-16,0 2 1 0,0 2 13 0,0 2 11 16,0 6 9-16,0 3 14 0,-1 3-10 15,1 0-8-15,0 0-14 0,0 1-17 0,0 3-10 16,0 4 9-16,0 5 3 0,1 2 6 0,1 2 3 16,-1 0-11-16,5 3-4 0,-2-1-2 0,2 2 1 15,-1-1-8-15,5 1-10 0,1-3-33 16,5-1-52-16,-5-4-97 0,-1-5-1402 0</inkml:trace>
  <inkml:trace contextRef="#ctx0" brushRef="#br1" timeOffset="114601.4">20243 5922 2384 0,'0'0'137'0,"0"0"-50"15,0 0-16-15,0 0 2 0,0 0-9 0,0 0 0 16,0 0-9-16,0 0-7 0,0 0-9 0,0 0-8 16,0 0-2-16,0 0-9 0,0 0-5 15,0 0-3-15,-105 121 2 0,105-111 3 0,3 0 1 16,3-2-3-16,-1-1-6 0,5-2-10 0,0-2 1 16,0-1-2-16,2-2 3 0,3 0 1 0,-1-4 0 15,2-4-4-15,-1-1-6 0,0-3-3 16,-1 0-10-16,-2-3-5 0,-3 0-4 0,1-1 0 15,-4 0 4-15,-2-2-1 0,-2 0-1 0,-2 0-2 0,0-1-9 16,0 0-7-16,0 0-4 0,-2-1-7 16,-2 1 2-16,-1 1 6 0,-4-2 13 0,5 2 17 15,-3-1 22-15,3 4 23 0,-2 1 18 0,4 5 20 16,0 5 9-16,-1 1-1 0,0 2-14 16,3 1-29-16,0 0-25 0,0 7 2 0,0 2 12 15,0 6 13-15,0 3 15 0,0 1-5 0,0 3-12 16,3 0-1-16,0 1-10 0,-1 2-5 0,0-2-3 15,5 1-8-15,-1-2-1 0,2 1-15 16,4-3-25-16,1-4-34 0,0-1-53 0,-3-5-64 16,-3-4-1400-16</inkml:trace>
  <inkml:trace contextRef="#ctx0" brushRef="#br1" timeOffset="114868.52">20403 5827 2600 0,'0'0'121'0,"0"0"-69"16,0 0-15-16,0 0 18 0,0 0 12 0,0 0-4 15,0 0-7-15,0 0-7 0,0 0-10 0,0 0-7 16,0 0 1-16,0 0-1 0,0 0-1 0,74 111-3 16,-67-102-9-16,-3 1-7 0,5-1-3 15,-3-3-4-15,-1 0 3 0,0-2 2 0,-2-3 3 16,-1-1 3-16,1 0-2 0,0 0 6 0,-1-4 1 15,0-2 5-15,-1-2-1 0,0-4-16 16,3 0-13-16,-3-2-22 0,-1-3-17 0,1 1-7 16,-1-2-14-16,1-1-20 0,0-2-37 0,5-1-64 15,-2 3-129-15,0 6-1276 0</inkml:trace>
  <inkml:trace contextRef="#ctx0" brushRef="#br1" timeOffset="115067.93">20743 5618 2399 0,'0'0'117'0,"0"0"-53"15,0 0 12-15,0 0 34 0,0 0 17 0,0 0-7 16,0 0-25-16,0 0-23 0,0 0-11 0,-33 136-1 16,25-102-3-16,3 1-10 0,-2 3-9 15,-1 1-11-15,4-1-16 0,-3-1-11 0,5-4-14 16,0 0-18-16,1-4-41 0,1 1-94 15,0-9-615-15,0-6-906 0</inkml:trace>
  <inkml:trace contextRef="#ctx0" brushRef="#br1" timeOffset="115422.02">20982 5977 2071 0,'0'0'55'0,"0"0"-4"0,0 0 29 16,0 0 27-16,0 0 3 0,0 0 0 15,0 0-18-15,-126 58-16 0,112-48-13 0,3 0-10 16,0 1-10-16,3 0-10 0,2 3-5 0,2 2 7 15,0 0-3-15,3 2-13 0,1-1-1 0,0-3-14 16,4-2-6-16,4-1 5 0,2-4-8 0,3-4-3 16,2-3-4-16,2 0-14 0,2-6-8 15,0-3-12-15,0-4-12 0,0-3 0 0,-3-1 5 16,0-3 3-16,-3 1-3 0,-3 0-10 0,-2 1-16 16,-3 0 6-16,0 1 10 0,-4-1 5 15,-1 2-5-15,0 2-23 0,0 6-1315 0</inkml:trace>
  <inkml:trace contextRef="#ctx0" brushRef="#br1" timeOffset="115542.18">20969 5870 2205 0,'0'0'185'0,"0"0"-21"16,0 0-26-16,0 0-39 0,0 0-40 0,0 0-39 16,0 0-22-16,0 0 10 0,0 0 8 0,0 0 23 15,0 0 16-15,0 0 13 0,0 0-2 0,-6 136-14 16,9-106-5-16,4-1-37 0,1-1-9 16,2 1-1-16,0-1-18 0,3-1-12 0,2-2-30 15,3-2-70-15,-5-9-140 0,-4-3-1330 0</inkml:trace>
  <inkml:trace contextRef="#ctx0" brushRef="#br1" timeOffset="115987">21124 5989 2465 0,'0'0'39'16,"0"0"12"-16,0 0 36 0,0 0 18 0,0 0-5 15,0 0-9-15,0 0-23 0,0 0-12 0,0 0-8 16,0 0 7-16,0 0-1 0,121 20-6 16,-116-6-2-16,-2 1-14 0,0 0-10 0,-2 2-3 15,-1-2-7-15,0 3-3 0,0-1-5 0,-4-1-3 16,1 0 0-16,1-2-2 0,0-2-2 16,-1-4 2-16,2-2 0 0,1-2-3 0,0-4-4 0,0 0-4 15,4 0-5-15,0-7 9 0,6-4 2 16,0-4 2-16,2-3 1 0,0-3-6 0,1 2-1 15,-1-3 0-15,0 0 2 0,1 0 1 0,0-2 2 16,-2-1 4-16,0 0-3 0,0-2 6 0,-2 2 2 16,-1 2 2-16,-3 3 4 0,4 4 2 15,-5 4 3-15,0 5 2 0,-1 6 1 0,-2 1-3 16,1 0 7-16,-1 4 1 0,2 5 3 0,-2 3 1 16,1 2 1-16,-2 4-4 0,2 1 1 0,-1 2-2 15,3 0 0-15,-2-1-3 0,2 0-5 16,3-3-2-16,2 1-5 0,2-3-4 0,2-3 1 15,2 0-7-15,-1-2-5 0,4-2-3 0,-4-1-10 16,2-2-10-16,-4-4-14 0,-1-1-25 0,1 0-39 16,-6 0-64-16,-1 0 172 0,-2-1-1714 0</inkml:trace>
  <inkml:trace contextRef="#ctx0" brushRef="#br1" timeOffset="119239.24">7857 6696 1055 0,'0'0'1'0,"0"0"-54"0,0 0 22 15,0 0 44-15,0 0 61 0,0 0 51 0,0 0 29 16,0 0 25-16,120 48-22 0,-84-43-25 0,10-1-31 15,0-1-19-15,3-2-31 0,5-1-21 16,-1 0-20-16,-1-1-21 0,-1-3-5 0,-1-2-21 16,-2-2-15-16,-13-1-52 0,-12 3-1216 0</inkml:trace>
  <inkml:trace contextRef="#ctx0" brushRef="#br1" timeOffset="119508.02">8615 6365 1427 0,'0'0'231'0,"0"0"-164"0,0 0-22 0,0 0-11 16,0 0-21-16,0 0 0 0,0 0 20 15,0 0 8-15,0 0 30 0,0 0 18 0,0 0-4 16,0 0 12-16,0 0 8 0,0 0-9 0,127 120-6 16,-92-106-14-16,0-2-12 0,4 2-13 15,-5-3 2-15,4 1 10 0,-3-1 25 0,-1-2-1 16,-5 2-15-16,-3-2-18 0,-5-2-39 0,-5-2-9 15,-7 3-3-15,-7 1 1 0,-2 2 3 0,-8 1-1 16,-4 4-7-16,-8-1-6 0,-3 4-9 16,-6 0-8-16,-2 2-7 0,-5 0-8 0,1-1-8 15,-5 4-13-15,0-1-11 0,-4 3-22 0,2 1-68 16,9-5-173-16,12-8-1197 0</inkml:trace>
  <inkml:trace contextRef="#ctx0" brushRef="#br1" timeOffset="127940.43">3613 6043 1194 0,'0'0'705'0,"0"0"-677"15,0 0-61-15,0 0-7 0,0 0 35 16,0 0 38-16,0 0 49 0,0 0 14 0,0 0-21 15,0 0-23-15,0 0-14 0,0 0-2 0,116 46-1 16,-89-42 7-16,3 2-4 0,3-2-6 0,0 0-5 16,6 0-12-16,1 1-7 0,1-3-1 15,1 3-2-15,5 1 1 0,-1 1 2 0,4 1-3 16,1 2-3-16,-1 2-2 0,1 0-5 0,0 3-6 16,-2 2-11-16,0 1-3 0,-3 1 3 0,3 2 7 15,-1 3 11-15,-3-1 4 0,3 2 3 16,-5 1 0-16,4 2 4 0,-3 1 11 0,3 4-2 15,-1-1 5-15,1 1 1 0,-1 2-6 0,0-1 12 16,2 4 1-16,-3-2-2 0,5 0-5 0,-1 2-5 16,0-3-6-16,-1 1-1 0,-1-1 2 0,3-2-10 15,-1 2-6-15,-2-3 0 0,1 1-2 0,1-1 3 16,-1-2 2-16,-4 2 1 0,4-1 0 16,-4 1-3-16,3 0 3 0,-3 3 2 0,3-1 6 15,-3 3-4-15,0 0 1 0,0-1-2 0,-2 0-4 16,0 1 1-16,0-2 4 0,-2-2-2 15,4-2 10-15,-2-1-3 0,2-2-5 0,-4-2 0 16,0-3-10-16,-3-1 3 0,2 1 8 0,1 0 3 16,-2 0-1-16,0 0 1 0,-2-2-1 15,0-1 1-15,-3-1-1 0,-3-2 2 0,-3-1-10 16,-2-3-6-16,-2 0-2 0,-3 0 2 0,-2-4 4 16,-3 0 4-16,-1-1 4 0,-2-1 1 0,-3-2 0 15,-1-1-6-15,-2-1-6 0,-5-1-16 0,-1-2-23 16,0 1-52-16,0-1-99 0,-4 0-173 15,2 0-1092-15</inkml:trace>
  <inkml:trace contextRef="#ctx0" brushRef="#br1" timeOffset="128298.51">6547 8099 2831 0,'0'0'31'0,"0"0"-27"0,0 0-15 15,0 0 7-15,0 0 14 0,0 0 18 16,0 0 8-16,0 0 2 0,0 0-7 0,0 0-13 16,0 0-4-16,0 0-4 0,116-96 3 0,-97 96 1 15,0 0 2-15,2 5 2 0,-2 1 0 16,4 1 0-16,-3 1-2 0,2 2-2 0,0-1-5 15,1 0 3-15,-5 0-7 0,4-1 1 0,-4-2 0 16,-1-1-5-16,-3-4 5 0,-1-1 4 0,-3 0 4 16,0-1 6-16,-3-8 7 0,0-3 1 15,-3-4-4-15,2-5-6 0,0-5-10 0,-1-3-8 0,-2-3-6 16,1-4-12-16,-1 2-12 0,-2-4-15 0,-1-2-21 16,0 1-32-16,-5 0-39 0,0 9-69 15,1 10-1341-15</inkml:trace>
  <inkml:trace contextRef="#ctx0" brushRef="#br1" timeOffset="135320.04">11087 9366 1299 0,'0'0'48'0,"0"0"-55"16,0 0-4-16,0 0 5 0,0 0 16 16,0 0 17-16,0 0-2 0,0 0-11 0,0 0-15 15,0 0-17-15,0 0-27 0,0 0-26 0,0-1-14 16,0 1-2-16,0 0 13 0,3 0 13 15,1 0-7-15,-2 0-821 0</inkml:trace>
  <inkml:trace contextRef="#ctx0" brushRef="#br1" timeOffset="136790.56">12335 6991 476 0,'0'0'210'0,"0"0"-55"16,0 0-51-16,0 0-9 0,0 0-33 0,0 0-6 16,0 0-6-16,0 0 9 0,125-27 14 0,-98 24 3 15,5 0-7-15,2 1-8 0,4-1-22 16,4 1-23-16,4 1-30 0,-2 0-20 0,5-2-10 15,-3 1-1-15,2-1 9 0,0 1-1 0,1-1-13 16,-3-2-16-16,1 1-7 0,-4-1 2 16,-2 1 1-16,-2-2 17 0,-4 0 15 0,-4 1 15 15,-3 0 16-15,-2 0 10 0,-5 2 2 0,-7-1 1 16,-2 2 2-16,-4 1-2 0,-1-1 11 0,-4 2 12 16,-1-1 19-16,-2 1 25 0,0 0 24 15,0 0-8-15,0 0-35 0,-2 0-1190 0</inkml:trace>
  <inkml:trace contextRef="#ctx0" brushRef="#br1" timeOffset="140995.59">12826 5734 303 0,'0'0'-303'0</inkml:trace>
  <inkml:trace contextRef="#ctx0" brushRef="#br1" timeOffset="141144.72">12253 6266 300 0,'0'0'195'15,"0"0"-3"-15,3 169-56 0,13-107-87 0,5-3-8 16,5-6-12-16,10-1 1 0,4-2 5 0,3-1-14 16,7-3-19-16,2-1-8 0,6-5-5 15,4-2-14-15,2-7-11 0,8-7 10 0,6-5 11 16,5-9 11-16,-19-5-12 0,-19-2-875 0</inkml:trace>
  <inkml:trace contextRef="#ctx0" brushRef="#br1" timeOffset="147503.24">17007 8361 1839 0,'0'0'108'15,"0"0"-11"-15,0 0 33 0,0 0 25 0,0 0 13 16,0 0-12-16,0 0-28 0,0 0-24 0,0 0-20 16,0 0-6-16,0 0-2 0,0 0-6 0,-15 18-14 15,18-18-6-15,4 0-7 0,4-3-5 16,1-4-4-16,6-4-9 0,0 0-9 0,4-5-9 15,-2 1-7-15,3-1 0 0,3 0-2 0,-3 2-4 16,-1 0 0-16,-1 1-4 0,0 2-6 0,-4 1-8 16,-1 2-12-16,-3 1-14 0,-3 3-17 15,-5 1-18-15,0 2-29 0,-3 1-45 0,-2 0-64 0,0 0-1341 16</inkml:trace>
  <inkml:trace contextRef="#ctx0" brushRef="#br1" timeOffset="147709.87">17052 8468 2530 0,'0'0'186'0,"0"0"-64"0,0 0-6 0,0 0-5 15,0 0-13-15,0 0-10 0,0 0-20 16,0 0-17-16,128-46-16 0,-107 38-7 0,1-2 0 16,-2-2-8-16,1 1-1 0,-4-1-4 0,0 0-8 15,1 2 0-15,-4 1-3 0,1-2-2 0,-2 4-4 16,-2 0-3-16,-1 0-2 0,0 0-4 15,-4 3-8-15,-2-1-15 0,0-1-30 0,0 1-51 16,-3 1-105-16,0 1-1436 0</inkml:trace>
  <inkml:trace contextRef="#ctx0" brushRef="#br1" timeOffset="148505.65">18129 7598 2278 0,'0'0'95'0,"0"0"-29"0,0 0 14 16,0 0 5-16,0 0 0 0,0 0-4 0,0 0-13 16,0 0-10-16,0 0-6 0,0 0 1 15,0 0 0-15,-126 80-7 0,118-67-10 0,1 0-12 16,1-2-8-16,2 1-2 0,4-1 2 0,0-2 1 15,1 0-2-15,6-1-3 0,2-2-3 0,3-2-6 16,-1 1-5-16,6-1-3 0,-3-1-1 16,3 1 0-16,-2 1 3 0,4-1 3 0,0 1 0 15,1 0 0-15,0 1 2 0,-1 0 1 0,1 0 3 16,0 1 1-16,-6-1 5 0,-1 0 4 0,-3 1-2 16,-3 1 1-16,-4-2 1 0,1 1 4 15,-4-1 7-15,-4 0 3 0,-1 3-2 0,-6-1-3 16,-5 1-5-16,1 1-5 0,-6 2 0 0,-3 0 1 15,3 0-2-15,-1 1-2 0,-1-1-2 16,1 1-5-16,3-1-4 0,1-2 1 0,5-2-3 16,2-2-1-16,4-3-3 0,1-2-6 0,5-1-14 15,1 0-20-15,1-4-38 0,7-4-60 0,-1-1-107 16,-2 3-1408-16</inkml:trace>
  <inkml:trace contextRef="#ctx0" brushRef="#br1" timeOffset="148749.7">18316 7763 2918 0,'0'0'82'16,"0"0"-34"-16,0 0 12 0,0 0 22 15,0 0 6-15,0 0-6 0,0 0-17 0,0 0-26 16,0 0-12-16,0 0-7 0,0 0-3 0,0 0-1 15,122-25-3-15,-99 15-2 0,-6 1-5 0,3-2-1 16,-2 4-6-16,-1-2-2 0,-5 2-3 16,-1 1-8-16,-3 1-1 0,-4-1-8 0,2 2-17 15,-3-1-26-15,-2-1-49 0,4 3-77 0,-3 0-1373 0</inkml:trace>
  <inkml:trace contextRef="#ctx0" brushRef="#br1" timeOffset="149255.91">18901 7253 2711 0,'0'0'61'0,"0"0"-52"15,0 0 7-15,0 0 26 0,0 0 19 0,0 0 15 16,0 0-9-16,0 0-17 0,0 0-11 0,0 0-9 15,0 0 7-15,-9 133 0 0,9-108-3 0,0 0-3 16,0 2-1-16,0 2-1 0,-1-1-4 16,-6 1-3-16,2-3-11 0,-3-2-4 0,-2-1-3 15,-2-4-2-15,0 0 2 0,-4-3-1 0,-1-2 0 16,3-3-2-16,-3-4 0 0,3-2 2 0,1-3 1 16,-1-2 0-16,4 0-3 0,5-4-3 0,-2-4-7 15,4-2-2-15,0-1-4 0,0-3 2 16,3 0 5-16,0-2 0 0,5 2 3 0,-1-3 4 15,1 2 1-15,-1 1 0 0,-1 1 2 16,3 1 2-16,-2 3 1 0,3 0 0 0,-4 3 1 0,4 2-1 16,-1 3 2-16,-1-1 1 0,4 2 3 15,-2 0 2-15,-1 0 2 0,3 0 2 0,1 2 1 16,0 1-1-16,0 1-1 0,2 1-1 0,2-1 0 16,-1 2-1-16,0 0-2 0,5-1 1 0,-1 2 1 15,-1 0-1-15,3 0 0 0,1-1-2 16,-2 0-1-16,0 0-3 0,-2 0-3 0,0-2-1 15,-4-1-2-15,1 1-2 0,-4-2 0 0,0-1-4 16,-5-1-1-16,0 1-5 0,-3-1-4 0,-1 0-6 16,0 0-4-16,0 0-10 0,0 0-14 15,-1 0-16-15,-3 0-24 0,2-1-25 0,-2 0-49 16,2 0-111-16,-2 0-1339 0</inkml:trace>
  <inkml:trace contextRef="#ctx0" brushRef="#br1" timeOffset="149821.14">17713 7515 1964 0,'0'0'193'0,"0"0"-61"0,0 0-21 15,0 0-18-15,0 0-11 0,0 0 1 16,0 0 7-16,0 0 5 0,-73 116 5 0,64-78 2 16,0 2 0-16,3 4-13 0,2-1-25 0,4-1-20 15,0 1-23-15,6-3-11 0,0-2-3 16,7-3-4-16,1-3-4 0,2-4 0 0,4-2 2 16,3-5-1-16,2-3 0 0,5-6-5 0,4-4-6 15,2-5-15-15,5-2-26 0,0-1-71 16,-10-1-167-16,-7-1-1361 0</inkml:trace>
  <inkml:trace contextRef="#ctx0" brushRef="#br1" timeOffset="150238.37">18912 7079 2405 0,'0'0'128'0,"0"0"-61"16,0 0-3-16,0 0 23 0,0 0 12 0,0 0 2 15,0 0-9-15,0 0-18 0,121-27-16 16,-93 34-6-16,-1 2-8 0,6 6-7 0,-2 1-1 16,-1 5-6-16,-3 2-5 0,0 4-2 0,-5 2-5 15,-1 0 1-15,-3 4 0 0,-6 0-2 16,-4 1-2-16,-5 0-6 0,-1 0-1 0,-2-2-2 15,-3-4 0-15,-6 0-7 0,-1-5-7 0,-2-1-7 16,-1-2-5-16,-3-4-14 0,4 1-34 0,0-4-58 16,2-4-134-16,4-4-1407 0</inkml:trace>
  <inkml:trace contextRef="#ctx0" brushRef="#br1" timeOffset="150556.31">19640 6843 2451 0,'0'0'89'16,"0"0"-17"-16,0 0 14 0,0 0 27 0,0 0 7 15,0 0-12-15,0 0-21 0,-117 125-25 0,109-101-18 16,3 2-10-16,-1 2-5 0,6 3-3 15,0 1-2-15,7 0-3 0,2 2-2 0,3-1 3 16,6-1-6-16,2-4 1 0,2-2-2 0,6-5-4 16,3-3 1-16,1-4 4 0,1-2 0 0,2-3-2 15,-1-2 2-15,-2-4-3 0,0-2-2 16,-1-1-1-16,0 0-4 0,-3-3-3 0,-7-2-4 0,-1-1-6 16,-7 0-5-16,-4 1-9 0,-1-1-17 15,-7 0-38-15,-1 0-76 0,0 3-1539 0</inkml:trace>
  <inkml:trace contextRef="#ctx0" brushRef="#br1" timeOffset="151506.26">19964 6946 2585 0,'0'0'117'0,"0"0"-58"0,0 0 2 0,0 0 9 15,0 0-1-15,0 0-8 0,0 0-12 16,0 0-14-16,0 0-9 0,0 0 8 0,0 0-5 15,0 0 1-15,0 0-6 0,0 0-11 0,115-82-2 16,-104 82-4-16,0 1 1 0,-2 4 0 16,-2 3 0-16,-1 2 3 0,0 1-1 0,-4 3 5 15,-2 1-2-15,0 1-1 0,-3 1 0 0,-6 1-8 16,-1 0 0-16,-2 0 1 0,-3 0 0 0,3-2 0 16,-2 0-1-16,-1-1-1 0,3-2 2 0,2-3-3 15,1-2 2-15,6-4 0 0,2-1-4 16,1-3-6-16,0 0-4 0,1 0 0 0,3 0 4 15,5-3 10-15,2-1 7 0,4-4 0 0,0 0-4 16,3-2-8-16,2-1 0 0,0 1-4 16,2-1-2-16,0 1 0 0,4-1-9 0,-2 0-10 15,-2 2-11-15,4-1-27 0,-5 1-29 0,-3 0-55 16,-4 3 148-16,-5 2-1628 0</inkml:trace>
  <inkml:trace contextRef="#ctx0" brushRef="#br1" timeOffset="151720.01">20414 6673 1899 0,'0'0'202'0,"0"0"-142"16,0 0 1-16,0 0 40 0,0 0 58 0,0 0 12 16,0 0 0-16,0 0-20 0,0 0-28 0,24 141-14 15,-15-114-32-15,0 0-29 0,1 2-31 16,0-2-11-16,1-2-5 0,0-2-5 0,-1-2-2 15,1-1-4-15,-1-2-7 0,-1-3-14 0,-1-1-23 16,-2-2-44-16,1-4-60 0,-2-2-113 0,-2-4-1325 0</inkml:trace>
  <inkml:trace contextRef="#ctx0" brushRef="#br1" timeOffset="151953.79">20334 6700 2640 0,'0'0'117'0,"0"0"-44"0,0 0 10 0,0 0 4 0,0 0-9 15,0 0-7-15,0 0-19 0,0 0-13 16,0 0-8-16,0 0-7 0,0 0-7 0,0 0-2 16,119-54-9-16,-97 44-1 0,0-1 1 0,-1 0-6 15,2 0-3-15,0 1-7 0,-2 1-11 16,-6 2-11-16,3 1-19 0,-6 3-20 0,-2 0-19 15,1 3-22-15,-4 0-44 0,-4 3-85 0,2-1-1301 0</inkml:trace>
  <inkml:trace contextRef="#ctx0" brushRef="#br1" timeOffset="152122">20418 6844 2563 0,'0'0'173'16,"0"0"-67"-16,0 0-13 0,0 0 11 0,0 0-8 15,0 0-21-15,0 0-17 0,0 0-27 0,0 0-20 16,0 0-7-16,0 0-4 0,126-42-6 0,-105 33-6 16,1 0-10-16,0-2-15 0,0 2-33 15,3-1-74-15,-10 3-165 0,-2 3-1317 0</inkml:trace>
  <inkml:trace contextRef="#ctx0" brushRef="#br1" timeOffset="152508.81">20717 7013 2151 0,'0'0'368'0,"0"0"-346"0,0 0-10 15,0 0 17-15,0 0 8 0,0 0 4 16,0 0-5-16,0 0-14 0,0 0-6 0,0 0 5 15,0 0 5-15,0 0 12 0,117-7 4 0,-114 16-1 16,-1 4-4-16,-2-1-3 0,0 2-5 0,-3 2-5 16,-2-1-8-16,-3 1-6 0,-2 0-1 0,0-1-2 15,-3 1 0-15,1-1 2 0,-4-3 0 16,4 1 0-16,-4-2 5 0,4-2 4 0,4-4 2 16,0-1 5-16,3-3 6 0,3-1 4 0,2 0-1 15,0-1-10-15,1-5-8 0,5-1-6 0,0-1 0 16,4-2-1-16,2-1 0 0,4 0-2 15,-4 0-5-15,6 1 2 0,-3 0-3 0,2 1-1 16,2-1 2-16,-1 2-5 0,2-1 1 0,-2 0 0 16,3 1-6-16,-1-1-7 0,0-1-15 0,-2 2-29 15,1-1-45-15,-5 1-53 0,-2 3-87 0,-6 0-1351 16</inkml:trace>
  <inkml:trace contextRef="#ctx0" brushRef="#br1" timeOffset="152697.31">21099 6704 2478 0,'0'0'123'0,"0"0"-29"0,0 0 14 16,0 0 17-16,0 0-12 0,0 0-18 0,-37 118-21 16,34-94-28-16,1 0-15 0,2 1-12 0,0-2-12 15,2-5-2-15,3 0-9 0,3-2-5 16,0-5-10-16,2-2-16 0,3-2-28 0,0-2-53 15,1-4-89-15,-2 0-938 0,-5-1-451 0</inkml:trace>
  <inkml:trace contextRef="#ctx0" brushRef="#br1" timeOffset="152951.7">21344 6692 2590 0,'0'0'81'0,"0"0"-26"0,0 0 9 15,0 0-1-15,0 0-13 0,0 0-17 16,0 0-16-16,0 0-11 0,0 0-2 0,0 0 0 16,0 0 0-16,-51 121 3 0,56-112 5 0,-2 0 5 15,4 0 8-15,-1 1 9 0,2-1 6 16,1 0 6-16,0 1-7 0,0 1-5 0,1-1-5 16,-1 1-3-16,-2-3 1 0,-1 1-2 0,-3-2-3 15,-1-1-7-15,-2 1-4 0,-2-1-2 16,-3 1-4-16,-4 0-5 0,-2 0-16 0,-4 0-22 15,1-2-38-15,0 2-65 0,4-3-112 0,3 0-1375 0</inkml:trace>
  <inkml:trace contextRef="#ctx0" brushRef="#br1" timeOffset="153166.84">21383 6570 2553 0,'0'0'157'0,"0"0"-68"0,0 0 8 16,0 0 24-16,0 0 1 0,0 0-15 0,0 0-20 16,0 0-24-16,0 0-22 0,123 103-10 0,-113-83-9 15,-4-2-2-15,-2 2-9 0,-3 0-5 0,-1-1-2 16,0 0-6-16,-1-1-4 0,-4 0-6 16,-2 1-5-16,-2-3-15 0,3 0-20 0,-2-2-42 15,1-1-77-15,3-4-216 0,0-3-1278 0</inkml:trace>
  <inkml:trace contextRef="#ctx0" brushRef="#br1" timeOffset="153921.9">21714 6796 2554 0,'0'0'283'0,"0"0"-226"0,0 0-5 16,0 0 16-16,0 0 14 0,0 0-3 15,0 0-24-15,0 0-22 0,122-43-19 0,-91 30-5 16,1 0-3-16,-1-1-3 0,1 1-1 0,-6 1-7 16,-3 1-7-16,-5 1-12 0,-3 2-18 15,-6-1-27-15,-1 4-44 0,-3 0-90 0,-2 3-1395 0</inkml:trace>
  <inkml:trace contextRef="#ctx0" brushRef="#br1" timeOffset="154175.31">21889 6528 2599 0,'0'0'106'0,"0"0"-37"15,0 0 19-15,0 0 39 0,0 0 4 0,0 0-20 16,0 0-23-16,0 0-23 0,60 133-15 16,-51-111-8-16,-1-1-5 0,0 2-2 0,1-3-6 15,-2-2-5-15,1 1-6 0,1-2-6 0,-2-2-5 16,2-1-3-16,-3-1-3 0,1 0-1 0,-1-4-3 16,-2 2-7-16,0-2-5 0,-1-2-13 0,-3-1-11 15,1-2-28-15,0-2-59 0,-1 0-401 16,1-2-1181-16</inkml:trace>
  <inkml:trace contextRef="#ctx0" brushRef="#br1" timeOffset="155342.87">22490 6078 2280 0,'0'0'126'0,"0"0"-24"0,0 0 9 0,0 0-3 16,0 0-26-16,0 0-22 0,0 0-9 0,0 0-3 15,0 0 1-15,0 0 3 0,0 0-3 16,0 0-11-16,0 0-10 0,-111 92-13 0,109-83-7 15,2 1-1-15,0-2-5 0,0 0-1 0,4 0 0 16,2-1-3-16,2 1 0 0,3 2 2 0,2-3-2 16,2 1 4-16,2 2 1 0,2-2 0 0,-2 1 1 15,2-1-1-15,-3 0 0 0,1-1 3 16,-4 0 1-16,1-1 4 0,-7-2 3 0,-1 1 3 16,-3-1 5-16,-3 1 7 0,0 1 0 0,-9 1-4 15,-2 0-5-15,-5 2-11 0,-2 0-3 0,-3 0-4 16,0-1-1-16,1 0-1 0,-1-1-5 15,1 0-1-15,4-2-10 0,2-3-16 0,5 0-31 16,3-2-67-16,3 0 130 0,2 0-1677 0</inkml:trace>
  <inkml:trace contextRef="#ctx0" brushRef="#br1" timeOffset="155513.2">22576 6177 2760 0,'0'0'144'16,"0"0"-55"-16,0 0 1 0,0 0 15 0,0 0-19 16,0 0-20-16,0 0-25 0,0 0-23 0,0 0-13 15,124-49-8-15,-110 42-7 0,-4 1-8 0,1 0-15 16,1-1-47-16,-3 2-95 0,-3 1-1478 0</inkml:trace>
  <inkml:trace contextRef="#ctx0" brushRef="#br1" timeOffset="155975.68">23025 5813 2562 0,'0'0'142'0,"0"0"-109"0,0 0-8 0,0 0 29 16,0 0 14-16,0 0 9 0,0 0-14 15,0 0-16-15,0 0-8 0,0 0-13 0,0 0-2 16,0 0-4-16,0 0-2 0,9 116-1 0,-9-96-4 16,0 1 1-16,0 2-3 0,-3 0-1 0,0 0-1 15,-2 1 2-15,0-2-3 0,-4 0-2 0,1 0 0 16,0-2-6-16,-2-3 0 0,0-4 3 16,0 0-1-16,-3-2-1 0,2-3 0 0,0-2-2 15,-4-2-4-15,4-2-2 0,-2 0-3 0,3-2-1 16,3 0-1-16,2-7 1 0,-2 1-3 0,4-3 3 15,2-1 2-15,1-1 1 0,0-1 3 0,0-1 1 16,4-1 4-16,3 0 1 0,-3 2 0 16,2 0 6-16,-1 2 0 0,0 0 2 0,0 3 3 15,0 1-2-15,1 2 3 0,-2 1 2 0,2 1 4 16,0 0-1-16,3 2-1 0,-2 0-3 16,1 0-4-16,1 2 0 0,2 2 2 0,0 0-3 15,3 2 0-15,-3 0-5 0,3 0-6 0,2 1-4 16,0-1 1-16,3-2-4 0,1 1 1 15,-2 0-4-15,2-3-9 0,-1 1-10 0,-3-2-23 16,-5 0-50-16,-2 0-84 0,-4-1-1444 0</inkml:trace>
  <inkml:trace contextRef="#ctx0" brushRef="#br1" timeOffset="156289.88">22251 5997 1550 0,'0'0'52'0,"0"0"25"0,0 0 40 15,0 0 23-15,0 0 1 0,0 0-7 16,-116 81-5-16,99-54 0 0,2 4 9 0,3 3-3 16,5 1-17-16,4 2-26 0,3-1-31 0,7-3-20 15,6-1-17-15,4-3-13 0,4-4-7 0,5-4-8 16,2-1-3-16,3-5-4 0,2-5-8 0,2-3-14 16,1-3-5-16,2-3-8 0,3-1-17 15,2-2-47-15,-12-4-124 0,-9 4-1303 0</inkml:trace>
  <inkml:trace contextRef="#ctx0" brushRef="#br1" timeOffset="156599.2">23106 5582 2936 0,'0'0'45'16,"0"0"-7"-16,0 0 17 0,0 0 12 0,0 0-2 16,0 0-11-16,0 0-13 0,126 107-13 0,-109-81-1 15,1 1 3-15,-1 2 4 0,3 0 1 16,-5 0-12-16,0-3-11 0,-5 0-6 0,0-3-10 15,-4 2 4-15,-2-2-4 0,-3 0-5 0,-1-2-4 16,-4-3-10-16,-3-1-19 0,-2-2-47 0,4-4-110 16,0-4-1475-16</inkml:trace>
  <inkml:trace contextRef="#ctx0" brushRef="#br1" timeOffset="157043.72">23506 5435 2703 0,'0'0'43'15,"0"0"-25"-15,0 0 22 0,0 0 11 0,0 0-3 16,0 0-16-16,0 0-23 0,0 0-9 15,0 0 2-15,0 0 5 0,0 0 1 0,-133 60 2 16,113-44-1-16,3 1-4 0,4 1 1 0,3-1 0 16,2 0-1-16,6 0-3 0,1-3-3 15,1 1-3-15,0-2-5 0,4-3-1 0,5-2 6 16,2-2 6-16,4-3 7 0,3-2 4 0,0-1-2 16,5-4-7-16,1-5-8 0,-3-3-19 15,2-2-25-15,-2-3-37 0,-5 5-47 0,-5 2-1419 0</inkml:trace>
  <inkml:trace contextRef="#ctx0" brushRef="#br1" timeOffset="157240.5">23446 5005 1537 0,'0'0'222'0,"0"0"-109"0,0 0 3 0,0 0 53 15,0 0 61-15,0 0 30 0,29 119-24 0,-18-77-13 16,-1 1-49-16,2 3-69 0,2-1-35 15,0-1-35-15,2-6-25 0,-1 0-7 0,2-8-6 16,2-2-11-16,-3-6-4 0,3-2-13 0,-3-8-10 16,1-1-19-16,0-5-36 0,-3-2-57 0,-4-3-99 15,-3 0-1376-15</inkml:trace>
  <inkml:trace contextRef="#ctx0" brushRef="#br1" timeOffset="157454.75">23750 5087 2839 0,'0'0'20'0,"0"0"-27"0,0 0 19 16,0 0 51-16,0 0 38 0,0 0-1 0,0 0-14 16,42 130-32-16,-33-100-23 0,1-3-18 0,1-2-9 15,-2 0-4-15,0-2-4 0,-2-3-6 0,0-2-5 16,1-1-14-16,-4-3-15 0,0-4-31 0,-2-2-60 15,-2-3-98-15,0-1-356 0,0-3-1000 0</inkml:trace>
  <inkml:trace contextRef="#ctx0" brushRef="#br1" timeOffset="157629.04">23649 5110 2811 0,'0'0'131'16,"0"0"-41"-16,0 0-19 0,0 0-1 15,0 0-11-15,0 0-13 0,0 0-10 0,0 0-12 16,0 0-10-16,0 0-13 0,130-107-3 0,-107 96-4 16,-1 1-1-16,0 2 0 0,-1 0-6 15,-3 1-12-15,-1 0-28 0,-4 1-52 0,-3 2-80 16,-3 2-1448-16</inkml:trace>
  <inkml:trace contextRef="#ctx0" brushRef="#br1" timeOffset="157809.07">23715 5182 2857 0,'0'0'42'0,"0"0"-7"0,0 0 33 0,0 0 25 16,0 0 1-16,0 0-13 0,0 0-31 16,0 0-23-16,0 0-19 0,0 0-13 0,126-7-8 15,-103-1-13-15,2 1-16 0,0-3-26 0,-1 3-35 16,1-2-38-16,-8 2-74 0,-7 2-1371 0</inkml:trace>
  <inkml:trace contextRef="#ctx0" brushRef="#br1" timeOffset="158111.68">23959 5297 2745 0,'0'0'45'0,"0"0"-12"15,0 0 20-15,0 0 13 0,0 0-2 0,0 0-15 16,0 0-17-16,0 0-13 0,0 0-6 0,0 0 3 16,0 0 3-16,0 0 0 0,117 21 0 0,-117-10 0 15,0 1-1-15,0 1 0 0,-4 3-1 0,-3-2-4 16,-3 4-4-16,1-2-3 0,0-2-4 0,1-1 1 16,2-3 2-16,-1-1-1 0,4-3 2 15,-1-3 1-15,2-1 3 0,1 0 2 0,1-2 4 16,0 0 2-16,4 0 3 0,1-4-3 0,4-1-3 15,2-2-4-15,0-1-7 0,3-2-8 16,2-1 5-16,-1-1-16 0,2-1-15 0,0-1-22 16,2 2-24-16,-3-1-43 0,-3 4-89 0,-5 3-1421 0</inkml:trace>
  <inkml:trace contextRef="#ctx0" brushRef="#br1" timeOffset="158543.65">24320 4894 2454 0,'0'0'159'0,"0"0"-104"0,0 0-4 16,0 0 23-16,0 0 12 0,0 0 5 0,0 0-18 16,0 0-15-16,0 0-16 0,-86 120-12 0,80-98-1 15,1-1-8-15,3-1-4 0,2-2-5 0,0-2-2 16,6 0 3-16,1-5-2 0,4-1-2 0,2-4-8 16,0-3-9-16,5 0-12 0,0-3-23 0,2-1-53 15,-7-3-102-15,-3 1-1432 0</inkml:trace>
  <inkml:trace contextRef="#ctx0" brushRef="#br1" timeOffset="158838.06">24454 4881 2664 0,'0'0'59'0,"0"0"-70"0,0 0 15 0,0 0 36 16,0 0 13-16,0 0-3 0,0 0-13 0,0 0-8 15,0 0-4-15,0 0 8 0,0 0 8 16,0 0 6-16,0 0 3 0,0 0-5 0,26 118 3 16,-20-106 2-16,0 0-4 0,3-1-7 0,-3 1-9 15,1 2-12-15,1 0 3 0,2 1-1 0,-2-2-5 16,-5-1 2-16,1-3-12 0,-4-2-3 0,0-1 1 16,0-1-2-16,-4-2 1 0,-2 1-4 15,-1-3-3-15,-3 0 1 0,1-1-5 0,-1 0 3 16,-1 0-8-16,2 0-6 0,0 0-6 0,-1 0-16 15,5-1-8-15,0 0-23 0,2-3-38 0,0-1-68 16,1 1-127-16,2 1-1293 0</inkml:trace>
  <inkml:trace contextRef="#ctx0" brushRef="#br1" timeOffset="159095.26">24504 4581 2881 0,'0'0'48'0,"0"0"-28"15,0 0 17-15,0 0 35 0,0 0 6 0,0 0-15 16,0 0-17-16,0 0-16 0,0 0-4 16,119 99-4-16,-105-81 2 0,3 2-5 0,-4-1-6 15,3 1-4-15,-5 0-4 0,-2 0-1 0,-3 0-2 16,-2 2-4-16,-4 2-6 0,-3 1-7 0,-5 1-1 15,-4 1-10-15,-3 0-11 0,0-1-14 0,-1 0-30 16,-1-5-39-16,2 0-86 0,4-5-199 0,3-7-1198 16</inkml:trace>
  <inkml:trace contextRef="#ctx0" brushRef="#br1" timeOffset="159379.75">24152 5677 2768 0,'0'0'180'16,"0"0"-97"-16,0 0-16 0,0 0 8 0,0 0-5 15,0 0-13-15,0 0-12 0,0 0-13 0,0 0-13 16,0 0-5-16,118-86-2 0,-90 67-6 0,3-1-6 16,0 0-5-16,0-1-7 0,-1 2-10 15,-7 2-18-15,-4 3-33 0,-2 3-49 0,-8 3-77 16,-5 3-1444-16</inkml:trace>
  <inkml:trace contextRef="#ctx0" brushRef="#br1" timeOffset="159897.51">24208 5903 2934 0,'0'0'64'0,"0"0"-25"0,0 0 6 16,0 0 5-16,0 0-6 0,0 0-14 0,0 0-17 16,0 0-5-16,0 0 8 0,0 0-4 0,0 0 4 15,0 0 3-15,-122 88-1 0,111-74 1 0,1-1-3 16,0 2-4-16,2-4-5 0,5 0-5 15,0-1-6-15,3-3 1 0,0-1-1 0,3-1-4 16,2-2 2-16,1-3 3 0,4 0 9 0,0-1 3 16,1-6 3-16,2-1-1 0,2-4-5 15,-1-1-3-15,3-2-3 0,-5-2-3 0,-1-1-4 16,-2-2-6-16,-1-1-10 0,-3 1-9 0,0-1-6 16,-4 0 2-16,-1 1 8 0,0 1 7 0,0 1 6 15,0 0 6-15,-1 3 7 0,-2 2 7 16,-1 3 5-16,4 2 5 0,-3 4 5 0,3 2 0 15,0 2-8-15,0 0-3 0,0 0-11 0,0 1 0 16,0 4 12-16,0 2 4 0,1 3 8 0,1-1 1 16,2 4-7-16,1 0-1 0,-3-1-3 15,5 2-6-15,-3-1-3 0,3 0-7 0,0-2-7 16,-1 0-7-16,2 0-10 0,0-1-19 0,-1 0-38 16,-1-3-69-16,-4-4-1480 0</inkml:trace>
  <inkml:trace contextRef="#ctx0" brushRef="#br1" timeOffset="160112.2">24360 5763 1695 0,'0'0'823'0,"0"0"-701"16,0 0-36-16,0 0-8 0,0 0-18 0,0 0-19 16,0 0-11-16,0 0-8 0,0 0-1 0,0 0 3 15,0 0 6-15,0 0 8 0,0 0 1 16,0 0 2-16,-22 92 4 0,27-77 1 0,2-1-3 15,-2-2-6-15,0 0-13 0,-3-2-7 0,3 2-8 16,-4-1-3-16,0-3-4 0,-1 3-8 0,0-4-10 16,-4-3-25-16,-1 0-52 0,-1-2-106 15,2-2-1457-15</inkml:trace>
  <inkml:trace contextRef="#ctx0" brushRef="#br1" timeOffset="160447.97">24486 4460 1941 0,'0'0'336'0,"0"0"-94"0,0 0-31 0,0 0-21 16,0 0-32-16,0 0-32 0,130 129-16 15,-107-93-27-15,-2 6-20 0,0 4-20 0,-4 5-19 16,1 5-5-16,-4 2-3 0,-3 3-1 0,-4 3-3 16,-2 1-1-16,-5 2 2 0,-6-2-8 0,-5-2-6 15,-2-5-9-15,-5-6-3 0,1-5-11 16,-1-8-8-16,1-1-13 0,-4-3-34 0,1-4-38 15,3-8-94-15,5-9-1464 0</inkml:trace>
  <inkml:trace contextRef="#ctx0" brushRef="#br1" timeOffset="161904.73">22529 6991 1160 0,'0'0'372'0,"0"0"-115"15,0 0-10-15,0 0-17 0,0 0-27 0,0 0-29 16,0 0-37-16,0 0-25 0,0 0-21 0,0 0-19 15,0 0-11-15,0 0-14 0,22-13-6 16,-4 5-2-16,5-2-7 0,4 1-10 0,2-2-5 16,0 1-9-16,0 1-3 0,1-1-2 0,-1 0-2 15,-3 0-1-15,-2 2-1 0,-6 3-5 0,-4 0-5 16,-5 4-14-16,-3 1-18 0,-2 0-22 16,-4 3-29-16,0 0-61 0,-4 2-1233 0</inkml:trace>
  <inkml:trace contextRef="#ctx0" brushRef="#br1" timeOffset="162103.13">22528 7142 2223 0,'0'0'170'0,"0"0"-54"0,0 0-1 16,0 0 14-16,0 0-3 0,0 0-24 0,0 0-24 15,0 0-24-15,117-13-15 0,-89 5-7 0,-3 0-4 16,1-1 0-16,-1 1-8 0,-4-2-2 0,0 4-6 15,-2 0-9-15,-6-1-1 0,0 3-7 16,-3-1-10-16,-4 0-15 0,0 2-27 0,0-2-39 16,-2 1-80-16,-1 2-1437 0</inkml:trace>
  <inkml:trace contextRef="#ctx0" brushRef="#br1" timeOffset="162466.97">23081 6728 2589 0,'0'0'58'0,"0"0"-15"15,0 0 30-15,0 0 17 0,0 0 1 0,0 0-18 16,0 0-23-16,0 0-17 0,-22 117-15 0,18-97-3 16,0 1-1-16,3 0-4 0,1 1-1 15,0-4-1-15,0 1-1 0,7-3 0 0,1-1 2 16,3-2 0-16,3-3-1 0,1-1 2 0,2-2 1 15,2-3 1-15,1-1 2 0,1-3 2 16,-2 0 1-16,2-7 3 0,-2-3 2 0,-2-2 2 16,2-1-1-16,-1-4-1 0,-3 1-5 0,-2-2 1 15,0-1-2-15,-4 0-2 0,-1-3 1 0,-6 2-1 16,2 0-3-16,-4-1-1 0,0 0-3 0,-5 2-2 16,-1-2-2-16,-1 2 2 0,-1 0 1 15,-2 2-1-15,0 1 3 0,-1 5-3 0,-2 2 2 16,-1 3 0-16,3 3-1 0,-1 3-4 0,1 0-4 15,-3 4-4-15,0 2-7 0,2 1-8 16,-1 0-10-16,3 0-30 0,2-2-75 0,3-1-1560 0</inkml:trace>
  <inkml:trace contextRef="#ctx0" brushRef="#br0" timeOffset="170941.84">22287 8054 2381 0,'0'0'158'0,"0"0"-75"0,0 0-12 16,0 0 15-16,0 0 2 0,0 0 8 0,0 0-14 16,0 0-25-16,0 0-14 0,0 0-16 0,0 0-7 15,0 0 0-15,-66-22 3 0,48 29 2 16,2 1 2-16,0-1 3 0,1 3-5 0,1 0 4 16,3-2-10-16,2 3-1 0,2-2-4 0,4 0-9 15,2 2-2-15,1-2-6 0,3-1-2 16,3 0-2-16,5-1 1 0,0-2-1 0,3 1 2 0,2-1 5 15,2 0-1-15,-2 1 4 0,4-1-1 16,-4 3-2-16,-1 1 2 0,0 1 0 0,-2 1 0 16,-1-2-1-16,-4 3 2 0,0-3 0 0,-3 4 1 15,-4-2 0-15,-1 1 2 0,-1 0 1 0,-7 0-2 16,-1-1-1-16,-4 3 1 0,-2-2-2 0,-1-2-3 16,-4 1 3-16,1 0-3 0,1-2-3 15,-1-1-1-15,3-1-13 0,1-3-17 0,2-1-36 16,5-3-67-16,1 0-415 0,5 0-1102 0</inkml:trace>
  <inkml:trace contextRef="#ctx0" brushRef="#br0" timeOffset="171114.53">22316 8129 2774 0,'0'0'115'0,"0"0"-67"15,0 0-24-15,0 0 8 0,0 0 3 16,0 0-8-16,0 0-15 0,0 0-21 0,0 0-22 16,0 0-16-16,0 0-14 0,131-64-23 0,-118 55-54 15,-3 4-1149-15</inkml:trace>
  <inkml:trace contextRef="#ctx0" brushRef="#br0" timeOffset="171542">22836 7736 2775 0,'0'0'84'0,"0"0"-34"0,0 0-13 15,0 0 16-15,0 0 7 0,0 0 2 0,0 0-9 16,0 0-17-16,0 0-13 0,-9 136-5 15,0-116-3-15,1-1-2 0,-5 2 1 0,1 0-4 16,-1 1 1-16,-2-1-6 0,2 0 2 0,-3-3-1 16,2 0-6-16,1-2 0 0,1-3-1 0,2 0-4 15,0-4-4-15,1-3 1 0,3-1-2 0,2-5-4 16,-1 0-3-16,3 0-14 0,2-7-13 16,0-2-3-16,0-4-1 0,0 1 8 0,7-3 10 15,-1 1 8-15,2-3 4 0,1 1 6 0,-1-1 3 16,-1-1 3-16,0 0 4 0,1 2 7 0,0 1 5 15,1 4 4-15,-1 1 4 0,-1 4 0 0,3 1 3 16,-4 3-1-16,2 1 2 0,-1 1-1 16,2 0-3-16,1 1-1 0,-1 4-1 0,0 3 4 15,1 0 1-15,-1 4 0 0,2 0 0 0,1 0-10 16,-1 0-6-16,0 0-3 0,1 1-9 0,2-1-8 16,1-4-11-16,1 1-34 0,-3-4-89 15,-5-1-1473-15</inkml:trace>
  <inkml:trace contextRef="#ctx0" brushRef="#br0" timeOffset="171812.31">23075 7754 3067 0,'0'0'94'15,"0"0"-52"-15,0 0-10 0,0 0 9 0,0 0 6 16,0 0-5-16,0 0-15 0,0 0-10 0,0 0-16 16,0 0-6-16,131-68-2 0,-113 59-4 15,2 0-4-15,-2 1-11 0,-1 0-14 0,-3 2-22 16,-1 0-30-16,-4 2-41 0,-1 4-85 0,-5-1-1386 0</inkml:trace>
  <inkml:trace contextRef="#ctx0" brushRef="#br0" timeOffset="171978.68">23118 7871 2908 0,'0'0'95'0,"0"0"-53"0,0 0-5 0,0 0 13 15,0 0-1-15,0 0-12 0,0 0-15 16,129-22-21-16,-107 15-15 0,1-1-16 0,-1-1-11 0,3-1-31 16,-9 2-67-16,-2 3-1469 0</inkml:trace>
  <inkml:trace contextRef="#ctx0" brushRef="#br0" timeOffset="172410.5">23620 7380 2396 0,'0'0'116'16,"0"0"-62"-16,0 0 10 0,0 0 35 15,0 0 7-15,0 0-14 0,0 0-17 0,0 0-19 16,0 0-8-16,0 0-1 0,0 0-6 0,0 0-3 15,0 0-7-15,0 0-6 0,-9 129-5 0,5-109-1 16,-3 1-2-16,5-2-4 0,1 0 0 16,0-1-6-16,1 0-3 0,1-4-2 0,6-1-6 0,2-3 2 15,2-1 0-15,4-4 7 0,1-2 1 16,3-3 1-16,0 0 3 0,2-6-3 0,3-2 1 16,-2-4-1-16,0-4 1 0,2 1-4 0,-2-3 7 15,-3-1 0-15,-3-1 0 0,-2 2 6 16,-4 0-4-16,-4-1 0 0,-5 2 0 0,-1-1 2 15,-1 0-6-15,-7-2-4 0,-3 1-1 0,0 2-10 16,-1-2 7-16,-3 5 0 0,0-1-2 0,-3 2 3 16,3 2-1-16,-2 3-1 0,0 1-2 15,2 2-1-15,-4 1-1 0,4 2 1 0,-1 2-4 16,1 0-5-16,1 0 0 0,3 2-9 0,2 2-3 16,3 1-10-16,0-1-41 0,2 1-60 15,3-1-135-15,0-2-1397 0</inkml:trace>
  <inkml:trace contextRef="#ctx0" brushRef="#br0" timeOffset="173260.94">22736 8531 2626 0,'0'0'133'0,"0"0"-86"16,0 0-29-16,0 0 6 0,0 0 4 0,0 0 13 15,0 0 3-15,0 0-7 0,0 0-10 0,0 0-13 16,0 0-1-16,-16 119-9 0,16-103 3 15,1-1 2-15,3-2-5 0,2-3 3 0,1-1-9 16,1-3 1-16,0-3 8 0,-1-3 3 0,1 0 11 16,-1-3 3-16,1-5 2 0,-3 0-6 0,0-2 1 15,-3-2 1-15,-1 0-9 0,1-1 6 16,-2 0-7-16,0 1-5 0,-2-1 0 0,0-1-8 16,-3 3 1-16,1 0-2 0,0 0 0 0,-1 0 0 15,3-2 2-15,-1 4 1 0,0 0 0 0,3 4-1 16,0-1 2-16,0 1-5 0,3 2 1 15,2-3 1-15,4 3 1 0,1 1 3 0,2 1-2 16,2 0 2-16,2 1 0 0,1 0-1 0,-1 0 1 16,0 0 4-16,3 1-1 0,-3 2 0 0,2 2 1 15,0 0 6-15,-1-1 1 0,-1 3 0 16,1 0 3-16,-4 0-6 0,0 0 2 0,-3 1 4 16,-3-1-4-16,-2 1 3 0,-4 0-3 0,-1-1 2 15,0 0 2-15,-5 0 6 0,-2-1-5 0,0 0 0 16,-2-2 1-16,1-3-4 0,1-1 4 15,2 0 1-15,0-6-2 0,2-4-5 0,2-3-6 16,1-4-5-16,3-3-7 0,4-2 1 0,3-4-5 16,1-1-4-16,2-1 0 0,3 0-7 0,-2 0-3 15,2 0-8-15,-2 4-15 0,2 2-27 16,-5 4-42-16,-1 5-102 0,-5 5-1460 0</inkml:trace>
  <inkml:trace contextRef="#ctx0" brushRef="#br0" timeOffset="176063.5">21750 9540 2791 0,'0'0'75'0,"0"0"-44"0,0 0-2 0,0 0 13 16,0 0 14-16,0 0 10 0,0 0-11 0,0 0-12 16,51-119-15-16,-35 111-8 0,-1 1 6 0,4 2 3 15,-3 2 0-15,3 3-2 0,-4 0-8 0,-2 2-11 16,-3 6-4-16,-4 4-3 0,-2 2 2 16,-4 3 3-16,0 1-2 0,0 3-6 0,-6 1-1 15,-4 0-3-15,-2 2-2 0,-3-1 1 0,0 1 2 16,0-1 0-16,-2-2 2 0,3-1 2 0,-1-2 3 15,2-3 2-15,5-4-2 0,1-2 6 16,3-5-8-16,2-2-2 0,2-2-2 0,5 0-2 16,3-3 8-16,3-4 2 0,3-1 5 0,5-5-3 15,2 2-2-15,2-1 1 0,0 0-7 16,2 0 2-16,-1 1 0 0,0 0-1 0,-2 0-4 16,-1 2 0-16,-1 0-10 0,-3 0-16 0,-1 1-17 15,-5 1-40-15,0 0-38 0,-2 0-50 0,-3 2-79 16,-3 2-1319-16</inkml:trace>
  <inkml:trace contextRef="#ctx0" brushRef="#br0" timeOffset="176219.25">22100 9271 1495 0,'0'0'1069'0,"0"0"-939"16,0 0-64-16,0 0-6 0,0 0 3 0,0 0 14 15,0 0-4-15,0 0-17 0,0 0-21 0,0 0-9 16,41 121-5-16,-32-95-6 0,1-1 1 0,1 0-9 15,0 1-10-15,1-3-7 0,1-1-21 16,-1-1-25-16,0-3-50 0,-5-6-127 0,-1-3-1364 0</inkml:trace>
  <inkml:trace contextRef="#ctx0" brushRef="#br0" timeOffset="176422.73">22030 9337 2837 0,'0'0'52'16,"0"0"-46"-16,0 0 1 0,0 0 21 0,0 0 12 15,0 0 1-15,0 0-11 0,0 0-15 16,131-87-12-16,-112 76-8 0,-2 2 1 0,-1 0-8 0,-1 1 0 16,-3 1-8-16,-1 1-16 0,-4 3-22 15,-2-1-49-15,-1 4-79 0,-4 0-252 0,0 0-1080 0</inkml:trace>
  <inkml:trace contextRef="#ctx0" brushRef="#br0" timeOffset="176577.24">22076 9392 1717 0,'0'0'182'0,"0"0"-136"0,0 0-7 0,0 0 8 15,0 0-4-15,0 0-21 0,0 0-39 0,0 0-28 16,0 0-14-16,0 0-6 0,132-43 17 0,-113 30 14 15,-4-1 10-15,-2 4-2 0,-5 3-1248 0</inkml:trace>
  <inkml:trace contextRef="#ctx0" brushRef="#br0" timeOffset="176963.53">22233 9590 2365 0,'0'0'173'0,"0"0"-125"16,0 0-29-16,0 0 10 0,0 0 5 15,0 0-3-15,0 0-10 0,0 0-25 0,0 0-13 16,0 0-9-16,0 0 0 0,0 0-1 0,0 0-2 15,0 0-6-15,-26-3-10 0,25 3 4 16,1 0 6-16,-2 0 19 0,1-1 18 0,1 1 9 16,0-1 9-16,-1 1 2 0,1 0 5 0,-1 0-2 15,0 0-8-15,-1 0-6 0,0 0-9 0,0 1 1 16,0 0 2-16,0 1 3 0,-2-1 0 0,1 2 0 16,0-2-4-16,0 1-3 0,1-1-2 15,0 2 0-15,1-2 2 0,-1 0-1 0,0 0 1 16,1 1-3-16,1-2-8 0,0 1-5 0,0-1-10 15,0 1-15-15,0 0-16 0,1-1-37 0,1 0-72 16,-1 0-1265-16</inkml:trace>
  <inkml:trace contextRef="#ctx0" brushRef="#br0" timeOffset="177347.96">22224 9642 1841 0,'0'0'530'0,"0"0"-378"0,0 0-28 0,0 0 6 16,0 0 2-16,0 0-7 0,0 0-26 0,0 0-29 16,0 0-22-16,0 0-17 0,0 0-4 15,0 0-2-15,0 0-2 0,0 0-3 0,86-80-10 16,-78 80-3-16,-1 0-1 0,0 4-2 0,-1 2 0 15,1 2 3-15,-3 1 1 0,0 2-5 0,-1 1 1 16,-1 1-1-16,-2 2-2 0,0 0 1 0,-5 2 1 16,-3 0-6-16,0 2 1 0,-3-3-3 15,1 0-5-15,-1 0 8 0,1-2 2 0,2-2-1 16,1-1 1-16,2-3 1 0,2-2-2 0,2-3 0 16,1-1 4-16,0-2-3 0,3 0 5 0,5-2 0 15,0-5 4-15,4 0 0 0,4-2-1 16,-1 0-2-16,3-4 0 0,2 2-4 0,0-1-7 15,1-1 3-15,2 0-6 0,-2 0-9 0,0-1-14 16,-1 0-28-16,-4 1-49 0,-2 2-97 0,-7 5-1449 0</inkml:trace>
  <inkml:trace contextRef="#ctx0" brushRef="#br0" timeOffset="177474.09">22622 9422 2525 0,'0'0'198'0,"0"0"-138"0,0 0-46 0,0 0-12 16,0 0-15-16,0 0-26 0,0 0-52 16,0 0-77-16,0 0-1336 0</inkml:trace>
  <inkml:trace contextRef="#ctx0" brushRef="#br0" timeOffset="177614.7">22813 9255 2445 0,'0'0'149'0,"0"0"-43"0,0 0-7 0,0 0-1 16,0 0-14-16,0 0-22 0,0 0-36 0,0 0-24 16,0 0-22-16,0 0-38 0,0 0-54 15,0 0-754-15,0 0-721 0</inkml:trace>
  <inkml:trace contextRef="#ctx0" brushRef="#br0" timeOffset="177753.83">23030 9058 2637 0,'0'0'46'15,"0"0"-52"-15,0 0-12 0,0 0-25 0,0 0-106 16,0 0-1340-16</inkml:trace>
  <inkml:trace contextRef="#ctx0" brushRef="#br0" timeOffset="177889.54">23207 8960 2625 0,'0'0'93'0,"0"0"-62"0,0 0-8 0,0 0 18 15,0 0 10-15,0 0-14 0,0 0-32 16,0 0-47-16,0 0-71 0,0 0-597 0,0 0-833 0</inkml:trace>
  <inkml:trace contextRef="#ctx0" brushRef="#br0" timeOffset="179326.24">23589 8767 2625 0,'0'0'127'0,"0"0"-55"0,0 0-2 0,0 0 8 15,0 0 10-15,0 0-8 0,0 0-21 0,0 0-18 16,0 0-15-16,0 0-11 0,0 0-3 0,0 0-5 16,0 0-6-16,129-87-5 0,-112 77-3 15,-2 0-6-15,1 1-6 0,-3 2-4 0,-2 2-12 16,-4 3-9-16,-2 2-19 0,-1 0-5 0,-3 0-15 15,-1 2-34-15,0 3-88 0,0-2-1350 0</inkml:trace>
  <inkml:trace contextRef="#ctx0" brushRef="#br0" timeOffset="179485.81">23653 8842 2438 0,'0'0'168'0,"0"0"-51"0,0 0 0 0,0 0 17 16,0 0-2-16,0 0-25 0,0 0-32 0,0 0-36 15,0 0-21-15,0 0-14 0,0 0-5 16,127-35 4-16,-107 25-11 0,0 1-14 0,-3-2-28 0,0 1-50 16,0-1-84-16,-5 3-148 0,-4 2-1284 0</inkml:trace>
  <inkml:trace contextRef="#ctx0" brushRef="#br0" timeOffset="179805">24125 8300 2537 0,'0'0'75'0,"0"0"-63"16,0 0 6-16,0 0 25 0,0 0 21 16,-24 125 8-16,21-101-10 0,3-3-20 0,0-1-19 15,0 0-4-15,7-4-3 0,-1 0-3 0,1-4 1 16,4-1-5-16,1-4 4 0,1-2 7 0,0-5 14 15,-1 0 19-15,4-5 8 0,-3-6 12 0,3-3-1 16,-2-2-4-16,2-3-7 0,-1-1-10 16,-3-2-8-16,0 1-4 0,-5-1-7 0,-1 3-2 15,-4-1-5-15,-2-1-11 0,0-2-3 0,-8-1-9 16,-1 1-10-16,-3 1-3 0,-3 1-15 0,-4-1-6 16,-3 1-11-16,-4 2-13 0,-4 1-6 0,-5 1-21 15,-1 5-35-15,8 2-112 0,10 4-1441 0</inkml:trace>
  <inkml:trace contextRef="#ctx0" brushRef="#br0" timeOffset="180736.98">18417 8159 0 0,'0'0'0'0,"0"0"307"0,0 0 26 0,0 0-61 16,0 0-52-16,0 0-14 0,0 0-8 0,0 0-31 15,0 0-19-15,0 0-5 0,0 0-10 0,0 0-8 16,-29 19-12-16,29-19-18 0,0 0-21 15,0 0-13-15,5 0-11 0,3 0-1 0,1-3 1 16,2-3-6-16,3-1-2 0,3-1-10 0,2-3-5 16,2 0-3-16,0-1 0 0,2 0 7 0,-1-1 13 15,-1 0 9-15,3 3 5 0,-3 0 1 16,-2 2 2-16,-2 0-1 0,1 2-6 0,-6 2-9 16,-2 1-11-16,0 2-10 0,-4 1-3 0,-4 0-5 15,0 0 1-15,-2 0 0 0,0 0-2 16,0 0 9-16,0 0-4 0,-3 2-1 0,-2 0-6 15,2 1-6-15,-5 0-4 0,4 0-5 0,-3-1 0 16,3 0-4-16,-3 0-7 0,-1 1-13 16,5-3-19-16,0 0-36 0,-2 0-70 0,4 0-972 15,1 0-578-15</inkml:trace>
  <inkml:trace contextRef="#ctx0" brushRef="#br0" timeOffset="181720.48">22415 5506 623 0,'0'0'381'0,"0"0"-110"0,0 0-58 15,0 0-29-15,0 0-26 0,0 0-11 0,0 0-12 16,0 0-6-16,0 0-4 0,0 0-7 16,0 0-10-16,0 0-8 0,-85 36-12 0,80-33-6 15,0-1-6-15,3 0-10 0,2-1-9 0,0-1-10 16,0 0-6-16,2 2-3 0,6-2-1 15,2 0 0-15,2 0-2 0,6-2-1 0,3-2-4 16,2-3-4-16,2-1-3 0,3-2-9 0,-3 0 1 16,1 1-2-16,-1-1 1 0,-2 2-2 0,1-2 1 15,-4 2 0-15,-1 1-2 0,-3 1 1 0,0 2 0 16,-5 0-2-16,-1 2-3 0,-5 0-1 16,0 0-1-16,-2 2-2 0,-2 0 0 0,-1 0 1 15,0 0-3-15,0 0 0 0,0 0-2 0,0 0-2 16,0 0-3-16,-1 0-2 0,-2 2-2 0,-1-1-7 15,2 0-13-15,-5 0-29 0,0 2-60 0,1-2-114 16,3-1-1448-16</inkml:trace>
  <inkml:trace contextRef="#ctx0" brushRef="#br0" timeOffset="190677.48">23836 7252 257 0,'0'0'149'0,"0"0"-23"16,0 0 37-16,0 0 45 0,0 0-2 0,0 0-33 16,0 0-16-16,0 0-39 0,0 0-13 15,0 0-10-15,0 0-1 0,0 0-5 0,2-26-7 16,-4 25-12-16,0 1-7 0,1-1-7 0,0-1-6 16,1 1 0-16,-2 0-3 0,-1 1-3 15,2 0 0-15,-2 0-5 0,2 0-3 0,0 0-7 16,-3 0-4-16,2 0-3 0,-1 0-2 0,2 0-4 15,-1 0-2-15,-2 0-3 0,1 0-1 0,2 0-2 16,-3 0-2-16,1 0 0 0,1 1-2 16,-4-1-3-16,1 1 0 0,0 1-1 0,0-1 0 0,0 0 1 15,0 0 2-15,-2-1-4 0,3 1 3 16,-2 0-1-16,2-1 0 0,2 2 4 0,-1-2-6 16,1 0 0-16,1 1-1 0,1-1-1 0,-1 0 3 15,1 0 1-15,0 0 4 0,0 0-4 0,-1 0 5 16,0 0 0-16,-1 0-1 0,-1 0 5 15,0 0-7-15,1 0 1 0,-2 0-1 0,-1 1-4 16,1 0 4-16,-1 1 0 0,0 0 0 0,-2-1 1 16,1 1 1-16,-1 0-2 0,0 1 1 15,-3 0 2-15,0 0-2 0,-2-1-2 0,-2 0 0 16,0 1-4-16,-2 0 5 0,1 0 0 0,-3 0 0 16,2 1 1-16,-2-1-1 0,-1 1-1 0,1 0-2 15,-1-1-1-15,0 1 1 0,-2 1 0 16,-2 0-2-16,0-1 0 0,0 3-1 0,-3 0-2 15,0 0 2-15,-3 1 0 0,1 0-1 0,-2 0 3 16,-1 0 0-16,1 0-1 0,-1 2 4 0,1 0-1 16,0-1 7-16,-1 0 1 0,1 2-2 15,-2-1 0-15,-2 2-7 0,-2 3-1 0,-3-1 1 16,-3 3 0-16,0 1 2 0,-6 1-2 0,1 0 2 16,0 1 1-16,-1 1 2 0,2-1 0 0,5 1 0 15,1-3 1-15,0 0-4 0,4-2 4 0,3 1-1 16,-1-2-3-16,-1 1 0 0,1-1-4 15,-2 0 0-15,-1 1 0 0,0 0 2 0,-1-1-2 16,1 1 1-16,1-1 2 0,-3-1-1 0,6-2 1 16,-1 1 0-16,5-1 1 0,3-3 0 0,8-1 0 15,3-1-1-15,5-2-2 0,2 0-2 16,5-1-4-16,1-1 0 0,2 1-4 0,0-2 2 16,0 0 2-16,0 1 2 0,0-2 2 0,0 1 3 15,0-1 2-15,0-1 0 0,1 1 2 16,0 1 1-16,1-2 1 0,1 1 4 0,-2-1-1 15,-1 1-2-15,0 1 0 0,0-2-1 0,0 1 1 16,-1 2 4-16,-4-1-1 0,3 1-2 0,-5 0-1 16,2 1-6-16,0 1-1 0,-3-2-1 15,2 1-1-15,-1-2 1 0,1 0 1 0,1 1-1 16,2-1-1-16,-1-1 0 0,1 0 1 0,2 0 2 16,-1 0-2-16,0 1 2 0,-1-1-2 0,2-1-2 15,1 0 5-15,-2 0-1 0,2 2 3 16,-1-1-2-16,0-1 1 0,0 1 1 0,0 1 1 15,-1-1 3-15,1 0 0 0,1 1 1 0,-1 1-1 16,1 0-2-16,-2 1 5 0,2 1 1 0,-1 2 3 16,1 2 9-16,0 3 1 0,0 2 1 0,0 3 0 15,0 3 0-15,0 4 0 0,3 2-2 16,3 2-3-16,-1 1-9 0,3 1 0 0,1 1-5 16,0 1-5-16,1 0 4 0,-1 0-8 0,-2 2 0 15,2-3 1-15,-1-1 1 0,1-3 1 0,0 0-1 16,-1-4 1-16,0 1-3 0,0-3 2 15,-2-3-1-15,0 0-1 0,0-1 0 0,0-3-1 16,-2 0 1-16,0-1 3 0,1-3 1 0,-1 1 2 16,1-3-1-16,0-3 2 0,-3 0 0 0,1-2-3 15,-1-2 1-15,1-1 3 0,-3 0 1 16,1 0 5-16,-1 0 6 0,0 0 4 0,1 0 4 16,-1 0-2-16,0-1-1 0,0-2-6 0,0 2-4 15,0-2-4-15,0 0-2 0,0 1-2 16,0 0-3-16,0-1 6 0,0 0-5 0,0 1 1 15,0-1 0-15,2 0-5 0,0-1 3 0,-1 1-3 16,2 0-1-16,1-1-1 0,0 2 2 0,0-1 0 16,1 3-4-16,0-3 4 0,0 2-2 0,-1-1 1 15,2 1 1-15,-1 1-2 0,1 0 2 0,-1 0-2 16,1 0 4-16,2 0-1 0,1 0-1 16,1 0 1-16,1 0-2 0,4-1 4 0,-1-2-2 15,4-1 1-15,3-2 2 0,1 1 1 0,1-1-1 16,1-1-1-16,2 0 3 0,-1-1-2 15,0 0 0-15,0 0 3 0,3-1-4 0,2 0 2 16,3-2-1-16,3 0-2 0,7-3 2 0,6-2 0 16,6-3-1-16,4 0 0 0,4-3 2 0,4-1-4 15,0-1-2-15,3-1-1 0,-3-2-1 16,0 1-1-16,1 1 0 0,-4 4 2 0,1 0-2 16,-2 2 6-16,-2 3 4 0,-3 2-1 0,-2 1 4 15,-3 0-5-15,-3 2 2 0,-1 3-3 0,-5-1-1 16,-2 3 1-16,-5 1 0 0,-3 1 3 15,-7 1-6-15,-2 1 1 0,-7-1 0 0,-2 0 1 16,-5 0 3-16,-2 1-2 0,-5 2 1 0,2-1-2 16,-5 1 1-16,1 0 1 0,0-1 0 0,-2 1 1 15,0 0 2-15,0 0-3 0,0-1-6 0,-3-1-4 16,2 0-10-16,-4 1-4 0,1-1-7 0,-2 0-17 16,1 0-23-16,-1-2-43 0,0 1-71 15,0-1-164-15,4 2-1279 0</inkml:trace>
  <inkml:trace contextRef="#ctx0" brushRef="#br0" timeOffset="191377.98">23456 7361 1852 0,'0'0'204'0,"0"0"-141"0,0 0-18 15,0 0 17-15,0 0 14 0,0 0 11 0,0 0-1 16,0 0-10-16,0 0-7 0,0 0-14 16,0 0-9-16,0 0-5 0,0 0-11 0,0 0 3 15,-45-44 3-15,54 40 3 0,-2-1 2 0,4-1 3 16,3 0-1-16,1 0-3 0,6-1-2 16,4-2-7-16,4 0-5 0,2 0-5 0,4-2-6 15,1-1-4-15,1-1-2 0,2 1-2 0,1-1-3 16,-4 1 2-16,0-1 1 0,-1 0-1 0,-3 3 2 15,-3 2 1-15,-3 1 0 0,-5 2-1 16,-4 3 4-16,-5 2-6 0,-5 0 1 0,-3 0 1 16,0 4 1-16,-1 2 0 0,-2 1 2 0,-1 2 1 15,0 1-9-15,0 3 7 0,0 1-1 16,0 2-2-16,-3 2 8 0,-1 2-11 0,3 3 0 16,-1 2-1-16,-1 5-6 0,2 3 4 0,1 3 0 15,0 5 3-15,0 1-4 0,0 3 2 0,0 2-3 16,0 0-3-16,1-1 2 0,2-2 0 0,-1-5-2 15,0-1 2-15,3-4 0 0,-2-2 4 0,1-1 2 16,1-3-1-16,-2-3-1 0,4-1 0 16,-4-5-1-16,4-2 2 0,-4-2 1 0,5-1-2 15,-5-3 0-15,1-1-2 0,0-2 3 0,-3-3 1 16,0-2 0-16,-1 1 4 0,0-1 4 0,-2-1 3 16,-4 0-1-16,-5 0-1 0,-1 2-6 15,-1-1-2-15,-6 0-2 0,-1 2-1 0,1-1 3 16,-3 2-1-16,0 1-1 0,-2-2 1 0,1 2 0 15,0 1-5-15,-1-3 2 0,2 2-3 16,2-2 0-16,1 1 2 0,3-1-5 0,3-1-1 16,1 1-7-16,3-3-11 0,2 1-13 0,1-1-30 15,2 0-45-15,-1 0-68 0,2-1-154 16,2-1-1300-16</inkml:trace>
  <inkml:trace contextRef="#ctx0" brushRef="#br0" timeOffset="204590.98">8508 10129 1692 0,'0'0'181'0,"0"0"-66"0,0 0-31 15,0 0-1-15,0 0-3 0,0 0 9 0,0 0 6 16,0 0-10-16,0 0-6 0,0 0-5 16,0 0-3-16,0 0 0 0,54-16-5 0,-34 13-9 15,3-2-7-15,2 1-5 0,4-1-3 0,1-1 1 16,3 2-11-16,6-1-8 0,1-1-4 0,2-1-5 16,7-1 2-16,0 0-4 0,0 0-3 15,1-1 0-15,-3 0-2 0,2 1 0 0,-6 1 5 16,-1 1 1-16,-4 0-1 0,-2 1 13 0,-3 1 11 15,-5-1 8-15,-3 2 12 0,-3-1 0 0,-2 1-3 16,-1-1-5-16,-5 1-1 0,0-1-9 16,-4 2-7-16,-4 0-10 0,0 0-7 0,-4 2 3 15,-2-1-4-15,0 1 1 0,0 0 3 0,0 0-1 16,-2 0-4-16,0 0-2 0,-4 0 2 0,2 0-8 16,-3 0-1-16,2 0-2 0,-2 0-9 0,0 0 7 15,3 0-5-15,-3 0 2 0,3 0 2 16,-4 0-11-16,2 0-5 0,2 0-8 0,-1 0-13 15,1 0-18-15,3 0-34 0,0-2-62 0,0 1-205 16,1-1-1395-16</inkml:trace>
  <inkml:trace contextRef="#ctx0" brushRef="#br0" timeOffset="205792.59">13525 9669 1409 0,'0'0'169'0,"0"0"-135"0,0 0-20 0,0 0 11 16,0 0 26-16,0 0 21 0,0 0 20 0,0 0 2 16,0 0-6-16,0 0-4 0,126-9 0 0,-99 6-4 15,4 1-1-15,5 0-12 0,0-1-10 16,4 0-4-16,0 0-9 0,5 1-5 0,2 0-3 16,4 2-6-16,-1 0-5 0,7 0-4 15,0 0-3-15,5 0-2 0,3 0 1 0,5 0-3 0,3 0-4 16,2 0 0-16,4 0-6 0,3 0 0 15,0 0 2-15,2 3-4 0,1 1 1 0,1 2 0 16,-3 1-2-16,4 1 2 0,-2 2 2 0,2 1-1 16,-3 2-1-16,2-2 1 0,0 1-8 15,-1-2 2-15,0-1-5 0,1-2 0 0,1-1-1 16,-1-3-3-16,1-2 0 0,-3-1-3 0,0 0 0 16,0-6 2-16,-5-1 4 0,2-1 6 0,-3 0 0 15,-6-2 4-15,-1 1 3 0,-7 1 1 0,-4-1 3 16,-3 2 2-16,-8 1 9 0,-4 4-3 0,-6 0 0 15,-6 2 7-15,-4 0 1 0,-4 0 4 16,-2 1 2-16,-8 2-2 0,1 1-5 0,-5 1 1 16,-1-2 3-16,-1 2 1 0,-2-2 0 0,-1 2-5 15,2-2-9-15,-5 1-2 0,-2-2-6 0,0 0-1 16,-1 1 11-16,0-3 0 0,0 3 7 16,-1 0 0-16,-3 0-1 0,-4-1-2 0,2 1-2 15,0 0-1-15,-3 0-2 0,-1-1-4 0,1 1 0 16,-1 0-3-16,-1 0 2 0,1 0-4 15,0-1-1-15,-1 1 4 0,1 0-2 0,1 1 1 16,1-2-2-16,2-1 1 0,1 2-1 0,3-3-4 16,1 1-1-16,0-1-7 0,1 0 0 0,0 0-8 15,0 0 0-15,0 0-8 0,0 0-2 16,2-1 6-16,0 1 0 0,5 0 13 0,-1 0-3 16,1 0-5-16,2 0-11 0,1-4-36 0,3-1-68 15,-4 2-796-15,-1 1-743 0</inkml:trace>
  <inkml:trace contextRef="#ctx0" brushRef="#br0" timeOffset="208464.69">19605 7936 0 0,'0'0'0'0,"0"0"69"0,0 0 61 16,0 0 53-16,0 0 35 0,0 0-41 0,0 0-40 16,0 0-48-16,0 0-31 0,0 0 22 0,0 0 4 15,0 0 12-15,81-27 0 0,-71 22-17 16,0 2 2-16,0-3-6 0,2-1-8 0,2 0-3 15,-1 0-8-15,-1-1-7 0,3-1-9 0,0-1-7 16,4-1 0-16,0 1-3 0,4-2 0 16,4-1 0-16,6-4-5 0,3 0-4 0,3-1-7 15,5-3-9-15,0 0-6 0,6-2-7 0,0 0-3 16,2-2-1-16,0 2-2 0,-1-1 1 16,4 0 4-16,-1 2 1 0,-1-1 5 0,1-1 1 15,2-1 5-15,0 0 3 0,1 0 3 0,2-2 4 16,-2 1 1-16,-1-1 0 0,-4 3-1 0,4-2-1 15,-4 3 0-15,-2 0-4 0,1-1 1 0,-3 3 2 16,-2-2-2-16,-1 2 4 0,-1 1-3 0,-3 2 0 16,0 1-1-16,-4 2-2 0,-2 1-2 15,-2 1-2-15,-3 3-2 0,-3-1-3 0,-1 4 0 16,-5 1 1-16,-3-1-1 0,0 4 2 0,-6 1-2 16,-3 0 0-16,-2 1 1 0,-2 0 1 0,-2 1 2 15,0-2 2-15,-3 2 3 0,0 0 6 16,0 0 8-16,0 0 6 0,0 0 8 0,0 0 2 15,0 0-6-15,0 0-8 0,-1 0-9 0,-1 0-7 16,1 0-2-16,-1 0-3 0,2 0-1 0,0 0 3 16,0 0-2-16,0 0 0 0,0 0 1 15,0 0-1-15,0 0 0 0,0 0-2 0,0 0 4 16,0-1 0-16,0 1 1 0,0 0 3 0,0 0-1 16,0 0 3-16,0 0-2 0,0 0-1 15,0 0-2-15,0 0-1 0,0 0 0 0,0 0 0 16,0 0 0-16,0 0 4 0,0 0-3 0,0 0 3 15,0 0 1-15,0 0-1 0,0 0 1 0,0 0-2 16,0 0 0-16,0 0-2 0,0 0-2 16,0 0 0-16,0 0-2 0,0 0 1 0,0 0 0 15,0 0 1-15,0 0-1 0,0 0 0 0,0 0 0 16,0 0-1-16,0-2 0 0,0 2 0 0,0 0 0 16,0 0 1-16,0 0 0 0,0 0 1 0,0 0-1 15,0 0-2-15,0 0 0 0,0 0-3 0,0 0 2 16,0 0-3-16,0 0 0 0,0 0 1 15,0 0 1-15,0 0 2 0,0 0 2 0,0 0 0 16,0 0 0-16,0 0 0 0,0 0 1 0,0 0 0 16,0 0 2-16,0 0-2 0,0 0 2 15,0 0 0-15,0 0-3 0,0 0 0 0,0 0-1 16,0 0-1-16,0 0-1 0,0 0-3 0,0 0 0 16,0 0-2-16,0 0-2 0,0 0 2 0,0 0 1 15,0 0 1-15,0 0-3 0,0 0-3 16,0 0-7-16,0 0-6 0,0 0-4 0,0-1-10 15,0 1-6-15,0 0-9 0,0-1-22 0,0 1-16 16,0-1-28-16,0-1-598 0,0 2-654 0</inkml:trace>
  <inkml:trace contextRef="#ctx0" brushRef="#br0" timeOffset="211935.36">18219 8232 736 0,'0'0'370'16,"0"0"-315"-16,0 0-38 0,0 0 5 15,0 0 12-15,0 0 22 0,0 0 5 0,0 0 2 16,0 0-4-16,0 0-14 0,0 0 0 0,0 0-6 16,-21 43 3-16,21-42 15 0,0 0 22 15,3 0 19-15,5-1 12 0,2 0-8 0,0 0-20 16,3-1-17-16,3-2-18 0,1-3-11 0,1-1-4 15,4-1-8-15,3-3-6 0,-1 1-4 0,4-1-3 16,1-3 0-16,2-1 5 0,0 0 1 16,1-1 1-16,0-2 2 0,0 2 3 0,4 0 4 15,-4-1 4-15,0-1 6 0,0 3 1 0,-1-1 7 16,-1 2-3-16,-1 0-3 0,-3 0 0 0,-3 3-6 16,-2 0-5-16,-4 4-2 0,-2-2-6 0,-3 3-3 15,2 1-4-15,-5 3-4 0,-4-1-2 16,2 1 0-16,-4 2-2 0,-2 0 2 0,0 0 1 15,-1 0 1-15,0 0 6 0,0 0 2 0,0 0 1 16,0 0 0-16,0 0-4 0,-1 0-3 0,0 0-2 16,-1 0 0-16,0 1-3 0,-2 0 1 0,3-1 1 15,0 2-2-15,0-2 1 0,0 0 0 16,1 1-1-16,0-1 0 0,0 0-1 0,0 0-1 16,0 0 1-16,0 0-1 0,0 0 0 0,0 0 0 15,0 0-2-15,0 0-1 0,0 0 3 16,0 0-2-16,0 0-3 0,0 0 1 0,0 0 1 15,0 0 0-15,0 0 3 0,0 0-2 0,0 0 1 16,0 0 0-16,0 0-2 0,0 0 2 16,1 0-1-16,-1-1 1 0,1 1 1 0,-1 0-2 0,1-2 2 15,0 1 0-15,2 0-2 0,-2 0 1 16,1 0 2-16,0-1-1 0,-1 1 3 0,-1 1-1 16,2-3 0-16,2 2-3 0,-2-2 0 0,-1 2 0 15,0 0 1-15,0 0-1 0,-1 0-2 0,0 1 2 16,1-2-3-16,-1 2 2 0,0 0 2 15,0 0 0-15,0 0-3 0,0 0 0 0,0 0-2 16,0 0 1-16,0 0 2 0,0 0-2 0,0 0 0 16,0 0 0-16,0 0-3 0,0 0 4 0,0 0 3 15,0 0-1-15,0 0 0 0,0 0 0 16,0 0-2-16,0 0 1 0,3 0 1 0,-3 0-3 16,0 0-2-16,0 0 2 0,0 0-6 0,0 0 6 15,1 0 2-15,-1 0-2 0,0 0 4 0,0 0-1 16,0 0-3-16,0 0 2 0,0 0 1 15,0 0 0-15,0 0 3 0,0 0 0 0,0 0-1 16,0 0 4-16,0 0-1 0,0 0-1 0,0 0 4 16,0 0-3-16,0 0 0 0,0 0 0 15,0 0 0-15,0 0-5 0,0 0 1 0,0 0-2 16,0 0 2-16,0 0 1 0,0 0-3 0,0 0-2 16,0 0 2-16,0 0-2 0,0 0 2 0,0 0 1 15,0 0 2-15,0 0-2 0,0 0 1 0,0 0 1 16,0 0-1-16,0 0-2 0,0 0 0 0,0 0-2 15,0 0-4-15,0 0 2 0,0-1 0 16,0 1 0-16,0 0 2 0,0 0-2 0,0 0-3 16,0 0 0-16,0 0-2 0,0 0-2 0,0 0 4 15,0-1-1-15,0 1-5 0,0 0 2 0,0-1 0 16,0 0-6-16,0-2 0 0,0 1-4 16,2 0-1-16,-1-1-3 0,1 1-4 0,2 0-6 15,-2-1-10-15,-1 2-13 0,1 0-24 0,-2-1-32 16,0 2-66-16,0 0-125 0,0 0-1241 0</inkml:trace>
  <inkml:trace contextRef="#ctx0" brushRef="#br0" timeOffset="-193172.2">4478 15308 781 0,'0'0'138'0,"0"0"-75"0,0 0-60 15,0 0-5-15,0 0 4 0,0 0 19 16,0 0 19-16,0 0 7 0,0 0 5 0,0 0-12 16,0 0-3-16,0 0 1 0,-8 3 3 0,8-3 17 15,0 0 16-15,0 0 22 0,0 0 14 0,0 0-7 16,0 0-7-16,0 0-19 0,0 0-23 0,0 0-16 16,0 0-16-16,0 0-14 0,0 0-12 15,0 0-4-15,0 0-15 0,0 0-10 0,0 0-7 16,0 0-7-16,0 0-2 0,0 1-6 0,0-1-14 15,1 1-22-15,-1-1-63 0,0 2-1093 0</inkml:trace>
  <inkml:trace contextRef="#ctx0" brushRef="#br0" timeOffset="-192071.35">5659 15256 925 0,'0'0'151'0,"0"0"-85"0,0 0-51 15,0 0-16-15,0 0-4 0,0 0 6 0,0 0 3 16,0 0 3-16,0 0 0 0,0 0-6 15,0 0-2-15,0 0 1 0,-3 0 3 0,3 0 8 16,0 0 9-16,0 1 3 0,-2-1-3 0,1 1-7 16,-1 2-10-16,1-1-9 0,0 0-4 15,-2 1-1-15,2-1 0 0,-1 0 2 0,-1 0 1 16,3 0 3-16,-1-1-1 0,0 1-4 0,1-1-5 16,0 0-3-16,-1-1-8 0,1 1-6 0,-1 0-9 15,1-1-14-15,-1 1-10 0,1 1-17 16,0-1-771-16</inkml:trace>
  <inkml:trace contextRef="#ctx0" brushRef="#br0" timeOffset="-190120.47">5920 14686 0 0,'0'0'0'0,"0"0"0"16</inkml:trace>
  <inkml:trace contextRef="#ctx0" brushRef="#br0" timeOffset="-189949.25">5920 14686 0 0,'0'0'0'15,"0"0"0"-15,0 0 0 0,0 0 0 0,0 0 0 16,0 0 0-16,0 0 0 0,0 0 0 0,0 0 0 16,0 0 0-16,0 0 0 0,0 0 0 15,0 0 0-15,0 0 0 0,0 0 0 0,0 0 0 16,0 0 8-16,0 0 87 0,0 0 10 0,0 0 1 16,0 0-4-16,0 0-55 0,0 0-21 0,0 0-6 15,0 0-13-15,0-2-9 0,0 2-18 16,0 0-474-16</inkml:trace>
  <inkml:trace contextRef="#ctx0" brushRef="#br0" timeOffset="-189385.98">5920 14679 832 0,'0'0'64'0,"0"0"-29"0,0 0-23 0,0 0-15 15,0 0-6-15,0 0-6 0,0 0 4 0,0 0 3 16,0 0 6-16,0 0 6 0,0 0 8 0,0 0 6 16,0 0 6-16,0 0 18 0,-28 25 6 0,25-22 9 15,-2-2 13-15,4 0-1 0,-1 0 4 0,0-1-3 16,-2 0-11-16,3 0-9 0,1 0-7 15,0 0-6-15,-1 0-3 0,0 0-6 0,1 0-8 16,-1 0-3-16,1 0 0 0,-1-1 2 0,1 1 6 16,0-1 4-16,0 1 7 0,0-1-2 0,0 1-5 15,0 0-5-15,0 0-10 0,0 0-4 16,0-2-4-16,0 2-3 0,0-1 0 0,0-1 3 16,0-2 7-16,3-1 5 0,-1-2 5 0,3-1 1 15,-1-4-2-15,3 1-5 0,0-4-3 16,0-1-5-16,2-3-1 0,0 0 0 0,1-2 1 15,0 0 4-15,0 0-2 0,1 0 5 0,0 0-1 16,-1 1-2-16,3 0 1 0,-2 0-2 0,2 2-1 16,-2 1-1-16,1-1 0 0,0 2 0 15,-2 1-2-15,3 0 3 0,-2 2-2 0,-2 1 4 16,1 1 0-16,-2 0-2 0,0 2-2 0,-3 1-3 16,0 1-2-16,-3 1 0 0,1 3 5 0,-2 2 13 15,-1 0 10-15,0 1 0 0,-5 0-6 0,1 0-15 16,-3 5-13-16,-2 1-6 0,-1 3-3 0,0 2 0 15,0 2 5-15,-2 4 2 0,1-2 3 16,-2 5 1-16,-1-1 1 0,3 0 0 0,0 0 1 16,0-1-1-16,0-1-1 0,-1 2 0 0,0-2-3 15,-1 1 3-15,2 0-1 0,0-2-3 0,-1 4 3 16,2-3-3-16,0 1 2 0,0-3 2 16,2-3 0-16,5-2 2 0,-1-3-3 0,4-6-7 15,0-1 3-15,4-2 5 0,4-8 7 0,3-5 6 16,3-3-2-16,3-5-7 0,-1-2-4 15,3-3-3-15,2-2-3 0,1-2-1 0,2 0 1 16,0-1-4-16,0-1-1 0,0 2-13 0,-1 3-22 16,-3 8-44-16,-10 9-1323 0</inkml:trace>
  <inkml:trace contextRef="#ctx0" brushRef="#br0" timeOffset="-188268.04">5893 15950 313 0,'0'0'106'16,"0"0"27"-16,0 0 33 0,0 0 21 16,0 0-27-16,0 0-37 0,0 0-33 0,0 0-33 15,0 0-17-15,0 0-10 0,0 0-4 0,0 0 2 16,0 0 7-16,0 0 9 0,-4 1 5 16,4-1-1-16,0 0-3 0,0 0-7 0,0 0-11 15,0 1-6-15,0-1 1 0,0 3 6 0,3 0 11 16,5 2 10-16,0 4 1 0,2 0-6 0,3 1-13 15,-1 1-13-15,1 2-9 0,2-1-1 16,-1 2 3-16,3 0 2 0,-3 1 4 0,4 2-5 16,-1 0-4-16,-1 2-4 0,2-1-2 0,-3 0 3 15,2 0-1-15,-1-1 5 0,-1-1 1 0,-2 0 0 16,2-1 0-16,-4-2-7 0,-1-2 1 0,0-1-1 16,-4-2 1-16,-1-3 4 0,-2 0 3 15,1-1 0-15,-3-3 3 0,0-1 7 0,-1 0 6 16,0 0 5-16,0-3 6 0,0-4-12 0,0-1-7 15,-4-3-9-15,-1-2-12 0,-3-2 2 0,1 0-7 16,-2-2-6-16,-1 1-1 0,-2-1 0 0,-2-2-2 16,2 0 4-16,-3 1 4 0,1 0 3 15,-2 3 7-15,2 0 4 0,3 4 8 0,0 2 1 16,3 2 5-16,1 3 6 0,2 1 5 0,3 3 0 16,-1 0-8-16,3 3-7 0,0 3-11 15,0 3-3-15,4 4 0 0,5 1 0 0,1 5-2 16,2 1-2-16,1 0-3 0,3 0-1 0,0-1 6 15,0 0-6-15,-1 0 1 0,1-1-1 16,-1 0-10-16,-2-1-2 0,0-3-17 0,-2 0-21 16,-2-3-37-16,0-3-91 0,-6-2-1231 0</inkml:trace>
  <inkml:trace contextRef="#ctx0" brushRef="#br0" timeOffset="-188025.23">5609 15226 1572 0,'0'0'-1250'0</inkml:trace>
  <inkml:trace contextRef="#ctx0" brushRef="#br0" timeOffset="-186867.06">5619 14993 843 0,'0'0'132'0,"0"0"-24"0,0 0-11 16,0 0-9-16,0 0-17 0,0 0-2 16,0 0 1-16,0 0-6 0,0 0-13 0,0 0-5 15,0 0-11-15,0 0-7 0,0 0 3 0,0 0 5 16,1-35 4-16,-1 35 3 0,0 0-6 0,0 0-7 16,0 1-11-16,0 3-10 0,-2-1-4 15,-1 4-2-15,1-1 0 0,1 2-3 0,-1 0 3 16,1 5-2-16,1 2 1 0,0 3 3 0,0 2-1 15,1 3 0-15,2 2-1 0,2 2 3 0,-3-1-4 16,-1 1 2-16,2 0-1 0,0-1-3 0,-2 0 4 16,1-1-4-16,-2-2 0 0,0 0 2 0,0-1 0 15,0-1 1-15,0-3 1 0,0-2 3 16,0 1 3-16,0-3-3 0,0-3 2 0,0 0-1 16,0-3-4-16,0-3-2 0,0-3-4 0,0-2 7 15,0 0 6-15,3-5 8 0,0-4-1 16,0-2-6-16,-1-3-7 0,2-4-5 0,-1-1-2 15,-2-5 1-15,-1 1-3 0,0-4 0 0,0 1 0 16,0-2-2-16,-1 0 1 0,-4 2 2 0,1 0 3 16,0 0 0-16,-2 1 2 0,0 1 3 15,-1 0 1-15,0 0 4 0,1 5 3 0,1 3 4 16,0 3 7-16,2 4 4 0,1 4 10 0,1 2 6 16,-1 2 2-16,2 1-5 0,-1 0-7 0,-1 0-12 15,0 0-9-15,2 0-9 0,0 2-4 0,0 3 0 16,0 0-2-16,0 5 3 0,0 0 2 15,0 4 0-15,0 2 0 0,2 1-1 0,1 2 0 16,-1 1-1-16,-1 1-1 0,0 0 2 0,0 2 1 16,-1 1-3-16,1-1 4 0,-1 1 0 0,0 0 0 15,0-1 0-15,0-2-1 0,0 0-1 16,0-3 0-16,0-2 3 0,0 0-8 0,0-4 3 16,0-1-2-16,0-1-2 0,0-4 2 0,0-2-3 15,2-3-3-15,0-1-2 0,0 0 0 0,0-1 4 16,-1-3 3-16,4-3 2 0,-2-2-1 15,-1-2 0-15,1 0-1 0,0-1-3 0,0-2 2 16,-2-1-1-16,-1 1-2 0,1-2 3 0,-1 3-5 16,2 1-4-16,-2 0-4 0,1 2-9 15,2 2-10-15,-1 1-16 0,-1 3-22 0,4 0-43 16,-3 3-1283-16</inkml:trace>
  <inkml:trace contextRef="#ctx0" brushRef="#br0" timeOffset="-181175.9">11555 11123 2622 0,'0'0'57'0,"0"0"-69"0,0 0 3 16,0 0-9-16,0 0 5 0,0 0 5 15,135-24 5-15,-102 13 3 0,0-1-3 0,0 1 1 16,4 0-5-16,-4 1 2 0,0 2-1 0,1 1 3 16,-4 2 7-16,-3 0 4 0,0 1 5 15,-4 1-1-15,-4 1 3 0,0-1-2 0,-7 1 0 0,-1 1-1 16,-5 1-3-16,-4 0 12 0,-2 0-3 15,-6 0-1-15,-5 1-7 0,-3 4-20 0,-7 0-6 16,-5 3-4-16,0-1 7 0,-5 3 7 0,-3-1 7 16,2 0 5-16,-2 1 8 0,3-2 6 0,1 2 2 15,3-3 8-15,6-1 0 0,1 1 1 16,7-2-3-16,3-1-7 0,1 1-7 0,3-2-12 16,4-1-15-16,2-2-6 0,5 0 1 0,5 0 3 15,5-2 9-15,5-4 1 0,1-3-12 16,7 0-17-16,0-1-41 0,-6 2-85 0,-9 2-1352 0</inkml:trace>
  <inkml:trace contextRef="#ctx0" brushRef="#br0" timeOffset="-179691.67">6196 15166 972 0,'0'0'208'0,"0"0"-113"0,0 0 14 16,0 0 6-16,0 0-20 0,0 0-27 15,0 0-30-15,0 0-22 0,0 0-8 0,0 0-4 16,0 0 6-16,0 0 5 0,0 0 8 0,0 0 7 15,-24 63 1-15,22-47 0 0,2 2 0 0,0 1-1 16,0 1-2-16,3 1-3 0,2-1-2 16,-1 0-5-16,1-1-4 0,-1-2-4 0,2-3-4 15,-2 0-2-15,2-3 0 0,-4-4-1 0,2-1 0 16,-2-2 1-16,-1-3 9 0,-1-1 21 16,0 0 10-16,0-1 0 0,-1-6-3 0,-5-1-18 15,2-3-11-15,-4-2 1 0,0-2-3 0,3 0 2 16,-2-2 1-16,-2 0 1 0,5 2 1 15,-2-1 1-15,2 2 0 0,-2 0-4 0,4 1-1 0,0 3 2 16,-1 1-2-16,0 2 1 0,3 2 1 16,0 3 2-16,0 0 4 0,0 2 5 0,0 0-7 15,0 0 0-15,0 5-6 0,0 2-6 0,4 2 2 16,0 2-1-16,-2 2-2 0,2 2 0 0,-1 1 1 16,0 1-1-16,-3 2-1 0,3 1 1 15,0-1 1-15,-1 1-1 0,-1-2 2 0,0-1 0 16,3 0 1-16,-1-3 0 0,0-2-3 0,-2-4 0 15,1-3-2-15,1-5 0 0,-2 0 1 0,1 0 8 16,0-3 6-16,-2-6 0 0,3-3-2 16,0-2-3-16,-1-4-8 0,0-1-4 0,2-3 0 15,0-1-4-15,-2 0 3 0,1-2 0 0,0 2-1 16,0 0 5-16,1 1-2 0,0 1-2 0,-1 2 2 16,-1 3-4-16,1 1 3 0,-1 3 0 15,-2 3 3-15,0 3 2 0,0 1 9 0,0 3 4 16,-5 1 1-16,1 1-3 0,-2 0-9 0,1 0-6 15,-2 4-3-15,-1 3-4 0,2 3 0 16,-1 1 4-16,0 2 4 0,1 0 2 0,-2 3 2 16,1 0 0-16,1 0-2 0,0 0 2 0,2-1-3 15,-2-2 1-15,4-2-3 0,0-3-4 0,1-3-4 16,1-1-5-16,0-3-11 0,0-1-22 0,0 0-9 16,2 0-3-16,4-2-3 0,1-2 3 0,5 2-23 15,-2 0-55-15,-1 2-1306 0</inkml:trace>
  <inkml:trace contextRef="#ctx0" brushRef="#br0" timeOffset="-177046.26">4041 15231 1034 0,'0'0'-1034'0</inkml:trace>
  <inkml:trace contextRef="#ctx0" brushRef="#br0" timeOffset="-176894.7">4116 15171 370 0,'0'0'-370'0</inkml:trace>
  <inkml:trace contextRef="#ctx0" brushRef="#br0" timeOffset="-176339.54">4116 15171 794 0,'0'0'206'0,"0"0"-144"0,0 0-24 16,0 0 0-16,0 0 6 0,0 0-2 0,-104-81 1 15,93 71 4-15,-3-1-1 0,1 3-6 16,0 1-6-16,-5-1-13 0,4 3-12 0,-5 1-6 15,-2 3-3-15,-3-1-5 0,1 2 0 0,-6 0 1 16,2 2 3-16,-6 1 4 0,2 3 3 16,-2 0 3-16,1 2 2 0,-4 1-1 0,3 2-3 15,-1 1-5-15,-4 2-8 0,3 2-7 0,-3 0-3 16,-1 3-10-16,-2-1-1 0,0 3-5 0,1 2 1 16,-2 0 14-16,2 4 8 0,1 0 10 15,-1 1 11-15,6 0 12 0,-2 2 11 0,6-3 22 16,3-1 19-16,2-1 4 0,3-1-3 0,2-3-20 15,8-1-25-15,1-3-22 0,3 1-18 0,5-4-15 16,3 1-10-16,0 1 3 0,3-1 8 0,8 3 12 16,5-1 9-16,1 3 8 0,7-2-3 15,1 2 0-15,4-1 0 0,2 0-4 0,5-1 2 16,-1-3 1-16,6-1 1 0,-1-4 5 0,2-2 1 16,5-1 2-16,-2-7 7 0,4 0 4 0,1 0 3 15,-1-9 2-15,1 0-15 0,-4-3-2 16,3-1-2-16,2-3-9 0,-4-1 5 0,0 0-4 15,1-3 0-15,-1-1-1 0,-3-1 4 0,-3 0 1 16,2-2-1-16,-3 2 0 0,-1-4-8 0,1 3 6 16,-3-3 6-16,-4 0 1 0,-2-1 8 15,-2 1-3-15,-4-2-1 0,1 0 0 0,-4 1-1 16,-2 0 0-16,-1 1-1 0,-5 0-2 0,2 3-2 16,-5 0 2-16,-1 2-1 0,-5 0 1 0,2 1 1 15,-5 2-1-15,-1-1 1 0,-1 2 1 16,-1-1 3-16,-3 3-1 0,-5-1-2 0,-1 2-6 15,-2 0 1-15,-5 2-1 0,-2-1 1 0,0 1-2 16,-4 3-3-16,0 0-4 0,-4 5 1 0,-2 1-1 16,2 1 3-16,-8 2-2 0,3 0 0 15,0 0 4-15,0 0-1 0,2 1 3 0,1 2-4 16,2 1-3-16,2 0-7 0,-1 3-7 0,4 0-13 16,2 2-24-16,6-3-49 0,5-1-1231 0</inkml:trace>
  <inkml:trace contextRef="#ctx0" brushRef="#br0" timeOffset="-175222.29">5639 15039 1260 0,'0'0'116'0,"0"0"-56"0,0 0-36 0,-74 123-15 15,61-89-12-15,8-1 1 0,2 0 2 0,1-2-3 16,2-1 5-16,6-3-5 0,4-1-1 0,1-3 1 15,5-3-2-15,2-1 3 0,2-3-2 16,2-1 10-16,1-2 5 0,0-2 7 0,6-3 10 16,0-2-2-16,2-2 0 0,2-2 1 0,4-2-9 15,0 0-9-15,4-1-4 0,0-4-6 16,2-1-1-16,1-1 2 0,-2-1 2 0,4-1 0 0,-3 1 5 16,-1 0-1-16,3-1-1 0,-1 1 0 15,0-2 0-15,-2 1 11 0,-4 0 8 0,2-2-5 16,-5 0 5-16,0 0-6 0,-2-3-1 0,-1 0 2 15,-4-2-4-15,-1 0 7 0,-3-3 2 16,-3-1 6-16,-2 0 1 0,-5-1-10 0,1 0-6 16,-6 3-1-16,-3-3 3 0,-1 1 3 0,-5 0 3 15,0-1 4-15,-6 1 3 0,-5-1 4 16,-3 1 5-16,-3 2 4 0,-4 0-8 0,-5-1 0 16,-1 1-14-16,-4 1-12 0,-3 0 4 0,-2 2-8 15,-2 2-4-15,-2 0 2 0,-3 2-9 0,-2 3-2 16,-3 2-2-16,0 4 1 0,-2 2 1 15,1 1 4-15,2 7 5 0,-2 3-1 0,1 1 1 16,2 2-1-16,0 2 3 0,1 2-1 0,2 4 0 16,2 1 3-16,1 0 2 0,4 0-1 0,1 1 0 15,2 0-6-15,4-1-6 0,3-2-6 16,1-4-10-16,4 0-9 0,5-4-18 0,3-2-30 16,5-5-51-16,2-3-1235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9T12:44:07.802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FFFF"/>
    </inkml:brush>
    <inkml:brush xml:id="br3">
      <inkml:brushProperty name="width" value="0.05292" units="cm"/>
      <inkml:brushProperty name="height" value="0.05292" units="cm"/>
    </inkml:brush>
    <inkml:brush xml:id="br4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3597 15025 136 0,'0'0'175'0,"0"0"-62"0,0 0 2 15,0 0-13-15,0 0-14 0,0 0 7 0,0 0-13 16,0 0-18-16,0 0-21 0,0 0-13 0,0 0 14 16,0 0 17-16,9 0 25 0,-9 0 25 0,-1 0-19 15,-4 0-17-15,2 0-29 0,-5 1-27 0,2-1 7 16,-2 0 10-16,-2 0 5 0,0 0 7 0,-6 0 10 16,1 0 1-16,-5-3 6 0,-3 0-3 15,-4-2-4-15,-3 2-8 0,-3-1-12 0,-4 0-10 16,-4 2-20-16,-1 1-14 0,-4 1-5 0,-1 0-3 15,-3 7 5-15,-6 1 7 0,1 4-6 0,-6 2 5 16,-2 3-1-16,-5 3 1 0,-2 2 3 16,-3 2-4-16,-6 2-2 0,-1 0 3 0,-2 4 1 15,1-1-2-15,-1 1 6 0,1 1 9 0,5 1-2 16,-3 0 4-16,4 1-9 0,1 0-18 16,2 3-8-16,5 2-6 0,2 1-6 0,4 0-3 15,6 2 4-15,1 2 5 0,5 2 9 0,4 2 8 16,7 0 7-16,4 1 5 0,4-2 3 0,7-1 6 15,3 0 1-15,2-2 2 0,9 0-2 16,7-3 6-16,2 0-4 0,5-1 2 0,10 0 0 16,6-2-9-16,8 0 4 0,7-1-2 0,6-1-1 15,7-1 4-15,6 0-2 0,6-4 4 0,3-3 1 16,7 0 1-16,5-5-5 0,0-1-8 0,4-3 1 16,1-5 1-16,0-3 3 0,2-4 1 15,-1-5 6-15,5-1 1 0,-1-7 3 0,3-6 1 16,1-6 2-16,0-6-8 0,-2-5 1 0,1-4-1 15,1-7-6-15,0-3 6 0,-1-7-3 16,-3-4-1-16,2-6-2 0,-5-2-7 0,-4-5-1 0,-4 2 0 16,-4-1 3-16,-3-1 2 0,-7 3 0 15,-4-1-1-15,-6 2 0 0,-4 2 4 0,-6-1 0 16,-7 3 2-16,-4 0 8 0,-6 4 2 0,-8 3 1 16,-2 4 7-16,-10 5 1 0,-4 3 1 15,0 7 6-15,-11 2-4 0,-6 2-8 0,-6 1-5 16,-5 1-17-16,-5 3-9 0,-8 1-9 0,-3 3-7 15,-7 4-1-15,-6 4-1 0,-5 4 3 16,-6 6 5-16,-3 3 8 0,-3 0 4 0,-7 8 1 16,-3 5-1-16,-4 1 1 0,-2 8-1 0,-1 1-2 15,-1 4 5-15,-3 2-1 0,-2 2-5 0,1 2 1 16,-4 3-1-16,0 2-6 0,-1 3 4 16,4 1 9-16,-2 1 3 0,-1 1 0 0,3 3-16 15,2 5-14-15,4 2-9 0,6 3 2 0,5 3 7 16,10-1-4-16,8-3-23 0,10-2-52 0,15-15-100 15,15-15-1126-15</inkml:trace>
  <inkml:trace contextRef="#ctx0" brushRef="#br0" timeOffset="17237.09">18770 3584 1176 0,'0'0'355'0,"0"0"-191"0,0 0-28 0,0 0-2 0,0 0 3 16,0 0 1-16,0 0-13 0,0 0-11 0,0 0-20 16,0 0-13-16,0 0-8 0,0 0-7 15,-13-25-8-15,13 23-6 0,0 2-5 0,0-1-6 16,0 0 0-16,0 1-3 0,0-1-4 0,0 1-2 16,0-1-3-16,0 1-2 0,0 0-2 0,0 0 0 15,0 0 2-15,0 0 0 0,0 0 0 16,0 0-3-16,0 0-2 0,0 0-4 0,0 1-6 15,0 0-4-15,1 1-5 0,0 1-1 0,0 1-1 16,4 6 2-16,1 0 3 0,0 4-3 16,-1 2 3-16,3 4-3 0,-1 1 3 0,-1 1 0 15,2 2 0-15,2-1 3 0,-1 1-6 0,0-4 0 16,-4-1-3-16,2-5 1 0,0 1-4 0,-3-2-2 16,-2-3-4-16,2 2-4 0,-3-2-2 15,-1-2-5-15,0 2-9 0,-1-3-20 0,-4-1-29 16,0-2-35-16,-2 1-64 0,4-2-127 0,-2-2-1065 0</inkml:trace>
  <inkml:trace contextRef="#ctx0" brushRef="#br0" timeOffset="17639.4">18929 3354 1867 0,'0'0'229'15,"0"0"-236"-15,0 0 27 0,0 0 91 0,0 0 21 16,0 0 6-16,0 0-16 0,0 0-28 0,0 0-19 16,0 0-12-16,-34 120-7 0,28-103-6 15,-3 1-9-15,0 1-10 0,-2 1 1 0,0-1-5 16,0-1-3-16,0-2 3 0,2 1-6 0,-1-1-2 16,2-1-2-16,-2-2-7 0,2-1-5 15,4-2-2-15,-2-4-2 0,4-1-3 0,0-2 4 16,0-2 0-16,2-1 0 0,0 1 3 0,0-1-2 15,0 0 1-15,0 0 2 0,3 0 4 0,-2-1-5 16,0-2-3-16,1 2-8 0,3-2 2 0,-2 0 6 16,4-1 2-16,1 0 7 0,-1 0-6 15,1 2-4-15,2 1 1 0,-1 0-2 0,0 1 2 16,1 0 0-16,1 2 1 0,1 3 2 0,-2-1 0 16,6 3 0-16,-3 0-1 0,0 1-1 0,3 0 1 15,-1 0-2-15,1 0 1 0,-2-1 0 0,0-1-2 16,-2-1-2-16,0-1 1 0,-2 0-4 15,-1-2-3-15,0-2-6 0,-3 0-13 0,2 0-49 16,-3 0-108-16,-3 0-1452 0</inkml:trace>
  <inkml:trace contextRef="#ctx0" brushRef="#br0" timeOffset="18151.91">19276 3020 2095 0,'0'0'158'0,"0"0"-46"0,0 0-4 15,0 0 12-15,0 0-10 0,0 0-21 16,0 0-17-16,0 0-20 0,0 0-16 0,0 0-5 16,0 0 3-16,0 0-1 0,0 0 2 0,-80 124 8 15,79-94 9-15,1 3-7 0,0 3-8 0,4-5-14 16,4 1-22-16,2-4-3 0,0-1 2 0,6-1-5 15,-1-1 1-15,4-3-7 0,1 1-4 16,0-2-4-16,2-1-12 0,6-2-8 0,-3 1-43 16,-1-8-102-16,-10-2-1424 0</inkml:trace>
  <inkml:trace contextRef="#ctx0" brushRef="#br0" timeOffset="22324.43">19603 3046 2690 0,'0'0'20'0,"0"0"-48"0,0 0 22 15,0 0 37-15,0 0 16 0,0 0 6 0,0 0-9 16,0 0-18-16,-121 70-16 0,111-58-18 16,6 0-13-16,-1-2-11 0,5-1-4 0,0-1 8 15,1-1 10-15,6 0 10 0,1 0 8 0,1 0 8 16,1 0 5-16,2 1 9 0,0-1 2 16,4 1-4-16,-3 1-4 0,0-2-7 0,5 1-2 0,-5 0 4 15,5-1 2-15,-5 1 0 0,3-2 2 16,-5 1 0-16,-1-1 1 0,-6-1 4 0,0 0 9 15,-3 1 14-15,-1 1 16 0,-2 2 12 0,-5 0-4 16,-3 3-12-16,-2-2-20 0,-3 0-14 16,2 1-10-16,-5-1-7 0,4 1-6 0,-4 1-5 15,3 1-5-15,-2-2-7 0,4 0-12 0,-2-4-22 16,6 0-35-16,6-4-64 0,0-2-155 0,3-1-1305 0</inkml:trace>
  <inkml:trace contextRef="#ctx0" brushRef="#br0" timeOffset="22528.26">19824 2905 1882 0,'0'0'440'16,"0"0"-481"-16,0 0 19 0,0 0 80 15,0 0 75-15,0 0 73 0,0 0-33 0,0 0-57 16,0 0-45-16,0 0-33 0,42 128-14 0,-33-111-7 15,1-1-8-15,0-4-9 0,2 3-6 0,-3-2-5 16,0-1-9-16,-2-2-15 0,1-1-19 0,1-1-48 16,-4-3-106-16,-2-2-1353 0</inkml:trace>
  <inkml:trace contextRef="#ctx0" brushRef="#br0" timeOffset="22707.48">19672 3128 2744 0,'0'0'46'0,"0"0"-66"0,0 0 3 0,0 0 28 15,0 0 36-15,0 0 8 0,0 0-13 0,0 0-14 16,132-71-17-16,-107 59-11 0,3-1-3 16,0-1-16-16,-2-1-25 0,2 0-69 0,-8 3-977 0,-8 6-454 15</inkml:trace>
  <inkml:trace contextRef="#ctx0" brushRef="#br0" timeOffset="23211.75">20243 2676 2887 0,'0'0'47'0,"0"0"-42"16,0 0 4-16,0 0 6 0,0 0-11 15,0 0-9-15,0 0-7 0,0 0 4 0,0 0 1 16,0 0 11-16,0 0 5 0,0 0-1 0,0 0 3 16,0 0-3-16,113-69-3 0,-99 69 0 15,-2 0-4-15,-3 0-2 0,-3 2 1 0,3 3 6 16,-5 2 3-16,1 0 5 0,-3 0 3 0,-1 4-3 15,1 0 0-15,-2 2-4 0,0 0-5 0,-2-1-1 16,0 0 0-16,-1-3-1 0,-2 0 1 0,4-4-1 16,-1 0 2-16,1-2 0 0,1 0-1 0,0-3 1 15,0 0-1-15,0 0-6 0,0 0-1 16,1 0-11-16,1 0-6 0,-1 0 6 0,4 0 6 16,-1 0 13-16,4 0 10 0,1 0-2 0,1 0-3 15,0 0-3-15,1 0-5 0,0 0-3 0,0 0 1 16,0 0-3-16,-1 0 5 0,0 2-1 15,0 1 4-15,-2 1 1 0,-2 1 3 0,0 0 3 16,1 2 2-16,-3-1 4 0,-3-1-1 0,1 0-1 16,-2 1 1-16,0 0 3 0,0 0 3 15,-4 1 5-15,-6 1 2 0,1 1-6 0,-2 1-9 16,-3-1-10-16,-2-1-9 0,1 0-10 0,-1-1-16 16,2-1-22-16,1-3-38 0,2-1-64 0,5 0-140 15,0-1-1330-15</inkml:trace>
  <inkml:trace contextRef="#ctx0" brushRef="#br0" timeOffset="23441.78">20471 2427 2490 0,'0'0'-22'0,"0"0"28"0,0 0 54 16,0 0 32-16,0 0 2 0,0 0 0 15,119 50-20-15,-100-34-18 0,1 3 0 0,-1 2-13 16,-3 2-2-16,0 2-2 0,-5 2-10 0,-1 2-8 16,0 0-6-16,-4-1-6 0,-4 3-9 0,-2-3-9 15,0 1-12-15,-2-1-15 0,-5 0-21 16,-3 0-37-16,-2 1-73 0,3-8-180 0,0-9-1240 0</inkml:trace>
  <inkml:trace contextRef="#ctx0" brushRef="#br0" timeOffset="23989.97">18261 4563 1653 0,'0'0'24'0,"0"0"-15"16,0 0 38-16,0 0 63 0,0 0 59 0,0 0 35 16,0 0-3-16,0 0-37 0,0 0-44 0,0 0-33 15,123-54-18-15,-82 24-16 0,9-5-9 0,4-4-9 16,10-5-6-16,3-3 1 0,11-1 2 16,4-5-2-16,7 0 3 0,4-4-1 0,6-1-5 15,3-3-2-15,3 0 1 0,5-3-9 16,0 1-4-16,3 1-3 0,-2-2-6 0,-3 3 3 0,-1 1-4 15,-6 5 0-15,-7 4-3 0,-8 6 2 16,-8 4 0-16,-8 5 2 0,-8 4-1 0,-6 6-1 16,-11 3 4-16,-9 3 1 0,-10 5 4 0,-7 5 4 15,-6 3 0-15,-6 3 11 0,-6 2 7 0,-1 2 8 16,0 0 1-16,0 0-3 0,-1 0-11 16,-1 0-15-16,-2 0-12 0,0 0-16 0,-3 0-12 15,1 0-6-15,-3 0-9 0,0 0-12 0,-3 0-24 16,0 0-35-16,-4 0-62 0,6 4-118 15,1-1-1330-15</inkml:trace>
  <inkml:trace contextRef="#ctx0" brushRef="#br0" timeOffset="24593.64">18493 4962 2717 0,'0'0'32'0,"0"0"-9"0,0 0 0 0,0 0 20 16,0 0 18-16,0 0 1 0,0 0-8 0,0 0-13 16,0 0-17-16,0 0-10 0,0 0-3 0,0 0-5 15,-119 91-7-15,116-82-5 0,2-1-7 16,1 0-2-16,0 0-5 0,3 0 3 0,1 0 5 16,5-1 6-16,1 1 8 0,5-1 5 0,-2 0 1 15,1 0 0-15,3-1 4 0,0-2-3 0,-2 1 2 16,4 1 2-16,-2-2-5 0,-4 1-2 0,-2 0 1 15,-2-1-1-15,-6 1 6 0,1 3 12 0,-3 1 8 16,-1 1 11-16,-1 3-1 0,-5 1-2 16,-4 2-9-16,-2 0-16 0,-6 0-3 0,0 0-7 15,1 0-2-15,-1-3-3 0,-1 0-2 0,0-3-5 16,5-3-8-16,1-1-15 0,0-4-23 16,4-2-37-16,5-1-67 0,-3-7-103 0,5 0-118 15,2 3-870-15</inkml:trace>
  <inkml:trace contextRef="#ctx0" brushRef="#br0" timeOffset="24762.49">18524 4870 2265 0,'0'0'156'0,"0"0"-103"0,0 0-49 0,0 0-17 16,0 0 37-16,0 0 49 0,0 0 49 0,0 0 20 15,0 0-38-15,0 0-42 0,0 0-36 0,70 117-7 16,-57-94 2-16,1-1-8 0,3 0-10 0,-1-2-8 15,-1-2-12-15,-2-2-10 0,2-2-16 0,-2-2-41 16,-3-4-113-16,-4-2-1367 0</inkml:trace>
  <inkml:trace contextRef="#ctx0" brushRef="#br0" timeOffset="24942.39">18512 5102 2788 0,'0'0'30'0,"0"0"-39"0,0 0 9 16,0 0 48-16,0 0 5 0,0 0-1 0,0 0-7 15,126-88-15-15,-96 67-20 0,0-2-14 0,1-2-11 16,0 0-25-16,-1-2-56 0,-8 6-159 16,-7 9-1324-16</inkml:trace>
  <inkml:trace contextRef="#ctx0" brushRef="#br0" timeOffset="25516.41">19105 4567 2285 0,'0'0'85'0,"0"0"-12"0,0 0 43 0,0 0 42 15,0 0 1-15,0 0-20 0,0 0-31 0,0 0-34 16,0 0-15-16,0 0-13 0,0 0-16 0,0 0-2 16,0 0-4-16,18-3 1 0,-7 15 2 15,2 2-1-15,-1 3-9 0,4 1-6 0,-4 0-5 16,1 2-6-16,0 1-1 0,-3-1-7 0,0 1-7 15,-5-1-14-15,1-1-29 0,-5-1-29 16,-1-1-41-16,0-3-77 0,-2-3-134 0,-2-4-1268 0</inkml:trace>
  <inkml:trace contextRef="#ctx0" brushRef="#br0" timeOffset="25825.14">18309 4932 2818 0,'0'0'30'0,"0"0"-57"15,0 0-2-15,0 0 22 0,0 0 27 16,0 0 17-16,-136 43 7 0,113-30-5 0,2 4-10 15,0 0-5-15,3 0-2 0,4 3-2 0,3 3 3 16,3 4-7-16,4 3-4 0,4 5-3 0,4 0-6 16,8 1-2-16,5 1-3 0,5 1-6 0,6-4-1 15,3 1-8-15,2-4-5 0,5-6-8 16,-1-5-9-16,4-7-20 0,3-5-33 16,2-8-58-16,-8 0-97 0,-15-5-1271 0</inkml:trace>
  <inkml:trace contextRef="#ctx0" brushRef="#br0" timeOffset="26105.94">19305 4318 3030 0,'0'0'1'0,"0"0"-26"0,0 0 23 0,0 0 10 0,0 0 5 15,0 0 4-15,105 123 8 0,-85-104-10 16,-1 1-5-16,-1 0 0 0,-2 1-4 0,1 0 1 16,-4-3-2-16,-3-1-1 0,-2 2-2 0,-5-2-9 15,2 2-10-15,-5-2-20 0,-1 1-34 0,-6-1-47 16,2-5-89-16,1-5-1364 0</inkml:trace>
  <inkml:trace contextRef="#ctx0" brushRef="#br0" timeOffset="26339.82">19675 4072 2565 0,'0'0'262'15,"0"0"-240"-15,0 0-2 0,0 0 19 0,0 0 17 16,0 0-2-16,0 0-10 0,0 0-12 0,-65 137-15 16,59-112-3-16,3 1-3 0,0-1 1 0,3 1 0 15,0-1-1-15,4 0-4 0,5-1-1 16,2-1-5-16,3-2-4 0,4-5-1 0,3-2-3 16,1-5-2-16,2-2-9 0,-2-5-22 0,0-2-46 15,-6 0-85-15,-5 0-1425 0</inkml:trace>
  <inkml:trace contextRef="#ctx0" brushRef="#br0" timeOffset="26642.98">19886 4085 2825 0,'0'0'98'0,"0"0"-67"15,0 0-8-15,0 0 24 0,0 0 11 0,0 0-4 16,0 0-12-16,0 0-19 0,0 0-14 15,0 0-5-15,0 0-1 0,0 0-1 0,-37 121 0 16,42-110 2-16,-1 2-4 0,2-2 7 0,-1 1 4 16,4-1 1-16,0 1 5 0,0 1 3 0,4-3 0 15,-3 2 2-15,1-4-1 0,4 2-6 16,-5-2-2-16,-1 0-2 0,-3-3 0 0,0 0-1 16,-5 0-2-16,-1-1 2 0,0 2 9 0,-6 3 4 15,-4-1-2-15,0 1-4 0,-2 2-13 0,-3-4-11 16,0 2-14-16,-1-3-8 0,1-3-15 15,3-1-22-15,1-2-36 0,0 0-75 0,4-5-113 16,4 1-1337-16</inkml:trace>
  <inkml:trace contextRef="#ctx0" brushRef="#br0" timeOffset="26819.55">19997 4003 2380 0,'0'0'74'0,"0"0"-13"0,0 0 36 0,0 0 38 15,0 0 11-15,0 0-13 0,0 0-34 16,0 0-35-16,0 0-22 0,0 0-15 0,0 0-10 16,118 102-6-16,-109-88-3 0,0 1-3 0,0 3-2 15,-1-2-5-15,0 0-10 0,-3-1-14 16,0-3-26-16,-1 1-28 0,-3-3-65 0,2-2-174 16,-1-2-1301-16</inkml:trace>
  <inkml:trace contextRef="#ctx0" brushRef="#br0" timeOffset="26977.51">20004 4188 2066 0,'0'0'774'0,"0"0"-750"0,0 0-20 16,0 0 18-16,0 0 13 0,0 0-6 16,0 0-14-16,0 0-21 0,0 0-24 0,122-100-13 15,-101 84-6-15,0-2-15 0,0-2-30 0,-7 6-89 16,-5 5-1332-16</inkml:trace>
  <inkml:trace contextRef="#ctx0" brushRef="#br0" timeOffset="27277.3">20274 3838 2537 0,'0'0'81'15,"0"0"-29"-15,0 0 25 0,0 0 25 0,0 0 5 16,0 0-16-16,0 0-27 0,0 0-21 15,0 0-15-15,0 0-2 0,0 0-4 0,0 0 2 16,117-39 1-16,-105 44-3 0,-1 1 2 0,-1 3 0 16,-1 2 0-16,-5 0 0 0,2 4 2 0,-3 1-5 15,-2 1-3-15,-1 3 1 0,0 1-4 0,-2-2 2 16,-3-1-5-16,0-1-6 0,-1-3 0 0,2-3-3 16,-1-2 1-16,2-2 0 0,2-2 0 15,1-4-7-15,0-1 4 0,0 0-4 0,4-1-4 16,2-6 10-16,4-2-2 0,0-3 5 0,4-4 1 15,3-4-7-15,1-1-5 0,-2-1-13 0,2-2-18 16,-1 2-29-16,-1-2-45 0,-3 7-74 16,-8 6-1496-16</inkml:trace>
  <inkml:trace contextRef="#ctx0" brushRef="#br0" timeOffset="27470.54">20555 3463 2658 0,'0'0'67'0,"0"0"34"16,0 0 34-16,0 0 10 0,0 0-16 0,0 0-24 15,0 0-28-15,0 0-26 0,127 138-17 16,-110-116-14-16,-4 0-7 0,-3 1-2 0,-1 1-2 0,-4 2-5 16,-5 1-6-16,0 3-8 0,-5 1-13 15,-5 2-24-15,-1 5-59 0,-1-10-185 0,4-7-1430 0</inkml:trace>
  <inkml:trace contextRef="#ctx0" brushRef="#br0" timeOffset="36638.56">19623 7842 1606 0,'0'0'174'0,"0"0"-42"15,0 0 1-15,0 0-3 0,0 0 3 16,0 0-4-16,0 0-15 0,0 0-17 0,0 0-21 16,0 0-10-16,0 0-7 0,0 0-6 0,-42-76-5 15,42 75-4-15,0 0-5 0,0 1-3 0,0 0-3 16,0 0-5-16,0 0-6 0,0 0-1 0,0 0 0 15,0 0-3-15,0 1 0 0,0 1 1 0,0 3-1 16,1 1 1-16,0 1-2 0,1 4-2 16,2-1-2-16,-2 3 0 0,0 1-6 0,-1 0 3 15,5 4 0-15,-3-2 0 0,0 1 4 0,3 2-2 16,-3 0 1-16,3 3-2 0,-1 0-2 0,4 0 2 16,-2 1-2-16,2-1 2 0,1 2-1 15,0 0-1-15,0 2-3 0,1-1-4 0,-2 0 2 16,1 0-2-16,-1 1 0 0,-1 0 2 0,1 2-3 15,0-1 2-15,2 3-2 0,0 1 2 16,3 1-3-16,-1-1 4 0,-1 1-1 0,5 1-1 16,-3-1 6-16,5 1-3 0,-2 2 2 0,2 0-1 15,-1 2 0-15,1 0-3 0,2 2 0 0,-1 1 0 16,0 2-3-16,0 3 4 0,1-1 0 16,-2 3-3-16,1 2 7 0,1 0-4 0,-1 3-1 15,2 1 4-15,2-1 0 0,-4 1-4 0,2 1 3 16,1-2-3-16,-3 4-7 0,1-2 7 0,0 3 3 15,-1 1 1-15,0 1 3 0,1 1-6 16,-2 2 0-16,2 0-2 0,0 1 0 0,1 1-1 16,2-2 2-16,0-1 0 0,2 4-5 0,-2-2 4 15,1 0-5-15,2 0-2 0,0 1 7 0,0-1-3 16,1 0 5-16,2 2 0 0,0-2-3 16,0 1 6-16,-2 0-5 0,-1-1 2 0,1 1-4 15,0-1-1-15,-3 0 1 0,1 0 3 0,-1 0 1 16,0 1 1-16,-2-1-3 0,-3 1 0 0,1-2 4 15,1-1 1-15,-4 0-3 0,2-1-1 0,-1-2 3 16,1 1-7-16,0-1 5 0,-1-3-1 16,0-1-1-16,-4-1 2 0,3-1-1 0,-2-1-1 15,-2-1 0-15,-1-1 1 0,1-3-1 0,-2-3 0 16,0-3 2-16,-2-2-2 0,1-2-1 16,0-4 1-16,-1-1-1 0,0-5-4 0,1-2 0 15,-3-3 0-15,-3-1-2 0,0-4 2 0,-3 0-4 16,-2-4-5-16,0-1-5 0,-6-1-14 0,-1-2-8 15,-4-1-17-15,-3-2-20 0,1-1-22 16,-4-2-37-16,5-1-88 0,4 0-1442 0</inkml:trace>
  <inkml:trace contextRef="#ctx0" brushRef="#br0" timeOffset="37971.11">12948 13555 1353 0,'0'0'159'0,"0"0"-96"16,0 0-8-16,0 0 20 0,0 0 26 0,0 0 27 15,0 0 9-15,0 0-18 0,129-47-23 0,-108 39-21 16,2-3-15-16,5-1-8 0,0 0-5 0,0-2-5 16,5-1-3-16,1-1-2 0,3-3-7 0,4 0-4 15,1-3-8-15,3-3-5 0,4 1-4 16,2-4-1-16,7-2 0 0,0-1-2 0,7-1 3 0,1-1-3 15,4-3-1-15,2-1 0 0,6 1 0 16,-1-2-3-16,2 1 1 0,4-2 0 0,1 0-3 16,1-2 5-16,3-2-2 0,1-1 1 0,2 2 2 15,-1-1-4-15,5-2-1 0,-2-1 0 16,3-1 1-16,2 1 2 0,1-2 0 0,2-2 3 16,1-2-2-16,3 0 1 0,-1-3-1 0,5 0-2 15,0-3 0-15,0 0-1 0,1-1 0 0,0 1 0 16,1-1-3-16,0 2-2 0,0 0 1 15,-2 0 1-15,0-1 0 0,1 2 2 0,-1-1 0 16,-3 1 0-16,2-3 1 0,-2 0-1 0,1-1 2 16,-3 0-2-16,-2 1-3 0,-1-1 6 0,1 1-1 15,-3 2 4-15,0-1 4 0,-2 1 1 16,3 1 4-16,-2 2-1 0,-3 0 5 0,-1-1-2 16,1 2 2-16,-2-2-1 0,0 2-3 0,-1 1 3 15,0 4-4-15,-2-2-2 0,0 1 0 0,-6 3-2 16,3-2-3-16,-2 2 1 0,-1 1 0 0,2 0-1 15,-2 1 0-15,0 0-2 0,-2 1-3 16,-1 1 0-16,-2 1-4 0,-6 0 0 0,-1 3 3 16,-3 1-2-16,-2-1 2 0,-4 2 4 0,-1 2-3 15,-1-1 3-15,-2 2-1 0,-2 1-1 0,-2 2 0 16,-3 0-2-16,-1 1 1 0,-3 3-1 16,-3 1 5-16,-5 3-3 0,-2 2 2 0,-4 1 4 15,-1 1-7-15,-3 1 2 0,-1 0-1 0,-3 1-1 16,1-1 2-16,0 2 0 0,2-2 0 15,0-1-1-15,0 1 0 0,-1-1 3 0,0 0-3 16,0 1 1-16,0 0-5 0,-4 0-1 0,2-1-1 16,-2 4 1-16,-2 0 4 0,0 0-1 0,-3 2 4 15,1 1 0-15,-3 0-1 0,-3 2 6 16,-1 1 1-16,-3 2 3 0,-1 1 1 0,-3 0 4 16,-2 1-1-16,0 1 0 0,-2 1-4 0,0-1-1 15,4 2 0-15,-3-2-3 0,1 1-4 0,0 0-1 16,1-1-4-16,-1 1-4 0,0 0 6 0,0-1-2 15,1 0 1-15,-1 0 0 0,1 1 0 0,-2 0 1 16,0-1 0-16,1 0 3 0,-1 0-1 16,-1 1-2-16,3 1-5 0,-3-2 0 0,-1 2 2 15,1 0-2-15,-1 1 4 0,-1 0-3 16,1 0-2-16,-1 0-3 0,0 0-6 0,0 0-3 16,0 0-7-16,0-2-14 0,0 2-26 0,-4 0-46 15,1 0-116-15,-1 0-1435 0</inkml:trace>
  <inkml:trace contextRef="#ctx0" brushRef="#br0" timeOffset="44110.11">18719 10381 1095 0,'0'0'321'0,"0"0"-87"0,0 0-48 0,0 0-15 16,0 0-1-16,0 0-12 0,0 0-19 0,0 0-23 16,0 0-19-16,0 0-18 0,0 0-10 0,0 0-9 15,0 0-9-15,-9-1-6 0,9 1-8 16,0 0-6-16,1 1-4 0,3 3 4 0,0 0 4 15,2 3 5-15,0 1 2 0,4 1-6 0,4 4-1 16,0 1-5-16,0 0-5 0,4 0-3 16,2-1-1-16,1 2-2 0,-1-4-5 0,2 0-1 15,3-1-8-15,-2-2-3 0,-1-1-3 0,-3 0-3 16,-1-1 1-16,-5 0-5 0,-2-1 1 0,-1-2-4 16,-2 0-4-16,-5 0-10 0,2-1-13 15,-3-2-19-15,-2 1-26 0,0-1-27 0,0 1-46 16,0-1-81-16,0 0-1342 0</inkml:trace>
  <inkml:trace contextRef="#ctx0" brushRef="#br0" timeOffset="44414.98">18873 10296 1696 0,'0'0'164'15,"0"0"-31"-15,0 0 13 0,0 0 19 0,0 0 9 16,0 0-22-16,0 0-35 0,0 0-28 0,0 0-32 16,0 0-11-16,0 0-9 0,0 0-7 15,0 0 0-15,-33 69-1 0,25-47-1 0,-3 2-1 16,3 2 0-16,-1 1-1 0,2 1-6 0,0-1-3 15,-1 2-5-15,4-2 0 0,-3-2-5 0,2-2-2 16,0-4-5-16,4-1-3 0,-1-4-6 0,2-3-10 16,0-2-15-16,0-1-26 0,0-2-52 0,0-2-135 15,1 0-1345-15</inkml:trace>
  <inkml:trace contextRef="#ctx0" brushRef="#br0" timeOffset="45527.73">18752 11179 1891 0,'0'0'153'0,"0"0"-66"0,0 0-15 0,0 0 15 16,0 0 10-16,0 0 5 0,0 0-13 0,0 0-25 15,0 0-18-15,0 0-10 0,0 0 0 16,0 0-1-16,35-21 0 0,-26 14 0 0,-1 0-4 0,1-1-5 15,1 0-6-15,0 0-10 0,0 0-8 16,-1-1-8-16,2 0-13 0,0-2-20 0,-1 1-28 16,0 1-66-16,-3 3-1405 0</inkml:trace>
  <inkml:trace contextRef="#ctx0" brushRef="#br0" timeOffset="45745.86">18979 10920 2265 0,'0'0'299'0,"0"0"-204"0,0 0-24 15,0 0 6-15,0 0 7 0,0 0 7 16,0 0-5-16,0 0-17 0,0 0-18 0,0 0-20 16,35 121-14-16,-27-104-10 0,-3 1-5 0,3-1-5 15,-1-3-3-15,-1 0-6 0,1-1-10 16,-1-1-15-16,-2-3-22 0,1 0-42 0,-3-2-70 15,0-4-1418-15</inkml:trace>
  <inkml:trace contextRef="#ctx0" brushRef="#br0" timeOffset="47947.52">16643 11604 991 0,'0'0'310'0,"0"0"-121"15,0 0-22-15,0 0-1 0,0 0-11 16,0 0-6-16,0 0-8 0,0 0-11 0,0 0-13 16,0 0-10-16,0 0-22 0,0 0-20 0,-6-3-14 15,6 8-10-15,0 0 1 0,4 1 2 16,2 1-1-16,-1 2-6 0,2 0-4 0,3-2-1 15,4 1-4-15,0-1 3 0,3-1-3 0,2 0-6 16,4 0-5-16,0-3-7 0,2-1-1 0,1 0-8 16,-2-1 0-16,2 0-5 0,-3-1-6 15,-2 1-5-15,-2 1-13 0,-1 0-15 0,-7 0-19 16,1 0-27-16,-2-1-38 0,-2 1-52 0,-6-1-1377 0</inkml:trace>
  <inkml:trace contextRef="#ctx0" brushRef="#br0" timeOffset="48174.08">16791 11528 1620 0,'0'0'154'0,"0"0"-70"0,0 0-2 0,0 0 31 16,0 0 32-16,0 0-1 0,0 0-21 15,0 0-28-15,0 0-26 0,0 0-10 0,-12 125-4 16,10-102-8-16,-4 0-12 0,4 1-14 0,-4-3-13 16,1 3-17-16,3-3-18 0,-4 1-19 15,3-3-36-15,-4 2-44 0,5-6-86 0,0-6-1272 0</inkml:trace>
  <inkml:trace contextRef="#ctx0" brushRef="#br0" timeOffset="48568.65">16861 12500 2720 0,'0'0'73'0,"0"0"-47"0,0 0-21 15,0 0-2-15,0 0 12 0,0 0 16 16,0 0 9-16,0 0-3 0,0 0-9 0,0 0-10 16,0 0-7-16,0 0-8 0,0 0-5 0,0 0-1 15,102-91-3-15,-88 78-4 0,1 1-11 0,0 0-17 16,0 1-27-16,-2 0-39 0,-2 1-69 0,-4 5-1356 16</inkml:trace>
  <inkml:trace contextRef="#ctx0" brushRef="#br0" timeOffset="48982.52">17067 12171 2302 0,'0'0'45'0,"0"0"-26"0,0 0-2 0,0 0 17 15,0 0 23-15,0 0 14 0,0 0-3 0,0 0-13 16,0 0-16-16,0 0-8 0,0 0-4 15,0 0 2-15,0 0-3 0,0 0 1 0,123-47 0 16,-113 56-7-16,-2 1-1 0,0 4-6 0,-1-1-4 16,-2 1-3-16,0 0-2 0,-2 0-2 0,-3 2-2 15,0-2 2-15,0 1-4 0,0-1 1 0,-5 1 0 16,-2-2-2-16,-1 3 3 0,-2-2-1 16,-1 0 1-16,1 0 0 0,-1-2 1 0,-1-1 2 15,2-1 3-15,0-2 6 0,2-2-2 0,0-3 2 16,6 0 1-16,0-2-1 0,1-1 4 0,-1 0-1 15,2 0-2-15,0-1-4 0,0-3-5 0,2-2 0 16,1-1 3-16,2-1 4 0,2 0 3 16,2-2 4-16,1 0 0 0,2 0 5 0,1-1-7 15,2 0-3-15,1 0-1 0,-1-1-6 0,4 1-3 16,-2-1-3-16,-1 0-3 0,3 2-9 16,-2 1 1-16,-1-1-7 0,1 1-13 0,1 1-3 15,-4-2-23-15,4 2-28 0,-7 1-62 0,-2 4-1431 0</inkml:trace>
  <inkml:trace contextRef="#ctx0" brushRef="#br0" timeOffset="50639.59">14231 12814 792 0,'0'0'267'0,"0"0"-101"0,0 0-23 0,0 0-8 15,0 0 6-15,0 0 3 0,0 0-18 0,0 0-22 16,0 0-24-16,0 0-10 0,0 0-9 0,0 0-2 16,-59 14-4-16,53-10-2 0,3 0-6 0,-2 1-6 15,2 1-6-15,-2 0-3 0,3 2-7 16,-2 0-7-16,2 2-4 0,-1 0-10 0,2 2 1 15,1 1-2-15,0 1-2 0,0-1-1 0,0 2-2 16,3 1-1-16,0-1 1 0,2 0 0 0,1 0-3 16,-1 0-1-16,1-1-1 0,3-1-6 15,0 0-2-15,1-1-1 0,0-1-6 0,1-3 0 16,0-2-2-16,0-3 2 0,2-1 5 16,0-2 7-16,1 0 5 0,-3-6 3 0,3-2 1 0,-2 0-2 15,-1-2 0-15,0-2-1 0,-2-1 2 16,-1-1 2-16,1 1 4 0,0 0 4 0,-4-1 3 15,0 0 5-15,-3 1 3 0,1-2 1 0,-2 1 4 16,-1 0-3-16,0 0-2 0,0 0-3 16,-5 0-4-16,1 1-1 0,-3-1 3 0,1 0 5 15,-4 0 2-15,1 3 4 0,-1 0 0 0,-2 1-3 16,-1 2-4-16,-1 1-3 0,-1 0-3 0,0 3-5 16,2-1 0-16,0 3-4 0,-1 2-2 0,4 0 0 15,-1 0-4-15,3 3-1 0,-3 3-4 16,4 2-3-16,-1-2-5 0,2 4-7 0,0-2-12 15,2 2-20-15,0 0-30 0,1-3-50 0,2-1-1332 16</inkml:trace>
  <inkml:trace contextRef="#ctx0" brushRef="#br0" timeOffset="51771.87">14028 13605 1685 0,'0'0'403'16,"0"0"-359"-16,0 0-28 0,0 0-15 0,0 0 11 15,0 0 19-15,0 0 23 0,0 0-2 0,0 0-8 16,0 0-11-16,0 0-12 0,0 0-8 15,0 0-7-15,0 0-3 0,120-75-8 0,-106 67-7 16,-2 1-14-16,0 0-34 0,-4 2-56 0,-4 3-1293 0</inkml:trace>
  <inkml:trace contextRef="#ctx0" brushRef="#br0" timeOffset="52254.78">14269 13325 2201 0,'0'0'43'0,"0"0"-30"0,0 0-9 16,0 0 8-16,0 0 10 0,0 0 8 0,0 0-1 15,0 0-8-15,0 0-10 0,0 0-8 0,127-82-2 16,-115 79 0-16,-1 3-1 0,2 0 5 15,-3 0 6-15,-2 4 4 0,2 4 6 0,-2 1-3 16,-2 3-5-16,2 1-4 0,-2 2-7 0,-3 0-3 16,-1 1-3-16,-1 0-7 0,-1 0-1 0,0-1-1 15,0-2 1-15,0 0 7 0,-1-2 4 0,-3-1 3 16,2-2 1-16,-2-2 0 0,3-2-2 0,-1-2-2 16,2-1-2-16,0-1-6 0,0 0 2 15,0 0 0-15,3 0 3 0,3-1 4 0,-2-2 3 16,1 0 0-16,0 0 0 0,2 0 3 0,1 2-4 15,-2-2-1-15,1 3 3 0,1 0-1 0,0 0 2 16,1 0 3-16,-1 3 2 0,0 1 1 16,1 1 7-16,-1-1 4 0,-2 2 1 0,0 0 7 15,-2 1 4-15,1 0 3 0,-4 0 9 0,-1 1 3 16,0 1 7-16,0 0 4 0,-6 1 0 16,1 1-5-16,-3 0-4 0,0 2-11 0,-4-2-11 15,2 2-8-15,0 2-11 0,-2-2-6 0,2 0-5 16,-1-1-8-16,-1 0-4 0,-1-1-10 15,1-2-14-15,2 0-26 0,-1-4-62 0,8-3-1444 0</inkml:trace>
  <inkml:trace contextRef="#ctx0" brushRef="#br1" timeOffset="74574.14">18188 10636 9 0,'0'0'77'0,"0"0"29"0,0 0 7 0,0 0 53 16,0 0 8-16,0 0-14 0,0 0 4 0,0 0-31 15,0 0-21-15,0 0-18 0,0 0-14 0,0 0-12 16,1-12-9-16,-1 11-9 0,0 0-13 16,0 1-22-16,-1-1-10 0,0 1-9 0,-2-2-3 15,3 2-2-15,-1-1 1 0,-1 0 0 0,0 1-1 16,0-1 2-16,-2 1 1 0,2 0 5 16,-1-1-1-16,-3 1 3 0,3 0 1 0,-1-2 0 15,-1 2 0-15,1-1 0 0,-2 0 1 0,2 0-2 16,-2-1-1-16,2 1 0 0,-4-2-4 0,1 2-3 15,0 0-13-15,1 1-14 0,-2 0-13 0,-3 0-8 16,2 0 0-16,0 2 8 0,-3 2 12 0,2-1 12 16,-4 1 17-16,-1 2 10 0,0-1 5 0,-2 4 2 15,-2-3-8-15,2 2-6 0,-1 0-5 16,0 0 0-16,-2 2-2 0,0-2 2 0,0 2 0 16,-2 0-5-16,-3 0 0 0,0 5-4 0,-4-4 0 15,0 3 5-15,0 0 6 0,-1 0 8 16,-1 2 8-16,-1-1 3 0,0 1 4 0,0 0 3 15,-3 1-2-15,0 0-3 0,-1 2-2 0,0-1-2 16,-3 0-5-16,5 2-3 0,-4 0-5 16,2 0-2-16,0 1 1 0,-2 0 1 0,2 2 3 15,-1 1 3-15,1 0 5 0,1 3 2 0,-3-2 6 16,4 3 9-16,-4 0 0 0,5 0 8 0,1 1-3 16,1-1 1-16,0 1 0 0,1 0 1 15,1-1-1-15,0-1-3 0,6 2-1 0,-4-3-5 16,5 0-3-16,2 0-7 0,1 1-5 0,3-1-5 15,2 1-2-15,3-2 0 0,4 2 0 0,3-2 1 16,3 2-3-16,1-2-3 0,0-1-3 16,2-1 3-16,7-1 0 0,1 0 3 0,0-2 1 15,1-2-2-15,4-2 4 0,0-1 2 0,3 0 4 16,-3-4 3-16,5 1-2 0,3-3 4 0,1-2-1 16,-1-1 0-16,6-3 6 0,2-1-2 0,0-2 3 15,8 0-1-15,0-7-1 0,4-4-2 0,6-2-4 16,2-4-5-16,2-2-4 0,3-3-4 15,1-3-2-15,2-2 1 0,0 0 2 0,2-4-2 16,-3 2-1-16,0-3-2 0,1-1 0 0,0 2 2 16,-2 1 3-16,0 0 2 0,-2 0 0 15,0 2 0-15,-3 2 0 0,-1 0 1 0,1-1 0 16,-2 0-1-16,2 0 3 0,-1-1-3 0,0-1 2 16,4 0 0-16,-4-1-1 0,-4-2 0 15,2 3-2-15,-1-4 0 0,-4 1-2 0,-2-1 1 16,-3 1 1-16,1 0-1 0,-7-1 2 0,1 0 3 15,-4 1-1-15,-5-1 0 0,-3 1 3 0,-2 2 0 16,-1 1 5-16,-8 3 4 0,-1 2 3 0,-2 3 3 16,-6 1 0-16,-2 2 1 0,0 4-4 15,-2 1-3-15,-7 1-5 0,-1 0-4 0,0 2-4 0,-2 0-3 16,-4-1 1-16,1 2-2 0,-3 0-1 16,-2 1-2-16,-3 2-2 0,-3 0 1 0,2 3 1 15,-5 1 3-15,-1 2-1 0,-1 0 3 0,-1 3 1 16,-6 3 0-16,3-1 4 0,-2 1-2 15,-1 1 3-15,3-1-2 0,-4-1 3 0,5-1-1 16,-2-1-1-16,2-1 5 0,0 0 1 0,2-1 0 16,3 2-2-16,2-1-3 0,-1 1-3 0,5-2-4 15,2 3-5-15,-2 0-4 0,4 1-6 16,1 0-10-16,0 0-22 0,4 1-44 0,3-1-172 16,4-2-1009-16</inkml:trace>
  <inkml:trace contextRef="#ctx0" brushRef="#br1" timeOffset="80869.45">17347 11287 1024 0,'0'0'102'0,"0"0"-42"0,0 0 4 16,0 0-1-16,0 0 13 0,0 0 5 0,0 0-11 16,0 0-16-16,0 0-24 0,0 0-8 0,0 0-7 15,0 0-6-15,1-23-5 0,-1 21-4 16,0 0-2-16,0-2-5 0,0-1-8 0,0 1-14 15,0 0-42-15,0 2-1153 0</inkml:trace>
  <inkml:trace contextRef="#ctx0" brushRef="#br1" timeOffset="81011.97">17351 10905 1180 0,'0'0'-1111'0</inkml:trace>
  <inkml:trace contextRef="#ctx0" brushRef="#br1" timeOffset="81539.25">17269 11281 1440 0,'0'0'82'0,"0"0"-49"0,0 0-1 16,0 0 22-16,0 0 6 0,0 0 0 0,0 0-13 16,0 0-26-16,0 0-11 0,0 0-2 0,0 0-2 15,0 0 2-15,0 0-2 0,3-37-1 0,-1 30-4 16,0 0-5-16,-1 0-5 0,1 1-4 15,3-3 0-15,-3 3-3 0,2-3 0 0,1 1-4 16,-3-1-6-16,1 1-4 0,2 0-3 0,-3-1-1 16,0 1 8-16,1 1-4 0,0 0-44 0,-1 3-117 15,-2 0-1022-15</inkml:trace>
  <inkml:trace contextRef="#ctx0" brushRef="#br1" timeOffset="82011.31">17287 11288 1481 0,'0'0'144'0,"0"0"-147"0,0 0-18 15,0 0 0-15,0 0 11 0,0 0 16 0,0 0 10 16,0 0 0-16,0 0-4 0,0 0-7 0,0 0-1 15,0 0 3-15,0 0 3 0,0 0 5 16,9-89 5-16,-9 83 5 0,1 0 1 0,-1 0-3 16,1-1-4-16,0 1-4 0,0 0-3 0,1 2-3 15,0-1 0-15,-1 0 0 0,0 1-2 16,0 1-1-16,-1-1-3 0,0 2-1 0,1 0-5 16,0 0 1-16,1 0-2 0,-1 1-4 0,1-1 0 15,-1 2-3-15,0-1-1 0,0-1 1 0,-1 2-2 16,0 0-3-16,0 0-5 0,1 0-7 15,-1 0-9-15,0 0-3 0,0 0-3 0,0 0-7 16,0 0-13-16,0 0-77 0,0 0-1055 0</inkml:trace>
  <inkml:trace contextRef="#ctx0" brushRef="#br1" timeOffset="83122.2">17347 11168 1194 0,'0'0'138'0,"0"0"-22"0,0 0-24 16,0 0-19-16,0 0-5 0,0 0-7 0,0 0-1 15,0 0 2-15,0 0 4 0,0 0 1 0,0 0 2 16,0 0-2-16,0 0-9 0,32-126-8 0,-28 112-8 16,-1-2-13-16,-1 0-7 0,0-1-8 15,4-1-6-15,-3-1-5 0,-2 1 3 0,4-2-1 16,-3 0 0-16,-1 1 3 0,0 0-2 0,0-3 0 16,0 3 1-16,2-2 0 0,-1 0 5 15,-1 1-3-15,0-1 0 0,0-2-3 0,1 0-3 16,3 1-3-16,-3 0-1 0,0-2 1 0,1 3 0 15,0-1 1-15,-1 1 3 0,-1 0 1 16,-1-1 2-16,0-3 2 0,0 0 2 0,0-2 0 16,0-3-2-16,0-2-4 0,0-1 2 0,-2 0-2 15,1-1-1-15,-2 0-1 0,1 0-3 0,2 1 0 16,0 0-4-16,0-2 2 0,2 0-1 0,2-4-8 16,0-1-2-16,4-2 0 0,-1-1 1 15,-3 0 3-15,3 2 4 0,-3-1-1 0,4-1-1 16,-4 3-4-16,3-2-4 0,3 0 0 0,0 1-3 15,-1-2-6-15,2 0 5 0,0 1 4 0,-2 0 4 16,0 2 5-16,1 2 0 0,-3 0-1 16,-1 2-2-16,3 1 2 0,-4 0 1 0,1 0 2 15,-1 3 0-15,-1 2-1 0,-3 2 4 0,0 3 0 16,-1 1 2-16,0 2 2 0,0 0-3 0,0 3 3 16,0 2-1-16,0-1 2 0,0 3 0 0,-1 1-2 15,1 1-2-15,-1 1 0 0,0 1-1 16,1 0 3-16,-1 1 2 0,1 2 1 0,0 0 5 15,0 2-2-15,0 1 2 0,0 3-1 0,0 0-1 16,0 2-3-16,0 0-7 0,0 0-1 16,0 0-6-16,0 0 0 0,0 0 4 0,0 0 2 15,0 0 2-15,0 0 0 0,0 0-2 0,0 0 1 16,0 0 6-16,1 0 2 0,-1 0 2 0,0 0 3 16,0 0-3-16,0 0-2 0,0 0-5 15,0 0-8-15,0 0-10 0,0 2-7 0,0 0-7 16,0 1-20-16,0 1-43 0,0 2-106 0,0-2-230 15,0-1-933-15</inkml:trace>
  <inkml:trace contextRef="#ctx0" brushRef="#br1" timeOffset="85527.27">17340 11397 615 0,'0'0'62'0,"0"0"-3"16,0 0 19-16,0 0 0 0,0 0 5 0,0 0-10 16,0 0-4-16,0 0-11 0,0 0-7 0,0 0-10 15,0 0-18-15,0 0-10 0,0 0-3 16,-4 0-4-16,3 0 2 0,1 0 0 0,-2 0 3 16,1 0 3-16,-2 0 7 0,2 0 2 0,1 0 2 15,-2 0 5-15,1 0 0 0,-1 0 3 16,1 0-3-16,-2 0-1 0,3 0-2 0,-1 0-2 15,1 0 4-15,0 0 0 0,0 0 1 0,0 0 4 16,0 0-1-16,0 0 2 0,0 0-2 0,0 0-3 16,0 0-4-16,0 0 2 0,0 0-1 0,0 0 3 15,0 0 4-15,1 0 5 0,3 0 1 0,0 0-2 16,-2 0 2-16,4 2-8 0,-3 1-6 0,4 0-2 16,-3 2-9-16,5 0 1 0,-2-1 1 15,-2 1 0-15,3 0-2 0,0 1 0 0,-1 0 0 16,0 1-1-16,2 1 5 0,1 1-1 15,0 1 3-15,0-1 2 0,1 1-3 0,0 0 2 16,-1 0-2-16,2 0-3 0,0-1-1 0,1 1-3 16,-1-1-1-16,-1 0-1 0,2 0 2 0,1 0-5 15,0 1 1-15,-2-1 0 0,4 2-3 0,-4-2 2 16,5 3-1-16,-4 1-1 0,-1 1-1 16,4-2-3-16,-4 3 1 0,0-1 0 0,0 0 0 15,0 0 1-15,1-2-1 0,-2 1-1 0,1-2 2 16,-1 1 0-16,-2 0-1 0,3 0 3 15,-2 0-5-15,-1 0 0 0,2-1-1 0,-1-1 0 16,-1 0 0-16,2-2 3 0,-1 2-3 0,0-1 1 16,1 0 1-16,-1 0-1 0,0 0 1 0,0 1 0 15,0 2 0-15,0 0 0 0,0 0 1 0,-1 0-1 16,0 1 1-16,0-1 0 0,1 1 1 0,0-1-3 16,1-1 0-16,1 2 0 0,-1-2-2 15,0 0 0-15,1-1 2 0,2 1 0 0,-1-2-2 16,-1 2 1-16,4-1 1 0,-4 2-1 0,1-1 1 15,2 3 2-15,-2-2-2 0,0-1 0 0,2 1 1 16,-1-2-2-16,-3 0 2 0,6 0-1 16,-5 0-2-16,-1-1 2 0,2 0-2 0,0-1-2 15,-1-1 2-15,-2 1 0 0,-1-1 2 0,2 1 1 16,-5-1 0-16,3 2-2 0,-1-2 1 16,2 2-1-16,-2 0 2 0,1 2 0 0,-3-3 0 15,3 2-5-15,0 0 1 0,-2-1 0 0,1 0 0 16,-2-1 5-16,2 2-1 0,0-1 0 0,-3-2 2 15,4 3-3-15,-1 0 2 0,-2-2 0 16,1 2 0-16,2-1 0 0,-2 0 0 0,-1 0 1 16,2 0 1-16,0 1 1 0,-3-1-1 0,2-2 0 15,2 3-1-15,-1-2-2 0,-3 0 2 0,2 0 0 16,0 0-3-16,-2 0 5 0,4 1-3 0,-1 0 0 16,1 0 1-16,1 2 2 0,-3-2-2 0,2 3 2 15,1 1 0-15,2-1-1 0,1 2 0 16,-1 1 0-16,-1 0 0 0,1 0-3 0,0 0 4 15,3 0 2-15,-2 0 3 0,-2-1 5 0,1 0-2 16,2-1-2-16,-4 0-2 0,0-1-3 16,1 1-3-16,-1 0-2 0,2 1 2 0,-1-1-2 15,0-2 1-15,1 2 3 0,2-2-2 0,0 1 0 16,-2 1-1-16,3-1-1 0,0 1-1 0,1-2 2 16,-2 2-3-16,1 0-3 0,-2 1 6 15,-2 0-1-15,1-1 3 0,-2 1 5 0,0-2-3 16,1 0-4-16,-2-2 1 0,0 0-2 0,-1 0-2 15,-2-1 3-15,3 0-1 0,-1-2 1 16,-2 0 2-16,0 0-1 0,1-1-1 0,-4 0 1 16,3 0-1-16,-3-2-1 0,-1 0 1 0,3 0-3 15,-3-1 1-15,1 0 1 0,-2 0 0 0,3-2 2 16,-3 2 0-16,0-2 1 0,-1 1-1 0,0-1-1 16,1 0-1-16,-1 1-1 0,0-1 3 15,0 0 0-15,0-1 0 0,0 0 2 0,0 1 1 16,0-1 2-16,0 0-2 0,0 0 2 0,0 0-6 15,0 1 1-15,0 1-2 0,0-2 0 0,0 1 3 16,0-1 0-16,-1 0 0 0,1 1 0 16,-1-1-2-16,1 0 1 0,0 0-2 0,0 0-1 15,-1 0 2-15,1 0-4 0,0 0 2 0,0 0 1 16,-1 0-2-16,1 0 2 0,0 0-1 0,-3 0 0 16,2 1-2-16,-1-1 0 0,2 0-1 0,0 0 3 15,-1 0-4-15,0 0-1 0,0 0 0 16,-3 0 1-16,3 0-4 0,-1 0-1 0,2 0-1 15,-2 0-12-15,0 0-6 0,-3 0-18 0,4 0-24 16,-1 0-27-16,-3 2-35 0,3-2-37 16,-1 0-51-16,1 0-305 0,-2 0-928 0</inkml:trace>
  <inkml:trace contextRef="#ctx0" brushRef="#br1" timeOffset="103837.9">16483 11807 1277 0,'0'0'349'0,"0"0"-273"16,0 0-22-16,0 0 9 0,0 0 32 0,0 0 31 15,0 0 11-15,0 0-7 0,0 0-28 16,0 0-11-16,0 0-4 0,0 0-5 0,52-35-3 16,-46 31-8-16,-1 2-11 0,3 2-13 0,-5 0-7 15,4 0-6-15,-4 0-1 0,3 0 2 0,-3 1-4 16,3 1-3-16,-2 1-6 0,2-1-4 15,-2-1-5-15,1 0 0 0,0-1-2 0,3 0 3 16,-4 0 0-16,3 0 1 0,-3 0 3 0,3-2 1 16,2-1 0-16,-2-1 2 0,0-1 0 15,1 2-4-15,3-3 2 0,-2 1-3 0,1-1-2 16,1-1 2-16,0 0-3 0,0-1 0 0,2-1 0 16,0-2 0-16,0 1 0 0,-1-1 1 15,4 0 4-15,-4 1-2 0,0-1 1 0,1 2-2 16,-2 1-6-16,1 0 1 0,-1 1-2 0,-1 2 0 15,1-1 1-15,-2 1-6 0,-2 0 1 0,-1 1-1 16,4-1 1-16,-5 2 0 0,1-3 1 16,2 2 0-16,-2-1 0 0,1-1 0 0,1 0 0 15,-2 0 1-15,1 1-1 0,2-2-1 0,0 1 3 16,-1-2-2-16,1 1 4 0,-1-1-3 0,0-1-1 16,0 2 0-16,3-1-1 0,-3 0-1 0,0 1 1 15,-1 0 0-15,1 0-2 0,1 0 0 0,-2 1 2 16,0 0-3-16,1-1 0 0,0 0 2 15,-1 1-1-15,0-1 2 0,-1 1 1 0,4-1-1 16,-4 0 3-16,1 2-1 0,1-3-2 0,2 2 1 16,-3 0-3-16,-2-2 0 0,3 1-1 0,1-1 1 15,-2 1 0-15,2-1 0 0,0 0 2 16,0-1 0-16,0-1-1 0,1 2-2 0,0-2 0 16,0 2 4-16,-2 0-2 0,1 0 2 0,-3 1 1 15,1 1-4-15,0 1 2 0,-3 0-2 16,4 0 3-16,-5 1-3 0,4-1 1 0,-4 2-2 15,4-3 0-15,0 2 3 0,-2-2-3 0,4-2 2 16,-3 2-1-16,1-2-3 0,2 1 3 16,0 0-2-16,0-1 2 0,0 1 1 0,-3 0-2 15,1 0 2-15,1 1-1 0,-1 2-1 0,-1-1 2 16,-2 1 0-16,1-1 0 0,-2 1-4 0,2 1 1 16,-3-1 0-16,0 1 0 0,4 1 4 0,-4 0-3 15,-1 0 1-15,0-1-1 0,1 1-2 0,0 0 2 16,0-1-1-16,0 0-1 0,-1 0-1 15,0 0 2-15,0-2 1 0,2 2-1 0,-1-1-1 16,-1 1 0-16,-1 0-1 0,1 2 2 0,-1 0 1 16,0 0-4-16,0 1-4 0,0 0-7 0,0 0-1 15,0 0-10-15,0 0-5 0,0 0-4 16,0 0-3-16,0 0 4 0,0 0 5 0,0 0 4 16,0 0 8-16,0 0 0 0,0 0 3 0,0 0 6 15,0 0 1-15,0 0 5 0,-1 0 2 0,0 0-2 16,-1 0 1-16,1 0 2 0,-1 0-1 15,1 0 4-15,1 0 6 0,0-1-6 0,0 1 1 16,0-2 2-16,0 2-5 0,-1 0 3 0,1-2 0 16,0 1-1-16,0 1-4 0,0 0 4 15,-1-2-4-15,1 2-1 0,-1-1 7 0,0 1-10 16,-3-1-1-16,3 1-4 0,-1 0-16 0,0-1-15 16,-1 0-26-16,-2-2-35 0,4 1-55 0,-1 1-117 15,-1-2-1069-15</inkml:trace>
  <inkml:trace contextRef="#ctx0" brushRef="#br2" timeOffset="107841.85">16598 11662 1756 0,'0'0'114'0,"0"0"-71"15,0 0-10-15,0 0 24 0,0 0 40 0,0 0 29 16,0 0 11-16,0 0-13 0,0 0-29 16,0 0-19-16,0 0-13 0,0 0-3 0,-6 36-7 15,9-34-6-15,-1 2-6 0,3-2-3 0,-1 1-4 16,4-1 0-16,-4-1 1 0,4 1-1 0,0-2-1 15,1 1 0-15,1-1 1 0,2 0-4 16,1 0 5-16,-1 0-5 0,4 0-4 0,-4 0 3 16,2-1-8-16,0-1-1 0,-2 0 1 0,3-2-6 15,-1 1-3-15,-1-2 0 0,1 0 4 16,1-1-1-16,-3 2 1 0,1-3 2 0,2 1-2 16,-4 1 1-16,0 0 2 0,0-1-5 0,-2 1 9 15,2 2-9-15,-4-1-2 0,0 0 4 0,-2 1-6 16,3-2-1-16,-1 0 2 0,-1-1 0 0,3 1-5 15,-1-2 4-15,3 0 0 0,-2-1-2 16,1 0 2-16,1 0-2 0,-1-1-1 0,0 1 3 16,1-2-5-16,-1 2 2 0,0-3-1 0,0 2-1 15,-2-2-2-15,2 2 3 0,0-1-2 0,-3-1 0 16,2 1 2-16,0 0-1 0,1-1 2 0,-1 1 0 16,-2 0-1-16,0 0 1 0,1 1-1 15,0 1-1-15,-2 0-1 0,0 0 2 0,3 0 1 16,-3 1-4-16,0 0-1 0,3-2 0 0,-1 0 0 15,-2-1 0-15,1 0 4 0,2-1-4 16,1-1 0-16,-3 1 2 0,2-2 0 0,-2 2 0 16,2-1 4-16,-1 0-3 0,-1 2-1 0,-2 1 2 15,4-1-1-15,-5 2 0 0,3-1 4 0,-4 0-4 16,3 1-3-16,-3 1 1 0,4-1-1 16,-5 0 1-16,5-1 1 0,-4 0 0 0,1-1-2 15,0 0 1-15,-1 0-1 0,2-1-2 0,-1 1 4 16,-1 0-2-16,3-1 0 0,-3 1 0 15,3-1 5-15,-3 1-5 0,4-1 0 0,-3 0 3 0,3 0-5 16,-3-1 0-16,3 1 1 0,-1-2-1 16,0 0 2-16,0 1-1 0,-2-2 3 0,0 2 2 15,1 0-6-15,-3-1 3 0,4 2-2 0,-4 0 0 16,-1 1 5-16,1 0-4 0,1 1 3 0,-1-1-1 16,-1 1-7-16,0 1 6 0,0-1-1 15,-1 1 1-15,1-2 0 0,0 1-1 0,1 0-2 16,-2 1 2-16,1 0 0 0,1 1 1 0,-1-2 1 15,0 2-4-15,0 0-2 0,-1-1 5 0,0 0-1 16,1 1-1-16,0 0 2 0,2-1-2 16,0 1-1-16,-2 2 1 0,0-3 2 0,0 3-2 15,-1-1 2-15,0 0-1 0,1 0-2 0,0 1 3 16,1-1-3-16,0 1-1 0,-2 0 3 16,0 0-1-16,1-1 0 0,-1 1 3 0,1 1-1 15,-1-1-1-15,1 1 2 0,-1-2-4 0,0 1 3 16,0 0-2-16,1 0-1 0,-1-1-3 0,0 1 5 15,0-1-4-15,1 0 6 0,-1-1-1 16,1 1-1-16,-1-1-2 0,2 2 0 0,-2 0 0 16,0-1 0-16,2 2 0 0,-2-1 0 0,0 2 0 15,0-1 0-15,0 1 0 0,0-2 0 16,0 2 0-16,0-2 0 0,0-1 0 0,0 3 0 0,0-1 0 16,0-1 0-16,0 1 0 0,0 2 0 15,0 0 0-15,0-1 0 0,0 1 0 0,0 1 0 16,0 0 0-16,0 0 0 0,0-1 0 0,0 2 0 15,0 0 0-15,0 0 0 0,0 0 0 0,0 0 0 16,0 0 0-16,0 0 0 0,0 0 0 16,0 0 0-16,0 0 0 0,0 0 0 0,-2 0 0 15,2 0-10-15,-2 0-1 0,0 0-4 0,2 0-4 16,-2 0-9-16,0 0-6 0,-3-1-12 0,4 0-8 16,-2-1-10-16,-5 1-22 0,3 1-18 15,-2 0-43-15,0 0-109 0,4 0-1430 0</inkml:trace>
  <inkml:trace contextRef="#ctx0" brushRef="#br3" timeOffset="112128.17">16643 11709 0 0,'0'0'0'16,"0"0"0"-16,0 0 0 0,0 0 0 15,0 0 43-15,0 0 225 0,0 0 55 0,0 0-15 16,0 0-21-16,0 0-18 0,0 0-39 0,0 0-22 16,-42 70-34-16,41-69-20 0,1-1-23 0,0 0-20 15,0 0-20-15,0 0-15 0,1 0-7 16,3 0 0-16,-1 0-4 0,5 0-1 0,0-2-5 15,-1-2-5-15,1-2-7 0,5 0-6 0,0-1-1 16,1-1-3-16,4-2 5 0,1-1 1 16,-2-1 0-16,4-3 0 0,1 0-5 0,-1-1-5 15,0 1-5-15,1 1-4 0,1 1-4 0,-1 1-2 16,1 2-3-16,-1 2-8 0,-3-1 4 0,-2 2-3 16,0 2-1-16,0-1 2 0,-2 1-2 0,0-3-1 15,-1 1 0-15,-2 1 2 0,2-4 1 16,-2 1-2-16,-1 0 2 0,-1-2-3 0,0 3 2 15,-1-3 1-15,0 1 0 0,0-1 2 0,0 2-3 16,-1-2 0-16,2 3-2 0,-1-3 2 0,0 0-1 16,1 0-1-16,1 1 3 0,-1 0-2 0,-1 0 3 15,3 1-2-15,-2 1 1 0,-1 0-2 16,2 1-3-16,-2 0 3 0,-2-1-3 0,-2 3 7 16,4-2-4-16,-4 0 0 0,0 1 1 0,0-1 0 15,0-1-1-15,0 1-1 0,-1-1 2 16,-2-1-1-16,3 0-1 0,0-2 0 0,1-2-2 15,-2-1 4-15,4 0-5 0,-1-1 1 0,-1 1-2 16,2 0-1-16,-1 0 2 0,-1 0-2 0,2 2 3 16,0-2-3-16,0 2 2 0,0-1 1 15,0 0 0-15,1 1 2 0,-1 1-5 0,-3-2 4 16,3 2-5-16,-2-2-4 0,-1 0 8 0,3 1-5 16,-5 0 4-16,4 0-1 0,-5 1-1 15,4-2 3-15,-3 4 1 0,-1-1-2 0,3 0 1 16,-2-1-1-16,-2 2-3 0,3-1 4 0,-1 1-1 15,-1-2-3-15,0 3 3 0,1-2 2 0,-1 0-2 16,0 0 2-16,-1 1-3 0,0-1-7 16,1-1 8-16,1 1-2 0,0 1-1 0,-1 0 6 0,-2 2-5 15,1-1 2-15,1 1 2 0,0 0 2 16,0 0-4-16,-2-2 1 0,1 4 0 0,0-2-9 16,0 2 7-16,-1-2-4 0,0 1 2 0,0-1 10 15,0 0-8-15,0-1 3 0,0 1-1 0,0-1-2 16,0 1 0-16,0-1-1 0,0 1 1 15,0-1-4-15,0 0 3 0,0 0 2 0,0-1 1 16,0-1 6-16,0 0-9 0,0 0-1 0,0-2 0 16,0 0-3-16,0 3 2 0,0-3 2 15,0 0-1-15,0 2-4 0,1-2 5 0,-1 2 0 16,0 1 0-16,0 0 5 0,0-1-5 0,0 1-2 16,0 2-1-16,0-3 2 0,0 0 2 0,0 1-1 15,0-2 1-15,0-1 0 0,0 2-2 16,0-2 2-16,0 0 0 0,0-2-4 0,0 0 1 15,0-1 1-15,0-1-5 0,1 2 2 0,1 1 3 16,-1-3-2-16,1 4 3 0,-2-1 5 16,1 1-5-16,-1-1 0 0,1 1-1 0,-1-3-4 15,1 3 4-15,-1-3-1 0,2 2 1 0,0-2 1 16,2 1-1-16,-3 1-2 0,1-1 1 0,-1 2 2 16,0 0-1-16,1 0 1 0,0 0 0 0,-2 3-6 15,1-2 5-15,-1 1-2 0,0-1 5 0,0 1 4 16,0 0-7-16,0 1 0 0,0-2 0 15,0 1-1-15,-1-1 0 0,1 1 2 0,-2 0-4 16,2 0-1-16,0 1 5 0,0 0-2 0,0 0 6 16,0 0-2-16,0 0-5 0,0-1 5 0,0 1-5 15,2-1 4-15,-2 2-3 0,1-1 2 16,0 0 0-16,0 0-1 0,0 0 0 0,-1-2 1 16,1 3 2-16,2 0-3 0,-1 1-1 0,-1 0 1 15,-1 1-3-15,1 1 2 0,0-2 0 16,1 0 1-16,1-1 0 0,0 0 4 0,-1 1-2 15,-1-1-2-15,-1 1 3 0,1-1-7 0,0 1 6 16,1 0-2-16,-1-1-1 0,2 1 2 0,-2-1-3 16,0 0 2-16,1 1-2 0,3-2 6 15,-2 1-4-15,1-1-2 0,2 1 1 0,-3-2-5 16,2 2 7-16,-2-2-2 0,1 1 1 0,0 0 3 16,-2-2-1-16,2 2 0 0,1 1-1 0,-3-1 2 15,1 0-5-15,1 1 2 0,-2-2-5 0,2 2-2 16,0-1 7-16,-2 2-3 0,2-2 7 0,2-1-1 15,-3 2-3-15,2-2-1 0,-2 0-1 16,3 2 4-16,-3-2-6 0,0 2 4 0,4 0 0 16,-5-1 3-16,4 1-3 0,-3 0 1 0,-1 1 1 15,4 0-4-15,-4-2 3 0,2 1-2 16,2 0-1-16,-4 0-2 0,4 0 4 0,-3 1 1 16,3 1 1-16,-3 0 3 0,-1 0-8 0,4 0 6 15,-4 1-2-15,-1 1-4 0,0 0 3 0,0 2 0 16,1-1 1-16,0 1 0 0,-2-1-2 15,1 2 2-15,0-2 0 0,0 1 2 0,-1 0-2 16,1-2 1-16,-1 2-4 0,0 0-3 0,0 0 5 16,0 1 0-16,0-1 0 0,0 1 1 0,0 1 1 15,0 0-3-15,0 0-1 0,0 0 3 16,0 0-6-16,0-1-3 0,-1 0-3 0,-1 0-5 16,-1-2-1-16,-1 2-8 0,2-2-5 0,-4 2-8 15,3-1-7-15,1 0-7 0,-3 1-10 0,2 0-12 16,0 1-19-16,-2 0-29 0,2 4-41 15,0-1-151-15,-1 1-1347 0</inkml:trace>
  <inkml:trace contextRef="#ctx0" brushRef="#br3" timeOffset="113782.79">16568 11769 1991 0,'0'0'66'0,"0"0"-47"15,0 0-7-15,0 0 5 0,0 0 14 0,0 0 21 16,0 0 9-16,0 0 5 0,0 0-4 16,0 0-5-16,0 0 0 0,0 0 3 0,0 0 6 15,0 0-1-15,46-83 0 0,-43 77-2 0,5 1-7 16,-2-2 3-16,2-1-8 0,2 0-1 16,2-1-5-16,3-1-4 0,-3 1-2 0,6-1-2 15,-4 1-6-15,4-2-1 0,-3 1-2 0,1-1-1 16,1 2 3-16,-2-1 0 0,2 0-2 0,-1 3 0 15,-1-1-4-15,-1 1 0 0,1 0 0 16,-1 1-3-16,0 1-4 0,2 0 1 0,-4 3-3 16,3-2-4-16,-2 2 4 0,-2 0-3 0,3 0 1 15,-1 2-1-15,0-1 0 0,-2 1-4 0,0-1 2 16,3 0-1-16,-1 1-2 0,-1 0 4 0,-2 0-2 16,0 0-1-16,1 0 2 0,-1 0-3 15,0 0 0-15,2 2 1 0,0-1-2 0,-1 2 2 16,2-2 0-16,-1-1 0 0,0 1-4 0,1-1 1 15,1 0 2-15,-1 0-1 0,1 0 3 16,1 0-3-16,-3 0 2 0,2-2-1 0,-2 1-1 16,-1-1 0-16,1 1-3 0,-2-1 0 0,-1 1-1 15,1-1 1-15,0 2 2 0,-3 0 0 0,0 0-2 16,2 0 1-16,-1 2-2 0,0 0 1 0,-2 0 3 16,4 2-2-16,-1-2 0 0,1 1 1 15,1-1-3-15,-2 1 1 0,1-1 0 0,0 2 1 16,0-2-3-16,-2 1 4 0,2 1-4 0,-3-1 1 15,0 2 0-15,1 0 0 0,1-1 1 16,-4 1 1-16,3 1 2 0,0-1-2 0,1 1 0 16,-2 1 0-16,-1-1-4 0,3 1 4 0,-1 0-4 15,-3-2 1-15,3 2 2 0,0 0-5 0,-2 2 2 16,1-2 1-16,2 1 3 0,-2 2 2 0,-2-2-4 16,3-2-1-16,-2 3-2 0,-1-2 2 15,3-1 1-15,-2 2 0 0,1-1 2 0,1 0-5 16,-2 0 1-16,-1 0 2 0,4 1-1 0,-3-1-2 15,0 0 4-15,0 1-3 0,-2-1 1 0,5 0 4 16,-3 0-4-16,0 1 2 0,2-1 0 0,-2 0-8 16,2-1 6-16,0 1 0 0,0 0 1 15,0-1 5-15,-1 0-8 0,1-1 0 0,1 1 1 16,2 1-5-16,-2 0 6 0,0 0 1 0,0 2-2 16,-1-2-2-16,0 1 4 0,1-1-2 15,0 0-1-15,1 2 9 0,-1-2-7 0,1 0 0 16,-1 2 0-16,0-3-4 0,0 0 7 0,2 2-3 15,-1-1 0-15,0-1 1 0,-1 0-1 0,2-1-1 16,-4 1-1-16,3-2 4 0,-2 2-4 16,2-1 2-16,-1 1 2 0,0-2 1 0,0 1-1 15,-3 2-3-15,4 0 0 0,-1-1 2 0,0 0 0 16,2 0-1-16,-2 2 1 0,0-1-4 0,-1-1 2 16,2 0-1-16,-2 0 2 0,0 0 2 0,3 0-2 15,-2 1 1-15,-1 0-2 0,2-1-2 16,0 1 4-16,-2 0-2 0,0 2 2 0,-3-1-2 15,5-2 1-15,-2 1 1 0,0 0-1 0,-1 1 2 16,1-1-3-16,1 0 0 0,-1 0 2 0,1 0-4 16,-3 0 2-16,2-2 1 0,1 1 0 0,-1 0-1 15,-2 0 2-15,2-2-3 0,-1 1 0 16,2 0 4-16,-4 0-5 0,4-2 3 0,-1 0 1 16,-1 1-2-16,0-2 0 0,2 1 1 0,1-2-2 15,0 2 0-15,0-2 2 0,-1 0-1 16,1-1-2-16,-1 1 2 0,0-1 1 0,1 0 1 15,-3 0 0-15,2 0-2 0,1 0-1 0,0 0 1 16,0-2 0-16,0 1 2 0,2-2-1 16,0 1 1-16,0-1-1 0,-2 1 0 0,1-2 0 15,0 2 2-15,-1-1-3 0,0 0 2 0,1 1-1 16,-1 1-4-16,-1 1 3 0,1-2 0 0,-1 1-1 16,-3 0 2-16,3-1-1 0,1 1 2 15,-2-2-4-15,0 2 2 0,-4-1 0 0,4 1 1 16,-5-2 0-16,2 2-3 0,-3 1 4 0,0-1-6 15,-1 0-1-15,-1-2 0 0,1 1-7 0,-1-3-7 16,0 0-12-16,3-3-20 0,-3-1-21 16,0-3-34-16,0-4-46 0,0 4-132 0,0 5-1449 0</inkml:trace>
  <inkml:trace contextRef="#ctx0" brushRef="#br3" timeOffset="122026.16">17604 9805 31 0,'0'0'61'0,"0"0"-5"16,0 0 10-16,0 0 6 0,0 0-8 0,0 0-22 15,0 0-28-15,0 0-22 0,0 0-9 16,0 0-1-16,0 0 22 0,0 0 14 0,20-34 11 15,-18 32 4-15,1-3-2 0,-2 3 12 0,-1 0 12 16,1-2 4-16,-1 1-10 0,0-1-17 0,0 0-17 16,0 1-6-16,0 0 9 0,0-1 12 0,0 2 15 15,0 0 21-15,0 0-5 0,0 1-12 16,0 1-18-16,0 0-25 0,0 0-2 0,0 0-1 16,0 0-3-16,0 0 2 0,0 0 1 0,0 0 0 15,0-2 1-15,0 2 2 0,0 0-2 0,0 0-5 16,0-1 0-16,-1 1-3 0,-3 0 0 0,2-1 4 15,1 1 0-15,0 0-2 0,1 0-5 16,-1 0-18-16,0 0-33 0,1 0-38 0,-1 0-104 16,1 0-435-16,0 0 593 0</inkml:trace>
  <inkml:trace contextRef="#ctx0" brushRef="#br4" timeOffset="132534.84">18306 8270 1585 0,'0'0'325'0,"0"0"-106"15,0 0-35-15,0 0-39 0,0 0-21 16,0 0-14-16,0 0-16 0,0 0-13 0,0 0-6 15,0 0 2-15,0 0-2 0,0 0-8 0,0 0-8 16,-2 2-11-16,1 0-4 0,-2 0-3 16,1-1 0-16,-2 1 0 0,3 1-6 0,-2-1-2 15,0 2-3-15,-1 0-3 0,0-1-4 0,-3 3 0 16,-1 0-3-16,3 1-4 0,-3 1-1 0,-1 0-1 16,0 4-3-16,0-3-2 0,1 2 1 15,-5 2 0-15,2 0 1 0,0 0-3 0,-1 2 1 16,0-1-1-16,-3 1-2 0,3 0 1 0,0-3-1 15,1 3 1-15,-2-2 0 0,1 0 0 0,1-1 0 16,2 1 2-16,0 0 1 0,2-1-3 16,0 0 3-16,-1 1-3 0,2-1-4 0,-1 1 2 0,0 1-1 15,3-2 1-15,-2 1-1 0,3 0-1 16,-3-1-1-16,2 0 0 0,2-1 2 0,-4 2 0 16,3-1-2-16,-2 0-1 0,1 0 0 0,-4 0 4 15,4 1 0-15,-3 0 0 0,4 0-2 16,-3-1-2-16,3 1 1 0,-5 0 1 0,5-2-1 15,-4 1 4-15,2-1-5 0,-2 0 1 0,-1 1 2 16,2 0 5-16,-1 0-4 0,-2 1 1 0,-1 0 0 16,3 0-5-16,0 0 1 0,-1-1 0 15,-2 0-2-15,3 0 5 0,2-1-4 0,-2 1 0 16,2 0 5-16,-2 1-5 0,-1 0 2 0,3 1-4 16,-3-1 4-16,-1 2 0 0,1-1-3 15,3 1 3-15,-2 1-4 0,-3-1-1 0,4 0 4 16,-1 0 2-16,-1 0 1 0,-2 0-6 0,2 0 4 15,1 0-4-15,0-1 1 0,-3 0 4 16,2 2-3-16,-2 0 3 0,0-1-6 0,1 1 0 0,0 0 6 16,0 0-2-16,1 1 5 0,-1 0-6 15,1 0 2-15,-2 0-5 0,3 0 2 0,2 1 3 16,-2-3 1-16,3 1 2 0,-3-2-6 0,4-1 3 16,-3 1-2-16,4 0 2 0,0-1-1 0,-3 1 0 15,3-2 1-15,0 1-5 0,-1 0 3 0,0 0-1 16,1-1 2-16,1-2 2 0,0 1 0 15,0 0-1-15,0 0-2 0,1-1-1 0,-2 0-3 16,2 0 5-16,-3 2-2 0,2-1 2 0,-1 4 1 16,0-3-1-16,-3 2 0 0,3-2-4 15,-1 2 5-15,-3 1-3 0,4-1-1 0,-3 0 6 16,1-1-8-16,3-1 4 0,-1 0-2 0,-2-1 2 16,2 1 5-16,0 0 0 0,0 1-6 0,-4 1-1 15,3 1 2-15,-1 1-6 0,0-2 6 16,0 3 0-16,-2-2-1 0,4-1 5 0,-2 1-5 15,0-2 3-15,3 1 0 0,-1-1 1 0,-1-1-3 16,0 1 1-16,1 0-1 0,1-1-6 16,-1 1 9-16,0 0-2 0,-1-1 0 0,1 2 2 15,0 0-4-15,-1-1 1 0,-1 2 0 0,2-3 3 16,1 0-2-16,-1 1-2 0,0-3 0 0,0 1 0 16,2-1 0-16,-1-1 0 0,1 0 0 0,0-1 0 15,0-1 0-15,0 1 0 0,0-1 0 0,0-1 0 16,0 0 0-16,0-1 0 0,0 2 0 15,0 0 0-15,0 1 0 0,0 1 0 0,0 0 0 16,0 3 0-16,0-1 0 0,0 0 0 0,-1-1 0 16,1-1 0-16,-1 1 0 0,1-1 0 0,0-1 0 15,0-1 0-15,0 1 0 0,0-2 0 16,0 2 0-16,0-3 0 0,1 2 0 0,-1 0 0 16,0 0 0-16,0 3 0 0,0-2 0 0,0 3 0 15,0 0 0-15,0 2 0 0,0-1 0 16,-1-1 0-16,1 1 0 0,-1-2 0 0,1 2 0 15,-1-2 0-15,1 2 0 0,-1-1 0 0,1 2 0 16,0-1 0-16,0 1 0 0,0-3 0 0,0 2 0 16,0-4 0-16,-2 2 0 0,2 0 0 15,0-1 0-15,0 0 0 0,-2 0 0 0,2 1 0 16,0 1 0-16,-1 0 0 0,0 1 0 0,1 0 0 16,-1 1 0-16,0 0 0 0,0 0 0 0,1-2 0 15,0 1 0-15,0-4 0 0,0 1 0 0,0 0 0 16,0-1 0-16,0 0 0 0,1-1 0 15,0 0 0-15,-1 1 0 0,1 1 0 0,-1-2 0 16,0 3 0-16,0 0 0 0,0 1 0 0,0 2 0 16,0 0 0-16,0 1 0 0,1-2 0 0,0-2 0 15,1 1 0-15,1-2 0 0,-2 0 0 16,1-1 0-16,-1-1 0 0,2 2 0 0,0-2 0 16,-1 1 0-16,-1 1 0 0,1-1 0 0,1 1 0 15,0-3 0-15,-2 0 0 0,0 0 0 0,0 1 0 16,0 0 0-16,2-1 0 0,-1 1 0 15,-1-2 0-15,1 1 0 0,-2 1 0 0,4-2 0 16,-1 1 0-16,0 1 0 0,-1 0 0 0,4-2 0 16,-3 1 0-16,1-1 0 0,0 2 0 0,-1 0 0 15,2 1 0-15,-2 0 0 0,-1 0 0 16,4 2 0-16,-3 0 0 0,0 0 0 0,3 1 0 16,-4-3 0-16,2 2 0 0,0-1 0 0,-1-1 0 15,3 1 0-15,-3-3 0 0,1 1 0 0,1 0 0 16,-2-1 0-16,3 1 0 0,-3-3 0 0,5 2 0 15,-6-1 0-15,4-2 0 0,-3 2 0 0,1 0 0 16,1-2 0-16,-3 2 0 0,4 0 0 16,-4 1 0-16,0 1 0 0,0 0 0 0,3 0 0 15,-2 1 0-15,-2-1 0 0,4 1 0 0,-2-2 0 16,-1 1 0-16,4 0 0 0,-3-1 0 16,-1 0 0-16,3-1 0 0,-2-1 0 0,-1 1 0 15,2 0 0-15,-1-1 0 0,-1-1 0 0,4 2 0 16,-3-1 0-16,-2 0 0 0,3 1 0 15,-1-1 0-15,0 0 0 0,-2 0 0 0,2 1 0 16,1 0 0-16,-3-1 0 0,1 2 0 0,4 0 0 16,-3 0 0-16,-2 0 0 0,2-1 0 0,1 1 0 15,-2-2 0-15,-1 2 0 0,4-1 0 16,-3-1 0-16,0 1 0 0,0 0 0 0,3-1 0 16,-2 0 0-16,-1 1 0 0,3-1 0 0,-1-2 0 15,-2 3 0-15,4 0 0 0,-3 0 0 0,4 1 0 16,-4 1 0-16,4 0 0 0,-3 0 0 0,2 1 0 15,-2 2 0-15,3 0 0 0,-3-2 0 16,3 2 0-16,-2-1 0 0,0-2 0 0,3 0 0 16,-5 0 0-16,4-1 0 0,-3 0 0 0,2 0 0 15,-3-1 0-15,3-1 0 0,-1 0 0 0,-1 0 0 16,0 0 0-16,-2 1 0 0,4 0 0 0,-3-1 0 16,0 2 0-16,3-1 0 0,-4 1 0 15,2-2 0-15,0 1 0 0,-2 0 0 0,2-1 0 16,0 0 0-16,-2 0 0 0,0 0 0 0,3 0 0 15,-1 1 0-15,-3-2 0 0,4 1 0 16,-2 0 0-16,-1 0 0 0,3 0 0 0,-2 0 0 16,0 3 0-16,2-1 0 0,-1 1 0 0,2-2 0 15,-3 1 0-15,3-2 0 0,-2 1 0 16,2 1 0-16,-1-2 0 0,2 2 0 0,-3 1 0 16,3 0 0-16,-3-2 0 0,3 1 0 0,-2 1 0 15,0 0 0-15,0 0 0 0,0 1 0 0,0 0 0 16,2 1 0-16,-1-2 0 0,-1 0 0 0,3 0 0 15,-1 1 0-15,1-1 0 0,-2 0 0 16,3 0 0-16,-2 0 0 0,0 1 0 0,0-3 0 16,2 2 0-16,-2 2 0 0,-1-2 0 0,3 1 0 15,-2-1 0-15,0 0 0 0,1 0 0 0,0 0 0 16,1 0 0-16,-1 0 0 0,2 0 0 0,-4-1 0 16,3 1 0-16,0-1 0 0,1 0 0 15,-1 0 0-15,0 0 0 0,0 0 0 0,-3-1 0 16,2 1 0-16,-1-1 0 0,2 0 0 0,-4 0 0 15,3-1 0-15,-1 0 0 0,-3 0 0 0,5 1 0 16,-3-1 0-16,0 1 0 0,0 0 0 16,-2 1 0-16,4-1 0 0,-4-1 0 0,3 1 0 15,-3 0 0-15,3 0 0 0,1 1 0 0,-3-1 0 16,3 1 0-16,-1 0 0 0,-2 0 0 16,3-1 0-16,1 3 0 0,-1-3 0 0,2 2 0 15,-4-1 0-15,2 0 0 0,2-1 0 0,-1 0 0 16,1 1 0-16,-1 1 0 0,3 0 0 0,-1 1 0 15,-1-1 0-15,3 1 0 0,1-1 0 0,-1 1 0 16,-1-2 0-16,4 3 0 0,-3-1 0 16,-1 1 0-16,5-1 0 0,-3 2 0 0,4-3 0 15,-1 1 0-15,-3 1 0 0,3-2 0 16,-3 4 0-16,4-3 0 0,-1 1 0 0,-1-1 0 0,2 1 0 16,1 1 0-16,0-2 0 0,2 1 0 15,1-1 0-15,0 0 0 0,4 0 0 0,-1 1 0 16,3 0 0-16,0 1 0 0,-1 0 0 0,2-3 0 15,-1 2 0-15,2 0 0 0,-1-1 0 0,-2 2 0 16,3-1 0-16,0 0 0 0,-1 1 0 16,2 1 0-16,-1 0 0 0,1 2 0 0,0 0 0 15,4 0 0-15,-3 0 0 0,0 0 0 0,0 1 0 16,0-1 0-16,2 0 0 0,-1 0 0 0,0-2 0 16,-1-1 0-16,3-1 0 0,-3 1 0 15,-1-1 0-15,-1 0 0 0,-2 1 0 0,-2-1 0 16,3 0 0-16,-2-1 0 0,-1 1 0 0,0-1 0 15,-1 0 0-15,2 2 0 0,-3-2 0 16,2 1 0-16,-2-2 0 0,2 0 0 0,-2 0 0 16,2-2 0-16,-1 1 0 0,-1-1 0 0,0-1 0 15,-1 1 0-15,0-1 0 0,0 1 0 0,-2 1 0 16,1-2 0-16,0 1 0 0,-2 1 0 0,2-2 0 16,1 0 0-16,-2 0 0 0,0-1 0 15,-2-1 0-15,0 1 0 0,0-3 0 0,1 2 0 16,-1-2 0-16,1 0 0 0,-1 0 0 0,-3 0 0 15,2 0 0-15,0 0 0 0,-1-2 0 0,-3 2 0 16,4-3 0-16,-5 3 0 0,5-2 0 0,-5 1 0 16,5 0 0-16,-4 0 0 0,2 1 0 15,-4 0 0-15,5-2 0 0,-3 0 0 0,2 1 0 16,-2-2 0-16,2 0 0 0,-2 2 0 0,1-2 0 16,0 1 0-16,-2 0 0 0,2-1 0 15,-1 0 0-15,-1-1 0 0,0 0 0 0,1 0 0 16,-3 0 0-16,5 0 0 0,-3-1 0 0,1 0 0 15,0-1 0-15,-1 1 0 0,1-1 0 0,0 1 0 16,0-1 0-16,-1 2 0 0,3-1 0 16,-5 2 0-16,5-1 0 0,-4-1 0 0,0 0 0 15,-1 1 0-15,2-2 0 0,2 0 0 0,-3 0 0 16,2-1 0-16,0 0 0 0,-1 0 0 0,1 1 0 16,1-2 0-16,1 0 0 0,0-2 0 15,1 1 0-15,-1 0 0 0,1-1 0 0,1-1 0 16,-1 1 0-16,0 2 0 0,2 0 0 0,0-1 0 15,0 1 0-15,-2 0 0 0,3-1 0 0,0 1 0 16,1 0 0-16,3-1 0 0,-2 0 0 0,-1-2 0 16,2 2 0-16,1 1 0 0,-1-2 0 15,-1 0 0-15,1 2 0 0,2 0 0 0,-1-1 0 16,1 0 0-16,0 0 0 0,2 0 0 0,-1-1 0 16,1 0 0-16,-2 0 0 0,0-1 0 0,1 0 0 15,0-1 0-15,1 1 0 0,0-1 0 16,1-1 0-16,0-1 0 0,-1 0 0 0,2 0 0 15,-2-1 0-15,1 1 0 0,-2 0 0 0,0 1 0 16,-1-3 0-16,0 0 0 0,-1 0 0 16,-1-1 0-16,3 0 0 0,-3-2 0 0,2 0 0 15,-2 0 0-15,1-3 0 0,3 1 0 0,-1-2 0 16,2-2 0-16,-2 0 0 0,-2 1 0 0,2 0 0 16,-1 1 0-16,-2 1 0 0,0 0 0 15,2 0 0-15,-3 0 0 0,2-1 0 0,-1 2 0 16,-1-2 0-16,-1 3 0 0,-1 1 0 0,-4 0 0 15,0 0 0-15,-1 4 0 0,-1-3 0 0,-3 2 0 16,-1-1 0-16,0-2 0 0,0 1 0 16,0-3 0-16,0 1 0 0,0-4 0 0,0 0 0 0,1-1 0 15,-1-1 0-15,1-1 0 0,1 1 0 16,1-1 0-16,0 1 0 0,-1 1 0 0,-2 1 0 16,1 1 0-16,-1 2 0 0,-2 2 0 0,-4 0 0 15,3 1 0-15,-2-1 0 0,-2 3 0 0,0-4 0 16,1 0 0-16,1-1 0 0,-2-4 0 15,5 0 0-15,-1-2 0 0,1 1 0 0,0 0 0 16,2 0 0-16,-1 0 0 0,1 0 0 0,2-2 0 16,0 1 0-16,-1 1 0 0,1 0 0 15,0 1 0-15,-1 2 0 0,-1 0 0 0,-1 0 0 16,-1 2 0-16,1 0 0 0,-3-3 0 0,3 0 0 16,-1-2 0-16,1-2 0 0,0-2 0 15,1 0 0-15,1 0 0 0,-1 0 0 0,2-1 0 16,-1-1 0-16,0 1 0 0,-2 0 0 0,2 1 0 15,-4 2 0-15,2 1 0 0,1 2 0 0,-3 0 0 16,1 1 0-16,-1 0 0 0,-2-1 0 16,4-1 0-16,-4 2 0 0,0-2 0 0,1-1 0 15,-1 1 0-15,3-2 0 0,-4-1 0 0,3 0 0 16,-3 1 0-16,2-2 0 0,-2 0 0 0,1 0 0 16,-2 0 0-16,2 1 0 0,-1 1 0 0,0-1 0 15,-2 0 0-15,2 0 0 0,-3 2 0 0,2-1 0 16,0 3 0-16,-1-1 0 0,-2 3 0 15,0-2 0-15,0 2 0 0,0 0 0 0,0-3 0 16,0 1 0-16,-2 0 0 0,1-2 0 0,-1-1 0 16,0-1 0-16,1-2 0 0,0 0 0 0,1 0 0 15,0 2 0-15,0-1 0 0,0 1 0 16,0 1 0-16,-1 2 0 0,0-1 0 0,-1 2 0 16,0 1 0-16,-1 0 0 0,1-2 0 0,-2 1 0 15,-1 0 0-15,3-1 0 0,-3 1 0 16,1 0 0-16,-1 0 0 0,1 0 0 0,0 1 0 15,-1-2 0-15,2 0 0 0,-4 0 0 0,5-3 0 16,-2 1 0-16,2-4 0 0,0-1 0 0,1-1 0 16,1 1 0-16,0-1 0 0,0-2 0 15,0 2 0-15,0 0 0 0,0 1 0 0,0 0 0 16,1-1 0-16,-1-2 0 0,0 1 0 0,0-2 0 16,0 1 0-16,0 1 0 0,-1 2 0 0,0 0 0 15,-1-1 0-15,-1 0 0 0,-1-1 0 0,1 1 0 16,-4 0 0-16,4-1 0 0,-3 2 0 0,3-2 0 15,-4 0 0-15,4 1 0 0,-2 2 0 16,-1-2 0-16,1 2 0 0,1 0 0 0,-2 0 0 16,2 0 0-16,-2 0 0 0,0 0 0 0,-1 1 0 15,2 1 0-15,-1 0 0 0,0 1 0 16,-1-1 0-16,-1 1 0 0,-2 2 0 0,-1-1 0 16,1 0 0-16,-3 3 0 0,-2 1 0 0,2 1 0 15,-6-1 0-15,1 4 0 0,-1 0 0 0,-3-1 0 16,4 2 0-16,-2-1 0 0,0 2 0 15,1 1 0-15,-2-1 0 0,0 2 0 0,0-2 0 16,-2 3 0-16,1-2 0 0,1 0 0 0,-2 1 0 16,0-1 0-16,0-1 0 0,1 0 0 15,-1 0 0-15,0-1 0 0,-1-1 0 0,3 2 0 16,-3-2 0-16,2 2 0 0,-2 2 0 0,3 0 0 16,0 0 0-16,0-1 0 0,1 0 0 0,-3-1 0 15,2 2 0-15,1-1 0 0,-2-1 0 0,0 1 0 16,-1 0 0-16,2-2 0 0,-3 2 0 0,1 0 0 15,-2 0 0-15,3-1 0 0,-1 2 0 16,-1 0 0-16,2 0 0 0,-3 0 0 0,-1 1 0 16,2-1 0-16,-2 2 0 0,0 0 0 0,0 1 0 15,2-1 0-15,-2 0 0 0,0 3 0 0,1 0 0 16,-2 1 0-16,1 0 0 0,0 1 0 16,0 0 0-16,0 1 0 0,0-1 0 0,0 2 0 15,0-1 0-15,0 1 0 0,-1 0 0 0,0 0 0 16,-1 0 0-16,0 2 0 0,-1-2 0 15,2 1 0-15,-1 1 0 0,1-2 0 0,0 3 0 16,1-1 0-16,-2 1 0 0,2 1 0 0,-2-1 0 16,0 2 0-16,2 0 0 0,-1-1 0 0,0 1 0 15,3-1 0-15,-3 0 0 0,2 1 0 16,-1 0 0-16,2 1 0 0,1 1 0 0,-2 0 0 16,2 0 0-16,-1 0 0 0,-2 0 0 0,5 1 0 15,-3 1 0-15,-2 1 0 0,3 0 0 0,-2 0 0 16,0 1 0-16,0 0 0 0,1 1 0 15,1 0 0-15,1-1 0 0,-2 2 0 0,1-1 0 16,0 1 0-16,1-1 0 0,-3 2 0 0,2 0 0 16,0 0 0-16,-2 0 0 0,2 1 0 0,-2 1 0 15,1-1 0-15,-2 3 0 0,0 1 0 0,-3 1 0 16,2 0 0-16,0 0 0 0,-1 1 0 16,-1 1 0-16,3 0 0 0,-3 0 0 0,1 0 0 15,-2-1 0-15,0 1 0 0,3-1 0 0,-3-1 0 16,1 1 0-16,-1-2 0 0,1 3 0 0,0-2 0 15,-1 1 0-15,0 1 0 0,1 0 0 16,-1 1 0-16,3 0 0 0,-3 1 0 0,2 0 0 16,-1-1 0-16,4 0 0 0,0-1 0 0,3-3 0 15,-1 1 0-15,2 0 0 0,-1-1 0 16,0-1 0-16,1 0 0 0,3 2 0 0,0-2 0 16,0-1 0-16,-1-1 0 0,0 1 0 0,4 0 0 15,-2-2 0-15,3 0 0 0,-2 2 0 0,3-2 0 16,-4 1 0-16,4 0 0 0,-5 2 0 0,4 1 0 15,-3-2 0-15,3 1 0 0,-2-2 0 16,5 1 0-16,0-2 0 0,-1-1 0 0,1 3 0 16,-4-2 0-16,4 1 0 0,-1 2 0 0,-4-3 0 15,4 2 0-15,-1-1 0 0,0-1 0 16,-2 2 0-16,4-2 0 0,-2 1 0 0,-2 0 0 16,3 0 0-16,-2 1 0 0,0-2 0 0,1 2 0 15,1 0 0-15,-1-1 0 0,-5 2 0 0,-1 1 0 16,0 0 0-16,-2 2 0 0,-1 0 0 0,1 1 0 15,-1-1 0-15,-4 2 0 0,3 2 0 0,-3-2 0 16,2 1 0-16,-3 0 0 0,3 1 0 16,-3-1 0-16,3-1 0 0,-1-2 0 0,2 0 0 15,-1-1 0-15,-1 0 0 0,4 0 0 0,-1 0 0 16,1-2 0-16,2 2 0 0,-2-2 0 16,-1 0 0-16,2 2 0 0,-2-3 0 0,1 3 0 15,-1 0 0-15,0 1 0 0,0 1 0 0,0 0 0 16,0 3-3-16,-1 0-1 0,-3 2 4 15,4-1-2-15,0 1 1 0,-2 0 1 0,2-3 0 16,1 1 0-16,2-2 4 0,-1 0-4 0,2 0 1 16,0 0 0-16,-2 0-6 0,1 2 5 0,-2 0 0 15,0 0 0-15,2 0 2 0,-3-1 0 0,1 1-3 16,2-1 0-16,-1 1 4 0,1-1-4 0,1-1 3 16,2 1-3-16,0-3-4 0,2 1 6 0,-1 0-2 15,2 0 4-15,0 0-1 0,-2 0-1 16,1-1-3-16,-2 3-1 0,1-2 2 15,-2 3 1-15,-2 2-1 0,-1-2-3 0,3 1 4 0,-2-1 0 16,1 2 0-16,-2 0 4 0,0 0-6 16,1-1 0-16,1 0 0 0,3 1 0 0,-2-3 2 15,5 0 0-15,-1-1 0 0,1 0 0 0,1-2 3 16,1 1-2-16,0-3-2 0,0 3 2 0,2-3 1 16,0 1-4-16,0-1 1 0,1-2 0 15,1 0-2-15,-2 2 2 0,3-2 3 0,0 2-2 16,-1-1 1-16,1 1-2 0,2-1 1 0,-3 1 2 15,3-1-4-15,-3 2 0 0,3 0 2 16,-4 0-3-16,4 1 3 0,-4-1 0 0,4-1 0 16,-3 3 3-16,2-3-1 0,-3 2-4 0,3-1 6 15,-3-1-4-15,3 3-3 0,-3-2 5 0,3 1-3 16,-3 0 3-16,2-2-1 0,0 1 0 0,0-2 0 16,0 2-1-16,3-3 0 0,-4 2-1 15,3-3-2-15,3 0-3 0,-2-2 2 0,2 0 0 16,0-2-4-16,0-2-3 0,0 0-1 0,0-1-7 15,0 1-5-15,1-1-11 0,0 0-17 16,-1 1-13-16,0-1-19 0,1 2-20 0,0 0-24 16,0 3-34-16,2-2-140 0,-1-1-1376 0</inkml:trace>
  <inkml:trace contextRef="#ctx0" brushRef="#br4" timeOffset="134368.69">20393 9613 1782 0,'0'0'198'15,"0"0"-88"-15,0 0-4 0,0 0 13 0,0 0 1 16,0 0-2-16,0 0-16 0,0 0-24 15,0 0-25-15,0 0-6 0,0 0-7 0,0 0 0 16,-87 5 1-16,76 3-4 0,0 0 1 0,-2 1-1 16,1 2-3-16,-3 0 3 0,5-1 1 0,-1 2-7 15,0 0-3-15,2-1-6 0,-1 0-5 16,4 0-6-16,-1 1-2 0,0 0-2 0,4 3-4 16,-1-1 1-16,1 0 0 0,3 0-1 0,0 1-3 15,0-1 0-15,1 1 1 0,4 1 0 0,-1-3 1 16,3 1-4-16,0-2-1 0,0-1 1 15,2-2-2-15,1-1 4 0,1-1-1 0,-1-2 0 16,2-2-1-16,1-1 3 0,-1-1 3 0,2-1 2 16,-1 0 1-16,2-4 0 0,-3-3 1 0,4-2 3 15,-3-1-1-15,-1-3 1 0,3-1 4 0,-3-2-3 16,1-2-2-16,-2-1 4 0,-2 0-3 16,0 0 1-16,-2-1 4 0,-3 3 0 0,-2-3-1 15,2 2 2-15,-3 1-1 0,-1 0 1 0,0 1 3 16,-5 0-6-16,0 2 2 0,-3 1 0 0,-2 3-3 15,-2-1 1-15,-1 3 0 0,-2 2-3 16,0 1-4-16,0 2 2 0,1 3 1 0,-2 0-2 16,4 1 2-16,-1 5-1 0,-1 1 0 0,3 4 0 15,1 0 0-15,2 2-2 0,1 2-3 16,-1 2 0-16,0 2 3 0,4-1-5 0,-2 0 2 16,3 1-5-16,-1 1-4 0,0-2 6 0,3 0 2 15,1-2-1-15,0-2-3 0,0 1 4 0,0-2-4 16,1-3 0-16,6-2 3 0,-3-2-1 0,3-3 3 15,-1-1-2-15,3-2 4 0,0-4 1 16,0-5-1-16,1-4 2 0,1-2 4 0,0-1-2 16,-1-1-2-16,0 1 2 0,-1-2 1 0,-2 4-5 15,-4-3 7-15,4 3-2 0,-5 2-2 0,-1 1 3 16,-1 1-6-16,0 1 0 0,0 2 2 0,-1 2 0 16,-4 2-1-16,0 2 2 0,-3 1 0 15,3 0-5-15,-3 1 2 0,-2 6-4 0,1 2-2 16,0 3 0-16,-2-1 0 0,4 3 1 0,0-1 2 15,1 2-4-15,2-2-4 0,-2-2 6 16,6-2-8-16,0 0 0 0,0-2 3 0,4 0-9 16,2-2-4-16,1-2 0 0,2-2-3 0,3-1 2 15,0 0 8-15,0-7-1 0,5-2 1 0,-1-2 2 16,1-2-6-16,1-1 2 0,0 0-3 16,0 0 1-16,-2 0-4 0,2 2 1 0,-5-2 3 15,1 2-11-15,-4 0-4 0,-1 1-16 0,-1 3-27 16,-3 2-46-16,-3 1-121 0,-1 3-1447 0</inkml:trace>
  <inkml:trace contextRef="#ctx0" brushRef="#br4" timeOffset="136022.22">20788 9781 2136 0,'0'0'64'15,"0"0"-53"-15,0 0-8 0,0 0 10 0,0 0 12 16,0 0 13-16,0 0-4 0,0 0-10 0,0 0-11 16,0 0 0-16,0 0 2 0,0 0 7 15,0 0 1-15,0 0-5 0,-12 0-5 0,12 0-10 16,0 0 2-16,0 0-1 0,0 0 3 0,0 0 0 16,0 0-1-16,0 0-1 0,0 0-2 15,0 0 3-15,0 0-2 0,0-2 3 0,0 2-2 16,0 0 0-16,0 0 3 0,0 0-1 0,0 0 2 15,0 0 4-15,0 0 0 0,0 0 5 0,0 0 4 16,0 0 7-16,0 0 2 0,0 0 1 0,0 0-4 16,0-1-3-16,0 1-3 0,2 0-2 15,-2 0-2-15,1 0 3 0,0-2-4 0,-1 2-3 16,0-1 2-16,1 1-2 0,-1-1-1 0,1 0 2 16,-1 1 0-16,0-2-4 0,0 2 2 0,1-1-4 15,-1 1 3-15,2 0 4 0,-2-1-9 0,0 1 2 16,0 0 0-16,1 0-5 0,-1 0 4 15,0 0-1-15,0 0-1 0,0 0 0 0,0 0-1 16,2 0 1-16,-2 0 0 0,0 0 2 0,1 0 2 16,-1 0-1-16,0 0 2 0,1 0-3 15,-1 0 1-15,0 0 4 0,0 0-5 0,0 0 8 16,0 0-2-16,0 0 0 0,0 0 2 0,0 0-6 16,0 0 3-16,0 0 0 0,0 0-1 0,0 0-2 15,0 0 2-15,0 0-3 0,0 0 2 16,0 0-1-16,0 0 0 0,0 0 5 0,0 0-6 15,0 0 3-15,0 0 0 0,0 0-4 0,0 0-2 16,0 0 1-16,0 0-1 0,0 0-1 16,0 0 0-16,0 0 0 0,0 0 0 0,0 0 2 15,0 0-1-15,0 0 0 0,0 0 0 0,0 0-1 16,0 0 0-16,0 0 4 0,0 0-3 0,0 1 0 16,0-1 1-16,0 0 1 0,0 1-1 0,0-1 0 15,0 0-1-15,0 0 0 0,0 0-4 0,0 0 3 16,0 0-3-16,0 0 2 0,0 0-2 15,0 0-4-15,0 0 9 0,0 0-7 0,0 0 0 16,0 0 5-16,0 0-2 0,0 0-3 0,0 0 1 16,0 0-1-16,0 0-1 0,0 0 5 0,0 0-3 15,0 0-1-15,0 0 2 0,0 0-4 16,0 0 1-16,0 0 0 0,0 0 1 0,0 0-4 16,0 0 4-16,0 0-1 0,0 0-1 0,0 0-1 15,-1 0-2-15,1 0-2 0,-1 0 0 16,-2-1-4-16,1 1 0 0,0 0-1 0,0 0-3 15,-1 0-4-15,0 0-6 0,1 0-14 0,-1 0-11 16,-3 0-23-16,3 3-35 0,-3 2-75 0,3-2-233 16,0-2-1209-16</inkml:trace>
  <inkml:trace contextRef="#ctx0" brushRef="#br4" timeOffset="144777.81">1725 11873 2518 0,'0'0'25'0,"0"0"-14"15,0 0-21-15,0 0-9 0,0 0-5 0,0 0 4 16,0 0 6-16,0 0 8 0,0 0 4 0,0 0-2 16,0 0-4-16,0 0-4 0,13 95-1 15,3-76 0-15,2 3 2 0,4 5 2 0,1 4 4 16,0 6 6-16,0 3 0 0,0 4-3 0,2 0-8 15,-4-1-12-15,0-2-10 0,-2 0-12 0,-4-1-22 16,-1-2-37-16,-3 0-77 0,-1-10-347 16,-5-9-814-16</inkml:trace>
  <inkml:trace contextRef="#ctx0" brushRef="#br4" timeOffset="145094.6">1552 12800 2775 0,'0'0'72'0,"0"0"-47"0,0 0-30 16,0 0-14-16,0 0 4 0,0 0 9 0,0 0 16 15,0 0 10-15,0 0-9 0,0 0-4 0,0 0-4 16,0 0-5-16,146-58-6 0,-111 60 0 16,2 4 2-16,1 2 1 0,1 1 4 0,-1 2-1 15,3-1-2-15,-4 0 1 0,2 1 1 0,-6-1 0 16,2 0 0-16,-4 0 1 0,0 1-4 0,-6-3 3 15,1 0 2-15,-4-1 1 0,-6-1 4 16,-1-3 3-16,-6-3 4 0,-3 0 9 0,-2 0 12 16,-3-3 19-16,1-6 19 0,-1-4 0 0,-1-4-10 15,0-6-18-15,0 0-19 0,0-4-11 0,0-1-6 16,-2-4-2-16,1 0-6 0,-4-2-6 0,0-3-7 16,-2 0-23-16,1-2-38 0,-3 1-57 15,0-1-132-15,1 10-553 0,5 10-767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9T12:47:32.35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</inkml:brush>
  </inkml:definitions>
  <inkml:trace contextRef="#ctx0" brushRef="#br0">1242 1521 0 0,'0'0'69'0,"0"0"115"16,0 0 19-16,0 0 56 0,0 0 18 0,0 0-16 16,0 0-31-16,0 0-65 0,0 0-31 15,0 0-30-15,0 0-13 0,0 0 2 0,-9-17-10 16,7 16-3-16,0 1 2 0,-4 0-11 0,3 0 2 15,-2 0-9-15,-2 0-9 0,-1 4-10 16,2 2-13-16,-3 2-10 0,-1 3-2 0,2 1-2 16,-3 2-4-16,0 0-1 0,4 1-2 0,-2 1-1 15,1-1-1-15,1-1-1 0,1 0-1 16,4-1-4-16,-3 0-3 0,3-2-2 0,1-2 0 16,1-1-2-16,0-2-5 0,0-2 0 0,3 1 2 15,3-3 3-15,-2 1 6 0,4-2 2 0,2 1 4 16,0-2-1-16,1 0-2 0,3 0 4 0,-1 0-5 15,0-2-2-15,1 1 3 0,1 0-1 16,-3 0-2-16,3 1 5 0,-2 0-5 0,-2 0 4 16,0 1-3-16,-1 1-3 0,-1 2 2 0,-2-1 2 15,-2 1-2-15,1-1 3 0,-3 2 6 0,-1 3 2 16,-1-3 6-16,-1 2 6 0,0 1-1 0,-1 0-1 16,-2 1-6-16,-4 0-8 0,1 2 4 15,-2-1-3-15,-1 0-3 0,0-1 5 0,-3 1-3 16,0-2-3-16,2 0 1 0,-1-1 0 0,1-1-5 15,3-3-4-15,-2 1 1 0,4-2-6 0,-1 0 0 16,3-1-10-16,-1-1-6 0,2 0-9 16,2 0-18-16,0 0-37 0,0 0-45 0,0 0-86 15,2-2-209-15,1 0-1058 0</inkml:trace>
  <inkml:trace contextRef="#ctx0" brushRef="#br0" timeOffset="279.46">1312 1419 2257 0,'0'0'66'16,"0"0"-33"-16,0 0-6 0,0 0 34 0,0 0 25 15,0 0-2-15,0 0-17 0,0 0-16 0,0 0-15 16,0 0-8-16,0 0-4 0,0 0-5 16,0 0-4-16,0 0-6 0,80 119-2 0,-69-106-3 15,-1 0-5-15,0-1-8 0,1-1-4 0,-1 1-11 16,-1-3-13-16,0 0-24 0,-4 0-21 0,1-2-44 16,-3-1-67-16,1-1-142 0,-1-3-729 0</inkml:trace>
  <inkml:trace contextRef="#ctx0" brushRef="#br0" timeOffset="678">1307 1641 2502 0,'0'0'27'15,"0"0"-24"-15,0 0 16 0,0 0 29 0,0 0 22 16,0 0 1-16,0 0-19 0,0 0-17 16,0 0-20-16,0 0-11 0,0 0 3 0,0 0-2 15,0 0 3-15,0 0-2 0,5-4-4 0,1-2 0 16,2-1-3-16,-1 0-6 0,3-2-9 0,-1 0-3 16,1-2-15-16,2-1-16 0,-1-1-23 0,2-1-39 15,-2-1-59-15,1 1-73 0,0 1-124 16,-3 2-402-16,-5 4-241 0</inkml:trace>
  <inkml:trace contextRef="#ctx0" brushRef="#br0" timeOffset="1101.08">1488 1339 1676 0,'0'0'225'0,"0"0"-240"15,0 0 22-15,0 0 41 0,0 0 58 0,0 0 2 16,0 0-13-16,0 0-25 0,0 0-50 16,0 0-4-16,0 0-3 0,0 0-7 0,0 0 10 15,0 0 8-15,78-77-7 0,-70 77 11 0,-4 0 7 16,4 0 4-16,-2 2 10 0,-1 8 2 0,3 4-17 16,-3 2-11-16,1 1-18 0,-4-1-7 15,1 2 15-15,-3 0-3 0,0 0-1 0,0 1 1 16,0-2 0-16,0-2-3 0,-2 1 2 0,0-1 1 15,1-2 5-15,-1-3 2 0,-1-1-1 0,2-1-3 16,1-3 2-16,0-2-6 0,0-1 0 0,0-2 1 16,0 0-1-16,0 0-6 0,0 0 3 15,1-3 1-15,3-2 11 0,0-1 9 0,3-2 2 16,3-4-4-16,1 0-11 0,0-2-9 16,0 0-3-16,0 0 6 0,1 0-7 0,-2 2-3 0,-1-1 3 15,0 1-10-15,1 2 5 0,-1 2-3 16,0 1-2-16,0 1 0 0,-3 0-10 0,0 3-3 15,-1 0-12-15,0 0-17 0,-4 2-26 0,1 0-25 16,-2 1-32-16,0 0-29 0,0 1-12 0,0 4-27 16,-2-1-123-16,1 0-1027 0</inkml:trace>
  <inkml:trace contextRef="#ctx0" brushRef="#br0" timeOffset="1501.72">968 2353 1485 0,'0'0'67'0,"0"0"2"16,0 0 35-16,0 0 47 0,0 0 25 15,0 0-21-15,0 0-22 0,0 0-28 0,0 0-22 16,0 0-16-16,131-136-15 0,-100 103-13 0,3-3-4 16,3-5-8-16,3-1-2 0,5-2-2 0,-1-1-8 15,0-1-2-15,3-3-3 0,-1 0 0 16,1 0-2-16,2 0 0 0,-5 0 2 0,1 1-8 16,-1 3 9-16,-3 2-1 0,-4 3 2 0,-1 2 3 15,-2 1 0-15,-3 4 2 0,-1 3-4 16,-5 5 0-16,-5 7-1 0,-4 2 9 0,-3 5 1 15,0-2-9-15,-3 1 8 0,0 0-23 0,1 3 0 16,-2-1 2-16,-1 2-2 0,-3 2-5 0,1 2-9 16,-4 1 5-16,-2 2-22 0,0 1-15 15,0 0-25-15,0 0-60 0,-2 1-59 0,-6 5-108 16,5-3-287-16,-2 0-865 0</inkml:trace>
  <inkml:trace contextRef="#ctx0" brushRef="#br0" timeOffset="2185.75">1016 2630 1786 0,'0'0'29'0,"0"0"-38"16,0 0 5-16,0 0 23 0,0 0 26 0,0 0 23 16,0 0 9-16,0 0 4 0,0 0-13 0,-92 118-21 15,85-103-19-15,5-2-10 0,1-1-6 16,1-2-5-16,0-3 1 0,0-2-2 0,3-1-3 16,5-2 3-16,-1-2 1 0,3 0 4 0,-1 0 1 15,2-3-4-15,3-1 2 0,-3 0-5 0,4-1-1 16,-1 3 4-16,-1-1 0 0,1 1 0 0,0 0 1 15,-1 2 6-15,-1 0 2 0,-1 0 4 16,-3 0 4-16,-1 4 0 0,-1-1 6 0,-2 2 5 16,-4 1 5-16,1 1 2 0,-1 1-1 0,0 1-8 15,-2 0-8-15,-5 1-5 0,0 0-8 0,-2 2-5 16,-2-1-5-16,-2 2-1 0,0-2-4 0,0-1-1 16,1-1-1-16,-1-2 0 0,3-1-2 15,3-3-8-15,0-2-15 0,1-1-44 0,3 0-94 16,3-6-157-16,0 0-623 0,0 1-268 0</inkml:trace>
  <inkml:trace contextRef="#ctx0" brushRef="#br0" timeOffset="2389.92">1017 2508 1543 0,'0'0'204'0,"0"0"-127"0,0 0 26 15,0 0 41-15,0 0 18 0,0 0-8 16,0 0-41-16,0 0-31 0,0 0-31 0,0 0-23 16,0 0-15-16,0 0-6 0,81 129-7 0,-75-117-8 15,1-1-5-15,1 2-8 0,2-3-12 0,-2-1-27 16,-1 0-56-16,1-2-98 0,-1-1-190 0,-5-3-1017 16</inkml:trace>
  <inkml:trace contextRef="#ctx0" brushRef="#br0" timeOffset="2597.61">960 2693 1337 0,'0'0'902'15,"0"0"-878"-15,0 0-9 0,0 0 31 0,0 0 25 16,0 0 6-16,0 0-17 0,0 0-24 15,0 0-24-15,122-110-18 0,-105 96-8 0,0-2-10 16,-4 0-17-16,-1 0-39 0,1 2-85 0,-6 0-175 16,0 4-629-16,-5 4 28 0</inkml:trace>
  <inkml:trace contextRef="#ctx0" brushRef="#br0" timeOffset="3037.71">1131 2363 2119 0,'0'0'44'0,"0"0"-41"0,0 0 9 0,0 0 28 16,0 0 18-16,0 0 9 0,0 0-7 0,0 0-19 16,0 0-16-16,0 0-12 0,0 0 0 15,0 0 2-15,0 0 6 0,0 0 4 0,98-42 3 16,-95 54-6-16,1 0-4 0,0 1-4 0,-3 2-7 15,4 0-2-15,-4 0-2 0,2-1-1 16,-2 0-1-16,-1-2 1 0,2-3-1 0,0-1 1 16,-1-2-1-16,-1 0 0 0,1-1 4 0,1-2-4 15,-2-1-1-15,1-1 0 0,0-1 0 0,1 0 4 16,1 0 2-16,1-1 5 0,2-4-2 16,-1-2-4-16,1-1-2 0,0-1-5 0,2 0 3 15,1-1-3-15,-2 2 0 0,0 0 3 0,1 0 2 16,2 2 1-16,-2 2 0 0,-1 2 3 0,0 0-1 15,2 2 1-15,-1 0 0 0,-4 2-2 0,3 1 2 16,-1 1-2-16,-1 1 3 0,-4 1 2 16,0 1 1-16,-1 0 3 0,0 2-4 0,-1 3-4 15,-4 0-6-15,-4 3-5 0,-2 1-7 0,0 2-9 16,-4-2-14-16,3 2-28 0,-5 0-40 0,3 0-68 16,-5 1-106-16,7-4-248 0,2-5-894 0</inkml:trace>
  <inkml:trace contextRef="#ctx0" brushRef="#br0" timeOffset="3337.73">769 2638 1893 0,'0'0'17'0,"0"0"-15"0,0 0 9 16,0 0 33-16,0 0 27 0,0 0 18 0,0 0 7 16,0 0-4-16,0 0-9 0,-65 119-3 15,62-94-2-15,0 0 0 0,2 3-5 0,1-1-12 16,0 0-17-16,5 1-19 0,4-3-10 0,2-1-8 16,1-1-8-16,6-2 2 0,-1-1-7 0,3-4-1 15,1 0-2-15,2-5 2 0,1-1 1 16,4-4 0-16,1-4-3 0,1-2-14 0,1-2-3 15,1-7-14-15,-2-5-27 0,1-4-37 0,0-5-62 16,-1-2-110-16,-11 5-215 0,-5 6-910 0</inkml:trace>
  <inkml:trace contextRef="#ctx0" brushRef="#br0" timeOffset="3586.93">1279 2094 2309 0,'0'0'50'0,"0"0"1"0,0 0 19 0,0 0 20 16,0 0-9-16,0 0-6 0,0 0-11 0,124 77-21 16,-108-63-15-16,-1 2-16 0,-1 0-7 0,0-1-2 15,-6 3-5-15,-2 1 0 0,0-1-1 16,-4-1-4-16,-2 0-8 0,0 1-8 0,0-1-4 15,0 2-10-15,-2-2-12 0,0-2-31 0,1-1-74 16,-1-2-129-16,2-5-447 0,0-3-725 0</inkml:trace>
  <inkml:trace contextRef="#ctx0" brushRef="#br0" timeOffset="3871.63">1594 1901 1748 0,'0'0'79'0,"0"0"-67"0,0 0 29 0,0 0 49 16,0 0 37-16,0 0 22 0,0 0-10 0,0 0-20 16,0 0-24-16,-75 131-16 0,73-110-1 0,2 0-5 15,0 1-3-15,3-1-17 0,4 1-12 0,3 2-8 16,3-5-17-16,2-2-4 0,1-4-5 15,2-2-6-15,1-3-5 0,-1-4-4 0,3-3-5 16,-1-1-5-16,0-4-8 0,1-3-15 0,-2-6-23 16,-5-1-34-16,4-2-46 0,-6-2-69 15,0-1-115-15,-4 4-406 0,-2 5-637 0</inkml:trace>
  <inkml:trace contextRef="#ctx0" brushRef="#br0" timeOffset="4171.2">1777 1815 2334 0,'0'0'259'0,"0"0"-229"0,0 0-6 16,0 0 9-16,0 0 3 0,0 0-7 0,0 0-6 16,0 0-9-16,0 0-4 0,0 0-1 15,-8 120-2-15,16-113-4 0,-3 2-2 0,2-3-5 16,3-3 6-16,-4 4 5 0,1-3 2 0,1 0 3 15,0 1 3-15,1-2 1 0,-2 1 4 0,-1-1-2 16,2-1 3-16,-1 1-5 0,-2 0-3 0,-2-2-1 16,0 2 1-16,-1 0-3 0,-2 1 2 0,0 2 16 15,-2 4 1-15,-3 1-4 0,-3 3-3 16,-1-1-19-16,-1-1-6 0,-1 0-3 0,2-3-11 16,2-2-6-16,0 0-26 0,4-4-46 0,-2-1-55 15,3-2-131-15,1 0-491 0,1 0-734 0</inkml:trace>
  <inkml:trace contextRef="#ctx0" brushRef="#br0" timeOffset="4386.5">1891 1692 1648 0,'0'0'669'0,"0"0"-627"15,0 0 17-15,0 0 36 0,0 0 26 0,0 0 3 16,0 0-21-16,0 0-29 0,0 0-24 0,0 0-18 15,0 0-16-15,0 0-4 0,0 0-5 16,0 0-3-16,118 108-1 0,-107-96-4 0,-1-1-5 16,-2-2-3-16,2 0-10 0,-2-1-11 0,0 0-10 15,0-2-18-15,-3 1-27 0,0-1-48 0,-3 0-67 16,-1 0-123-16,0-2-407 0,-1 0-695 0</inkml:trace>
  <inkml:trace contextRef="#ctx0" brushRef="#br0" timeOffset="4588.68">1892 1875 2006 0,'0'0'480'0,"0"0"-460"0,0 0 2 16,0 0 22-16,0 0 16 0,0 0 11 0,0 0-14 16,0 0-22-16,0 0-12 0,0 0-15 0,0 0-10 15,0 0 2-15,0 0-6 0,120-89-6 0,-109 76-12 16,0 0-10-16,-2 1-26 0,1-1-37 15,-2 2-46-15,-3 0-59 0,2-2-53 0,-1 1-55 16,-1 1-126-16,0 0-408 0,-1 5 443 0</inkml:trace>
  <inkml:trace contextRef="#ctx0" brushRef="#br0" timeOffset="4838.75">2153 1560 579 0,'0'0'313'15,"0"0"-1"-15,0 0-27 0,0 0 1 0,0 0-32 16,0 0-44-16,0 0-56 0,0 0-43 0,0 0-29 15,0 0-25-15,0 0 1 0,0 0-6 16,0 0-4-16,0 0-8 0,-8 115-7 0,8-107-7 16,0 1-4-16,0-2-3 0,0-1-8 0,0-2-1 15,0 0-2-15,2-2-2 0,0 0-1 16,2-2-1-16,-2 0 5 0,3 0 10 0,0 0 3 16,5-2 6-16,-1-1-7 0,1-4-3 0,2-3-8 15,-2 0-7-15,1 0 2 0,1-2-10 0,0 2-6 16,1-1-5-16,-2 1-5 0,-1-1-9 15,1 0-23-15,-3 3-17 0,-3-2-34 0,2 4-35 16,-4 0-38-16,1-1-84 0,-1 4-179 0,-3 0-934 0</inkml:trace>
  <inkml:trace contextRef="#ctx0" brushRef="#br0" timeOffset="5077.29">2170 1427 1995 0,'0'0'-7'0,"0"0"15"0,0 0 69 0,0 0 80 15,0 0 19-15,0 0-24 0,0 0-31 0,0 0-22 16,0 0-19-16,75 119-25 0,-64-100-4 16,0-1-13-16,0 0-7 0,-1-1-4 0,1 0-15 15,-1 0-12-15,-2-3-3 0,1 3-1 0,-3-5-15 16,-1-1-12-16,0-3-19 0,-1-5-35 15,-2-1-41-15,-1-2-72 0,0 0-157 0,2-4-445 16,-3 2-601-16</inkml:trace>
  <inkml:trace contextRef="#ctx0" brushRef="#br0" timeOffset="5335.16">2182 1297 2127 0,'0'0'78'16,"0"0"-30"-16,0 0 39 0,0 0 18 0,0 0 1 15,0 0-8-15,0 0-9 0,0 0-18 0,122 63-14 16,-108-49-5-16,4 2-3 0,-1 1-2 16,-2 0-4-16,3 0-5 0,-4 0-2 0,2 2-4 15,-4-2-10-15,-1-1-4 0,0 1-7 0,-2 0-8 16,-2-1-3-16,-3 2-4 0,0-1-10 0,0 0-8 15,-3-1-18-15,-1 1-29 0,0-2-53 16,-1 3-121-16,-5-5-428 0,5-5-907 0</inkml:trace>
  <inkml:trace contextRef="#ctx0" brushRef="#br0" timeOffset="10703.66">2182 1795 0 0,'0'0'0'0,"0"0"0"0,0 0 0 15,0 0 0-15,0 0 0 0,0 0 0 16,0 0 0-16,0 0 0 0,0 0 0 0,0 0 0 15,0 0 0-15,0 0 0 0,-7 0 0 0,7 0 0 16,0 0 0-16</inkml:trace>
  <inkml:trace contextRef="#ctx0" brushRef="#br1" timeOffset="15778.27">1311 2898 1161 0,'0'0'304'0,"0"0"-232"0,0 0-15 0,0 0 30 16,0 0 31-16,0 0 23 0,0 0-8 0,0 0-19 16,0 0-23-16,0 0-19 0,0 0-12 0,0 0-4 15,-30 6-2-15,30-6-3 0,0 0 2 0,0 0-3 16,0 0-3-16,0 0 0 0,0 0-13 16,0 0-7-16,0 0-6 0,1 0-4 0,1 0 6 15,3-4 5-15,-2 2 1 0,4-5-1 0,0 1-5 16,0-2-5-16,1 1-2 0,-3 1-5 0,0 1-5 15,1 2-1-15,-2-1 0 0,-3 2-1 16,1 0-2-16,-1 0 0 0,1 1 0 0,-2 1 1 16,1-1-1-16,-1 1-2 0,0 0 1 0,0 0-5 15,0-1-2-15,0 1-1 0,0-2-12 16,0 0-12-16,-3-1-22 0,2 0-26 0,-1 1-45 16,2-1-72-16,0 2-138 0,0-1-400 0,0 1-725 0</inkml:trace>
  <inkml:trace contextRef="#ctx0" brushRef="#br1" timeOffset="16287.84">2241 2033 1635 0,'0'0'452'0,"0"0"-316"0,0 0-1 0,0 0 22 16,0 0 5-16,0 0-13 0,0 0-25 0,0 0-31 15,0 0-27-15,0 0-21 0,0 0-15 0,0 0-17 16,0 0-12-16,0 0-10 0,-53 20 3 16,59-22 5-16,-1-1 5 0,2-3 12 0,3 0-4 0,-1 0-3 15,1-3-5-15,-1 2-5 0,0 0 2 16,0 2 5-16,-2-2 2 0,1 1 1 0,-1 1 4 15,-3 1-7-15,4 0 2 0,-6 2 7 0,2-1-9 16,-1 2-1-16,-2 0 2 0,0 1-6 16,-1-1 9-16,0 1-6 0,0 0 3 0,0 0 1 15,0 0-4-15,0 0 1 0,0 0-3 0,0 0-1 16,0 0-9-16,0 0-8 0,0 0-8 16,0 0-14-16,-2 0-7 0,1 0-15 0,-1-3-56 15,-1 0-83-15,2 0-198 0,0 1-1193 0</inkml:trace>
  <inkml:trace contextRef="#ctx0" brushRef="#br1" timeOffset="19080.79">973 1501 879 0,'0'0'253'0,"0"0"-146"0,0 0-10 16,0 0 20-16,0 0 18 0,0 0 4 0,0 0-11 15,0 0-23-15,0 0-20 0,0 0-12 0,0 0-8 16,0 0-4-16,0 0-5 0,0 0-4 16,-5-3-12-16,6 2-14 0,2 1-9 0,0-2 1 15,-1-1 0-15,2 1 6 0,1-1-2 0,-2-1-3 16,4 1 2-16,-1-2-3 0,-1-1 0 0,1 1 1 16,-2 1-1-16,1 0-5 0,-1 0-1 15,0 2-7-15,0-1-1 0,-1 1-5 0,-3-1-4 16,1 2 0-16,0-1-12 0,-1 2-8 0,1-1-9 15,-1 1-18-15,0-1-45 0,0 1-119 16,0 0-279-16,0 0-952 0</inkml:trace>
  <inkml:trace contextRef="#ctx0" brushRef="#br1" timeOffset="22725.88">3003 1473 1801 0,'0'0'4'0,"0"0"-11"16,0 0 0-16,0 0 36 0,0 0 37 0,0 0 27 15,0 0 10-15,0 0-20 0,0 0-35 16,0 0-32-16,0 0-17 0,0 0-9 0,0 0 5 16,32-46 15-16,-28 53 12 0,3 1 15 0,-3 6 2 15,3 1-6-15,-5 1-11 0,3 2-7 0,-2 1-10 16,-2-2 0-16,0 0-3 0,-1 0 3 15,0-3 5-15,0-1 6 0,0-1 4 0,0 0 0 16,-2-3-1-16,-1-2 0 0,0-2 8 0,1-3 7 16,2 0 7-16,0-2 7 0,0 0 0 0,0 0-5 15,0 0-8-15,0 0-7 0,0-3-9 16,0 0-22-16,0-2-14 0,0-1-7 0,3 0-5 16,1-1 13-16,-2 1 6 0,1 1 3 0,4-1-2 15,-3 1-2-15,3 0 4 0,4 0 2 16,-2 1 8-16,0-1-4 0,2 1 3 0,0 0-3 15,-1-1-7-15,3 1-3 0,2-1-5 0,-2 0-8 16,-2 2-11-16,2-2-13 0,0 2-32 0,-3 0-93 16,-5-1-219-16,3 3-1058 0</inkml:trace>
  <inkml:trace contextRef="#ctx0" brushRef="#br1" timeOffset="22933.57">3194 1460 1956 0,'0'0'376'0,"0"0"-291"0,0 0-18 15,0 0-15-15,0 0-7 0,0 0-13 16,0 0-17-16,0 0-5 0,0 0-3 0,0 0-1 16,0 0-8-16,0 0-11 0,0 0-4 0,0 0-10 15,92-57-9-15,-80 48-14 0,-5-1-28 0,3 2-56 16,-2 1-97-16,-1 1-230 0,-4 1-941 0</inkml:trace>
  <inkml:trace contextRef="#ctx0" brushRef="#br1" timeOffset="23296.51">3441 1160 2253 0,'0'0'92'0,"0"0"-66"0,0 0 9 0,0 0 30 16,0 0 28-16,0 0 12 0,0 0-19 16,0 0-22-16,0 0-30 0,0 0-10 0,0 0-14 15,0 0-6-15,0 0-5 0,0 0 7 0,2 2 0 16,0 1 10-16,-1 1 8 0,4 1 2 15,-1 1-1-15,-1 1 0 0,5 2-11 0,-2 0 6 16,-2 0-7-16,3 0-8 0,-3 2 10 0,4-3-6 16,-4 3-6-16,3 0-12 0,-1 1 5 0,-2-4-7 15,3-1-3-15,-4-3 11 0,-2-1-8 16,1 1-2-16,2-1-11 0,-3 1-9 0,0-1-10 16,1-2-23-16,-1 1-27 0,3 0-39 0,-1 0-67 15,-1-1-134-15,3-1-485 0,-2 1-473 0</inkml:trace>
  <inkml:trace contextRef="#ctx0" brushRef="#br1" timeOffset="23553.08">3661 1162 2520 0,'0'0'31'15,"0"0"-81"-15,0 0-39 0,0 0 5 16,0 0 32-16,0 0 37 0,0 0 33 0,0 0 7 16,0 0-17-16,0 0-31 0,0 0-23 0,0 0-40 15,0 0-40-15,0 0-27 0,74-32-33 0,-67 28-55 16,1 0-255-16,-5 2-459 0</inkml:trace>
  <inkml:trace contextRef="#ctx0" brushRef="#br1" timeOffset="23745.4">3681 1287 1874 0,'0'0'71'0,"0"0"-106"15,0 0 5-15,0 0 38 0,0 0 60 0,0 0 36 16,0 0-9-16,0 0-18 0,0 0-39 16,0 0-16-16,0 0-19 0,0 0-31 0,0 0-19 15,0 0-63-15,90-46-146 0,-83 41-566 0,-4 2-210 0</inkml:trace>
  <inkml:trace contextRef="#ctx0" brushRef="#br1" timeOffset="24027.68">3950 963 2253 0,'0'0'46'0,"0"0"-51"15,0 0-6-15,0 0 12 0,0 0 38 0,0 0 55 16,0 0 15-16,0 0 1 0,0 0-23 16,0 0-36-16,0 0-18 0,0 0-18 0,0 0-1 15,0 0-6-15,42 110-8 0,-38-96-6 0,2 1-5 16,-4-1-12-16,4 0-31 0,-2-2-36 0,2-1-76 16,-2-1-48-16,-2-3-527 0,3-3-708 0</inkml:trace>
  <inkml:trace contextRef="#ctx0" brushRef="#br1" timeOffset="37929.46">21127 1177 1874 0,'0'0'58'0,"0"0"-49"0,0 0 9 16,0 0 37-16,0 0 29 0,0 0 34 0,0 0 6 15,0 0-27-15,0 0-23 0,0 0-20 0,0 0-16 16,0 0-5-16,1-4 3 0,-1 4-7 16,0 0-1-16,0 0 1 0,0 0-12 0,0 0-6 15,2 0-6-15,-2 1-2 0,1 3 6 0,-1 1 11 16,2 2-6-16,0 4 1 0,2 8 14 15,2 5-14-15,-2 8 3 0,5 4 7 0,-2-4-18 16,-1 0 5-16,0-1-2 0,-1-1 3 0,2 2-5 16,-1-3 1-16,1 3 2 0,-1-2-1 15,1 2-1-15,-3 1-1 0,2 0 4 0,-2-2-4 16,3 0-5-16,-3-2 1 0,2 0-5 0,-2 0 8 16,2-1-2-16,-2 1 3 0,4 1-2 0,-3 1-1 15,2-1 2-15,1 4 1 0,1-1 11 0,-2 2 0 16,0-3 3-16,0-1 1 0,2 0 8 0,-3-2-4 15,2-2-3-15,0-1 8 0,1 1-15 16,-2-2 2-16,2-1 2 0,0 0-4 0,0-2 3 16,0-1-3-16,-2-3 1 0,-1-2-3 0,2-3-4 15,-4-2-3-15,1-1-4 0,-3-2 4 0,1-3-4 16,-1 0-3-16,-1-1 0 0,-1-4-11 16,1 0 6-16,-1 1-4 0,0-1-3 0,0 0-4 15,0 0-20-15,0 0-22 0,0-1-27 0,-2-2-47 16,-3 0-86-16,3 0-232 0,0 2-1146 0</inkml:trace>
  <inkml:trace contextRef="#ctx0" brushRef="#br1" timeOffset="38756.71">19287 2514 1819 0,'0'0'112'0,"0"0"-66"16,0 0-20-16,0 0-17 0,0 0 11 15,0 0 16-15,0 0 8 0,0 0 16 0,0 0-8 16,0 0-11-16,0 0-5 0,0 0-6 0,0 0-5 16,0 0-2-16,113-41-1 0,-92 34 3 0,1 0 1 15,7-4 4-15,7-3 1 0,0-1 3 0,7-1 4 16,5-2-2-16,3-2-8 0,5 0 0 0,-1 0-4 16,3-1-1-16,-2 3-1 0,3-1-3 15,-2 1-3-15,2 0-5 0,2 0 4 0,0 0 1 16,3-1 5-16,0 0 1 0,6-3 3 0,-2 1 4 15,0-1 7-15,0 0-1 0,2 1 1 0,0-1-4 16,-2-2-9-16,0 3-2 0,-1-1-2 16,0 0 0-16,-1 1 2 0,-4 0-3 0,-2 3 2 15,-8 2-5-15,-1 2-4 0,-9 3 0 0,-5 2 0 16,-7 1-5-16,-6 2 4 0,-3 0-5 16,-4 1 1-16,-4 2 6 0,-1 1-8 0,2-2 2 15,-3 2 0-15,2-2-10 0,-1 1 5 0,2-2 0 16,-1 1 2-16,0-1-2 0,2 2-1 0,-4-1 2 15,0 0-1-15,-2 2-1 0,-3-1 4 16,1 2 2-16,-2 0-4 0,-1-1 3 0,-1 2-3 16,-2 0 8-16,2-2-5 0,-3 2 4 0,0 0 0 15,1-1-2-15,-1 1 7 0,0 0-6 0,0 0 11 16,0 0-9-16,0 0-6 0,0 0 3 0,0 0-7 16,0 0 10-16,0 0-5 0,0 0 8 15,0 0-2-15,0 0-3 0,-1 0 3 0,1 0-2 16,0 0-1-16,-2 0-9 0,2 0 3 0,0 0-2 15,-1 0-5-15,0 0 3 0,1 0-13 0,-2 0-4 16,1 0-4-16,0 0-13 0,0 0-8 16,-1 0-9-16,-1 0-27 0,1 0-18 0,-2-2-21 15,0 0-55-15,-1-1-92 0,1 0-213 0,1 2-1052 0</inkml:trace>
  <inkml:trace contextRef="#ctx0" brushRef="#br1" timeOffset="40912.83">20871 1885 821 0,'0'0'53'0,"0"0"9"0,0 0 34 0,0 0 50 16,0 0 22-16,0 0-17 0,0 0-29 0,0 0-37 16,0 0-30-16,0 0-7 0,0 0 5 15,0 0 8-15,0 0 2 0,-11-12 1 0,10 10-2 16,0 1-5-16,-1 0-8 0,0-1-1 0,1-1-3 15,1 1-1-15,-1 0-2 0,1 1 4 16,-1 0 2-16,0 1 1 0,1-1-2 0,-1 1 2 16,1-2-2-16,0 1-6 0,0 1-3 0,0 0-2 15,0-1-5-15,0 1-3 0,0 0-5 16,0 0-4-16,0 0-7 0,0 0-6 0,0 0-1 16,0 0 0-16,0 0-5 0,0 0-5 0,1 0 1 15,2 0-1-15,0 0 8 0,5 2 8 0,1 1 4 16,1 1-1-16,2 1-7 0,-2-1-5 15,2 2 2-15,-1 1-6 0,1-2 2 0,-2 2 3 16,1-1-1-16,-3 0 0 0,3-1-4 0,-2-1 0 16,0 2 2-16,-1-2-1 0,2 0 2 0,-1 0-4 15,-2-2 1-15,-2 2-3 0,1-1-1 0,-2-1-5 16,-1 0-5-16,0-2-7 0,-3 0-9 0,0 0-7 16,0 0-24-16,0 0-50 0,0 0-56 15,-1 0-93-15,-2 0-210 0,1 0-947 0</inkml:trace>
  <inkml:trace contextRef="#ctx0" brushRef="#br1" timeOffset="41143.44">20897 1783 1934 0,'0'0'76'16,"0"0"-37"-16,0 0 0 0,0 0 28 0,0 0 25 16,0 0-19-16,0 0-18 0,0 0-21 0,0 0-17 15,-44 119-13-15,38-102-7 0,0-3-8 0,-1 1-9 16,2-3-4-16,-1 3-28 0,1-2-72 0,0-3-236 16,3-5-1047-16</inkml:trace>
  <inkml:trace contextRef="#ctx0" brushRef="#br1" timeOffset="42912.48">21026 1854 13 0,'0'0'287'0,"0"0"-83"0,0 0 9 0,0 0-8 16,0 0-5-16,0 0-27 0,0 0-36 0,0 0-29 16,0 0-31-16,0 0-8 0,0 0 5 0,0 0-1 15,0 0 4-15,0 0-1 0,-44-27-2 16,38 26-1-16,3 0-7 0,-4-1-2 0,4 1-6 15,-4 1-14-15,1-1-7 0,-1 1-4 0,-1 0-3 16,3 0-3-16,-3 4-3 0,0-1-6 0,4 1-4 16,-2 1-7-16,2 0-1 0,-1 2-2 0,0-1 0 15,-1 2-2-15,4 2 0 0,-3 0 3 16,1 1-6-16,1 2-2 0,0 0 0 0,0-2-4 16,3 0-2-16,0 1 2 0,0-1-2 0,0 0 5 15,0-2-5-15,0 1 2 0,1-3 0 0,4 1 1 16,-1-2 1-16,1 0 5 0,-1-1 1 15,0-1 0-15,3 0 3 0,0-3 6 0,-1 0 2 16,1-1 4-16,0 0 1 0,2 0 5 0,-1 0 2 16,-1-4 0-16,4-1 0 0,-2-1-1 0,0 0-5 15,0-2-4-15,2 2 0 0,-3-2-4 16,1-1 2-16,-1 1 3 0,-1-1 1 0,0 0 4 16,-4-2 2-16,4 1-5 0,-3 0 1 0,-1-2 0 15,1 1-4-15,-2 0 2 0,-1 1 6 0,-1-1-4 16,0 0 6-16,0 2-4 0,0-2 0 15,-1 2-3-15,-2 1-2 0,-3-2 1 0,2 2-2 16,-2 1-1-16,2-1-6 0,-3 2 2 0,1 0 2 16,-1 1-7-16,0 0 2 0,0 2-7 15,0-1-7-15,-2 1-4 0,0 3-7 0,0 0-1 16,-1 0 2-16,-1 0-3 0,1 5 9 0,1 1 8 16,-2 1 1-16,0 2 0 0,1 2 3 0,-2 0-6 15,1 3 2-15,-1 0 3 0,0 1-6 16,2 1 7-16,0-1-2 0,3-2-4 0,0 1 3 15,-1-1-1-15,3 0-3 0,-1-1-1 0,3 2 0 16,-1-1-3-16,1 0-1 0,2-2 11 0,0 2-10 16,0-3-2-16,1 1-6 0,0-2-8 0,0 1 6 15,0-2-3-15,1-1-6 0,1-1 1 0,3-2-5 16,-2 1-3-16,1-3 0 0,0 1-18 16,0-3-39-16,1 0-91 0,-2 0-196 0,-1 0-1055 0</inkml:trace>
  <inkml:trace contextRef="#ctx0" brushRef="#br1" timeOffset="43806.71">20243 2064 1602 0,'0'0'516'0,"0"0"-473"15,0 0-30-15,0 0 0 0,0 0 16 0,0 0 5 16,0 0 7-16,0 0 20 0,0 0-16 16,0 0 7-16,0 0 3 0,0 0-17 0,0 0 1 15,85 46-8-15,-68-37-12 0,1-1-6 0,2 1-2 16,0-3-4-16,-1 4-4 0,1-4-4 16,-2-1-6-16,0-1-3 0,-1-1-7 0,-4-1-4 15,-3-1-17-15,0 0-31 0,-3-1-51 0,-3 0-85 16,1 0-125-16,-3 0-340 0,-2 0-507 0</inkml:trace>
  <inkml:trace contextRef="#ctx0" brushRef="#br1" timeOffset="44070.86">20386 1957 1803 0,'0'0'591'0,"0"0"-563"0,0 0-37 0,0 0 4 16,0 0 10-16,0 0 32 0,0 0 32 15,0 0 15-15,0 0 2 0,0 0-21 0,0 0-33 16,0 0-21-16,-17 134-10 0,10-111-4 0,0 0 2 16,-2 0 3-16,2-1-2 0,-2 0-4 15,1-1-2-15,-2-2-2 0,0 0-6 0,0-1-6 16,-1-1-14-16,0 0-23 0,0 0-41 0,-2-3-66 15,1 0-83-15,5-3-223 0,2-4-940 0</inkml:trace>
  <inkml:trace contextRef="#ctx0" brushRef="#br1" timeOffset="44475.39">19620 2293 1081 0,'0'0'892'0,"0"0"-855"0,0 0-22 0,0 0 31 16,0 0 36-16,0 0 26 0,0 0 8 0,0 0-20 16,0 0-22-16,0 0-20 0,0 0-12 15,0 0-10-15,132-21-10 0,-111 29-5 0,-2 0-8 16,-3 2-2-16,3 1-3 0,-2 0-2 0,-2 1-4 15,1-1-9-15,-3-1-5 0,3 1-13 0,-4-3-13 16,-1 0-21-16,-2-1-38 0,1-1-58 0,-5 0-104 16,2-3-294-16,-6-1-839 0</inkml:trace>
  <inkml:trace contextRef="#ctx0" brushRef="#br1" timeOffset="44722.78">19867 2103 2281 0,'0'0'134'0,"0"0"-102"0,0 0-5 0,0 0 32 16,0 0-2-16,0 0-8 0,-19 121-7 15,17-97-11-15,-1 1-7 0,-1 0 8 0,2 1-10 16,1-1-7-16,-2-1-6 0,-2-2-20 0,2 0 4 15,-4 0-1-15,2-1 1 0,-1-1-2 0,-2-1-17 16,4-1-34-16,-3-1-59 0,3 0-127 0,-2-4-434 16,4-6-789-16</inkml:trace>
  <inkml:trace contextRef="#ctx0" brushRef="#br2" timeOffset="74064.66">20709 1875 157 0,'0'0'21'0,"0"0"20"16,0 0 51-16,0 0 45 0,0 0 27 0,0 0-6 16,0 0-41-16,0 0-18 0,0 0-20 0,0 0-1 15,0 0 15-15,0 0 7 0,21-22 17 0,-20 20 2 16,2-1-8-16,-1 1-22 0,-1 1-7 0,1-2-19 15,-2 2-9-15,1-1 3 0,0 0-7 16,0-1 7-16,-1 1 0 0,1 1-5 0,-1 0 4 16,2-1-4-16,-2 0 5 0,0-1 2 0,0 2 2 15,0-1 1-15,0-1-7 0,0 2-3 16,0-2-4-16,-2 0-12 0,1 1-6 0,-1-1-3 16,-1-1-6-16,0 1-1 0,0 0 5 0,0 0 0 15,-1 0 5-15,1 2-4 0,1-1-10 0,-2 1 4 16,1 1-4-16,-1-2-6 0,-3 2-1 0,4-2-4 15,-3 1-6-15,2 1-2 0,-3 0-3 16,-1 0-1-16,1 0-2 0,-2 0-3 0,1 0 10 16,-2 3-5-16,1 0-1 0,-1 0 8 0,0 2-11 15,2 0 12-15,-1 1-2 0,2-2 3 0,-2 2-1 16,1 1 2-16,-1 1-5 0,4-3 2 16,-4 6 4-16,1 0-5 0,2 1 2 0,0 2 3 15,-2 1-1-15,5 1 3 0,-3 0-3 0,3 0-1 16,0 0-2-16,-2 0 0 0,4 1 0 15,-2-3 5-15,-1 2 2 0,1-3-6 0,2 0 1 16,-1-2 0-16,-1 0-7 0,2-1 2 0,1 1 5 16,-2-1-1-16,2 1 6 0,0 0-4 0,0-1-2 15,0 2-5-15,0-4 2 0,0 1 2 0,0-1 1 16,3 0 0-16,0 0-1 0,-1 1 0 0,-1-3 1 16,3 0-2-16,1 2 0 0,-3-1 0 15,4-1 1-15,-2 0-2 0,1 1 2 0,-1-2 1 16,3-1-4-16,-2 1 5 0,2-1 0 0,-2-1 0 15,2 1 4-15,1-2-3 0,-2 0 1 0,1 0 1 16,3-2 0-16,1 0 0 0,-2 0 1 16,2-2 1-16,2-1-4 0,-1-2 1 0,1-1-5 15,-1 0 3-15,-1 1 1 0,2-2-2 0,-1-1 5 16,0 1 0-16,-2-2 2 0,0-1 0 0,1 1 0 16,1-1-2-16,-2-1-2 0,1 1 1 15,-1 0-5-15,-1-1 4 0,1 0-1 0,0 2 1 16,-1-2 2-16,0 1-4 0,-1 0 1 0,-1-2 3 15,2 2-3-15,-2-1 9 0,0 2-3 16,0-2 3-16,-1 1 4 0,-2-1-6 0,1-2-1 16,-1 1 2-16,-2-1 0 0,0 1-2 0,-1 1 3 15,-1-1 4-15,0 0-6 0,0-1-3 0,0 0-1 16,-3 2-16-16,-1-1 11 0,-1-1-4 16,1 1 2-16,-2 2 15 0,0-1-16 0,0 3 9 0,-4 1-3 15,5-3-6-15,-3 1 7 0,-1 0-12 16,-1-1 7-16,0 2-5 0,0 1-1 0,0 1 3 15,0-1-1-15,1 4-2 0,-2-2-5 0,4 1-2 16,-1 2-2-16,0 0-5 0,-1-1-1 0,0 1 0 16,0 1 0-16,-2 1-3 0,0 0 8 15,0 0-2-15,-1 0 7 0,1 1 2 0,0 0-1 16,1 1 5-16,1 1-2 0,-1 0 0 0,0 1-5 16,-1 2 1-16,-2 0 0 0,1 3-2 15,1-1 10-15,-2 3 0 0,1 2-4 0,-3-1 7 16,4 2-2-16,-1 0 4 0,0 1-2 0,1 1 3 15,-2 0 0-15,5 4 1 0,-1-2 3 0,2 3-5 16,-2-1-3-16,5 1 1 0,-1 1-6 16,3 0 0-16,1-1-8 0,1-2-4 0,0 1 3 15,0-1 2-15,2 1 11 0,3 1-4 0,-1-3-2 16,1-1-2-16,1-1-2 0,1 0-2 16,1-3 1-16,-2-1 1 0,5-1-3 0,0-1 1 15,0-2-1-15,2-2 4 0,-1-1 2 0,1-3 2 16,2-1 2-16,0 1-2 0,0-2 4 0,0 0 3 15,-1 0 4-15,1-2 5 0,-3-2 1 0,3-2-1 16,-2 1 1-16,-1-2-3 0,0-2 1 0,-2 0 1 16,2 0 2-16,-2-2 4 0,-2 0 0 15,1-2 2-15,0 2-1 0,-2-2-4 0,-2 1 4 16,1-2 1-16,-3-2 0 0,-2 0-2 0,-1 0-6 16,0-2 4-16,0 1 3 0,0 0-6 0,0-2 2 15,-4 1-7-15,-2 0 1 0,-1 1-1 16,1 1 0-16,-3 0-5 0,0 0-3 0,0 1-1 15,1 2 0-15,1 2 8 0,0 1-6 0,-1 0 1 16,3 2 0-16,-3 1-1 0,0 2-1 16,4-1 2-16,-2 2 3 0,0 0-6 0,1 0-3 15,0 1-2-15,0 0-5 0,1 1 5 0,-2 0-3 16,4 2 1-16,-4-2-1 0,2 2-1 0,-1 0 0 16,1 0 4-16,0 0-2 0,-1 0 0 15,1 0 0-15,-3 0 1 0,4 0 2 0,-1 2-1 16,0 0-1-16,0 1 0 0,-1 0 4 0,4 0 0 15,-2 1 5-15,-1-1 7 0,1 0-4 0,2-1-3 16,-1 2 4-16,1-1 0 0,-1-1-3 0,2 0 3 16,-1-1 3-16,-1 1-3 0,2-2 0 15,0 1 3-15,0-1-1 0,0 0-1 0,0 0 2 16,0 0-3-16,0 0-1 0,0 0 2 0,0 1 1 16,0-1-1-16,0 0 7 0,0 0-3 0,0 0 8 15,0 0-1-15,0 0 1 0,0 0-2 16,0 0 3-16,0 0-1 0,0 0-1 0,0 0-1 15,0 0-2-15,0 0-2 0,0 0 2 0,0 0-10 16,0 0-1-16,0 0 4 0,0 0-6 0,0 0 0 16,0 0 4-16,0 0-6 0,0 0-1 15,0 0 1-15,0 0-3 0,0 0 6 0,0 0-1 16,0 0-1-16,0 0 1 0,0 0 1 0,0 0 0 16,0 0-2-16,0 0 2 0,0 0-10 0,0 0-11 15,0 0-5-15,0 0-13 0,0 0-15 16,0 0-18-16,0 0-29 0,0 0-43 0,0 0-66 15,0 0-167-15,0 0-1097 0</inkml:trace>
  <inkml:trace contextRef="#ctx0" brushRef="#br2" timeOffset="75309.5">19458 2260 1074 0,'0'0'362'0,"0"0"-289"16,0 0-35-16,0 0 18 0,0 0 21 0,0 0 15 16,0 0-9-16,0 0-21 0,0 0-25 15,0 0-35-15,0 0-4 0,0 0-6 0,0 0 10 16,-68-39 17-16,57 39 10 0,0 0 7 0,0 0 2 16,-1 0 1-16,-1 3-7 0,1-1-6 0,2 3-5 15,-1-1-7-15,0 2-7 0,0-1 3 16,0 4-3-16,-1-1-6 0,2 1-2 0,0 1-11 15,1 1 0-15,0-1-2 0,1 4 7 0,-1 0 5 16,2 1 0-16,0 2 1 0,-1-2-5 0,4 3-2 16,-3-1 0-16,3 2 2 0,-1 1-2 0,3-2-1 15,1-1 1-15,0 2-1 0,1-4 21 0,0 3 0 16,0-2-11-16,1-1-4 0,1-2-24 16,1-1 4-16,4 0 8 0,1 0 6 0,0-1 6 15,2-1-1-15,3-1-2 0,-1 1-1 0,4-3-5 16,-1-2-6-16,4 1-9 0,0-2-7 0,1-2-9 15,1 0 7-15,-1-2 3 0,1 0 9 16,1 0 11-16,-2-1-2 0,1-3 10 0,0-1 3 16,-3-2 10-16,0 1 4 0,-3-2 5 0,2 2 8 15,-5-3 2-15,4 0 3 0,-5 0 2 16,0 0 4-16,-5-1 3 0,1 0 3 0,-1 0 3 16,-2-1 0-16,-2 0-2 0,3-1-6 0,-3-2-3 15,-2-1-8-15,0 1-3 0,0-4-7 0,0 1-3 16,-2-1 1-16,-5-2-5 0,4 1 5 0,-3 1 0 15,1 0 1-15,-2 0 0 0,-3 0 3 16,1 2 4-16,-1 1 3 0,-2 0 2 0,1 1-1 16,-1 2-1-16,-3-1-1 0,3 2-2 0,-5 1 1 15,3 2-14-15,-5 2-3 0,4 0-4 0,-4 4-5 16,1-1 2-16,0 3-8 0,3 0-3 0,-1 2-5 16,0 3-4-16,0-1-4 0,-1 2-6 15,4 2-3-15,-2 1-10 0,0 2-13 0,3-2-22 16,1 2-49-16,3-4-104 0,4-1-1091 0</inkml:trace>
  <inkml:trace contextRef="#ctx0" brushRef="#br2" timeOffset="86389.71">17508 7093 0 0,'0'0'157'0,"0"0"17"15,0 0 38-15,0 0 13 0,0 0-6 16,0 0-16-16,0 0-29 0,0 0-23 0,0 0-29 16,0 0-12-16,0 0-11 0,0 0-8 0,-14 2-4 15,14-2-15-15,0 0-12 0,0 0-9 16,0 0-8-16,0 0-4 0,0 0-4 0,0 0 3 16,0 0 0-16,0 0 7 0,0 0 3 0,0 0-4 15,0 0-3-15,0 0-7 0,0 0-9 0,1 0-7 16,2 0-7-16,-1 0 4 0,3 0 2 0,1-2 5 15,2-1-1-15,1-1-5 0,3 2-3 0,-1-4-2 16,6 0-1-16,-3 0 2 0,4-2-3 16,0 0-2-16,1-1-5 0,-1 0 1 0,6-1 6 15,-2 0 1-15,1-1 7 0,3-2 2 16,-2 0-2-16,4 1 4 0,-4-1-4 0,3-1 2 0,-3 0 1 16,-4-1-2-16,0 4 5 0,-3 0-3 15,-4 4-2-15,-3 0-2 0,1 3-1 0,-5 1-1 16,-2 0-1-16,-2 2-5 0,2 0-3 0,-3 1 2 15,-1-1-4-15,0 1 1 0,0 0 4 0,0 0-5 16,0 0-1-16,0 0-3 0,0 0-3 16,-1 0-7-16,-3 0-6 0,2 0-7 0,1 0-15 15,-1 0-9-15,-1-1-15 0,1-2-29 0,1 1-45 16,1-1-82-16,0-3-104 0,0 2-225 16,0 1-858-16</inkml:trace>
  <inkml:trace contextRef="#ctx0" brushRef="#br2" timeOffset="86707.69">17893 6764 1455 0,'0'0'382'0,"0"0"-230"16,0 0-68-16,0 0-7 0,0 0-3 0,0 0-13 16,0 0-3-16,0 0 5 0,0 0-8 0,0 0 4 15,0 0-8-15,0 0-21 0,0 0 3 16,57 19 1-16,-39-19 2 0,1 0-2 0,0-1 0 15,-1-2-5-15,-1 1-1 0,0 0 11 0,0 0 8 16,-2 2 9-16,-1 0 5 0,-1 0-13 16,-2 0-10-16,-3 3-13 0,-4 0-8 0,2 1 3 15,-4 2 1-15,0-2-1 0,-2 2 0 0,0 1-5 16,0 1-1-16,-1 1-1 0,-5 1-4 0,1 0-4 16,-3 1 1-16,-1-1-1 0,0 2 0 15,1-2 3-15,0 1-8 0,-2-2 0 0,2 2-5 16,0-5-9-16,4 1-6 0,-2-2-21 0,1-1-38 15,-1 0-68-15,4-2-167 0,0-1-1281 0</inkml:trace>
  <inkml:trace contextRef="#ctx0" brushRef="#br2" timeOffset="88189.67">18648 6235 1700 0,'0'0'223'16,"0"0"-91"-16,0 0-15 0,0 0 8 0,0 0 2 15,0 0-4-15,0 0-14 0,0 0-18 16,0 0-14-16,0 0-12 0,0 0-7 0,0 0-4 16,0 0-5-16,0 0-2 0,-9-18-7 0,9 18-8 15,0 1-8-15,0 4 0 0,0 3 7 16,1 3 1-16,4 3 3 0,-2 2-9 0,-1 1-12 15,2 0-5-15,-1 2-2 0,-1-2 2 0,-1 1 1 16,3 1 1-16,-2 1 3 0,0-2-2 0,-1-1-3 16,0-2-4-16,0-2-3 0,4-4 0 15,-3-1-2-15,-1-1 1 0,0 0-1 0,0-3 0 16,0 1 0-16,2-3 0 0,-3 1 0 0,1-2-2 16,-1 0-4-16,0-1 1 0,0 0-4 0,0 0-8 15,0 0-20-15,0-3-25 0,0-1-31 0,1-1-55 16,1-2-71-16,0-2-123 0,2 1-294 0,-2 1-867 15</inkml:trace>
  <inkml:trace contextRef="#ctx0" brushRef="#br2" timeOffset="88640.17">18832 6115 2333 0,'0'0'149'0,"0"0"-90"16,0 0-21-16,0 0 6 0,0 0 14 15,0 0 12-15,0 0-14 0,0 0-13 0,0 0-15 16,0 0-12-16,-83 130-5 0,74-112-2 0,4-3-3 16,0-1-1-16,2 0-4 0,2-2-1 15,1 1-1-15,0-3-6 0,0-1 0 0,4-2 0 16,5 0 1-16,0 0 4 0,2-3 2 0,1 1 2 16,3-2 0-16,0-2-2 0,0 0 0 0,1-1-2 15,0 0 0-15,0 0 2 0,2 0 1 0,1-1 1 16,-1 1-1-16,-3 0 1 0,2 0-1 0,-3 0-1 15,-3 0 1-15,-1 0-4 0,-2 0-1 16,-3 2-3-16,-2 0 0 0,-1 1 0 0,-2 2 5 16,0-1 4-16,0 2 10 0,0-1 13 0,-2 2 3 15,-5 0-1-15,-2 2-3 0,-2 0-10 0,0 0-3 16,-2-1 2-16,1-2 1 0,-3 0 7 16,3-1 3-16,2-3 2 0,0-1 2 0,0-1 10 15,5 0 3-15,-2 0 0 0,1-6-6 0,3-1-24 16,-1-1-18-16,0-4-6 0,3 0-4 15,0-2 12-15,1 0 5 0,0 1 0 0,1-1 1 16,7-1-5-16,-4 0 0 0,4 1-3 0,1-2-3 16,2 0-6-16,-1 0-10 0,1-4-12 0,5 2-20 15,-3 0-22-15,0-1-27 0,2 1-32 16,-4 1-43-16,1 2-55 0,-2 1-91 0,-2 4-270 16,-4 5-774-16</inkml:trace>
  <inkml:trace contextRef="#ctx0" brushRef="#br2" timeOffset="88956.84">19083 6118 1207 0,'0'0'365'0,"0"0"-190"0,0 0 9 16,0 0-32-16,0 0-25 0,0 0-24 16,0 0-20-16,0 0-18 0,0 0-20 0,0 0-10 15,0 0-14-15,0 0-2 0,9 124-1 0,-6-116-1 16,4 0 2-16,-1-1 0 0,2-1 4 0,0-2 1 15,1 0 4-15,1-3 5 0,0-1 3 16,0 0 2-16,2-5 0 0,-2 0 2 0,0-4 0 16,1 0 1-16,-1-1-4 0,0-1-4 0,0-2-5 15,-2 2-1-15,-4 1 2 0,2-1 2 0,-4 2-1 16,-1-2-4-16,-1-1-1 0,0 1-4 16,-2-1-1-16,-5 2-3 0,-1-1-7 0,1 0-8 15,-6 1-8-15,2-1-1 0,-1 3-5 0,1-1-1 16,0 3-6-16,-1 1-10 0,2 1-14 15,0 2-20-15,0 2-28 0,2 0-44 0,0 0-103 16,5 0-541-16,0 1-759 0</inkml:trace>
  <inkml:trace contextRef="#ctx0" brushRef="#br2" timeOffset="89376.61">19184 5865 2041 0,'0'0'71'0,"0"0"-61"0,0 0 1 0,0 0 16 15,0 0 15-15,0 0 4 0,0 0-12 16,0 0-12-16,0 0-3 0,0 0 1 0,0 0 2 16,0 0 0-16,0 0-5 0,0 0-5 0,13 19 1 15,-11-17 1-15,2 0 3 0,-1-1 6 0,-1-1 8 16,0 0 7-16,4 0 13 0,-4 0 9 16,4 0 7-16,-3-1 0 0,4-3-7 0,-4-1-9 0,-1 2-7 15,-1-1-1-15,2 2-1 0,-3 0-3 16,0-1 4-16,0 0-6 0,0 0-3 0,-3-1-5 15,0 2-8-15,-1-2-10 0,-3 2-7 0,0 0-10 16,3-1-6-16,-3 2-6 0,2 0-8 16,-2 1-1-16,0 0-7 0,4 0-11 0,-1 0-12 15,-1 1-15-15,2 4-18 0,-3 2-57 0,3-1-203 16,1-3-1177-16</inkml:trace>
  <inkml:trace contextRef="#ctx0" brushRef="#br2" timeOffset="90520.59">19498 6133 2167 0,'0'0'322'16,"0"0"-260"-16,0 0-38 0,0 0 0 0,0 0 0 15,0 0 4-15,0 0-5 0,0 0-5 0,0 0-7 16,0 0-3-16,0 0-3 0,0 0 0 0,0 0-3 16,0 0 0-16,87-55 0 0,-71 49 1 0,-3 0-1 15,4-1-3-15,-4 0-9 0,4 1-10 16,-5 2-13-16,0 0-19 0,-2 1-41 0,-3 1-85 16,-4 0-170-16,-1 1-1036 0</inkml:trace>
  <inkml:trace contextRef="#ctx0" brushRef="#br2" timeOffset="90790.17">19576 5988 2365 0,'0'0'219'0,"0"0"-186"0,0 0-40 0,0 0 0 0,0 0 34 16,0 0 32-16,0 0 12 0,0 0 7 0,0 0-18 15,0 0-11-15,0 0 2 0,0 0-12 16,0 0-9-16,44 125-12 0,-40-113-14 0,3 1-2 16,-3-1 2-16,2-2-2 0,-3 1-2 0,3-4 0 15,-3 1 0-15,-1-2-1 0,4 0 1 16,-4-1-5-16,0-2-4 0,0 0-8 0,2-1-8 16,-2 0-17-16,0 0-30 0,0-2-43 0,3 0-61 15,-1 0-119-15,2-2-507 0,-3 1-660 0</inkml:trace>
  <inkml:trace contextRef="#ctx0" brushRef="#br2" timeOffset="91360.66">20001 5808 2398 0,'0'0'123'0,"0"0"-55"16,0 0-10-16,0 0 6 0,0 0-7 0,0 0-11 16,0 0-7-16,0 0-9 0,0 0-5 0,0 0-2 15,0 0-3-15,0 0 0 0,0 0-2 16,0 0-4-16,-104 85-3 0,97-73-5 0,3 1 0 16,-2 0-5-16,4-1-1 0,1-1-1 0,-1 1-5 15,2-5 0-15,0 1-4 0,2-3-1 0,1-1 8 16,4-2-4-16,0-1 7 0,2-1 4 0,-2 0 4 15,3-1 4-15,0-5-4 0,1-1 1 16,-1-2-11-16,-1 1 4 0,1-4 0 0,0 4 2 16,-2 0 7-16,-1-2-7 0,-1 3 1 0,2 0 0 15,-2 1-2-15,-1 1 2 0,0 0-1 16,-1 2-2-16,1 0 0 0,-2 0 0 0,-1 2 1 16,0-1-1-16,-1 2 0 0,3 0-5 0,-2 0 1 15,0 0 2-15,-1 3-1 0,4 1 9 0,-2 1 5 16,0 3 5-16,2 1 4 0,-2 3 5 0,0 3-1 15,2-1-5-15,-2 4-2 0,-1-2 2 16,3 3-4-16,-1-1 5 0,-3 0-2 0,3 0 1 16,-1-2 1-16,-1-1-5 0,1-1-4 0,0-2-1 15,-1-3 1-15,0 0 1 0,-1-4 3 0,3 0 3 16,-3-3-1-16,-1 1 3 0,1-3-2 0,-1 1-3 16,0-1-1-16,0 0-4 0,1 0-2 15,-1 0-4-15,0 0 0 0,0 0-2 0,0 0-2 16,0 0 3-16,0 0-5 0,0 0 3 0,0 0-2 15,0 0-9-15,0-3-6 0,0-1-18 16,-1-1-19-16,0-2-27 0,1 0-30 0,0 0-52 16,0 0-134-16,0 2-1333 0</inkml:trace>
  <inkml:trace contextRef="#ctx0" brushRef="#br2" timeOffset="92494.34">20239 5908 861 0,'0'0'149'16,"0"0"-148"-16,0 0-18 0,0 0 5 16,0 0 9-16,0 0 16 0,0 0 4 0,0 0 2 15,0 0 1-15,0 0 4 0,0 0 8 0,0 0 7 16,0 0 6-16,0 0 7 0,-2-3 3 0,2 3 13 16,0 0 5-16,0 0 11 0,-2 0 7 15,2 0-8-15,-1 0-3 0,1 0-9 0,0 0-14 16,0 0-8-16,0 0-8 0,0 0 1 0,0 0-1 15,0 0 4-15,0 0 1 0,0 0-7 16,0 0-2-16,0 0-9 0,0 0-3 0,0 0-2 16,0 0-4-16,0 0 0 0,0 0-1 0,0 0 6 15,0 0 7-15,0 0 5 0,0 0 7 0,0 0 0 16,0 0 3-16,0 0 2 0,0 0 2 16,0 0 1-16,0 0-1 0,0 0-4 0,0 0-9 0,0 0-4 15,0 0-6-15,0 0-5 0,0 0 1 16,0 0-3-16,0 0 0 0,0-1-1 0,0 0-4 15,0-2-4-15,0 0-4 0,1 0-1 0,4-2-4 16,-2-2 1-16,5 0 2 0,-4 0 1 0,5 0 1 16,-1-1-1-16,1 1-1 0,0 0-1 15,-3 0-1-15,3 2 0 0,1 0 3 0,-2 0 1 16,-1 2-2-16,-2 0-4 0,2 2-7 0,-4 1-6 16,-1 0 1-16,3 0 6 0,-3 4 5 15,0 0 4-15,1 2 2 0,-1 0 0 0,0 2-2 16,-2 0 0-16,0 2-1 0,0 1 0 0,0 0-1 15,-2 1 0-15,-3-2 2 0,2 3 0 0,-4-2 0 16,3 3 1-16,-4-5-2 0,4 3-1 16,-1-3 0-16,1-2-2 0,1-1 1 0,0-1-1 15,3-1-1-15,0-2-1 0,-1 1-3 0,1-2-1 16,0-1-3-16,0 1-3 0,0-1 0 0,1 0-3 16,0 0 2-16,4 0 3 0,-1 0 1 15,2 0 1-15,-1-4-1 0,3 1-3 0,-1-2 1 16,-2 1 3-16,1-2 0 0,-2 1 5 0,5 0 2 15,-2 0-2-15,-2-1 3 0,3 1 0 0,0 3-2 16,-3 0 2-16,2 1 2 0,0 0-3 16,-2 1 3-16,3 0-1 0,-3 0 1 0,0 4 0 15,-2 1-2-15,2 0 2 0,-3 1-1 0,0 1 1 16,-1-2-2-16,1 1 3 0,-2-1 0 0,0 2 2 16,0-1 6-16,0 1 1 0,0-2 2 0,-4 1 1 15,0 0 0-15,-4 1-2 0,0-1-2 16,-3 0-3-16,0-1-3 0,0 1 0 0,-3-1-2 15,2 1-1-15,0-2-1 0,1 1 1 0,0 0-3 16,0 0-1-16,2 0-3 0,1-3-5 16,2 0-9-16,1 1-7 0,1-2-20 0,0 0-32 15,3-1-53-15,0 0-113 0,1 0-332 0,0 0-945 0</inkml:trace>
  <inkml:trace contextRef="#ctx0" brushRef="#br2" timeOffset="92961.66">20614 5736 1863 0,'0'0'289'15,"0"0"-191"-15,0 0-42 0,0 0 6 0,0 0 15 16,0 0 5-16,0 0-4 0,0 0-15 0,0 0-24 16,0 0-13-16,0 0-11 0,0 0-4 15,0 0 0-15,-80 109-2 0,74-94 1 0,2 1-3 16,-2-1 4-16,4-1 1 0,0 2-4 0,1-3 2 16,1-1-10-16,0 1-8 0,0-4-2 0,3 0-5 15,2-1 1-15,2-1 7 0,1 0 2 16,1-1 7-16,3-2 11 0,0 0 1 0,1-3 4 15,2-1-2-15,0 0-7 0,1 0 0 0,-1-4 0 16,0 0 0-16,-3-2 3 0,0-1 2 0,-2 0 0 16,-1 0 2-16,1 0 3 0,-6 0 3 15,0-1-2-15,-2 0 1 0,-2 2-3 0,0-1 1 16,-1 1 1-16,-4 0-2 0,0 3-1 0,-4 0-3 16,0 2-4-16,-1 1-2 0,-2 0 0 0,1 4-3 15,-3 0-3-15,0 2-4 0,3 1-3 0,0-2-4 16,1 1-3-16,2-1-6 0,4 1-11 15,-3 0-12-15,5-1-18 0,0 0-28 0,1 1-52 16,1-3-91-16,0 0-194 0,0-2-1060 0</inkml:trace>
  <inkml:trace contextRef="#ctx0" brushRef="#br2" timeOffset="93312.25">20853 5789 1986 0,'0'0'97'16,"0"0"-14"-16,0 0 26 0,0 0 22 0,0 0-5 16,0 0-17-16,0 0-38 0,0 0-30 15,0 0-19-15,0 0-8 0,0 0 2 0,0 0 3 16,0 0 3-16,0 0-2 0,-19 124-6 0,19-115-4 16,0 0-9-16,0-1-2 0,6 0-1 0,-3 1 3 15,5-2 8-15,0 0 0 0,2-4 6 0,0 0-4 16,1-3-3-16,0 0 2 0,0-3-1 0,-1 0 1 15,1-5 1-15,-1-1 2 0,0 0 2 16,0 1 1-16,-2-1 4 0,-4-1 1 0,2 1 1 16,-4 0 1-16,0-1-4 0,-2-1-1 0,0 1-1 15,-3-2-2-15,-4 2-7 0,1 0-3 16,-2 2-7-16,-3-2-3 0,-1 2 0 0,2 1-1 16,-1 1 2-16,1 2-4 0,1 0-2 0,1 3-6 15,0-2-9-15,3 0-12 0,1 2-23 0,2 0-29 16,1 0-52-16,0-1-97 0,1 0-240 15,0 0-1021-15</inkml:trace>
  <inkml:trace contextRef="#ctx0" brushRef="#br2" timeOffset="93644.15">21036 5656 1951 0,'0'0'102'0,"0"0"-46"0,0 0 14 16,0 0 23-16,0 0 4 0,0 0 1 0,0 0-14 15,0 0-21-15,0 0-21 0,0 0-21 0,0 0-14 16,0 0-7-16,0 0 1 0,-10 107 2 16,11-102 2-16,4-2 4 0,-2-1 11 0,1 0 16 15,2-2 5-15,2 0 5 0,-1-3-4 0,2-1-14 16,0-3-1-16,0-1-3 0,0-2 1 15,-2 1 3-15,-3 0-3 0,3-1-1 0,-4-2-3 16,-2 2 1-16,-1 1-5 0,0-1-3 0,-5 1-7 16,-3 1-14-16,0 1 3 0,-2 2-2 0,-2-1-1 15,1 2 5-15,0 1-9 0,0 3-6 16,-1 0-10-16,2 0-26 0,-1 0-53 0,3 0-128 16,1 0-810-16,2 2-499 0</inkml:trace>
  <inkml:trace contextRef="#ctx0" brushRef="#br2" timeOffset="94828.07">18761 6809 1307 0,'0'0'516'0,"0"0"-445"0,0 0-38 0,0 0 24 16,0 0 38-16,0 0 25 0,0 0 7 0,0 0-18 15,0 0-26-15,0 0-20 0,0 0-14 0,0 0-10 16,123-58-7-16,-98 48-6 0,-1-1-5 16,3-2-4-16,-1 0 2 0,3 0-3 0,1 0-2 15,-1 0 2-15,0 1-4 0,2-1-1 0,1 0 1 16,6-1-3-16,-2-2 0 0,9 0 4 0,1-2 1 15,5-2-2-15,7-2 5 0,2-3-8 16,3 0-1-16,0 0-3 0,6-3-5 0,-1 4 2 0,-2 0 2 16,3-1 4-16,2-2 2 0,-3 4 2 15,-3 0-2-15,1 1-2 0,-3 1-3 0,-2 1-2 16,-2 0 0-16,-4 1 1 0,-4 2 1 0,0 2-2 16,-7 2 0-16,-3 4 1 0,-5-1-2 15,-5 4 2-15,-3 2 1 0,-5 0 0 0,-5 2 0 16,-5 1 0-16,-2 0-2 0,-3 1 1 0,-4 0 0 15,1 0 0-15,-4-2 3 0,0 2 3 0,-1 0-2 16,0 0 4-16,0 0 0 0,0 0 2 16,0 0 4-16,0 0 4 0,0 0-1 0,-1 0-6 15,0 0-5-15,-4 0-6 0,2-1-3 0,3 1 2 16,-2-1-3-16,1 0 1 0,0 1-1 0,1-1-1 16,-1 1-2-16,1 0-1 0,0 0-4 15,-2 0-4-15,2 0-5 0,-2-1-9 0,1 1-20 16,1 0-28-16,-2 0-33 0,-1 0-48 0,-2 0-67 15,4 0-161-15,-1 0-1106 0</inkml:trace>
  <inkml:trace contextRef="#ctx0" brushRef="#br2" timeOffset="95830.55">19199 6772 1631 0,'0'0'212'0,"0"0"-114"0,0 0-18 16,0 0 21-16,0 0 15 0,0 0 4 0,0 0-13 15,0 0-28-15,0 0-21 0,0 0-12 16,0 0-4-16,0 0 2 0,0 0 1 0,0 0-2 15,26 14-1-15,-25-5-5 0,0 2-7 0,0-2-4 16,1 1-8-16,-2 1-9 0,3-2-4 0,-3-1-3 16,1-1 0-16,-1 0-1 0,0-3 2 15,1 1 2-15,-1-3-1 0,1 1 2 0,-1-3-1 16,1 0-2-16,-1 0 1 0,1 0 1 0,-1 0 7 16,0-2 6-16,0 0-1 0,0-3-11 0,0-2-11 15,0 1-13-15,0-3-2 0,0 0 4 0,0 1 3 16,0-3 1-16,0 2 1 0,0 0 1 15,2-2-3-15,3 2 1 0,-2 0-1 0,-1-1 3 16,4 2 6-16,-3 1-1 0,4 0 7 0,-3 0-2 16,3 1 3-16,-3 1-1 0,3 1 2 0,2 0 6 15,-2 2-3-15,-1 2 2 0,2 0 0 16,0 0 0-16,-3 0 1 0,3 2 2 0,1 3 4 16,0 1 3-16,-1 1 0 0,-2 1-5 0,3 0-8 15,-1 1-3-15,-3-1-7 0,2 1-5 0,-4 0 2 16,3 0-8-16,-3 0-5 0,3-2-13 15,-3-1-17-15,-2 0-25 0,0-1-42 0,2-2-86 16,-2 1-252-16,-1-3-1042 0</inkml:trace>
  <inkml:trace contextRef="#ctx0" brushRef="#br2" timeOffset="96070.8">19461 6741 2636 0,'0'0'143'15,"0"0"-104"-15,0 0-35 0,0 0-2 0,0 0 7 16,0 0 6-16,0 0 4 0,0 0 2 16,0 0 2-16,0 0 3 0,0 0-6 0,0 0-4 15,0 0-8-15,0 0-9 0,91-17-9 0,-80 11-15 16,1-1-16-16,0 0-37 0,1 2-57 15,-3-2-105-15,-1 3-324 0,-5 0-919 0</inkml:trace>
  <inkml:trace contextRef="#ctx0" brushRef="#br2" timeOffset="96780.24">19802 6570 2425 0,'0'0'197'0,"0"0"-144"0,0 0-31 15,0 0 14-15,0 0 16 0,0 0 10 0,0 0 2 16,0 0-12-16,0 0-20 0,0 0-12 16,0 0-6-16,0 0-3 0,-5 119-1 0,3-111 0 15,1 2-5-15,0-2 2 0,0-2-3 0,-2 0 1 16,2-3-2-16,1 0-2 0,0-2 1 0,0-1-1 15,0 0 4-15,0 0 0 0,0 0 2 16,0 0 3-16,0-4-2 0,0-2-5 0,0 0-7 16,0-2-5-16,1-2-6 0,2 2 4 0,-1-2 2 15,0-1 0-15,0 1 4 0,2-1-3 16,-1 1-2-16,-1 0 5 0,4 0-1 0,-2 0 2 16,0 2 3-16,2 0-1 0,-2 2-1 0,2 1 4 15,0 1 1-15,-1 1 0 0,1 2 7 0,-2-1-2 16,3 2-2-16,-1 0 3 0,1 0-5 0,1 2 2 15,-1 1 0-15,-2 2 1 0,4 0-2 16,-2-2 3-16,-2 3 2 0,1 1 0 0,-2-1 3 16,3 1-5-16,-3 0 0 0,3 0-1 0,-4 0-2 15,2-2 0-15,-1 2-1 0,1 0 0 0,-2-1-1 16,0-1 2-16,-1 0-2 0,2-1 0 16,-3 0-3-16,0-3 0 0,-1 0-2 0,1-1-2 15,-1 1 4-15,0-1 3 0,0 0 2 0,0 0 0 16,0 0-2-16,0-3-8 0,0-2-8 0,0-1-5 15,0-1-1-15,0 0 5 0,1-2 4 16,4-2 0-16,-2 0 2 0,0-1-1 0,4-1 1 16,-1 1 3-16,0 0 2 0,2 1 3 0,-1 0 3 15,-1 2 1-15,2 0-2 0,-1 2 4 0,-1 1 1 16,3 1 0-16,-2 2 8 0,-2-1-5 16,3 3 0-16,-1 1 3 0,2 0-1 0,-4 0 5 15,4 1 1-15,-2 3 1 0,-1 2-2 0,2-1 5 16,0 2 2-16,-3 1 0 0,2 1 5 0,0 1-7 15,-3-2-4-15,3 2 2 0,-4 0-4 16,4 1-5-16,-4-1 1 0,4 1-6 0,-4-1-2 16,2-1-2-16,-2-1-2 0,-1-1 1 0,-1 1-2 15,1-2 0-15,0-1-4 0,-1 1-5 0,-1-2-12 16,1-2-16-16,-1-1-36 0,0-1-62 0,0 2-163 16,0-2-1317-16</inkml:trace>
  <inkml:trace contextRef="#ctx0" brushRef="#br2" timeOffset="97782.12">21529 5921 1783 0,'0'0'283'0,"0"0"-240"0,0 0-32 16,0 0 20-16,0 0 32 0,0 0 32 16,0 0 13-16,0 0-8 0,-120 58-19 0,109-48-27 15,1 0-14-15,1-2-11 0,2 1-9 0,5-1-8 16,-1-1-8-16,0 1-5 0,3-1-2 0,0 0-3 16,0-2-1-16,0 0 1 0,4-2 2 0,0-2 1 15,4 0 4-15,1-1 3 0,2-1 0 16,0-5 0-16,3-1-3 0,1-1 0 0,0 0-3 15,0-3 0-15,-1-1 2 0,1 2 2 0,-2-2 3 16,-2 2-3-16,0-1 2 0,-2 1 0 16,-1-2 2-16,-2 4 5 0,1 0 2 0,-3-1 2 15,2 2 1-15,-2 3 3 0,-1-1 1 0,-1 3-1 16,0-1-4-16,-2 2 1 0,2 1 1 0,-1 0 1 16,1 0 1-16,-1 0 8 0,0 2 6 15,-1 4 5-15,2 1 3 0,-1 3-7 0,-1 1-6 16,2 2-9-16,-1 2-9 0,2 1 4 0,-2-1 0 15,0 2-1-15,0 1 1 0,2-1-4 0,-2 1-2 16,3-1-1-16,-2 2 6 0,1-2-7 16,-1 0-1-16,1 0-1 0,-2 0-7 0,1-3 9 15,0-2-3-15,-1 0 0 0,0-2 5 0,2-1-4 16,-3 0 1-16,0-2 2 0,0-2-4 0,0 1 2 16,0-4-3-16,0 0 2 0,0-2-1 0,0 0 1 15,0 0 5-15,0 0 3 0,0 0 10 16,0 0-4-16,0-1-3 0,-3-4-2 0,2 1-5 15,-2-3-1-15,3 0-2 0,-1-2 1 0,1-1-1 16,0-3-3-16,0-1 0 0,3-1-4 0,3-1 3 16,-1 0-2-16,2 1 0 0,-1 2 0 15,-1 1-4-15,4 1-1 0,-4 2-6 0,3 1-9 16,-2 1-18-16,-1 0-30 0,3 0-47 0,-1-1-106 16,-4 4-550-16,2 0-847 0</inkml:trace>
  <inkml:trace contextRef="#ctx0" brushRef="#br2" timeOffset="98178.98">21808 5918 1889 0,'0'0'312'0,"0"0"-204"0,0 0-50 16,0 0 2-16,0 0 6 0,0 0 2 0,0 0-12 16,0 0-27-16,0 0-23 0,0 0-20 0,0 0-11 15,0 0-16-15,0 0-38 0,0 0-65 0,114-27-108 16,-106 24-220-16,-2 0-907 0</inkml:trace>
  <inkml:trace contextRef="#ctx0" brushRef="#br2" timeOffset="98366.29">21790 6061 2428 0,'0'0'80'0,"0"0"-75"0,0 0-6 15,0 0 28-15,0 0 19 0,0 0-8 0,0 0-18 16,0 0-20-16,0 0-16 0,0 0-8 0,122-26-4 16,-104 19-7-16,1 0-25 0,-2 0-87 15,-3 1-192-15,-6 2-1080 0</inkml:trace>
  <inkml:trace contextRef="#ctx0" brushRef="#br2" timeOffset="98734.65">22157 5762 2482 0,'0'0'123'0,"0"0"-54"0,0 0-5 16,0 0 22-16,0 0 1 0,0 0-6 16,0 0-21-16,0 0-24 0,0 0-18 0,0 0-9 15,0 0-3-15,0 0-1 0,-37 117-2 0,37-106 1 16,0-1 0-16,0 0 2 0,0 0 1 15,0-1-1-15,5 0-2 0,-1-2-2 0,0 0-1 16,3-2 3-16,-1-2 0 0,4-2 2 0,-1-1 1 16,-1 0 1-16,2-4 1 0,3-3-2 15,-3 1 2-15,-2 0-1 0,2-3 0 0,-2 0 0 16,-3-2 0-16,0-1 2 0,-1 3 3 16,-2-3 2-16,-2 1 1 0,0-1-3 0,0 0-2 0,-4 2-4 15,-2-1-1-15,0-1-2 0,-2 1-4 0,-2 2 1 16,-1 0-2-16,0 1-4 0,-1 3 1 0,-1 0-4 15,2 1 0-15,0 3-3 0,1 1-4 16,0 0-5-16,1 0-10 0,4 4-11 0,0 1-19 16,2 0-21-16,2 0-45 0,0 0-76 0,1 0-179 15,0-2-1161-15</inkml:trace>
  <inkml:trace contextRef="#ctx0" brushRef="#br2" timeOffset="98932.76">22365 5839 2045 0,'0'0'187'0,"0"0"-91"0,0 0-2 0,0 0 24 15,0 0 6-15,0 0-14 0,0 0-26 16,0 0-35-16,0 0-25 0,0 0-14 0,0 0-9 16,-3 128-1-16,-3-117-3 0,-1 1-5 0,1 0-8 15,-2-4-5-15,2 2-15 0,1-2-25 0,0-1-69 16,2-1-148-16,2-2-573 0,0-2-645 0</inkml:trace>
  <inkml:trace contextRef="#ctx0" brushRef="#br2" timeOffset="99206.66">22547 5635 2458 0,'0'0'169'0,"0"0"-95"0,0 0-24 15,0 0 21-15,0 0 18 0,0 0 6 0,0 0-8 16,0 0-23-16,0 0-18 0,0 0-15 16,0 0-8-16,0 0-3 0,0 0-4 0,-8 118 5 15,8-99-10-15,0 0-3 0,0-1-6 0,0-2-12 16,2 0 2-16,2-2-9 0,0-1-13 0,3-2-19 15,-1 0-37-15,0-4-59 0,2 0-113 16,-2-2-416-16,-1-1-891 0</inkml:trace>
  <inkml:trace contextRef="#ctx0" brushRef="#br2" timeOffset="99405.22">22689 5840 2697 0,'0'0'128'16,"0"0"-59"-16,0 0-6 0,0 0 12 16,0 0-1-16,0 0-8 0,0 0-15 0,0 0-21 15,0 0-15-15,0 0-13 0,27 121-4 0,-26-109-4 16,-1 0-5-16,0-1-13 0,0-2-10 16,0-1-24-16,0 0-35 0,-3-1-70 0,0-1-204 15,2-2-1205-15</inkml:trace>
  <inkml:trace contextRef="#ctx0" brushRef="#br2" timeOffset="99800.16">22807 5606 2586 0,'0'0'36'0,"0"0"-45"0,0 0-2 0,0 0 26 16,0 0 13-16,0 0 9 0,0 0 0 0,0 0-9 16,0 0-8-16,0 0 0 0,0 0 2 15,0 0 7-15,0 0 7 0,0 0 3 0,74 48 0 16,-73-32-5-16,-1 2-7 0,0-1-7 0,0 1-6 16,-1 1-9-16,-2-1 1 0,1-2-5 15,-2-1-2-15,0-3 1 0,0 0-2 0,0-2 0 16,0-1 4-16,0-3 5 0,0-1 2 0,2-1 4 15,1-1 4-15,-1-2 4 0,2 0 6 0,0-1 5 16,0 0 3-16,0 0-1 0,3-5-5 16,1 1-7-16,2-3-8 0,0 0-5 0,3 0-3 15,-2 0-2-15,3-1 0 0,1 1 1 0,-1 0 0 16,0 0-3-16,0 1 0 0,0 1-3 0,-1-2-4 16,1 0-4-16,0 0-10 0,1-2-10 15,0 0-23-15,-1-1-35 0,-1 0-79 0,1 2-246 16,-6 2-1203-16</inkml:trace>
  <inkml:trace contextRef="#ctx0" brushRef="#br2" timeOffset="99987.68">23135 5553 3170 0,'0'0'81'16,"0"0"-47"-16,0 0-18 0,0 0 1 0,0 0-2 15,0 0-3-15,0 0-12 0,0 0-18 0,0 0-30 16,0 0-40-16,0 0-40 0,0 0-37 16,0 0-23-16,0 0-12 0,66-28-24 0,-58 23-50 15,-4 0-149-15,0 2-935 0</inkml:trace>
  <inkml:trace contextRef="#ctx0" brushRef="#br2" timeOffset="100133.71">23320 5480 2688 0,'0'0'167'0,"0"0"-83"0,0 0-34 16,0 0-10-16,0 0-13 0,0 0-25 0,0 0-26 16,0 0-34-16,0 0-42 0,0 0-36 0,0 0-9 15,0 0 15-15,0 0 29 0,0 0 32 16,10-25-20-16,-6 20-185 0,-3 2-1112 0</inkml:trace>
  <inkml:trace contextRef="#ctx0" brushRef="#br2" timeOffset="100289.25">23526 5296 2305 0,'0'0'496'0,"0"0"-431"16,0 0-29-16,0 0 14 0,0 0 11 15,0 0 5-15,0 0-13 0,0 0-19 0,0 0-17 16,0 0-14-16,0 0-8 0,0 0-4 0,0 0-5 16,0 0-12-16,1 1-16 0,-1-1-35 0,-1 0-82 15,1-1-250-15,0 0-1168 0</inkml:trace>
  <inkml:trace contextRef="#ctx0" brushRef="#br2" timeOffset="101171.38">23760 5040 1997 0,'0'0'145'0,"0"0"-47"16,0 0 5-16,0 0 1 0,0 0-2 0,0 0-13 16,0 0-21-16,0 0-15 0,0 0-12 0,0 0-6 15,0 0-2-15,0 0-3 0,0 0 0 0,0 0-1 16,63 99-4-16,-58-86-4 0,-1-2-4 15,-2 1-4-15,1-2-6 0,0 0-1 0,-2-2-1 16,-1-2 0-16,1 0 1 0,-1-3-1 0,0 1 2 16,0-3 2-16,0-1 2 0,0 0 5 0,0 0-5 15,0-3 2-15,-2-2-11 0,-2-2-8 16,0-1-1-16,2-1-3 0,-2-3 1 0,1 1 4 16,2-1 1-16,-1 0 0 0,-2-2 0 0,3 1 0 15,-1-1 1-15,2 1 4 0,0 0-1 0,0 0 0 16,0 4-1-16,2 0-5 0,3 3 3 15,-3 0 0-15,4 2 1 0,-1 1 1 0,4 0 0 16,0 2 4-16,0 0 3 0,1 1 5 0,2 0-1 16,-2 5-2-16,0 0 1 0,0 3-4 15,0 0 4-15,0 1 2 0,1 4-1 0,-2-2 0 16,-1 0-4-16,1 2-1 0,1 2-3 0,-1-1-2 16,-2 0-6-16,3 0-20 0,-4-1-37 0,0-3-66 15,1 0-138-15,-4-3-838 0,0-4-456 0</inkml:trace>
  <inkml:trace contextRef="#ctx0" brushRef="#br2" timeOffset="101390.05">24083 4994 2816 0,'0'0'82'15,"0"0"-54"-15,0 0-11 0,0 0 8 0,0 0 5 16,0 0-4-16,0 0-11 0,0 0-9 0,0 0-11 16,0 0-3-16,0 0-2 0,0 0-3 0,117-3-1 15,-102-3-5-15,-2-1-7 0,-1-1-13 16,2 0-35-16,-1 0-71 0,-2 1-138 0,-1 1-482 16,-7 1-732-16</inkml:trace>
  <inkml:trace contextRef="#ctx0" brushRef="#br2" timeOffset="102007.51">24375 4793 2337 0,'0'0'78'0,"0"0"-12"0,0 0 24 0,0 0 16 16,0 0-15-16,0 0-13 0,0 0-15 0,0 0-16 15,0 0-16-15,4 125-15 0,-4-111-7 16,0 1-6-16,0-1 4 0,0-1 1 0,0-3-1 16,0-2 3-16,0-1-4 0,0-2 2 0,0-2 2 15,1-3 4-15,0 0 7 0,-1 0 9 0,1 0 0 16,2-7-5-16,0 0-6 0,0-4-15 16,1 0-4-16,1 0-1 0,-3-3-1 0,5 0-1 15,-5 0-1-15,0 1-2 0,3-1 0 0,-3-2 6 16,-1 4-2-16,1-1 5 0,1 3-3 15,0 1-4-15,-1 2 2 0,0 1-1 0,2 2-3 0,-1 1 2 16,-1 2-2-16,-1 0 0 0,3 1 2 16,0 0 4-16,-1 0-1 0,3 1 4 0,0 2 2 15,-1 4 1-15,-2-1 3 0,4 2 1 0,-4 3 2 16,3-1 3-16,-3 2 0 0,4 1 2 0,-4 1-2 16,1 0 0-16,1-1-2 0,-3 1-6 15,2 0-1-15,-1-1-3 0,-2-2 1 0,0-2-2 16,0-2 0-16,-1-2-2 0,3-1-1 0,-3-3 3 15,0-1 1-15,0 0 1 0,0 0 3 16,0-2-3-16,0-4-6 0,0-3-3 0,0 0-4 16,0-4 0-16,1-1 2 0,2-1-3 0,-1-2 4 15,-1 1 0-15,3-3 1 0,1 2-1 0,-1-2-1 16,1 3 0-16,-2 1 1 0,4 3 4 16,-4 3-1-16,1 0 3 0,1 5 1 0,-1 1-5 15,1 2 5-15,-1 1 0 0,3 0 4 0,0 4 4 16,0 3 0-16,-1 1 4 0,4 2-1 0,-4 1 1 15,1 2-4-15,0 1-2 0,2 1-3 16,-3 2-5-16,0 1-4 0,1-1-3 0,-4 1-8 16,3 1-7-16,-3-2-14 0,-1 1-21 0,-2 0-19 15,0 0-21-15,0-2-44 0,-3 1-81 0,-3-5-214 16,4-3-1096-16</inkml:trace>
  <inkml:trace contextRef="#ctx0" brushRef="#br2" timeOffset="106274.55">24177 4811 0 0,'0'0'0'0,"0"0"0"0,0 0 0 0</inkml:trace>
  <inkml:trace contextRef="#ctx0" brushRef="#br3" timeOffset="111328.57">20648 6979 225 0,'0'0'309'0,"0"0"-118"0,0 0 35 0,0 0 10 15,0 0-24-15,0 0-1 0,0 0-36 0,0 0-35 16,0 0-22-16,0 0-27 0,0 0-7 0,0 0-12 15,1-1-8-15,-1 5-5 0,0 3-4 16,1 2 5-16,0 2-4 0,1 2-12 0,-1 0-8 16,1 1-10-16,0 1-6 0,-1-1-5 15,0-1-6-15,-1 2-4 0,0-3-3 0,0 3-3 0,0-3 1 16,0-1-1-16,-3-1 0 0,-1-2 2 16,1-1 2-16,0-2 1 0,-3-3 3 0,4-1 0 15,0-1-4-15,0 0-12 0,-2-3-14 0,3-5-9 16,-1-3-1-16,0-3 7 0,1 0 9 0,-1-1 6 15,2-2 5-15,-2 1 2 0,2 0 2 16,0 0 1-16,0 0 0 0,0 1 2 0,2 1-1 16,2 2 3-16,-1 0 1 0,4 3 0 0,-3 2 3 15,5 1 1-15,-1 3 3 0,1 1 3 16,1 2 2-16,-1 0 3 0,-1 0 1 0,0 3 0 16,4 3-2-16,-2 1-3 0,-2 0-4 0,2 3-5 15,0 0-3-15,-2 2-5 0,-1-1-6 16,-1 1-8-16,-1 1-9 0,-1-1-17 0,0 1-36 0,0-3-75 15,-1 2-145-15,1-4-429 0,-2-4-702 0</inkml:trace>
  <inkml:trace contextRef="#ctx0" brushRef="#br3" timeOffset="111518.51">20809 7021 2293 0,'0'0'165'0,"0"0"-103"0,0 0-43 16,0 0-5-16,0 0 3 0,0 0 9 0,0 0-5 16,0 0-9-16,0 0-13 0,0 0-10 0,0 0-5 15,0 0-8-15,0 0-4 0,0 0-9 0,122-69-6 16,-112 64-24-16,-1-1-55 0,0 1-125 16,-2 2-376-16,-1 0-762 0</inkml:trace>
  <inkml:trace contextRef="#ctx0" brushRef="#br3" timeOffset="111875.3">21022 6796 1434 0,'0'0'184'0,"0"0"-85"0,0 0-31 0,0 0 0 16,0 0 7-16,0 0 9 0,0 0-1 0,0 0-9 15,0 0-10-15,0 0-4 0,0 0 2 0,0 0 3 16,0 0 2-16,0 0 0 0,0 5-5 16,1-3-9-16,1 1-1 0,-1 1-8 0,2 2-9 15,0 0-6-15,-1 0-14 0,0 0-6 0,1-1-6 16,-1 1-2-16,0 0-1 0,0-3 0 0,0 2-2 15,-2-3 0-15,0 1 2 0,2-3 0 16,-2 1 1-16,0-1 3 0,0 0 0 0,1 0 2 0,-1 0 3 16,0 0-2-16,0 0 3 0,0 0-10 15,0 0-16-15,-3-1-37 0,1 1-103 16,1-3-316-16,-1 2-1056 0</inkml:trace>
  <inkml:trace contextRef="#ctx0" brushRef="#br3" timeOffset="112747.33">24681 4820 1970 0,'0'0'153'0,"0"0"-52"0,0 0 7 15,0 0 17-15,0 0 0 0,0 0-13 0,0 0-23 16,0 0-24-16,0 0-32 0,0 0-10 16,0 0-8-16,0 0-2 0,9 3 4 0,-3-3 0 15,2 0-3-15,1 0-3 0,-2-2 2 0,0 1-10 16,2-1-3-16,2 0-3 0,-1 0-12 0,3-1 2 15,-1 1-8-15,1-2-8 0,0 1-15 0,-2-1-22 16,5-2-25-16,-3 0-30 0,-1 0-42 0,3-1-43 16,-3 1-65-16,0 0-134 0,-3 2-413 15,-6 0 77-15</inkml:trace>
  <inkml:trace contextRef="#ctx0" brushRef="#br3" timeOffset="113017.01">24944 4580 2235 0,'0'0'114'16,"0"0"-48"-16,0 0 4 0,0 0 22 0,0 0 6 16,0 0-16-16,0 0-26 0,0 0-20 0,0 0-17 15,0 0-10-15,0 0 15 0,0 0 13 16,0 0 8-16,0 0 9 0,5 55-8 0,-3-38-10 15,1 0-4-15,1 2-1 0,-2-1-7 0,-2 0-3 16,1-2-6-16,0-1-6 0,2 0-3 0,-1-1-3 16,-1 0-4-16,0-3 0 0,0 0-5 15,0 0-5-15,2-2-8 0,0-1-14 0,-1-1-22 16,0 0-42-16,1-2-38 0,2 0-74 0,-3 0-200 16,-1-3-1118-16</inkml:trace>
  <inkml:trace contextRef="#ctx0" brushRef="#br3" timeOffset="130965.63">22344 6279 1462 0,'0'0'116'0,"0"0"-71"0,0 0 4 0,0 0 22 15,0 0 27-15,0 0 19 0,0 0-12 0,0 0-23 16,0 0-22-16,0 0-14 0,0 0-3 0,0 0-1 16,-24-2 1-16,22 2 0 0,0 0 0 15,0 0 1-15,0 0-6 0,0 0-3 0,-1 0-7 16,3 0-9-16,-3 0 1 0,2 0-5 0,0 1-2 16,0-1 2-16,-1 1-5 0,1-1-1 15,0 1 0-15,-1 0-2 0,1 1 2 0,0-1-2 16,-2 0 1-16,2 0-4 0,0 1 2 0,1-2-1 15,-1 0 1-15,1 0 0 0,0 0 2 0,0 1 0 16,0-1-1-16,0 0 5 0,0 0-3 16,0 0-4-16,0 0 4 0,0 0-3 0,0 0 2 15,0 0-2-15,0 0-1 0,0 0 2 0,0 0-6 16,0 0 0-16,0 0-2 0,0 0 1 16,0 0-1-16,0 0 1 0,0 0 1 0,0 0-2 15,0 0 3-15,0 0 1 0,0 0 0 0,0 0 4 16,0 0 0-16,0 0 3 0,0 0 1 0,0 0-2 15,0 0 1-15,0 0 1 0,0 0 1 0,0 0 2 16,0 0-2-16,0 0-4 0,-3 2-5 0,1-1-5 16,-1 2 1-16,1 0 3 0,-2 2 2 15,0 1-2-15,0 2-1 0,-2 2 1 0,1 1 0 16,0 0-2-16,0 1 0 0,2 1 0 0,-1-1-2 16,3 1-2-16,1-2 3 0,0-1-1 0,0-1-2 15,0 2-1-15,2-2-1 0,4-1-2 16,2 0-1-16,-2-2 1 0,3 1-2 0,-1-2-2 15,4-2 1-15,-2-1-6 0,1-2 3 0,3 0-3 16,-2 0 4-16,2-7 4 0,-2 0 1 16,3-1 5-16,-3-1 0 0,0-2 4 0,-2-1 1 15,0-1 1-15,-4 1 2 0,-1 0 0 0,0 0 0 16,-4-1-1-16,-1 0-1 0,0 1-2 0,0-1-2 16,-7 1-4-16,1 1-2 0,-3 0 0 15,-3 3 1-15,-1 0 0 0,-1 1 4 0,-3 2 2 16,2 1 2-16,-2 4 0 0,3 0 1 0,0 0-2 15,4 0-5-15,2 0-7 0,1 2-11 0,2-1-21 16,2 1-48-16,2 0-101 0,0 1-173 0,1-2-920 16</inkml:trace>
  <inkml:trace contextRef="#ctx0" brushRef="#br3" timeOffset="131078.09">22412 6267 2261 0,'0'0'108'0,"0"0"-73"0,0 0-18 15,0 0-2-15,0 0-9 0,0 0-43 0,0 0-200 16,0 0-1200-16</inkml:trace>
  <inkml:trace contextRef="#ctx0" brushRef="#br3" timeOffset="135454.15">18447 7438 2201 0,'0'0'117'0,"0"0"-109"0,0 0-16 0,0 0 23 16,0 0 21-16,0 0 17 0,0 0 9 0,0 0-7 15,0 0-15-15,0 0-14 0,0 0-4 0,0 0-9 16,59 112-4-16,-55-101-7 0,2-1-15 0,0-2-9 15,-1-1-20-15,1-1-32 0,-2-3-90 0,3-1-184 16,-4-2-1071-16</inkml:trace>
  <inkml:trace contextRef="#ctx0" brushRef="#br3" timeOffset="136103.53">18656 7353 1934 0,'0'0'282'0,"0"0"-172"16,0 0-43-16,0 0 5 0,0 0 5 0,0 0-7 16,0 0-6-16,0 0-20 0,0 0-17 0,0 0-15 15,0 0-11-15,0 0-4 0,0 0-3 0,0 0 9 16,-53 85-3-16,57-77 5 0,3-1-2 0,-2-1 1 16,4 2 5-16,0-3 2 0,2 1 2 15,0 0 1-15,-1 0 0 0,0-2-3 0,0 1 2 16,0-1 1-16,0 1-2 0,-1 1 3 0,-2 0 0 15,-2 1-4-15,2-1 10 0,-4 4 1 0,-2-2 2 16,-1 2 0-16,0-1-5 0,0 0-6 0,-1 0-2 16,-2-1 4-16,-4 0-5 0,2-2-2 15,-2 3 0-15,0-4-6 0,2 1 4 0,-2-3 0 16,3 0 2-16,-2-3 1 0,3 0 3 0,-1 0-3 16,2-6-6-16,1-3-6 0,1-2-10 15,0-2-2-15,0-2 2 0,2-3 2 0,4 1 0 16,-2 1-3-16,3 0 0 0,-1 0-1 0,0 0 2 15,1 1 6-15,1 0 3 0,-3 2 2 0,4 3 2 16,-2 0 2-16,-2 1 0 0,3 1 3 16,-2 1 0-16,0 2 3 0,1 0 1 0,-4 1-2 15,3 2-3-15,-3 0-2 0,-2 2-2 0,0 0 0 16,0 0 1-16,2 0 4 0,0 3 4 16,-1 4 4-16,-1 0 1 0,1 1 0 0,2 3-3 15,-2 2-5-15,0-1-3 0,2 2 0 0,-1 0-1 16,0 0 3-16,2 0 2 0,0 0 0 0,1 1-2 15,-2-3 0-15,4-2-5 0,-1 0-2 0,-1-2-3 16,2-2 0-16,0-1 3 0,0-4 1 0,0-1 3 16,0 0 0-16,1-2 5 0,2-4 0 0,-2-3 1 15,0 1 4-15,-1-3-3 0,-1 0 1 16,1-1-1-16,-3 1 0 0,-2-2 1 0,-2 2-2 16,-1-1 3-16,0 1-1 0,0 1-2 0,-7 1-2 15,1 0-4-15,-6 2-5 0,-2-2-1 16,0 2-5-16,-2 1-3 0,1 1 2 0,-1 2-6 15,3 0-3-15,1 1-6 0,1 1-14 0,2-1-28 16,2 2-41-16,4 0-85 0,2 0-161 16,0 0-1179-16</inkml:trace>
  <inkml:trace contextRef="#ctx0" brushRef="#br3" timeOffset="139841.38">19175 7359 2050 0,'0'0'90'0,"0"0"-48"16,0 0 9-16,0 0 15 0,0 0 17 16,0 0 8-16,0 0-5 0,0 0-9 0,0 0-13 15,0 0-11-15,0 0-16 0,0 0-14 0,0 0-11 16,44 66-5-16,-37-52-5 0,0 0-5 0,-3-2-5 15,2 1-10-15,-2-1-15 0,-1-1-31 16,3-2-55-16,-3 1-87 0,2-3-176 0,-3-3-1061 0</inkml:trace>
  <inkml:trace contextRef="#ctx0" brushRef="#br3" timeOffset="140041.66">19121 7540 2149 0,'0'0'101'0,"0"0"-66"0,0 0-2 15,0 0 27-15,0 0 14 0,0 0 1 16,0 0-12-16,117-57-26 0,-96 44-19 0,1 0-16 16,1 1-5-16,-5 0-9 0,-1 3-12 0,0-2-13 15,-4 1-32-15,-2 2-85 0,0 2-189 0,-6 2-1082 0</inkml:trace>
  <inkml:trace contextRef="#ctx0" brushRef="#br3" timeOffset="140390.93">19462 7290 2287 0,'0'0'191'0,"0"0"-146"16,0 0-42-16,0 0 13 0,0 0 30 0,0 0 17 15,0 0-2-15,0 0-12 0,0 0-15 16,0 0-11-16,0 0-4 0,0 0 1 0,11 134-1 16,-5-120-2-16,-3 0-3 0,4-1-6 0,-3-1-2 15,5-1-5-15,1-4-3 0,-1 0-2 0,1-2 2 16,2-2 2-16,-2-3 4 0,2 0 7 16,3-2 0-16,-3-5 2 0,0-3 2 0,-2-3-3 15,1-2 2-15,2-1 0 0,-5 0-2 0,0-1 1 16,-3 0 1-16,-2 0-2 0,-3 1-1 0,0 1 3 15,-7 1-3-15,0 1-2 0,-1 2-3 16,-6 1 0-16,2-1-3 0,0 4-1 0,-5 1 1 16,5 0-4-16,-2 2-2 0,0 1-4 0,3 2-4 15,1 1-8-15,1 0-18 0,4 0-29 0,-3 1-65 16,4 1-164-16,0 0-1252 0</inkml:trace>
  <inkml:trace contextRef="#ctx0" brushRef="#br3" timeOffset="144160.84">18804 7840 218 0,'0'0'410'0,"0"0"-304"0,0 0-36 16,0 0 11-16,0 0 52 0,0 0 42 0,0 0 17 16,0 0-2-16,0 0-33 0,0 0-32 15,0 0-25-15,0 0-19 0,0 0-18 0,0 0-16 16,99-29-13-16,-73 20-9 0,-1-1-5 0,3-3-1 16,2-1-2-16,3-2 1 0,0-1-1 0,4-1 0 15,1 0-2-15,1-3-1 0,2 0 3 0,0 0 4 16,-1 2 9-16,1 0 8 0,-3 1 2 15,0 2 1-15,0 1-3 0,-5 1-11 0,-2 2-4 16,-1 0-6-16,-4 3-4 0,-4 0-2 0,-1 1-3 16,-5 1 0-16,0 0 0 0,-5 1-2 15,-1 1-2-15,0 1-3 0,-4 0-6 0,-3 2-6 16,-2 1-8-16,0 1-5 0,-1 0-9 0,0 0-31 16,0 0-44-16,-3 2-90 0,-3 2-240 0,4-2-974 0</inkml:trace>
  <inkml:trace contextRef="#ctx0" brushRef="#br3" timeOffset="144591.07">19522 7645 1550 0,'0'0'168'0,"0"0"-77"0,0 0-5 15,0 0 30-15,0 0 24 0,0 0 22 0,0 0-14 0,0 0-35 16,0 0-20-16,0 0-13 0,0 0-3 16,0 0-4-16,0 0-7 0,18 31-10 0,-15-22-12 15,3 2-5-15,-2 0-5 0,1 1-10 0,-1-2-5 16,3 1-10-16,-3 0-2 0,2-1-5 0,-2-1-5 15,2-2-2-15,-2-2-11 0,3-1-15 16,-3-1-27-16,-2-2-58 0,3-1-172 0,-3 0-1294 0</inkml:trace>
  <inkml:trace contextRef="#ctx0" brushRef="#br3" timeOffset="145269.1">19871 7380 2027 0,'0'0'147'15,"0"0"-91"-15,0 0-27 0,0 0-7 16,0 0 3-16,0 0 13 0,0 0-8 0,0 0-11 16,0 0-11-16,0 0-11 0,0 0-6 0,0 0-6 15,122-73-8-15,-107 67-13 0,-3 0-16 0,-1 2-25 16,-2 1-38-16,-3 1-63 0,-2 2-117 16,-3 0-249-16,0 0-510 0</inkml:trace>
  <inkml:trace contextRef="#ctx0" brushRef="#br3" timeOffset="145428.63">19903 7482 1540 0,'0'0'392'0,"0"0"-342"0,0 0-27 16,0 0 10-16,0 0 0 0,0 0 0 0,0 0-8 16,0 0-19-16,0 0-24 0,134-73-18 15,-117 60-22-15,1-1-28 0,0 2-46 0,-6 3-124 16,-3 4-1043-16</inkml:trace>
  <inkml:trace contextRef="#ctx0" brushRef="#br3" timeOffset="145642.87">20115 7049 1870 0,'0'0'225'0,"0"0"-88"0,0 0-25 0,0 0-6 15,0 0-3-15,0 0 11 0,0 0-15 16,0 0-23-16,0 0-21 0,0 0-8 0,0 0-9 16,0 0-7-16,63 129-8 0,-52-113-14 0,-5-2-6 15,3-1-7-15,0-1-12 0,0-2-8 16,-1-1-19-16,-3-3-25 0,3 0-44 0,-1-3-83 16,-3-2-198-16,-1 1-1108 0</inkml:trace>
  <inkml:trace contextRef="#ctx0" brushRef="#br3" timeOffset="146213.31">20301 6966 2084 0,'0'0'214'16,"0"0"-148"-16,0 0-44 0,0 0 1 15,0 0 6-15,0 0 7 0,0 0 3 0,0 0-7 16,0 0-13-16,0 0-6 0,0 0-1 0,0 0 2 15,0 0 38-15,0 73-17 0,5-65 5 16,4 2-6-16,1 0-8 0,-1-2-5 16,0 2-8-16,0-2-2 0,0 1-2 0,-1 0-1 15,-1 0 0-15,2-1 0 0,-3-1-3 0,-1 1-2 16,-1 0 0-16,-1-3-2 0,-3 2 3 16,0-2 2-16,0 1 0 0,-3 0 1 0,-3-1 0 0,-1 0-1 15,3-1 0-15,-3-1-2 0,1 0 3 16,0-3 1-16,1 0 2 0,2 0-2 0,1-4-3 15,0-1-7-15,1 0-7 0,-3-2-2 0,4-1-2 16,0-2-1-16,0 1 0 0,0-1 0 0,4-1 3 16,0 0 0-16,2 0 4 0,-1-1 2 15,4 1 2-15,-2 0 3 0,-2 1 0 0,3 2 1 16,-1 0 1-16,-2 2 0 0,2 2 2 0,-4 1 0 16,3 2 3-16,-3 1 0 0,0 0 1 15,2 0 1-15,-4 1 0 0,1 3 1 0,-1 1 0 16,1 1-3-16,0 0-3 0,-1 1-1 0,0 0-2 15,1 0 0-15,-1-1 0 0,2 0-1 0,1 0 0 16,-1 0 2-16,4-2-3 0,-3-1 4 16,2-1 0-16,0-2 2 0,0 0 7 0,2-5 0 15,-3-3 2-15,4-1-2 0,-2-1-3 0,-3-2 2 16,4 1-2-16,-6-1-1 0,-1 1-3 0,-1-1-1 16,0 2 0-16,-2 1-2 0,-5 0 1 0,0 1-2 15,-1 2-5-15,-2 0-1 0,-1 1-2 16,0 1 0-16,1 0-1 0,-2 2-6 0,2 0-8 15,-3 0-21-15,2 0-26 0,3 1-49 0,1 0-79 16,-2 0-149-16,4 1-687 0,2 0-152 0</inkml:trace>
  <inkml:trace contextRef="#ctx0" brushRef="#br3" timeOffset="151600.18">19552 2466 0 0,'0'0'0'16,"0"0"0"-16,0 0 274 0,0 0 38 0,0 0-29 15,0 0-62-15,0 0 2 0,0 0-40 0,0 0-39 16,0 0-17-16,0 0-13 0,0 0-5 0,33-42-16 16,-31 39-5-16,0 1-9 0,-1 0-5 15,-1 1-8-15,1-1-7 0,0 1 0 0,-1 0-7 16,0 1-4-16,1 0-1 0,-1 0-3 0,0 0-1 15,0 0-2-15,0 0-2 0,0 0-4 0,0 0-2 16,0 0-1-16,0 0-4 0,0 0 2 16,-2 0-1-16,1 1-1 0,-4 0-6 0,3 2-5 15,-2-1-6-15,-3 0-3 0,-2 1 4 0,4-1 1 16,-3 2-1-16,-1-1 1 0,-1 1 0 0,0 0-1 16,-1 3-2-16,-2-1 1 0,-2 0-2 0,1 1-2 15,-2 2 1-15,0-3 0 0,-1 1-1 16,-2 2 0-16,-1-1-1 0,2-1 4 0,-2 0 0 15,3 0-2-15,-4 1 0 0,-2 1-2 0,0 0-3 16,2 0 0-16,-3 0-1 0,-2 1-1 0,2 1 2 16,-1-2-3-16,2 2 1 0,0-1 1 15,1-1-1-15,-2 0 0 0,3-1 2 0,0 0-2 16,1 2-1-16,-1-2 4 0,0 1-3 0,2 0 1 16,-2-1-1-16,1 1-2 0,1-1 6 15,-1 0-4-15,4-1 1 0,-2 2 5 0,-1-4-3 16,5 2-1-16,-2-1 2 0,4-1 0 0,1 0-1 15,0 0 1-15,3-1-2 0,0-1-2 0,6-1 1 16,0-1-5-16,2-1-5 0,0 0-6 0,0 0-4 16,3 0 4-16,4 3 10 0,-1-1 9 0,4 0 2 15,6 0 0-15,-4-2-4 0,7 0-3 16,-2 0 4-16,0-4 0 0,3-2-1 0,1 0 2 16,4-2-2-16,0-2-1 0,4 0-1 0,3-1 1 15,2 0-3-15,-1-2-1 0,0 0 2 0,0 0-2 16,1 0 1-16,-2-2 1 0,-1 3-1 15,1-2 3-15,-1 2 0 0,-1-2-1 0,-1 2 0 16,0 1-5-16,-4 1 2 0,2-1 0 0,-3 1 2 16,2 2 1-16,-5-1-4 0,0 2 5 15,-2 1-3-15,-5 0 0 0,1 2 0 0,-5 0 0 16,-4 1 0-16,1 1 0 0,-5 0 3 0,0 1-1 16,2 0-1-16,-4 1 2 0,0 0-3 0,0 0 5 15,0 0 2-15,-4 0 1 0,2 1 4 16,0 0-5-16,0 1-4 0,-3-1 1 0,1 1 0 15,-3 0-1-15,2 1 1 0,-4 0 0 0,0-2-3 16,0 2 4-16,-2 0-2 0,0 0 2 0,-1 2 2 16,-4 1-6-16,2 0 1 0,-5 0 1 15,-1 2 0-15,-1 1 0 0,-4 0 1 0,2 1 1 16,-2 0-3-16,-1 1-1 0,2 0 0 0,-1 0-1 16,2 0 4-16,1-1-3 0,0 1 0 0,-2 0-1 15,2 2 0-15,1-1-2 0,-1 4 1 0,-4-3 0 16,1 3-1-16,-2-2 0 0,3 2 2 15,-2 0-1-15,3-2-5 0,-1 1 7 0,0-1 1 16,3-1-2-16,1 0 1 0,3-2 0 0,0-1-3 16,-1 0 2-16,4-1-1 0,-3 0-1 0,4 0 3 15,-3-1 0-15,5 0-1 0,-1-1 3 16,1 0-3-16,3-2 2 0,0-2 1 0,6 0 0 16,0-2-1-16,2 0-2 0,0-1-6 0,0 0-6 15,2 0-8-15,0-1-10 0,4-3 4 16,1 0 7-16,5-2 11 0,1-4 14 0,6-1 1 15,2-1 0-15,3-3-4 0,4-1-1 0,0-2 2 16,1 2 0-16,1-4-1 0,1 1 0 0,0-1-4 16,1-1 4-16,-1 1-4 0,1 1 2 0,-1-1 4 15,-1 0-4-15,0 2 1 0,-1-1 3 16,0 2 0-16,-3 0-4 0,0 2 0 0,-2-1 4 16,1 3-3-16,-3 0 1 0,-2 1-1 0,-1 1-1 15,-4 2 2-15,2 1-2 0,-5 1 3 0,-1 0 0 16,-1 2 0-16,-2 0 1 0,-4 3 3 0,2-1-2 15,-3 1 3-15,-3 2-3 0,1-1 2 16,-1 1-1-16,1 0 0 0,-1 0 1 0,0 0 1 16,0 0-1-16,0 0-2 0,0 0 1 0,0 0 1 15,0 0 0-15,0 0 3 0,-1 0 5 16,0 0 2-16,0 1 0 0,-1 1-7 0,-5 1-2 16,4-1-4-16,-5 0-5 0,0 2-2 0,-4 0 0 15,1 3-1-15,-3 1-2 0,-2 1 5 0,1 1 1 16,-3-1 0-16,-1 1 1 0,0 1-1 15,-1-1-2-15,-1 1 1 0,1 0 1 0,-1 0-1 16,0 4 3-16,-2-3-4 0,-3 0 2 0,1 3-1 16,-2 1 3-16,-3-1-4 0,-1 2 2 15,1-1 0-15,-1 0-1 0,1 0 1 0,1 0-1 16,3 1 3-16,0-2-4 0,2 0 0 0,-3 1 0 16,3 0 2-16,-2-3-4 0,5 0 1 0,0-1 2 15,1-2-7-15,3-1 7 0,3 0 0 0,2-2 1 16,1 1 3-16,2-2-4 0,1-2-1 15,1 1-2-15,3-1 0 0,-3-2-2 0,5 0 1 16,0 0 2-16,1-1-7 0,0-1 8 0,1 1 0 16,0-1 1-16,0 0 4 0,0 0-9 0,1 0-1 15,0 0-4-15,1-1-10 0,0 0 0 0,5-2 5 16,0-2 5-16,2 1 9 0,5-4 9 16,3-2-1-16,4 0 0 0,3-1 1 0,-1-1-5 15,6-4 0-15,0 1 0 0,2-2 0 0,-1-2 0 16,3 0-1-16,2 0-2 0,0-3-2 15,1 2 3-15,-1 0 0 0,1 1 0 0,-4-2 0 16,0 1 0-16,-1 2 1 0,-1-1-1 0,-1 2 3 16,-1 1-3-16,-4 2 0 0,-3 2 0 0,0 1 0 15,-3 2 3-15,-6 2-5 0,0 0 2 16,-2 3-3-16,-1-1 2 0,-3 3 1 0,-2-1 0 16,2 2 1-16,-4 0-2 0,0 0 0 0,-1 0 0 15,0 1 1-15,-1 0 0 0,1 0 0 0,-1 0 1 16,0 0-1-16,0 0 4 0,0 0 3 0,0 0 4 15,-2 0 5-15,0 1-12 0,-5 1-2 16,3 3-5-16,-6 1-4 0,-2 2 5 0,-5 2 1 16,-4 2 2-16,-1 1-1 0,-5 2 0 0,2 0 2 15,-3 1 1-15,-1-2 1 0,0 2-3 0,2 1 0 16,-3-1 0-16,-1 3-2 0,-5 0 1 16,2 0 1-16,-4 2 0 0,-1 1-2 0,-1 1 2 15,0 0-4-15,1 1 0 0,1-1 0 0,-1 1-1 16,1-2 3-16,3 0-1 0,1-2 0 0,4-2 0 15,6-2 1-15,2-1-2 0,3-2-2 16,2-2 0-16,5-1-3 0,1-1 3 0,2-2-3 16,5-3 2-16,-2 0 0 0,6-3-3 0,0-1 1 15,0 0-6-15,0 0-3 0,0 0-6 16,2 0-9-16,3-3 3 0,0-1 10 0,4-1 9 16,7-4 15-16,-1-2 8 0,9-3-6 0,0 0-2 15,3-4-2-15,1 0-3 0,2-1 0 0,5-2 0 16,-1-1 0-16,1 0 0 0,0-1 0 0,1 0 0 15,0-1 0-15,3 1 0 0,-1 0-1 0,-2 0 1 16,4 1 2-16,-2 1-3 0,-4 0 1 16,1 2 2-16,-3 0-2 0,-1 3 2 0,-2 1-1 15,-3-3-2-15,1 4 3 0,-5 0 0 0,0 2 0 16,-2 1-1-16,-2 2 0 0,-1 0-4 0,-4 1 1 16,-1 1 1-16,-1 1 1 0,-2 2 0 15,1 0 2-15,-4 1 1 0,-3 2-2 0,-2 0 5 16,-1-1 4-16,0 2 3 0,0 0 5 0,0 0-2 15,-1 0-4-15,-2 0-4 0,-3 3-4 0,1-1-6 16,-5 2 1-16,0 2-2 0,-6 1-3 16,2 2 4-16,-5 2 3 0,0-1-1 0,-3 3 3 15,-3-1-1-15,2 2-1 0,-1 2-1 0,-2 2 1 16,-3-2-1-16,3 2 2 0,-2 1-1 16,-1-2-4-16,0 1 6 0,2 1-3 0,-3-1 0 15,0 2-1-15,0 0 2 0,-1-1-4 0,1 0 1 16,-1 2 2-16,1-2-9 0,-1 3 8 0,2-3 0 15,-2 0 0-15,2 1 9 0,0-4-9 16,5 0-1-16,-1-1-1 0,4-3 4 0,6-1-1 16,-2 0 0-16,7-4 2 0,0-1-7 0,6 0 2 15,-2-4 2-15,5 1-5 0,1-3 1 0,0 0-7 16,0 0-8-16,3 0-8 0,5-4 11 16,2-2 8-16,8-1 15 0,1-2 12 0,4-4-9 0,5-4-2 15,2-2-4-15,2 0-3 0,0-4 2 16,0 1-1-16,0 1 1 0,2-1 2 0,-2-1-2 15,0 0 2-15,0 2 2 0,-1-1-4 0,1 3-1 16,-2-1 2-16,0 2-1 0,-2 0-1 16,-4 2-3-16,2 2 4 0,-4 0-2 0,-1 1 2 15,-2 1 0-15,-2 3 0 0,-3 0-1 0,-3 2 1 16,-3 0 0-16,0 3 1 0,-4 0-3 0,-2 2 3 16,2 1-5-16,-3 1 6 0,-1 0 1 15,0 0 0-15,0 0 6 0,0 0 2 0,0 0 0 16,-4 0 0-16,2 0-1 0,-3 3-9 0,-4 1-3 15,-2 3-4-15,-6 2-5 0,-1 1 4 16,-4 4-1-16,-1 0 6 0,-5 3 2 0,3 1-4 16,-5 2 0-16,-4 1 2 0,2 0 2 0,-2 1-2 15,-3 1 0-15,3 0 2 0,-2-1-6 0,3 1 1 16,-1-2 2-16,-1-1-2 0,3-2 6 0,3 0-3 16,4-1 0-16,0-4 0 0,7-1-1 15,2-2-2-15,3-1 0 0,2 0-1 0,3-4-2 16,1-1-1-16,5-2 0 0,0-1-1 0,2 1 3 15,0-2-3-15,0 0-1 0,0 0-3 0,3-2-7 16,0-1 7-16,5-2 7 0,2-2 6 0,3-2 11 16,6-4 0-16,6-2-3 0,0-2-5 15,5-3 0-15,0 1-3 0,1-2-1 0,1 0 0 16,2-1-2-16,0-1 4 0,-1 0-2 0,4 1 0 16,-3 0 0-16,2 0 1 0,-2 1-3 15,-3 1 2-15,-2 2-5 0,0 2 5 0,-4 0 0 16,0 2 0-16,-2 1 4 0,-2 0-3 0,-2 2-1 15,-5 3 1-15,0 1-1 0,-4 2 1 0,-6 1-1 16,2 4-1-16,-4-1-1 0,-2 1 0 16,0 0 0-16,0 0 5 0,0 0 3 0,0 1-1 15,-3-1-1-15,-1 2 2 0,1 0 1 0,-5 3-2 16,-1 1 0-16,-2 1-2 0,-3 3-1 16,-3 2-3-16,-2-1 2 0,0 1 1 0,2 0 0 15,-3 1-1-15,1 1-1 0,-1-2 3 0,0 1-3 16,0 0 0-16,0 0 4 0,-1-2-3 0,3 0 3 15,-2 1-3-15,2-1 0 0,2-1-1 0,-1 0-1 16,2-1 1-16,1-1 2 0,2-2-1 16,3-1-2-16,4-1 0 0,-1-1 1 0,5-1 0 15,0-1-1-15,1 0 0 0,0-1 2 0,0 0-2 16,0 0-1-16,0-1 2 0,1-1 0 0,0 1-5 16,0-1 1-16,0 1-1 0,2 0 0 0,-3 1 2 15,1 0 1-15,0 0 2 0,0-1 0 16,-1-1 0-16,1 2-4 0,-1 0-3 0,0-1-5 15,0 1-7-15,0 0-10 0,0 0-16 0,0 0-23 16,0-2-22-16,0 2-25 0,-1 0-28 16,0-1-84-16,0 0-164 0,1 1-1089 0</inkml:trace>
  <inkml:trace contextRef="#ctx0" brushRef="#br3" timeOffset="152571.1">18699 2675 1659 0,'0'0'214'16,"0"0"-199"-16,0 0-43 0,0 0 16 0,0 0 42 16,0 0 44-16,0 0 13 0,0 0-6 0,0 0-11 15,0 0-16-15,0 0-6 0,-38 128-10 16,32-104-6-16,-2-1-5 0,-3 1-6 0,0 0-2 16,-4 0-5-16,3-1-2 0,-1-1-2 0,-3 0 0 15,4-1-3-15,-1-1 2 0,2-4-1 0,1 2-8 16,-1-4 2-16,3-1-4 0,0 1 0 15,4-2 5-15,-2-3-6 0,4 0-6 0,1 0-6 16,1-3-6-16,0-1 3 0,3-1 14 0,6 1 19 16,1-3 13-16,2 2 3 0,7-4-4 15,2 0-9-15,-1 0-4 0,6-1-8 0,-1-4-2 16,1 0-3-16,-1-1-5 0,4-1 5 0,-2 1 2 16,-1-2-1-16,2-1-1 0,-1 0-2 0,-2 1-4 15,-3 0-4-15,2 0-5 0,-6 1-16 0,2 1-31 16,-2 0-54-16,-1 1-85 0,-6 1-156 0,-6 1-950 15</inkml:trace>
  <inkml:trace contextRef="#ctx0" brushRef="#br3" timeOffset="157664.56">4407 1852 1333 0,'0'0'107'0,"0"0"-15"15,0 0-8-15,0 0 15 0,0 0 15 0,0 0 11 16,0 0-14-16,0 0-21 0,0 0-17 0,0 0-17 15,0 0-10-15,0 0-6 0,-32-13-4 0,32 13-5 16,0-1-5-16,0 1 1 0,0 0-3 16,1 0 2-16,2 0 6 0,0 0 2 0,5 0 2 15,-1 4-6-15,-2 3-3 0,4 2 2 0,1 1-6 16,0 0-6-16,0 3-4 0,1 1 0 0,-1 1 4 16,3 4 4-16,2 2 0 0,-3 3-2 0,4 1-8 15,-2 3 2-15,3 0-5 0,-3 2-5 16,3-2-2-16,-3 4 0 0,3-4 1 0,-4 1 3 15,4 0-1-15,-4-3 1 0,5-2-2 0,-6-2-3 16,0-3-2-16,-1-3 1 0,-1-4-4 0,0 0 5 16,-1-2 0-16,-1-1-2 0,-1-1 0 15,-2-3-5-15,1 0 2 0,-2-1 2 0,-3 0-1 16,2-1-1-16,0 0-4 0,-2 0-3 0,0-1-6 16,0 2-5-16,-1-2-8 0,0 1-19 15,0-1-37-15,0 0-95 0,0 0-265 0,0-1-1047 0</inkml:trace>
  <inkml:trace contextRef="#ctx0" brushRef="#br3" timeOffset="158358.24">3974 2516 751 0,'0'0'515'0,"0"0"-475"16,0 0 9-16,0 0 26 0,0 0 19 0,0 0 6 15,0 0-16-15,0 0-20 0,0 0-17 0,0 0-8 16,0 0 0-16,0 0 8 0,0 0 12 15,0 0 9-15,-1 0 5 0,1 0-4 0,1 0-15 16,1 0-15-16,2 0-4 0,-1-2 5 0,7-2 13 16,0-1 6-16,3-4 0 0,5 0-8 0,2-5-9 15,1 0-13-15,7-2-9 0,0-2-2 16,3-1-2-16,2 0 0 0,-1-3-1 0,6 1-4 16,-4-3 0-16,4 2-5 0,0 0 1 0,-2-3 0 15,4 2-3-15,1-2-1 0,-1-1 1 16,1 1 2-16,-2-2 4 0,0 0 1 0,0-2 2 15,-3 2 0-15,0 2-2 0,-4 2-3 0,-3 0 2 16,-4 5 0-16,0 2 3 0,-6 2 4 0,-2 3 0 16,-6 2-3-16,-1 2-5 0,-2 3-2 15,-3 1 4-15,-1 2-7 0,-2 1 0 0,-2-1 2 16,0 1-5-16,1 0-1 0,-1 0-1 0,0 0 5 16,0 0-2-16,0 0-1 0,0 0-1 0,0 0-2 15,0 0-4-15,0 0 7 0,0 0 0 16,0 0 1-16,0 0 0 0,0 0-7 0,0 0-5 15,0 0-1-15,0 0-11 0,0 0-9 0,0 0-8 16,0 0-17-16,0 0-10 0,1-2-4 0,1 1-19 16,1 0-42-16,-1-1-84 0,-1-1-186 0,0 1-986 15</inkml:trace>
  <inkml:trace contextRef="#ctx0" brushRef="#br3" timeOffset="162810.6">4793 2012 0 0,'0'0'0'0,"0"0"0"16,0 0 119-16,0 0 175 0,0 0-62 0,0 0-42 15,0 0-62-15,0 0-32 0,0 0-12 0,0 0-15 16,0 0 1-16,0 0 0 0,0 0 2 0,0 0 9 16,1-7 1-16,-1 7-3 0,0 0 1 15,0 0 5-15,0 0 1 0,0-2 0 0,0 2-5 0,1-1-3 16,-1 1-3-16,0 0-7 0,0 0 1 16,0 0-2-16,0 0-1 0,0 0-10 0,0 0-3 15,0 0-11-15,0-1-5 0,0-1-7 0,0 1-2 16,0 1-2-16,0-2-3 0,0 0-1 15,0-1 2-15,0 1 2 0,0 0-1 0,0 0-2 16,0 0-1-16,0 0-5 0,0-1-7 0,0 0 1 16,0-1-1-16,0 0-6 0,0 0 4 0,-1 0 1 15,1 0-1-15,0 0 0 0,-1 1-1 0,1-3 4 16,0 3 1-16,-2 1 0 0,0-2 7 16,1 2-6-16,0-1 2 0,1 1-1 0,-1-2-7 15,-1 2 6-15,1-2-5 0,0 1 0 0,-3-1-2 16,3 1 3-16,0-1-6 0,0 1-1 15,-1-1 7-15,1 1-7 0,-3 0-2 0,3 1 2 16,0-1-4-16,0 1 4 0,0-2 2 0,0 2 1 16,-2 0-3-16,1-1 1 0,1 2-1 15,0-1 1-15,1 1 3 0,-1-2-5 0,-2 2 0 16,2 0 5-16,-3-1-1 0,3 1-3 0,1-1 0 16,-1 0 2-16,-1 0-2 0,0 0 1 0,-1-1-1 15,1 1-2-15,1 0 4 0,-1-1-2 16,-1 1 0-16,0 0 3 0,2-1-5 0,-2 1 0 15,1 0 5-15,-2 0-4 0,2 0 3 0,1-1-6 16,-1 1 0-16,-1 0 1 0,0-1 1 0,2 1 0 16,0 1 4-16,0-2-2 0,0 2-5 0,-2 0 5 15,1 0-4-15,0 0-2 0,1-2 4 0,-2 1-2 16,-1 0 2-16,2-1 0 0,0 1-5 16,-1 0 3-16,-2-1 2 0,3 1-2 0,-2 0-1 15,0 0 4-15,2 0 0 0,-1 1-4 0,-3-1 5 16,5 1-3-16,-2-1 0 0,-1 0 3 0,2 2-2 15,0-2 2-15,-3 1-5 0,3-1 7 16,1 1-6-16,-1-1 4 0,-1 1-3 0,-1 0-6 16,3-2 8-16,-1 3-2 0,-1-1 2 0,-1 0-1 15,3 0 0-15,-1-1-1 0,-2 1 0 16,1-1 2-16,2 1 0 0,-2 1 2 0,-1-2-7 16,1 2 2-16,2-1 0 0,-1 1-3 0,1 0 2 15,0 0 0-15,-3-2-1 0,2 2 2 16,2-1 0-16,-2 1 3 0,0-1 1 0,-2 1-2 15,2-2-1-15,1 2 3 0,-2-1-6 0,-1 1 0 16,2 0 3-16,0 0 0 0,-1 0 2 0,-2 0-6 16,3-1 5-16,-4 1-2 0,4 0 2 0,-3 0-3 15,-1 0 3-15,4 0-2 0,-4 0-4 0,2 0 6 16,-2 0-1-16,3 0-1 0,-4 0 4 16,4 0-2-16,-1 0 2 0,-1 0-5 0,2 0 4 15,-3 0-3-15,4 0 4 0,-4 0-1 0,2 0-7 16,1 0 6-16,-3 0 1 0,2 0-2 0,-2 1 4 15,3-1 1-15,-4 1-3 0,4-1-3 16,-3 0 3-16,3 0-1 0,0 2-2 0,-2-2 2 16,3 0-6-16,-1 1 6 0,-3-1-3 0,5 0 1 15,-2 1 7-15,-1-1-3 0,1 2-3 0,2-2-1 16,-2 0-2-16,-2 0 4 0,4 0-2 16,-2 1 2-16,-3-1 3 0,4 0-2 0,-2 2 0 15,-1-2 2-15,3 1-3 0,0-1 0 0,-3 1-2 16,4-1 4-16,-1 0-2 0,0 1-2 15,-3-1 0-15,3 0 2 0,2 0 2 0,-1 1-2 16,-1-1-4-16,-2 2 2 0,3-1-2 0,-1-1 0 16,1 1-1-16,-1 0 5 0,-3 1-2 0,3-1-3 15,0 0 5-15,0 0-2 0,-4 2-2 0,5-2 0 16,-1 1 3-16,0 0-3 0,-2 1-4 0,3-1 0 16,-1 0 0-16,0 1 4 0,-2-1 4 15,2 0-2-15,0 2 5 0,-4-1-4 0,3 2-1 16,1-2 2-16,-3 2 1 0,2-2-2 0,2 0 1 15,-2 0 0-15,-1 0 2 0,2-1-2 0,0 0 3 16,0 2-2-16,-3-1 2 0,4-1-4 16,-1 0-2-16,0 2 0 0,-3-2 3 0,3 0 0 15,0 2 0-15,-3-2 2 0,3 2-1 0,-1 1 0 16,-3-2-1-16,4 1 3 0,-2 0-2 16,-1-2-3-16,2 1 5 0,-2-1-2 0,2 1-3 15,0 1 3-15,-3-1-1 0,4 0 2 0,-1 1-2 16,-2 0-1-16,2 1 2 0,-3 0-3 0,3-1 4 15,-5 2-1-15,4 0-3 0,-3 0 2 16,4-1-3-16,-4 0 4 0,4 1 0 0,-4-1 1 16,4 1-2-16,-3-1 2 0,3-1-2 0,0 1 2 15,-2 0-3-15,3-2 0 0,0 1 3 0,-2-1-10 16,1 1 8-16,2-2 1 0,0 0-7 16,0 2 11-16,0-2-3 0,-3 1-2 0,3-2 2 15,-1 0-4-15,2 2-3 0,-1-1 0 0,0 0-1 16,0 1-3-16,0 0 3 0,-2 0 1 0,2 0-4 15,0 2 1-15,1-1 6 0,-1 1 1 0,1 1 3 16,0-2 2-16,-1 2-4 0,0 0 0 16,0-1 4-16,0 1-6 0,-2 0 4 0,0-1-1 15,3 0 2-15,-1 0-2 0,0 0 1 0,1 1-6 16,-1-2-1-16,1 1 4 0,-1-1 2 0,1 2-1 16,0 0 2-16,-1-1-4 0,1 1 2 15,0-1-1-15,0 1 1 0,0-2 3 0,0 0-4 16,0-1 0-16,0 1 3 0,-3-2-1 0,3 0 0 15,0 2-1-15,0-2 2 0,0 0 1 16,0 0-3-16,0 1 2 0,0-1-2 0,0 1 0 16,0 0 0-16,0-1 0 0,0-1 1 0,0 1-2 15,0-2 1-15,0 0 0 0,0 0-2 0,0 0 2 16,0 0-6-16,0 0-1 0,0 0-7 16,0 0-3-16,0 0 0 0,0 0-8 0,0 0-8 15,0 0-15-15,0 0-19 0,0 0-23 0,0-2-37 16,0 2-67-16,-1-1-123 0,1 1-422 0,0 0-660 15</inkml:trace>
  <inkml:trace contextRef="#ctx0" brushRef="#br3" timeOffset="163547.24">3863 2050 902 0,'0'0'163'0,"0"0"-109"0,0 0-1 0,0 0 39 15,0 0 33-15,0 0 26 0,0 0-2 0,0 0-12 16,0 0-14-16,0 0-15 0,0 0-4 0,0 0-6 15,0 0-7-15,-12-27-15 0,12 27-18 0,0 0-10 16,0 0-17-16,0 0-9 0,0 0 0 0,0 0-14 16,0 0-3-16,0 0-4 0,0 0-3 0,0 0-3 15,0 2-3-15,0-1 2 0,0 3 2 16,0-2 8-16,1 4 6 0,1 4 11 0,3 0 4 16,-1 3-2-16,3 3-1 0,-3 0-2 0,4 0-5 15,-1 2-2-15,2 2-2 0,-3-2 1 16,2 0-3-16,0-1 2 0,1-1-5 0,-4 0 1 15,4-1 1-15,-1 0 0 0,0-2 4 0,-3 0-3 16,3-4 0-16,-5 1-3 0,3-2 0 16,-4-2 1-16,1-2-2 0,-2 0 2 0,3-2-3 15,-3 1 1-15,-1-2-2 0,0-1 2 0,1 0 1 16,-1 0-4-16,0 0 2 0,0 0 3 0,1 0 0 16,-1 0-1-16,0 0 2 0,0 0-3 15,0 0 3-15,0 0-1 0,0 0-1 0,0 0 0 16,0 0-2-16,0-1-4 0,2 0 3 0,2-1 5 15,0 1 4-15,2-1 3 0,0-1 0 0,2 1 0 16,1-3-5-16,0 1 0 0,1-1 1 0,-1-1-3 16,0 0-1-16,2 1-1 0,-4-1 1 0,2 0-3 15,1 1 0-15,-1 0-2 0,1 1 0 16,-2-1 0-16,1 0 1 0,-4 3-1 0,2-2 0 16,-3 3-2-16,1 0-4 0,-2 0 4 0,3 0 1 15,-3 1-2-15,-2-1 3 0,1 1-2 0,-1 0 0 16,2-2 0-16,-2 2 1 0,0 0 1 15,-1 0 0-15,0 0 0 0,1 0-2 0,-1 0 7 16,0 0-1-16,0 0 1 0,0 0 3 0,0 0-3 16,0 0-2-16,0 0-1 0,0 0-3 15,0 0-3-15,0 0-2 0,0 0-2 0,0 0-3 16,0 0-2-16,0 0-8 0,0 0-8 0,0 0-10 16,0 0-16-16,1-1-13 0,0 0-21 0,3 0-34 15,0-1-60-15,-2-1-132 0,3 2-1156 0</inkml:trace>
  <inkml:trace contextRef="#ctx0" brushRef="#br3" timeOffset="165118.34">4855 2063 1048 0,'0'0'135'0,"0"0"-79"0,0 0 8 0,0 0 28 16,0 0 18-16,0 0 1 0,0 0-18 16,0 0-17-16,0 0-11 0,0 0-3 0,0 0-6 15,0 0 1-15,0 0-11 0,0 0-11 0,8 51-13 16,-5-43-3-16,0 0 5 0,3-1-3 16,-1 2 6-16,3 0-10 0,-1-2-7 0,-2-2-3 15,4 0-3-15,0-1 3 0,-2 0-5 0,0-2-5 16,-1-1-3-16,3 0 0 0,-3-1 0 15,0 0 3-15,0-1 5 0,-2-4 9 0,4 1 6 16,-5-1 5-16,3-2 2 0,-4 0 2 0,-1-2-3 16,1 1 0-16,0 0-2 0,-2-1 0 0,0 0-3 15,0 0-8-15,0 0 3 0,0 0 0 0,-4 1 1 16,2 2 6-16,-5-1 1 0,2 1-7 16,-3 1-7-16,0 1-3 0,-2 0-3 0,1 1 0 15,-2 3 6-15,1 0-2 0,0 0-1 0,-1 0-3 16,1 0-2-16,0 0-3 0,0 3-3 0,1 1-2 15,3-1-6-15,-3 2 3 0,2-2-6 0,-1 2-5 16,4 0-7-16,0-2-11 0,0-1-24 16,4-1-48-16,0 0-64 0,0-1-96 0,0 0-299 15,0 0-653-15</inkml:trace>
  <inkml:trace contextRef="#ctx0" brushRef="#br3" timeOffset="165896.24">3498 2528 1447 0,'0'0'172'0,"0"0"-53"16,0 0-17-16,0 0-8 0,0 0-12 0,0 0-23 15,0 0-17-15,0 0 0 0,0 0-1 0,0 0 0 16,0 0-6-16,0 0-24 0,0 0-6 0,0 0-3 16,49 61-1-16,-39-50 2 0,-2-1 0 15,0 3-2-15,-3-3-3 0,4 1-4 0,-2-2-7 16,-2 0-17-16,2-1-25 0,-3-1-78 0,4-2-60 16,-2-3-267-16,-3-1-888 0</inkml:trace>
  <inkml:trace contextRef="#ctx0" brushRef="#br3" timeOffset="166052.7">3557 2405 2080 0,'0'0'17'0,"0"0"-24"0,0 0-1 0,0 0 14 15,0 0 11-15,0 0-15 0,0 0-12 16,0 0-14-16,0 0-30 0,0 0-1286 0</inkml:trace>
  <inkml:trace contextRef="#ctx0" brushRef="#br3" timeOffset="166619.07">3525 2505 1856 0,'0'0'342'0,"0"0"-323"0,0 0 3 0,0 0 23 16,0 0-3-16,0 0-14 0,0 0-6 0,0 0-29 15,114 73 1-15,-96-69 8 0,-4-1 0 16,4 0 0-16,-5 0-4 0,3-1 1 0,-5 0 2 16,0 1-3-16,-1-1 0 0,-1 0-4 0,-5 1 1 15,3 0 1-15,-6 1 2 0,1 0 7 0,-2 1 11 16,0 0 12-16,0 0 6 0,-3 3-3 15,-5 1-7-15,2 0-14 0,-3 1-1 0,-3-1 1 16,-1-1 5-16,2-3 9 0,0-1 3 0,2-2 2 16,3-2-5-16,-1 0-14 0,0-1-20 0,4-5-22 15,0 1-20-15,-1-3-8 0,2-3 5 16,2 1 13-16,0-3 12 0,0 0 11 0,0-2 8 16,0 0 4-16,0-2 5 0,2 2 2 0,2-3 4 15,-2 1 3-15,-1-1 0 0,1 0 1 16,-1 1 4-16,3 3 4 0,-1 2 1 0,-2-1-1 15,1 2-1-15,2 1-5 0,-2 1-2 0,-1 0 2 16,0 1 0-16,0 1 6 0,0 0 6 16,-1 2 8-16,0 1 5 0,0 1 4 0,0 1 0 0,0 1-3 15,0 0-4-15,0 1-4 0,0 0-3 16,0 0-4-16,0 0-4 0,0 0-5 0,0 0-9 16,0 0-9-16,0 0-10 0,0 0-6 0,0 1 0 15,0 0 1-15,0 0 3 0,0 0 1 16,0 2 6-16,0 3 5 0,0-1 2 0,0 3 5 15,4 2 0-15,-2-1 0 0,0 2 1 0,1 1 1 16,5 1-1-16,-3-1-1 0,0 0 0 0,2 1 1 16,-3 0-3-16,5-4-2 0,-2 1-5 0,-3-5-4 15,3-1-2-15,-4 0 2 0,3-2 6 16,-2-2 8-16,1 0 8 0,-2 0 10 0,-1-1 9 16,3-4 9-16,-3 0 4 0,0-5-4 0,-1-1-1 15,0-2-8-15,-1 1-6 0,0-1-2 0,0 2 0 16,0-1-3-16,0 1-3 0,-3 0 1 15,-3 1-8-15,1 0-6 0,-3-1-12 0,-2 2-13 16,0 1-12-16,0 1-10 0,-1 2-8 0,2 1-20 16,1 1-58-16,4-1-130 0,-3 1-481 15,5 0-747-15</inkml:trace>
  <inkml:trace contextRef="#ctx0" brushRef="#br3" timeOffset="167252.68">4307 1423 854 0,'0'0'466'0,"0"0"-253"16,0 0-48-16,0 0-25 0,0 0-11 0,0 0-19 15,0 0-15-15,0 0-10 0,0 0-14 0,0 0-14 16,0 0-7-16,0 0-18 0,0 0-12 16,0 0-9-16,-73 52-8 0,68-43-7 0,3-1 0 15,2 3-1-15,0-1 1 0,0 1-3 0,0-3-1 16,0 0-1-16,2-3-1 0,4 0-1 0,-3-2 1 15,-1 0-3-15,3-2 8 0,-2-1 7 16,2 0 9-16,0 0 12 0,2-1-5 0,-2-4-1 16,2 1-1-16,-3 1-6 0,2-2 2 0,-3 0 0 15,4 1-3-15,-4 0-1 0,-1 1-3 16,3 1-3-16,-4 1 6 0,0 0 2 0,-1 1-6 16,0 0 3-16,0 0-6 0,0 0-9 0,0 0 1 15,0 0-6-15,1 0 7 0,0 2 12 0,3 2 11 16,-1 2 13-16,-1 0 1 0,4 1-6 15,-3 2-5-15,0 1-3 0,3 0-8 0,-4 1-5 16,4 0-3-16,-3 1-1 0,0 0-4 0,3-1-3 16,-3 0-13-16,2-1-16 0,-1-2-28 0,1-2-35 15,-1 1-53-15,-1-4-65 0,3-2-123 0,-4-1-728 16</inkml:trace>
  <inkml:trace contextRef="#ctx0" brushRef="#br3" timeOffset="167586.76">4408 1426 1875 0,'0'0'93'0,"0"0"-79"0,0 0 18 16,0 0 24-16,0 0 16 0,0 0-1 16,0 0-21-16,0 0-16 0,0 0-16 0,0 0-3 15,0 0-2-15,0 0 1 0,0 0-1 0,0 0-5 16,19 121-2-16,-14-111-5 0,3-2-6 0,1-1 1 15,0-1 1-15,0-1 4 0,-1-3 7 16,1 0 1-16,1-2 11 0,-2 0 10 0,2 0 3 16,-3-3 9-16,-2-3 9 0,2-1-3 0,-2-1-2 15,1 0-8-15,-3-3-6 0,3 2-4 0,-4-1-2 16,-2-1 5-16,0 1 2 0,0 1 2 16,0-1-3-16,-3 0-7 0,-4 0-4 0,0 2-13 15,1 0-4-15,-3 1-9 0,0 2-2 0,-1 1-11 16,0-1-8-16,2 3-7 0,2 1-23 0,-1 1-18 15,0 0-31-15,4 1-20 0,-1 4-28 0,-1 2-87 16,4 0-313-16,0-2-868 0</inkml:trace>
  <inkml:trace contextRef="#ctx0" brushRef="#br3" timeOffset="168814.33">4695 2713 1953 0,'0'0'76'16,"0"0"-82"-16,0 0-22 0,0 0 10 0,0 0 20 15,0 0 26-15,0 0 9 0,0 0 2 0,0 0-7 16,0 0-5-16,0 0-1 0,0 0 2 0,0 0 2 16,71-85 4-16,-61 80-4 0,-2 3-5 0,-1-2-9 15,-2 4-3-15,1 0 0 0,-2 2 8 16,0 4 7-16,1 1 1 0,-2 1-1 0,3 3-5 15,-4 0-10-15,-1 2-1 0,-1 0-7 0,0-1-6 16,0 1 2-16,0-1-3 0,0 0 2 0,-1-1 4 16,-2-2-1-16,-1 1 2 0,2-3 7 15,-1 0-1-15,1-1-1 0,-2-2 0 0,3 0-6 16,1-1-6-16,0-3-7 0,0 0-10 0,0 0-15 16,0 0-21-16,0 0-6 0,0-3 10 0,5 1 20 15,-2-3 24-15,1 0 16 0,3-1 1 16,-2 0-3-16,1-1-2 0,0 0-2 0,0-1 0 15,1 2-1-15,0-1-2 0,-2-1 1 0,2 2 0 16,-2 0 0-16,2-1 1 0,-4 1 2 0,4 2-2 16,-5-1 3-16,4 2 1 0,-4 0 1 15,0 2-1-15,0-1-1 0,-2 1 3 0,0 1 5 16,0 0 9-16,0 0 10 0,0 0 3 0,0 0-8 16,0 0-9-16,-1 1-12 0,0-1-7 0,-1 2-4 15,1-1-5-15,-1-1-4 0,0 0-1 16,0 1-2-16,2-1 0 0,0 2-4 0,0-2-1 15,0 0 0-15,0 0-2 0,0 0 4 0,0 0 4 16,0 0 0-16,0 0 7 0,0 0 2 0,0 0 4 16,0 0 3-16,0 0 2 0,0 0 5 15,0 0 5-15,0 0 2 0,0 0 0 0,0 0 4 16,0 0-3-16,0 0-2 0,0 0-4 0,0 0 2 16,0 0-1-16,0 0 1 0,0 0 4 0,0 0-1 15,0-2 0-15,0 2-3 0,0-1 0 0,0 1 0 16,0 0-5-16,0-1-1 0,0-1-3 15,0 1 0-15,0-1-2 0,0 0 0 0,0-2 0 16,4 2-7-16,-3-2-5 0,0 2-4 0,-1 0-5 16,1 0 1-16,1 1-3 0,-2-2 0 15,1 3 0-15,3-3 1 0,-3 2 0 0,1 0 3 16,0 0 2-16,-1 0 2 0,3-1 6 0,-2 0 2 16,0 1 1-16,-2 1-1 0,2-2-3 0,2 1-1 15,-3 0-4-15,-1 1-3 0,1 0-4 16,-1 0-11-16,0 0-14 0,0 0-44 0,0 0-101 15,0 0-244-15,0 0-886 0</inkml:trace>
  <inkml:trace contextRef="#ctx0" brushRef="#br3" timeOffset="169103.62">4848 2619 1479 0,'0'0'197'0,"0"0"-55"0,0 0-29 15,0 0-15-15,0 0-13 0,0 0-14 16,0 0-12-16,0 0-10 0,0 0-10 0,0 0-6 16,0 0-1-16,0 0 0 0,0 0 0 0,0 0-4 15,50-57-7-15,-43 55-6 0,-3 1-7 16,2 1-2-16,-2 0-1 0,1 0 4 0,-1 1 6 16,0 6 3-16,1-1 4 0,-2 1 1 0,3 2-1 15,-3 2-4-15,-1-1-7 0,2 3-3 16,-2-2-6-16,0 1-3 0,-2-1-1 0,1 0-6 15,-1-1-5-15,1 0-11 0,-1 1-14 0,2-2-17 16,-2-1-31-16,2-1-62 0,-2-2-103 0,0 0-278 16,1-2-872-16</inkml:trace>
  <inkml:trace contextRef="#ctx0" brushRef="#br3" timeOffset="169453.54">5029 2493 1021 0,'0'0'615'0,"0"0"-510"16,0 0-24-16,0 0-12 0,0 0 12 0,0 0-2 15,0 0-12-15,0 0-10 0,0 0-22 0,0 0-12 16,0 0-6-16,0 0-9 0,0 0-3 16,15 82-2-16,-11-75-1 0,-2 0-4 0,4 0-1 15,-2 2-6-15,3-4-3 0,-3 2-1 0,3-1 0 16,-3-2 1-16,3-1 3 0,-1-2 2 15,1-1 9-15,-1 0 5 0,-1 0 10 0,3-3 14 16,-1-4 13-16,-2-1 8 0,2-3 2 0,-3 1 0 16,2-2 0-16,-3 1 0 0,3-2 2 0,-4 0 1 15,0-2-2-15,-2 3-1 0,0-2-3 16,0 3 0-16,0 1-7 0,-4 1-7 0,-3 3-6 16,1-1-4-16,-1 1-7 0,0 1-6 0,-3 1-7 15,3 0-10-15,0 1-7 0,-1 0-7 16,-1 1-10-16,0 0-16 0,4 0-28 0,-2 1-59 0,-2-1-111 15,6 0-288-15,-1 0-987 0</inkml:trace>
  <inkml:trace contextRef="#ctx0" brushRef="#br3" timeOffset="169943.31">5115 2002 1908 0,'0'0'213'0,"0"0"-172"0,0 0-28 15,0 0 11-15,0 0 38 0,0 0 24 0,0 0 13 16,0 0 6-16,0 0-23 0,0 0-30 16,0 0-17-16,0 0-12 0,0 0-7 0,0 0-1 15,41 90-12-15,-38-79-8 0,-1-4-9 0,0 2-13 16,-1-1-5-16,1-3-19 0,0-1-41 15,-2-2-102-15,1-1-282 0,-1-1-991 0</inkml:trace>
  <inkml:trace contextRef="#ctx0" brushRef="#br3" timeOffset="170404.34">5118 1821 2252 0,'0'0'72'16,"0"0"-99"-16,0 0-14 0,0 0 27 0,0 0 31 15,0 0 20-15,0 0-5 0,0 0-9 0,0 0-12 16,0 0 3-16,0 0 3 0,0 0-2 16,0 0 5-16,0 0-1 0,53-36-6 0,-50 36 11 15,4 4 0-15,-4 2 4 0,5 2 6 0,-5 2-8 16,3 0-5-16,-4 1-1 0,1 3-11 0,1-2-7 15,-2-1-1-15,-1 1-5 0,0-3-2 0,2 1 5 16,-1-3-4-16,-2 0 2 0,1-2-2 16,0-1-4-16,0-2-1 0,0 1-5 0,0-2-6 15,0 0-4-15,3-1 6 0,-1 0-1 0,-1 1 7 16,4-1 0-16,-3 0-6 0,4 0 0 0,-3-2-1 16,3 1 4-16,-4-4 10 0,3 0 4 0,-2 0 4 15,2 0 6-15,-2 2-1 0,0 1-3 16,0-1 1-16,-2 2-1 0,2 0 3 0,-1 1-2 15,0 0 4-15,-1 0 3 0,4 0 1 0,-3 2 7 16,-2 3 7-16,2 0 6 0,-1 2 3 0,-2 0 1 16,0 0-3-16,0 2-7 0,0 0-3 15,-2 2-11-15,-2 0-3 0,0 0-2 0,-3 1-17 16,1-2-5-16,1-1-14 0,-2-1-35 0,4-1-39 16,0-1-88-16,-2-3-198 0,4 0-1055 0</inkml:trace>
  <inkml:trace contextRef="#ctx0" brushRef="#br3" timeOffset="170754.33">5311 1700 1535 0,'0'0'526'16,"0"0"-412"-16,0 0-7 0,0 0 9 0,0 0-8 15,0 0-24-15,0 0-34 0,0 0-22 16,0 0-14-16,0 0-2 0,0 0-1 0,0 0-2 15,0 0 2-15,0 0-1 0,1 96-1 0,2-84-9 16,0 0 0-16,2-1-6 0,0-1 1 0,2 1-3 16,1-3-3-16,-2 0 0 0,1-1-6 15,2-2 2-15,0-2 5 0,-1-1 5 0,-1 0 7 16,0-2 2-16,1 0 6 0,-2 0 6 0,0-4 4 16,0 1 5-16,-2-2 2 0,0 0 0 0,1-1-4 15,-3 2 2-15,-2-2 1 0,1 1 1 16,-1 2 10-16,0 1-5 0,-1-1 0 0,-2 1-8 15,-5 1-17-15,2 1-3 0,0 0-12 0,-2 0-17 16,-2 0-4-16,1 1 0 0,2 2 3 16,1 3 6-16,-2-3-4 0,4 1-7 0,-1 1-19 15,3-2-23-15,0 1-16 0,2-1-29 0,0 0-70 16,0-1-123-16,0-1-826 0</inkml:trace>
  <inkml:trace contextRef="#ctx0" brushRef="#br3" timeOffset="171072.02">5511 1657 1546 0,'0'0'113'0,"0"0"-29"0,0 0 29 0,0 0 29 16,0 0-6-16,0 0-29 0,0 0-41 0,0 0-32 16,0 0-19-16,0 0-6 0,0 0-4 0,0 0-3 15,0 0-2-15,0 0 1 0,7 111-6 16,-2-106-2-16,0 0-2 0,1 0 3 0,-2-3 4 15,4-1 9-15,0-1 12 0,-2 0 13 0,2-1 15 16,-1-4 16-16,-2-2 11 0,3-1 1 0,-1-2-8 16,-3-1-13-16,2-1-5 0,-3-1-2 15,-2 1-5-15,-1-1-1 0,0-1 1 0,-1 3-7 16,-5-1-11-16,-1 0-12 0,-3 0-18 0,-3 2-16 16,0 0-15-16,-4 4-17 0,1 0-7 15,-3 2-3-15,-1 2-5 0,2-1-25 0,3 3-73 16,4 0-240-16,4 0-1089 0</inkml:trace>
  <inkml:trace contextRef="#ctx0" brushRef="#br3" timeOffset="194628.61">7521 8545 1797 0,'0'0'199'0,"0"0"-84"0,0 0-33 15,0 0 4-15,0 0 17 0,0 0 17 0,0 0 2 16,0 0-18-16,0 0-31 0,0 0-23 0,0 0-14 16,0 0-9-16,0-16-2 0,-1 26-2 0,-2 2-2 15,1 3-2-15,-2 1 2 0,1 1 0 16,0 2-3-16,-1 1 0 0,-1-1-3 0,-1 1-6 16,-2 1-2-16,2-1-1 0,0 1 0 0,-3-3-1 15,2-1 1-15,0-1 2 0,0 0 1 16,-2-3-1-16,3-1 0 0,0-3 1 0,2-2 1 15,0-3 3-15,2-1 2 0,2-3 0 0,0 0-2 0,0 0-4 16,0 0-3-16,0 0-7 0,0-1-3 16,1-2-5-16,3-2-2 0,1 0 5 0,1-2-1 15,1-2 2-15,3-3 3 0,-1 2 2 0,2-2-3 16,0 2 2-16,1-1 1 0,0 0-3 16,-1 1 4-16,1 1-1 0,0 1 1 0,-1-1 0 15,0 4-1-15,3-1 0 0,-4-1 1 0,2 3 0 16,-2 1-1-16,-1 0 0 0,1-1 1 0,-2 2-1 15,-1 0-1-15,-2 1 2 0,-1-1-3 16,0 2 3-16,-3 0 3 0,1 0 1 0,-1 0 3 16,-1 0 2-16,0 0 1 0,0 0 5 0,0 0 0 15,0 2-1-15,-3 0-2 0,0 0-5 16,1 3 0-16,-2 2-4 0,-1 3 2 0,0 3-1 16,-1 2-2-16,0-1 0 0,1 2-2 0,-3 0 3 15,3 0-3-15,-2 2 2 0,-1 0 2 0,3-1-4 16,-2 0 1-16,1 0-3 0,-1-1 1 0,0 2-1 15,1-2 2-15,-1 0-1 0,0 1-3 16,0-2 2-16,0 0 2 0,0-3 4 0,3-1 2 16,-1-3-4-16,2-1 1 0,2-3-5 0,0-2 0 15,1-2 1-15,0 0 0 0,0 0 0 0,0 0-2 16,0 0 2-16,4-3 2 0,2-1 4 0,0-2-1 16,3 0-1-16,2-1-4 0,0 2-1 15,1-1-2-15,1 1 1 0,-1 1 2 0,2-2 2 16,1 1 2-16,0-1-4 0,2 1 2 0,0 0-2 15,-2 0-5-15,2 0 2 0,-2-1-1 16,0 1-6-16,-2 1-5 0,0-1-7 0,0 1-12 16,-2-1-11-16,0 0-16 0,-2 2-23 0,-2-1-24 15,1-1-38-15,1 2-78 0,-3-2-148 0,-1 1-142 16,0 3-943-16</inkml:trace>
  <inkml:trace contextRef="#ctx0" brushRef="#br3" timeOffset="195229.04">7785 8611 1772 0,'0'0'259'0,"0"0"-163"16,0 0-40-16,0 0 16 0,0 0 29 15,0 0 23-15,0 0 3 0,0 0-24 0,0 0-33 16,0 0-20-16,0 0-19 0,0 0-8 0,0 0-3 15,0 0 1-15,70 124-3 0,-62-110 9 0,2 0-4 16,-2 0-6-16,-2-1-2 0,4 0-10 16,-4-1-3-16,0 0-3 0,1-2 0 0,-1 0 0 15,1-3-4-15,-1 3 1 0,-1-3-3 0,-1-2-8 16,-1-1-7-16,-1-1-11 0,-2-1-4 16,0-2-2-16,0 0-6 0,0 0-15 0,0 0-18 15,-1 0-31-15,0 0-27 0,-3 0-7 0,-1-4 0 16,2-1 13-16,-2 0 16 0,-1-1 3 0,1-2-4 15,0-2-9-15,-2 0 5 0,2-2 2 16,-3-2 0-16,0-1 4 0,1-1-9 0,0-1 23 16,-2-1 54-16,2-2 51 0,-2-1 63 0,3 2 44 15,-2-1 10-15,2 1 19 0,4 2 2 0,-1 1-8 16,2 1-2-16,1 2-15 0,0 2-10 0,1 2-9 16,2 1-15-16,3 2-16 0,-1 1-14 0,2 1-8 15,1 1-5-15,-1 1 0 0,2 1 0 16,0 1-5-16,-3 0 0 0,0 0-1 0,3 4 2 15,-2 2 3-15,-2 1-1 0,3 1 0 0,-3 2-5 16,1 0-3-16,-2 1-4 0,-1 1-4 16,0 1-5-16,-3 1-5 0,0-1-3 0,0 1-3 15,0 0-1-15,-4 2-1 0,-1-3-2 0,-2 1 0 16,1-1 1-16,-3 1 0 0,0-3-1 0,-1 0 2 16,1-3-1-16,1 1 0 0,-1-3 5 15,3-1-4-15,1-2 1 0,1-1-2 0,2 1-3 16,-1-3 1-16,3 1-3 0,-1-1-2 0,1 0-2 15,0 0-8-15,0 0-8 0,0-1-6 16,1-3-8-16,3 1-12 0,-2-2-21 0,5 0-52 16,-1 1-123-16,0 0-555 0,-4 1-661 0</inkml:trace>
  <inkml:trace contextRef="#ctx0" brushRef="#br3" timeOffset="195661.25">8085 8754 2039 0,'0'0'299'0,"0"0"-148"0,0 0-46 0,0 0-18 16,0 0-15-16,0 0-13 0,0 0-8 0,0 0-10 16,0 0-9-16,0 0-16 0,0 0 0 0,0 0-6 15,0 0-7-15,52-37 3 0,-38 30-8 16,-3-2-3-16,3 3-7 0,-3-1-14 0,0-1-14 16,0 0-22-16,-1 2-39 0,-2 0-77 0,-2 0-130 15,2 2-485-15,-6 1-656 0</inkml:trace>
  <inkml:trace contextRef="#ctx0" brushRef="#br3" timeOffset="196280.14">8353 8324 2086 0,'0'0'201'0,"0"0"-105"0,0 0-33 0,0 0 3 15,0 0 8-15,0 0 3 0,0 0-7 0,0 0-11 16,0 0-19-16,0 0-11 0,0 0-7 16,0 0 0-16,-28 128 1 0,25-112 1 0,-1 1 2 0,-1 2 0 15,-2 1 0-15,3-1-6 0,-4-1-3 16,4 0-4-16,-1-1-6 0,2-3-1 0,-3 0-2 16,3-3-1-16,0-2 1 0,1-2-3 0,-2-1 3 15,3-2-2-15,0-1 0 0,1-2-2 0,0-1 0 16,0 0-2-16,0 0 1 0,0 0 6 15,4-1-1-15,3-3 0 0,-2-2 0 0,2-1-3 16,1 0 1-16,3 0-2 0,-2-1-1 0,1 0-2 16,1-1 3-16,-1 0 0 0,0 2-2 15,0-2 1-15,0 2 1 0,1 1 1 0,0-1 1 16,-1 0 2-16,0 1-1 0,1 1-2 0,-1 0 2 16,-2 2-3-16,2 1 0 0,-4 0 2 0,0 2 0 15,-1 0 0-15,-1 0 0 0,2 2 0 16,-2 2 0-16,-3 2 1 0,1 2-1 0,-2 0 0 15,0 2-2-15,0 0-2 0,0 1 1 0,-2 1-1 16,-2 1 3-16,-2-1-1 0,1 2 0 0,-1 1-1 16,-2-1-1-16,1 3 0 0,-2-2 2 0,2 2 1 15,-2-1 1-15,3-2 0 0,-1 0-1 16,1 0 0-16,3-3 1 0,-3 0-2 0,4-2-2 16,1-2 0-16,0-3 0 0,-1-1 1 0,2-2 1 15,0-1 3-15,0 0-1 0,0 0 5 16,0 0-3-16,2-1 1 0,0-4 1 0,3 0-5 15,-1 1 3-15,4-3-1 0,0 0-5 0,-1 1 2 16,2 1-2-16,1 0 0 0,0-1-1 0,0 1 4 16,1-3-2-16,2 1-3 0,-1 1 0 0,2-2-9 15,-2 0 0-15,2 1-9 0,-1 0-11 16,-2 0-16-16,0 0-23 0,-1 3-22 0,0-1-27 16,1-1-34-16,-2 0-64 0,-2 2-170 0,-3 1-1040 0</inkml:trace>
  <inkml:trace contextRef="#ctx0" brushRef="#br3" timeOffset="196872.87">8668 8483 0 0,'0'0'283'0,"0"0"-242"0,0 0 25 0,0 0 26 16,0 0 64-16,0 0 53 0,0 0-21 0,0 0 8 16,0 0-26-16,0 0-19 0,0 0 4 0,0 0 0 15,0 0-5-15,0 0-11 0,-40 10-14 16,36-8-12-16,0-2-11 0,2 0-16 0,1 0-10 16,-2 1-9-16,2-1-7 0,-1 0-6 0,2 0-9 15,0 0-11-15,0 0-9 0,2 0-8 0,3-4-5 16,-2 1-1-16,4-3-2 0,3-1-3 15,-1 0-1-15,-1 1-3 0,1-3 0 0,1 2 0 16,-3 0-1-16,2 0 0 0,0 0 2 0,-3 2-1 16,-1 0 2-16,0 2 3 0,0-1 0 0,-3 3-1 15,1 1 1-15,2 0-2 0,-5 0 3 16,2 6 0-16,1 1 3 0,-2 1-1 0,0 2-3 16,-1 1 0-16,0 0-3 0,0 2-1 0,0 0-2 15,0-1 0-15,-2 1 0 0,-2-1-1 0,2 2 1 16,-3-1-1-16,1 0 1 0,0-1-2 0,0 0 1 15,2-1 2-15,0 1 0 0,-1-2 0 16,2-2 0-16,1 1-2 0,0-4-2 0,0-1 0 16,0-1 2-16,1-1 0 0,3-1 1 0,-2-1 0 15,2 0 4-15,1 0 1 0,0-4 2 0,2-2 1 16,1 0 1-16,0-3-1 0,-1 2-2 16,3-1 2-16,-3 1 1 0,2 0-1 0,1 0 0 15,-2 2 0-15,0-1 0 0,-1 1-3 0,3 1 0 16,-2-1-3-16,1 1 1 0,-3-1-2 15,1 0-1-15,1 2 2 0,-3 0-5 0,0 0-3 16,-2 1-2-16,2-1-7 0,-2 2-8 0,-2-1-8 16,2 1-13-16,-2-1-16 0,0 2-23 0,1-1-34 15,-2 1-46-15,1 0-72 0,-1 0-168 16,0 0-1059-16</inkml:trace>
  <inkml:trace contextRef="#ctx0" brushRef="#br3" timeOffset="197449.02">7816 9276 766 0,'0'0'499'16,"0"0"-278"-16,0 0-77 0,0 0-26 0,0 0-5 16,0 0 2-16,0 0-3 0,0 0-8 15,0 0-17-15,0 0-9 0,0 0-16 0,0 0-13 16,0 0-11-16,131-76-11 0,-98 55-6 0,5-3-9 15,5-1-5-15,1-3-5 0,2 0 1 0,-1-3 2 16,2 3 0-16,-2-1 0 0,1 1 2 16,-3 1 1-16,1-1 6 0,-6 2 7 0,0 2 3 15,-2-1 4-15,-2 1 4 0,-3 2-4 0,-1 3 0 16,-1-1 1-16,-6 3-4 0,1-1 0 16,-6 4-8-16,0 1-7 0,-2 2-4 0,-2 1-7 15,-3 2-7-15,-1 2-3 0,-5 3-7 0,0 0-8 16,-4 1-7-16,0 2-14 0,-1 0-27 15,0 0-60-15,0 0-107 0,0 0-343 0,-1 0-862 0</inkml:trace>
  <inkml:trace contextRef="#ctx0" brushRef="#br3" timeOffset="198383.99">8384 9124 1270 0,'0'0'122'0,"0"0"-41"0,0 0-11 15,0 0 24-15,0 0 21 0,0 0 19 0,0 0-1 16,0 0-23-16,0 0-19 0,0 0-17 0,0 0-9 15,0 0-5-15,0 0-4 0,0 0-2 0,-10-13-2 16,10 13-6-16,0 0-9 0,0 0-7 16,0 0-13-16,0 0-8 0,0 0-1 0,0 0-3 15,0 0 1-15,0 0 2 0,0 0 0 0,0 0 1 16,0-1 0-16,0 1-2 0,0 0 0 16,0 0 0-16,0 0-3 0,0 0 1 0,0 0 4 15,0 0 0-15,0 0 4 0,0 0 2 0,0 0 0 16,0 0 2-16,0 0-1 0,0 0-1 0,0 0-1 15,0-2-1-15,0 2-2 0,0 0 2 0,0 0-3 16,0 0 0-16,0 0-1 0,0 0-3 0,0 0 1 16,0 0-2-16,0 0-1 0,0 2-1 15,0 1-1-15,0 2-4 0,0 2 0 0,0 0 4 16,1 3-3-16,1-2 3 0,1-1-1 0,1 1-2 16,-3 1 0-16,4-2-1 0,-3 1 2 0,1-2 1 15,-1 2 0-15,-1-3-4 0,2 0 3 16,-2-2 0-16,1 0-1 0,-1-1 3 0,-1-1-1 15,0-1 0-15,0 0 2 0,0 0 2 0,0 0 3 16,0 0 4-16,0 0 3 0,0-3-6 16,0-2 0-16,0-3-7 0,0-1-5 0,0 0 4 15,0-2 0-15,0-1-3 0,0 2 1 0,0-1-3 16,0-1 0-16,0 2 1 0,0 1 1 0,1-1 3 16,2 3-1-16,1 0-1 0,-2 1 1 15,0 0 2-15,3 1-3 0,-2 2 2 0,2-1-1 16,0 1 1-16,-2 1-2 0,4 0 1 0,-1 2 0 15,-1 0-1-15,3 0 3 0,-2 2-3 0,1 1 0 16,2 1-6-16,-2 0-5 0,1 2 2 0,-2 0-6 16,3 1-3-16,-3-1-10 0,0 1-22 15,1 0-21-15,-1 0-42 0,1-2-68 0,-1 0-129 16,-2-2-603-16,0-1-413 0</inkml:trace>
  <inkml:trace contextRef="#ctx0" brushRef="#br3" timeOffset="198562.39">8531 9077 1502 0,'0'0'205'0,"0"0"-183"0,0 0-1 15,0 0-10-15,0 0-3 0,0 0-5 0,0 0-16 16,0 0-31-16,0 0-62 0,0 0-149 0,117-61-395 15,-112 56-54-15</inkml:trace>
  <inkml:trace contextRef="#ctx0" brushRef="#br3" timeOffset="199171.45">8720 8964 1128 0,'0'0'162'16,"0"0"-27"-16,0 0-27 0,0 0 5 0,0 0 23 15,0 0 9-15,0 0-20 0,0 0-36 16,0 0-33-16,0 0-18 0,0 0-15 0,0 0-9 16,0 0-7-16,0 0-3 0,61 74 5 0,-59-72 2 15,0 0 4-15,-1-2 2 0,0 0 7 16,-1 0 15-16,0 0 10 0,3-4 2 0,-3-2-10 15,0 0-16-15,1 1-12 0,-1-3-9 0,0 1 1 16,0 0-2-16,1-2-2 0,-1 1-1 16,1 1-2-16,0-3-1 0,2 1-3 0,-1 1 7 15,0 0 0-15,-1 1 7 0,1 2-1 0,3 1-4 16,-3 1 4-16,1-1-3 0,2 1 6 0,-2 2 1 16,2-1-1-16,0 2 1 0,-1 0-5 0,2 2 4 15,-1 1-1-15,1 3 2 0,2-1 0 0,-2 1-5 16,1 1 2-16,2 1-7 0,-1-2 1 15,-1 3 0-15,0-1 0 0,1-1-2 0,0 1-1 16,-3 0-1-16,2-1-1 0,-2 0 0 0,1 0 2 16,-2-1 1-16,0-2-1 0,-2 0-1 0,-1-2 0 15,-1-1-4-15,1-1-1 0,-1 0 2 16,0 0-3-16,0 0 2 0,0-3-3 0,0-4 0 16,0 2 3-16,-1-2 2 0,0-3 0 0,0 0-1 15,0-1 0-15,-1 0-3 0,2-3 3 0,0 2 4 16,0-2 3-16,0 2 3 0,0 0 1 15,0 2 3-15,3 2 1 0,-1 1 1 0,3 0 0 16,-1 2 4-16,1 2-2 0,-1 0-4 0,2 2 1 16,-1-2-3-16,3 3 1 0,-3 0-1 0,3 0 0 15,0 0-3-15,-2 4-1 0,1 2 2 16,1-1-5-16,3 2 1 0,-2 0-7 0,-2 1-10 16,3-1-14-16,-3 2-40 0,1-2-117 0,-1-2-519 15,-4 0-790-15</inkml:trace>
  <inkml:trace contextRef="#ctx0" brushRef="#br4" timeOffset="-198297.03">18679 3334 929 0,'0'0'175'0,"0"0"-90"0,0 0 8 16,0 0 7-16,0 0 17 0,0 0 11 0,0 0-5 15,0 0-15-15,0 0-7 0,0 0-19 0,0 0-20 16,0 0-17-16,-44 0-20 0,44 0-17 16,0 0-45-16,1 0-96 0,0 0 28 0,0 1 29 15,4 2 137-15,0 2 112 0,1-2-25 0,-1 4-27 16,3-1-102-16,1-2-19 0,-3 2-5 0,6 0 2 15,-2-1 2-15,2 1-1 0,0 1 2 16,1-1-1-16,3 2 2 0,-1-1-2 0,3 1 2 16,1 0 0-16,0-1 0 0,1-1-1 0,2 1 0 15,0-2-1-15,1-1 4 0,5-3 3 0,1-1 1 16,1 0 1-16,0-3-4 0,0-3 0 16,-1 0-1-16,-2-4-3 0,1 2-1 0,0-3 1 0,-3 0 1 15,2-1 0-15,0-1 1 0,-2 0-2 16,2-1 1-16,-2-1-1 0,1-2 0 0,-3 2 0 15,-1 0 0-15,4-3 0 0,-3 0 0 0,-1 0 0 16,3-2-5-16,-2 1-4 0,0-2-8 16,-3 1-9-16,0 0-4 0,0 0 1 0,-1-1 4 15,-1 3 0-15,-2-2 8 0,3 1 2 0,0 1 4 16,-1 1 4-16,1 1-1 0,-4 0 1 0,5 1-2 16,-1-1 0-16,-1 0-2 0,0 3 1 15,-2-1-2-15,4 1-2 0,-3 1-1 0,-2-1-2 16,3 3 2-16,-6-1-1 0,1 0 4 0,-2 3 2 15,-4 0-4-15,1 1-2 0,-5 1 2 16,1 2 1-16,-2-1-1 0,-2 2-8 0,0-2-6 16,-1 0-9-16,-6 2-2 0,3-2 7 0,-2 2 14 15,-2 0 11-15,2 0 16 0,-2 2 4 0,0-2 0 16,3 2-2-16,-2 1-5 0,-2-1 3 0,1 1-1 16,3-1-1-16,-2 1 3 0,0-2 1 15,2 2 0-15,-2 0 2 0,4 0 0 0,-3 0 0 16,4 0-1-16,0 0-1 0,-1 0-2 0,2 0-4 15,1 0-5-15,0 0-12 0,0 0-15 0,0 0-1268 16</inkml:trace>
  <inkml:trace contextRef="#ctx0" brushRef="#br4" timeOffset="-198100.09">19854 2884 1093 0,'0'0'739'0,"0"0"-724"16,0 0-9-16,0 0 1 0,0 0-1 0,0 0 0 15,0 0 7-15,0 0 3 0,0 0 5 0,0 0 2 16,-62 121-5-16,48-113-2 0,2-1-5 16,-2 0 0-16,-2-1-4 0,1 2 1 0,-1-3-2 15,-2 1-5-15,4-1-5 0,-3 0-7 0,4-1-7 16,0-1-12-16,-2 0-22 0,4-1-39 0,0 1-82 16,3-3-181-16,5 1-894 0</inkml:trace>
  <inkml:trace contextRef="#ctx0" brushRef="#br4" timeOffset="-146614.9">21997 13727 1645 0,'0'0'63'16,"0"0"-46"-16,0 0-28 0,0 0-5 0,0 0 17 15,0 0 7-15,0 0 11 0,0 0 11 16,0 0 7-16,0 0 7 0,123-52 2 0,-100 43 8 0,0-1 8 16,1 1 5-16,-2-2 9 0,0 2 0 15,-1 0-3-15,-2 1-3 0,0-1-10 0,0 2-9 16,-3 0-7-16,0 0-9 0,-2 1-6 0,-3 1-8 15,1 2-6-15,-2 1-8 0,-2-1-5 0,0 2-2 16,-4 0-9-16,0 1-6 0,-2 0-8 16,0 0-6-16,-2 0-2 0,0 0-5 0,0 0-11 15,0 0-26-15,-4 0-39 0,-2 0-55 0,1 0-76 16,0 1-140-16,0-1-633 0</inkml:trace>
  <inkml:trace contextRef="#ctx0" brushRef="#br4" timeOffset="-146112.89">22027 13536 1479 0,'0'0'130'0,"0"0"-40"16,0 0-26-16,0 0-1 0,0 0 8 16,0 0 12-16,0 0 3 0,0 0-8 0,0 0-23 15,0 0-23-15,0 0-14 0,0 0-9 0,0 0-1 16,0 0 2-16,-30 105-1 0,23-89-2 0,0 0 1 16,-1-1 0-16,0 0 2 0,-1 0-2 15,0-1 1-15,2 0-6 0,-3-2 1 0,2 0 0 16,2-2 0-16,0-1 4 0,0-1-2 0,1-2-1 15,2-1-2-15,2-3-4 0,0-1-4 16,1-1-4-16,0 0-2 0,0 0 3 0,2 0 13 16,2 0 9-16,3 0 8 0,1-1-1 0,-1 0 0 15,2-1-1-15,1 0 0 0,-1 2-1 0,1 0-1 16,1 0-3-16,-1 0-1 0,-2 4 2 0,4 0-3 16,-4 1 0-16,1-1 1 0,1 0-3 15,2 2 0-15,-1-2 0 0,2 0-4 0,0 0 0 16,-2-1 0-16,2 0-4 0,-2 0 1 0,2 1 1 15,0-2-3-15,-1 2-1 0,1-2-4 0,-3 1-3 16,2-1 1-16,-2 0-3 0,0 1-1 16,0-1 1-16,-1-1-10 0,-2 1-9 0,1 0-13 15,0-1-27-15,1-1-44 0,0 0-90 0,-4 0-241 16,0 0-965-16</inkml:trace>
  <inkml:trace contextRef="#ctx0" brushRef="#br4" timeOffset="-117099.16">885 4156 387 0,'0'0'245'0,"0"0"-93"16,0 0-33-16,0 0 11 0,0 0 43 0,0 0-9 15,0 0-4-15,0 0-20 0,0 0-37 0,0 0-16 16,0 0-9-16,0 0-4 0,-9 5-1 0,9-4-3 15,0-1-7-15,0 0-6 0,0 0-12 16,0 0-9-16,0 0-9 0,1 0-1 0,2 0 1 16,1 0 1-16,-1 0-1 0,4 0-9 0,-1 0-5 15,2 0-5-15,0-1-3 0,1 1 1 0,0 0-6 16,-1 0 0-16,1 0 0 0,-2 0-2 0,3 1 4 16,-2-1 0-16,1 1 0 0,-2-1 2 15,1 1-2-15,0-1 0 0,0 2 1 0,-2-2 3 16,1 1-1-16,0 0 1 0,-3-1-2 0,2 1 1 15,-3 1 0-15,3 1 0 0,-3-1 1 0,3 0-1 16,-2 1 2-16,1 2-1 0,0 0-1 16,1 0 1-16,0 1-2 0,1 1 0 0,-4 0 0 15,4 0 1-15,-1 2 0 0,-1 0 1 0,4 0-1 16,-5 3 3-16,3 1-2 0,-2 2-1 16,0 0 2-16,3 2-4 0,-3 3 7 0,2-1-2 15,-3 2-1-15,3 0-3 0,-2 0-7 0,1 2 2 16,-2-2 0-16,1 2 1 0,0 0 3 15,0 0-2-15,-2 0-1 0,3-1 1 0,-4 0-1 16,1 0 1-16,0 1 1 0,1 0 0 0,-3 0-2 16,1 2 2-16,0 2 0 0,1 1 1 0,-2 3 7 15,-1 4 11-15,0 1 6 0,0-2-1 0,0-2-5 16,0-2-9-16,-1-3-5 0,1 2 0 16,0-1 0-16,0 2 4 0,0 3 7 0,0 0 3 0,0 1 1 15,0 0 3-15,-2-3 3 0,1-1 3 16,-2 1 3-16,2-2-4 0,0 0-6 0,0 0-4 15,0 2-9-15,-1-1 2 0,1 4 2 0,-2-1 3 16,1 2 7-16,0 1-2 0,-5 1-8 16,4 2-1-16,-3 1-1 0,2-1-6 0,-2 1 0 15,4-2 0-15,-2 0-4 0,-1-3 1 0,3 3-1 16,0-2-3-16,0 2 3 0,-1 0-2 16,1 2-2-16,1 0 2 0,-1 2-1 0,-3-1 2 15,2 0 2-15,-1-1 0 0,-2 0-1 0,4-2-3 16,-1-3 0-16,0 1-1 0,2-4 0 0,1 1 1 15,0-4-2-15,0 1 1 0,0-2-2 16,1 2 2-16,2-1 1 0,-2 0 0 0,2-1-1 16,-3 0-2-16,2-4-3 0,0 3 3 0,0-5 4 15,-1 0-1-15,0 2 4 0,1-1-3 0,-1 2-4 16,-1-1 3-16,0 1 0 0,1 0 0 0,0 1 0 16,0-2 0-16,1-1-3 0,1 2 3 15,-2-4 1-15,0 2-1 0,-1-2 3 0,1 1-3 16,0-2-3-16,0 1 3 0,1 2 2 0,-1 0-1 15,1 1 4-15,-1 1-4 0,0-3 1 0,-1 2-3 16,0-2-1-16,2 0 0 0,2 2 0 0,-1-2 2 16,-2 1-2-16,0 2 2 0,1 0 0 15,1 1 0-15,0 1 3 0,-2 0-2 0,1-1-1 16,-1 0-2-16,2 1 4 0,-2-2 0 0,-1 0 1 16,0 0 2-16,0-2-4 0,0 0 0 15,0-1 0-15,0 0-3 0,0 4 2 0,0-2 0 16,0 0-2-16,0 2 0 0,0-1 1 0,0 0 2 15,0 0 3-15,0 1-2 0,0-1 5 16,0 0-4-16,0 1 0 0,2-2 0 0,-2 1-7 16,1-1 5-16,-1 1-3 0,1-3 1 0,0 1 3 15,-1 1-3-15,1-1 4 0,-1-2-1 0,0 4-1 16,0-3-2-16,3-1 1 0,-2-1 0 0,1 1-2 16,-1 0 2-16,0-2 1 0,0 2 0 0,0-1-2 15,0 0 1-15,1 1-2 0,-1 1 2 16,-1 1 1-16,0-1-7 0,0-1 3 0,0 2-2 15,0-3 3-15,0 1 4 0,0-2-1 0,0 1-1 16,0 1-3-16,0-2-1 0,0 2 3 0,0 1 1 16,0-1-1-16,0-2 5 0,2 3-7 15,-1-1-3-15,-1-2 2 0,0 0-1 0,1-2 1 16,-1-1 2-16,0 0-3 0,0-1-4 0,0-1 0 16,0 0-3-16,0 1-9 0,0-1 13 0,0 1-4 15,0-1 5-15,0 1 14 0,0 0-12 16,0-1 6-16,0 1 2 0,0 0-2 0,0-2 4 15,0 2-6-15,0-3-1 0,0 0-1 0,0-3 3 16,0 2-1-16,0-3-1 0,0 1 5 16,0-1-5-16,0 0 1 0,0 2 1 0,0-1 0 15,0 2 1-15,0 1-1 0,0-1 1 0,-1 3-2 16,1 0 0-16,0-1 3 0,0 0-1 0,-1-1 2 16,1-1-4-16,0-1 2 0,0 1-1 15,0-4-2-15,0 3 0 0,0 0 0 0,0-2-1 16,0 3 1-16,0-1-1 0,0 1 2 0,0 0 1 15,1 0 0-15,-1 0 0 0,0-1-1 0,1 0 0 16,-1-1-3-16,0 1 3 0,0 0 1 0,1-2-2 16,0 1 1-16,-1-1 1 0,1-3-1 15,-1 2 3-15,0-1-4 0,2 0 1 0,-2 0 2 16,0 1 3-16,0 0 0 0,0 0 2 0,0 0 2 16,0 0-5-16,0 1 3 0,0-1 0 0,-3 1-2 15,2-1 1-15,0 1-3 0,-1-5 0 16,-1 2 1-16,1-1 0 0,1 0 4 0,-1-2-1 15,2 1-1-15,-1-1 0 0,0-1 0 0,-1 0-2 16,-2 0-1-16,2 2 4 0,1-2-6 0,-3 2 5 16,0-1-5-16,2 2 2 0,-3 0 1 15,1-1-4-15,0 2 1 0,-2-1 2 0,3 2 0 16,-2 1-1-16,1-3 0 0,-2 1-1 0,2 1 1 16,-4 0 4-16,3 1-3 0,-1-1 2 15,0 3-3-15,0-1-2 0,-3 0 0 0,1 0 0 16,1 2 0-16,-1-1-2 0,0 2 2 0,1 0-3 15,3 0 3-15,-3-1 2 0,5-1-5 0,-2-1 0 16,1-2-5-16,1-1-5 0,1-3-1 0,1-1-5 16,0 0-4-16,0-1-8 0,0 0-4 15,0 0-8-15,0 0-8 0,0-1-8 0,0-2-32 16,0-2-82-16,0 0-173 0,0 2-1219 0</inkml:trace>
  <inkml:trace contextRef="#ctx0" brushRef="#br4" timeOffset="-105839.43">358 11036 0 0,'0'0'0'0,"0"0"0"15,0 0 0-15,0 0 60 0,0 0 146 0,0 0-3 16,0 0-28-16,0 0-10 0,0 0-28 0,0 0-18 16,0 0-26-16,0 0-28 0,-43 50-22 15,41-49-11-15,1 1-9 0,0 1-7 0,-2-1-9 16,2 1-4-16,-1 1-5 0,0 1-3 0,1 3-6 16,-1-2-3-16,0 2-6 0,2 1-3 0,0 2 5 15,0 1 11-15,0 4 29 0,0 2 11 16,0 2-8-16,0 1-7 0,0 0-18 0,0 2-11 15,0 1 9-15,0 1-1 0,0 2-5 0,0 1 1 16,0 0-4-16,0 2 3 0,0-2-3 0,0 1 3 16,0 4 4-16,3 0-1 0,1 2 10 15,-1 3 3-15,4 1-6 0,-1 2 2 0,0-1-5 16,2 1-3-16,-2 0 5 0,0-1-5 0,1 0 3 16,0-2-2-16,-2-1 1 0,1-2 0 0,-2 0 3 15,3-2 1-15,-3 0 3 0,1 1 3 0,0-4 2 16,-1 1 0-16,-1-5-2 0,1 1-4 0,1-3-1 15,-3 1-4-15,0-2-1 0,0 0-4 16,-2 1-5-16,0-2-1 0,0 3 0 0,0 0 4 16,-2 2 6-16,0 2 5 0,1 3 6 0,1 5 22 15,0 8 29-15,3 1 17 0,0 3 0 16,4 0-16-16,0-3-34 0,-1-3-14 0,2-4 1 16,-1-4 4-16,1-3 7 0,-1-3 1 0,2-4-4 15,-1-1-6-15,-1-3-5 0,-1-2-5 0,3-3-2 16,-4-3 0-16,1-3-4 0,-1-1-2 15,0-3-4-15,1-3 0 0,-2-1 2 0,1-2 3 16,-1 0 7-16,1 0 1 0,0 0 2 0,-2 0-1 16,4 0-1-16,-5 0-3 0,3-1-2 0,-1-1-2 15,0 1-2-15,-1-2 0 0,0 1-2 16,2 0-3-16,0-1-9 0,-2 0-13 0,3-1-20 16,0 2-28-16,0 0-34 0,1 1-76 0,-3 1-739 15</inkml:trace>
  <inkml:trace contextRef="#ctx0" brushRef="#br4" timeOffset="-101666.15">23945 12528 465 0,'0'0'181'0,"0"0"-117"16,0 0-69-16,0 0-10 0,0 0 2 0,0 0 15 16,0 0 9-16,0 0 4 0,0 0 1 0,0 0-2 15,0 0 1-15,0 0 5 0,17 0 11 0,-15 1 12 16,-1 0 1-16,2-1-5 0,0 0-13 16,0 0-10-16,-1 0 12 0,4 0 9 0,-3 0 6 15,2-1-1-15,0 0-12 0,0-1-9 0,0-1-6 16,-1 1-3-16,0 1-3 0,-2 0-1 0,0-1 1 15,1 2 6-15,0 0 11 0,-2 0 9 16,0-1 10-16,-1 1 5 0,0 0 6 0,0 0 7 16,0 0 12-16,0 0 3 0,0 0-10 0,0 0-13 15,-2 0-20-15,-4 0-14 0,3 0-4 0,-4 0-3 16,0 3-1-16,0 0 1 0,-2 1 5 0,0 2 1 16,-2 0 5-16,2 2 4 0,0 1-4 15,1 0-1-15,1 0-11 0,-1 0-8 0,3-2-8 16,1 1-10-16,1-2-7 0,-1 0-6 0,1-3-4 15,3 1-1-15,0 0-1 0,0-2 5 0,0-1 4 16,3 2 6-16,3-3 6 0,-1 0 5 16,2-5 0-16,2-1 3 0,2-3-1 0,2 0 4 15,2-3 0-15,-2 1 4 0,3-2 2 0,-3-1 3 16,2 2 8-16,0-2 1 0,-3 2 8 16,2 0 8-16,0 0 5 0,-3 0 5 0,-1 1 1 15,0 1 0-15,-2 1-3 0,-1-1 0 0,-1 2 0 16,-2 1 0-16,-1 3 3 0,-1 1-2 0,-1 1 2 15,-1 2 5-15,0 0 7 0,0 0-4 16,-1 0-13-16,-4 0-18 0,0 2-20 0,-4 1-9 0,-2 1-2 16,1 1-1-16,-3 1 4 0,0 0 1 15,0 2 1-15,1 0 0 0,2-1-1 0,0 0 1 16,0-1-1-16,1 1-1 0,3-1-1 0,1-1-3 16,-1-2-1-16,3 1-6 0,2-3-4 15,1-1-6-15,0 0 3 0,0 0 13 0,4 0 13 16,3-3 14-16,1-4 3 0,2-3-2 0,1-2-3 15,3-3-4-15,3-3-3 0,0 0 1 0,-1 0-5 16,1-2 4-16,1 3 2 0,-1-2 1 0,-1 3 7 16,-1 0-3-16,0 1 2 0,-3 1 2 15,3 1-2-15,-3 3 1 0,-1 1-3 0,0 0-1 16,-2 0-6-16,0 1 3 0,0 1-4 0,-1 0-2 16,-2 1 3-16,1 1-8 0,-4 3-1 15,-3 1 1-15,2 1-1 0,-2 0 2 0,0 0-9 16,-4 3-18-16,-3 2-36 0,0 3-64 0,-4 1-102 15,2-2-203-15,4-2-1001 0</inkml:trace>
  <inkml:trace contextRef="#ctx0" brushRef="#br4" timeOffset="-101133.11">23759 12332 2109 0,'0'0'60'0,"0"0"-24"16,0 0 18-16,0 0 21 0,0 0 19 15,0 0 4-15,0 0-16 0,0 0-19 0,0 0-20 16,0 0-13-16,0 0-3 0,0 0-4 0,0 0 1 16,46 129-4-16,-50-112-1 0,-1-1-4 15,1 1-7-15,-2-1-1 0,1 0-7 0,1-2-2 16,-1 0-1-16,2-2 0 0,-1-1 1 0,1 0-1 15,1-4 1-15,1 1-3 0,-3-2 1 0,4-3-2 16,-1 1-2-16,1-3-2 0,0 1-4 16,0-1 3-16,3-1 1 0,1 0 5 0,1 0 4 15,1 0 2-15,3 0 6 0,2-1 1 0,-1-2 1 16,1-1 5-16,4-2-2 0,-2 3 3 16,1-1 2-16,1 2-4 0,0 0 4 0,2-1-3 15,-1 3 1-15,-1-2-4 0,0 2-3 0,-1 0-3 16,-1-1-4-16,0 1-1 0,-2-1 0 0,1 1-2 15,-1-1 0-15,-3 0-4 0,2-2-2 0,-4 3-1 16,1-3-1-16,-5 2 0 0,2 1 0 0,-3 0 2 16,-1 0-2-16,1-2 1 0,-1 2 0 15,0 0 0-15,0-1 1 0,0 1-7 0,0-1-4 16,0 0-10-16,0 0-13 0,-2 0-11 0,-1-1-13 16,2 1-13-16,-1 0-5 0,-2 1-2 0,1-2 1 15,1 1 10-15,-2 1 13 0,0-3 16 16,2 1 20-16,-3-1 17 0,1 1 8 0,-1-2 8 15,0 1-2-15,0-2 0 0,0 0-1 0,-2 1-9 16,2-3-6-16,-2 2-20 0,3-1-30 16,-3 1-46-16,0-2-64 0,-1 0-116 0,3 3-290 15,2-1-272-15</inkml:trace>
  <inkml:trace contextRef="#ctx0" brushRef="#br4" timeOffset="-100728.13">23751 12284 1293 0,'0'0'157'0,"0"0"-67"0,0 0-34 16,0 0-6-16,0 0 3 0,0 0 19 0,0 0 26 16,0 0 22-16,0 0 3 0,0 0-9 15,0 0-25-15,0 0-28 0,0 0-20 0,0 0-14 16,65 116-11-16,-54-92-5 0,-1-1-6 0,0 1-5 16,1-4-2-16,-1 0-3 0,0-2-2 0,0-3 0 15,-1 1-5-15,-2-3 2 0,3-3-10 0,-3-1-3 16,-3-1-3-16,2-2-5 0,-4-1 0 15,-1-2-1-15,0-2-5 0,-1 0-8 0,0-1-12 16,0 0-11-16,-1-2 0 0,-1-3 15 0,-5 0 13 16,1-3 18-16,-1-1 12 0,-3 1 3 15,1-3 9-15,-1 0 3 0,-1-2 3 0,2 1 7 16,1 0 4-16,4 1 3 0,-3 0 4 0,5 0-2 16,1 4-2-16,0 2-5 0,1 1-5 15,0 4-5-15,0 0 5 0,0 0 9 0,0 0 11 16,2 0 8-16,0 4-1 0,4 0-3 0,-3 1-6 15,2 0-5-15,0 0-3 0,0 1-3 0,0-2-1 16,3 1 0-16,-2-2-1 0,0 4 1 16,0-1-1-16,-1-1-3 0,3 0-2 0,-4 1-5 15,3 0-6-15,-3 0-4 0,1 0-8 0,-3-1-13 16,2-2-32-16,0-1-50 0,-3 1-115 0,0-2-490 16,-1 0-597-16</inkml:trace>
  <inkml:trace contextRef="#ctx0" brushRef="#br4" timeOffset="-96249.46">21756 11804 1141 0,'0'0'89'15,"0"0"-61"-15,0 0-12 0,0 0 18 0,0 0 25 16,0 0 10-16,0 0-3 0,0 0-12 0,0 0-15 16,0 0-15-16,0 0-13 0,117-24-7 0,-94 18-1 15,0-1 1-15,0 1 7 0,-1 0 10 16,1 0 9-16,-2 1 5 0,-2 0-3 0,-2 1-9 15,0-1-10-15,-2 1-5 0,-2 0-5 0,-2 2-3 16,-4 1-1-16,0-1-3 0,-3 2-4 16,-1 0-12-16,-2 0-12 0,-1 0-13 0,0 0-27 15,0 0-56-15,-1 0-106 0,-2 0-204 0,0 0-397 16</inkml:trace>
  <inkml:trace contextRef="#ctx0" brushRef="#br4" timeOffset="-95829.13">21612 11761 1126 0,'0'0'286'0,"0"0"-234"0,0 0-38 15,0 0-5-15,0 0 0 0,0 0 6 0,0 0 5 16,0 0-1-16,0 0-2 0,0 0-1 0,0 0 7 16,0 0 11-16,0 0 10 0,39 4 3 15,-44 7-8-15,0 0-9 0,-2 1-6 0,-2 0-7 16,1-1-4-16,-1-1-2 0,-1-1-3 0,2 1-5 16,-1-1-2-16,1 0-3 0,-1 1-4 15,1-3 1-15,2 1 1 0,1-3 0 0,2 1 2 16,1-1-2-16,2-1-5 0,0-3 0 0,0 1-1 15,0 1 1-15,3-1 7 0,1-1 5 16,3 1 1-16,0-2 6 0,0 0 1 0,3 0-1 16,0-2-1-16,4 0-4 0,-3-2 0 0,0 2 3 15,1 1 1-15,1-2 7 0,2 3 0 0,-3 0 3 16,1 0-2-16,2 3-8 0,-3-1-5 0,1 2-10 16,-3 1-5-16,1-2-11 0,0-1-21 15,-1 1-39-15,-1-1-72 0,-1-2-188 0,-4 1-919 0</inkml:trace>
  <inkml:trace contextRef="#ctx0" brushRef="#br4" timeOffset="-95671.39">21824 11823 1741 0,'0'0'96'0,"0"0"-73"16,0 0-37-16,0 0-13 0,0 0-10 0,0 0-10 15,0 0-32-15,0 0-55 0,0 0-167 0,0 0-626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9T13:01:46.7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C00000"/>
    </inkml:brush>
    <inkml:brush xml:id="br4">
      <inkml:brushProperty name="width" value="0.05292" units="cm"/>
      <inkml:brushProperty name="height" value="0.05292" units="cm"/>
      <inkml:brushProperty name="color" value="#002060"/>
    </inkml:brush>
    <inkml:brush xml:id="br5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534 6971 1698 0,'0'0'191'15,"0"0"-77"-15,0 0 23 0,0 0 9 0,0 0-9 0,0 0-18 16,0 0-18-16,0 0-17 0,0 0-15 16,0 0-14-16,0 0-7 0,0 0-5 0,-20-49-7 15,20 49-6-15,0 0-3 0,0 0-9 0,4 2 5 16,-1 3 7-16,5 1 1 0,2 3 5 0,0 1-8 16,2 3-6-16,2 2-1 0,0 2 1 15,2 2 1-15,-1-1-2 0,1 0-2 0,-2 2-4 16,0-1-5-16,0-1-3 0,0-1-3 0,-4 0 0 15,0-3-2-15,0 1 2 0,-1-3-4 0,-3-1-1 16,0 0 0-16,0-2-4 0,-1 0-1 16,-1-1-5-16,0 0-6 0,-2-1-8 0,1 0-15 15,1 1-29-15,-3-1-36 0,0 1-49 0,0 1-92 16,0-1-154-16,-1-2-1161 0</inkml:trace>
  <inkml:trace contextRef="#ctx0" brushRef="#br0" timeOffset="283.86">912 7126 3236 0,'0'0'64'0,"0"0"-32"0,0 0 0 0,0 0 11 15,0 0 2-15,0 0-3 0,0 0-13 0,0 0-10 16,0 0-12-16,0 0-6 0,0 0-4 0,0 0-6 16,0 0 4-16,0 0-5 0,3 9-12 15,-4-6-24-15,-1-2-56 0,0 0-128 0,0 0-757 16,1-1-701-16</inkml:trace>
  <inkml:trace contextRef="#ctx0" brushRef="#br0" timeOffset="1134.3">460 6890 1835 0,'0'0'106'0,"0"0"-74"16,0 0-8-16,0 0-13 0,0 0 20 16,0 0 33-16,0 0 29 0,0 0 31 0,0 0 1 15,0 0-11-15,0 0-15 0,59 131-7 0,-44-105-9 16,2 1-9-16,2 0-10 0,0-1-10 0,1 3-10 16,-1-1-9-16,0-1-9 0,2 1-4 15,-3-2-1-15,2-2-6 0,-3 0 0 0,1-4 1 16,-3 1-5-16,1-3-2 0,-2 0-3 0,-1-1-4 15,-3-3-2-15,1-3 1 0,-3-2-1 16,-3-1-2-16,1-1 0 0,-1-4-6 0,-3 2 3 16,1-1-7-16,-1-2-6 0,0-1-5 0,-2 0-12 15,0-1-4-15,0 2-13 0,0-2-11 0,-2 0-26 16,-2 0-63-16,-1 0-84 0,-4 0-134 0,4 0-354 16,0-2-694-16</inkml:trace>
  <inkml:trace contextRef="#ctx0" brushRef="#br0" timeOffset="1450.13">498 7495 2305 0,'0'0'179'0,"0"0"-93"0,0 0-14 16,0 0 5-16,0 0 2 0,0 0-15 0,0 0-24 16,0 0-17-16,0 0-14 0,0 0-1 15,0 0 12-15,0 0 13 0,0 0 11 0,43 2 9 16,-26 2-3-16,0-1-9 0,2 3 3 0,2 0-3 15,1 2-5-15,2 0 0 0,-2 1-8 0,3 1-4 16,-1-2-4-16,-2 3-5 0,-1-2 0 16,2 0 0-16,-2 0-3 0,-4-2-6 0,1-2 3 15,-6 0-5-15,0-2 1 0,-3 0 12 0,-1-1-7 16,0-2 8-16,-3 0 8 0,1-2 6 0,-2-7 5 16,2-1-5-16,-3-6-7 0,2-2-10 15,-1-3-3-15,-3-1-1 0,0-3-7 0,-1 0 7 16,0-2-10-16,0 2-4 0,0-1 1 0,0 4-5 15,0 2-7-15,-2 1-9 0,0 4-31 0,-1-1-58 16,2 6-220-16,1 2-1421 0</inkml:trace>
  <inkml:trace contextRef="#ctx0" brushRef="#br0" timeOffset="7571.96">21871 1734 1202 0,'0'0'30'16,"0"0"-3"-16,0 0 26 0,0 0 34 16,0 0 14-16,0 0 1 0,0 0-8 0,0 0-18 15,0 0-10-15,0 0-6 0,0 0 0 0,0 0-4 16,-10-25-2-16,10 24-8 0,0 1-3 15,0 0-3-15,0 0-1 0,0 0 2 0,0-1 2 16,0 1-2-16,0 0-3 0,0 0-4 0,0 0 2 16,0 0-5-16,1 0-3 0,0 0-2 0,-1 0-3 15,2 0-4-15,-2 0 0 0,0 0 4 0,1 0-4 16,-1 0 1-16,0 0 2 0,0 0-1 0,1 0 3 16,-1 0 0-16,0 0 4 0,0 0 1 15,1 0-4-15,-1 0-5 0,1 0 2 0,-1 0-1 16,0 0-7-16,0 1 5 0,0 0 0 0,0 0 0 15,0-1-6-15,0 0-1 0,0 2-1 0,0-1 2 16,0 0 2-16,3 0 2 0,1 3 1 16,0 0-3-16,-1-1-2 0,2 2 4 0,-2-2-5 15,1 2 1-15,0 0 1 0,0 0 2 0,0 1-4 16,1 1 1-16,0 0 3 0,-2-1 1 16,1 0 0-16,1 0 0 0,-2 1-2 0,1-1-2 15,2 0-2-15,-4-2-2 0,2 2 5 0,0-1-4 16,0 1 0-16,-1-1-12 0,0 1 9 0,-1 1-3 15,1-1-5-15,-1 1 11 0,2-1-8 16,-3 1 4-16,2 2 1 0,-1-1 1 0,0 2 4 16,0-1-3-16,-1 1 1 0,0 1-4 0,1 0 6 15,-1 1-7-15,0-1 2 0,-1 2 5 0,1-1-6 16,-1-1 1-16,0 0 1 0,0 1-2 0,0-1-2 16,0-1-2-16,0 1-1 0,0-1-1 15,0 1-4-15,0-1 3 0,0 1 4 0,0-1 1 16,0 0-1-16,0 0 3 0,0 0-4 0,1 0 0 15,-1 0-2-15,0-1-2 0,2 1 4 0,-1-1 4 16,0 2-4-16,1-1 3 0,-1 0-3 16,0 1-2-16,3-1 2 0,-4 0-1 0,2 2 2 15,1 1-2-15,-1 0-1 0,1 2 2 0,-1 1-4 16,1 1 2-16,0 1 4 0,-1 0-2 0,2 2-2 16,-1 0 2-16,1 1-2 0,-2 3 3 15,2-3 0-15,0 2-1 0,-3-1 1 0,3 0-1 16,-2 1-1-16,0 0 1 0,0 3 0 0,2 0 4 15,1-1-5-15,-3 3 2 0,2 0 0 0,0 1-2 16,0 0 2-16,0 2-1 0,0-1 2 16,1 1-1-16,1-1 1 0,0 1 5 0,0 1-6 15,-1-1 0-15,1 0 0 0,1-2-6 0,-1 3 6 16,0 1-1-16,0-1-1 0,-1 2-1 0,1-2 1 16,0-2-1-16,-1 2 2 0,0-2 0 15,0 0-1-15,1-1 0 0,1-1 1 0,-3 2-1 16,3 0 1-16,-2 0 0 0,1 1-1 0,1-2 0 15,0 2 0-15,-2-1-2 0,0 1 3 16,1 2 0-16,0 1 0 0,0 0 3 0,-2 0 1 0,1-1-2 16,-1-2-3-16,1-1 1 0,0 0-4 15,2 0 4-15,-2 0-1 0,3-2 0 0,-3-1 3 16,1 0-6-16,1-1 2 0,-2-1 1 0,1 0-2 16,-2 1 3-16,3-2-4 0,-1 0 4 15,-1 2-2-15,1-3 1 0,-1 2-1 0,1-1 1 16,0 1-4-16,-1-1 2 0,0 0 3 0,0-1-2 15,0 0 2-15,2 0-2 0,-3 1-2 0,3-3 2 16,-2 2 0-16,1-1 0 0,0 1 5 16,-1-3-5-16,4 1-1 0,-3 0 2 0,-1-1-1 15,3-1 0-15,-2 2 1 0,0-2-2 0,1-1 1 16,-1 2 1-16,0-5 0 0,0 2-1 0,-1-3 4 16,1 0-4-16,-2-1 0 0,1 0-1 15,0 1 1-15,0-2 3 0,0 2-1 0,0-1 1 16,-2-2-4-16,1-1 0 0,1-1 2 0,-2 1 0 15,2-2 1-15,0 1-2 0,-3-1 0 0,2 0 1 16,1 1-2-16,-3-1 2 0,2-1 1 0,-1 1-2 16,-1-2 0-16,2 1 0 0,-2-3 1 0,-1 1-1 15,1 0-5-15,-1-2 6 0,-1 0-1 16,1-1 0-16,-1 1 2 0,0-3-3 0,1 1-2 16,-1-1 0-16,0 0-1 0,0 0-4 0,0 0 0 15,0 0-3-15,0 0-9 0,0 0 8 16,0 0-4-16,0 0-2 0,-1 0-2 0,0 0-6 15,0 0-13-15,1 0-23 0,-3 0-40 0,1-3-113 16,-3 2-343-16,5 0-1119 0</inkml:trace>
  <inkml:trace contextRef="#ctx0" brushRef="#br0" timeOffset="9299.11">15423 4517 108 0,'0'0'121'0,"0"0"-65"15,0 0 29-15,0 0 38 0,0 0 24 0,0 0 3 16,0 0-11-16,0 0 2 0,0 0 15 0,0 0 10 16,0 0-15-16,0 0-21 0,0 0-26 0,27 21-18 15,-20-20-15-15,-1-1-17 0,0 0-8 16,4 0-7-16,-1 0-3 0,2 0 6 0,4 0-4 16,0-1-1-16,5-2-4 0,1-3-5 0,1-1 0 15,5-1-5-15,1-1 6 0,5 0-13 16,-1-3-1-16,6 1 1 0,0-1-6 0,0 1 5 15,2-1 2-15,2 1-2 0,1-2 1 0,2 3-3 16,-2-3-7-16,2 2-1 0,0-1 3 0,0 0-1 16,1 1 1-16,0 0 1 0,1-1-3 0,2 1-5 15,1-2-2-15,0 1-1 0,0 1 2 16,2 0 7-16,-1 0-2 0,0 0 1 0,1 3-3 16,0-2 9-16,-1 0-1 0,1 1-1 0,1-1 3 15,-2 0-13-15,3 0 3 0,-1-2-2 0,3 1 1 16,-1-1 1-16,0 1-1 0,1-1 2 15,-1 1-4-15,3-1 0 0,-2 2 3 0,-1-1-1 16,1 1 2-16,0 0 22 0,-3-2-2 0,4 3 2 16,-4-2-4-16,2 2-19 0,1-1 1 15,-2 0 0-15,3-1 1 0,-2-1 12 0,4 0-3 16,1-2-1-16,1 1 0 0,0-1-17 0,0 1 4 16,0 1-2-16,0 0 0 0,1 0 2 0,0 1 0 15,3-1 1-15,-3 0-2 0,0 3 3 0,0-2 0 16,0-1 0-16,-2 2 4 0,1 0-4 0,-2-2 1 15,-3 2 0-15,2 0 2 0,-1 0 1 16,-2 0-1-16,3 0-2 0,-2-1-2 0,3 0 2 16,1 0-1-16,-1 1 1 0,1-2 0 0,-4 2 2 15,3 0-2-15,-4-1-1 0,1 2 1 0,-3 2-2 16,-2-3 0-16,-2 2 1 0,0 0 1 16,-2 0 1-16,0 0-3 0,-1-2 4 0,0 1-6 15,2 0 3-15,-1 0 0 0,1 0 2 0,3-2 3 16,-1 1-5-16,-1-1 1 0,0 3-2 15,-2-3-6-15,1 3 1 0,-3-1 1 0,-2 2 2 16,-3 0-1-16,-1 0 2 0,-2 2 0 0,-1-1 1 16,-2 0 5-16,-3 1-6 0,2 0 1 0,-2 0-1 15,0 0-5-15,-1 1 6 0,0-1 0 0,-2 0 1 16,2 1 0-16,-2 0 2 0,1-1 1 16,-3 1-1-16,2 0 2 0,-1-1-4 0,-2 0 1 15,3 1-1-15,-5 0-1 0,3 0 2 0,-3 0 0 16,0 0-1-16,1 1 0 0,0-4-1 0,-3 3-1 15,3-1 0-15,0 1-1 0,-2-1 0 16,-2 1 1-16,2-1 0 0,-2 1 2 0,0 0-1 16,1 0 1-16,0 1 0 0,0-1 0 0,0 1-1 15,-2-1 0-15,2 1 1 0,0-2-3 0,-3 2 6 16,-1 0-2-16,-1-1 2 0,-2 1 5 0,-2 0-5 16,0 1 3-16,0 0-3 0,-1 0-1 15,-1-1 1-15,-1 1-3 0,2 0 2 0,0-1-4 16,-1 1 4-16,4 0-1 0,-3-2 1 0,1 2 4 15,1-1-6-15,-1 0 1 0,3-2-1 16,-2 2-6-16,3-2 4 0,-1 1-1 0,3 1 1 16,0-2-2-16,2 1 1 0,-2 1 1 0,1-1-1 15,0 0 3-15,1 3 0 0,0-2-1 16,-2 0 0-16,0 1 1 0,0-1-2 0,0 0 2 16,2 1 1-16,0-2-2 0,-3 0 1 0,2 1 0 15,-2 1 0-15,3-1 0 0,-1 1 0 0,1-2 2 16,0-1 5-16,1 2 5 0,0-2-1 15,0 0-3-15,-2 1-9 0,0-1-1 0,-5 2 1 0,2 0 2 16,-3 1 1-16,1-1-2 0,-1 1 4 16,-1-1-1-16,-2 1-2 0,2 1 4 0,-2-2-3 15,0 2 1-15,0 1 2 0,-1-1-1 0,1 0 2 16,-2 0-3-16,-1 0 1 0,-1-1-1 0,0 1 1 16,-1 1-3-16,0-1-1 0,0 1 0 15,0 0-1-15,-1 0 0 0,-3 0 2 0,2 0-1 16,-1 0 2-16,-1 0-1 0,1-1 0 0,-1 1-1 15,-1 0 1-15,0 0 0 0,0 0 2 16,1 0 0-16,-1 0-4 0,0 0 3 0,0 0-1 16,0 0-1-16,0 0 3 0,0 0-1 0,0 0 1 15,0 0 1-15,0 0-6 0,0 0 1 0,0 0 1 16,0 0-3-16,0 0-1 0,0 0 0 16,0 0-1-16,0 0-1 0,0 0-3 0,0-2-3 15,0 2-10-15,0 0-10 0,0 0-17 0,-1 0-18 16,1 0-25-16,-1 0-36 0,-2 0-82 0,2 0-180 15,0 0-1136-15</inkml:trace>
  <inkml:trace contextRef="#ctx0" brushRef="#br0" timeOffset="39232.87">10231 5464 418 0,'0'0'225'0,"0"0"-15"16,0 0-24-16,0 0-27 0,0 0-15 15,0 0-18-15,0 0-26 0,0 0-7 0,0 0-5 16,0 0-3-16,0 0 0 0,0 0-7 0,13-52-1 16,-13 50-6-16,1-1-5 0,-1 2-3 15,1 1-12-15,-1 0-7 0,0 0-3 0,0 0-3 16,0 0 5-16,0 0 2 0,0 0 1 0,0 0-3 15,0 1-5-15,0 1-9 0,0-1-10 16,0 1 2-16,0 2 2 0,-2 0 1 0,2 2-1 16,-2 0-6-16,-1-1-7 0,-1 1-4 0,2-2-1 15,2-1-4-15,-1 1-2 0,0 0 0 0,0-2 0 16,1 1-2-16,-2-1-1 0,2-1-2 16,0-1-3-16,0 0-2 0,0 0 1 0,0 0 1 0,0 0 4 15,0 0 5-15,2-2 7 0,0-1 14 0,-1 0 7 16,0-1 2-16,4 0-3 0,-2 1-5 15,-2-3-3-15,0 1-2 0,0 1 0 0,-1 0-2 16,0 2-1-16,0 0 1 0,0 1-4 0,0 1 4 16,0 0-4-16,0 0-3 0,0 0-3 15,0 0-3-15,0 0-4 0,0 0-3 16,0 0-5-16,0 0-1 0,0 0-3 0,0 0 0 0,0 0-1 16,0 0 1-16,0 0 1 0,0 0-1 0,0 0 5 15,0 0 2-15,0 0 5 0,1 0 8 16,-1-2 5-16,1 1 7 0,1-2 5 0,1-2 1 15,-1 0-2-15,-2 0-3 0,2-2-2 0,-1 1-2 16,2-1 2-16,-2 3-3 0,-1 1-1 16,1 0 0-16,-1 1-3 0,0 0-2 0,0 1 0 15,0 1-4-15,0 0 1 0,0 0-3 0,0 0 0 16,0 0-2-16,0 0-2 0,0 0 0 16,0 0 0-16,0 0-1 0,1 0 1 0,-1 0-2 15,0 0 3-15,0 0 0 0,0 0 0 0,0 0 3 16,0 0-1-16,0 0 3 0,0 0-3 0,0 0 3 15,0 0 0-15,0 0-2 0,0 0-1 0,0 0 0 16,0 0-2-16,0 0-1 0,0 0-1 0,0 0 1 16,0 0-1-16,0 0 1 0,0 0 0 0,0 0 0 15,0 0-2-15,0 0-1 0,0 0 3 16,0 0 0-16,0 0 2 0,0 0 2 0,0 0-2 16,0 0 3-16,0 0-2 0,0 0 0 0,0 0 0 15,0 0 0-15,0 0-3 0,0 0 1 16,0 0 2-16,0 0-3 0,0 0-2 0,0 0-3 15,0 0-1-15,0 0 0 0,0 0 1 0,0 0 1 16,0 0 3-16,0 0-4 0,0 0-2 0,0 0-8 16,0 0-16-16,0-1-28 0,0 1-46 15,0-1-72-15,0 0-123 0,0 0-382 0,0-2-823 0</inkml:trace>
  <inkml:trace contextRef="#ctx0" brushRef="#br0" timeOffset="41055.1">10294 5014 420 0,'0'0'47'0,"0"0"-162"0,0 0 1 0,0 0 52 15,0 0 100-15,0 0 100 0,0 0 14 0,0 0-10 16,0 0-60-16,0 0-37 0,0 0 0 0,0 0 6 16,0 0 17-16,0 0 4 0,-20 20 8 15,20-20 5-15,0 0 5 0,0 0 12 0,0 0 17 16,0 0 14-16,0 0 4 0,0-3-17 0,0 0-29 15,0-2-28-15,-1-1-17 0,-1-1 3 0,0 0 5 16,-3-1 1-16,3-1-5 0,-3 0-6 16,1 0 1-16,-2-2-2 0,2 0-2 0,-4-3-9 15,3 2-10-15,-2-3-7 0,-2-2-5 0,-2 0-4 16,0-2-20-16,-3-1 15 0,-1-2 1 16,-1 0 3-16,-2-2 20 0,-3-3-25 0,-4 0-13 15,0-4-4-15,-3-1-1 0,-2-2 8 0,0 0-8 16,-1-1-15-16,1-2-7 0,-1 0-6 0,-1 3 11 15,0 0 16-15,-2 1 3 0,2 3 0 16,0 2 5-16,-1 1 4 0,-4 3 6 0,3-1 10 16,-3 4 10-16,4-1 2 0,-2 3 2 0,1 0 4 15,3 2 1-15,0 0 0 0,2 4 3 0,2 1-1 16,1 2-5-16,3 2-1 0,2 2-6 16,4-1-5-16,2 4-4 0,3-2-1 0,5 2 1 0,1 0-1 15,4-1-5-15,0 1-9 0,2 0-18 16,0-2-33-16,0-1-12 0,0-5-12 0,4-3-16 15,1 3-22-15,-1 3-902 0</inkml:trace>
  <inkml:trace contextRef="#ctx0" brushRef="#br0" timeOffset="41590.85">8730 3386 2302 0,'0'0'76'15,"0"0"-72"-15,0 0-35 0,0 0 11 0,0 0 18 16,0 0 17-16,0 0 10 0,0 0-4 0,0 0-7 15,0 0-3-15,0 0-7 0,0 0-2 0,-101 119 0 16,101-108-7-16,0-3 1 0,2 0-1 16,5-2-4-16,-1-1 2 0,3-2 4 0,-1 0 4 15,5-1 4-15,1 1 4 0,-2 0-3 0,2 1-2 16,2-1 0-16,-4 2 1 0,1 1 5 0,2-1 0 16,-4 0 8-16,2 0 1 0,-3 0-6 15,-2-1-3-15,-3 1-4 0,0-1 9 0,-5 2 24 16,0-1 13-16,-1 4 3 0,-7 0-5 0,1 0-19 15,-2 2-12-15,-3-1-9 0,0 1-3 0,2-1-10 16,-2-2-7-16,3 1-13 0,2-3-16 0,1-3-34 16,-2-1-70-16,6-2-119 0,-1 0-1222 0</inkml:trace>
  <inkml:trace contextRef="#ctx0" brushRef="#br0" timeOffset="41781.56">8811 3427 1299 0,'0'0'150'0,"0"0"-55"16,0 0 8-16,0 0 40 0,0 0 27 16,0 0-8-16,0 0-35 0,0 0-45 0,0 0-42 15,0 0-28-15,0 0-13 0,0 0-4 0,0 0-2 16,0 0-4-16,107-73-7 0,-97 65-12 0,0 3-20 16,0 1-19-16,-3 1-31 0,2 1-41 15,-4 1-36-15,-1 1-34 0,-1 0-29 0,0 1-66 16,-3 1-711-16</inkml:trace>
  <inkml:trace contextRef="#ctx0" brushRef="#br0" timeOffset="41922.96">8932 3467 514 0,'0'0'404'0,"0"0"-173"0,0 0-92 16,0 0-6-16,0 0 12 0,0 0 7 0,0 0-5 16,0 0-27-16,0 0-48 0,0 0-30 0,0 0-17 15,0 0-21-15,0 0-20 0,0 0-27 0,83-45-46 16,-74 37-88-16,-4 2-1160 0</inkml:trace>
  <inkml:trace contextRef="#ctx0" brushRef="#br0" timeOffset="42223.73">9144 3124 1273 0,'0'0'109'16,"0"0"-65"-16,0 0 16 0,0 0 23 0,0 0 21 15,0 0 3-15,0 0 0 0,0 0-16 0,0 0-24 16,0 0-8-16,0 0-4 0,33 127 0 16,-28-114 10-16,0-2-11 0,4-1-18 0,-3-3-18 0,1-3-12 15,1-2 13-15,3-2 16 0,0 0 13 16,-1-4 7-16,2-3 0 0,-2-2 7 0,1-2 5 16,-1-2 0-16,-1-2 0 0,0-3-5 0,1 0-4 15,-1 2 0-15,-4-1-1 0,0 2 1 0,-3 1-4 16,-1 1-5-16,-1 1-9 0,0 0-11 15,-2-1-3-15,-3 3-8 0,-3 0-6 0,-2 1-11 16,-5 0-19-16,1 1-15 0,-4 2-11 0,2 3-8 16,-1 2-11-16,-1 1-26 0,4 0-58 0,2 3-151 15,4 1-971-15</inkml:trace>
  <inkml:trace contextRef="#ctx0" brushRef="#br0" timeOffset="43125.87">10973 5042 1627 0,'0'0'120'0,"0"0"-68"0,0 0 0 0,0 0 20 15,0 0 12-15,0 0 8 0,0 0 2 0,0 0-15 16,0 0-16-16,0 0-16 0,0 0-8 0,0 0-2 16,-39-122 1-16,32 100 4 0,2-2 1 15,-4-1-1-15,-1-4-4 0,0-4-9 0,-3-6-16 16,-1-6-17-16,2-6-15 0,-1-6-13 0,1-6-3 16,-3-3-5-16,3-4 1 0,-2 1 2 0,-2-3-6 15,-2 1 5-15,3 0-13 0,-3-1 1 16,0 6 13-16,2 5 14 0,1 10 29 0,2 9 22 15,2 10 12-15,1 9-3 0,0 7 2 0,2 7-10 16,1 3 0-16,4 2-5 0,1 4-26 0,2 0-35 16,0 0-9-16,2 1-3 0,5 5 15 15,2 0 28-15,-1 0-12 0,5-1-8 0,-2-2-10 16,2-2-10-16,-2-1-14 0,2 0-38 0,-4-3-119 16,-2 0-1137-16</inkml:trace>
  <inkml:trace contextRef="#ctx0" brushRef="#br0" timeOffset="43658.5">10302 3257 1854 0,'0'0'148'0,"0"0"-134"0,0 0-31 0,0 0 13 16,0 0 29-16,0 0 21 0,0 0 0 0,0 0-9 15,0 0-21-15,0 0-16 0,0 0-7 0,-60 120-5 16,60-108-3-16,0 1-5 0,2-2 1 16,1-3 0-16,4-1 9 0,0-1 14 0,1-1 11 15,0-1 9-15,1-2 4 0,1 1-4 0,2-1-5 16,-2 1-3-16,2-1-6 0,-2 0-2 15,-2 2 1-15,1-2-2 0,0 1 4 0,-1 0 2 16,-3-1 1-16,2 1-1 0,-2 0 1 0,-1 0 7 16,-2 1 12-16,-2-1 22 0,0-1 34 0,0 5 15 15,-1 0-5-15,-4 4-19 0,-2-1-34 0,-1 1-21 16,0-1-12-16,1-1-11 0,0 0-8 16,-1-2-9-16,4 1-12 0,-2-2-25 0,2-3-53 15,-2-1-97-15,4-1-204 0,1 0-1101 0</inkml:trace>
  <inkml:trace contextRef="#ctx0" brushRef="#br0" timeOffset="43826.34">10395 3355 1246 0,'0'0'68'0,"0"0"-65"15,0 0 12-15,0 0 44 0,0 0 36 0,0 0-6 16,0 0-25-16,0 0-26 0,0 0-30 0,0 0-10 15,0 0-7-15,0 0-6 0,0 0-4 16,121-92-15-16,-110 85-21 0,-3 1-35 0,-4 4-1144 0</inkml:trace>
  <inkml:trace contextRef="#ctx0" brushRef="#br0" timeOffset="43991.77">10494 3437 1466 0,'0'0'181'0,"0"0"-163"16,0 0 21-16,0 0 42 0,0 0 35 16,0 0-11-16,0 0-31 0,0 0-34 0,0 0-25 15,0 0-19-15,0 0-20 0,0 0-30 0,0 0-67 16,122-75-1230-16</inkml:trace>
  <inkml:trace contextRef="#ctx0" brushRef="#br0" timeOffset="44245.96">10751 3164 2308 0,'0'0'75'0,"0"0"-44"0,0 0-13 16,0 0 2-16,0 0 1 0,0 0-7 0,0 0-3 16,0 0 1-16,0 0 4 0,0 0 1 0,0 0-4 15,0 0-4-15,0 0-7 0,0 0-9 0,91-46-14 16,-79 38-31-16,-3 2-76 0,-6 1-1344 0</inkml:trace>
  <inkml:trace contextRef="#ctx0" brushRef="#br0" timeOffset="44468.82">10940 2821 1975 0,'0'0'99'0,"0"0"-40"15,0 0 4-15,0 0 32 0,0 0 29 0,0 0-24 16,0 0-20-16,0 0-26 0,0 0-19 0,28 120-10 15,-20-103-13-15,-2 1-4 0,-1-1-6 16,3-1-4-16,-1-1-7 0,-1-2-12 0,2-1-8 16,-1-2-18-16,-2 0-40 0,3-2-79 0,-4-4-139 15,1 0-1168-15</inkml:trace>
  <inkml:trace contextRef="#ctx0" brushRef="#br0" timeOffset="45260.16">12397 5013 1418 0,'0'0'29'0,"0"0"-8"15,0 0 4-15,0 0 30 0,0 0 38 0,0 0 28 16,0 0 10-16,0 0-18 0,0 0-27 0,0 0-25 16,11-126-9-16,-11 103-3 0,0-4-2 0,0-3 8 15,-2-2 3-15,-5-6-1 0,2-2-4 16,-4-5-15-16,-2-4-8 0,-4-5-12 0,2-9-12 16,-6-4-5-16,3-4-8 0,-3-8-8 0,-6-4-2 15,4-4-3-15,-2-7-23 0,0-1 15 16,-2-1-5-16,5 1 22 0,-2 6 26 0,1 5-2 15,2 14 7-15,-1 8 0 0,7 12-1 0,-2 11 5 16,5 10 11-16,4 10 6 0,0 6 6 0,1 4-4 16,0 4-14-16,3 1-16 0,0 1-18 15,-1 0-10-15,1 1-4 0,2 1-3 0,-1-1-4 16,1 2-6-16,0 0-14 0,0-1-25 0,0 1-36 16,0 0-44-16,0 0-49 0,0 0-1218 0</inkml:trace>
  <inkml:trace contextRef="#ctx0" brushRef="#br0" timeOffset="45744.77">12028 2764 1689 0,'0'0'115'0,"0"0"-88"0,0 0 0 15,0 0 35-15,0 0 41 0,0 0 21 0,0 0-3 16,0 0-35-16,0 0-48 0,0 0-41 0,0 0-17 16,0 0-2-16,0 0 5 0,-97 85 4 0,100-74-3 15,4 0 7-15,2 0-1 0,0 0 7 0,2-1 5 16,0-1-5-16,-1-1 4 0,3 0-2 16,1-1 0-16,-1-1 9 0,-2-1 5 0,1 0 0 15,-1 0-2-15,-1 0 1 0,-2-2-5 0,2 0 3 16,-4 0 7-16,-3-1 3 0,-2 0 8 15,0 0 14-15,-1-1 15 0,0 0 18 0,0 2 10 16,-3 0-4-16,-4 2-21 0,-2 4-28 0,-2 0-25 16,-1 4-14-16,-2-1-3 0,-1 2-1 15,0-2-2-15,3-3-9 0,1-1-31 0,4-2-60 16,0-1-113-16,5-3-202 0,1-2-1071 0</inkml:trace>
  <inkml:trace contextRef="#ctx0" brushRef="#br0" timeOffset="45939.56">12156 2885 1618 0,'0'0'115'0,"0"0"-81"0,0 0-3 16,0 0 23-16,0 0 21 0,0 0 4 0,0 0-23 16,0 0-30-16,0 0-28 0,0 0-13 0,0 0-9 15,0 0-9-15,0 0-5 0,0 0-14 0,77-46-18 16,-68 42-21-16,-3 0-18 0,2 1-18 15,-2 3-17-15,-1 0-1075 0,2 0 1055 0,-4 0 164 16,2 0 0-16</inkml:trace>
  <inkml:trace contextRef="#ctx0" brushRef="#br0" timeOffset="46077.78">12235 2995 1053 0,'0'0'216'15,"0"0"-138"-15,0 0 4 0,0 0 35 0,0 0 10 16,0 0-2-16,0 0-37 0,0 0-42 15,0 0-14-15,0 0-16 0,0 0-12 0,0 0-17 16,0 0-52-16,0 0-490 0,120-44-764 0</inkml:trace>
  <inkml:trace contextRef="#ctx0" brushRef="#br0" timeOffset="46267.49">12399 2824 1914 0,'0'0'79'0,"0"0"-53"0,0 0-3 16,0 0 9-16,0 0-9 0,0 0 11 0,0 0 7 15,0 0 9-15,0 0 17 0,0 0-13 0,0 0-7 16,0 0-12-16,0 0-12 0,79-19-24 16,-67 12-43-16,-2-1-78 0,0 0-132 0,-1 2-361 15,-4 1-797-15</inkml:trace>
  <inkml:trace contextRef="#ctx0" brushRef="#br0" timeOffset="46615.85">12571 2692 854 0,'0'0'443'0,"0"0"-410"15,0 0 5-15,0 0 27 0,0 0 29 0,0 0 16 16,0 0-13-16,0 0-14 0,0 0-4 15,0 0-9-15,0 0-2 0,0 0 5 0,0 0 1 16,0 0 3-16,102 36 6 0,-99-22-13 0,0-2-18 16,-2 1-15-16,-1 1-10 0,0 0 0 0,0-1 2 15,0 0 5-15,-2-1-1 0,-3 1 5 0,2-2-3 16,-3-2-1-16,3-1 1 0,0 0 2 0,-3-2 3 16,4-3 5-16,-2 1 5 0,2-3-3 15,1-1 0-15,1 0 1 0,0 0-4 0,0 0-1 16,1-1-11-16,3-1-16 0,-2-1-17 0,0 1-13 15,-1-1 3-15,5 1 10 0,-3-3 4 16,5 2 1-16,-2-2-4 0,1-1-7 0,3 2-2 16,1-1-1-16,-2-1-5 0,3 0-4 0,5-1-25 15,1-1-53-15,4 0-53 0,-3 1-290 16,-6 1-1139-16</inkml:trace>
  <inkml:trace contextRef="#ctx0" brushRef="#br1" timeOffset="52065.89">22044 3105 0 0,'0'0'0'16,"0"0"0"-16,0 0 0 0,0 0 0 0,0 0 141 16,0 0 114-16,0 0-97 0,0 0-32 15,0 0 14-15,0 0-18 0,0 0-8 0,0 0 1 16,-3-11-37-16,3 10-13 0,0 1-10 0,-1 0-6 15,1 0-8-15,0 0-6 0,0 0-3 0,0 0 1 16,0 0 0-16,-1-2-4 0,1 2-5 0,-1-1-9 16,-1 1-10-16,1 0 2 0,0 0-4 0,1 0 0 15,-2 0-1-15,-1 0-8 0,2 0-6 16,-2 0-4-16,2 0-2 0,0 0 3 0,-2 0 5 16,2 0 10-16,-1 0 10 0,0 0 15 0,1 0 15 15,0 0 15-15,-2 0 16 0,2 0 3 0,-3 0 2 16,2 0-1-16,-1 0-5 0,0 0 0 15,0 1-1-15,0-1-4 0,2 0-6 0,0 2-2 16,0-2-6-16,0 1-6 0,1-1 0 0,-2 1-6 16,2-1-1-16,0 0-1 0,0 1-2 15,0-1 2-15,0 0 0 0,0 0 2 0,0 0 0 16,0 0 0-16,0 0-3 0,0 0-3 0,0 0-2 16,2 2-4-16,-1-2-4 0,-1 0-4 0,1 0-7 15,-1 0-3-15,1 1-4 0,0 0 1 16,-1 2 9-16,3 1 3 0,0 0 3 0,0 1 4 15,1 0-8-15,1 0 1 0,-1 0-1 0,1-1 0 16,0 1-2-16,2 0-1 0,1-1-1 0,-2 2 1 16,3-2 0-16,-2 3-3 0,2-2-1 15,-2 2-3-15,1 0-5 0,3 0 4 0,-4-1-1 16,1 0 0-16,0 0 1 0,0 0-5 0,1-1 2 16,-2 0-1-16,0 1 0 0,1 0-1 0,1-1 0 15,-3-2 0-15,1 2-3 0,0 0 5 0,-1-1-2 16,-1-1 0-16,1 0 2 0,-2 0-3 15,1 0 1-15,0-1 0 0,-1 1-1 0,1-2 0 16,-2 2 3-16,2 0-2 0,1-1-1 0,0 0 3 16,0 1-1-16,-1-2-1 0,1 1 2 0,-1-1-1 15,0 0-1-15,-1 1 0 0,-1-1-2 16,0-1 2-16,-1 1-1 0,-2-1-2 0,2 1 2 16,-2-1-3-16,0 0-3 0,0 0-1 0,0 0-1 15,0 0-2-15,0 0-5 0,0 0-8 16,0 0-14-16,-2 0-17 0,2 0-26 0,-1-1-36 15,1-1-54-15,-1-1-141 0,1 0-205 0,0 2-1038 0</inkml:trace>
  <inkml:trace contextRef="#ctx0" brushRef="#br1" timeOffset="52543.75">22238 3042 2029 0,'0'0'156'0,"0"0"-80"15,0 0-7-15,0 0 24 0,0 0 20 0,0 0 0 16,0 0-14-16,0 0-26 0,0 0-14 15,0 0-6-15,0 0-2 0,0 0-5 0,0 0-8 16,0 0-11-16,-24 15-9 0,16-8-3 0,0 2-1 16,1 0-2-16,-4 4 5 0,2 2-4 15,-2 1-2-15,-2 3 5 0,2 0-12 0,0 1 11 0,-2-1-2 16,2-1-3-16,0-1 4 0,1-2-9 16,1-1 2-16,-1 0-2 0,2 0 4 0,1-2-5 15,2-1 1-15,0-3 0 0,1 0-5 0,0-1 9 16,1-2 0-16,1 0 4 0,0-1 3 0,1 0-2 15,0-2 0-15,0-1 1 0,1 0-1 16,-1 0 2-16,1-1-1 0,0 0-1 0,0 2-8 16,0-2 6-16,0 0-1 0,0 0-2 0,0 0 1 15,0 0-1-15,0 0-2 0,0 0-2 0,0 0-1 16,0 0 2-16,0 0-3 0,0 0-1 16,0 0-1-16,0 0-5 0,0 0-4 0,0-2-1 15,0 1-13-15,0 0-15 0,0 0-25 0,0 0-37 16,0-2-51-16,-2 1-143 0,1 1-405 0,1-2-930 0</inkml:trace>
  <inkml:trace contextRef="#ctx0" brushRef="#br1" timeOffset="54135.71">20164 3463 905 0,'0'0'192'0,"0"0"-1"0,0 0-15 15,0 0-16-15,0 0-26 0,0 0-56 0,0 0-30 16,0 0-13-16,0 0-1 0,0 0 4 0,0 0 1 15,0 0-1-15,0 0-10 0,0 0-8 0,-16-10-7 16,15 10-3-16,-1 0 5 0,0 0 4 0,1-2 9 16,1 2 9-16,-1 0 10 0,1 0 8 0,-1 0 2 15,1 0 0-15,0 0-5 0,0 0-3 16,0 0-1-16,0 0-4 0,0 0 0 0,0 0-4 16,0 0-6-16,0 0 0 0,0 0-4 0,0 0-6 15,0 0-3-15,0 0-5 0,1 0 0 16,0 0-4-16,0 2-4 0,3-1-3 0,-1 2 15 15,-1 2 17-15,6 2 12 0,0 0 9 0,-2 2-11 16,3-1-13-16,1 1-6 0,0 0-7 0,0-2-1 16,1 2-7-16,-1 0 0 0,2 0 2 15,1 0-6-15,-2-1 4 0,1 1-1 0,-1 1-1 16,-1-3-6-16,0 0 1 0,-1-1-1 0,1 0 1 16,-1 1 3-16,-1-2-4 0,-1 0-1 15,1-1-2-15,0 2-6 0,-4-3 6 0,2 1 0 16,-2-2 0-16,-1 0 1 0,1-1-2 0,-1 1-1 15,-2-1 0-15,4 0 0 0,-4 0 1 0,1-1-2 16,-1 0 0-16,0 1-6 0,-1-1 4 0,0 0-1 16,1 0-2-16,-1 0 2 0,0 0-6 0,0 0-3 15,0 0-6-15,0 0-18 0,-1 0-29 16,0-1-48-16,0-2-98 0,0 0-106 0,0 1-1271 0</inkml:trace>
  <inkml:trace contextRef="#ctx0" brushRef="#br1" timeOffset="54553.48">20347 3375 1570 0,'0'0'230'0,"0"0"-108"0,0 0-12 16,0 0 22-16,0 0 13 0,0 0-5 0,0 0-27 15,0 0-40-15,0 0-24 0,0 0-13 0,0 0-3 16,0 0 3-16,0 0 2 0,0 0 1 16,-47 12-6-16,40-7-3 0,-1-1-5 0,3 3-5 15,-4 2-5-15,2 0 1 0,-3 1-1 0,2 2 2 16,-3 1 0-16,3 1 1 0,0 3 2 15,-3-1 1-15,2 4 0 0,-1-1 0 0,0 0-1 16,2 1-7-16,0-3-2 0,-1 1 1 0,3-3-2 16,-1 2 0-16,0-4 3 0,4 1-3 0,0-2 0 15,-1-3 0-15,1 0-1 0,2-1 0 16,0-3-2-16,0 1 2 0,0-2-1 0,-1-2 1 16,2-1 0-16,-2-1-5 0,2 1 0 0,-1-1-2 15,1 0-2-15,0 0-5 0,0 0-5 16,-1 0-7-16,0 0-11 0,0 0-28 0,-1 0-70 15,-3-2-86-15,4 0-340 0,0-1-1073 0</inkml:trace>
  <inkml:trace contextRef="#ctx0" brushRef="#br1" timeOffset="55837.38">18092 3796 1618 0,'0'0'110'15,"0"0"-64"-15,0 0 0 0,0 0 12 0,0 0 5 16,0 0-1-16,0 0-6 0,0 0-6 15,0 0-4-15,0 0 0 0,0 0 2 0,0 0 3 16,-51-4 3-16,49 4 4 0,0 0 4 0,1 1 3 16,0-1-3-16,-1 0-4 0,2 2-4 0,0-2-8 15,0 0-6-15,0 1-4 0,0-1-7 16,0 0-5-16,0 0-7 0,0 2-6 0,2-1-7 16,0 0-3-16,0 2 6 0,2-1 14 0,1 3 13 15,2 1 10-15,-1 2 3 0,2 0-5 0,2 1-4 16,2 0-1-16,-1 2-3 0,3-1-7 0,0 0-8 15,-3 0-5-15,5-1-3 0,-3 3-3 16,1 0 2-16,2-1 8 0,0 2-1 0,-1-2-1 16,-4-1-6-16,2 1-6 0,0-3-1 0,-1 0-1 15,-3-1 1-15,0 0-1 0,-3-3-1 0,3 1-1 16,-3-1 0-16,-3-2 0 0,-1 0 0 16,0 0 0-16,1-1 0 0,-2-1-2 0,-1 1 0 15,1-1-3-15,-1 0-1 0,0 0 1 0,1 0-5 16,-1 0-1-16,0 0-5 0,0 0-8 15,0-2-16-15,0 0-19 0,0 0-19 0,1 0-30 16,0-2-27-16,3-1-47 0,-1 1-86 0,-2 1-1263 0</inkml:trace>
  <inkml:trace contextRef="#ctx0" brushRef="#br1" timeOffset="56255.7">18292 3721 1166 0,'0'0'207'0,"0"0"-34"0,0 0 9 16,0 0 9-16,0 0-20 0,0 0-32 0,0 0-32 15,0 0-23-15,0 0-9 0,0 0 0 16,0 0-4-16,0 0-9 0,0 0-14 0,0 0-7 16,-30 22-11-16,26-12-1 0,-4 3 5 0,0 2 2 15,-2 2 6-15,0 2 3 0,-1 1 2 0,-1 2-2 16,0 4-6-16,-2 0-3 0,2 2 1 0,1-1-9 15,1-2-4-15,1-5-6 0,1-2-12 16,3-4-1-16,-2 0-2 0,4-3 2 0,-1-1-1 16,1-3 0-16,2-1-1 0,-1-1-2 0,1-1 0 15,0-1-7-15,-1 0 3 0,2-2-6 0,0-1-7 16,-2 0-8-16,2 0-19 0,-1 0-33 0,1 0-81 16,0 0-246-16,0 0-1226 0</inkml:trace>
  <inkml:trace contextRef="#ctx0" brushRef="#br1" timeOffset="63048.12">12568 8845 887 0,'0'0'235'0,"0"0"-131"0,0 0-31 16,0 0 8-16,0 0 5 0,0 0 7 0,0 0-7 15,0 0-18-15,0 0-7 0,0 0 1 0,0 0 12 16,-4-1 12-16,2 1 8 0,2 0 5 16,-1 0-2-16,1 0-9 0,0 0-4 0,0 0-9 15,0 0-9-15,0 0-7 0,0 0-12 0,0 0-10 16,1 0-9-16,5 0 3 0,-2 0 6 0,6-2 7 15,3-2 4-15,4-1-13 0,1-3-9 16,4 0-8-16,-1-1-7 0,2-2 1 0,1 1-2 16,0-1-2-16,-2 1 0 0,2-2 0 0,-2 3 2 15,0-1-1-15,-4 1-1 0,1 0-4 0,-4 0 2 16,-2 2-2-16,-2 3 1 0,-1 0 0 0,-4 1-3 16,-2 2-4-16,-1 0-7 0,-3 1-1 0,0 0-6 15,0 0-14-15,-1 0-5 0,-4 4-17 16,-2 1-28-16,-1 1-57 0,-2-1-105 0,2 1-146 15,0-3-1116-15</inkml:trace>
  <inkml:trace contextRef="#ctx0" brushRef="#br1" timeOffset="63530.21">12541 8629 1824 0,'0'0'158'0,"0"0"-69"0,0 0-33 16,0 0 0-16,0 0 16 0,0 0 14 0,0 0 4 15,0 0-16-15,0 0-20 0,0 0-14 16,0 0-6-16,0 0-3 0,0 0 1 0,-51 118 2 15,40-101-4-15,3 0 0 0,0-2-4 0,1 0-4 16,-2 0 1-16,1-2-5 0,4-1-1 0,-2-1-3 16,4-1 1-16,-3-2-5 0,2-1 1 15,2-1-1-15,0-3-4 0,1 1 0 0,0-2 2 16,0-1-1-16,0 0 2 0,0 1 6 0,1 0 3 16,3 0 6-16,2-2 3 0,-3 1-5 15,4 1 1-15,0-2-5 0,-3 1-1 0,5 0-1 16,-2 0-1-16,-1 1 2 0,2 2-7 0,2-1 5 15,0 0 2-15,0 2 0 0,2 1 2 0,-1-1-2 16,4 1-2-16,-3 0-2 0,0-1-1 16,4-1-1-16,-2 0-3 0,-2-2 3 0,3 1-3 15,-2-2 1-15,-3 0 4 0,-1-1-7 0,-1 0 3 16,-2 0-6-16,0 0-8 0,-3 1 0 16,0-1 1-16,-1 1-7 0,-2 0-5 0,0 1-9 0,0-2-21 15,0 2-21-15,-4 1-58 0,3-2-156 16,0 0-1074-16</inkml:trace>
  <inkml:trace contextRef="#ctx0" brushRef="#br1" timeOffset="64162.74">12804 9757 716 0,'0'0'225'16,"0"0"33"-16,0 0-38 0,0 0-6 15,0 0-4-15,0 0-26 0,0 0-23 0,0 0-16 16,0 0-13-16,0 0-8 0,0 0-16 0,0 0-19 16,0 0-19-16,0 0-13 0,-39 32-7 15,50-38-5-15,6 1-2 0,0-5-6 0,2-1-6 16,1 2-1-16,4-2-3 0,-1 0-2 0,5 0 2 15,1-2-1-15,-1 0 2 0,2 0 0 0,-1 1-5 16,-1 1 1-16,-2 0-1 0,-4 2-7 0,-1 1-3 16,-8 2-2-16,-2 1-8 0,-1 2-1 0,-3 2 0 15,-4 1-5-15,0 0 2 0,-3 0-4 0,0 0-3 16,0 0-5-16,0 0-5 0,0 0-4 16,-3 1-8-16,-2 2-17 0,-2 1-29 0,-2 0-40 15,-1 0-69-15,1-1-119 0,2 0-212 0,2-2-1032 16</inkml:trace>
  <inkml:trace contextRef="#ctx0" brushRef="#br1" timeOffset="64665.85">12754 9617 1839 0,'0'0'268'0,"0"0"-129"16,0 0-23-16,0 0-9 0,0 0 2 0,0 0 0 16,0 0-8-16,0 0-26 0,0 0-28 0,0 0-16 15,0 0-12-15,0 0 2 0,0 0-2 0,0 0-1 16,-41 93-1-16,37-75 1 0,-2 1 3 0,1-1-1 15,-1 3 3-15,2-4-5 0,-1 1-3 16,1-1 2-16,-1-2-2 0,2 1 1 0,-4-2 1 16,5-2-4-16,-2-1 2 0,-1-4-1 0,3 1-4 15,0-3 6-15,1-1-2 0,1-2-3 16,0-1-4-16,0-1 1 0,0 0 0 0,0 0-2 16,0 0 8-16,2 0-1 0,0 0 1 0,5 0 0 15,-3 0 1-15,5 0 0 0,-1 0-4 0,1 0 2 16,0 0-4-16,2 0-1 0,0 0-2 15,1 0-2-15,-1 0 2 0,0 0 0 0,1 0 1 16,2-2 0-16,-1 0 2 0,-2-1-2 0,0 1 0 16,0-1 0-16,0-1 3 0,-2 0-5 0,1 2-1 15,-3-1-1-15,-3 3-2 0,2-1-1 0,-3 0 0 16,-2 1 0-16,1 0-4 0,0 0-5 16,-2 0-6-16,0 0-4 0,0 0-8 0,0 0-12 15,0 0-15-15,0 0-23 0,0 0-30 0,0 0-36 16,-2 0-69-16,0 0-128 0,1 0-1227 0</inkml:trace>
  <inkml:trace contextRef="#ctx0" brushRef="#br1" timeOffset="71185.8">4401 10600 939 0,'0'0'290'0,"0"0"-169"0,0 0-24 0,0 0 22 16,0 0 0-16,0 0 0 0,0 0-7 0,0 0-13 16,0 0-7-16,0 0-5 0,0 0 0 0,0 0 1 15,-30-7-5-15,30 5-9 0,0-1-10 0,0 0-12 16,0-2-8-16,0 0-8 0,0-2 1 0,5-1-4 15,-1-1-1-15,4 0-3 0,-3 1-6 16,3 0-2-16,1 0-5 0,0 2-6 0,-1 1-4 16,-3 1-5-16,3 2-5 0,-1 1-2 0,-3 1 1 15,-1 0-1-15,3 4 6 0,-4 3 0 16,3 1 3-16,-2 1-1 0,-1 3-3 0,1-1-1 16,0 1 2-16,-2 1-4 0,-1-1 0 0,0 2 3 15,0-1-1-15,-4 0 1 0,1-2 2 0,2 0-1 16,-1 0-2-16,0-2 3 0,-1-1-4 15,2-2 3-15,0-1 2 0,1-1-4 0,0 0-2 16,0-2 0-16,0 0-6 0,0-1 2 0,0 0 1 16,2-1 2-16,2 0 2 0,-1 0 1 0,1 0 3 15,2 0-2-15,-1 0 1 0,1-1 0 16,0-1 0-16,-1 1 3 0,3 1-5 0,-1 0 3 16,-3 0-1-16,3 0-1 0,-3 0 4 0,3 0-2 15,-3 0 2-15,3 1-2 0,-4 0-2 0,3 1 6 16,-3-1 1-16,-2 2 4 0,0-2 0 0,2 2 5 15,-3 1 3-15,0-1 4 0,0 3 7 16,0 0-3-16,0 0 0 0,-5 1-6 0,2 0 1 16,-4-1-3-16,3 2-3 0,-3 1-1 0,-2-1-2 15,1 1-1-15,1 0-4 0,-4-1 3 0,1 1-4 16,-1-1 3-16,0-2 2 0,4 0-2 16,0-1-3-16,3-3 1 0,-1 1-6 0,4-3-3 15,0 0 4-15,0 0-15 0,1 0-9 0,0 0-16 16,0 0-29-16,0 0-20 0,0 0-34 15,2-2-83-15,1 1-158 0,1 0-1148 0</inkml:trace>
  <inkml:trace contextRef="#ctx0" brushRef="#br1" timeOffset="71523.85">4705 10741 2305 0,'0'0'150'0,"0"0"-93"0,0 0-32 15,0 0 4-15,0 0 16 0,0 0 26 0,0 0 6 16,0 0-3-16,0 0-13 0,0 0-13 0,0 0-1 15,0 0-5-15,0 0-1 0,0 0 0 16,83-44-2-16,-74 38 0 0,-1-1-2 0,0-1-5 16,-2 3-9-16,2-1-3 0,-4 2-8 0,1-1-4 15,-2 0-2-15,1 2-6 0,-2 1-4 16,-1 0-5-16,-1 2-2 0,2-1-8 0,-2 1-7 16,0-1-8-16,1 0-25 0,3-3-43 0,-2 0-82 15,0 0-160-15,-1 0-518 0,1 2-693 0</inkml:trace>
  <inkml:trace contextRef="#ctx0" brushRef="#br1" timeOffset="71936.58">5103 10488 1202 0,'0'0'566'16,"0"0"-407"-16,0 0-50 0,0 0-17 0,0 0 5 16,0 0 0-16,0 0-10 0,0 0-13 0,0 0-22 15,0 0-15-15,0 0 1 0,0 0-8 0,2 120-2 16,1-107-2-16,0-3-8 0,1 0 1 16,1-3-2-16,-2 0-4 0,5-1-6 0,-3-2 0 15,1-1 3-15,0-1 4 0,-1-1 8 0,4-1-4 16,-2 0 4-16,0-1 0 0,0-5-2 15,3-1 2-15,-2-1-5 0,1-2 0 0,1-1-5 0,-1-1 2 16,-1 0-1-16,-1 1 2 0,2-1 5 16,-4 1-1-16,0-1 1 0,-4 1-1 0,0-1-1 15,1 2-3-15,-2 0-2 0,0-1-2 0,0 3 0 16,0-2-1-16,0 2 1 0,-2 1 2 16,-1 1-4-16,-3 1-1 0,2 1-1 0,-5 1-8 0,3 1-2 15,-1 2-1-15,-2 0-4 0,0 0 0 16,0 2 2-16,1 1-7 0,2 2-11 0,-3-1-11 15,1 0-33-15,2 2-68 0,1-1-217 0,2-2-1248 0</inkml:trace>
  <inkml:trace contextRef="#ctx0" brushRef="#br1" timeOffset="72948.78">6707 11539 1861 0,'0'0'340'0,"0"0"-315"15,0 0-37-15,0 0 11 0,0 0 31 16,0 0 23-16,0 0 10 0,0 0 6 0,0 0-6 16,0 0-13-16,128-28 0 0,-107 21 8 0,-1-1 5 15,0-1-7-15,1 0-8 0,-4 0-11 0,1 1-6 16,-3 1 5-16,-1 0-2 0,-4 1-9 0,-2 2-8 16,-1 0-6-16,-2 2 3 0,-3 0 0 15,-1 1-4-15,0-1 1 0,-1 2-4 0,1-1-3 16,-1 1-3-16,2-2 2 0,-1 0-6 0,0-3-4 15,0 0-6-15,1 1-13 0,-2-2-12 0,1 1-33 16,0-3-61-16,1 4-153 0,-2 0-1276 0</inkml:trace>
  <inkml:trace contextRef="#ctx0" brushRef="#br1" timeOffset="85166.75">14789 9533 1828 0,'0'0'173'16,"0"0"-98"-16,0 0-27 0,0 0 4 0,0 0 24 16,0 0 29-16,0 0 18 0,0 0 7 0,0 0-13 15,0 0-19-15,0 0-15 0,0 0-12 0,-10-33-13 16,10 33-13-16,0 0-8 0,0 4 0 15,4 2 0-15,0 2 0 0,1 5 0 0,1 1-6 16,0 6-9-16,-1 0-6 0,1 2-8 0,-1-1-4 16,-1-1-1-16,1-1-7 0,0-1 5 15,-1-2-3-15,-2-1-6 0,2-3 4 16,0 0-10-16,-2-2-9 0,1-2-11 0,-1-2-16 0,0 1-18 16,0-3-30-16,-2-1-48 0,1-2-86 0,-1-1-135 15,0 0-853-15</inkml:trace>
  <inkml:trace contextRef="#ctx0" brushRef="#br1" timeOffset="85584.81">15012 9267 2171 0,'0'0'114'0,"0"0"-43"0,0 0-9 0,0 0 9 16,0 0 13-16,0 0 2 0,0 0-6 15,0 0-16-15,0 0-21 0,-97 133-12 0,93-111-9 16,3-1-10-16,1-1-5 0,0-2-3 0,5-2-1 16,1-1-5-16,3-2 0 0,0-1-1 0,3 0 0 15,1-1 2-15,0 0 1 0,2-1 6 16,1 1 0-16,2-1-1 0,-1 0-1 0,1-1-4 16,-2 1 1-16,-1-1-1 0,0 1-1 0,-2 0-1 15,-1-1 0-15,-1 1 0 0,-5 0-2 16,-1 0 4-16,-1-1-3 0,-3-1 3 0,-1 0 6 15,0-1 1-15,-2-2 1 0,-3-1 2 0,-3 1 2 16,2-2 1-16,-3-1-2 0,0-2 0 0,1 0-2 16,-1-1 1-16,-2-5-3 0,2-2-2 0,0-2 1 15,-1-3-1-15,3 0-1 0,1-3-4 16,-2 1 0-16,2-3-3 0,1 0-3 0,2-3 3 16,0 0-2-16,2-1-4 0,1 2-1 0,0 0-4 15,0-1-5-15,1 3-1 0,2 0-5 0,1 0-4 16,1 4-5-16,1 0-11 0,2 2-15 0,-2 2-21 15,0 0-31-15,2 4-42 0,0-1-54 16,-2 2-80-16,0 2-221 0,-5 0-856 0</inkml:trace>
  <inkml:trace contextRef="#ctx0" brushRef="#br1" timeOffset="86001.55">15235 9355 1546 0,'0'0'657'0,"0"0"-569"0,0 0-44 16,0 0-12-16,0 0 12 0,0 0 21 0,0 0 11 15,0 0-2-15,0 0-14 0,0 0-18 0,0 0-12 16,0 0-9-16,7 128-4 0,-4-116-4 16,2-1-1-16,-1-2 0 0,2 1-5 0,-1-2 1 15,0-2-3-15,0-1-1 0,2 0 2 0,1-3 1 16,0 0 4-16,0-2 2 0,2 0-2 16,1-6 6-16,0-2 0 0,-1-3 1 0,3-2 3 15,-3-1-1-15,-3-1 2 0,2 0-2 0,-5 0 1 16,-1 1-3-16,-3 1-1 0,0 1-3 0,0 0-3 15,-6 1-2-15,0 1-4 0,-4 1-1 16,-1 1-4-16,-2 1-3 0,1 0-2 0,-1 1-4 16,0 3 0-16,0 2-3 0,2 0-3 0,1 1-6 15,4 0-4-15,0 0-14 0,2 0-29 16,2 0-57-16,2 0-108 0,0 0-237 0,0 0-1064 0</inkml:trace>
  <inkml:trace contextRef="#ctx0" brushRef="#br1" timeOffset="86249.62">15570 9092 2045 0,'0'0'225'0,"0"0"-154"16,0 0-27-16,0 0 14 0,0 0 29 0,0 0 19 15,0 0-2-15,0 0-15 0,0 0-28 16,0 0-23-16,50 132-14 0,-40-112-8 0,-2-1-7 16,2-3-5-16,2 2-5 0,-1-4-8 0,-1-1-9 15,1-4-17-15,-1 2-19 0,-1-3-32 0,-1-2-43 16,-3 0-50-16,2-3-92 0,-5-1-232 16,0 0-935-16</inkml:trace>
  <inkml:trace contextRef="#ctx0" brushRef="#br1" timeOffset="86436.53">15556 9257 2170 0,'0'0'206'0,"0"0"-154"0,0 0-34 16,0 0 2-16,0 0 26 0,0 0 19 0,0 0-2 15,0 0-13-15,0 0-25 0,0 0-20 16,0 0-12-16,130-47-10 0,-112 35-11 0,2-1-23 15,-2-2-30-15,2 0-70 0,-8 3-226 0,-3 4-1092 16</inkml:trace>
  <inkml:trace contextRef="#ctx0" brushRef="#br1" timeOffset="87469.9">16169 8715 1908 0,'0'0'88'0,"0"0"-63"16,0 0-14-16,0 0 15 0,0 0 28 15,0 0 21-15,0 0 7 0,0 0-9 0,0 0-19 0,0 0-12 16,-122 78-7-16,114-69 2 0,3-1-1 15,1 0-5-15,1-1-5 0,1-1-8 0,0-2-6 16,2 1-5-16,0-2 0 0,0 1-1 0,2-1 5 16,1 0 1-16,1-2 4 0,1 2 2 15,1-2 4-15,2-1 1 0,1 0-1 0,0 0-3 16,1-2-6-16,1-3-7 0,-2 1 1 0,0-1-2 16,0 0-4-16,-1 1 4 0,-3 0-5 0,0 2-2 15,0 1 2-15,0 0 0 0,0 1-1 16,0 0 1-16,-1 0 1 0,2 2-3 0,0 4 3 15,1 3 0-15,0-2-3 0,-2 4 6 0,3 0-3 16,-4 0 1-16,3 1-3 0,-1 1 1 0,-1 1 3 16,-1-2-3-16,-2 2 4 0,1-1 4 15,-2-1 1-15,-1-1 3 0,0 0 3 0,0-2 4 16,0 1 1-16,-1-2 2 0,-2-3 1 0,-1 1 3 16,2-2 0-16,1-1 1 0,-2-2 4 0,2-1-3 15,-2 0-2-15,1 0-7 0,2-3-12 16,0-3-12-16,0-3-9 0,0 0-3 0,2-2 2 15,4-2-1-15,-3 0-3 0,5-1-5 0,-2 0-12 16,2-1-29-16,1 1-34 0,0 1-48 0,0 0-63 16,2-1-72-16,-2 2-116 0,-2 2-449 0,-3 3-119 15</inkml:trace>
  <inkml:trace contextRef="#ctx0" brushRef="#br1" timeOffset="87860.97">16489 8488 2086 0,'0'0'234'0,"0"0"-172"15,0 0-36-15,0 0 2 0,0 0 21 0,0 0 26 16,0 0 10-16,0 0-9 0,0 0-17 0,-26 139-17 15,26-112-15-15,0 0-6 0,0-1-6 16,2-1-7-16,3-1-4 0,0-4-7 0,2-1-6 16,1-2-4-16,-1-1-11 0,3-2-16 0,6-5-21 15,-4 0-52-15,0-5-119 0,1-3-240 16,-7 1-1024-16</inkml:trace>
  <inkml:trace contextRef="#ctx0" brushRef="#br1" timeOffset="88303.24">16586 8514 1897 0,'0'0'22'0,"0"0"-55"0,0 0 22 16,0 0 12-16,0 0 21 0,0 0 22 15,0 0 14-15,0 0 5 0,0 0-6 0,0 0-9 16,0 0-5-16,0 0-2 0,0 0 8 0,0 0 3 16,92 66 4-16,-92-57-2 0,1 0-14 0,-1 0-15 15,0-1-13-15,0 2-9 0,0-2-5 0,0-1 1 16,0 0-2-16,0-1-4 0,0-1 1 16,0-2-5-16,0 1-2 0,0-3-1 0,3-1 1 15,0 0 7-15,-1 0 5 0,0 0 6 0,5 0 4 16,-3-3-1-16,4 0-4 0,1-3 0 15,0 3 0-15,1-2-4 0,0 2 2 0,0 0-4 16,1 1 2-16,-1 2 4 0,0 0 2 0,1 0 1 16,-1 0 1-16,-1 0 1 0,-1 0 1 15,-1 1 4-15,1 2 3 0,-4 1-2 0,0 1 2 16,-2 0 2-16,-1 0 5 0,-1 3 8 0,0-2 5 16,0 2-3-16,-3 1-8 0,-4-2-11 0,0 2-11 15,-3 1-6-15,0-2-11 0,0 1-15 0,-4 1-23 16,3-2-34-16,1-1-47 0,-2-2-89 0,3-1-157 15,5-2-1039-15</inkml:trace>
  <inkml:trace contextRef="#ctx0" brushRef="#br1" timeOffset="88646.99">16860 8374 1821 0,'0'0'96'0,"0"0"-52"0,0 0-2 16,0 0 30-16,0 0 11 0,0 0 0 0,0 0-11 16,0 0-11-16,-12 129-12 0,8-108-7 0,1-1-1 15,2 2-6-15,-1-3-6 0,2 0-9 16,0 1-10-16,0-4-9 0,2 0-2 0,3-2-5 16,1-4-3-16,3-1 1 0,-1-3 0 0,0 0 5 15,1-3 10-15,1-3 8 0,0 0 9 16,-2-1 9-16,3-5 5 0,-2-2 3 0,-1 0-1 15,2-1-5-15,-5 1-4 0,0 0-4 0,-3-1-7 16,-1 2 1-16,-1 2-5 0,0-1-1 0,-1 2-4 16,-2-1-5-16,-4 2-5 0,0 0-7 0,0 1-4 15,-2 1-3-15,0 1-2 0,-1 0-8 0,0 0-5 16,0-1-4-16,1 1-11 0,3-2-9 0,0 1-22 16,4-2-44-16,-3 2-60 0,4-4-85 15,1 2-130-15,0 0-920 0</inkml:trace>
  <inkml:trace contextRef="#ctx0" brushRef="#br1" timeOffset="88937.09">16982 8437 1202 0,'0'0'507'0,"0"0"-367"0,0 0-33 0,0 0-10 16,0 0-12-16,0 0-10 0,0 0-16 16,0 0-10-16,0 0-6 0,0 0 5 0,0 0 9 15,0 0 2-15,0 0 1 0,0 0-9 0,88 52-11 16,-86-42-7-16,0-1-2 0,0 1-6 0,1-4-3 15,1 1-9-15,-2-2-2 0,4-3 1 16,-3-1 12-16,4-1 7 0,-2 0 8 0,3-2-5 0,-3-4-1 16,1-1-4-16,1-2-7 0,-2-2 4 15,0 2-9-15,-2-3-1 0,-3 0-3 0,0 2-12 16,0-1 7-16,-3-1-6 0,-5 1-2 16,-1-1-1-16,0 1-9 0,0-1-4 0,0 2-9 15,0-1-9-15,-1 1-16 0,1 1-20 0,0 0-34 16,0-1-65-16,0 3-81 0,0 0-141 0,5-1-415 15,-1 5-411-15</inkml:trace>
  <inkml:trace contextRef="#ctx0" brushRef="#br1" timeOffset="89105.02">17072 8142 1677 0,'0'0'225'15,"0"0"-120"-15,0 0-18 0,0 0 11 0,0 0 2 16,0 0 6-16,0 0 14 0,117 52-21 0,-99-39-17 15,0 1-14-15,2 1-27 0,-4 2-3 16,-3 2-14-16,-2 2-17 0,-4 1-9 0,-2 3-11 16,-4-1-8-16,-1 2-19 0,0-1-39 0,-2-1-66 15,-6 2-125-15,4-8-287 0,-1-6-923 0</inkml:trace>
  <inkml:trace contextRef="#ctx0" brushRef="#br1" timeOffset="89754.32">15134 9836 725 0,'0'0'123'0,"0"0"-99"0,0 0-6 0,0 0 47 16,0 0 67-16,0 0 41 0,0 0 21 15,0 0-25-15,0 0-45 0,0 0-19 0,0 0-17 16,0 0-16-16,140-66-10 0,-103 38-16 16,8-2-13-16,3-3-15 0,6-4-11 0,2 0-8 15,2-5-4-15,5 1 1 0,1 0 4 0,1-1 7 16,1-2 0-16,1 4 5 0,2-2 4 0,1 0 3 15,-4 3 0-15,0 1-2 0,-4 1-3 0,-1 2-5 16,-4 3-3-16,-2 2 0 0,-7 3-2 0,-4 4-2 16,-8 5-1-16,-7 3-10 0,-7 5-17 15,-8 3-35-15,-4 1-51 0,-8 6-38 0,-2 0-15 16,0 0-43-16,0 0-1075 0</inkml:trace>
  <inkml:trace contextRef="#ctx0" brushRef="#br1" timeOffset="91355.66">15805 9747 848 0,'0'0'389'0,"0"0"-374"0,0 0-37 0,0 0-3 15,0 0 15-15,0 0 31 0,0 0 30 0,0 0 16 16,0 0 0-16,0 0-9 0,0 0-8 15,0 0-7-15,0 0 3 0,0 0 6 0,-3-7 0 16,1 7 4-16,1 0-3 0,1 0-5 0,-1 0-5 16,1 0-8-16,-2 0-1 0,2 0-3 0,0 0 3 15,0 0 0-15,0 0-5 0,0 0-1 16,0 0-2-16,0 0 1 0,0 0 3 0,0 0 0 16,-1 0-2-16,1 0 2 0,-1 0 0 0,1 0 0 15,-1 0 4-15,1 0 1 0,-1 0-2 0,1 0-2 16,-2 0-1-16,1 2-6 0,1-2-3 15,-1 0-1-15,1 0-5 0,-2 0-1 0,2 0-1 16,0 0-3-16,0 0-1 0,0 0-3 0,0 0-1 16,0 0 0-16,0 0 0 0,0 0 0 0,0 0 1 15,0 0 0-15,0 0-3 0,0 0 3 16,0 0 1-16,0 0 4 0,0 0 6 0,0 0 1 16,0 0 5-16,0 0 2 0,0 0 3 0,0 0-7 15,0 0-1-15,0 0-5 0,0 0-4 16,0 0-1-16,0 0-4 0,0 0 4 0,0 0-4 15,0 0 2-15,0 0-1 0,0 0-3 0,0 0 3 0,0 0-3 16,0 0 1-16,0 0-3 0,0 0-2 16,0 0 4-16,0 0 0 0,0 0 2 0,0 0 5 15,0 0-2-15,0 0-3 0,0-2-2 0,0 1-3 16,0-1 2-16,0 1 1 0,0 0-1 16,0 0 2-16,0 0 0 0,0 0-1 0,0 0 0 15,0 1-3-15,0-2 0 0,-1 2-1 0,1-1 0 16,0 1 1-16,0 0 1 0,0 0 1 15,0 0 2-15,0-2 0 0,0 2-3 0,0-1 3 16,-1 0-1-16,1-1 0 0,0 1 2 0,0-2-3 16,0 1-1-16,0-3 2 0,0 1-4 0,0-2 0 15,4-1 1-15,1 0 0 0,-2 0-2 16,4-2 3-16,1 1-3 0,-1-1-1 0,0-1 2 16,2 1 0-16,1 2 2 0,0-2-1 0,0 1-1 15,1 2 1-15,-1 0-1 0,-1 1 1 0,2 1-2 16,-2 3-1-16,-2 1-2 0,1 0-2 15,0 3 2-15,-1 2 0 0,-3 3 3 0,2-1-1 0,-4 2 1 16,-1 1 1-16,0-1-1 0,-1 4-2 16,0-2 0-16,0 1 0 0,-2 2-1 0,-2-1 3 15,-2 1 0-15,1-2 0 0,0 2-1 0,-2-1 2 16,2 0-1-16,-2-1 0 0,2-4 0 0,0 2-2 16,3-3 3-16,-2-2-3 0,2 0 1 15,0-2 2-15,2 0-3 0,0-3-2 0,0 0-6 16,0 0 0-16,0 0 2 0,4-1 0 0,1-3 5 15,1-1 0-15,0 0-2 0,2-1-3 16,2-1 2-16,0 0 0 0,1 1 1 0,1-1 5 16,1 1-1-16,1 0 2 0,-3 1 3 0,1 2-3 15,1 2 2-15,0-1-2 0,-2 2 0 16,1 0 2-16,-2 5-1 0,-1 1 0 0,-1 3 0 16,-3-1 0-16,2 1 0 0,-5 0 5 0,-1 1 0 15,1 0 1-15,-2 2 4 0,0-1-2 0,-4 3-3 16,-4-1 4-16,-1 1-2 0,-2 0-1 15,0-1 3-15,-2 1-5 0,-1-3-3 0,-1 0 1 16,1-2-7-16,0-1 3 0,1-1-2 0,3-2-13 16,0-3-17-16,0 1-30 0,2-3-67 0,4 0-132 15,1 0-1280-15</inkml:trace>
  <inkml:trace contextRef="#ctx0" brushRef="#br1" timeOffset="92856.76">17785 8379 1698 0,'0'0'236'16,"0"0"-122"-16,0 0-33 0,0 0 6 0,0 0 5 15,0 0 13-15,0 0-6 0,0 0-19 0,0 0-10 16,0 0-15-16,0 0-13 0,0 0-9 15,0 0-11-15,78 50-8 0,-76-36-2 0,-1-1-1 16,-1 0-9-16,0 1-5 0,0-1-12 0,-3-1-12 16,-2 0-9-16,2-1-18 0,0 0-24 0,-3-3-47 15,5-1-96-15,-2-3-221 0,2-1-1022 0</inkml:trace>
  <inkml:trace contextRef="#ctx0" brushRef="#br1" timeOffset="93808.65">18029 8097 728 0,'0'0'751'0,"0"0"-649"16,0 0-35-16,0 0 2 0,0 0 11 0,0 0 17 16,0 0 2-16,0 0-9 0,0 0-19 0,0 0-18 15,0 0-4-15,0 0-3 0,0 0 0 0,0 0 4 16,-59 11-1-16,52-6 1 0,0-2-1 15,0 1 0-15,4 0-8 0,-3-3-6 0,4 1-9 16,0 0-11-16,-1 1-4 0,1-2-9 0,2-1-1 16,0 1-4-16,0-1 1 0,0 0 2 15,0 0 1-15,0 0 5 0,0 0 0 0,0 0 5 0,3 0 2 16,-1-1 1-16,0-1 0 0,2-1-5 16,0 1-1-16,-2 0-6 0,4-1-2 0,-3-1 0 15,3 2-2-15,-2 0-1 0,-1-1-1 16,2 2 4-16,-3 0-3 0,-1 1 0 0,1-1 2 15,2 1-3-15,-3-1 4 0,0 1-1 0,0 0 2 16,-1 0 0-16,0 0 0 0,1 0 2 0,-1 0-1 16,0 0 2-16,0 0 1 0,0 0 1 0,0 0 1 15,0 0 3-15,0 0-1 0,0 0 0 0,0 0 0 16,0 0-1-16,0 0-3 0,0 0-1 16,0 0 0-16,0 0-3 0,0 0-1 0,0 0 0 15,0 0-3-15,0 0 3 0,0 0 0 0,0 0 0 16,0 0 0-16,0 0 0 0,0 0-1 15,0 0-1-15,0 0 3 0,0 0 0 0,0 0 0 16,0 0 0-16,0 0-2 0,0 0-1 0,0 0 0 16,0 0 3-16,0 0 2 0,0 0-5 0,0 0 5 15,0 0-2-15,0 0 2 0,0 0 2 16,0 0-2-16,0 0-1 0,0 0-1 0,0 0 0 16,0 0 2-16,0 0 2 0,0 0-2 0,0 0-2 15,0 0 0-15,0 1 0 0,0 2 5 0,-1 2 6 16,-1 1-1-16,1 1 0 0,-3 1-4 15,3 3-7-15,1 0 3 0,0 1-2 0,0 0-1 0,0 1 1 16,0-1-1-16,0 1-1 0,0-2 0 16,5 0 5-16,-2 1-2 0,0 1 0 0,3-3 0 15,-1 2-2-15,2-4 0 0,1 2 2 0,-3-3 0 16,4-1 0-16,0-2 0 0,1-2 0 16,1-2 0-16,0 0 2 0,3-2 0 0,1-5 1 15,-3-2 0-15,5-3 0 0,-5 0-5 0,4-2 2 16,-4 0 0-16,-2 0-2 0,1 1 4 0,-3 0 3 15,-3-1-1-15,3 1-1 0,-7 1 1 16,3-1-2-16,-4 0 1 0,0 2 1 0,-2-1-6 16,-2 3-2-16,-5-1-6 0,-1 2-8 0,0 0 3 15,-1 1 1-15,-1 3 3 0,-3 1 2 16,3 1 1-16,0 1 2 0,0 1 0 0,-1 0 3 16,1 0-1-16,5 0-2 0,-1 3-3 0,1-1-12 15,0 0-3-15,3 1-13 0,1 0-15 0,-2 1-15 16,3-1-28-16,2 1-35 0,-1 0-58 15,1 1-71-15,0-1-172 0,0-2-984 0</inkml:trace>
  <inkml:trace contextRef="#ctx0" brushRef="#br1" timeOffset="94044.07">18394 8148 1652 0,'0'0'164'0,"0"0"-49"15,0 0-27-15,0 0-2 0,0 0 12 0,0 0 10 16,0 0-10-16,0 0-27 0,0 0-34 16,21 128-24-16,-23-112-15 0,-4-1-9 0,2 0-10 15,-5 2-6-15,3-2-10 0,0 0-18 0,-2-1-34 16,-1-1-64-16,6-5-184 0,1-3-1074 0</inkml:trace>
  <inkml:trace contextRef="#ctx0" brushRef="#br1" timeOffset="94360.77">18510 7877 2110 0,'0'0'71'0,"0"0"-47"0,0 0 4 0,0 0 22 16,0 0 27-16,0 0 10 0,0 0-12 15,0 0-13-15,0 0-10 0,0 0 1 0,0 0 5 16,0 0-5-16,0 0-7 0,0 0-4 0,29 71-12 15,-21-54-7-15,0 0-6 0,1 1-7 16,0-3-10-16,1 1-4 0,0-2-9 0,-3-3-10 16,3-1-7-16,0 0-22 0,-1-3-17 0,0 0-23 15,-1-1-31-15,-4-2-52 0,2-1-277 0,-4-2-1001 0</inkml:trace>
  <inkml:trace contextRef="#ctx0" brushRef="#br1" timeOffset="94610.49">18738 8006 1375 0,'0'0'52'0,"0"0"-10"16,0 0 57-16,0 0 53 0,0 0 31 0,0 0 12 15,0 0-38-15,0 0-37 0,0 0-32 0,0 0-19 16,0 0-19-16,0 0-17 0,0 0-14 0,53 116-15 16,-53-104-12-16,0 0-14 0,-2-1-22 15,-4 1-30-15,3-2-54 0,-1-1-93 0,-1-2-247 16,3-3-962-16</inkml:trace>
  <inkml:trace contextRef="#ctx0" brushRef="#br1" timeOffset="95012.87">18839 7735 2222 0,'0'0'50'0,"0"0"-36"0,0 0 4 0,0 0 15 15,0 0 19-15,0 0 9 0,0 0-7 0,0 0-9 16,0 0-15-16,0 0-1 0,0 0-1 16,0 0 2-16,0 0 0 0,0 0-2 0,112 58-1 15,-110-43-5-15,-2 2-4 0,0-2-4 0,0 2-3 16,-2 0-2-16,-1-3-4 0,-2 0 0 0,3-2-3 16,-4 0-2-16,3 0 1 0,-3-3 1 0,3-2 1 15,-2-1 0-15,1-1 1 0,2-3 3 16,2 1-1-16,0-3 1 0,0 0 2 0,0 0 1 15,3-3 3-15,5-1 5 0,1-2 4 0,1-2-1 16,3-2 3-16,2 0-1 0,-1-1 0 0,2 0-2 16,-2 2-3-16,-2 0-4 0,3 0 0 15,-1 0-3-15,-3 1-5 0,4-2 0 0,-4 3-5 16,0 0-4-16,-1 2-6 0,-2-1-7 0,-3 3-20 16,0-1-39-16,-3 3-93 0,-1 0-251 0,0 1-1174 15</inkml:trace>
  <inkml:trace contextRef="#ctx0" brushRef="#br1" timeOffset="101085.4">20884 7459 0 0,'0'0'77'0,"0"0"44"0,0 0-66 16,0 0-3-16,0 0-6 0,0 0 8 0,0 0 14 16,0 0 37-16,0 0 10 0,0 0-5 15,0 0-11-15,0 0-26 0,0 0-14 0,0 0-2 16,-3 2-2-16,2-2 7 0,0 0 12 0,1 0-1 16,-2 0-4-16,1 0-7 0,1 0-8 0,-2 0 1 15,2 0 0-15,-2 0-7 0,1 0 2 0,0 0-6 16,0 0-2-16,-1 0 0 0,0 0-3 15,1-2-1-15,0 2 1 0,-2 0-5 0,2 0-2 16,0 0 0-16,1 0-7 0,-2 0-2 0,2 0-2 16,0 0-3-16,0 0-1 0,0 0-2 0,0 0-2 15,0 0 0-15,0 0 0 0,0 0-4 0,0 0-2 16,0 0-5-16,0 0-5 0,0 0 1 16,0 0 0-16,0 0 2 0,0 0 2 0,0 0 2 15,0 0 1-15,0 0-1 0,0 0 2 0,0 0-4 16,0 0-3-16,0 0 0 0,0 0-4 15,0 0 7-15,0 0 0 0,0 0 2 0,0 0 0 16,0 0-2-16,0 0-1 0,0 0-2 0,0 0 1 16,0 0-3-16,0 0 0 0,0 0-2 0,0 0 0 15,0 0 2-15,0 0-1 0,0 0 4 16,0 0 1-16,0 0 1 0,0 0 1 0,0 0-1 16,2 0-1-16,-2 0 0 0,0 0 1 0,0 0-2 15,0 0 2-15,0 0-2 0,0 0 0 0,0 0-1 16,0 0-4-16,0 0-6 0,1 0-2 0,0-1-2 15,1 0-2-15,-1 0-2 0,0 1-6 16,0-3-9-16,1 2-11 0,0-2-24 0,-2 1-34 16,0 1-65-16,1 0-1161 0</inkml:trace>
  <inkml:trace contextRef="#ctx0" brushRef="#br1" timeOffset="113831.42">14764 7015 1982 0,'0'0'111'15,"0"0"-55"-15,0 0-1 0,0 0 19 0,0 0 14 16,0 0 2-16,0 0-10 0,0 0-16 16,0 0-9-16,-119 42-7 0,103-28-6 0,2 1-8 15,0 1 0-15,2 0 1 0,1 1-2 0,2-1-1 16,2-2-14-16,4-1-8 0,2-2-8 15,1 0-8-15,0-3 1 0,1-1-5 0,2-1-3 16,1-1 0-16,1-2 0 0,0 0 9 0,3-3 12 16,-2 0 11-16,-1 0 5 0,2-5 5 0,1-1-3 15,-2-2-8-15,1-2 2 0,0 0-4 0,-2-2-3 16,3 1 4-16,-1-1-10 0,-2 1 0 0,0 0-1 16,0 2-2-16,-1 0 1 0,0 3 1 0,-1 0-2 15,-1 2-1-15,1 0 2 0,-1 2-3 16,1 1-3-16,-2 1 1 0,2 0 0 0,-1 0 2 15,1 4 4-15,2 4 4 0,1 2 1 0,-3 2-1 16,2 2-2-16,1 1 1 0,0 2-4 16,-1 1-1-16,1-2 0 0,-1 2-4 0,0 1 2 15,1-2-2-15,-2 1-1 0,1-2 3 0,0 1 2 16,-3-3 0-16,1 0 7 0,-1 0 6 16,-1 0-1-16,-1-2 3 0,0 1-4 0,0-4-5 15,0 0-1-15,0-2-1 0,0-2-4 0,-1 0-3 16,0-3-2-16,0 2-6 0,-1-4-2 0,1 2-8 15,1-1-11-15,-1-1-7 0,1 0-15 0,0 0-17 16,0-3-32-16,0-1-54 0,0 0-85 16,0 0-136-16,0-2-868 0</inkml:trace>
  <inkml:trace contextRef="#ctx0" brushRef="#br1" timeOffset="114055.9">14842 7160 2378 0,'0'0'109'0,"0"0"-34"0,0 0-1 0,0 0 6 16,0 0-3-16,0 0-7 0,0 0-15 0,0 0-11 16,0 0-9-16,0 0-8 0,0 0-11 15,0 0-13-15,0 0-9 0,0 0-9 0,118-57-11 16,-106 49-23-16,2 1-31 0,-4 3-45 0,-4-1-69 15,0 4-99-15,-2 0-166 0,-3 1-972 0</inkml:trace>
  <inkml:trace contextRef="#ctx0" brushRef="#br1" timeOffset="114229.71">14920 7272 2265 0,'0'0'114'0,"0"0"-22"16,0 0 9-16,0 0 13 0,0 0 9 0,0 0-20 15,0 0-35-15,0 0-31 0,0 0-26 0,0 0-11 16,118-37-12-16,-97 28-15 0,-1 0-32 0,-1-1-72 16,1-1-130-16,-8 3-306 0,-2 4-972 0</inkml:trace>
  <inkml:trace contextRef="#ctx0" brushRef="#br1" timeOffset="114613.5">15331 6929 2647 0,'0'0'95'16,"0"0"-99"-16,0 0-14 0,0 0 14 0,0 0 25 15,0 0 23-15,0 0 11 0,0 0-8 16,0 0-14-16,0 0-10 0,0 0-10 0,0 0 1 15,-16 116 2-15,15-101 1 0,-1-1 0 0,2 0-2 16,0-3-5-16,0-1-7 0,3-2-2 0,1-1 0 16,3-4-1-16,-1-1 6 0,2 0 7 0,-1-2 3 15,3-2 7-15,0-5 3 0,0-2 0 16,2-3 0-16,-2-3-7 0,0-1-1 0,1-2-2 16,-2 1-1-16,-1 0 2 0,-1 0 1 0,-3-1 1 15,-2 2-2-15,-2-1-2 0,0 0-2 16,0-1-2-16,-5 0-1 0,-3 2-1 0,-1 0-2 15,0 3-2-15,-2 2-7 0,0 4-4 0,1 2-7 16,-2 3-6-16,-1 2-4 0,2 0-8 0,-2 6-8 16,5 1-15-16,0 4-12 0,2 1-13 15,4 1-35-15,0 0-134 0,2-3-470 0,0-2-854 0</inkml:trace>
  <inkml:trace contextRef="#ctx0" brushRef="#br1" timeOffset="114818.84">15589 6943 2179 0,'0'0'82'16,"0"0"18"-16,0 0 15 0,0 0 1 0,0 0-8 16,0 0-10-16,0 0-20 0,0 0-28 0,0 0-21 15,0 0-15-15,28 131-7 0,-28-114-4 0,-6 1-8 16,0 2-6-16,-3 0-5 0,-1-2-3 15,1 0-11-15,2-3-25 0,-2-3-57 0,4-4-148 16,1-2-461-16,3-4-802 0</inkml:trace>
  <inkml:trace contextRef="#ctx0" brushRef="#br1" timeOffset="115064.12">15723 6672 2492 0,'0'0'109'0,"0"0"-92"0,0 0 7 16,0 0 42-16,0 0 43 0,0 0 13 0,0 0-17 16,0 0-23-16,0 0-26 0,29 118-23 0,-26-101-8 15,4 1-15-15,-2 0-8 0,1-2-6 0,0 0-10 16,0 0-9-16,1-1-19 0,-1-1-28 15,0-4-63-15,1-1-126 0,-2-3-306 0,-2-4-1015 0</inkml:trace>
  <inkml:trace contextRef="#ctx0" brushRef="#br1" timeOffset="115383.34">15982 6828 1587 0,'0'0'971'0,"0"0"-905"16,0 0-8-16,0 0 29 0,0 0 10 0,0 0-6 16,0 0-12-16,0 0-28 0,0 0-24 0,0 0-18 15,26 117-9-15,-27-102-3 0,-4 0-10 16,-1 1-9-16,-3-1-10 0,3-1-25 0,1-1-54 16,-3-2-152-16,6-4-520 0,-2-2-781 0</inkml:trace>
  <inkml:trace contextRef="#ctx0" brushRef="#br1" timeOffset="115751.81">16102 6611 2287 0,'0'0'115'0,"0"0"-53"0,0 0 0 0,0 0 22 16,0 0 13-16,0 0 0 0,0 0-16 15,0 0-18-15,0 0-17 0,0 0-4 0,0 0-4 16,0 0-6-16,0 0 2 0,107 28-6 0,-100-15-3 16,-3-1-2-16,-2 2-5 0,0 0 1 0,-2 1-5 15,0 0-1-15,0-1-3 0,0 0-5 0,-4-2-1 16,0 1 1-16,0-2 1 0,-2 1-3 16,1-2 3-16,2-2-1 0,-3-1-2 0,3-1-1 15,-1-1 0-15,0-3-1 0,2 0 4 0,0-2-2 16,0 0 3-16,1 0 1 0,1 0 1 15,0 0-1-15,0-2-6 0,0-3-8 0,3 1-6 16,-1-3-4-16,5 1 5 0,-1-1 2 0,1 3 2 16,2-1-2-16,-1 2-2 0,0 0 1 0,-1 3-4 15,2 0 1-15,2 0-2 0,-2 0-4 16,1 1-5-16,1 2-18 0,0-1-65 0,-2-1-141 16,0-1-1261-16</inkml:trace>
  <inkml:trace contextRef="#ctx0" brushRef="#br1" timeOffset="115962.17">16428 6700 2434 0,'0'0'88'16,"0"0"-73"-16,0 0-18 0,0 0 46 15,0 0 49-15,0 0 37 0,0 0 8 0,0 0-40 16,0 0-37-16,0 0-24 0,0 0-10 0,25 117-13 15,-22-98-11-15,3-1-6 0,-4 0-18 16,2 1-10-16,0 0-14 0,-3-2-20 0,0-4-26 16,-1 1-112-16,0-4-286 0,0-6-1074 0</inkml:trace>
  <inkml:trace contextRef="#ctx0" brushRef="#br1" timeOffset="116173.75">16635 6585 2478 0,'0'0'318'0,"0"0"-285"0,0 0-14 0,0 0 10 16,0 0 10-16,0 0 0 0,0 0-18 15,0 0-18-15,0 0-14 0,0 0-11 0,0 0-9 16,0 0-18-16,0 0-37 0,27 17-67 0,-24-17-119 15,-1 0-1236-15</inkml:trace>
  <inkml:trace contextRef="#ctx0" brushRef="#br1" timeOffset="116298.46">16788 6602 2372 0,'0'0'117'15,"0"0"-42"-15,0 0-11 0,0 0-10 0,0 0-20 16,0 0-29-16,0 0-38 0,0 0-72 0,0 0-197 15,0 0-1211-15</inkml:trace>
  <inkml:trace contextRef="#ctx0" brushRef="#br1" timeOffset="116459.07">16980 6546 2662 0,'0'0'76'0,"0"0"-16"0,0 0 6 15,0 0-1-15,0 0-22 0,0 0-26 0,0 0-26 16,0 0-19-16,0 0-30 0,0 0-85 16,0 0-232-16,0 0-1193 0</inkml:trace>
  <inkml:trace contextRef="#ctx0" brushRef="#br1" timeOffset="117148.46">17378 6495 2175 0,'0'0'233'0,"0"0"-141"0,0 0-36 16,0 0-7-16,0 0-10 0,0 0-19 0,0 0-21 15,0 0 1-15,0 0 5 0,0 0 15 16,0 0 17-16,0 0-6 0,0 0-2 0,0 0-3 15,25 66 0-15,-25-56 1 0,2 0-1 0,-2 0 0 16,0 1 0-16,0-2-2 0,-2 0 3 0,-1-2-1 16,2-1-2-16,0-3 0 0,-1 0-5 0,1-2 2 15,-1-1-3-15,0 0 4 0,1 0 4 16,0 0 0-16,1-2-6 0,-1-2-14 0,-1-3-15 16,0-3-8-16,1 0-2 0,-2-2 8 0,3 0 0 15,0-3 3-15,0 1-1 0,0-1 3 16,4-2 7-16,0 2-3 0,-2-1 5 0,4 4 0 15,-3 0-6-15,1 4 2 0,1-1-5 0,1 5-2 16,0-1-3-16,2 4 1 0,0 1 0 16,3 0-1-16,0 0 9 0,0 6 1 0,1 0 5 15,1 2 4-15,0-1 0 0,-2 4-2 0,-1-1 0 16,0 2-6-16,-4 1-6 0,1-1-9 0,1 1-7 16,-5-1-12-16,4 1-10 0,-4-1-26 15,-1-1-65-15,2-2-200 0,-2-4-1232 0</inkml:trace>
  <inkml:trace contextRef="#ctx0" brushRef="#br1" timeOffset="117409.99">17702 6496 2655 0,'0'0'48'0,"0"0"-48"0,0 0-3 16,0 0 11-16,0 0 23 0,0 0 24 15,0 0 14-15,0 0 7 0,0 0 2 0,0 0-12 16,0 0-10-16,0 0-15 0,0 0-15 0,0 0-13 16,90-18-7-16,-79 12-6 0,1 0-8 0,-2 0-11 15,0 0-21-15,-1 0-44 0,-3 0-62 16,-1 2-109-16,-4 1-1333 0</inkml:trace>
  <inkml:trace contextRef="#ctx0" brushRef="#br1" timeOffset="118066.07">17985 6326 1341 0,'0'0'210'0,"0"0"-86"15,0 0 16-15,0 0-31 0,0 0 18 16,0 0 22-16,0 0 5 0,0 0-18 0,0 0-47 16,0 0-33-16,23 127-24 0,-21-115-9 0,-1 0-4 15,3-1-3-15,-2-2 1 0,-1 0-1 16,-1-2 0-16,0-3 3 0,1 0 0 0,-1-3-1 15,0-1 5-15,0 0 5 0,0 0 11 0,0 0 21 16,0 0 16-16,0-2 8 0,0-5-24 0,0-2-32 16,0-2-29-16,1-3-18 0,0 0 6 15,3-3 6-15,-2 0 3 0,0 1 0 0,2-2 0 16,0 2-3-16,-2 0 7 0,2 1 2 0,1 5-1 16,-3-1 7-16,3 4-7 0,-2 2-5 0,1 1-2 15,1 1-8-15,-2 0 2 0,3 2 0 0,-3 1-2 16,3 0-3-16,-1 0 1 0,2 3 2 15,-3 3 7-15,4 0 13 0,-3 4 3 0,2 0 4 16,0 1 3-16,-3 3-5 0,3 1 5 0,-3 0-4 16,3 0-4-16,0 1 2 0,-3 2-7 0,3-2 0 15,-4-2-2-15,1 1 5 0,0-1-3 16,-3-2 1-16,0-2 1 0,-1-2-3 0,0-1 0 16,0-2 0-16,0-2-2 0,0 0 0 0,0-2 0 15,0-1 4-15,0 0 8 0,0 0 10 0,0 0 8 16,-1-5-8-16,0-1-19 0,0-2-18 15,-2-4-8-15,1 1 3 0,1-3 11 0,0 0 5 16,1-3-5-16,0-2 0 0,0-3 1 0,1 1 2 16,4 2 3-16,-2-1 5 0,1 4 0 15,3 2 2-15,-1 2 0 0,-1 5-3 0,3 1 1 16,1 2-4-16,-4 2-5 0,3 2-2 0,1 0-1 16,0 3 4-16,0 6 12 0,-3 1 5 0,2 4-3 15,1 2 0-15,-1 2-4 0,-3 3-4 16,3 1-1-16,0 1-10 0,-4 2-16 0,4-4-15 0,-1 0-27 15,-2-1-73-15,3-6-210 0,-6-3-1242 0</inkml:trace>
  <inkml:trace contextRef="#ctx0" brushRef="#br1" timeOffset="118277.4">18427 6421 2634 0,'0'0'180'0,"0"0"-89"0,0 0-33 0,0 0-3 16,0 0-4-16,0 0-5 0,0 0-6 0,0 0-11 15,0 0-14-15,0 0-6 0,0 0-9 16,0 0-3-16,0 0-3 0,58-12-9 0,-47 9-11 16,-1-3-22-16,0 2-33 0,2-1-37 0,2-1-57 15,-2 0-116-15,-6 2-837 0,1 2-189 0</inkml:trace>
  <inkml:trace contextRef="#ctx0" brushRef="#br1" timeOffset="118567.07">18696 6263 2445 0,'0'0'118'0,"0"0"-45"0,0 0 8 15,0 0 35-15,0 0 6 0,0 0-5 16,0 0-23-16,0 0-15 0,0 0-16 0,0 0-16 16,0 0-1-16,0 0-5 0,39 121-1 0,-35-101 3 15,-2 1 0-15,4 2-4 0,-3-3-4 16,2 0-7-16,-1 0-8 0,-1-3-1 0,4 0 1 16,-3 0 1-16,3-3-4 0,-4-1-3 0,3-4-6 15,-3-1-6-15,1-3-6 0,-1-2-5 0,-1-1-5 16,-2-2-7-16,0 0-13 0,0 0-14 0,0 0-44 15,0-5-94-15,0 1-377 0,0 0-1175 0</inkml:trace>
  <inkml:trace contextRef="#ctx0" brushRef="#br1" timeOffset="119817.71">19213 6293 1538 0,'0'0'465'0,"0"0"-334"0,0 0-93 0,0 0-49 15,0 0-53-15,0 0 11 0,0 0 52 16,0 0 53-16,0 0 48 0,0 0 3 0,0 0-25 15,0 0-13-15,0 0 2 0,0 0-8 0,27 132-8 16,-22-110-12-16,-3-2-12 0,-1 1-10 16,1-1-8-16,1-3-3 0,-2 0-3 0,0-3-1 15,-1-2 0-15,1-3-2 0,0-2-3 0,0-2-1 16,0-1-4-16,5-3-3 0,-3 0 7 0,3-1 5 16,-1 0 10-16,4 0 5 0,2 0 1 15,0-4-5-15,1 1-7 0,2 0-5 0,-2-1-7 0,1 4 1 16,1 0 3-16,-1 0 4 0,-2 0 1 15,0 4 0-15,0 0 1 0,-1 1 0 0,-1 1 1 16,0-2 1-16,-6 2-2 0,2 1 2 0,-4 0 4 16,-1 2 6-16,-4-1 5 0,-2 1 3 0,-6 1-2 15,-3 0-3-15,-3-1-5 0,2 1-1 16,-3-2 5-16,0-1 2 0,1 0 2 0,2-2-2 16,0 0-9-16,3-3-2 0,2-1-8 0,2-1-11 15,0 0-21-15,2 0-33 0,5-6-54 16,2 1-83-16,0-4-54 0,1 0-65 0,8-2-82 15,-1 3-288-15,-4 0-201 0</inkml:trace>
  <inkml:trace contextRef="#ctx0" brushRef="#br1" timeOffset="120151.54">19504 6522 646 0,'0'0'374'0,"0"0"-142"0,0 0-55 16,0 0-23-16,0 0-11 0,0 0-8 0,0 0-8 15,0 0-6-15,0 0-13 0,0 0-14 16,0 0-10-16,0 0-15 0,0 0-9 0,0 0-14 15,56 81-11-15,-54-69-7 0,-1-2-5 0,5 1-1 16,-3-2-1-16,-1 0-6 0,4-2-6 16,-3 0-3-16,3-3-3 0,-2-1 4 0,4-1 7 15,-4-2 5-15,3 0 1 0,0-2 1 0,-2-5-5 16,2-1-5-16,-2-3-1 0,3 0-3 0,-1-3-1 16,-2 1 3-16,4-1-4 0,-1 2 2 15,-4 0 1-15,4 2-1 0,-3 3 4 0,0-2-1 16,-3 3 1-16,3 1 0 0,-3 2 2 0,-1 1-1 15,-1 0-4-15,0 1 3 0,1 1-7 0,-1 0-9 16,0 0-7-16,0 0 0 0,1 5 12 16,1 0 8-16,0 3 12 0,-1 2-2 0,0-1-5 15,1 3-5-15,-1 0-6 0,6 1-4 0,-4-1-6 16,4-1-6-16,1 0-7 0,-2-4-19 0,4 2-27 16,-1-4-42-16,1-1-74 0,1-2-115 0,-2-1-229 15,-6 0-925-15</inkml:trace>
  <inkml:trace contextRef="#ctx0" brushRef="#br1" timeOffset="120353.29">19879 6250 2295 0,'0'0'26'0,"0"0"-35"15,0 0 37-15,0 0 55 0,0 0 52 16,0 0 2-16,0 0-22 0,0 0-28 0,37 131-21 15,-34-101-14-15,2 2-15 0,-2-1-15 0,0-1-14 16,3-1-14-16,-2-1-8 0,3-1-12 0,-3-4-15 16,2 2-15-16,-2-5-28 0,1 0-57 0,-1-3-139 15,-2-6-391-15,2-2-849 0</inkml:trace>
  <inkml:trace contextRef="#ctx0" brushRef="#br1" timeOffset="120534.32">19762 6503 2707 0,'0'0'79'0,"0"0"-55"0,0 0-16 16,0 0 16-16,0 0 11 0,0 0 1 0,0 0-14 16,0 0-18-16,132-46-16 0,-109 39-15 0,-1 2-16 15,-2-1-28-15,1 0-62 0,-6 1-271 16,-4 3-1136-16</inkml:trace>
  <inkml:trace contextRef="#ctx0" brushRef="#br1" timeOffset="121202.73">20372 6499 1980 0,'0'0'213'16,"0"0"-143"-16,0 0-30 0,0 0 30 0,0 0 38 16,0 0 7-16,0 0-8 0,0 0-21 0,0 0-22 15,0 0-19-15,0 0-12 0,0 0-12 16,0 0-6-16,41 126-6 0,-41-113-2 0,0-1 0 16,0 0-3-16,0-2-2 0,0-1 0 0,-1-4 1 15,1-1-1-15,0-2 2 0,0-1 1 0,0-1 11 16,-2 0 13-16,2 0 5 0,0-2-3 15,-2-4-9-15,2-2-14 0,-1-2-8 0,1-1 0 16,0-3-1-16,0 1-1 0,0-2 0 0,1 0-1 16,3 1 0-16,-1-1-1 0,0 1 3 0,3-1 1 15,-1 3 1-15,2 1 0 0,-1 3-1 0,-1 1 3 16,3 1-1-16,0 3 0 0,-3 2 0 16,3 1-1-16,-1 0 0 0,0 1 0 0,2 5 2 15,0 1 2-15,0 1 1 0,1 2 1 0,-2 3-2 16,-2-1-2-16,0 5-5 0,-1-3-6 15,0 2-5-15,-3 1-7 0,3-2-15 0,-3-1-20 16,1-1-34-16,0-1-74 0,0-4-170 0,-1-3-1084 16</inkml:trace>
  <inkml:trace contextRef="#ctx0" brushRef="#br1" timeOffset="121478.64">20677 6563 1750 0,'0'0'171'16,"0"0"-99"-16,0 0-8 0,0 0 23 0,0 0 30 15,0 0 20-15,0 0 4 0,0 0-16 0,0 0-14 16,0 0-18-16,0 0-15 0,0 0-9 0,0 0-21 15,0 0-7-15,60 20-15 0,-47-25-10 16,-3 0-12-16,2 0-6 0,-3 0-9 0,0 1-9 16,-1-1-12-16,-2-1-26 0,3 1-43 0,-3 0-91 15,-2 1-200-15,-1 1-1145 0</inkml:trace>
  <inkml:trace contextRef="#ctx0" brushRef="#br1" timeOffset="122103.79">21026 6377 2236 0,'0'0'126'15,"0"0"-62"-15,0 0 3 0,0 0 15 0,0 0 7 16,0 0 4-16,0 0-5 0,0 0-16 15,0 0-13-15,0 0-20 0,8 123-13 0,-8-109-12 16,1-2-12-16,-1 0 2 0,0-3-2 0,0 0 0 16,0-2-1-16,0-2 0 0,0-2-1 0,0-2 3 15,0-1 7-15,0 0 10 0,0 0 7 0,0-1-3 16,1-3-7-16,-1-4-7 0,0-2-12 16,0 0 3-16,0-2-3 0,1 1 0 0,3-2-1 15,-2-1-1-15,0 0-1 0,2 1-2 0,1-1 0 16,-2-1-1-16,4 0 4 0,-1 4 1 0,2 1 3 15,-2 1 3-15,0 4 5 0,1-1-6 16,0 2 1-16,0 1 1 0,0 1-8 0,0 2 6 16,-1 0 2-16,2 2-2 0,-1 2 5 0,-1 3-3 15,0 3 2-15,1-1-1 0,-1 4 3 0,0 1-1 16,-1 1 1-16,-1 0-1 0,-1 1-4 16,3-1 3-16,-3 1-1 0,1 0-1 0,0-3 0 15,-2 1-5-15,-1-2 1 0,1-3-1 0,-1 0 0 16,0-3 1-16,-1-3-2 0,0-1 0 0,0-2 2 15,0 0 7-15,0 0-3 0,0-3-3 16,0-3-2-16,0-2-8 0,0-1 5 0,3-3 2 16,-1 1 2-16,1-3 1 0,1 0-2 0,-1-1 1 15,2-1-4-15,0-1 0 0,-1-1-1 0,1-2 3 16,0 2-1-16,1 0 4 0,2 2 2 0,-4 3 0 16,3 3 3-16,-2 3 1 0,2 2 0 0,0 2-1 15,-2 2 0-15,2 1-2 0,-1 1 0 16,2 4-2-16,0 3-2 0,0 1 1 0,-2 1 0 15,1 3 3-15,2 1 2 0,-4 1-1 0,2 2-4 16,-1 2-3-16,0-2-2 0,2 0-6 16,-1-1-8-16,1-1-16 0,0-2-34 0,3-1-79 15,-4-4-178-15,-1-3-873 0</inkml:trace>
  <inkml:trace contextRef="#ctx0" brushRef="#br1" timeOffset="122307.15">21519 6381 2537 0,'0'0'96'0,"0"0"-35"0,0 0 13 16,0 0 19-16,0 0-2 0,0 0-25 0,0 0-31 16,0 0-18-16,0 0-11 0,0 0-4 0,0 0-4 15,0 0-7-15,0 0-5 0,0 0-11 16,120-16-15-16,-108 11-17 0,0 1-32 0,-2-2-49 15,-1 3-104-15,-3 1-232 0,0-1-1017 0</inkml:trace>
  <inkml:trace contextRef="#ctx0" brushRef="#br1" timeOffset="122536.89">21828 6178 2315 0,'0'0'133'0,"0"0"-23"0,0 0-4 16,0 0 3-16,0 0 4 0,0 0-5 15,0 0-18-15,0 0-21 0,0 0-20 0,0 0-17 16,29 125-12-16,-25-111-4 0,-2-2-10 0,1 1-8 16,0-2-5-16,0 1-11 0,1-3-11 15,0 0-28-15,1-3-73 0,-2 0-212 0,0-4-1300 0</inkml:trace>
  <inkml:trace contextRef="#ctx0" brushRef="#br1" timeOffset="122843.7">22126 6232 2002 0,'0'0'908'0,"0"0"-878"0,0 0-31 15,0 0 0-15,0 0 1 0,0 0-4 0,0 0-10 16,0 0-23-16,117-43-30 0,-103 38-36 0,-2 3-48 16,-1-1-71-16,-2 2-127 0,-1 1-430 0,-6 0-433 15</inkml:trace>
  <inkml:trace contextRef="#ctx0" brushRef="#br1" timeOffset="123020.83">22142 6348 2507 0,'0'0'106'15,"0"0"-68"-15,0 0 10 0,0 0 10 0,0 0-4 16,0 0-14-16,0 0-24 0,0 0-22 0,0 0-26 16,130-23-28-16,-108 13-49 0,2-1-122 0,-7 3-370 15,-4 1-911-15</inkml:trace>
  <inkml:trace contextRef="#ctx0" brushRef="#br1" timeOffset="123671.47">22541 6015 2579 0,'0'0'62'0,"0"0"-34"0,0 0 2 16,0 0 30-16,0 0 8 0,0 0-2 15,0 0-13-15,0 0-19 0,0 0-7 0,0 0-1 16,0 0 1-16,0 0-2 0,0 0-2 0,0 0-4 16,112-5-5-16,-104 13-2 0,-1 3 2 15,-2 2 0-15,-1 0-4 0,-1 3 5 0,-2 2-3 16,1 2-3-16,-2-1 4 0,0 2-10 0,-6 0-1 16,1-2-3-16,-4-2-2 0,1 0 0 0,-2-2 1 15,2-1 1-15,-1-1-4 0,-1-1 7 16,0-4-2-16,2-1 2 0,1-3 8 0,3-1-7 15,2-2 3-15,-1-1-1 0,3 0-5 0,0 0 1 16,4-1-2-16,1-3-2 0,4-2-1 0,-1 0 4 16,5-4-1-16,-1 1 2 0,4-1 6 0,-3 0-3 15,3 0 2-15,-2-1 1 0,0 3-3 16,2-3 6-16,-2 3 2 0,3 0 3 0,-3 1 0 16,2 1 3-16,-2 2 1 0,0-1 3 0,-1 2 8 15,0 0 4-15,-1 1 2 0,-1 1 2 0,0 1-6 16,-3 0-2-16,-1 0-2 0,2 0 0 15,-4 0 2-15,0 0-3 0,-1 0-2 0,-2 1-3 16,2 0-6-16,-3 1 3 0,0 0-2 0,2-1-1 16,-2-1-1-16,0 1-4 0,2 0-1 0,-2 1-2 15,-1 0 3-15,0-1-4 0,0 0 0 16,0 0 0-16,0 0-6 0,0 2 1 0,1-3 2 16,-1 1-3-16,0-1 5 0,1 1-6 0,-1 1 0 15,0-1 0-15,2 0 0 0,-2 0 1 16,1 0 2-16,0-1-3 0,-1 0-2 0,1 0 2 15,-1 1-1-15,2-1 2 0,-2 0 3 0,0 2-4 16,1-2 0-16,-1 0-1 0,0 0 0 0,0 0 3 16,0 0-2-16,0 0-1 0,0 0-2 0,0 0 0 15,0 0-1-15,0 0 0 0,0 0-4 16,0 0 0-16,0 0-4 0,0 0-1 0,0 0-6 16,-1-2-5-16,-1 0-9 0,0 1-16 0,-1-1-15 15,1-1-22-15,-5 2-28 0,2-2-41 0,-4 2-100 16,4 0-318-16,0 1-1075 0</inkml:trace>
  <inkml:trace contextRef="#ctx0" brushRef="#br1" timeOffset="124814.92">23381 5800 2835 0,'0'0'91'0,"0"0"-50"0,0 0-10 16,0 0 14-16,0 0 11 0,0 0 1 0,0 0-15 15,0 0-21-15,0 0-18 0,0 0-13 0,0 0-9 16,0 0-9-16,0 0-13 0,-5 14-20 0,0-7-24 15,-2 2-47-15,-4 2-80 0,1 4-113 0,1-3-279 16,1-4-866-16</inkml:trace>
  <inkml:trace contextRef="#ctx0" brushRef="#br1" timeOffset="125079.58">23216 6095 2259 0,'0'0'314'0,"0"0"-230"16,0 0-35-16,0 0 0 0,0 0 12 0,0 0 6 15,0 0-7-15,0 0-16 0,0 0-20 16,0 0-21-16,0 0-23 0,0 0-28 0,0 0-35 0,0 0-47 16,133-38-62-16,-108 28-82 0,0 1-91 15,2 0-114-15,-1 0-166 0,-2 2-31 0,-1 0 574 16,0 0 102-16,-3 3 0 0,-3-1 0 0,1 0 86 16,-5 2 274-16,1 0-51 0,-4 1-41 15,-1 0-20-15,-2 0-20 0,0 2-31 0,-5 0-16 16,-1 0-12-16,-1 0-6 0,0 0 4 0,0 0-11 15,-1 2-27-15,-1-1-40 0,-5 1-45 0,5-1-33 16,-2 2-31-16,3-3-46 0,0 1-76 0,1-1-173 16,0 0-1185-16</inkml:trace>
  <inkml:trace contextRef="#ctx0" brushRef="#br1" timeOffset="125231.09">23763 5942 1975 0,'0'0'206'0,"0"0"-39"0,0 0 0 15,0 0-3-15,0 0-21 0,0 0-28 0,0 0-35 16,0 0-26-16,0 0-25 0,0 0-25 16,0 0-22-16,0 0-17 0,0 0-16 0,0 0-20 15,0 7-42-15,-2-6-143 0,0 2-814 0,0-2-420 0</inkml:trace>
  <inkml:trace contextRef="#ctx0" brushRef="#br1" timeOffset="126419.55">21603 6806 1865 0,'0'0'184'15,"0"0"-80"-15,0 0-15 0,0 0 10 0,0 0 8 16,0 0 9-16,0 0-11 0,0 0-14 0,0 0-20 16,0 0-12-16,0 0-8 0,0 0-9 0,0 0 1 15,0 0-4-15,-55-2 2 0,44 14 2 16,0 5-3-16,-1 2-4 0,-2 2-9 0,1 4-8 16,1-1-7-16,2-1-3 0,3-3-2 0,1-2-6 15,1 0 1-15,2-4-5 0,1-1-3 0,2-3-3 16,0-2-2-16,0-2 2 0,3-2-1 0,2-2 5 15,-2-2 2-15,4 0 6 0,1-1 2 16,0-6 2-16,5-2-6 0,-1-1 3 0,1-3-2 16,2 1-3-16,-2-3 5 0,-1 1-6 0,-2 0 2 15,1 0 1-15,-2 1 1 0,-3 1-1 16,-1 1 0-16,-2 0 1 0,1 1-4 0,-2 2 3 16,-1 3 2-16,1 1-2 0,-1 1 2 0,0 2-4 15,2 1-1-15,-2 0 0 0,1 0 2 0,0 4 0 16,2 3 4-16,-2 2 3 0,0 3-4 15,1 3 6-15,-2 2 3 0,2-1-3 0,-2 3 11 16,-1-1-10-16,0 0 0 0,1 0-1 0,1-2-7 16,-2 1 5-16,5 0-2 0,-3-2-1 0,0-1 0 15,1 0 1-15,0-2-1 0,-1 0 1 0,0-2 2 16,-1-2-7-16,1-1-1 0,1-2-2 16,-1-1-3-16,-1 1-2 0,-1-2-5 0,0-1-5 15,0-1-9-15,0-1-10 0,0 0-23 0,0 0-35 16,0 0-61-16,0 0-146 0,0 0-612 0,0-1-671 15</inkml:trace>
  <inkml:trace contextRef="#ctx0" brushRef="#br1" timeOffset="126680.04">21798 6943 2692 0,'0'0'114'0,"0"0"-65"15,0 0-7-15,0 0 13 0,0 0 10 16,0 0 2-16,0 0-15 0,0 0-21 0,0 0-15 16,0 0-8-16,0 0-4 0,0 0-2 0,0 0-3 15,128-66-4-15,-114 57-4 0,-1 4-7 0,-2-2-7 16,2 2-12-16,-5 0-25 0,0 2-40 0,-2 1-71 15,-2 2-152-15,-3 0-1067 0</inkml:trace>
  <inkml:trace contextRef="#ctx0" brushRef="#br1" timeOffset="126862.93">21888 7032 2536 0,'0'0'132'0,"0"0"-68"0,0 0-9 15,0 0 19-15,0 0 7 0,0 0-6 16,0 0-21-16,0 0-29 0,0 0-19 0,121-36-13 16,-110 30-8-16,-1 0-3 0,0 3-14 0,-2-1-28 15,-2 0-58-15,-2 2-179 0,-1-1-1262 0</inkml:trace>
  <inkml:trace contextRef="#ctx0" brushRef="#br1" timeOffset="127344.69">22316 6724 2448 0,'0'0'104'0,"0"0"-65"16,0 0-3-16,0 0 17 0,0 0 18 0,0 0 11 15,0 0-6-15,0 0-8 0,0 0-9 0,0 0-4 16,0 0-6-16,0 0-2 0,0 0-7 16,-24 115-7-16,22-101-2 0,2 0-8 0,0 1-5 15,0-1-3-15,0 0-7 0,0-3 2 0,3-1-3 16,1-1 0-16,0 0-3 0,2-4-2 0,1 0 2 15,1-1-3-15,0-3 4 0,5-1-1 16,-2 0 0-16,1-6 0 0,2-2-1 0,0-3-2 16,1 1-1-16,-3-2-1 0,2-3 3 0,-3 1 0 15,-3-1 1-15,-3 1 2 0,-3 0-4 0,-1 0 5 16,-1-1-2-16,0 2 0 0,-1-1 4 0,-4 0-7 16,-1 1-1-16,-2 1-2 0,-3 0-1 15,1 2 2-15,0 0-1 0,-2 3 2 0,2 0-1 16,-3 3 0-16,1 3 2 0,-1-1-2 0,2 2 5 15,0 0-8-15,2 0-1 0,2 2-3 0,1 1-10 16,0 2-7-16,2-1-15 0,1 1-21 16,2 0-45-16,1 1-85 0,0-2-205 0,0-1-1214 0</inkml:trace>
  <inkml:trace contextRef="#ctx0" brushRef="#br1" timeOffset="127581.89">22592 6788 2101 0,'0'0'176'16,"0"0"-39"-16,0 0 13 0,0 0 17 0,0 0-7 16,0 0-16-16,0 0-30 0,0 0-30 0,0 0-20 15,0 0-17-15,0 0-15 0,0 0-7 16,40 116-7-16,-40-100-8 0,-4-1-4 0,0-1-3 15,2-2-5-15,-2 0-4 0,-1-2-8 0,4-1-10 16,-2 0-15-16,1-3-24 0,1-1-52 0,-1-2-159 16,2-1-1365-16</inkml:trace>
  <inkml:trace contextRef="#ctx0" brushRef="#br1" timeOffset="128097.54">22811 6590 1916 0,'0'0'168'0,"0"0"-52"0,0 0-1 0,0 0 11 15,0 0 11-15,0 0 2 0,0 0-12 0,0 0-19 16,0 0-18-16,0 0-15 0,0 0-9 0,0 0-8 16,0 0-11-16,0 0-8 0,2-22-2 15,1 32 0-15,-2 2-1 0,2 2-1 0,-1 2-10 16,1-1-8-16,-2-1-4 0,1 0-7 0,3 0-2 15,-2-1-1-15,-1-3-3 0,2 3-2 0,0-3 0 16,-2 0-5-16,2-3-6 0,-1 0-7 0,-1 0-15 16,1-2-13-16,-1-1-38 0,3 1-78 0,-5-3-192 15,1 0-1296-15</inkml:trace>
  <inkml:trace contextRef="#ctx0" brushRef="#br1" timeOffset="128380.93">22989 6713 2508 0,'0'0'145'0,"0"0"-82"0,0 0-17 0,0 0 29 16,0 0 17-16,0 0 3 0,0 0-6 0,0 0-21 15,0 0-15-15,0 0-9 0,0 0-9 0,0 0-6 16,0 0-4-16,0 0-6 0,44 103-5 0,-44-91-4 16,0-2-3-16,0 1-6 0,0-1-5 0,0-1-6 15,-2 0-3-15,0-1-6 0,1-1-6 16,-2 0-16-16,-1-2-29 0,2-2-54 0,1 0-148 16,-2-3-751-16,2 0-586 0</inkml:trace>
  <inkml:trace contextRef="#ctx0" brushRef="#br1" timeOffset="128859.07">23207 6412 2548 0,'0'0'82'0,"0"0"-45"0,0 0-5 15,0 0 15-15,0 0 7 0,0 0 3 0,0 0-11 16,0 0-12-16,0 0-10 0,0 0-4 0,0 0 2 16,0 0 1-16,0 0 1 0,0 0 1 0,84 79-1 15,-84-62-3-15,0 0-7 0,-2 0-6 0,-3 1-5 16,3-1 2-16,-3 0-1 0,1-1-1 16,-1 1 2-16,-1-3-7 0,1-1 5 0,0-3 0 15,0-1 3-15,1 0 8 0,-1-3-5 0,-1-2 0 16,5-1 2-16,-2-2 6 0,3-1 4 15,0 0 6-15,0 0 0 0,0-2-12 0,4-2-6 16,2-2-6-16,0-2-3 0,3 0 7 0,0 1-3 16,2-1 2-16,0 0 0 0,3 1-3 0,-3-1 5 15,2 1 1-15,-1-1 2 0,-1 1-2 16,3-1 3-16,-2 2 2 0,1 0 1 0,-1 2 6 16,1-1 1-16,-1 1 0 0,-2-1 2 0,-1 0-3 15,1 2 3-15,-2 0-2 0,0 0 0 0,0 1-6 16,-1 0-1-16,-2-1-2 0,-2 2-5 15,0 0-5-15,0 0-2 0,-2 1-3 0,-1 0-1 16,0 0 1-16,0 0-2 0,0 0-3 0,0 0-4 16,0 0-6-16,0 0-9 0,0 0-21 15,-1 2-33-15,-1 0-71 0,1 0-269 0,0-1-1296 0</inkml:trace>
  <inkml:trace contextRef="#ctx0" brushRef="#br1" timeOffset="132282.41">14199 10184 1165 0,'0'0'803'0,"0"0"-707"0,0 0-24 0,0 0-10 15,0 0 12-15,0 0 15 0,0 0 4 16,0 0-7-16,0 0-22 0,0 0-16 0,0 0-10 16,0 0-4-16,-47 41-8 0,47-22-4 0,0 2-2 15,3 1-9-15,0 2-1 0,2 0-7 16,-2-1-5-16,4 1 1 0,0-2-2 0,0-1 0 16,1-2 2-16,1 0-2 0,1-3-3 0,-1-1-3 15,-1-4 0-15,4 0-1 0,-1-3 1 0,0-4 1 16,1-2 2-16,-1-1 6 0,-1-1 5 15,2-2 9-15,-4-4 7 0,0-5 4 0,-1-1-1 16,-1-3-4-16,0-2-3 0,-2-2-6 0,-1-1-2 16,-2 1-3-16,-1-2-2 0,0 1-1 15,-1 1 1-15,-4 0 2 0,-3 1-5 0,-3 1-1 0,0-1-3 16,-4 0-4-16,-1 0 0 0,-1 1-1 16,-2 0 2-16,-1 3 3 0,1 2 6 0,0 2-1 15,-1 3 4-15,4 3 2 0,1 3-4 0,2 1 7 16,4 2-2-16,1 5-3 0,2 2 1 0,4 0-6 15,1 4 4-15,1 1-1 0,1 1 2 16,4 2-2-16,2-1-3 0,3 1-1 0,0-2-2 16,3-1 0-16,-3-1 4 0,4 0 1 0,0-3-1 15,0 0 2-15,2-3-1 0,-1-2 3 0,3-2 2 16,-3-1-3-16,2-2 2 0,0-2-6 16,2-5-9-16,-1-1-8 0,-4-4-28 0,4-1-47 15,-6 3-138-15,-5 4-1242 0</inkml:trace>
  <inkml:trace contextRef="#ctx0" brushRef="#br1" timeOffset="132475.93">14442 10184 2465 0,'0'0'88'0,"0"0"-93"0,0 0-15 16,0 0-1-16,0 0 4 0,0 0 3 0,0 0-10 16,0 0-35-16,0 0-45 0,0 0-57 0,0 0-72 15,117-80-126-15,-115 79-945 0</inkml:trace>
  <inkml:trace contextRef="#ctx0" brushRef="#br1" timeOffset="132628.68">14509 10307 2239 0,'0'0'234'16,"0"0"-121"-16,0 0-12 0,0 0-7 0,0 0-12 15,0 0-18-15,0 0-24 0,0 0-23 0,0 0-20 16,0 0-17-16,0 0-22 0,0 0-59 16,0 0-224-16,0 0-1245 0</inkml:trace>
  <inkml:trace contextRef="#ctx0" brushRef="#br1" timeOffset="135400.15">16295 10193 1969 0,'0'0'177'15,"0"0"-109"-15,0 0-31 0,0 0-3 0,0 0 12 16,0 0 16-16,0 0 5 0,0 0-6 16,0 0-10-16,0 0-6 0,0 0-6 0,0 0-3 0,-35 105-5 15,35-84-5-15,0 2-3 0,1-2-4 0,3 3-3 16,1-1-2-16,-1-2-1 0,3 2-1 16,-2-3-1-16,0-1-2 0,3-2-5 0,0-2-3 15,-1-1-2-15,2-3-4 0,0-1-2 0,1-5-3 16,0-2 1-16,1-3 3 0,3 0 8 15,-1-6 5-15,0-6 4 0,-2-2 2 0,3-3-3 16,-3-2 0-16,-1-2-1 0,-3 0-3 0,1 0 0 16,-3 2 1-16,-4 1-1 0,-1-1 0 0,0 3 2 15,-5-1 2-15,0 2 0 0,-3 0-3 16,-2 1-1-16,0 3-6 0,-4 0-4 0,0 2-2 16,0 2 2-16,-2 2 3 0,2 2-1 0,0 3 2 15,-1 0 5-15,4 0-1 0,-1 5 1 0,3 1-1 16,1 1-2-16,2 0 1 0,2 0 0 15,3 0 2-15,1 0-2 0,0 0 2 0,1 1-3 16,4-1 0-16,1 0 5 0,3-1-3 0,3-1 6 16,-1 0 2-16,5 0-5 0,-3-4 4 0,3 1-1 15,0-2-1-15,3 0 1 0,0-2-1 0,1-2-7 16,1 0-5-16,-2-3-4 0,1 2-17 16,0-1-13-16,-3 0-27 0,-1 0-63 0,-4 1-146 15,-5 3-1162-15</inkml:trace>
  <inkml:trace contextRef="#ctx0" brushRef="#br1" timeOffset="135591.71">16641 10251 1920 0,'0'0'597'0,"0"0"-594"15,0 0-30-15,0 0 1 0,0 0 13 0,0 0 4 16,0 0-1-16,0 0-19 0,0 0-27 0,0 0-33 16,0 0-33-16,0 0-57 0,117-86-144 0,-115 84-1001 0</inkml:trace>
  <inkml:trace contextRef="#ctx0" brushRef="#br1" timeOffset="135750.53">16690 10357 1897 0,'0'0'137'0,"0"0"-25"0,0 0 3 16,0 0-6-16,0 0-27 0,0 0-29 0,0 0-34 15,0 0-36-15,0 0-33 0,0 0-50 0,0 0-72 16,118-83-170-16,-111 76-1058 0</inkml:trace>
  <inkml:trace contextRef="#ctx0" brushRef="#br1" timeOffset="136129.34">17061 9680 2686 0,'0'0'110'0,"0"0"-65"0,0 0-33 16,0 0-2-16,0 0 17 0,0 0 40 0,0 0 18 15,0 0-3-15,0 0-14 0,0 0-29 16,0 0-14-16,0 0-3 0,0 0-5 0,95 128 0 16,-83-110-6-16,-3 0-5 0,-1 0-10 0,0-1-1 15,-4-2-7-15,3-1-6 0,-4-1-10 0,3-4-20 16,-3-3-23-16,3-3-52 0,-3-3-103 16,1 0-217-16,0 0-1125 0</inkml:trace>
  <inkml:trace contextRef="#ctx0" brushRef="#br1" timeOffset="136768.26">17315 9513 2378 0,'0'0'85'16,"0"0"-49"-16,0 0 1 0,0 0 19 15,0 0 18-15,0 0 9 0,0 0-13 0,-65 120-17 16,61-103-22-16,3 0-12 0,0-4-4 0,1 1-5 15,1-2 0-15,4-2 0 0,1-2 4 0,5-1 0 16,0-3 2-16,5 0 1 0,-3-3-5 16,3-1-2-16,-1 0-2 0,4 0 0 0,-1 0 0 15,-2 0-3-15,1 0-2 0,1 0-1 0,-5 0 0 16,0 2-3-16,-3 1 1 0,-2 3-1 0,1 1-1 16,-6 0 4-16,0 4-2 0,-1-2 5 15,-2 0 1-15,0 2-1 0,-6-1 3 0,0 0-2 16,-2 1-1-16,-1-3 3 0,-1 2 2 0,-2-3 1 15,2-1 1-15,1-4 4 0,0-2 2 16,0 0 2-16,5-5-4 0,-2-3-5 0,3-3-5 16,0-1-4-16,0-2-5 0,3-2 0 0,0-1-2 15,0 0-5-15,3-3 0 0,2 3-1 0,0-2 1 16,1 2-6-16,2 1-2 0,1 1 4 0,-3 0-3 16,3 2 5-16,0 1 5 0,1 0 0 0,0 2 4 15,-1 0 0-15,0 0 2 0,-4 3 4 16,3 0 3-16,-1 1-1 0,0 3-1 0,-2 3-2 15,-2 0-4-15,3 0 4 0,-4 0 4 0,4 7 1 16,-3 2 0-16,0 3 1 0,4 1-2 0,-5 1 0 16,2 2 1-16,0 0-2 0,-2 0 2 15,4-1-3-15,-3 1-1 0,5 0 1 0,-4-4 2 16,4 0-1-16,-1-2 1 0,-1-1 0 0,4-2-2 16,0-3 0-16,0 0 3 0,3-4 2 15,0 0 5-15,0-8 1 0,1-2-1 0,0-4 2 16,-1-1-4-16,-2-4 0 0,4-2 3 0,-4 1 3 15,-2-2 1-15,-2 0 0 0,0 0 0 0,-4 1-1 16,2 2 2-16,-5-1-4 0,0 3 2 16,-1 0-1-16,-6 3-12 0,-2-1 2 0,-2 3-6 15,-2 2-1-15,-5 2-1 0,1 1-2 0,0 4-5 16,-1 0-3-16,0 3-2 0,-1 0-2 0,5 2-5 16,-2 2-17-16,5 0-30 0,1 1-56 0,5 0-209 15,-1-3-1317-15</inkml:trace>
  <inkml:trace contextRef="#ctx0" brushRef="#br1" timeOffset="137639.03">17950 9216 1954 0,'0'0'134'0,"0"0"-41"0,0 0-8 15,0 0-1-15,0 0-5 0,0 0-2 0,0 0 1 16,0 0 5-16,0 0 4 0,0 0 3 0,0 0-14 16,0 0-13-16,0 0-9 0,0 0-15 0,68 114-15 15,-59-92-8-15,0 0-12 0,-4-2-10 0,3 1 0 16,0-3-11-16,0-2-13 0,-2-2-25 16,2-3-53-16,-2-2-113 0,-1-3-259 0,-3-2-1079 0</inkml:trace>
  <inkml:trace contextRef="#ctx0" brushRef="#br1" timeOffset="137847.41">17934 9449 2634 0,'0'0'122'0,"0"0"-79"0,0 0-27 16,0 0 5-16,0 0 19 0,0 0 13 0,0 0 2 15,0 0-15-15,0 0-13 0,0 0-11 0,0 0-10 16,115-83-3-16,-102 73-3 0,2-2-7 0,-2 1-7 16,-3 2-15-16,2-1-36 0,2 0-74 0,-7 1-296 15,0 4-1138-15</inkml:trace>
  <inkml:trace contextRef="#ctx0" brushRef="#br1" timeOffset="139270.01">18396 8978 0 0,'0'0'339'0,"0"0"41"16,0 0-80-16,0 0-54 0,0 0-36 0,0 0-22 16,0 0-32-16,0 0-30 0,0 0-20 0,0 0-14 15,0 0-9-15,0 0-1 0,0 0-6 0,-22-10-1 16,21 9-2-16,-1-1-1 0,1 2 0 16,-4 0 1-16,4 0-7 0,1 0-11 0,0 0-7 15,-1 3-12-15,0 0-7 0,1 3 3 0,0 2 1 16,0 2 4-16,0 3 0 0,0 1-5 0,0 2-7 15,2 1-5-15,4-1-2 0,-2 2-4 0,-1 0 0 16,3-1-3-16,-3-1 0 0,3 0 1 0,-3-1-8 16,5-2-1-16,-4-2-3 0,4-1-4 15,-1-2 3-15,-2-3 0 0,3-1-2 0,1-2 3 16,-1-2 4-16,1 0 4 0,-2-2 7 0,2-5 2 16,0-2-2-16,1-4-2 0,-2-1-2 15,0-2-1-15,-4-1-2 0,4 0-1 0,-6-1 3 16,-1 2 0-16,-1 0 0 0,0 1-1 0,-3 1 0 15,-4 1-8-15,2-2 3 0,-3 3-1 16,-1-2-2-16,-1 1 3 0,0 2-3 0,-1 1 0 16,-1 1 0-16,-2 0 2 0,1 3-9 0,3 0 0 15,-1 2-3-15,0 3-11 0,1 0 0 0,1 1-9 16,1 0-16-16,3 0-18 0,-1 3-50 0,4 1-133 16,0 0-478-16,1-2-883 0</inkml:trace>
  <inkml:trace contextRef="#ctx0" brushRef="#br1" timeOffset="139820.64">18680 8717 1631 0,'0'0'188'0,"0"0"-78"0,0 0-16 0,0 0 9 16,0 0 3-16,0 0-3 0,0 0-18 0,0 0-23 16,0 0-14-16,0 0-6 0,0 0 2 15,0 0 6-15,0 0 5 0,0 0 0 0,-56 50 0 16,56-35 3-16,0 5-3 0,2 2-5 0,2 2-6 16,5 2-13-16,3 1-9 0,1-2-4 0,0 0-4 15,-1-1-7-15,3-3-5 0,-1-2-6 16,-1-2-8-16,5-4-3 0,-2-3-10 0,0-2-14 15,2-4-18-15,-1-3-38 0,-1-1-89 0,-1 0-220 16,-8 0-1136-16</inkml:trace>
  <inkml:trace contextRef="#ctx0" brushRef="#br1" timeOffset="140372.49">18872 8695 2454 0,'0'0'68'0,"0"0"-69"16,0 0-12-16,0 0 8 0,0 0 20 15,0 0 14-15,0 0-3 0,0 0-11 0,0 0-5 16,0 0-6-16,0 0 3 0,0 0 7 0,0 0-1 16,0 0 6-16,123-42 3 0,-115 46 0 0,-1 2 1 15,-2 0 1-15,1 0-2 0,-3 2-5 0,-2 3-2 16,0-1-3-16,-1 1-2 0,0 2-2 16,0 1-3-16,-1-3 0 0,-2 2-3 0,-3-2-1 15,2 0 0-15,-2 0-1 0,4-3 4 0,-1-3-5 16,1 2 0-16,-2-4 2 0,3 0-2 0,1-1-2 15,0-1-5-15,0-1-6 0,0 0-6 16,0 0 4-16,2 0 8 0,3-2 8 0,-1-3 4 16,3 2 0-16,2-3-1 0,-3 2-1 0,3-1-2 15,2 2 2-15,2-1 2 0,-2 2-1 16,1 1 1-16,-1-2 0 0,0 2 2 0,0 1 1 16,0 0 6-16,-2 0 2 0,1 0-3 0,-4 3 4 15,-2 1-2-15,-1 1 2 0,0 1 7 16,-2 1 4-16,-1 1 8 0,0 3 8 0,-7 0-5 15,0 1-6-15,1 1-9 0,-4 0-7 0,0 0-7 16,0 2-1-16,-2-3-4 0,2 1-7 0,-3 0-2 16,2-1-7-16,4-1-6 0,-5-1-6 0,6-1-11 15,-2-2-19-15,5-1-33 0,-2-2-61 0,4-4-140 16,0 0-477-16,0 0-746 0</inkml:trace>
  <inkml:trace contextRef="#ctx0" brushRef="#br1" timeOffset="140724.13">19172 8547 2164 0,'0'0'157'0,"0"0"-108"16,0 0-24-16,0 0 32 0,0 0 36 16,0 0 19-16,0 0-10 0,0 0-30 0,0 0-26 15,0 0-12-15,0 0-2 0,-6 124 3 0,5-107-4 16,0-1-1-16,1 1-6 0,0-1-6 15,0-2-6-15,1-1-3 0,2-1-3 0,4-1-5 16,0-2-3-16,0-1-1 0,3-2 3 0,0-2-4 16,1-3 6-16,3-1 4 0,-1 0 1 15,-1-5 8-15,4-3 0 0,-3-2 1 0,-1-2-1 16,-2-1 0-16,-1 2-5 0,1 0-1 0,-7-1-1 16,2 3-2-16,-3 0 7 0,-2 1 2 0,0 2 0 15,-4 2-3-15,-2 0-6 0,-4 0-1 0,2 3-5 16,-2 0-2-16,-2 1-5 0,0 1-1 0,0 4 1 15,-4 1-5-15,5 1 7 0,-1 0-4 16,2 0-2-16,2 1-6 0,3-2-7 0,-1 0-10 16,4-1-15-16,1-2-23 0,1-1-55 0,0-1-133 15,0 1-407-15,0-2-877 0</inkml:trace>
  <inkml:trace contextRef="#ctx0" brushRef="#br1" timeOffset="141022.1">19360 8453 2239 0,'0'0'71'0,"0"0"-43"0,0 0 21 0,0 0 38 15,0 0 17-15,0 0-6 0,0 0-27 16,0 0-24-16,0 0-16 0,0 0 1 0,0 0 0 16,0 0 4-16,31 129-5 0,-26-115-6 0,-1-3-4 15,-1 1-11-15,4-4 0 0,1-1-4 0,-3-2 2 16,3-1 4-16,1-3 1 0,1-1 9 0,-1 0 4 15,0-4 1-15,2-2-2 0,-2-4-2 16,0-3-6-16,-3 0-3 0,3-1 0 0,-3 1-1 16,-4 0 0-16,-2 1-1 0,0 1-4 0,-2 0-4 15,-6 4-5-15,-2-2-4 0,-2 4-10 0,-5-1-5 16,3 2-10-16,-5 3-15 0,0-2-14 0,-1 3-28 16,0 0-43-16,2 0-88 0,3 0-133 15,4 0-557-15,4 0-502 0</inkml:trace>
  <inkml:trace contextRef="#ctx0" brushRef="#br1" timeOffset="141232.78">19422 8217 2451 0,'0'0'103'15,"0"0"-32"-15,0 0 13 0,0 0 24 0,0 0 4 16,0 0-13-16,0 0-22 0,133 26-26 0,-112-12-17 15,-2 1-10-15,0 3-8 0,1 0-5 16,-4 1-4-16,-1 4-2 0,-3-3-4 0,-2 3-5 16,0-1-6-16,-4 0-9 0,-4 0-19 0,-2 0-24 15,0 1-40-15,-3-1-106 0,-4-3-243 0,5-7-1130 0</inkml:trace>
  <inkml:trace contextRef="#ctx0" brushRef="#br1" timeOffset="141976.67">17862 9903 469 0,'0'0'425'0,"0"0"-153"0,0 0-52 0,0 0-21 15,0 0-25-15,0 0-3 0,0 0-13 0,0 0-10 16,0 0-19-16,0 0-32 0,0 0-23 0,0 0-31 15,0 0-4-15,0 0 4 0,-21-47-4 0,38 33 1 16,8-2-8-16,-1-2-6 0,7-2-5 0,0-4-2 16,6 0-1-16,0-3-1 0,2 0 1 15,6-3-2-15,-1 2 6 0,4-3 1 0,-5 1 4 16,5 2 1-16,-4-1 2 0,1 0 1 0,0 0-1 16,-3 2-2-16,1-1 1 0,-4 2-3 15,-2 0-1-15,-4 5 1 0,-4 0-4 0,-5 2-5 16,0 4-6-16,-9 4-1 0,2 2-7 0,-6 2-3 15,-3 2-1-15,-3 1-6 0,0 3-7 0,-4 1-8 16,-1 0-17-16,0 0-6 0,0 3-9 16,-6 4-16-16,0 0-44 0,-4 4-131 0,2-4-300 15,1-2-1029-15</inkml:trace>
  <inkml:trace contextRef="#ctx0" brushRef="#br1" timeOffset="142553.87">18329 9748 2274 0,'0'0'399'15,"0"0"-367"-15,0 0-34 0,0 0 0 16,0 0 14-16,0 0 21 0,0 0 6 0,0 0-2 15,0 0-10-15,0 0-12 0,0 0-6 0,0 0-3 16,0 0 1-16,116-77-1 0,-110 78 9 16,-2 6 6-16,-3 1 5 0,4 2 1 0,-4 3-6 15,-1-1-9-15,0 1-4 0,0 1-6 0,0 0-2 16,-5 2-1-16,2-1-3 0,0 1-4 0,-3-2-1 16,3 0 1-16,-3-2 2 0,4-1 5 15,0-2-3-15,1-1 1 0,1-3-5 0,0-1-5 16,0-1-5-16,0-3-1 0,1 0 2 0,2 0 6 15,4 0 9-15,-2-5 4 0,3-1 4 0,3 0 0 16,-1-2-1-16,0 0-2 0,0-1-1 0,1 1-2 16,0 1 0-16,3 2 2 0,-3 0 3 0,0 1-6 15,-2 3 1-15,0 1 1 0,-4 0 2 16,4 0 2-16,-5 5 3 0,2 1 2 0,-4 0 0 16,0-1 4-16,2 4 0 0,-4-1 1 0,0 2-1 15,0 1 3-15,-4 0 4 0,0 0 1 0,-3 1 5 16,1 0-5-16,-4 0 0 0,0 1-4 15,0-2-1-15,-5 0 0 0,4 1-2 0,-2-2-1 16,-2 2 1-16,2-4 3 0,3 2 0 0,0-3 3 16,-1 0 0-16,2-1-1 0,1-2 6 15,5 0 1-15,-1-2-1 0,-1 1 0 0,4-2-3 16,1-1-5-16,0 1-1 0,0-1 0 0,0 0-5 16,0 0 1-16,0 0-1 0,0 0-3 15,0 0-1-15,0-1-7 0,0-1-1 0,0-1-4 0,1 1-8 16,-1-1-10-16,0 0-24 0,0 1-49 15,0-2-117-15,0 1-487 0,0 0-973 0</inkml:trace>
  <inkml:trace contextRef="#ctx0" brushRef="#br1" timeOffset="143359.81">19943 8597 1694 0,'0'0'164'0,"0"0"-88"15,0 0-4-15,0 0 30 0,0 0 28 0,0 0 12 16,0 0-10-16,0 0-23 0,0 0-16 15,0 0-4-15,0 0-2 0,0 0-3 0,53 16-6 16,-43-5-10-16,-4-1-13 0,2 2-14 0,-2 2-16 16,-1-2-10-16,-2 1-11 0,-1 1-12 0,-2 0-10 15,-2 2-34-15,-5 0-77 0,0-4-396 16,3-4-1103-16</inkml:trace>
  <inkml:trace contextRef="#ctx0" brushRef="#br1" timeOffset="143999.04">20255 8188 1709 0,'0'0'470'0,"0"0"-375"0,0 0-22 15,0 0 19-15,0 0 20 0,0 0 3 0,0 0-11 16,0 0-30-16,0 0-13 0,0 0-1 0,0 0 9 15,0 0 14-15,0 0-3 0,0 0-13 0,15 77-16 16,-11-60-18-16,4-2-6 0,-2 1-13 16,0-2-6-16,0 2-1 0,-2-5-11 0,4 2 0 15,-4-3-8-15,2 1-6 0,-2-3-10 0,3-3-23 16,-4 0-41-16,5-2-110 0,-6-1-313 0,1-2-1106 16</inkml:trace>
  <inkml:trace contextRef="#ctx0" brushRef="#br1" timeOffset="144714.01">20446 8067 2549 0,'0'0'89'0,"0"0"-57"0,0 0-5 0,0 0 18 16,0 0 17-16,0 0 10 0,0 0-9 15,0 0-15-15,0 0-15 0,0 0-12 0,0 0-4 16,-85 119-3-16,85-104-4 0,0-1 1 0,1-2-6 16,3 0-1-16,5-2-3 0,-1-2-4 0,2 0 3 15,3 1-2-15,-2-4 4 0,5 3 2 0,-2-3 0 16,3-1-2-16,-3 2 0 0,4-1-1 16,-1-1 1-16,-1 1 2 0,1 1-2 0,-3-2 1 15,1 1-3-15,-3 0 0 0,-2 2 2 0,-2-1-5 16,-4-1 3-16,1 2 0 0,-3 0 3 0,-2 0-1 15,0 0 5-15,-4 1 0 0,-1 0 0 16,-3 0 5-16,-1 0-8 0,-1-1 3 0,-1-1 1 16,1-1 3-16,-1-2 5 0,0-2 4 0,2-1 2 15,-1 0-5-15,1-4 1 0,4-3-3 0,-1-2-4 16,2-3-1-16,-2-2-9 0,5-1-1 0,1-2-2 16,0 1-3-16,0-2 0 0,0 1-1 15,0 2-1-15,3-2-3 0,3 1-1 0,-1 3-7 16,1-2-3-16,1 1-1 0,3 1-13 0,-4 1-7 15,3-1-16-15,1 3-22 0,0-1-16 0,-1 3-30 16,0 0-28-16,0 1-22 0,-2 1-4 16,-1 2 15-16,2 1 29 0,-3 1 45 0,1-1 35 15,-1 3 33-15,0 0 27 0,-2 0 22 0,3 0 12 16,-3 0 12-16,4 0 9 0,-4 3 8 0,1 1 8 16,0-1 6-16,-2 3 2 0,1 1 1 15,0 1 3-15,-2 1-1 0,-1 2-5 0,0-1-4 16,0 2-10-16,0 0-4 0,0 0-7 0,0 0-5 15,0-2-8-15,0 1-8 0,0-1-7 0,2-2-10 16,0 1-4-16,5-2-5 0,-4 0-2 0,4-3 3 16,-1-1 1-16,1-2 5 0,3-1 2 15,-1 0 1-15,1-1 3 0,2-6 1 0,-1-2-3 16,1-1-1-16,-1-3-2 0,1-1 1 0,-3-1 3 16,0-1 5-16,-2-1-2 0,1 0 0 15,-6 1-1-15,1 1-5 0,-3 1-5 0,0 2-2 16,-3 1-5-16,-4 1-8 0,-1 3 0 0,-3 1-8 15,-3 2-4-15,2 2-6 0,-6 2-9 0,4 0-10 16,-3 0-23-16,4 1-39 0,0 3-112 0,4-3-432 16,3 2-965-16</inkml:trace>
  <inkml:trace contextRef="#ctx0" brushRef="#br1" timeOffset="145062.44">20922 7864 2736 0,'0'0'81'0,"0"0"-55"0,0 0-1 15,0 0 23-15,0 0 32 0,0 0 17 0,0 0-3 16,0 0-23-16,0 0-27 0,0 0-14 0,0 0-6 16,60 126-7-16,-49-108-4 0,-1 0-6 15,0-2-4-15,0 0-5 0,-3 0-8 0,-1-1-1 16,2-1-9-16,-3 0-15 0,0-3-19 0,-2 1-30 15,-1-2-48-15,-2-1-99 0,0-3-181 0,0-1-1154 0</inkml:trace>
  <inkml:trace contextRef="#ctx0" brushRef="#br1" timeOffset="145244.63">20874 8120 2601 0,'0'0'91'0,"0"0"-38"16,0 0 12-16,0 0 13 0,0 0 0 0,0 0-7 16,120-91-22-16,-98 75-27 0,-3-1-16 15,2 0-12-15,-3 1-15 0,-1 0-25 0,-1 2-49 16,-2 0-122-16,-4 3-512 0,-2 5-852 0</inkml:trace>
  <inkml:trace contextRef="#ctx0" brushRef="#br1" timeOffset="145681.44">21318 7685 2076 0,'0'0'136'16,"0"0"-59"-16,0 0-4 0,0 0 22 0,0 0 10 16,0 0 0-16,0 0-17 0,0 0-19 0,0 0-14 15,0 0-6-15,0 0 10 0,0 0 5 0,0 0 0 16,0 0 2-16,-28 89-21 0,28-66-12 16,6 1-10-16,-3 0-12 0,2 1-1 0,1-5-9 15,2-1-5-15,1-2-7 0,1-1-7 0,0-6-6 16,3-1-12-16,-1-1-17 0,2-3-42 15,1-4-72-15,-5 1-156 0,-2-2-1045 0</inkml:trace>
  <inkml:trace contextRef="#ctx0" brushRef="#br1" timeOffset="146103.31">21523 7698 1968 0,'0'0'218'15,"0"0"-128"-15,0 0-29 0,0 0 17 16,0 0 26-16,0 0 19 0,0 0-3 0,0 0-19 16,0 0-19-16,0 0-13 0,0 0-7 0,0 0-1 15,0 0-2-15,0 0-4 0,-1-30-1 0,1 30-12 16,0 0-5-16,0 0-9 0,1 3-3 16,2 3 4-16,2 3 1 0,-2 2 2 0,5 3-5 15,-3-1-4-15,2 2-5 0,-1 2-1 0,0-2-3 16,2 0-4-16,-2 0-2 0,-1-1-3 15,2-1-5-15,-1-1 3 0,3 0-3 0,-4 0-1 16,1-2-5-16,0-3-1 0,-2-2-5 0,2 1-6 16,-4-4-8-16,0-1-16 0,-2-1-27 0,1 0-53 15,-1 0-99-15,0-2-274 0,0 1-1166 0</inkml:trace>
  <inkml:trace contextRef="#ctx0" brushRef="#br1" timeOffset="146439.74">21668 7496 2396 0,'0'0'121'0,"0"0"-72"0,0 0-16 16,0 0 15-16,0 0 17 0,0 0 21 0,0 0 5 15,0 0-17-15,0 0-20 0,0 0-14 0,0 0-12 16,0 0-1-16,0 0-3 0,0 0-2 16,96 117 0-16,-84-100-1 0,0 2-2 0,0-3-4 15,-2 2-5-15,2-2-4 0,0-1-2 0,-4 0-5 16,1 0-2-16,-2-1-5 0,-3 2-5 0,-1-4-13 15,-3 4-19-15,0-1-34 0,-2 0-88 0,-2-4-256 16,1-3-1188-16</inkml:trace>
  <inkml:trace contextRef="#ctx0" brushRef="#br1" timeOffset="147199.34">22005 7457 1370 0,'0'0'112'0,"0"0"-80"0,0 0 28 0,0 0 42 15,0 0 23-15,0 0 3 0,0 0-17 0,0 0-18 16,0 0-9-16,0 0 0 0,0 0 2 0,0 0-2 15,0 0-6-15,0 0-2 0,-28 18-1 16,25-17 0-16,2 1-4 0,1 1-10 0,-2-2-9 16,0 0-6-16,2 0-10 0,0 0-4 0,0-1-1 15,0 1-11-15,0-1-7 0,0 0-3 0,0 0-7 16,0 0 2-16,0 0 2 0,0 0 2 0,0 0 0 16,0 0 2-16,0 0 2 0,0 0-2 0,0 0 6 15,0 0-7-15,0 0-1 0,2-1-2 16,0 0-5-16,-2 1 2 0,0 0-2 0,0 0 0 15,0 0 1-15,0 0 2 0,0 0 2 0,0 0 1 16,0 0 2-16,0 0-1 0,0 0 0 16,0 0 1-16,0 0-3 0,0 1 2 0,-2 2 0 15,0 1-1-15,1 3 3 0,0 2-4 0,1 3 0 16,0 3-2-16,0 2-5 0,0 1 4 0,0 1-1 16,2 1 0-16,2 0-2 0,-4 1-1 15,2-3-1-15,2-1 0 0,0-1-4 0,2-3 0 16,-1 0-3-16,4-4-4 0,1 0-5 0,0-3 1 15,2-3-2-15,2-1-13 0,1-2-21 16,1 0-62-16,-1-3-111 0,-5-1-234 0,-1 1-1151 0</inkml:trace>
  <inkml:trace contextRef="#ctx0" brushRef="#br1" timeOffset="147662.04">22112 7464 2491 0,'0'0'50'15,"0"0"-35"-15,0 0 13 0,0 0 26 0,0 0 16 16,0 0-1-16,0 0-18 0,0 0-22 0,0 0-11 16,0 0-4-16,0 0 3 0,0 0 3 0,0 0 0 15,0 0 3-15,101-6-1 0,-97 16 0 16,-3 3-4-16,0-1-5 0,-1 3-4 0,0-1-4 15,0 0-5-15,0 2 0 0,-1-3-7 0,0 1 1 16,-2-2 1-16,1 0-3 0,1-2 4 16,0-1-1-16,1-2 2 0,0 0 2 0,0-4-1 15,0-1 0-15,0 0-2 0,0-1-3 0,0-1-3 16,0 0 4-16,2 0 3 0,3 0 3 0,-1 0 3 16,1-1-1-16,1-3-2 0,0 1 1 15,2 0 1-15,0 1 0 0,-1 0-1 0,-1 0 1 16,1 0-2-16,1 2 1 0,-2 0 1 0,3 0-1 15,-2 0 5-15,1 3 0 0,-1 0 1 16,-1 2 3-16,-1 0 2 0,0 1 1 0,-2 3-1 0,0-1 2 16,-3-1 0-16,0 3 5 0,0-1 3 0,-7 0-3 15,-1 1-2-15,-2 1-7 0,-3 0-7 16,-1 0-6-16,-2 0-6 0,0 0-6 0,-4 0-11 16,5-2-11-16,-1 0-19 0,2-1-25 0,2-3-47 15,3-2-89-15,4 0-175 0,2-2-1122 0</inkml:trace>
  <inkml:trace contextRef="#ctx0" brushRef="#br1" timeOffset="147997.78">22386 7429 2032 0,'0'0'193'0,"0"0"-135"0,0 0-8 0,0 0 43 16,0 0 35-16,0 0-8 0,0 0-26 0,0 0-38 15,0 0-27-15,0 0-2 0,0 0-3 0,0 0 0 16,-11 123 1-16,10-108-4 0,1-1-6 0,0 1-4 16,0-2-3-16,1 0-1 0,3 0 0 0,1-3-3 15,0-1-4-15,4 0 3 0,-1-4 3 16,2-2 4-16,0 0 8 0,2-3-1 0,1 0 2 16,1-2 5-16,-3-3 0 0,0-3 1 0,-1-1 0 15,-2-1-7-15,-2 0-5 0,0 1 4 0,-3 1-2 16,-3 1 2-16,0-2 3 0,-2 2-7 15,-4 1-5-15,0 0-5 0,-2 2-2 0,-2 0-5 16,-1 3-4-16,0 0-2 0,-1 1-4 0,0 0 1 16,0 0-2-16,3 1 0 0,0 2-9 15,3 1-9-15,0-1-13 0,4 0-20 0,0-1-29 16,2-1-43-16,0-1-74 0,0 1-148 0,2-1-1135 0</inkml:trace>
  <inkml:trace contextRef="#ctx0" brushRef="#br1" timeOffset="148312.6">22593 7456 1417 0,'0'0'487'16,"0"0"-321"-16,0 0-49 0,0 0-17 0,0 0-7 0,0 0-5 15,0 0-5-15,0 0-6 0,0 0-4 0,0 0-8 16,0 0-13-16,0 0-4 0,0 0-7 16,0 0-4-16,31 51-3 0,-31-39-5 0,0-1-5 15,0 0-5-15,3 1-2 0,2-2-4 0,-2-1-4 16,5 0-1-16,0-1-1 0,0-2 1 0,1-2 3 15,0 0 2-15,0-3 4 0,0-1 6 16,1 0 5-16,0-5 0 0,0-2-3 0,0-1-2 16,0-1-4-16,0-2-2 0,-3 0 0 0,0-2-4 15,-1 1 1-15,-3 0-2 0,-1 0-1 16,-2 2-1-16,0 1-1 0,-3-1-6 0,-2 0-3 16,-2 1-5-16,-3 0-7 0,0 1 0 0,-1 0-4 15,1 1-7-15,0 0-6 0,0 1-8 16,2 1-15-16,2 1-18 0,1 1-34 0,3 0-77 15,0 1-164-15,1-1-619 0,1 2-591 0</inkml:trace>
  <inkml:trace contextRef="#ctx0" brushRef="#br1" timeOffset="148525.84">22842 7240 2135 0,'0'0'134'15,"0"0"-38"-15,0 0 13 0,0 0 10 16,0 0 1-16,0 0-9 0,0 0-21 0,0 0-11 16,0 0-7-16,0 0 0 0,0 0-6 0,0 0-6 15,0 0-13-15,0 0-17 0,71 107-10 0,-67-89-11 16,2 2-9-16,-1-2-4 0,0 0-8 16,-1-1-7-16,-1-1-16 0,1-2-31 0,-1 2-57 15,-2-3-121-15,-1-2-231 0,1-4-1137 0</inkml:trace>
  <inkml:trace contextRef="#ctx0" brushRef="#br1" timeOffset="149232.41">20739 8479 2142 0,'0'0'162'0,"0"0"-99"15,0 0 1-15,0 0 35 0,0 0 30 0,125-72 11 16,-82 52-13-16,6-4-29 0,4 1-33 16,5-2-22-16,3 0-12 0,0-1-6 0,5 0-4 15,-3-1 2-15,2 2 1 0,-4 0-5 0,0 0 3 16,-2 4-5-16,-2 0-8 0,-8 2 0 0,-4 5-9 15,-5 1-3-15,-7 3-7 0,-9 1-4 0,-4 5-6 16,-6 1-11-16,-5 3-8 0,-5 0-19 16,-4 0-19-16,0 5-34 0,0 1-77 0,-3 0-173 15,-1-2-1219-15</inkml:trace>
  <inkml:trace contextRef="#ctx0" brushRef="#br1" timeOffset="149713.76">21313 8577 2521 0,'0'0'176'0,"0"0"-130"16,0 0-34-16,0 0 3 0,0 0 15 0,0 0 20 15,0 0 3-15,0 0-9 0,0 0-13 0,0 0-14 16,0 0-9-16,122-62-3 0,-115 62 3 16,0 0 2-16,-4 6 8 0,-2 0 7 0,-1 4 1 15,0 2-2-15,0 0-8 0,0 2-3 0,-4 0-6 16,-3 1-1-16,1 0-1 0,1 0-4 0,-3-2 1 16,4 0 0-16,-3-1-2 0,3-2 0 0,0-2-2 15,2-3 1-15,2 0-2 0,0-2-1 16,0-2-4-16,0-1 2 0,2 0 2 0,3 0 6 15,4-3 10-15,-2 0 0 0,4-2-4 0,3-1-1 16,-1 0-2-16,4 0 1 0,-1 1 1 0,2 1 0 16,-1 2-1-16,-3 1 1 0,2 1 1 15,-3 0-2-15,-2 4 1 0,-2 1 1 0,-1 3 2 16,-5 0 6-16,-1 1 7 0,-1 1-2 0,-1 1 1 16,-1 0 1-16,-4 2-5 0,-5-2 0 15,1 1-1-15,-1-1-3 0,-2 1-3 0,-2 0-3 16,-1 0 1-16,0 1 0 0,-2-1 1 0,0-1-7 15,-1-2 2-15,3 1-6 0,0-5-2 16,3 2-1-16,1-4-8 0,3-2-10 0,1-1-22 16,1 0-37-16,1 0-93 0,2-2-302 0,1 0-1178 0</inkml:trace>
  <inkml:trace contextRef="#ctx0" brushRef="#br1" timeOffset="150418.87">22447 8106 2640 0,'0'0'87'0,"0"0"-67"16,0 0 3-16,0 0 14 0,0 0 11 0,0 0 6 16,0 0-4-16,0 0-13 0,24 116-18 0,-24-99-11 15,0-2-11-15,-1 3-8 0,-2-1-17 0,-4 0-37 16,2-1-83-16,0-5-337 0,1-1-1075 0</inkml:trace>
  <inkml:trace contextRef="#ctx0" brushRef="#br1" timeOffset="150935.65">22813 7933 2545 0,'0'0'132'16,"0"0"-73"-16,0 0-16 0,0 0-2 15,0 0 12-15,0 0 22 0,0 0 12 0,0 0-2 16,0 0-12-16,0 0-19 0,0 0-17 0,0 0-3 16,32 123-5-16,-30-105-6 0,2 0-7 0,-2-1-9 15,1-1-4-15,-3 1-9 0,1-5-3 0,-1 3-8 16,1-3-14-16,-1-1-18 0,2-1-38 0,-2-2-57 15,1-1-163-15,0-2-843 0,1-3-446 0</inkml:trace>
  <inkml:trace contextRef="#ctx0" brushRef="#br1" timeOffset="151600.01">23050 7832 2419 0,'0'0'126'0,"0"0"-67"0,0 0-20 0,0 0 23 16,0 0 10-16,0 0 5 0,0 0-9 0,0 0-18 16,0 0-12-16,0 0-13 0,-100 119-5 0,97-104-4 15,0 1-6-15,3-2-3 0,0-2-7 16,4-1-1-16,2-2 2 0,3-1 0 0,-2-1-1 16,3-1 4-16,1-1-4 0,-1 0 3 0,2 0 3 15,1 1 0-15,0 0 1 0,2 1-3 0,0 0 0 16,0 2-2-16,-2-1 0 0,1 0-2 0,-3 1 0 15,-1-1-1-15,-1 0-1 0,-3 1 2 0,-2-1 1 16,-4 2 4-16,0-2 4 0,0-1 6 16,-3 1-1-16,-4 1-1 0,-4-1-5 0,-1 0-2 15,-1-1 0-15,-2 0-1 0,0-1 4 0,0-3 4 16,0-2 4-16,3-1 2 0,2 0 1 16,1-4 1-16,4-4-6 0,3-2-7 0,0-1-2 15,2-3-13-15,0-2 0 0,3-2 0 0,2 0-2 16,3 0 6-16,0-1-3 0,2 2 0 15,1 0-2-15,1 1-1 0,1-1-7 0,2 1-2 16,0 2-5-16,1-2-8 0,-1 1 2 0,0 1-2 16,1 2 0-16,-1 1 2 0,-3 0 0 0,2 2 7 15,-3 0 6-15,1 3 7 0,-2 0 8 16,-2 3 4-16,-2-1 1 0,1 2 0 0,1 2-1 16,-4 0 0-16,1 0-1 0,-1 2 0 0,-2 4 3 15,1 1 1-15,-2 1 4 0,-1 2 3 0,0 2-3 16,0 1-1-16,-1 0 3 0,-4 2-2 15,2 0 1-15,0-1 2 0,0 0-1 0,2 0-1 16,0-3 0-16,1 1-4 0,0-2-4 0,1 0-2 16,3-2 1-16,2-1 2 0,2-1-1 0,0-2 2 15,-1-2 3-15,3-2 0 0,2 0 3 0,0-2 0 16,1-5 2-16,1-4-3 0,0 1-2 0,0-3 2 16,0-2-3-16,-1 0 1 0,-1-1-1 15,-2 0 6-15,-2-1 4 0,-2 1-2 0,-2 1 2 16,-2 1-7-16,-2 1-3 0,0 1-1 0,-7 2-3 15,0 0-1-15,-5 1-5 0,2 0-6 16,-3 2-5-16,-1 0-7 0,-2 2-7 0,1 2-13 16,-1 1-15-16,2 1-32 0,2 1-81 0,3 0-273 15,4 0-1159-15</inkml:trace>
  <inkml:trace contextRef="#ctx0" brushRef="#br1" timeOffset="151995.76">23744 7668 2534 0,'0'0'88'0,"0"0"-46"0,0 0 10 0,0 0 22 15,0 0 13-15,0 0 1 0,0 0-18 0,0 0-15 16,0 0 0-16,0 0 6 0,0 0 0 0,0 0-12 15,0 0-8-15,0 0-10 0,35 113-8 16,-31-91-7-16,4 0-5 0,-5-1-5 0,4 3-4 16,-3-5-2-16,0-1-8 0,-1 1-7 0,2-3-8 15,0 0-14-15,-3-2-18 0,1-1-34 0,0-3-59 16,-1-1-117-16,-2-2-265 0,1-4-1081 0</inkml:trace>
  <inkml:trace contextRef="#ctx0" brushRef="#br1" timeOffset="152195.22">23628 7915 2620 0,'0'0'73'0,"0"0"-46"0,0 0 4 15,0 0 13-15,0 0 8 0,0 0-4 0,0 0-14 16,0 0-19-16,0 0-10 0,0 0-5 0,0 0-7 15,124-84-6-15,-109 74-16 0,0 0-34 16,2 0-64-16,-5 1-248 0,-3 2-1185 0</inkml:trace>
  <inkml:trace contextRef="#ctx0" brushRef="#br1" timeOffset="152951.56">23982 7609 1973 0,'0'0'105'15,"0"0"-55"-15,0 0 13 0,0 0 23 16,0 0 19-16,0 0 0 0,0 0-15 0,0 0-21 15,0 0-8-15,0 0-3 0,0 0 0 0,0 0 0 16,0 0-13-16,0 0-12 0,103-94-9 16,-92 94-12-16,0 1 1 0,-2 7-3 0,2 1 1 15,-4 4-1-15,-2 2-1 0,1 2 1 0,-4 3-3 16,-1 1 2-16,-1 0-1 0,0 3-2 0,0-4-3 16,0 0-7-16,-3-2 2 0,-4-1 1 0,1 0 2 15,-2-1 2-15,-1-3-1 0,0 0 0 16,-1-2 1-16,0 0 2 0,2-2 0 0,1-2 1 15,2-1 3-15,-2-4 1 0,3 0 7 0,3-2 4 16,0 0 4-16,-1 0-1 0,1-4-7 0,1-2-8 16,0-1-5-16,0-1-4 0,4 0 3 0,-1 1-1 15,5-1 0-15,-2 2 4 0,1-1-5 16,1 3 1-16,3-2-1 0,-1 3-1 0,3-2 4 16,1 2-1-16,-1-1-1 0,2 1-1 0,-1 0-1 15,-1 1-2-15,1 0 1 0,-1-1 3 0,0 2-4 16,0-1-2-16,-2 1-7 0,-1 0-9 15,-2-1-10-15,-1 0-24 0,2 0-50 0,-3-2-120 16,-1 2-385-16,-4 1-982 0</inkml:trace>
  <inkml:trace contextRef="#ctx0" brushRef="#br1" timeOffset="153330.14">24368 7238 1873 0,'0'0'262'16,"0"0"-127"-16,0 0-27 0,0 0 6 0,0 0-7 15,0 0-14-15,0 0-17 0,0 0-8 16,0 0 1-16,0 0-1 0,0 0-2 0,0 0-7 16,-30 124-11-16,27-95-7 0,2 1-9 0,1-2-10 15,-2 0-7-15,2-1-4 0,0 0-1 16,0-1-2-16,3-1-1 0,1-1-7 0,2-3-4 15,-1-3-5-15,4-2-8 0,1-3-3 0,2-4-7 16,-1-2-12-16,4-2-35 0,-1-4-87 16,-4-1-194-16,-2 0-1268 0</inkml:trace>
  <inkml:trace contextRef="#ctx0" brushRef="#br1" timeOffset="153834.67">24472 7343 2388 0,'0'0'36'0,"0"0"-39"15,0 0 15-15,0 0 25 0,0 0 18 0,0 0 0 16,0 0-8-16,0 0-6 0,0 0 0 15,0 0 7-15,0 0 0 0,0 0-7 0,0 0-10 16,0 0-10-16,91-55-6 0,-89 58-3 0,2 5 0 16,-1 0 1-16,-2 2-1 0,-1 1-2 15,0 4-2-15,-2 0-1 0,-4 2-5 0,3-1-4 16,-5 2 0-16,2 0-4 0,1-3 1 0,-1 0 1 16,2-2-1-16,-1 0 5 0,0-3 1 0,4-2-3 15,0-1 3-15,0-2-3 0,1-2-4 0,0 0 2 16,0-3-3-16,1 0 2 0,1 0 3 0,3 0 4 15,0-3 3-15,2 0-2 0,-2-2 1 16,3 0-5-16,1-1 3 0,-2 2 0 0,2-1 1 16,-2 0 3-16,2 1-3 0,-1 1 0 0,-2 2-3 15,1 0 4-15,2 1-4 0,-4 0 2 0,1 0 1 16,1 3 0-16,-3 2 4 0,4-1 0 16,-6 2 2-16,2 1 5 0,0 1 2 0,-3 0 6 15,-1 1 4-15,0 0 3 0,0 1 3 0,-5 0-4 16,0 0-3-16,-4-1-8 0,-1 2-9 15,0-1-9-15,-2 1-13 0,-1-1-12 0,-4-2-20 16,5 0-30-16,-1-2-46 0,2-4-106 0,4 0-251 16,1-2-1101-16</inkml:trace>
  <inkml:trace contextRef="#ctx0" brushRef="#br1" timeOffset="154195.99">24656 7159 2291 0,'0'0'88'0,"0"0"-56"16,0 0 2-16,0 0 30 0,0 0 25 0,0 0 18 15,0 0-7-15,0 0-16 0,0 0-24 0,0 0-22 16,0 0-5-16,0 0 5 0,-2 124 0 16,0-104 0-16,-2 1-10 0,2 0-10 0,2-2-9 15,0 2-7-15,0-4 0 0,2 1-2 0,3-5-2 16,-2 1-3-16,3-3-1 0,-2-1-5 0,4-2 2 15,-1-2 3-15,-1-3 7 0,2 0 17 16,-1-3 7-16,0 0 7 0,2-4-2 0,0-2-4 16,0-2-7-16,0 0-3 0,-3-1 2 0,0-1-4 15,-4 3 3-15,2-1-1 0,-4 0-1 16,0 1 2-16,0 0-4 0,-6 1-3 0,0 1-7 16,0 0-9-16,-4 1-10 0,0 3-3 0,-1 1-1 15,-1 0 1-15,-2 0 3 0,2 1-1 0,1 2-4 16,1 1-6-16,1-2-11 0,4 0-19 0,-1 0-28 15,4-1-38-15,1-1-56 0,-1 0-89 16,2-1-111-16,0-3-287 0,0 3-799 0</inkml:trace>
  <inkml:trace contextRef="#ctx0" brushRef="#br1" timeOffset="154485.17">24736 7221 1620 0,'0'0'303'15,"0"0"-103"-15,0 0-44 0,0 0-27 0,0 0-22 16,0 0-14-16,0 0-9 0,0 0-4 0,0 0-7 15,0 0-6-15,0 0-7 0,0 0-13 0,0 0-10 16,46 67-4-16,-43-56-7 0,-1-1 0 16,2-1-3-16,0-1-4 0,-2 0-6 0,3-1-3 15,1-1-5-15,-2-1 0 0,1-1 4 0,-2-4 2 16,3 0 8-16,-1 0 9 0,2 0 3 16,1-5 3-16,-1-4-7 0,0 0-5 0,2-2-7 15,-1 0-3-15,-2-1 2 0,-1-4 0 0,2 1 0 16,-3 0 1-16,-4-3-2 0,0 1-6 0,0 0 0 15,0 1-9-15,-6 1-6 0,0 1-3 0,-3 1-4 16,0 3-6-16,-2 2-3 0,1 1-7 16,1 3-14-16,-1 2-4 0,3 1-13 0,0 1-22 15,-1 0-30-15,-1 3-81 0,6 1-164 0,0-2-1004 16</inkml:trace>
  <inkml:trace contextRef="#ctx0" brushRef="#br1" timeOffset="154758.79">24781 7006 2265 0,'0'0'69'0,"0"0"-35"0,0 0 26 15,0 0 30-15,0 0 8 0,0 0-5 0,0 0-10 16,0 0-16-16,0 0 5 0,0 0 0 16,0 0-5-16,96 118-7 0,-88-93-20 0,-4 1-17 15,2 3-17-15,-2 0-9 0,-2 0-10 0,1-2-13 16,-3 2-13-16,0-2-23 0,0 0-30 0,-4 1-68 16,2-8-162-16,-1-8-1227 0</inkml:trace>
  <inkml:trace contextRef="#ctx0" brushRef="#br1" timeOffset="155670.06">22710 8575 0 0,'0'0'285'16,"0"0"-4"-16,0 0-17 0,0 0-10 0,0 0-21 15,0 0-40-15,0 0-41 0,0 0-30 16,0 0-20-16,0 0-4 0,0 0-9 0,0 0-13 15,0 0-11-15,0 0-13 0,57-45-7 0,-55 45-4 16,-2 0 5-16,1 0-3 0,1 0 12 0,1 0 14 16,0 0 8-16,3 0 17 0,0 0-3 15,1 0-7-15,6 0-9 0,0 0-8 0,5-4-10 16,3-3-11-16,4-2-1 0,5-4-14 0,1-2-5 16,5-2-7-16,4-3-6 0,1-1 1 0,5-2-2 15,1-2 4-15,7-2 0 0,3-3-2 16,5 0-1-16,3-2-3 0,4 0 1 0,-1-1-5 15,4 0 1-15,-1 1-6 0,1 1-1 0,0 1 0 16,-3 2 1-16,0 2 4 0,-2 0-4 0,-1 4 4 16,-2 1-2-16,-4 0 1 0,-5 3 0 15,-1 2-2-15,-5 2-1 0,-6-1-7 0,-7 6-2 16,-11 2-4-16,-9 3-5 0,-6 3-1 0,-10 1-3 16,0 0 1-16,-5 2 4 0,-6 4-3 0,0 0-9 15,-4 1-19-15,-2 3-35 0,2-2-56 0,-3-2-129 16,6 0-338-16,4-2-991 0</inkml:trace>
  <inkml:trace contextRef="#ctx0" brushRef="#br1" timeOffset="156154.01">23690 8335 2552 0,'0'0'63'16,"0"0"-55"-16,0 0 4 0,0 0 21 0,0 0 27 15,0 0 15-15,0 0-1 0,127-61-8 0,-108 57-26 16,-3 3-12-16,-6 1-11 0,-1 0-6 0,-7 6 4 15,1 2 5-15,-3 2 3 0,0 0 2 16,-4 3-5-16,-4 2-8 0,-1 3-6 0,-3-3-5 16,1 3-6-16,-4-1 1 0,1 0-2 0,1-1 1 15,-2-1 3-15,3-1 2 0,1-1 0 16,5-3-4-16,1-2 1 0,4-2-6 0,1-1-4 16,0-2 0-16,0-1 0 0,5-2 5 0,1 0 6 15,4 0 7-15,0 0 2 0,0 0 4 0,3 0 1 16,3 0-3-16,-2 0 7 0,2 0-1 15,-3 0 2-15,0 3 3 0,-3-1-1 0,-2 2-2 16,-3 0 1-16,-3 1 8 0,-2 4 3 0,-3-1 7 16,-3 2-1-16,-4 1-7 0,-1 0-7 0,-4 1-11 15,0-1-2-15,-3 1-5 0,2-1-1 0,-1 1-5 16,-1-2-1-16,1 0-6 0,2 0-14 16,-1-1-16-16,2-2-43 0,-1 0-109 0,5-3-1002 15,4-1-472-15</inkml:trace>
  <inkml:trace contextRef="#ctx0" brushRef="#br2" timeOffset="162828.1">18359 9271 1394 0,'0'0'429'16,"0"0"-378"-16,0 0-41 0,0 0 9 0,0 0 28 15,0 0 25-15,0 0 24 0,0 0-5 16,0 0-17-16,0 0-14 0,0 0-10 0,105-120-8 0,-74 84-6 15,2-3-4-15,4-1-8 0,2-2-1 16,-3-1 0-16,5 2 1 0,-1-2 1 0,1-2 8 16,4-1-2-16,-1 1-7 0,4-5 0 0,1 0-11 15,2-4-3-15,3 1 2 0,0-2-4 0,2-1-2 16,-1-3-4-16,2 2-2 0,-4 3-1 16,-4 5-1-16,-5 3 1 0,-3 6-3 0,-5 6 4 15,-6 5-5-15,-6 6-6 0,-6 8-5 0,-7 3-10 16,-5 6-11-16,-2 3-15 0,-3 3-6 0,-1 0 5 15,0 3 7-15,-2 4 6 0,-3 1-20 16,2 0-61-16,-3 1-125 0,4-3-353 0,0-1-781 0</inkml:trace>
  <inkml:trace contextRef="#ctx0" brushRef="#br2" timeOffset="165730.78">17968 10612 2057 0,'0'0'143'0,"0"0"-51"0,0 0-7 16,0 0 11-16,0 0 18 0,0 0 8 0,0 0-15 16,0 0-29-16,0 0-26 0,0 0-17 0,0 0-7 15,-40 11-2-15,37 1 0 0,-3 1-2 0,4 3 1 16,0 0-1-16,0 3-4 0,2 0 0 16,0 4-5-16,0-2-7 0,0 0-1 0,3 0-3 0,0-2-6 15,4-1 0-15,-2-2-3 0,2-3-3 16,2 0 1-16,-1-3-3 0,2 0 0 0,1-5 2 15,0-1-1-15,1-2 5 0,0-2 1 0,3 0 3 16,-2-7 4-16,-2-2 6 0,1-3 3 16,1-1 1-16,-3 0 1 0,-3-1-3 0,1 0-1 15,-2 1-3-15,-4 2 3 0,-2 2 6 0,0 0 0 16,0 2 3-16,-6 2-3 0,2 1-1 16,-4 3-3-16,0-1-7 0,3 2-4 0,-3 2-7 15,-1 1 1-15,-2 6 1 0,2 0 5 0,-1 3 4 16,-1 1-3-16,2 1 1 0,2 2-2 0,-1-3-4 15,1 1 0-15,5 0-5 0,0-3-2 16,0 0-8-16,2 0-7 0,0-4-11 0,0 0-19 16,3-1-24-16,0 0-55 0,1-3-115 0,0 0-268 15,-1-1-1043-15</inkml:trace>
  <inkml:trace contextRef="#ctx0" brushRef="#br2" timeOffset="166066">18137 10676 2213 0,'0'0'156'0,"0"0"-114"0,0 0-8 0,0 0 21 16,0 0 28-16,0 0 15 0,0 0-2 0,0 0-20 16,0 0-18-16,0 0-17 0,0 0-11 15,0 0 1-15,0 0-4 0,22 128-8 0,-19-120 0 16,4 2-10-16,-1-2-2 0,2-1 1 0,1-1 4 15,1-3 0-15,6 0 2 0,-5-3 4 0,2 0-3 16,0-5 9-16,3-3 2 0,0-4 1 16,-1-1 7-16,-1-2-3 0,1-2-2 0,-2 0 0 15,-3 1-5-15,-1 0-3 0,-2-1-2 0,-4 5 1 16,-2 1-2-16,-1-1 2 0,-2 3-1 0,-7 0-3 16,0 0-4-16,-3 2-6 0,-4 4-2 15,2-2-4-15,-5 4-4 0,1 1 2 0,1 0-5 16,-2 1-1-16,1 4-5 0,-2-2-8 0,6 2-14 15,-2 0-27-15,4-1-49 0,2-1-141 0,4-1-1302 16</inkml:trace>
  <inkml:trace contextRef="#ctx0" brushRef="#br3" timeOffset="170601.3">17903 10508 2098 0,'0'0'149'0,"0"0"-56"0,0 0-13 0,0 0 10 16,0 0 17-16,0 0 5 0,0 0-21 0,0 0-25 15,0 0-25-15,0 0-13 0,0 0 0 0,0 0 6 16,-38 31 5-16,35-15 3 0,-2 3-3 16,4 0-3-16,-1 4-8 0,0 0-4 0,0 2-4 0,0 1-7 15,2 0-2-15,0 2-4 0,0-2-3 16,2 2-3-16,2-1 0 0,0 2-1 0,4 0-5 16,2-1 1-16,0-3-4 0,1-3 0 0,7-1 4 15,-4-6-3-15,6-3 2 0,0-3 1 0,0-4 3 16,1-4 1-16,0-1 2 0,-1-3 1 15,-1-7-4-15,1-1 6 0,-3-4 1 0,-3 0-1 16,1-3 5-16,-5 2-4 0,-3 1-1 0,-2 1 2 16,-4 0 4-16,-1 0 0 0,-1 3 1 0,-7-2 0 15,0 0-5-15,-2 2 5 0,-1 0-1 16,-3 2-1-16,-2 1 3 0,1 4-4 0,-3 0-2 16,0 3-1-16,2 1-1 0,-2 1-2 0,0 7 0 15,0 3-1-15,3 1-4 0,-1 4 4 16,4 0 0-16,1 3 1 0,2-1 0 0,-1 1-4 15,6 0-6-15,-2 0-3 0,5 0 0 0,-1-2-5 16,2 1-4-16,0-2-6 0,0-2-18 0,3-1-32 16,4-1-70-16,-3-3-172 0,1-3-1316 0</inkml:trace>
  <inkml:trace contextRef="#ctx0" brushRef="#br3" timeOffset="170969.19">18200 10586 2434 0,'0'0'70'0,"0"0"-50"0,0 0 3 0,0 0 28 16,0 0 26-16,0 0 14 0,0 0-5 0,0 0-16 15,-23 125-18-15,19-99-11 0,3-2-2 0,1 0-7 16,0 1-5-16,0-3-6 0,6 1-8 15,0-2-6-15,2 1-2 0,1-5-5 0,1-1-3 16,2-3-2-16,2-4-3 0,0-4 5 0,-1-2 6 16,4-3 3-16,-3-1 7 0,4-7 4 0,-1-3 0 15,-2-5 0-15,1-3 1 0,-2-3-2 16,1 0 1-16,-2-2 1 0,-3 0 1 0,-3 0-1 16,-3-1 4-16,-3 4 1 0,-1-1-2 0,-4-1 1 15,-5 2-7-15,-4 0-3 0,-2 2-5 0,-4 2-4 16,0 3-1-16,-2 3-2 0,0 4 0 0,1 4-4 15,-2 3-3-15,2 1-1 0,0 6-3 16,0 1 0-16,5 0-11 0,-1 1-28 0,6-2-66 16,1-1-309-16,5-2-1227 0</inkml:trace>
  <inkml:trace contextRef="#ctx0" brushRef="#br3" timeOffset="180875.74">20424 9748 2084 0,'0'0'205'0,"0"0"-89"16,0 0-28-16,0 0 10 0,0 0 11 0,0 0 9 16,0 0-5-16,0 0-13 0,0 0-21 0,0 0-22 15,0 0-6-15,0 0-2 0,-33-11 3 16,38 24 8-16,4 6-4 0,0 0-14 0,1 4-8 0,0 2-14 15,-1-1-7-15,-2 1-4 0,0-2-3 16,1 1 0-16,-5-2-3 0,4-1-3 0,-4-3-3 16,3 0-2-16,-3-3-5 0,4-1-7 0,-4-1-4 15,1-3-14-15,1 0-10 0,-3-5-27 0,4 0-44 16,-2-3-74-16,2-1-157 0,-3-1-450 16,-1 0-795-16</inkml:trace>
  <inkml:trace contextRef="#ctx0" brushRef="#br3" timeOffset="181495.43">20669 9637 2094 0,'0'0'160'0,"0"0"-58"16,0 0-17-16,0 0 11 0,0 0 14 0,0 0 6 16,0 0-2-16,0 0-17 0,0 0-19 0,0 0-14 15,-87 132-14-15,84-113-6 0,3-1-9 0,0 0-12 16,0-2-6-16,3 1-9 0,3-1-3 0,1-4-3 15,0-2-1-15,3 1 0 0,4-4 0 16,-1 1-2-16,2-1 1 0,1 0 4 0,3 0-3 16,1 0 6-16,-1 0-3 0,2 2-3 0,-3 0 0 15,-3 0-5-15,1 0 5 0,-4-1-4 0,-2 2 2 16,-2-2 1-16,-2 2 3 0,-4 0 0 0,-1-1 3 16,-1 2 1-16,-3-1-3 0,-2 1 0 15,-4 0-1-15,0-1-1 0,-3 1 5 0,-2-2-3 16,0-1 3-16,0-3 1 0,-1-1 2 0,3-3 1 15,3-1 2-15,2-1-4 0,3-7-7 0,0-2-1 16,4-4-4-16,0-2-1 0,0-4 0 16,4-2-1-16,1-1 1 0,1-2 0 0,2 0 3 15,2-3-3-15,-2 1 1 0,3 0-1 0,-1-1-2 16,1 3 4-16,-1 2 0 0,2 3 0 16,-1 2 1-16,0 2-1 0,2 4 0 0,-2 2 2 15,1 3 2-15,0 2-4 0,-3 2-1 0,0 2-1 16,-3 1-4-16,2 0 6 0,-3 5-1 0,1 2 4 15,-3 2 0-15,2 2 2 0,-1 3-3 0,1-2-1 16,-1 2 0-16,1 0 3 0,0 1-1 16,0 0-1-16,1 2 3 0,0-1 0 0,0-2-1 15,1 0 2-15,1-2-2 0,2-1 0 0,-1-2-2 16,1-3 0-16,2-1 2 0,0-4 3 0,1-1 1 16,1 0 1-16,1-6 5 0,0-2-3 0,-1-5 4 15,3-2-1-15,0-2-2 0,0-4 2 16,0-1 0-16,-3 1 2 0,-4-2-1 0,0 2 1 15,-3 0-1-15,-4 3 2 0,-3-2 0 0,0 2-4 16,-4-2-2-16,-5 1-4 0,-5 0-4 16,0 1-3-16,-6 1-1 0,1 1-2 0,-2 2-4 15,-2 3-2-15,0 4-2 0,1 3-8 0,-1 3-19 16,4 1-53-16,5 0-135 0,5 2-1351 0</inkml:trace>
  <inkml:trace contextRef="#ctx0" brushRef="#br3" timeOffset="187202.37">22887 9274 2222 0,'0'0'98'0,"0"0"-73"0,0 0-33 0,0 0 2 16,0 0 17-16,0 0 20 0,0 0 14 0,0 0 6 16,0 0 4-16,0 0-5 0,0 0-3 0,0 0-4 15,127-105-8-15,-117 104-7 0,-1 1-6 16,-1 0-4-16,1 3-4 0,-4 4 0 0,0 3-2 15,-1 1 1-15,-3 3-4 0,-1 0-3 0,0 3-4 16,0 0 1-16,-4 0-5 0,0 2 0 0,-3-2 1 16,0-1-2-16,0 0 0 0,0 1 5 15,-1-2-2-15,1-1 2 0,1-1 0 0,-2-1-2 16,2-3 3-16,1-1-2 0,0-3 0 0,1 0 0 16,3-2-1-16,1 0-4 0,0-3 2 0,4 0 3 15,3 0 4-15,2 0 4 0,1-5-2 16,1-1-2-16,2 1 1 0,0 0-4 0,1 1 4 15,1-1-3-15,0 2 1 0,0 0 2 0,1 2 1 16,-4 1 4-16,2 0 0 0,-3 0-1 0,-1 5 1 16,-1-1-2-16,-4 3 4 0,0 1 1 15,-2-1 4-15,-2 2 3 0,-1 1-2 0,-1 1 7 16,-7 1 0-16,-1-1 2 0,-3 2 2 0,-1-2 0 16,-5 2-6-16,0 1-4 0,-3-1-3 0,-1 1-9 15,-2 1 1-15,0 0-5 0,2-2-5 16,0-2 3-16,2 0-5 0,1-2-8 0,3-2-5 15,6-2-12-15,1-2-20 0,3-2-25 0,5-1-47 16,-3 0-114-16,4-2-206 0,0 0-1109 0</inkml:trace>
  <inkml:trace contextRef="#ctx0" brushRef="#br3" timeOffset="187534.67">23227 9268 2230 0,'0'0'243'0,"0"0"-196"0,0 0-37 0,0 0 18 16,0 0 26-16,0 0 21 0,0 0 9 0,0 0-11 16,0 0-13-16,0 0-15 0,0 0-9 15,0 120-3-15,-3-105-2 0,1 1 0 0,2-1-8 16,0-2 0-16,0 0-8 0,4-1-7 0,2-3-2 16,4-1-1-16,-1-2-2 0,2-3 6 0,1-1 4 15,3-2-1-15,0 0 1 0,1-3 2 0,0-4-5 16,1-2 7-16,-1-1-1 0,-1-1-2 15,-3-3 1-15,-2 3 1 0,-2 0-4 0,-6-1 1 16,0 1 1-16,-2 0-6 0,-3 2-5 0,-5 0-4 16,-4 0-5-16,-3-1-6 0,-2 2-3 0,-3 0 0 15,-1 2-1-15,2 0 3 0,-1 2-2 0,4 1-4 16,2-1-11-16,5 2-11 0,3 1-18 16,2-2-30-16,2 2-58 0,2-1-82 0,0 0-125 15,3 0-254-15,1 0-855 0</inkml:trace>
  <inkml:trace contextRef="#ctx0" brushRef="#br3" timeOffset="187802.57">23487 9188 1003 0,'0'0'320'0,"0"0"-225"0,0 0-8 15,0 0 28-15,0 0 11 0,0 0 1 16,0 0-13-16,0 0-9 0,0 0-8 0,0 0-14 16,0 0-1-16,0 0-7 0,0 0-5 0,0 0-3 15,80 111-9-15,-79-96-5 0,4 0-5 16,0-1-7-16,-1-1-6 0,1-2-9 0,1-2 0 15,1-1-2-15,3-2 6 0,0-2 6 0,2-1 3 16,1-3 7-16,1 0 1 0,1-4 2 0,0-4 0 16,0-2 0-16,1-1 0 0,-1-2 1 0,-1-2-6 15,-2 0-5-15,-2-1-3 0,0 0-8 16,-5-1-3-16,1 3-4 0,-6-1-4 0,0-2-4 16,0 1-5-16,-6-1-3 0,-1 0-3 0,-3-2-5 15,-4 0 2-15,0 0-4 0,0 2-5 0,-3 3-4 16,-4 2-13-16,2 3-12 0,-2 3-27 0,-1 3-57 15,5 2-155-15,5 0-1412 0</inkml:trace>
  <inkml:trace contextRef="#ctx0" brushRef="#br3" timeOffset="189154.06">13546 12108 177 0,'0'0'82'0,"0"0"-43"16,0 0 89-16,0 0 74 0,0 0 49 0,0 0 15 15,0 0-87-15,0 0-61 0,0 0-31 16,116 46-16-16,-90-50-9 0,4-3-7 0,4-2-9 16,4-2-7-16,6-4-7 0,3-2-8 0,5-1-9 15,4-2-10-15,3-3-3 0,7 1-6 16,5-4 1-16,5-2-2 0,5-4-1 0,7-2-2 15,4-5-3-15,6 0-2 0,4-5 0 0,6-1 2 16,2-1 2-16,3-4 1 0,4 3 2 0,-1-1 1 16,2 1 1-16,-2 0 2 0,-1-1 1 15,-3 2 1-15,-5 2 0 0,-4 4 1 0,-4 3-2 16,-7 3-3-16,-5 4-8 0,-6 3-22 0,-9 3-18 16,-7 4-25-16,-6 2-28 0,-7 3-35 15,-10 3-62-15,-12 2-149 0,-10 5-443 0</inkml:trace>
  <inkml:trace contextRef="#ctx0" brushRef="#br3" timeOffset="189823.94">16209 11914 1557 0,'0'0'74'16,"0"0"-56"-16,159-82-24 0,-93 47 0 0,3-1 6 15,3-2 12-15,6-3 9 0,6-4 3 0,1-2 2 16,8-1-5-16,5-2-1 0,3-1-10 0,3-4-7 16,7-2-3-16,5-1-2 0,2-3 3 0,6-2 1 15,5-2 1-15,2-2-1 0,8-1 5 16,4-1 0-16,2-1 3 0,7-1 2 0,1-2 1 16,2 1 2-16,5-1-2 0,0 1-3 0,0-1-3 15,-3 3-1-15,-2-1 0 0,1 1 1 0,-3 4-1 16,-7 0-2-16,-2 2-6 0,-5 2-10 0,-5 0-12 15,-7 6-21-15,-7 1-40 0,-3 4-62 16,-34 15-178-16,-29 13-938 0</inkml:trace>
  <inkml:trace contextRef="#ctx0" brushRef="#br3" timeOffset="190508.83">17572 12055 1863 0,'0'0'34'0,"0"0"-62"0,0 0-32 0,134-79-15 16,-86 59 8-16,0-4 24 0,4-3 24 0,3-3 24 15,6-4 7-15,8-2-1 0,2-3 2 16,9-2-3-16,2-4-2 0,8-2-4 0,2-1-1 16,2-1 2-16,7-3 2 0,5-1 8 0,1-2 4 15,6-3 7-15,5 1 2 0,-2-1 2 16,5-2-1-16,1 2-7 0,1-2-10 0,6 0-10 15,2-2-7-15,4-2-8 0,3 0-5 0,5-6 1 16,1 3 2-16,5-3 2 0,1-2 8 0,2 1 3 16,0 0 3-16,-2 0 0 0,0 1-12 0,-6 3-20 15,-1 4-51-15,-36 17-147 0,-39 16-1051 0</inkml:trace>
  <inkml:trace contextRef="#ctx0" brushRef="#br3" timeOffset="202900.17">1446 1294 987 0,'0'0'282'0,"0"0"-41"16,0 0-24-16,0 0-10 0,0 0-12 0,0 0-23 16,0 0-25-16,0 0-26 0,0 0-19 0,0 0-27 15,0 0-24-15,0 0-6 0,-30-39-10 16,30 39-9-16,0 0 0 0,0 0 0 0,0 3 16 15,0 1-3-15,0 4 0 0,0 3-13 0,0 3-16 16,5 3 5-16,-3-1 4 0,7 2 11 16,-3 5 3-16,4 0-2 0,2 5 3 0,2 3-4 15,1 2-2-15,1 0-8 0,4 2 1 0,0 4 3 16,1 3-2-16,1 6 6 0,0 2 4 0,-1 2 5 16,-2 3-4-16,-2-4-9 0,1-2-2 15,-6-4-14-15,2-6-4 0,-2-3 0 0,0-4-9 16,0-2 2-16,-1-1-3 0,0-2 4 0,0-1 4 15,0-2-2-15,0-2 2 0,-2-4-2 16,0-2 0-16,1-2 0 0,-3-1-2 0,-2-2 3 16,1-1-2-16,-3-2-3 0,0-1 1 0,0-2-4 15,-2 0-8-15,-1-2-6 0,0 1-11 0,0-2-12 16,0 1-13-16,-4 0-20 0,-1-1-16 0,-3-1-13 16,-1 1-27-16,-1-2-47 0,2 0-129 0,2 0-344 15,0-3-896-15</inkml:trace>
  <inkml:trace contextRef="#ctx0" brushRef="#br3" timeOffset="203418.44">733 2360 1371 0,'0'0'247'0,"0"0"-163"16,0 0 1-16,0 0 21 0,0 0 22 0,0 0 11 15,0 0-14-15,0 0-32 0,0 0-39 16,0 0-26-16,0 0-15 0,0 0-5 0,0 0 12 15,0 0 18-15,-63 46 14 0,74-46 8 0,9-6-2 16,3-6-6-16,8-4-11 0,7-5-5 0,4-3-12 16,8-5-6-16,2-5-7 0,5-2-7 0,2-2 1 15,2 0 8-15,3-1-4 0,-2 1 6 16,4 1 1-16,-3 1-1 0,0 1 9 0,-1 1 3 16,-1 2-1-16,-2 1 1 0,-4 2-4 0,1 3-1 15,-7 0 4-15,-4 4-4 0,-4 1-1 16,-3 1 4-16,-5 3 5 0,-1 0-1 0,-2 3 0 15,-3-1-2-15,-5 5-3 0,-3 1-6 0,-4 0-2 16,-2 2-4-16,-3 0 1 0,-2 3-4 0,-1 0-2 16,1 1 3-16,-6 3-7 0,0-1-3 15,-2 1 4-15,0 0-8 0,0 0 2 0,0 0-2 16,0 0 1-16,0 0 4 0,0 0-8 0,-2 0-6 16,2 0-9-16,-2 0-16 0,-1 0-17 15,-1 0-21-15,3 0-26 0,0 0-50 0,-3 0-125 16,0 0-331-16,3 0-989 0</inkml:trace>
  <inkml:trace contextRef="#ctx0" brushRef="#br3" timeOffset="204201.73">1789 1853 976 0,'0'0'-25'15,"0"0"-35"-15,0 0 21 0,0 0 46 16,0 0 40-16,0 0 28 0,0 0 5 0,0 0 11 15,0 0 1-15,0 0 3 0,0 0 13 0,0 0 3 16,0 0-9-16,0 0-11 0,-12-28-10 0,10 26-12 16,1 2-11-16,-1-1-1 0,1 1-5 15,0-1 2-15,0 1-2 0,1 0 0 0,0 0-2 16,0 0-6-16,0-1-5 0,0 1-2 0,0-1-11 0,3-1-9 16,4-1-8-16,2-1-2 0,2-3 5 15,4-1 2-15,2-1 3 0,3-2 6 0,5-2-1 16,1-1 4-16,4-4 6 0,1 0-3 15,4-2-8-15,0 0-1 0,-3-1-10 0,2 1 7 16,1 1 4-16,-5 1 4 0,1 2 8 0,-1 0 4 16,0 0 8-16,-2 4-3 0,-4-1-2 0,-1 2-7 15,-3 2-9-15,-2-1 0 0,-2 3 6 16,-3 1-2-16,-2 0-4 0,0 1-4 0,-1 1-3 16,-1-1-2-16,2 2-8 0,-2-1-3 0,0 0 0 15,1-1-7-15,-4 2 0 0,3-1 0 0,-1 0-1 16,1 1 0-16,-3 1-3 0,-1 0-6 15,0-1-2-15,-2 2-9 0,-2 0-4 0,0 1-8 16,-1 0-47-16,0 0-80 0,0 0-149 0,0 0-879 0</inkml:trace>
  <inkml:trace contextRef="#ctx0" brushRef="#br3" timeOffset="205503.39">1544 1864 706 0,'0'0'116'0,"0"0"-35"0,0 0 23 0,0 0 35 15,0 0 28-15,0 0 13 0,0 0-8 16,0 0-17-16,0 0-22 0,0 0-16 0,0 0-8 16,0 0-8-16,0 0 2 0,0 0-10 0,11 21-7 15,-9-19-10-15,-1-2-13 0,1 1-10 16,-1-1-2-16,-1 0-1 0,2 0-3 0,-1 0 0 16,0 0-5-16,0 0 6 0,1 0-5 0,1 0-2 15,1 0-2-15,-2 0-6 0,2 0-1 0,1-3-4 16,-2 1 3-16,2 1-5 0,-3-1-4 15,1-1 7-15,2 2-12 0,-3-1 4 0,3-2-4 16,0 1-4-16,0-1 10 0,0-1-7 0,0 0-1 16,0-2 1-16,0 0-6 0,1 0-1 0,-1 0 1 15,0-1 5-15,0 0-6 0,0 0 7 0,0-1-2 16,1 0-5-16,3-4 8 0,0-3-11 0,3-4 0 16,-1-4 2-16,5-2-7 0,0-5-2 15,3-2 0-15,0 0 2 0,0-2-1 0,0-3-2 16,1 1 5-16,-1-4-3 0,-4 8-4 0,2 3 0 15,-5 6 7-15,-2 3 7 0,2 0 4 0,0-3-8 16,5 0-2-16,-5 0-14 0,5-2 4 16,-4 0 7-16,0 3 0 0,1 3 1 0,-4 2-11 15,-2 3 4-15,-2 3 5 0,1 4-7 0,-5 1 13 16,0 1-10-16,1 3 2 0,-3 2-1 16,2 0-7-16,-2 1 23 0,0 0-18 0,0 0-2 15,0 0 2-15,0 0 0 0,0 0 4 0,0 0-2 16,0 0 6-16,-2 0-4 0,2 0 6 0,0 0-6 15,-2 1-4-15,2-1 0 0,0 0-5 16,0 0 1-16,0 0-1 0,-1 1 1 0,1 1-12 16,0-1 12-16,-1 5 6 0,0 1 0 0,-1 1 6 15,-1 5 0-15,-1 2-3 0,1 3 8 0,-3 1-10 16,-1 4 5-16,-3 9-2 0,-3 6-12 0,-2 4 6 16,-3-1 0-16,3-5 7 0,-1-5-6 0,4-3 1 15,-3 1 2-15,0 1-1 0,-2 0 0 16,-2 1 9-16,1 2-9 0,0-3-3 0,-2 2 2 15,0-1-9-15,2-5 10 0,-1-3-4 0,5-1 4 16,-4-7 0-16,6-1 2 0,-2 0 4 16,1-3-15-16,3 0 7 0,-2-2-15 0,3-1 1 15,1-5 10-15,3-1 5 0,-2-2 9 0,5 0-1 16,2 0-5-16,0-4-4 0,0-1-5 0,0-4 3 16,1 0 1-16,7-3 2 0,-4 1 2 15,4-1-3-15,1-4-3 0,1-2 3 0,1-3 2 16,2-3 1-16,5-1 5 0,1-5-1 0,0 1-7 15,0-1 8-15,0-3-5 0,2 0 1 16,1-1-2-16,-1-4-1 0,-4 8 3 0,-1 1 2 16,-4 6 11-16,0 4 2 0,2-2-4 0,-2-2 4 15,2-1-24-15,2 0 7 0,0-2 2 0,-1 2-9 16,3-1 8-16,-5 3-5 0,2 4 5 0,-2-1 0 16,-2 4-2-16,0 2 13 0,-2 0-6 0,-2 4 1 15,-1 1 0-15,2-1-4 0,-2 2 6 16,-1 3-12-16,-3-1 12 0,3 1-6 0,-2 0-17 15,-2 2 13-15,2 0 4 0,-1-1-7 0,0 2 16 16,-1 0-17-16,-1 0-1 0,1 1 2 0,-1-1-7 16,0 1-10-16,0 0 1 0,0 0-20 15,0 0-23-15,0 0-33 0,0 0-36 0,0 0-22 16,-1 2-47-16,1 3-97 0,-1-2-222 0,1 1-990 0</inkml:trace>
  <inkml:trace contextRef="#ctx0" brushRef="#br3" timeOffset="205926.9">1913 1460 1631 0,'0'0'258'0,"0"0"-142"0,0 0-11 15,0 0 6-15,0 0 10 0,0 0-23 0,0 0-35 16,0 0-40-16,0 0-47 0,0 0-36 16,0 0 18-16,0 0 21 0,0 0 32 0,0 0 38 15,54 7-5-15,-39-2-8 0,3 0-6 0,-4 1-4 16,3-1-4-16,-5 2-5 0,1 0 3 0,1 1 1 16,-2 0-8-16,-2 0-3 0,-1-1-5 0,0 1-4 15,0-2-4-15,-4 2-3 0,0-1-7 16,-1 0-13-16,-3 0-24 0,-1 1-55 0,0 0-102 15,0-1-202-15,0-3-1054 0</inkml:trace>
  <inkml:trace contextRef="#ctx0" brushRef="#br3" timeOffset="206442.98">2298 1151 1573 0,'0'0'256'0,"0"0"-188"0,0 0 13 0,0 0 28 16,0 0 13-16,0 0-11 0,0 0-32 0,0 0-22 15,0 0-11-15,0 0-5 0,0 0-5 0,0 0 1 16,0 0 0-16,0 0-4 0,-62 99 3 0,61-75-22 16,1 1-5-16,0-1-14 0,0-3-8 15,2-5 16-15,5-2-2 0,-2-1-1 0,2-3 3 16,3 1-1-16,-1-4 4 0,0 1-1 0,2-1-1 16,0-2 3-16,-1-1 1 0,2-1 2 0,-1-3 8 15,0 0 2-15,2 0 0 0,-1 0 6 16,-3-3 5-16,0-2 6 0,-1-2-10 0,-1 0 1 15,2-1-2-15,-5 1-8 0,2-1 11 0,-4 1-7 16,0 0 2-16,-1-2 4 0,1 4-3 0,-2-5 0 16,0 2-1-16,-4-1-3 0,1 2-12 0,-3 0 1 15,2 1-3-15,-4 1 1 0,4 3-12 16,-2 0 5-16,3 1 1 0,-4 1-10 0,-1 0-5 16,0 1-23-16,0 5-11 0,0 3-2 0,-1 0 3 15,5 1 11-15,-2 3 0 0,4 0-6 0,-1-1-10 16,2 1-16-16,1 1-38 0,0-5-78 15,0 0-164-15,0-4-1163 0</inkml:trace>
  <inkml:trace contextRef="#ctx0" brushRef="#br3" timeOffset="206774.62">2500 1160 1570 0,'0'0'96'0,"0"0"-67"0,0 0 38 16,0 0 38-16,0 0 28 0,0 0-6 0,0 0-33 15,0 0-29-15,0 0-29 0,0 0-15 16,0 0-2-16,0 0-8 0,30 123 7 0,-20-109-7 16,-2-4 6-16,-2-4 12 0,1 0-2 0,3-3 9 15,-2-2 9-15,1 0 21 0,-1-1 17 0,1 0 7 16,1-3 1-16,-2-4-9 0,2 1-18 15,-3-1-6-15,-3-2-11 0,3 1-5 0,-4-2 0 16,4-1-13-16,-5 0 3 0,-1 0-2 0,0 0 5 16,-1-3-16-16,0 3 1 0,-2 1-10 15,-4-2-21-15,-1 3-2 0,-2 0-4 0,-1 3 2 16,-1 0-10-16,0 1-5 0,-4 2-19 0,3 3-29 16,1 0-37-16,-2 0-58 0,4 3-184 0,2 1-1244 0</inkml:trace>
  <inkml:trace contextRef="#ctx0" brushRef="#br3" timeOffset="210377.8">1713 1765 0 0,'0'0'0'0,"0"0"0"0,0 0 0 0,0 0 0 16,0 0 0-16,0 0 0 0,0 0 0 0,0 0 0 16,0 0 19-16,0 0 108 0,0 0 21 0,0 0 10 15,0 0 0-15,0 0-31 0,-3-3-17 16,3 3-26-16,0-2-27 0,0 2-18 0,0 0-25 16,1 0-10-16,-1 0 1 0,0 0 8 0,0 0 18 15,0 0 14-15,2 0 11 0,-2 0 13 0,0 0 2 16,0 0 6-16,0 0 2 0,0 0-4 0,0 0 2 15,0 0 3-15,0 0-2 0,0 0-3 0,0 0-4 16,0 0-7-16,1 0-11 0,-1 0-3 16,0 0-3-16,0 0 3 0,0 0 9 0,0 0-1 15,0 0 5-15,0 0 9 0,0 0 2 0,0 0 1 16,0 2-1-16,0-1-2 0,0-1-14 16,0 0-2-16,-1 1-1 0,-1-1-9 0,2 0 6 15,-1 0-12-15,1 0-3 0,0 0-1 0,0 0-9 16,-1 0-1-16,1 0 1 0,0 1-3 0,-1-1 1 15,1 2-1-15,0-2 1 0,-2 1-8 16,-2 1-2-16,-1-1-6 0,1 3-5 0,-2-2-1 16,-1 1-4-16,1 0 5 0,-2 2 2 0,-1-1-4 15,0 2 4-15,-1-2-1 0,-1 1 1 16,0 1 1-16,0 1-3 0,-2-1 2 0,-2-1-1 16,3 1-3-16,-3-1 4 0,0 1-1 0,0-1-3 15,0 1 1-15,-1 0 3 0,0 2 1 0,-3-1-6 16,3 0 1-16,-3 0-2 0,2 2 0 0,-3 2 1 15,-1 0 3-15,2-1-1 0,-3 0 2 0,1 0 0 16,-1 2-2-16,-2-1 2 0,2 0-1 16,1 1-5-16,2-3 5 0,-1 3-5 0,3-1 4 15,-3 2-1-15,0 0 1 0,0 1 4 0,-1-2-8 16,1 1 2-16,0-1-4 0,0 0-4 0,-1-1 1 16,2 4 2-16,0-4 3 0,1 1 2 15,-3 0 1-15,2 0 0 0,1-1 4 0,0 2-6 16,0-2 0-16,0 0 2 0,-2-1-1 0,4 1 3 15,-1-1-2-15,0-1-1 0,1 0 2 16,1-1 0-16,0 0-1 0,2 0 2 0,1 1-1 16,1-2-6-16,2 0 3 0,1-1 3 0,0-3-3 15,2 2 1-15,3-1 1 0,-1-2-1 0,2 0-1 16,1-2 2-16,1 0-4 0,0 0 0 16,0 0-3-16,0 0-4 0,2 0 4 0,5-1 2 15,1-4 2-15,4 0 4 0,0-2-1 0,4-1 2 16,3-1-4-16,1-1 2 0,0 0-2 15,2 0-1-15,2-1-2 0,-2-1 4 0,1-1 2 0,3-2-4 16,-1 0-1-16,1-3-1 0,0 1-3 16,0-3 4-16,2-1 1 0,-1 0 7 0,-1 0 2 15,3 1-4-15,-5 1-2 0,3 1-2 0,-6 1-1 16,0 2-3-16,-1 2 5 0,-1 1-5 0,-2 1 5 16,-2 2-1-16,0 1 2 0,-1 0-6 15,-2 2 4-15,-2 1-2 0,-1 1-2 0,-2 0 9 16,-2 1-6-16,-1 1 5 0,-3 2-3 0,-1 0-2 15,0 0-3-15,0 0-1 0,0 0 11 0,-5 3-5 16,0 3 2-16,-3 2-2 0,-2 1 1 16,-3 2-1-16,-3 0 3 0,2 3-3 0,-3-3 1 15,-2 3 1-15,0 1-3 0,-2 2-1 0,-2-1 2 16,-2 4-2-16,-4 1-5 0,-2 0 5 16,-3 4-4-16,0-2-1 0,-1 1 8 0,0-1 2 15,3 0-2-15,-1-1 0 0,3-1-5 0,2-3 5 16,1-2 0-16,6 0-2 0,1-5-1 0,4 0 2 15,1-1-1-15,4-1 1 0,0-1 3 0,1-2-4 16,2-1-4-16,1 0 2 0,1-4-2 16,1 2 0-16,1-2-4 0,3 1-1 0,-2-2-7 15,2 0-4-15,-1 0-9 0,1 0-11 16,1-2-15-16,0-2-34 0,0-2-48 0,0-2-93 0,4 1-240 16,-1 1-1127-16</inkml:trace>
  <inkml:trace contextRef="#ctx0" brushRef="#br3" timeOffset="211041.9">613 2169 0 0,'0'0'20'0,"0"0"389"0,0 0-87 0,0 0-61 16,0 0-56-16,0 0-21 0,0 0 9 0,0 0-32 15,0 0-12-15,0 0-14 0,0 0-4 0,0 0 1 16,0 0-6-16,0 0-10 0,8-85-13 0,-8 85-13 16,0 0-18-16,-1 0-20 0,1 4-19 15,-4 2-9-15,0 1 1 0,1 2-3 0,-3 3 2 16,2 3 1-16,-5 4-3 0,3 1 0 0,-2 2 4 16,-1 3 0-16,-2 0-4 0,0-1-2 0,0 2 1 15,0-3-3-15,-1 2 1 0,0 0-3 16,2-1-2-16,1 0-3 0,-1 1-2 0,3-2-2 15,1-1 0-15,-2 1-1 0,1-5-3 0,2-2 1 16,0-2 1-16,0-3-2 0,3-2 2 16,-3-2 0-16,4-2 2 0,0-2-3 0,0-2 2 15,1-1 0-15,0 2-1 0,0-2 1 0,0 0-2 16,0 0 1-16,0 0-2 0,0 0-4 16,0 0-1-16,0 0 0 0,5 0-2 0,1 0 7 0,3 0 3 15,2 0 1-15,3 0 3 0,2-2-4 16,3-1 2-16,3-2 3 0,-1 0-3 0,3-1 0 15,1-1-3-15,1 0-1 0,0-1 1 0,1 1-1 16,-1-2 4-16,2 0-3 0,-5 0-1 0,3 4-1 16,-4-4 1-16,-2 2-2 0,-5 1-1 0,1 1 1 15,-6 3-6-15,0 0 3 0,-3 0 0 16,0 1 3-16,-1 1-1 0,-4 0-5 0,2 0-3 16,-3 0-6-16,2 0-4 0,-2 0-4 0,0 0-14 15,2 0-15-15,-1-1-33 0,1-3-69 16,1 0-163-16,-1 1-1343 0</inkml:trace>
  <inkml:trace contextRef="#ctx0" brushRef="#br3" timeOffset="211859.55">1789 1555 471 0,'0'0'331'0,"0"0"-93"0,0 0-53 16,0 0-31-16,0 0-9 0,0 0-17 0,0 0-11 16,0 0-4-16,0 0-2 0,0 0-3 0,0 0-8 15,0 0-12-15,0 0-11 0,0 0-8 16,-80-50-13-16,69 47-9 0,0 0-9 0,1 2-9 15,-2 0-7-15,-3 0-8 0,1 0-8 0,-1 1-2 16,-1 0 0-16,-3 0-3 0,0 0 7 0,1 2 1 16,-1 0-7-16,-1 2 3 0,1 1-1 0,0-1-2 15,-2 2 0-15,2 1-1 0,-2 1 2 0,0 3-4 16,0 0 2-16,0 1-4 0,-1 4 4 16,-1 1-2-16,1 2-2 0,-2 4 2 0,-1 1 3 15,2 4 3-15,3-2 4 0,0 2-2 16,5-3 0-16,0 3-3 0,5-1 0 0,-1 0 0 0,2 1 0 15,4-2-3-15,0 2 1 0,3-2 0 16,0-1 0-16,2-3-5 0,0-1-3 0,0-3 2 16,3-4-6-16,2-1-2 0,0-4-7 0,3-3-16 15,0-1-32-15,1-5-96 0,-3 0-313 0,-1 0-1002 0</inkml:trace>
  <inkml:trace contextRef="#ctx0" brushRef="#br3" timeOffset="212397.52">747 1592 1361 0,'0'0'226'0,"0"0"-74"0,0 0-9 0,0 0-6 15,0 0-8-15,0 0-24 0,0 0-35 0,0 0-25 16,0 0-18-16,0 0-13 0,0 0 20 15,0 0 18-15,0 0 16 0,-2-3 11 0,9 8-11 16,-1 0-8-16,0 1-10 0,2 2-14 0,-1 0-10 16,3 3-10-16,-1 1-3 0,-1-1-6 0,3 0 0 15,-3 3-3-15,1-2-2 0,1 1-4 0,-3-3-6 16,1 0-2-16,-2-1-12 0,2-1-10 16,-4-2-16-16,3-2-17 0,-4-2-40 0,3-1-99 15,-4-1-223-15,2 0-1066 0</inkml:trace>
  <inkml:trace contextRef="#ctx0" brushRef="#br3" timeOffset="213094.74">878 1403 1542 0,'0'0'84'0,"0"0"-12"0,0 0 54 0,0 0 26 15,0 0-3-15,0 0-28 0,0 0-42 16,0 0-29-16,-34 130-21 0,34-117-13 0,0 0-12 16,0-2-7-16,5-1 1 0,0-2 5 0,1-1 1 15,1-1 10-15,2-2 10 0,0-1 4 0,0-1 12 16,1-2 0-16,1 0-3 0,1 0-5 0,3 0-9 16,-2 0-6-16,4 0-6 0,-3 0-5 15,2 0-3-15,-2 0 0 0,0 2 1 0,-1 0-4 16,-1 1 2-16,-1-1 0 0,-4 0 2 0,-1 1-2 15,-1 0 1-15,-2 2 5 0,-2 0 7 0,-1 0 15 16,0 2 10-16,0 3 3 0,-5 1-9 16,-1 0-10-16,-3 2-8 0,-3-1-5 0,0-1 2 15,1-2-2-15,-1-1 4 0,0-2 4 0,3-4 9 16,0-2 2-16,1 0 1 0,2-5-7 16,2-6-15-16,0 0-9 0,3-4-11 0,0-2 0 15,1-3-2-15,0 1 6 0,2-2-1 0,2 1 2 16,0 0-4-16,2 0 4 0,-2 1 6 0,3 2-5 15,-2 0-4-15,2 1 0 0,-1 2-5 16,-1-1 3-16,1 3 3 0,0 1 4 0,1 0 1 16,-4 3 1-16,2 0 2 0,-1 2 0 0,-2 1 5 15,1 3-4-15,0-1 1 0,-3 3-6 0,1 0-13 16,-1 0-5-16,0 0-3 0,0 0-3 0,0 2 14 16,3 1 8-16,0 2 10 0,1 1 9 15,-1 2-2-15,3-1-5 0,-2 1-1 0,3 1-1 16,0 1-8-16,-1-2 6 0,2 0 0 0,0 0 0 15,-1-1 4-15,0-1 1 0,1-2-1 0,1 0-4 16,-1-2 3-16,-1-1-3 0,2-1 16 16,0 0 3-16,2-4 1 0,-1-3 1 0,0-2-6 15,0-3 1-15,-1 1 0 0,0-1 5 0,-2-2 1 16,-2 1-6-16,1-2 4 0,-3 1 5 0,-2 0 0 16,0 1 0-16,-1 2 2 0,0 0-3 15,-1 2-9-15,0 1 9 0,-4 1-14 0,0 0 3 16,-4 0-1-16,1-2-19 0,1 1 5 0,-3 1-5 15,-2 0-3-15,2 0 2 0,-3 2-7 16,3 3 1-16,1-1-20 0,1 1-11 0,-2 2-31 16,4 0-46-16,-1 0-58 0,5 0-168 0,0 0-1248 0</inkml:trace>
  <inkml:trace contextRef="#ctx0" brushRef="#br3" timeOffset="-214048.16">1300 1695 0 0,'0'0'0'0,"0"0"216"16,0 0-56-16,0 0-14 0,0 0-21 0,0 0-15 15,0 0-4-15,0 0-19 0,0 0 1 0,0 0-8 16,0 0 2-16,0 0-3 0,0 0 2 15,-49-1 5-15,44 1-9 0,0 0 1 0,4 0-4 16,-3 0-7-16,1 0-4 0,0 0-8 0,2 0-12 16,-3 0-12-16,1 0-5 0,1 0-10 0,0 0-4 15,-1 0-3-15,-2 0-5 0,4 2 7 0,-3 1 0 16,1-1 4-16,0 2 4 0,0-1 2 16,-2 1 2-16,3-1 1 0,-2 0 6 0,-1 0-5 15,3 2 0-15,-2-1 3 0,0-1-9 0,2 2 4 16,-4-2-6-16,3 2-4 0,-2 1 1 0,-1 0-5 15,1-1-2-15,0 2 2 0,0 0 1 16,1 1-2-16,-2-1 0 0,0 2 1 0,-1-1 1 16,4-1-1-16,-3 0-1 0,3 1 2 0,-1-2-2 15,0 1-1-15,1-3 3 0,-1 2 0 0,1-1-1 16,0-1 0-16,2 0-1 0,-3 0 2 16,1 1-4-16,2 1 3 0,-1 0 2 0,-2 0-4 15,0 0 4-15,3 1-3 0,-1 0-1 0,-1-1 2 16,0 0 3-16,2-1-3 0,0 1 0 15,1-1-3-15,0 1 1 0,0-1 1 0,0 1 9 16,0 0-1-16,0 2-2 0,0-1 3 0,0-2 0 16,0 2 1-16,0 2 4 0,1-3-2 0,1 2 0 15,0 2-3-15,1-3-2 0,-2 2 2 16,0-2 0-16,2 1-2 0,0-2-4 0,1 1 2 16,-1 0-3-16,3 1-1 0,-2-2 7 0,3 2 3 15,0-3 0-15,0-1-1 0,1 1-1 0,1-2 1 16,1 1-3-16,-3-2 9 0,2 0-2 0,1 1-3 15,-3-1 1-15,2 1-9 0,0-1 0 16,1 2 7-16,-1 0-14 0,-1 0 4 0,1 0-4 16,-1-1-1-16,0 1 9 0,1-2-1 0,1 0 0 15,0 0 2-15,-1-1-2 0,3 0 2 0,-3 0-2 16,1 0-1-16,0 0-1 0,-2 1 1 16,0-2 1-16,0 0-2 0,2 0-1 0,-2 0-3 15,2 1 1-15,-1-1-1 0,-2 1 1 0,0 0 2 16,0 0-3-16,2 1 0 0,-4 0-1 0,2-1 1 15,-1 2-1-15,0-2 0 0,2 0 4 16,-2-1-1-16,-1 1-4 0,3 0-3 0,-2-1 5 16,1 2 0-16,2-2 2 0,-3 0 1 0,0 0-5 15,2 0 3-15,0 0-2 0,-3 0-1 16,2 0 3-16,2 0-2 0,-4 0-2 0,2 0-2 16,2-2 7-16,1 1-6 0,-3-1 5 0,0 0 4 15,1 0-9-15,2 0 2 0,-1 1 0 0,0 0 0 16,1 0 3-16,0 0-4 0,0 0 3 0,1 0-3 15,-1 0-1-15,-2 1 2 0,0 0-1 16,0 0 4-16,0 0-4 0,0 0-4 0,-1 0 3 16,-1 0-3-16,2 0 1 0,-4 1 0 0,3 0 1 15,-2 0 4-15,1-1-3 0,-1 1 0 0,0 0 2 16,1 0-2-16,0 0 1 0,2-1-2 0,-2 0 1 16,-1 0 3-16,2 0-6 0,-3 0 3 15,5 0 1-15,-3 0-2 0,0 0 0 0,2 0 3 16,-2 0 0-16,2 0-3 0,1-1 1 0,-1-1 4 15,2 1-3-15,-1-1 4 0,-2-1-4 0,0 1-1 16,2 0-2-16,0-1 1 0,-1 1 1 16,-1 0 0-16,1-1-2 0,0 2-2 0,0 0 3 15,0 0 0-15,-1-1 4 0,1-1-3 0,0 0 8 16,0 0-1-16,0 2-5 0,-1-1-2 16,1-1 1-16,2 2 2 0,-1-1-1 0,-2 0-1 15,0 0 0-15,1-1 4 0,1 0-3 0,-3-1 5 16,0 1 0-16,2 0-8 0,-4 2 2 15,2-2-2-15,-3 2 4 0,1 0-2 0,0 0-1 0,-3 0-2 16,1 1 1-16,0 0-3 0,-1 0 3 16,-1-1 0-16,2 1 1 0,-2 0 1 0,0 0 2 15,0 0 2-15,0 0-4 0,0 0-6 16,0 0 10-16,0 0-5 0,0 0-6 0,0 0 2 0,0 0-7 16,-2 1 0-16,2-1 5 0,0 0-8 15,0 0-8-15,0 0 3 0,0-1-13 0,0-1-11 16,0 1-12-16,0-3-31 0,0-1-39 0,0-1-26 15,0-2-38-15,0 0-71 0,0 1-131 0,0 4-1117 0</inkml:trace>
  <inkml:trace contextRef="#ctx0" brushRef="#br3" timeOffset="-212215.48">1527 1896 514 0,'0'0'304'0,"0"0"-53"0,0 0-23 0,0 0-17 15,0 0-12-15,0 0-28 0,0 0-32 0,0 0-41 16,0 0-31-16,0 0-14 0,0 0-7 0,0 0 11 16,0 0 5-16,0 0 3 0,14-4 3 0,-8 3 5 15,3-1 3-15,0 2-5 0,1 0 6 16,1 0-14-16,1 0-6 0,4 0-2 0,-3 3-8 16,5 0 0-16,-3 1-10 0,4-1-14 0,0 1-5 15,3-1-3-15,2 2 8 0,2 0 6 16,3 1-1-16,0-1-8 0,-2 0-11 0,0-1-9 15,2 2 0-15,1-2-2 0,0 2 3 0,1-1 4 16,0 3-3-16,-1-1-3 0,2 0 1 0,0 1 0 16,1 1 2-16,0 0 3 0,-1 0-6 0,-1 1 2 15,1-1 0-15,-2-1-4 0,0 0 3 16,-1-1 1-16,-3-1-1 0,0 0 1 0,-3 0 0 16,-1 0 4-16,-3-1-7 0,-1-1 0 0,-1 2 4 15,-4-3-1-15,-2 0-1 0,-1 0 0 0,0 0-5 16,-4 0 7-16,-3-2-5 0,-2 1 0 15,0-2-2-15,0 1-3 0,-1-1 13 0,0 0 8 16,0 2 10-16,-1-2 8 0,-1 0-1 0,-5 0-3 16,2 0-13-16,-6 0-3 0,-1-3-14 0,-2 1 6 15,2-2 11-15,-5 1-8 0,4 0-6 16,-5-2 1-16,3 2 1 0,-4-2-9 0,-1 2 9 16,0-2-5-16,-2 2-7 0,1-1 5 0,-4 1-1 15,2-2 2-15,0 1 10 0,-2 0-8 0,3 1 2 16,0-1 2-16,0 1-8 0,-1-2 3 15,0 2 4-15,0-2 0 0,1 1 2 0,-1 1-5 16,-1 1-3-16,0-1-1 0,-4 0 2 0,2 2 4 16,-1 1 1-16,0-1-1 0,3 0-4 15,0-1 4-15,1 1 4 0,4 0-1 0,3 0 10 16,-1-1-9-16,3 0 1 0,0-1-5 0,1 1-9 16,2-1 2-16,1 0 2 0,1 0 0 0,1 1 0 15,5 0 10-15,-2 1-6 0,3 1 2 0,2 0 1 16,0 0-7-16,0 0-5 0,3 0-10 0,2 1-1 15,4 3 14-15,4 2 7 0,4 0 4 16,2 1-3-16,0 1-4 0,3 1-4 0,1 1 6 16,5 0 3-16,1 0 3 0,3 2-2 0,1-2 1 15,5 1-5-15,-2-2 3 0,0-1 0 0,3-1-6 16,-4 0 6-16,3-3-7 0,-3 2 0 16,1 0 6-16,-3 1-1 0,4-1 1 0,-5-1-2 15,-1 2 1-15,-1 0 1 0,1 0-4 0,-4 1 2 16,-3-1 1-16,2 0-1 0,-3 0 1 15,-2 0 2-15,-3-1-2 0,-3-1 0 0,1 0 0 16,-3 1 0-16,-3-1 2 0,-1-1-2 0,1-1 0 16,-4 1-1-16,-1-1-2 0,-3-1 1 0,-1 0-3 15,-1-2-1-15,0 1 2 0,0-1-1 0,0 0 3 16,-2 0-2-16,0 0-14 0,-5 0-21 16,3 0-19-16,-5 0-8 0,0-1-13 0,-1-3-30 15,-1 1-98-15,2 0-177 0,3 1-1176 0</inkml:trace>
  <inkml:trace contextRef="#ctx0" brushRef="#br3" timeOffset="-211397.67">1384 2296 595 0,'0'0'210'0,"0"0"-51"0,0 0-29 0,0 0-11 15,0 0-11-15,0 0-25 0,0 0-12 0,0 0-4 16,0 0 3-16,0 0 4 0,0 0 1 16,0 0 3-16,0 0-3 0,0-16-5 0,1 13 1 15,-1 2-3-15,0 1-4 0,0-1-3 0,0 1-4 16,0 0-5-16,-1 0-11 0,0 0-17 16,0 5-15-16,-2 0-10 0,-1 4-4 0,1 2 5 15,-3 3 2-15,1 4-1 0,-3 0 1 0,2 3-1 16,-1-1-4-16,-3 3 0 0,1-1-1 0,0 1-3 15,-1-1 2-15,2-1-9 0,1-1-3 16,-1-1-2-16,-2-1-6 0,1-1-8 0,0 0-16 16,-1-1-36-16,2 0-65 0,3-5-206 0,-1-4-1011 0</inkml:trace>
  <inkml:trace contextRef="#ctx0" brushRef="#br3" timeOffset="-210613.65">636 3137 1435 0,'0'0'102'0,"0"0"0"15,0 0 24-15,0 0-21 0,0 0-34 16,0 0-39-16,0 0-30 0,0 0 9 0,0 0 6 15,0 0-3-15,0 0-4 0,0 0-5 0,0 0-3 16,0 0-3-16,103-105-1 0,-94 101-6 16,1 3-6-16,-4 1 9 0,2 0 20 0,-2 1 22 15,0 6 21-15,-1 2 1 0,-1 3-11 0,-3 2-13 16,0 1-10-16,-1 3-1 0,0 0-3 0,0 2-6 16,-2 0-1-16,-2-1-3 0,-1 2 3 0,-1-2 1 15,0 1 3-15,1-3-1 0,1-2 2 0,-3-2 3 16,4-3 2-16,-2-2-2 0,2-2-7 15,2-1-6-15,0-3-7 0,1-1-9 0,0-1-5 16,0 0-4-16,0 0-3 0,0 0-3 0,4-1 28 16,2-1 20-16,-3-1 14 0,4-2 16 15,2-1-24-15,1-1-15 0,-2 0-8 0,2 1-12 16,0-1 2-16,1 3-4 0,-2 1-3 0,0 0-5 16,-1 2-4-16,0 1 2 0,0 0 8 0,-2 1 12 15,0 2 6-15,0 2 5 0,-2 1 1 16,1 1 0-16,-2 0 6 0,-2 0 9 0,-1 1 9 15,0 2 7-15,0 1 0 0,0 1-7 0,-4 2-9 16,-1-1-11-16,-3-1-5 0,0 2-3 0,-1 0-5 16,0 1-3-16,0-2-5 0,-1 1-5 15,1 0-5-15,0-1-3 0,-2-3-12 0,4-2-15 16,3-2-29-16,-2-2-63 0,4-4-104 0,1 0-452 16,0 0-820-16</inkml:trace>
  <inkml:trace contextRef="#ctx0" brushRef="#br3" timeOffset="-210309.95">899 3158 417 0,'0'0'574'0,"0"0"-459"0,0 0 22 15,0 0 16-15,0 0 4 0,0 0-8 0,0 0-34 16,0 0-28-16,0 119-29 0,1-109-18 15,2-2-9-15,0-1-7 0,2 0-1 0,-1-2 7 16,2-2 15-16,-1-1 20 0,3-1 17 0,0-1 2 16,0 0 1-16,-1-2-4 0,3-3-1 15,-1-2 1-15,-2-3-3 0,-1 1-9 0,1 0-11 16,-4 0-9-16,1 1-1 0,-2 0 4 0,-2 1 6 16,0 2-2-16,-2-1-9 0,-3 1-15 0,-1 0-22 15,-1 0-14-15,-2-1-10 0,-2 2-9 16,1-1-2-16,1 1-3 0,-1 1-6 0,0-1-14 15,4-1-34-15,1 1-66 0,2-3-151 0,2 3-281 16,0 1-957-16</inkml:trace>
  <inkml:trace contextRef="#ctx0" brushRef="#br3" timeOffset="-209979.4">1025 3045 355 0,'0'0'444'0,"0"0"-310"16,0 0 46-16,0 0 52 0,0 0-13 0,0 0-9 16,0 0-28-16,0 0-43 0,0 0-59 0,0 0-44 15,0 0-17-15,0 0-1 0,0 0 1 16,0 0 1-16,78 95 4 0,-72-90 0 0,3-2 9 16,-2-1 9-16,1 0 11 0,-1-2 14 0,2 0 13 15,1 0 5-15,0-3-1 0,-1-3-7 0,2-4-16 16,-1 0-11-16,0-3-14 0,1-1-6 15,0-1-1-15,-2 0-1 0,2-2 0 0,-5 1 3 16,-2 2-1-16,0 0 0 0,-3 2 1 0,-1 0 0 16,0 2-5-16,-5 2-2 0,0 0-6 15,-4 2-8-15,-2 0-2 0,-2 2-3 0,-1 1-4 16,-1 2 0-16,-1 1-10 0,-2 0-8 0,2 0-8 16,1 4-15-16,-1 2-25 0,2 2-43 0,3 0-157 15,6-5-1386-15</inkml:trace>
  <inkml:trace contextRef="#ctx0" brushRef="#br3" timeOffset="-205605.35">2264 1627 0 0,'0'0'0'0,"0"0"0"0,0 0 0 16,0 0 15-16,0 0 31 0,0 0 31 0,0 0-10 15,0 0 26-15,0 0 33 0,0 0 35 0,0 0 12 16,0 0-17-16,-6 0-33 0,5-1-47 15,0-1-15-15,1 1 3 0,-2-2-6 0,1 2-11 16,1 0-7-16,-2-2-4 0,0 2 0 0,2-1 5 16,-1 0 2-16,0 2-1 0,0-1 3 0,1 0 1 15,0 0 4-15,-1-1 0 0,1 2-6 0,-1-1-3 16,1 1-6-16,0-1-4 0,0 0-4 16,0 1-5-16,0 0-6 0,0 0-11 0,0 0-12 15,0 0-6-15,1 0-2 0,0 0 4 0,2 0 2 16,2 0 6-16,-2 0-7 0,4 0 0 0,-3 0 2 15,3 0 1-15,-1 3 0 0,1 0 0 0,3-1 1 16,-1 3 1-16,1 0 1 0,1 1 0 16,-2 0 8-16,1 1-7 0,1 1 2 0,-1 3 9 15,-1 0-3-15,1 1 8 0,-1 2 0 0,-2 0 0 16,0 1-2-16,2 0-6 0,-2 0 0 16,-4-1-4-16,4-1 0 0,-4 1 0 0,-1-1 2 15,4 0 5-15,-5 0 4 0,-1 1 1 0,0 0 1 16,-1 0 1-16,-5-1 4 0,2 1-9 0,-3 0 1 15,3 1-2-15,-4-1-3 0,-1 0 0 16,3 1 0-16,0-2 0 0,-2 0-4 0,3-1-1 16,-2 0 0-16,-1 0 1 0,4 0 3 0,-3-1-1 15,-2 0 1-15,5 0-1 0,-4-1-3 0,1 0 3 16,3-2 3-16,-5-3-7 0,4 0-3 0,0-2-13 16,3 0-33-16,1-2-73 0,-1-1-158 15,2 0-1047-15</inkml:trace>
  <inkml:trace contextRef="#ctx0" brushRef="#br3" timeOffset="-205266.85">2530 1795 1562 0,'0'0'145'0,"0"0"-89"0,0 0-32 0,0 0-20 16,0 0-26-16,0 0-12 0,0 0 14 15,0 0 13-15,0 0 31 0,0 0 14 0,0 0 2 16,0 0 3-16,0 0 6 0,0 0 0 0,61-9-10 15,-52 6-3-15,0-2-9 0,-3 0-12 0,3 0-7 16,0 0-7-16,-1 1-5 0,-2-1-13 0,-1 2-16 16,0 0-13-16,0 1-28 0,-3 1-31 15,2-2-56-15,-1 2-161 0,-1 1-976 0</inkml:trace>
  <inkml:trace contextRef="#ctx0" brushRef="#br3" timeOffset="-204838.26">2836 1503 1503 0,'0'0'152'0,"0"0"-103"0,0 0-34 16,0 0-3-16,0 0-1 0,0 0 5 15,0 0-3-15,0 0-2 0,0 0 0 0,0 0-11 16,0 0 2-16,0 0-1 0,0 0 0 0,-21 123 2 16,21-108-4-16,0-1-3 0,0 1-6 0,0-4-1 15,1 2-4-15,1-2-1 0,3-2-5 16,-2-2-9-16,3-2 8 0,-3-1 7 0,5-3 14 16,-2-1 19-16,1 0 3 0,2-3 6 0,0-2-4 15,1-3-2-15,0-1 3 0,-1-2 3 16,1 1 12-16,-4 0 3 0,2-2 7 0,-1 3-1 15,-2 0-7-15,1-1-2 0,-4 3-3 0,0 0-1 16,1 1 3-16,-3 1 8 0,0 3 13 16,0 1-6-16,0-1-6 0,-4 1-7 0,1 1-21 15,-3 0-15-15,1 0-12 0,-2 1-18 0,0 4-2 16,3 0 0-16,-4 3 6 0,2 0 4 0,-1-1 0 16,1 1-7-16,3-1-10 0,0-1-17 15,-1 4-31-15,2-4-54 0,2-1-166 0,0-2-1079 0</inkml:trace>
  <inkml:trace contextRef="#ctx0" brushRef="#br3" timeOffset="-204489.06">3040 1437 756 0,'0'0'19'0,"0"0"23"0,0 0 67 16,0 0 57-16,0 0-20 0,0 0-35 0,0 0-46 16,0 0-28-16,0 0-14 0,0 0-12 15,0 0-2-15,0 0-2 0,0 0-8 0,0 0-1 16,31 98-8-16,-26-93-1 0,-1-1 8 0,2-2 10 16,0 1 17-16,2-2 10 0,-1-1 20 15,-2 0 18-15,3-1 13 0,1-4 15 0,-1-1 4 16,-3-1-5-16,3-1-17 0,0 0-16 0,-5 1-8 15,3 0-2-15,-4 0 3 0,-1 0 4 0,-1 0 2 16,0 0-2-16,-2 1-7 0,-4 1-6 0,2-1-14 16,-4 1-10-16,-1-1-5 0,0 2-5 0,3-1-11 15,-4 2-3-15,2 0-21 0,0 0-18 16,0 3-43-16,2 0-70 0,-1 0-156 0,5 3-1219 0</inkml:trace>
  <inkml:trace contextRef="#ctx0" brushRef="#br3" timeOffset="-145143.45">2988 2181 1291 0,'0'0'73'0,"0"0"-46"0,0 0 11 0,0 0 27 15,0 0 23-15,0 0 15 0,0 0-10 0,0 0-30 16,0 0-37-16,0 0-33 0,0 0-27 0,0 0-27 16,-1 0-28-16,1 0-28 0,0 0-19 0,0 0-4 15,0 1-97-15,0 0-809 0</inkml:trace>
  <inkml:trace contextRef="#ctx0" brushRef="#br3" timeOffset="-127195.14">13614 13247 0 0,'0'0'0'0,"0"0"0"16,0 0 0-16,0 0 0 0,0 0 0 15,0 0 0-15,0 0 0 0,0 0 0 0,0 0 53 16,0 0 138-16,0 0-9 0,0 0-6 0,0-6-18 15,0 6-13-15,0-1-8 0,0 1-19 16,0 0-17-16,0 0-9 0,0 0-1 0,0 0 1 16,0 0-11-16,0 0-4 0,-1 0-13 0,1 0-9 15,0 0-1-15,0 0-3 0,0 0-2 0,0 0-2 16,-2 0 0-16,2 0-3 0,0 0 0 16,0 0-3-16,-1 0-4 0,1 0-3 0,0 0-4 15,-2 0-4-15,2 0-3 0,-1 0 0 0,1 0-4 16,0 0-1-16,0 0 1 0,0 0-6 0,0 0 0 15,0 0-2-15,0 0-6 0,0 0 0 0,0 0-2 16,0 0-2-16,0 0 0 0,0 0 1 16,0 0-1-16,0 0 1 0,0 0 0 0,0 0 0 15,0 0 0-15,0 0 0 0,0 0 0 0,0 0-1 16,0 0 1-16,0 0 2 0,0 0 0 0,0 0-1 16,0 0 4-16,0 0 0 0,0 0 2 15,0 0 1-15,0 0 2 0,0 0 1 0,0 0 2 16,0 0-2-16,-1 1 2 0,1-1 0 0,0 0-1 15,-1 0 3-15,1 0-2 0,0 0-1 0,0 0-2 16,0 0-1-16,0 0-2 0,0 0-2 16,0 0 0-16,0 0-2 0,0 0-3 0,0 0 1 15,0 0-4-15,0 0-1 0,0 0-1 0,0 0-1 16,0 0 0-16,0 0-1 0,0 0-1 16,0 0 0-16,0 0-3 0,-1 0-1 0,1 0-1 15,-1 0-2-15,-1 0-1 0,1 2-2 0,-1-2-8 16,0 1-16-16,1 0-38 0,-2 0-77 15,1-1-210-15,1 0-1089 0</inkml:trace>
  <inkml:trace contextRef="#ctx0" brushRef="#br4" timeOffset="-113365.68">14054 13123 1904 0,'0'0'192'0,"0"0"-118"15,0 0-20-15,0 0 9 0,0 0 15 0,0 0 10 16,0 0 2-16,0 0-12 0,0 0-17 0,0 0-13 16,0 0-10-16,0 0-5 0,-28 77-3 15,28-65 3-15,0 3-2 0,0-1 2 0,0 2-7 16,0-1-6-16,0-1-4 0,2 1-4 0,2-1-4 15,0-1-3-15,2-3-2 0,-1 0-4 0,2-3 1 16,2 0-1-16,0-3 0 0,0-1 4 0,2-1-1 16,-1-2 2-16,0 0 0 0,1-6 3 0,-1-1 3 15,0-1 1-15,-1-2 2 0,-2 0-4 16,-1 0 0-16,-2-2-1 0,0 1-5 0,-2-1 3 16,-2 0 0-16,0 1 0 0,0 0-1 0,0-1 0 15,-2 1-5-15,-3-1 0 0,0 1 2 0,-3-2 0 16,1 3 2-16,-4 0-2 0,-1 0 1 15,0 3-1-15,-2-1 0 0,2 1 3 0,-2-1-5 16,1 3 0-16,0-3-1 0,2 4-3 0,1 0 4 16,0 3-6-16,3 0-2 0,1 1-8 15,0 0-3-15,3 0-7 0,0 3-7 0,2 1-6 16,1 1-18-16,0-2-29 0,1 2-61 0,2-4-119 16,0 2-1254-16</inkml:trace>
  <inkml:trace contextRef="#ctx0" brushRef="#br4" timeOffset="-112844.74">14300 13021 1459 0,'0'0'174'0,"0"0"-60"0,0 0-19 16,0 0 1-16,0 0 13 0,0 0 12 0,0 0-3 16,0 0-17-16,0 0-22 0,0 0-22 0,0 0-16 15,0 0-9-15,0 0-11 0,0 0-9 16,37 114-2-16,-35-97-8 0,4 0-4 0,-2-2-5 16,-1 1-9-16,2-2-12 0,-1-1-21 0,1-1-36 15,0 0-80-15,-3-5-155 0,1-1-1106 0</inkml:trace>
  <inkml:trace contextRef="#ctx0" brushRef="#br4" timeOffset="-112601.27">14224 13268 1845 0,'0'0'148'0,"0"0"-63"0,0 0-6 0,0 0 11 16,0 0 4-16,0 0-1 0,0 0-16 0,0 0-24 15,0 0-24-15,0 0-16 0,0 0-7 0,125-56-6 16,-109 47-5-16,-3 1-7 0,-2-1-12 16,0 0-18-16,-1 1-34 0,1 0-68 0,0 0-123 15,-4 2-302-15,-3 2-840 0</inkml:trace>
  <inkml:trace contextRef="#ctx0" brushRef="#br4" timeOffset="-111975.95">14643 12839 1713 0,'0'0'171'0,"0"0"-31"0,0 0-11 15,0 0 2-15,0 0-2 0,0 0-8 0,0 0-21 16,0 0-27-16,-57 120-24 0,55-95-13 16,2 1-12-16,0-1-4 0,0 1-7 0,0-1-6 15,1 0-6-15,3-2-5 0,1 0-6 0,0-3-6 16,0 0-6-16,4-5-11 0,-1 1-7 16,1-5-15-16,0-2-31 0,2-2-71 0,0-1-135 15,-3-3-321-15,-3-2-830 0</inkml:trace>
  <inkml:trace contextRef="#ctx0" brushRef="#br4" timeOffset="-111746.25">14665 13080 2266 0,'0'0'144'0,"0"0"-73"0,0 0-24 0,0 0-9 16,0 0-3-16,0 0-4 0,0 0-10 16,0 0-13-16,0 0-14 0,0 0-7 0,0 0-6 15,0 0-1-15,0 0-5 0,126-25-16 0,-112 17-29 16,1 0-63-16,0-1-128 0,-5 4-428 0,-3 1-695 0</inkml:trace>
  <inkml:trace contextRef="#ctx0" brushRef="#br4" timeOffset="-111546.78">14960 12879 2120 0,'0'0'196'0,"0"0"-78"0,0 0-22 16,0 0 1-16,0 0 1 0,0 0-2 0,0 0-11 15,0 0-34-15,0 0-28 0,0 0-21 16,0 0-11-16,0 0-12 0,51 122-16 0,-46-118-18 15,0 1-42-15,1-3-78 0,-2 1-173 0,0-3-1057 0</inkml:trace>
  <inkml:trace contextRef="#ctx0" brushRef="#br4" timeOffset="-111303.08">15078 12737 2331 0,'0'0'142'0,"0"0"-62"16,0 0-25-16,0 0 2 0,0 0 16 0,0 0 11 16,0 0-1-16,87 120-10 0,-76-102-22 15,2 0-17-15,1-1-7 0,-2 1-9 0,2-1-6 16,-3-1-3-16,-1 0-12 0,-2 0-5 0,-1-1-15 15,-5-1-18-15,1-1-28 0,-2-1-57 0,-1-1-127 16,0-3-367-16,0-2-932 0</inkml:trace>
  <inkml:trace contextRef="#ctx0" brushRef="#br4" timeOffset="-110852.68">15437 12825 2126 0,'0'0'263'0,"0"0"-126"0,0 0-23 15,0 0-16-15,0 0-5 0,0 0 1 0,0 0 1 16,0 0-17-16,0 0-18 0,0 0-17 0,0 0-17 16,0 0-8-16,0 0-4 0,23 109-6 15,-15-89-2-15,-2-1-3 0,-1 1-3 0,3-2-9 16,-4 0-4-16,3-2-11 0,0-2-16 0,-1-1-18 16,1-1-45-16,-2-1-63 0,0-3-110 0,-3-2-218 15,2-3-1008-15</inkml:trace>
  <inkml:trace contextRef="#ctx0" brushRef="#br4" timeOffset="-110648.33">15333 13055 1960 0,'0'0'297'0,"0"0"-210"15,0 0-14-15,0 0-6 0,0 0 15 0,0 0 22 16,0 0-2-16,0 0-18 0,0 0-27 15,0 0-18-15,0 0-18 0,0 0-6 0,135-26-8 16,-114 16-9-16,1 1-8 0,1-1-16 0,-2-1-15 16,0 1-32-16,-1 1-82 0,-5 1-153 0,-4 1-482 15,-2 3-725-15</inkml:trace>
  <inkml:trace contextRef="#ctx0" brushRef="#br4" timeOffset="-110358.64">15782 12979 1832 0,'0'0'382'0,"0"0"-231"0,0 0-13 0,0 0-19 15,0 0-10-15,0 0-4 0,0 0-20 16,0 0-23-16,0 0-19 0,0 0-10 0,0 0 1 16,0 0-2-16,0 0-1 0,0 0-9 0,21 1-10 15,-10-5-7-15,-1-1-7 0,0-1-11 16,2-1-11-16,1 2-17 0,2-1-18 0,-4-1-37 16,3 0-59-16,1 1-120 0,-4 0-310 0,-5 2-925 0</inkml:trace>
  <inkml:trace contextRef="#ctx0" brushRef="#br4" timeOffset="-109684.66">15735 12720 2084 0,'0'0'119'0,"0"0"-49"16,0 0-16-16,0 0 14 0,0 0 17 0,0 0 8 16,0 0-8-16,0 0-20 0,-13 128-22 0,13-101-10 15,0 0-10-15,0 0-8 0,0-1-4 0,0-2-10 16,3 0-7-16,4-2-9 0,3-2-12 15,1-3-26-15,1-2-44 0,2-2-85 0,-1-6-175 0,-6-2-1134 16</inkml:trace>
  <inkml:trace contextRef="#ctx0" brushRef="#br4" timeOffset="-109211.27">16087 12808 1848 0,'0'0'250'0,"0"0"-139"0,0 0-24 16,0 0-6-16,0 0 9 0,0 0 8 0,0 0-6 16,0 0-22-16,0 0-21 0,0 0-14 0,0 0-8 15,0 0 0-15,0 0 3 0,101-50 3 0,-95 52 4 16,0 4-2-16,-1 2-3 0,-1 1-5 0,0 2-12 16,1 3-2-16,-4-1-8 0,0 3-4 0,-1 0-4 15,0 0-1-15,-1-2-1 0,-5 1 0 16,1-1 0-16,-2 1 1 0,2-3 1 0,-1-1 4 15,1 0 1-15,-1-2 2 0,2-1-1 0,0-3-1 16,2-3-1-16,2 1-1 0,0-3-5 16,0 0 2-16,0 0 6 0,1-1-1 0,4-2 4 15,-1-1 0-15,5-1-5 0,-3 0 2 0,1 0-2 16,2 2 0-16,2-2 2 0,-1 1-4 0,2 1-1 16,1-4-3-16,1 1-9 0,-1 1-15 15,1-2-23-15,1 0-31 0,-3-1-48 0,1 0-64 16,-6 1-141-16,0 3-956 0</inkml:trace>
  <inkml:trace contextRef="#ctx0" brushRef="#br4" timeOffset="-108979.78">16348 12633 2538 0,'0'0'170'0,"0"0"-58"0,0 0-17 0,0 0-7 16,0 0 0-16,0 0 6 0,0 0-8 0,71 138-13 16,-61-113-21-16,0-1-11 0,-1 3-11 15,-1-2-6-15,1-1-4 0,-1 1-11 0,-3-4-3 16,0-1-8-16,-2-2-9 0,1-1-12 0,-3 0-29 16,-1-2-50-16,0-3-106 0,-5-2-488 15,3-4-979-15</inkml:trace>
  <inkml:trace contextRef="#ctx0" brushRef="#br4" timeOffset="-106153.7">16719 12805 1075 0,'0'0'183'0,"0"0"-26"15,0 0-7-15,0 0 9 0,0 0 14 0,0 0-8 16,0 0-20-16,0 0-21 0,0 0-19 0,0 0-9 16,0 0-4-16,0 0-6 0,-23 16-6 0,23-16-5 15,0 1-3-15,0-1-11 0,0 0-9 16,0 0-9-16,0 0-10 0,1 0-1 0,1 1 4 15,2 1 1-15,2-1 3 0,3 1-7 0,-1-1-5 16,3 0-7-16,-1-1-3 0,1 0-2 0,4 0-4 16,0 0-1-16,1-1-3 0,0-2 1 15,3-2-3-15,-3 1 1 0,1 1-3 0,0-2 0 16,-4 0 1-16,1 2-1 0,-1-1 1 0,-5 1-1 16,0 3 0-16,-1-1 0 0,-5 1 3 0,1 0-7 15,-1 0 0-15,-2 0 0 0,0 0-6 0,0 0 4 16,0 0-3-16,0 1-4 0,-5 1 3 15,3-1-10-15,1 2-1 0,-2-2-12 0,0-1-7 16,0 0-14-16,2 0-18 0,0 0-26 0,0 0-47 16,1 0-85-16,0-1-155 0,0-1-557 15,0 1-519-15</inkml:trace>
  <inkml:trace contextRef="#ctx0" brushRef="#br4" timeOffset="-105708.52">17327 12683 2051 0,'0'0'132'0,"0"0"-66"16,0 0-18-16,0 0 5 0,0 0 18 0,0 0 18 16,0 0 2-16,0 0-13 0,0 0-21 0,0 0-19 15,-61 124-5-15,57-109-8 0,1 2-3 16,1-1-4-16,2-1-5 0,0-1-3 0,4-1-6 16,2-1-3-16,-1-2-3 0,2-1-4 0,1-2 1 15,2-2-1-15,1 0 2 0,0-3 3 16,3-2 1-16,0 0 1 0,0-4 3 0,2-3 5 15,-3-1 3-15,3-3 4 0,-3-1 5 0,-1-2 1 16,2 0 0-16,-3-1 1 0,-5-1-3 0,1-1-2 16,-6 2-1-16,0-1-2 0,-1 1-2 15,-2 0-5-15,-5 2-2 0,-3-1-5 0,-2 1 1 0,0 1-2 16,-5 1-3-16,4 0 2 0,-1 0-3 16,-2 1-1-16,3 1-3 0,-3 0 1 0,5 1-3 15,-1 2-3-15,2 0-5 0,1 1-15 0,2 1-37 16,3-1-120-16,2 4-1017 0</inkml:trace>
  <inkml:trace contextRef="#ctx0" brushRef="#br4" timeOffset="-94273.89">18493 14133 0 0,'0'0'0'0</inkml:trace>
  <inkml:trace contextRef="#ctx0" brushRef="#br5" timeOffset="-69889.02">20320 3134 0 0,'0'0'0'0,"0"0"0"0,0 0 0 16,0 0 0-16,0 0 0 0,0 0 0 0,0 0 0 15,0 0 0-15,0 0 0 0,0 0 0 16,0 0 0-16,0 0 0 0,0 0 0 0,-5 7 0 15,5-7 0-15,0 0 0 0,0 2 0 0,0-2 0 16,0 0 136-16,0 1 26 0,0-1-8 16,0 0-15-16,0 0-20 0,0 0-32 0,-1 0-25 15,1 0-21-15,0 0-14 0,0 0-1 0,0 0-4 16,0 0-5-16,0 1 0 0,0-1-11 0,0 0-4 16,0 0-2-16,0 0-2 0,0 0-3 0,0 0 4 15,0 0 5-15,0 0 3 0,0 0 13 16,1 0 18-16,2 0 8 0,0 0 5 0,-1-1-3 15,0 0-19-15,3-1-8 0,-3 2-6 0,1-1-10 16,1 0-2-16,0 1 0 0,-1-1 1 0,2 1-1 16,-1 0-1-16,0 0-3 0,2 0-1 0,-1 0 0 15,1 0-1-15,0 1 2 0,-2 0-1 16,3 0 0-16,0 2 2 0,-1-2 1 0,0 0-1 16,-1 2 1-16,1 0 2 0,-3 1 0 0,5 1 2 15,-5 0 0-15,4 2 0 0,-3 0 1 16,3 0-1-16,-2 1-2 0,2 1-1 0,0 0-2 15,-3 1 2-15,3-2-1 0,-2 1 0 0,2-1 0 16,-3-1-1-16,2 1 3 0,-4-2 0 0,4 0 1 16,-3 0-2-16,-2 0 0 0,5 0 0 15,-4-1 1-15,0-1 0 0,1 2 0 0,0-1-1 16,-1 0-2-16,-1 0-1 0,2 0 2 0,0 1 1 16,-1-1 1-16,-1 1 5 0,-1-2 4 0,0 2 2 15,0-1-1-15,0 1 0 0,0-1-3 16,0 2-4-16,-1-1 0 0,-1 1-2 0,-1-2-1 15,1 4-3-15,1-2-3 0,0 0-5 0,0 1-4 16,0-3-8-16,1 1-12 0,0-1-14 0,0-2-19 16,0 1-16-16,0-1-24 0,0-1-68 0,0-1-143 15,0-1-283-15</inkml:trace>
  <inkml:trace contextRef="#ctx0" brushRef="#br5" timeOffset="-69355.08">20730 2884 755 0,'0'0'326'0,"0"0"-158"0,0 0-12 16,0 0 6-16,0 0 3 0,0 0-13 0,0 0-17 16,0 0-24-16,0 0-30 0,0 0-20 0,0 0-16 15,0 0-13-15,0 0-7 0,-8 20-1 16,7-14 2-16,-1 0 2 0,0 1 4 0,-3 2-3 16,3 2-3-16,-4 3 0 0,3 0-6 0,0 0-1 15,-1 2-4-15,1 0-8 0,3-1-8 16,0-2-5-16,0 0-5 0,0-1-1 0,5-2 1 15,-1-1-1-15,0 0 2 0,3-2 0 0,0 0-1 16,0-1-3-16,2-3-4 0,0 1-4 0,1-3 4 16,-1-1 5-16,2 0 5 0,-1 0 5 15,0-5 4-15,3 0-1 0,-3-1-4 0,0-1-5 0,0-1-12 16,-3 1-14-16,0 1-17 0,-4 1-23 16,-3-1-38-16,0 1-92 0,0 1-314 0,0 1-828 15</inkml:trace>
  <inkml:trace contextRef="#ctx0" brushRef="#br5" timeOffset="-67887.24">20141 3544 641 0,'0'0'155'0,"0"0"-40"0,0 0 3 0,0 0 28 16,0 0 15-16,0 0 1 0,0 0-11 0,0 0-11 16,0 0-8-16,0 0-17 0,0 0-17 15,0 0-27-15,0 0-32 0,0 0-18 0,2-25-7 16,3 15 0-16,-1-1 9 0,4 0 5 0,0-2 1 15,-2-1 2-15,3 0 0 0,2-2-1 0,-1 2 0 16,3-3-2-16,-3-1 1 0,0 1 1 16,1-1 0-16,0 0 1 0,-1 1-1 0,1-3 2 15,-1-2 2-15,0-1-1 0,1-2-4 0,-1 0-4 16,0-2-7-16,0 1-1 0,-2-3 1 16,-1 3 1-16,1 2-3 0,-3 2-5 0,1 0-1 15,-4 1-3-15,4 0 2 0,-3 1-1 0,2 0-5 16,-1-1 2-16,1 0-5 0,1-1-3 0,1-1 2 15,-2-3-1-15,3 1 0 0,3 0 0 16,-2-2 0-16,0 0 2 0,0-1 0 0,0-1 1 16,-2-1 0-16,0-1-2 0,2 2-1 0,-1-2 0 15,-4 0 1-15,4-1 0 0,0 0-3 0,-3 1-5 16,3 0 3-16,0 1 6 0,-2 2 0 0,2 3 8 16,-1 0-4-16,-3 0-3 0,3 2 1 0,-2-3 3 15,1 0-4-15,-1 0 2 0,-1-1 3 16,-1-2 4-16,0 0 0 0,1 0-3 0,-2 0-4 15,-1 3-5-15,3 0 0 0,-1 1 4 0,0 5 0 16,-2 0 3-16,4 2-5 0,-1 2-3 16,1-2 2-16,-1 0 2 0,2-1-1 0,0-1-1 15,1 2 1-15,-1-1 0 0,0 0-1 0,2 1 3 16,-2 0-1-16,1-2-2 0,-1 0 0 0,-2 0-2 16,4-1 5-16,-5 3-2 0,4 1-2 15,-4-2 1-15,4 1 0 0,-4 0-3 0,4 2 1 16,-4-1 1-16,5 0-3 0,-5 0-2 0,3 0 0 15,-3 0-5-15,0 1 2 0,2-2-2 16,-3 3 3-16,1-3 6 0,0 3 1 0,0 1-2 16,-2 3 2-16,3 0 4 0,-1 1 9 0,-1 1-10 15,-1-2 2-15,2 2-8 0,0-2-7 0,0-1 3 16,-1 3 2-16,-1-1 2 0,3 2 4 16,-2 1-2-16,0 1 2 0,-1 2-4 0,0-1-2 0,1 3 3 15,0-1 4-15,-1 2 6 0,0 0-9 16,-1 1-2-16,0 0 3 0,1 0-1 0,-1-1-3 15,0 1 0-15,0 0 2 0,0 0-3 0,0 0-4 16,0-1 0-16,0 1 1 0,0 0-9 0,0 0-7 16,0 0-5-16,0 0-19 0,0 0-15 15,0 0-20-15,1 0-23 0,0 0-76 0,-1 0-154 16,0 0-1071-16</inkml:trace>
  <inkml:trace contextRef="#ctx0" brushRef="#br5" timeOffset="-66853.4">20762 2880 0 0,'0'0'380'16,"0"0"-91"-16,0 0 45 0,0 0-62 0,0 0-12 15,0 0-52-15,0 0-34 0,0 0-34 16,0 0-35-16,0 0-26 0,0 0-22 0,0 0-15 15,0 0-5-15,0 0-3 0,-60-38-5 0,55 44 5 16,-2-1-5-16,-2 2-1 0,1 4 0 0,2 1-6 16,-1 1 1-16,0 3-1 0,2 0 0 15,-3 1-4-15,6 2-2 0,-1-1-5 0,1 1-3 16,0 1 4-16,2 0-5 0,0 0-4 0,0-3 0 16,2 1-5-16,2 0 1 0,-1-1-2 0,5-2-2 15,-2-2 4-15,1 0-1 0,2-1-3 0,2-2-2 16,-1-2-2-16,0 0-3 0,3-2 4 15,0-1 3-15,1-1 1 0,0-3-5 0,-1-1 1 16,1 0 5-16,-4 0-4 0,2-6 5 0,-2-1 4 16,1 0 1-16,0-1 6 0,-3-2 1 0,1 0 4 15,1-2 2-15,-3-1-1 0,-3 1 1 16,2-1-3-16,-2-1 0 0,-2 0 1 0,1 0-4 16,-2 0-3-16,-1 1 1 0,0 0 2 0,0 3 4 15,-1 1 6-15,-4 1-3 0,2 2-4 16,-4 2-6-16,2 0-7 0,-2 0-6 0,-2 3-6 15,0 0-6-15,1 1-1 0,-2 0 0 0,2 0-3 16,0 5 11-16,-1 2 5 0,0 1 6 0,0 4 6 16,2-1 3-16,1 4 0 0,-2-1-3 15,3 0-2-15,0 0-11 0,4-1-7 0,0 0-5 16,1-1-10-16,0 0-8 0,0-2-8 0,2 1-11 16,3-3-16-16,0 0-28 0,4-2-87 0,-2-3-258 15,-3 0-1001-15</inkml:trace>
  <inkml:trace contextRef="#ctx0" brushRef="#br5" timeOffset="-66536.19">20993 2849 2281 0,'0'0'2'0,"0"0"-20"0,0 0 32 15,0 0 35-15,0 0 16 0,0 0-2 0,0 0-19 16,0 0-15-16,0 0-14 0,-31 121-10 0,31-107-3 16,3 0-7-16,3-1-2 0,-1-1-2 15,4-3 0-15,-1-2 3 0,1-1 3 0,0-1 6 0,0-3 10 16,0-2 13-16,1 0 19 0,0-2 16 16,-2-5 5-16,2-4 0 0,-1 0-10 0,1-3-13 15,-3 0-3-15,-3-1-4 0,1 1-2 0,-4-1-3 16,-1-1-1-16,0 3-8 0,-4-1-13 15,-2 2-11-15,-4 0-23 0,-4 0-12 0,-1 2-13 16,-3 1-22-16,1 2-28 0,-3 2-69 0,7 3-166 16,2 1-1172-16</inkml:trace>
  <inkml:trace contextRef="#ctx0" brushRef="#br5" timeOffset="-65091.65">20171 3680 426 0,'0'0'163'16,"0"0"-27"-16,0 0 18 0,0 0 7 0,0 0-10 15,0 0-19-15,0 0-26 0,0 0-23 0,0 0-31 16,0 0-18-16,0 0-24 0,0 0-19 16,0 0-5-16,0 0 11 0,2 1 19 0,1 0 18 15,1 1 9-15,-1 1 1 0,4-1-4 0,-4 1-6 16,5 1 2-16,-1 1 3 0,0 1 5 0,2 3 5 16,1-2 1-16,0 2-6 0,5 2-5 0,-3 1-11 15,2 0-4-15,1 2-6 0,0 0-5 16,1-2 8-16,-1 2-5 0,2 0 1 0,1 0-2 15,-3 1-8-15,4 0 3 0,-3 1 2 0,0 0 6 16,1 3 3-16,-1-1 1 0,2 2-2 16,0 1 9-16,2 1 9 0,1-1-7 0,-1 1-7 15,1-4-23-15,0 1-14 0,0-2 8 0,-1 1 2 16,1-1-1-16,-1 1-3 0,0-1-6 0,-1-1 3 16,-1-1 2-16,-1-1 5 0,0 0-4 15,3-1-1-15,-3 0 3 0,1 0 4 0,-1-3 3 16,0 0 1-16,-3 0-3 0,1-2 0 0,-1 2 2 15,-1-2-1-15,-2-1 1 0,2 0 1 16,-2 1-2-16,-2-1 1 0,1 1-1 0,-2 0 2 16,-1 0 0-16,4 2 0 0,-2 0 1 0,1-1-3 15,-1 1 0-15,2 2-2 0,0-1 0 0,0-1 1 16,1 0-1-16,1 2 2 0,1-1-1 16,-1 1 0-16,1-1-1 0,-1 3 1 0,-2-3 0 0,3 3-1 15,0-2 0-15,-1 0 0 0,2 2 0 16,-1 0-2-16,0 0 0 0,2-1 1 0,-2 0 2 15,3 1-2-15,-2 0 1 0,2 0-1 0,-2-1-1 16,1 1 4-16,-1 0 1 0,0 0-2 0,0-2 2 16,0-1 3-16,-2 3-1 0,2-4 1 15,-2 2 1-15,-3-1-4 0,3-1 5 0,-3 1 4 16,0 0-5-16,0 1 2 0,-2-3-3 0,2 2-3 16,1 0 5-16,-2 0-7 0,1-3-2 15,0 3-1-15,-1-3 1 0,2 0 4 0,-1 1 0 16,-1 0 1-16,0 0-3 0,1-1-3 0,-3 0 5 15,0-1-3-15,2 2 7 0,0 0 1 0,-1 0 0 16,-1 0-2-16,0 0 0 0,2-2-4 16,-2 0 0-16,-2 1 1 0,2-1-5 0,-1 0 2 15,1 0 0-15,-1-1 1 0,0 0 3 0,-1 1-1 16,1-2 5-16,1 1 3 0,0-2-1 0,-3 2 2 16,4 0-4-16,-1-1-5 0,0-1 1 0,-2 2-1 15,0-1-1-15,0 0 1 0,-2-1-1 16,4 0-1-16,-3 1-1 0,2 0 2 0,-1-1-2 15,-1 0 2-15,0 0 0 0,0 1 1 0,2 0 5 16,-2-1 13-16,1 1 8 0,-1 0 1 0,2-1-4 16,-2 0-14-16,1-2-6 0,-1 1-1 15,1-1-1-15,-2 1 0 0,0-2-1 0,-2 1 2 16,2-1-2-16,-2 0-1 0,0 1 0 0,0-2 0 16,-1 1 0-16,0-1 2 0,0 0-2 0,0 0-13 15,0 0-32-15,-1 0-92 0,-1 0-245 16,-1-3-1142-16</inkml:trace>
  <inkml:trace contextRef="#ctx0" brushRef="#br5" timeOffset="-64017.16">20600 3517 783 0,'0'0'204'15,"0"0"-147"-15,0 0-1 0,0 0 22 16,0 0 17-16,0 0 7 0,0 0-9 0,0 0-19 16,0 0-18-16,0 0-10 0,0 0-4 0,0 0 7 15,0 0 4-15,0 0 0 0,25-8-7 0,-22 11-18 16,-1 1-9-16,1-1-10 0,2 2 1 15,-3 1 7-15,5 1 3 0,-3 2 9 0,2 1 6 16,-3 3 4-16,4 3 0 0,-4 0-6 0,2 1-6 16,-1 3-13-16,-2 0-7 0,-2 0-2 15,1 2-1-15,1-1 0 0,-2 0-4 0,0 1 1 0,0-2-1 16,0 2-4-16,-3-1 3 0,1 1 1 16,-4 0-2-16,1-1 0 0,-3 3-2 0,2-2-2 15,-3 2-6-15,-1-1-2 0,0-1-4 0,-5 1-2 16,3-1-6-16,-4-1-4 0,1-1 5 15,-3 1 2-15,3-3 11 0,-2-1 7 0,3 0 10 16,-2-3 7-16,5-2 1 0,1-2-2 0,1-3-17 16,2-2-34-16,4 0-83 0,0-2-188 0,2-2-979 0</inkml:trace>
  <inkml:trace contextRef="#ctx0" brushRef="#br5" timeOffset="-63637.2">20801 3830 2141 0,'0'0'91'0,"0"0"-51"0,0 0-16 0,0 0-10 16,0 0-7-16,0 0-8 0,0 0 5 0,0 0 9 15,0 0 5-15,0 0 3 0,0 0-7 16,0 0-5-16,0 0-11 0,57 1-2 0,-44-1 1 16,-1 0-8-16,2 0-4 0,0 0-14 0,0 0-24 15,-1-1-61-15,0-2-98 0,-3 1-337 16,-6 1-842-16</inkml:trace>
  <inkml:trace contextRef="#ctx0" brushRef="#br5" timeOffset="-63247.99">21104 3645 2231 0,'0'0'125'15,"0"0"-73"-15,0 0-34 0,0 0-12 0,0 0 1 16,0 0 6-16,0 0 9 0,0 0-4 0,0 0-10 15,0 0-2-15,0 0-5 0,0 0-2 16,0 0-1-16,-61 124-3 0,59-109-4 0,0-1-1 16,2 0-1-16,0 0-5 0,0-2-3 0,4 1-4 15,2-1-3-15,1-1-1 0,2-1 1 0,0-3 2 16,2 0 10-16,1-2 14 0,1-3 8 16,1-2 2-16,-1 0-4 0,-2 0-4 0,-1-5 9 15,0 0 10-15,-1-1 12 0,-2 1 9 0,-2-2 3 16,-2 1 2-16,0-1 3 0,-2 1-3 15,-1 0-12-15,0 2-7 0,-4-1-4 0,0 1-2 16,0 1-1-16,-3 1-5 0,-2 0-9 0,2 2-14 16,-2 0-12-16,-2 0-13 0,-2 0-11 0,0 4 0 15,-2 2 0-15,2 1 3 0,4-1-7 0,0 1-24 16,4-2-44-16,0 1-84 0,3-1-254 0,2-3-966 16</inkml:trace>
  <inkml:trace contextRef="#ctx0" brushRef="#br5" timeOffset="-62961.86">21301 3678 1783 0,'0'0'99'0,"0"0"-42"0,0 0-7 16,0 0 24-16,0 0 25 0,0 0 16 0,0 0-9 16,0 0-18-16,0 0-24 0,0 0-15 15,0 0-3-15,0 0-10 0,0 0-12 0,0 0-9 16,10 65-8-16,-10-55-4 0,0 1-7 0,0-1-4 15,5 0-3-15,-1-1 3 0,3 1 2 16,0-3 3-16,0-3 7 0,3 0 9 0,1-4 11 16,-1 0 8-16,2-1 11 0,-1-5 2 0,1-4 2 15,-1 0-2-15,-4-1-6 0,1-2-3 0,-3 1-4 16,-2-1-7-16,-2 0-3 0,-1 1-3 0,-1-2-8 16,-5 1-13-16,-3 0-16 0,-2 2-28 0,-2 1-39 15,0-1-59-15,-4 3-143 0,7 1-642 16,1 4-623-16</inkml:trace>
  <inkml:trace contextRef="#ctx0" brushRef="#br5" timeOffset="-23103.88">20237 14634 0 0,'0'0'0'15,"0"0"0"-15</inkml:trace>
  <inkml:trace contextRef="#ctx0" brushRef="#br5" timeOffset="-11531.01">21097 3424 0 0,'0'0'59'0,"0"0"11"0,0 0-2 16,0 0 85-16,0 0 45 0,0 0 0 15,0 0 0-15,0 0-62 0,0 0-23 0,0 0-13 16,0 0-8-16,0 0 0 0,3-8-1 0,-3 8-5 16,0 0-7-16,0 0-13 0,0 0-13 0,0 0-18 15,0 0-12-15,0 0-12 0,2 0 3 0,0 0 7 16,1 0 10-16,1 0 12 0,2 0 0 16,1 0-2-16,0 0-7 0,3 0-11 0,0-3-6 15,2 1-9-15,0-2-3 0,-2 0 0 0,1 2-2 16,-1 0 2-16,-1-1 3 0,-3 1 1 15,1 1 1-15,-2 0 0 0,-1 1-4 0,-2 0-2 16,-2 0 1-16,0 0 1 0,0 0 13 0,0 0 14 16,0 0 12-16,-3 2 0 0,-5 2-11 0,-1 0-13 15,-1 2-12-15,-1-1-3 0,-1-1 1 16,0 1 2-16,-2 0 0 0,2-2-1 0,3-1 0 16,-2 0-2-16,3 2 2 0,1-2-1 0,0 1 0 15,1-1 2-15,3-1 2 0,1-1 1 16,2 0-3-16,0 0-8 0,0 0-12 0,0 0-9 15,1 0 3-15,3-1 5 0,2-1 9 0,3-2 2 16,0-1-8-16,1 2-18 0,1-1-35 0,-2 0-72 16,-3 0-181-16,-1 4-1112 0</inkml:trace>
  <inkml:trace contextRef="#ctx0" brushRef="#br5" timeOffset="-10229.56">16969 4253 742 0,'0'0'190'16,"0"0"-122"-16,0 0 18 0,0 0 41 0,0 0 22 15,0 0 12-15,0 0-12 0,0 0-23 0,0 0-19 16,0 0-12-16,0 0-3 0,0 0-4 0,-56 9-1 16,55-9-10-16,1 0-13 0,0 0-20 15,0 0-16-15,0 0-13 0,0 0-14 0,0 0-1 16,4 0-1-16,2 0 5 0,2-1 7 0,-1-3-3 16,4 1 0-16,0-1-4 0,-1 0-3 15,1 0 2-15,0 1-3 0,-1-1-1 0,-1 3 2 16,1-3 0-16,-3 1 1 0,-1-1 1 0,2 0-1 15,-4 2-1-15,0-1 5 0,-1 2 3 0,-2-1 11 16,-1 2 14-16,0 0 3 0,0 0-5 16,-4 0-14-16,-2 0-16 0,-4 3-11 0,-2 0 1 15,-3 3 4-15,0 1 2 0,-4-1 3 0,3 1 2 16,-1 2 5-16,2-2 4 0,2 0 5 0,3-3 0 16,1 0-3-16,2-1-5 0,3-1-8 0,3-1-4 15,0-1-10-15,1 0-11 0,0 0-10 16,1 0 8-16,1 0 15 0,7 0 20 0,-1 0 15 15,1 0 0-15,3-4-7 0,-1-1-6 0,-1 1-1 16,3-1-2-16,-3 0 3 0,0 1 3 16,1-1 1-16,-4 2 0 0,1-1-4 0,-6 2-4 0,0 0 0 15,0 2 0-15,-2 0 3 0,0 0 3 16,0 0-1-16,-3 0-9 0,0 0-13 0,-5 5-30 16,-1-1-57-16,2 2-162 0,2-3-1284 0</inkml:trace>
  <inkml:trace contextRef="#ctx0" brushRef="#br1" timeOffset="20252.27">18090 4020 0 0,'0'0'33'0,"0"0"156"0,0 0-26 16,0 0 5-16,0 0 0 0,0 0-40 0,0 0-31 16,0 0-30-16,0 0-3 0,0 0 4 0,0 0-6 15,0 0 4-15,4-1-3 0,-4 1-4 0,0 0-4 16,2 0-7-16,-2 0-9 0,0 0-4 0,0 0-1 16,0 0 1-16,0 0 2 0,0 0-2 15,0 0 4-15,0 0 6 0,0 0 6 0,0 0 7 16,0 0 5-16,0 0-1 0,0 0-7 0,0 0-7 15,0 0-8-15,0 0-7 0,0 0-3 16,0 0-2-16,0 0-2 0,0 0-2 0,0 0-2 16,0 0 1-16,0 0 1 0,0 0 1 0,0 0-1 15,-4 0 2-15,2 0-1 0,2 0 3 16,-3 1 1-16,1-1 3 0,-1 0 5 0,1 1-2 16,1-1 1-16,1 0-2 0,-2 2 0 0,0-2 0 15,-1 0-1-15,1 0-1 0,1 0-5 0,0 0-1 16,0 0-1-16,0 0-5 0,0 0-2 0,-2 1-3 15,2-1-5-15,0 1-1 0,-1 0 2 16,0 0-1-16,1-1 2 0,-3 2 1 0,2-1 1 16,2-1 2-16,-2 0 1 0,0 1 1 0,-2-1-1 15,2 0-2-15,1 0-2 0,0 1 0 0,-3-1-1 16,1 0-2-16,2 2 2 0,-2-2-7 0,1 0 4 16,-1 0 0-16,1 0-1 0,1 1 2 15,-1-1-3-15,-3 0 0 0,3 2 1 0,1-2-4 16,-1 1 1-16,-3-1 0 0,3 1-1 0,-1 0-2 15,-1 0 1-15,0-1 2 0,2 1 0 0,-2 0 4 16,0 1-2-16,1-1-1 0,-2-1 4 16,2 0-4-16,-5 0 4 0,5 2 0 0,-3-2-2 15,2 0 1-15,-3 0 0 0,4 0 0 0,-5 2-1 16,4-2 3-16,-2 2-6 0,2-2 0 16,-2 0-2-16,1 1 0 0,-1-1-1 0,2 1 2 15,-2 0-2-15,2 0-1 0,-2-1 3 0,1 1 2 16,-1-1 0-16,0 2 1 0,1-2 0 0,-2 1 0 15,0-1-1-15,0 1 2 0,-1-1 0 16,-1 1-1-16,1 0 0 0,0 0 2 0,0-1-2 16,-2 0-1-16,0 2 0 0,-1-2-7 0,-1 1 5 15,-2 1-2-15,2 0 2 0,-2 0 4 0,-2 0-4 16,1 2 2-16,-1-2 0 0,-3 1 2 0,4 0 1 16,-3-1 0-16,-2 2-1 0,2-2-3 0,-3 2 5 15,0-1-3-15,1 0 0 0,-2 0 3 16,-1 2-6-16,-3-1 1 0,4 0 1 0,-1 0-4 15,-2 1 4-15,2-1-3 0,4-1 0 0,-2 0-1 16,-1 0 1-16,2 0 0 0,-1 1 0 16,-1 0 2-16,0-2-4 0,0 1 3 0,1-1 0 15,1 0-3-15,0 1 2 0,1-2-2 0,2 0 1 16,-2 0 0-16,1 1 0 0,-2 1 0 0,3-1-1 16,1 0 0-16,-2 0-3 0,4 0 2 15,-3 0 1-15,2 0-2 0,0 0 1 0,3-1 1 16,-1 2-1-16,1-1 2 0,2-1-1 0,-1 2 0 15,1-1-2-15,1 0 1 0,-1-2 0 16,2 1 1-16,0 1-3 0,-1-1 2 0,-2 0-1 16,2 0 1-16,2 2 1 0,-3-1-1 0,1-1 0 15,-1 2 0-15,2-2-2 0,-3 2 1 0,0-1 2 16,3 0 1-16,-3 0 0 0,1 0 0 0,1 0-2 16,-1-1 0-16,0 1-1 0,1 0 4 15,-3-1-1-15,1 2-2 0,-1-2 1 0,0 1-5 16,0 0 6-16,0-1-1 0,2 2-3 0,0 0 6 15,-2-1-6-15,1 0 2 0,-2 1 1 0,-1 0-4 16,3-1 3-16,-1 2 0 0,-1-1 0 0,-1 1 0 16,1-2 1-16,2 2-1 0,-4-1 1 15,1 2 2-15,1-2-3 0,0 1 0 0,-2 0 2 16,1-1 0-16,-2 1 2 0,2 0 0 0,-3-1-3 16,3 0 0-16,0-1-1 0,1 2 2 15,-1-2 1-15,0 2-1 0,2-1-4 0,-3 1 1 16,2-2 0-16,0 2-2 0,-1-2 6 0,0 2-4 15,2-3 0-15,1 3 2 0,-1-2-4 0,0 0 3 16,1 1 3-16,0-1-2 0,-1 0 0 16,1 0 0-16,0 0 1 0,0 0-1 0,1-1-3 15,-2 2 1-15,0-2 0 0,-1 1 2 0,-1 1-1 16,3-1 0-16,-3 0 1 0,3-1-2 0,-2 1 4 16,2 0-4-16,0 0 1 0,0 0 0 15,0 0-9-15,-2-1 10 0,3 1 1 0,-1 0-4 0,0 1 8 16,-1-1-4-16,1 0-3 0,-1 0 0 15,1 0 1-15,-3 1 1 0,1 0-3 0,1-1 1 16,-2 2-4-16,0-2 4 0,1 2 0 0,0-1 1 16,-1 0 5-16,1 0-5 0,1 0 1 15,-1-1 0-15,1 0 1 0,-1 1 0 0,1-1-1 16,2 0-2-16,-5 1-1 0,1-1 2 0,1 0 0 16,-1 1-2-16,-1 1 6 0,1 0-6 0,-2 0 1 15,4 1 1-15,-2-2 0 0,-1 1 1 16,0 1-1-16,-1 0 0 0,-2-1-1 0,5 2-1 15,-6-1 3-15,4 1 0 0,-4-1-1 0,2 2 1 16,-3-1-1-16,2-2 0 0,-1 1 0 16,-1 0 0-16,2 1 3 0,0-3-1 0,-1 2 0 15,4-2 0-15,-1 2-1 0,0-1-3 0,-1 1-2 16,2-1 4-16,3-2 0 0,-3 2 1 0,2-2 4 16,0 1-4-16,3 0 0 0,-2-1 0 0,1 1-1 15,3-1 3-15,-1 0-2 0,0 0-1 16,4-1 2-16,-1 0-2 0,2 0 1 0,1-1 1 15,-1 1-1-15,3-1-1 0,-4 1 1 0,2 1 0 16,2-1-2-16,0 0 2 0,1-1 0 0,-2 0-3 16,2 0 3-16,-1 0 0 0,1 1-1 0,0-1 4 15,-1 0-4-15,0 0 2 0,0 0-1 16,-1 1-2-16,0 0 2 0,2-1-1 0,-3 2 2 16,2-2 1-16,-2 1-2 0,2-1-1 0,-1 1 1 15,2-1-2-15,-4 1 4 0,3-1-2 0,0 0-1 16,-1 1 2-16,1-1 0 0,1 0-2 15,-1 0 0-15,1 2 1 0,0-2-6 0,0 0 4 16,0 0-2-16,0 0-5 0,0 0 2 0,0 0-4 16,0 0-5-16,0 0-3 0,1 0-9 15,0-2-17-15,1 0-24 0,1 0-20 0,2-1-18 16,1-1-23-16,3-2-41 0,-1 1-140 0,-2 2-1301 0</inkml:trace>
  <inkml:trace contextRef="#ctx0" brushRef="#br1" timeOffset="21200.98">15101 4386 227 0,'0'0'686'0,"0"0"-326"0,0 0-46 15,0 0-38-15,0 0-27 0,0 0-43 16,0 0-42-16,0 0-37 0,0 0-24 0,0 0-19 16,0 0-4-16,0 0-5 0,0 0-7 0,0 0-5 15,2 5-8-15,-4-4-10 0,0 0-6 16,1 1-12-16,0-1-8 0,-2 2-4 0,1 0-2 16,-2-1 1-16,-1 0 1 0,2 1-3 0,-2-1-1 15,2 1 1-15,-5 1-1 0,5 1-1 0,-4 0 1 16,2-1 0-16,-2 1-1 0,0 0 0 15,0 1-2-15,0-1-1 0,-3 2 0 0,1 1-3 16,0 0 1-16,2 0 1 0,-3 1-3 0,2 1 1 16,0 0-2-16,-2 0 0 0,1 1 0 0,0-2 3 15,2 1-3-15,-3 0 3 0,2-1-4 0,0-1 0 16,1 1 1-16,0-1 6 0,1-1-3 16,2 0 2-16,-1 0 0 0,1-2-1 0,-1-1 2 15,1 1-3-15,0-2 1 0,0-1-2 0,3 0 0 16,-2 1 4-16,2-1-1 0,0-1-1 0,0-1 1 15,1 2 0-15,0-2-3 0,0 0 3 16,0 0-2-16,0 0 1 0,0 0-2 0,0 0-1 16,0 0 2-16,0 0 0 0,0 0 0 0,0 0-2 15,0 0 1-15,0 0-1 0,0 0 0 0,0 0 1 16,0 0-2-16,0 0 0 0,0 0-2 16,0 0 2-16,1 1-3 0,0-1-1 0,0 2-1 15,3 3 0-15,1 1 6 0,2 2 2 0,1 3-1 16,1-2 2-16,2 1-4 0,-1 1 0 15,1-1 4-15,4 1-6 0,-1-2 3 0,2 0-1 16,-1-2-2-16,-2 1 0 0,1-2 2 0,0 1-2 16,-2-2 1-16,0 0 0 0,-1 0 2 0,-1 1-4 15,-3-2 4-15,2-1 1 0,-2-1-6 16,-3 2 3-16,1-3-1 0,-2 1-1 0,-1 1 2 16,-1-2 0-16,2 1-1 0,-1-1 1 0,0 1-4 15,0-2 0-15,-1 0-2 0,0 1 0 0,1-1-13 16,0 0-12-16,1 1-15 0,-2-1-23 0,4 0-19 15,-1 0-31-15,3 0-49 0,-1-2-142 16,-2 0-1314-16</inkml:trace>
  <inkml:trace contextRef="#ctx0" brushRef="#br1" timeOffset="22533.76">16821 3484 1527 0,'0'0'363'0,"0"0"-266"15,0 0-11-15,0 0 23 0,0 0 20 0,0 0-5 16,0 0-16-16,0 0-22 0,0 0-23 16,0 0-19-16,0 0-7 0,0 0-13 0,0 0-11 15,0 0-3-15,0-2-8 0,0 4 0 0,1 2 5 16,2 0-5-16,2 3 4 0,-3 2 0 0,4 2-7 16,-3 2 0-16,1 1-7 0,1 1-20 0,-3 0-35 15,5-2-53-15,-4-1-95 0,1-2-184 16,-1-5-1006-16</inkml:trace>
  <inkml:trace contextRef="#ctx0" brushRef="#br1" timeOffset="23188.95">17010 3348 1847 0,'0'0'76'0,"0"0"-32"0,0 0 1 15,0 0 24-15,0 0 17 0,0 0 5 0,0 0-6 16,0 0-21-16,0 0-25 0,0 0-20 0,0 0-13 16,0 0-6-16,0 0-3 0,0 0-1 15,-79 80 2-15,81-73-1 0,4 3 2 0,0-2 7 16,3 2 7-16,3 0-3 0,-1 1 0 0,3-2-3 16,-1 1-9-16,3 3 1 0,-2-2 0 15,3 0-3-15,-5 0 2 0,1 1-3 0,-1-2 0 16,-4 3-2-16,1-4 0 0,-2 1 0 0,-3-1 1 15,-1 0 3-15,0-2 3 0,-3 3 6 0,0 0 5 16,0-1 4-16,-5-2 0 0,2 3 1 0,-4-3 1 16,2 0 2-16,-3-2 3 0,-1 0 2 0,0-2 6 15,0-1 1-15,-2-2 1 0,4 0 1 16,-2-4-4-16,2-4-8 0,-1-1-11 0,5-4-15 16,-2-1-9-16,2-4-8 0,3-1-4 0,0-1 0 15,1-1-6-15,6-2-8 0,-1 1-10 0,1 2-8 16,2 0-7-16,0 3-4 0,1-1-2 15,1 4-5-15,-2-1 4 0,0 3 1 0,-2-2 6 16,1 1 9-16,-1 2 6 0,2 1 10 0,-3 1 15 16,2 0 14-16,-1 3 8 0,-2 0 6 15,1 2 1-15,-2 2 1 0,0 1 1 0,-3 1 1 16,3 0 7-16,0 0 11 0,-2 3 16 0,-1 2 7 16,2 2 6-16,1 3-3 0,-1 2-11 0,-3 0-4 15,2 3-10-15,0-1-7 0,-1 1-5 16,1-1-3-16,0-1 0 0,-1 2-2 0,4-3 3 15,0-1-10-15,-2 0-4 0,3-3-4 0,-2 0-1 16,3-3 9-16,-1-2 11 0,0 0 7 0,2-2 7 16,-2-1 7-16,0 0 7 0,4-1 2 0,-3-5 2 15,-2 1-1-15,2-3-2 0,1-1-1 16,-5 1-1-16,-1-1-3 0,-1 0-6 0,-1-1-7 16,0 0-12-16,0 0-12 0,-4-1-14 0,-5 0-4 15,1 1-2-15,0 0-7 0,-2 1-12 0,-1 1-25 16,0 1-38-16,1 0-57 0,-1 3-119 0,4-1-434 15,2 3-612-15</inkml:trace>
  <inkml:trace contextRef="#ctx0" brushRef="#br1" timeOffset="23837.69">17125 3050 0 0,'0'0'272'15,"0"0"60"-15,0 0-53 0,0 0-49 0,0 0-38 16,0 0-61-16,0 0-51 0,0 0-34 0,0 0-17 16,0 0 2-16,0 0 15 0,0 0 3 0,18 121 1 15,-12-118 13-15,1-2-2 0,2-1 6 0,1 0-2 16,0 0-5-16,0-4-4 0,0-3 1 16,-1 0 4-16,-1-1 4 0,-2-1 4 0,1 1 1 15,-5-1-1-15,2 0-2 0,-2 1-5 0,-2 1-7 16,0-1-14-16,-2 2-15 0,-3 1-14 0,0 0-15 15,-3 2-21-15,-1 0-13 0,-1 0-15 16,-2 3-3-16,-2 0-3 0,4 0-11 0,-2 0-32 16,5 0-129-16,3 1-1192 0</inkml:trace>
  <inkml:trace contextRef="#ctx0" brushRef="#br1" timeOffset="30793.97">20203 3519 0 0,'0'0'218'0,"0"0"55"0,0 0-19 16,0 0-32-16,0 0-38 0,0 0-33 0,0 0-17 16,0 0-17-16,0 0-21 0,0 0-16 0,0 0-6 15,0 0 1-15,0 0 6 0,0 0 5 0,0 0 0 16,0 0 0-16,0 0-10 0,0 0-12 0,0 0-9 16,0 0-8-16,0 0-9 0,0 0-6 0,0 0-5 15,0 0-8-15,1 0 1 0,1 0 3 16,0 0 8-16,0 0 10 0,0 0 1 0,1 0-4 15,2 0-5-15,-2 0-8 0,-1-1-3 0,3 1-4 16,-3 0-2-16,0 0-6 0,1 0 3 16,0 0-3-16,-1 0 0 0,-1 0 2 0,0 0-6 15,3 0 3-15,-1 0-2 0,-1 0-3 0,-1 0 3 16,0-1 1-16,3 1 2 0,-3 0 3 0,0 0 1 16,0 0 0-16,0 0 1 0,0-1 4 15,-1 1-6-15,1 0 2 0,1 0-1 0,0 0-2 16,-1 0-2-16,1 0-1 0,-1-2-3 0,0 2-2 15,3 0 2-15,0-1-2 0,-1 1 0 0,0-1-1 16,1 1 0-16,-1-1 2 0,2 1 0 16,-2-2 0-16,-1 2 3 0,4-1 0 0,-3 1-1 15,-1-1 5-15,3 1-3 0,-3 0-2 0,0-1 2 16,1 1-7-16,1 0 7 0,-2-1-2 0,0-1-1 16,4 2 4-16,-4-1-7 0,0 0 2 0,1 1 0 15,1-1 2-15,-1 1-1 0,0-1 0 16,1 0 1-16,-1 1-4 0,3-2 5 0,-3 2-2 15,-1-1 1-15,3 1 3 0,-3-1-5 0,0 1-2 16,3-1 1-16,-2 1-3 0,-1 0 0 0,4-1 1 16,-3 0 0-16,-1-1-2 0,4 2 4 15,-2 0-2-15,1 0 3 0,-2-1 2 0,1 1-3 16,1-1 0-16,-2 1 1 0,0 0-3 0,2-2 2 16,-3 2-2-16,4-1 0 0,-2 1-1 15,2 0 1-15,-2-2-2 0,0 2 2 0,0-1 2 16,-1 1-4-16,2-1 1 0,-2 1 0 0,1-2-3 15,1 2 4-15,-2-1 1 0,2 1-1 0,-2-1 2 16,0 0 0-16,4 0-1 0,-4-2 2 0,5 2-1 16,-1 0-1-16,-3-1 1 0,4-1-1 15,-3 2 1-15,3-1-1 0,-2 1 1 0,-1-2-2 16,2 2 1-16,-2 0 0 0,2-1 0 0,-1 0-1 16,-2 0-2-16,2 1 1 0,-2-1 1 0,3 1-1 15,-3-1 3-15,1 2-4 0,-1-2 2 16,0 1-1-16,0 0 1 0,-1 0-2 0,0 1 1 15,2-1-2-15,-2-1 3 0,0 1-1 0,1-1 0 16,-2 2-1-16,1-1-2 0,1 1 3 0,-2-1 0 16,0 1 1-16,4-2 0 0,-4 2 0 0,0 0-1 15,4 0 1-15,-2-1-3 0,-1-1 4 16,2 1-3-16,-2 0 1 0,4 1 1 0,-4-1-2 16,2 1 0-16,-1-1 1 0,0 1-1 0,0-2 2 15,-1 2-1-15,2 0-1 0,0 0 1 16,-2 0-4-16,2 0 2 0,-3-2 3 0,4 2-1 15,-3 0 3-15,1-1-4 0,1 1 0 0,-2 0 2 16,2 0-2-16,-1 0 0 0,-1 0-1 16,1 0 1-16,-1 0-1 0,-2-2-1 0,4 2 4 15,-2 0-2-15,-1 0 2 0,-1 0-1 0,4 0 1 16,-2 0 2-16,-1-1-5 0,3 1 2 0,-2 0 1 16,0 0-4-16,0 0 3 0,1 0 0 15,-2-1-1-15,3 1 3 0,-2-1-1 0,-1 1 0 16,3-2-1-16,-2 2 2 0,-1-1-3 0,3 1 3 15,-1 0 1-15,-2 0-1 0,2 0-1 0,-1-1 1 16,-1 1-3-16,1 0 1 0,1 0 3 0,-2-1-3 16,1 1 0-16,1 0 0 0,-1-1-6 15,-1 1 8-15,3 0 1 0,-3-2-2 0,0 2 3 16,1-1 1-16,0 0-2 0,0 0 1 0,-2 1 2 16,2-1-1-16,0 1-1 0,-1-1-2 0,1 1-2 15,-3-2 3-15,1 1 0 0,1 0 1 0,1 1 2 16,-1-1-4-16,0 1-1 0,0-1 2 15,1 0 0-15,-1-1-1 0,0 1-1 0,1 0-1 16,0-1 3-16,0 1-4 0,0-1 3 0,0 0-1 16,1 0 0-16,-2 1 0 0,1-1 0 15,1 2 1-15,-1-2-3 0,-2-1 3 0,3 2-2 16,-1-1 0-16,0-1 10 0,0 1-10 0,1 0 1 16,-1-1 1-16,-1 1-5 0,2 1 5 0,-1-2 1 15,-2 1-1-15,2-1-4 0,0 2 4 16,-1-1 1-16,1-2 0 0,2 0 8 0,-2 1-8 15,-1-2-1-15,4 2-1 0,-3-1-7 0,0 2 7 16,1 0 2-16,-2-2-2 0,2 0 3 16,-1 2-4-16,0-2 0 0,-1 2 3 0,0-2-2 15,2 2 3-15,-2-1-2 0,0 0 1 0,3 1-6 16,-3-2 5-16,0 2 1 0,0 0-2 0,1-2 4 16,-1 2-1-16,0 0-1 0,-1-2 3 0,0 1-4 15,-1 1 2-15,3-2 0 0,-2 2-1 0,2-2-1 16,-2 1-1-16,1 0 0 0,0-1 0 15,1 1-2-15,-1-1 2 0,-1 0-1 0,1-1-1 16,-2 0-1-16,4 1 2 0,-2-1 0 0,-1 1 2 16,1 1 2-16,-1 0-2 0,0 0-3 0,1-1 3 15,-1-1-2-15,2 2 2 0,-2-1-1 16,0 0 0-16,0 0 0 0,0 1-1 0,-1-1-1 16,2 1 3-16,-1 1 0 0,1-2-3 0,-1 1 1 15,1-1 0-15,-1 2-1 0,1-1 2 16,0 1 0-16,-1-2 1 0,1 1-1 0,-2-1 0 15,1 1 1-15,0-1 0 0,0 1 2 0,0-2-1 16,-1 1 0-16,1 0-1 0,1-1-3 0,-1 0 0 16,1 0 1-16,0 0 0 0,-1 2 1 0,0-2-2 15,-1 1 2-15,2 1-1 0,-2 1 1 0,1-1 1 16,-1 0 1-16,2 0-1 0,-2 1-1 16,0-2-1-16,1 1 2 0,-1-1 0 0,0 1-1 15,0-1 0-15,1-1-2 0,-1 2 2 0,0-1 0 16,0 0 1-16,0 1 1 0,1 1-2 0,-1-2-1 15,0 1 0-15,0 0-1 0,0 1 0 16,0 0 1-16,0-1 0 0,0 0 2 0,0-1-3 16,0 3 4-16,0-3-3 0,0 0 1 0,0 1-1 15,0-2-2-15,0 1 2 0,0 1-3 16,0 0 2-16,0 0 0 0,0 0 4 0,0-1-1 16,0 1-1-16,1 0 0 0,-1-2-4 0,0 2 3 15,0-1 0-15,0 1-3 0,0-1 6 0,0 2-5 16,0-2 2-16,0 1 2 0,0 0-1 15,0 0 0-15,0 0-1 0,0 0 0 0,0-3-1 16,0 3 0-16,0 0 0 0,0-1 1 0,0 2 1 16,0-1-2-16,0 1 1 0,0-1 1 15,0 1-2-15,0-2 2 0,0 2-1 0,0-2-2 16,0 1 1-16,0-1 1 0,0 2 1 0,0-1 4 16,0 0-3-16,0 0-3 0,0 0 4 0,0 1-2 15,0-1-2-15,0 1 2 0,0 0 1 0,0-1-1 16,0 0 0-16,0-1 2 0,-1 2-2 0,1-2-1 15,-1 0 0-15,1 1 1 0,0 0-1 0,-1-2-1 16,1 0 1-16,-1 1 0 0,-1-1-1 16,1 1 1-16,-1 1-1 0,2-3 1 0,-1 1 0 15,0 0 0-15,0 0-1 0,1 0 1 0,-1 1-2 16,-1-2-2-16,2 3 4 0,-1-1 0 16,1-1-2-16,-2 2 2 0,2 0 0 0,0-1 1 15,-1 2-1-15,1-2-1 0,0 0-1 0,-1 1 3 16,1 1-3-16,-1-1 3 0,1-1-1 15,0 2-3-15,0-2 2 0,0 1-2 0,0-1 5 16,-1 1-4-16,1 1-1 0,0-2 0 0,-1 1 2 16,1 0 0-16,-2-1 0 0,2 1 6 0,0-1-5 15,0 0-2-15,-1 0 2 0,1 1-3 16,0-1 1-16,0 1 1 0,-2-1 2 0,2 0-4 16,0 1 3-16,0-1-3 0,0-1 2 0,0 0 6 15,-2 1-6-15,2 0 0 0,0-1 0 0,-1-2-5 16,1 2 5-16,-1 2-1 0,1-2 2 0,0 2 1 15,0-1-1-15,0 2 0 0,0-2 0 16,-1 1 5-16,1-1-8 0,0 1 4 0,-1 0-2 16,1-1-7-16,-2 0 4 0,1 0 4 0,1 0-1 15,-2-1 3-15,2 0-1 0,0 1-1 0,0-1 2 16,-1 2 0-16,1-1-3 0,0 1 2 16,-1-1-3-16,1-1 0 0,0 1 1 0,-1 1-1 15,1-2 0-15,-1 1 0 0,1-1 0 0,-1 0 2 16,1 1 1-16,-2-2-4 0,2-1 1 0,-1-1 2 15,1-2-3-15,0 3 4 0,0-2-2 16,0 0-2-16,0 1 3 0,0 1-2 0,0 1 2 16,0 1 0-16,0-1-2 0,0 1-2 0,0-1 3 15,0-1 1-15,0 0-1 0,0 0 3 16,0 0-3-16,0 0 0 0,0 0-2 0,0 2-2 16,0-1 6-16,0 0-3 0,0-1 1 0,0 0 0 15,0 0 1-15,0 0-1 0,0 0 1 0,0 0 4 16,0 2-5-16,0-1-1 0,0 2 4 15,0-2-7-15,0 0 3 0,0-1 0 0,0-1-4 0,0-2 5 16,0 2 0-16,0-2-2 0,0 1 2 16,0 1 3-16,0 2-4 0,0-2 0 0,0 1 2 15,0 0-2-15,0 1 1 0,0-1 0 0,0 0 1 16,0 1-1-16,0-2 1 0,0 3-2 0,0 0 1 16,0 0-2-16,0-1 1 0,0 1 1 15,0-1 1-15,0 1-1 0,1-1 0 0,-1 1 2 16,0 0 2-16,2-1-1 0,-2 1-1 0,0 0-3 15,0-1 4-15,1-1-6 0,-1 0 2 0,1 2 2 16,0-2-3-16,0-1 10 0,0 2-9 16,-1-1-1-16,0 0 4 0,2-1-10 0,-2 1 5 15,1-2 4-15,2 2-4 0,-2 0 0 0,0 0 3 16,0 1 2-16,1-1-3 0,-2 0 8 16,0 1-10-16,2-1 5 0,-2-1 0 0,1 2-8 15,1-1 4-15,-1 0 0 0,-1 1 1 0,1-1-4 16,-1 1 9-16,0 2-2 0,1 0-2 0,-1-1 5 15,0 0-7-15,0-1 6 0,0 1-7 16,0 0-5-16,1-1 10 0,-1 2-2 0,0-2-4 16,0 1 13-16,0 2-7 0,0-2-3 0,0 0 2 15,0-1-5-15,0 1 2 0,0 1 1 0,0-2 8 16,0-1-3-16,0 2 0 0,0-1-4 0,0 2-9 16,0-2 6-16,0 2 6 0,0 0-5 0,0 0 1 15,0-1 0-15,0 0-1 0,0 0 0 16,0-1 5-16,0-1-8 0,0-3 6 0,0 3-4 15,0-2 2-15,0 0 11 0,0 2-11 0,0 2 0 16,0-1 1-16,0 0-1 0,0-1 5 16,0 2-7-16,0 2 4 0,1-2-5 0,1 0 0 15,-1 0 3-15,1-2 4 0,-1-1-1 0,0 0-3 16,0-1 1-16,0 2 1 0,-1-1-7 0,2 0 7 16,-1 1-2-16,2-1-4 0,-2 2 12 15,0-1-11-15,0 3 3 0,0-2 1 0,-1 2-2 16,3 0 0-16,-2 1 3 0,1 0 2 0,-1 0-11 15,0 1 9-15,-1-2 0 0,1 1-1 16,0-1-2-16,0 0 1 0,-1 1 1 0,0 0-3 16,2-2 5-16,-1 0-3 0,1 2 1 0,0-2-2 15,-1 3-2-15,0 0 4 0,0-1 4 0,-1-1-1 16,2 0-3-16,-1 0-2 0,1-1-1 0,-1 1 0 16,0-1 5-16,1 0-3 0,-1-1 3 15,2 1-4-15,0-1 4 0,-1 0 0 0,0 1-2 16,-2-1-4-16,3 1 4 0,0 0 6 0,-1 0-7 15,0 0 1-15,0 0 0 0,-1 1-5 0,2-1 9 16,-1 1 5-16,-1 0-7 0,0 0 4 0,3 0-10 16,-1-1-11-16,-1 0 16 0,0-1 0 15,0 2-1-15,-1 0 4 0,2 0-3 0,-1-1-1 16,-1 0-1-16,0 1 1 0,2-1 1 0,0 0 5 16,-1 2-8-16,0-2 0 0,2 0 2 15,-1 0 2-15,-1 0-6 0,-1 0 8 0,2 1-4 16,1 1-7-16,-3-1 16 0,1 2-9 0,-2-1 11 15,2-1-1-15,1 0-12 0,-2 1 6 0,1-1-8 16,-1-1 7-16,0 2-6 0,2-2 14 16,0 2-8-16,-1 0-6 0,0-2 5 0,-1 1 5 15,2 0-11-15,0-1 1 0,-1 0 6 0,0-1-10 16,0 2 4-16,1-1-5 0,-1 0 10 0,0-1-3 16,2 1-3-16,-1 1 8 0,-1 0-5 15,0 1 3-15,-2-1-6 0,3 1 1 0,0 0 2 16,-2 1 1-16,1-1-2 0,-1 1-7 0,-1-1 15 15,2 1-8-15,-1 1 0 0,1-2 10 0,-1 2-8 16,0-1-6-16,0 1 7 0,0-1-6 0,-1 1 7 16,1 0 2-16,-1 1-3 0,0-1-6 15,0-1 7-15,2 1-5 0,-2 1 1 0,0-1 9 16,2 0 0-16,-2 1-12 0,0-1 8 0,2 1 1 16,-2-2-10-16,0 2-1 0,0 0 8 0,0 0-3 15,0-1 1-15,1 1 4 0,-1 0 1 16,0 0 0-16,0 0 3 0,0 0-7 0,0 0 5 15,0 0 4-15,0 0-17 0,0 0 4 0,0 0 5 16,0 0-8-16,0 0 3 0,0 0 7 16,0 0-1-16,0 0 5 0,0 0-8 0,0 0 0 15,0 0 3-15,0 0-2 0,0 0-8 0,0 0 9 16,0 0-8-16,0 0 0 0,0 0-1 0,0 0 0 16,0 0-7-16,0 0-11 0,0 0-7 15,0 0-19-15,0 0-12 0,0 0-13 0,0-3-33 16,0 0-61-16,0 1-317 0,0 0-1272 0</inkml:trace>
  <inkml:trace contextRef="#ctx0" brushRef="#br1" timeOffset="35281.15">22050 3256 0 0,'0'0'343'0,"0"0"25"16,0 0-54-16,0 0-40 0,0 0-48 0,0 0-48 0,0 0-23 16,0 0-20-16,0 0-9 0,0 0-3 15,0 0-8-15,0 0-11 0,0 0-14 0,0 0-16 16,5-7-13-16,-6 7-5 0,1 0 0 0,0 0-3 16,0 0 1-16,-1 0 0 0,1 0-9 0,0 0-5 15,0 0-6-15,0 0-7 0,-2 0-2 16,1 0-4-16,0 0 1 0,0 0-3 0,-2 0 1 15,2 0-3-15,-1 0 0 0,-1 0-1 0,0 0-1 16,-1 0 0-16,-1 0 1 0,1 0-2 16,-1 0 0-16,0 0-1 0,-1 0 2 0,2 1 4 15,-4-1-5-15,4 1-2 0,-2 1-2 0,2 0-7 16,-2-1 4-16,0 0-3 0,-1 1 1 16,2-1 2-16,-2 1-3 0,0-1 3 0,-2 2-1 15,3-2 2-15,-2 2-1 0,0-1 2 0,-2 1 0 16,1 0-1-16,2-1 3 0,0 0-1 0,0 0-1 15,2-1-2-15,0 1-1 0,1-1 1 0,-2 0-2 16,2 2-2-16,-3-1 0 0,2 0 0 16,-1 1-1-16,-3-1-1 0,0 2 3 0,2-2 0 15,-1 0 1-15,-1 1 2 0,0 1-2 0,0-3 0 16,2 1-1-16,-1 0 0 0,-1 2-1 0,2-2 2 16,-1 1-3-16,0-1 2 0,1 0 0 15,0 1-2-15,0-1 1 0,0-1 0 0,-2 2 0 16,2-1-1-16,1-1-1 0,-1 1 0 0,0 0 1 15,1-1-2-15,-1 2 1 0,2-1 3 0,-2-1-2 16,-2 2 2-16,3-1-2 0,0-1-1 0,-2 2 1 16,-2-1 0-16,0-1 0 0,3 1 0 15,-3 1 0-15,3-2 0 0,-1 1 4 0,0-1-1 16,4 1-2-16,-3 0-1 0,3 0-2 0,-3-1 0 16,1 1 2-16,0-1-2 0,-3 0-1 15,2 2-1-15,-1-1 0 0,2-1 3 0,-2 2 2 16,4-1 0-16,-2-1-2 0,4 0-1 0,-1-1 0 15,0 1 0-15,0-1 3 0,1 0-1 16,-1 2 1-16,-2-2 0 0,4 1-4 0,-2 0 3 16,-2-1 1-16,3 1-3 0,-4 0-1 0,1 1 1 15,-3 0-2-15,4-1 2 0,-3 1 0 0,1-1 1 16,1 1 0-16,-1-2-1 0,2 2 0 16,1-1 0-16,-2 0 2 0,3 0-4 0,-1 0 2 15,0-1 0-15,0 2-2 0,0-1 3 0,-2-1-1 16,1 0 1-16,-1 3-1 0,1-2 0 0,-2 1-2 15,0 1 2-15,-2-1-1 0,1 2 0 0,1-2 1 16,-2-1 1-16,2 3-1 0,0-1 1 16,1-2-2-16,1 1 2 0,0-1-1 0,0 1-1 15,2-1 4-15,-2 1-5 0,0-1 1 0,2 0 0 16,-3 2 1-16,2-2 0 0,-2 2 0 0,0 0 0 16,0 0-4-16,-1 1 1 0,1-1 3 0,0 1-1 15,1-3 7-15,-2 2-6 0,4-1-1 16,-2 0 1-16,0 1-1 0,2-1 0 0,0 0 2 15,-2 1 0-15,1 0-1 0,-1 0 0 0,-1 1 0 16,-2-1 0-16,0 2 5 0,-1 1-5 16,0 1 2-16,1-1 0 0,0-1-8 0,0 0 7 15,3-1-2-15,-2 0 1 0,3-1 2 0,-1 1-3 16,0-1 2-16,2 1-1 0,0-1 4 0,-2 0-4 16,2 0-1-16,0 0 3 0,-2 0-5 0,0 0 5 15,1 2 0-15,-3 0-5 0,2-1 2 16,-1 1 2-16,1-1-1 0,1 1 2 0,-2-2-3 15,2 1 1-15,1 2 0 0,-3-3 2 0,3 2-2 16,0-1-1-16,0 3 0 0,-3 1-1 0,4-1 0 16,-1 3 4-16,-2 3 2 0,1 1 1 15,0-1 0-15,-1-1 1 0,1-1-2 0,-1-2 0 16,1 0-1-16,0-1-1 0,1 0-1 0,-1 1-3 16,0-2 3-16,1 1-1 0,0-2 0 0,1 1 0 15,-1-1 0-15,0 1 0 0,1 0 0 16,1-1 1-16,-2 2 0 0,2-1 0 0,0 2-1 15,0 0 1-15,0 0 2 0,0 1 3 0,0 0 2 16,0 0-1-16,0-1-1 0,0-1-1 0,0 2-2 16,0-2-1-16,0-1 1 0,0 0-1 15,0 0-2-15,0-1 4 0,2-1-3 0,1 0 1 16,-2 1 1-16,1 0 0 0,-1 0 3 0,0-1-1 16,1 1-3-16,1-1-1 0,-2 0 3 0,1 1-3 15,0-1 0-15,0 0 3 0,1-1-4 16,-1 1 0-16,1-1 0 0,-2 1 0 0,1-1-2 15,1-1 2-15,-1-1 1 0,0 2-1 0,-1 0 4 16,2-1-2-16,0 0 2 0,-1 0-3 0,-1 1-3 16,2-1 1-16,0 2 0 0,0 0 1 0,1-1 1 15,0 1-1-15,-1-1 1 0,0-1 0 16,1 0 1-16,-1 0-2 0,0 1 4 0,1 1-4 16,-2-2-2-16,1 0 3 0,0 1 0 0,0-1 0 15,-1 1 5-15,-1-1-4 0,0 1 0 0,2-1 0 16,0 1-1-16,-1-1-1 0,1 2 2 15,1 0-3-15,-1-1 1 0,2 0 2 0,-1 2-1 16,-1-1-1-16,2 1 1 0,-1-1 1 0,0 0-1 16,1 1-1-16,-2-1 2 0,3 1-2 15,-3 1 2-15,1-2-1 0,1 1 3 0,-1 0-2 16,1-1-2-16,0 0 0 0,-1 0-2 0,0 0 3 16,-1 1-2-16,1 0 3 0,-1-1-4 0,0 0 2 15,1-1 1-15,-1 3 0 0,1-3 2 16,0 1 0-16,-2-2-2 0,2 2 0 0,1 1-1 15,-2-1 1-15,2 1 0 0,-2 0 1 0,3 0-1 16,-2-2-1-16,0 1 0 0,0 0 2 0,-1 1 0 16,2-1-1-16,-1 1 0 0,0-1-1 0,0 0-2 15,-1 1 4-15,3-1-3 0,-2 1 2 0,1-1-2 16,0 1 2-16,1 1 0 0,-1-1 1 16,1 1 0-16,-2 0-3 0,3-1 1 0,0 1-1 15,-1-1 0-15,0 0 3 0,-2-1-1 0,2 0 2 16,-2 0-3-16,2-2 1 0,-2 1-1 0,0 1 2 15,0-1 0-15,-1 0-2 0,2 1 1 16,-1 0 1-16,3 0 2 0,-1 3 0 0,0-3-1 16,-1 0 0-16,0 0-3 0,-1 0 1 0,1-2-1 15,-1 0 1-15,1 1-3 0,-1 0 3 16,2-1-1-16,-2 2 0 0,3-1 2 0,-3-1-2 16,2 2 2-16,-2-2-2 0,1 2 2 0,0-2-1 15,1 2-2-15,-2-2 1 0,2 1-1 0,-2-1 1 16,0 2 0-16,2-1 0 0,-2-1 1 15,2 2-1-15,0-2 2 0,-2 2-2 0,0-2-2 16,1 1 4-16,-1 0-2 0,3 1 1 0,-2-1-1 16,1 0 0-16,0 0 0 0,-2 0-1 0,4 3 3 15,-3-1-4-15,1-2 2 0,-2 1 1 0,3 0-1 16,-3-1 2-16,3-1-2 0,0 2 0 16,-1-2 0-16,1 2 0 0,0 0 1 0,-1-1-2 15,0 1 1-15,1 0-2 0,-2-1 2 0,2-1 1 16,-2 1 0-16,1 0 1 0,-1-1-2 0,1 1 0 15,-1 1 3-15,2-2-5 0,-1 1 1 16,-2 0 1-16,3 0-1 0,-2 1 2 0,2-2 1 16,-2 2-1-16,3-2 1 0,-3 1-3 0,0 1 1 15,1-2-1-15,-1 0 1 0,-1 0-1 0,0 0 2 16,1-1 0-16,-2 1-3 0,1 0-1 16,2 0 2-16,-2 1 3 0,2-1 0 0,-1 1 4 15,0-1-6-15,-1 0 0 0,1 0-1 0,-1-1-2 16,1 2 4-16,-1-2 0 0,-1 0-3 15,1 2 0-15,-1-2 2 0,1 1 0 0,0 0 1 16,1-1-4-16,0 0 4 0,0 2-2 0,-1-2 1 16,0 1 6-16,0 0-6 0,2-1-1 0,-2 0 1 15,1 1-2-15,-1 0 2 0,1 0 1 0,-1 0-2 16,2 0 2-16,-1-1 1 0,-1 1-3 16,-1-2 3-16,0 1 0 0,2 0-1 0,-2 0-1 15,1 0-1-15,0 1 1 0,1-1-1 0,0-1 0 16,-1 2 1-16,-2-3 2 0,2 1-2 0,-2 1 1 15,0-1 0-15,0 0 2 0,1 0-3 16,-1 0 0-16,2 1 1 0,-2 0 1 0,1-1-4 16,0 1 2-16,-1 0 0 0,0-1-4 0,1 1 4 15,-1-1 1-15,-1 0 0 0,3 0-2 16,0 0 2-16,0 1 1 0,-3-1 0 0,3 0 1 16,-2 0-3-16,1 1-1 0,-2 0-1 0,0 0 1 15,2-1-1-15,-1 0 3 0,-1 0 1 0,1-1-10 16,-1 2 8-16,0 0 1 0,1-1-1 0,0 0 7 15,-1 0-5-15,3 1-2 0,-4 0 0 16,2 0-4-16,1-2 4 0,-1 1 0 0,1 1 0 16,-2-2-1-16,2 1 2 0,0 1-1 0,-1-1-2 15,-1 0 6-15,1 0-5 0,1 1 1 16,-1-1 1-16,1 2-6 0,-1-1 6 0,0-1 0 16,0 0-1-16,0-1 1 0,0 2-1 0,0-1 0 15,1 1 0-15,-1-1 4 0,1 2-3 0,-1-2 0 16,2 2-1-16,1-2-4 0,-4 1 5 0,2 0-2 15,0 0 1-15,0-1 2 0,-1 0-2 16,2 2 2-16,-1-3-1 0,1 3 1 0,-1 0-2 16,1-2 0-16,-2 1 2 0,2-1-1 0,0 0-1 15,-3 2 0-15,4-1-2 0,-1 0 2 0,-2 0 0 16,3 0 0-16,0 1 4 0,0-1 2 0,-1 2-2 16,2-1 0-16,-1-1-1 0,1 2-1 15,1-2 0-15,-3 1-1 0,0-1 1 0,1-1-9 16,-2 1 8-16,1 0 1 0,-1-1-1 0,1-1 7 15,-3 1-6-15,2 1 0 0,-1-2-1 16,1 0-6-16,-2 0 6 0,0 1-1 0,2 1 1 16,-2-2 0-16,0 1-1 0,0-1 0 0,1 1 2 15,-1-1 2-15,0 0-4 0,2 0 2 0,-2 1-4 16,1-1-2-16,0 1 5 0,1-1 0 16,-1 0-1-16,0 1 0 0,-1-1 1 0,0 0-1 15,1 1 2-15,-1-1 3 0,0 0-4 0,1 0 1 16,-1 0 0-16,0 0 1 0,1 2-4 0,0-2 2 15,-2 0-3-15,1 0 4 0,0 0-1 16,1 0 1-16,-1 1-1 0,-1-1-7 0,1 0 7 16,-1 0-1-16,1 0 1 0,-1 0 7 0,1 0-8 15,-1 0 0-15,2 0 2 0,-2 0-4 16,3 2 3-16,-1-2-2 0,0 1-1 0,-1-1-1 0,1 1 3 16,-2-1 0-16,1 1 0 0,0-1 9 15,0 2-9-15,1-2 0 0,-1 0 3 0,-1 1-10 16,1-1 9-16,-1 0-3 0,0 0-1 0,0 0 0 15,0 1 2-15,0-1 1 0,0 0 1 0,0 0 2 16,1 1-3-16,-1-1 0 0,2 0-1 16,-2 1-3-16,0-1 2 0,0 0 0 0,0 1 2 15,0-1 0-15,0 0-2 0,1 0 0 0,-1 0 0 16,1 0-1-16,-1 0 2 0,0 0-2 16,0 0-1-16,0 0 5 0,0 0-6 0,2 0 2 15,-2 0-1-15,1 0-1 0,0 0 1 0,0 0-2 16,0 0 1-16,-1 0-6 0,2 0 2 0,-2-1-1 15,0 0-1-15,1-1-1 0,-1 1-1 0,2-1-3 16,-2 2-2-16,0-1 0 0,0 0-3 16,0 0 3-16,2-1-1 0,-2 1-3 0,1-2 1 15,0 2 0-15,0-1-5 0,-1 1 3 0,1 0-8 16,1-2-8-16,-2 3-8 0,0-2-11 16,0 0-6-16,0 0-4 0,0 1-8 0,0 0-16 15,0 0-33-15,0 0-91 0,0 0-367 0,0-1-1025 0</inkml:trace>
  <inkml:trace contextRef="#ctx0" brushRef="#br1" timeOffset="48983.73">21757 13043 1793 0,'0'0'323'0,"0"0"-188"15,0 0-34-15,0 0-8 0,0 0-5 0,0 0 2 16,0 0-1-16,0 0-13 0,0 0-12 15,0 0-20-15,0 0-11 0,0 0-8 0,-2-26-1 16,2 31 5-16,0 1 8 0,0 3 4 0,0 4 4 16,0 1-6-16,0 4-7 0,0 2-6 15,0 2-7-15,2 4-1 0,1 2-2 0,1 2-2 16,0 3-4-16,1 3-6 0,-1 2-2 0,0 2-2 16,2 3 3-16,-2 2 3 0,2 2-4 15,-1 2 4-15,3 0-2 0,1 2 1 0,2-1 3 16,1 1 0-16,3 0 6 0,-1 3 0 0,3-2 0 15,-2-2-1-15,4 1-4 0,-4-3 3 0,1 2 0 16,0-2 0-16,-1 0-5 0,-2 0 1 0,1 0-5 16,-2-2 3-16,1-3 3 0,-1 0-6 0,-1-1 2 15,0-2-2-15,-1 0-3 0,0 1 11 16,1-3-1-16,-2 0 3 0,0 0 1 0,1-4-6 16,-3-1 0-16,2-2 1 0,-2-1 0 0,2-1-4 15,-3-2 2-15,2-1-3 0,-2-2 0 0,1 0-1 16,1 0 0-16,-3-5-2 0,0 1-1 15,0-4-4-15,1-4-5 0,-4-1-4 0,2-3-9 16,-1-2-9-16,-2-2-12 0,-1-2-19 0,0-2-10 16,0 0-10-16,0 0-9 0,-5 0-9 0,-3 0-25 15,0 0-57-15,0 0-146 0,3-1-1195 0</inkml:trace>
  <inkml:trace contextRef="#ctx0" brushRef="#br1" timeOffset="49818.97">17999 15220 1255 0,'0'0'154'15,"0"0"-134"-15,0 0-11 0,0 0 13 0,0 0 30 16,0 0 29-16,0 0 12 0,0 0 3 16,0 0-11-16,0 0-14 0,0 0-1 0,-115-8-10 15,107 6-9-15,-2 0-6 0,4-1 4 0,0 2 10 16,-1-2 9-16,4 2 8 0,-3 0-4 0,5-1-5 15,0 2-16-15,1 0-19 0,0-1-15 16,5 1-9-16,0 0 2 0,5-1 5 0,1 0 6 16,6 0 1-16,-2-2 1 0,9 0-1 0,0-2-1 15,5-1 0-15,3-1-3 0,1-1-1 0,6-2 0 16,7-2-1-16,-1 0-2 0,7-2-1 16,4-1 0-16,-1-2-4 0,5-1 2 0,3-1-2 15,5 0-2-15,1-2-3 0,1 1-2 0,1 1 3 16,4 0 0-16,-1 1 2 0,6-2-1 15,-1 0 0-15,4 1 2 0,-1-2-2 0,4-1 2 16,-1 0-3-16,4-1 0 0,3-3-2 0,1-2-2 16,2 1 0-16,4-2-2 0,1-1 6 0,-3 2 0 15,1-2 3-15,2-1 4 0,0 0-4 16,-2 4 0-16,0-2-1 0,2 1-3 0,-2 2-4 16,0-2-1-16,1 1 0 0,-2-2-4 0,0 0 7 15,0 1 0-15,-3 2 0 0,-1 1 1 0,-3-1-2 16,-3 2-2-16,-1 1 0 0,-3 0 1 0,-4 1 0 15,-1 1 2-15,-2 1-1 0,-2-2-1 0,-3 3-1 16,-3 1 1-16,-3 1 1 0,-3-1 0 16,-2 4-1-16,0-1 0 0,-8 0-2 0,-2 2-1 15,-2 1 3-15,-5 1 0 0,-3 2 2 0,-8 1 3 16,-3 1-4-16,-9 1 0 0,-4 2 0 16,-7 2-6-16,-3 0 6 0,-5 2 2 0,0 0 6 15,-1 0 5-15,0-1 1 0,0 1-3 0,0-1-7 16,-2 0-1-16,-1 1-12 0,0-1-6 0,-2 1-11 15,-2 0-20-15,0 0-31 0,-1 0-77 16,2 0-180-16,2 0-1223 0</inkml:trace>
  <inkml:trace contextRef="#ctx0" brushRef="#br1" timeOffset="50586.78">21692 13930 2213 0,'0'0'140'0,"0"0"-71"0,0 0-15 0,0 0 8 15,0 0 16-15,0 0 27 0,0 0-2 0,0 0-21 16,0 0-21-16,0 0-16 0,0 0-11 16,0 0-4-16,0 0-3 0,134 84-9 0,-112-74-2 15,-1 0-4-15,2 1-6 0,1-1 1 0,-3 0-4 16,-1-2-3-16,0 2 1 0,-6-2-7 0,0 1-8 15,-4 0-8-15,-2 1-9 0,-4-1-16 0,-2-1-11 16,-2-1-27-16,0 0-51 0,0-3-85 0,0 0-200 16,-1-3-1077-16</inkml:trace>
  <inkml:trace contextRef="#ctx0" brushRef="#br1" timeOffset="50814.8">21940 13872 2221 0,'0'0'171'0,"0"0"-81"16,0 0-18-16,0 0 6 0,0 0-2 0,0 0-3 16,0 0-12-16,-68 120-18 0,57-100-22 15,-4 0-12-15,0 0-6 0,2 1-2 0,-1-2-2 16,0-2 0-16,1 0-6 0,2-3-9 0,2 0-17 15,-1 0-50-15,3-2-131 0,2-3-470 0,1-3-857 0</inkml:trace>
  <inkml:trace contextRef="#ctx0" brushRef="#br1" timeOffset="51418.01">20630 14295 1887 0,'0'0'189'0,"0"0"-104"15,0 0-32-15,0 0-1 0,0 0 13 0,0 0 25 16,0 0 8-16,0 0-4 0,0 0-12 0,0 0-5 16,0 0-7-16,0 0-11 0,0 0-4 15,0 0-11-15,112 84-14 0,-96-69-2 0,-1 0-15 0,1-1-8 16,-1 0-4-16,2 0-8 0,-2-1-5 16,-1-1-7-16,0 0-9 0,-4 0-18 0,0-1-20 15,-3-1-32-15,-3 1-47 0,1-2-58 0,-4-2-84 16,-1 1-231-16,0-5-900 0</inkml:trace>
  <inkml:trace contextRef="#ctx0" brushRef="#br1" timeOffset="51651.08">20740 14230 1898 0,'0'0'453'0,"0"0"-353"0,0 0-40 16,0 0-4-16,0 0 8 0,0 0 15 0,0 0-3 15,0 0-19-15,0 0-25 0,0 0-19 16,0 0-9-16,-19 120-5 0,10-100-6 0,-1 0-7 16,-1 1-12-16,1 0-18 0,-4-1-35 0,0 1-86 15,1-6-235-15,6-5-1121 0</inkml:trace>
  <inkml:trace contextRef="#ctx0" brushRef="#br1" timeOffset="52286.55">19205 14707 1543 0,'0'0'224'0,"0"0"-83"0,0 0-15 16,0 0-7-16,0 0-6 0,0 0-11 0,0 0-14 15,0 0-16-15,0 0-4 0,0 0 6 16,0 0 7-16,0 0-1 0,0 0-7 0,42 50-15 16,-25-34-16-16,-3 2-10 0,5-1-11 0,-1 1-9 15,-1 0-3-15,1-2-4 0,2-1-6 0,0-2-2 16,-2 0-2-16,1-1-7 0,-3-3-3 16,2 0-7-16,-1-1-9 0,-4-1-4 0,-2 1-19 15,0-3-28-15,-2-1-55 0,-2 1-116 0,-4-3-315 16,-1 1-938-16</inkml:trace>
  <inkml:trace contextRef="#ctx0" brushRef="#br1" timeOffset="52500.09">19380 14648 2237 0,'0'0'177'0,"0"0"-104"0,0 0-15 15,0 0 17-15,0 0 17 0,0 0 8 16,0 0-7-16,0 0-28 0,-31 141-24 0,28-114-19 16,-3 1-12-16,3-1-5 0,-3 0-5 0,2 0-2 15,-4-2-7-15,3-2-3 0,-2-1-11 0,-1 2-21 16,4-4-48-16,-2-5-172 0,5-6-1288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9T13:10:11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10763 10757 0 0,'0'0'296'0,"0"0"-26"0,0 0 0 15,0 0-58-15,0 0-34 0,0 0-25 0,0 0-46 16,0 0-30-16,0 0-24 0,0 0-12 0,0 0-7 15,0 0-3-15,-2 1 2 0,2-1-1 0,0 0 6 16,-2 0 8-16,2 2 10 0,0-2 11 16,0 0 9-16,0 0 5 0,0 0 0 0,0 0-2 15,0 0-6-15,0 0-9 0,0 0-10 0,0 0-9 16,0 0-11-16,0 0-9 0,0 0-1 16,0 0-3-16,0 0 1 0,0 1 4 0,0-1 2 15,0 1 6-15,0 0 6 0,-1-1-1 0,-3 1 4 16,2 0 1-16,-1 1-6 0,-3-1-3 0,3 0-1 15,-4-1-7-15,1 1-4 0,-1 0 1 16,-1 1 0-16,-1-1-4 0,1 0 1 0,1 0-5 16,-1-1-2-16,-1 3 3 0,-1-2-7 0,1 0 0 15,0 1-1-15,-3 0-3 0,1 0 3 16,0 0 2-16,-3 0-2 0,-2 0 1 0,-3-1 5 16,0 1 1-16,3-2 1 0,-4 1 3 0,1-1-1 15,-2 1-2-15,0-1 2 0,-1 1-6 0,-2 0-1 16,2 0-2-16,-2 1-1 0,-3 0 0 15,2-1-2-15,-1 0 1 0,-2 2-3 0,2-2-5 16,-2 0 6-16,-2-1-1 0,-1 0 0 0,-1 0-1 16,-1 0 0-16,-1 0-2 0,2 0-1 0,-3 0 9 15,1 0-6-15,2-1 2 0,-2-3-1 0,-2 2-6 16,3 0 6-16,-2-2 0 0,-1 2-1 0,-2-2 6 16,3 2-6-16,-3 0 0 0,-1 0 1 15,2 1-3-15,0 0 1 0,-3 0 3 0,1-2-1 16,2 2-3-16,-2-1 4 0,0 0-5 0,0 0-1 15,-1-1 6-15,0 0-5 0,0 0 2 16,1 0 0-16,0-2 0 0,-2 2 1 0,2-1 1 16,1 0 3-16,-1 0 0 0,-2-2 1 0,3 1-2 15,3-1-2-15,-3-1-1 0,1 1-3 0,1 1 0 16,-2-2 2-16,-1 1-3 0,2-1 0 16,-2 1 0-16,0 0 1 0,1-1-1 0,1 0 1 15,-1 0-1-15,-1 0 0 0,0 1 3 0,2-2-2 16,-2 3 2-16,1-1 3 0,0 0-4 0,1 1 1 15,0 1-2-15,-2-1 0 0,4 0 0 16,0 1 0-16,2-1 3 0,-2 0-2 0,1-2 0 16,-2 1 1-16,2-2-1 0,0 1-1 0,1-1 0 15,0 0-1-15,-2 0 0 0,2 1 2 0,-2 1-2 16,2-1 4-16,0 1 1 0,0 1-1 0,-2 1 2 16,3-2-3-16,1 2 0 0,-1-1 0 15,1 0 1-15,1 1 2 0,2 1-2 0,-2-1-2 16,2 0 0-16,-2 0 2 0,2 1 0 0,-1-1 1 15,0 1-3-15,2-1 1 0,1 1 0 0,1 0-1 16,3 1 3-16,-3-2 0 0,1 2-2 16,0 1-1-16,1-2-3 0,0 2 3 0,0 0-2 15,0 1 0-15,1-2-1 0,1 1 1 0,0 0 1 16,0 0-1-16,-1 0 4 0,1-1-3 16,0 0 3-16,1 1 0 0,-3-1-1 0,2 0-2 15,1 2-1-15,-2-1 1 0,0 1-4 0,-2 0 3 16,3 0-2-16,-2 0 0 0,0 0 5 0,-2 0-5 15,1 0 2-15,-3 0-1 0,0 0-1 0,-2 1-3 16,1 2-2-16,1-1 7 0,2 0-2 16,1 2 4-16,-1-2 1 0,3 1 1 0,-1-1 1 15,1 0-4-15,-2 0-3 0,2 1 0 0,-1-1-4 16,0 2 1-16,-1-1 5 0,1 2-3 0,-2-1 0 16,1 2 3-16,3-1 0 0,-2 0 1 15,0-1 0-15,0 0-2 0,2 1 0 0,0-2-1 16,-1 1 1-16,2-1 1 0,-1 1-1 0,-1-1 1 15,0 1 2-15,-2-1-1 0,3 1 2 0,-1 0-1 16,-2 0-8-16,0-1 7 0,2 1-2 0,0-1-2 16,-2 1 0-16,0 1-2 0,-1 0 2 15,-2 1-4-15,-2-1 9 0,4 2-5 0,-4 0 0 16,0 1 3-16,0-1-12 0,-1 0 12 0,0 2-3 16,2-4-3-16,1 1 4 0,-1-2-6 15,7-2-4-15,2-2-7 0,4 0-11 0,5 0-28 16,3-1-51-16,5-3-149 0,1 4-1180 0</inkml:trace>
  <inkml:trace contextRef="#ctx0" brushRef="#br0" timeOffset="1267.22">9879 10864 1924 0,'0'0'109'0,"0"0"-63"16,0 0 3-16,0 0-2 0,0 0 17 15,0 0 23-15,-126 34 9 0,100-31-8 0,4 2-22 16,0-3-17-16,-4 1-14 0,2 0-9 0,-1-3 0 16,-1 0-4-16,-2 1 11 0,1-1-1 15,-2 0 2-15,-2 0 1 0,-3 0-7 0,1 0-4 0,-6 0-2 16,-1 2-3-16,-3-1-6 0,-1 0-2 16,-3 1-4-16,-1 1 0 0,0-1 14 0,1 1 7 15,-2-1 5-15,4 0 4 0,-2 1-12 0,-1-1-6 16,2 1-5-16,-2-1-1 0,-1-1 2 0,0 1 3 15,-1-1 4-15,-4 1-5 0,2-2 4 16,1 0-4-16,0 0-3 0,-1 0 6 0,2 0-6 16,-1-3-2-16,0-1 0 0,1-1-6 0,0 1-2 15,-2 1-3-15,2-1 1 0,-4 2-1 0,0-1-1 16,0 1 1-16,-1 1-1 0,0 0 0 16,3-2 2-16,2 3 4 0,3-2-1 0,1 2 3 15,4-1-1-15,0-2 0 0,3 2 0 0,-2-1-4 16,2 0-1-16,0-1 1 0,1 1-1 15,-3-2-2-15,-2 1 4 0,2 1 0 0,-2-2 0 16,0 2 3-16,-1-2-1 0,1 1 0 0,1 0-3 16,-2-1 1-16,1 2-1 0,-2-1 5 0,1-1 1 15,0 1-2-15,0-1 2 0,1 1-5 16,0-1 8-16,1 1 0 0,0-1 3 0,0 1 1 16,1-2-8-16,-3 0-1 0,2 2-5 0,1-2 1 15,-1 1 0-15,0 1-3 0,0-2 5 0,-2 2-2 16,3-1 1-16,-1 1-1 0,1-1-1 0,-1 1 0 15,-1-1-4-15,-2 2 2 0,4-1 1 0,-1 1 2 16,2 0 6-16,0 0-2 0,0-1 3 16,4 1-5-16,0-2-2 0,2 0 2 0,-2-1-5 15,4-1 3-15,-1 0-1 0,-4-2-4 0,3 1 1 16,-3-1-1-16,2-1 3 0,-2 2 0 16,-3 2 0-16,2-1-5 0,0 1-2 0,-1 0 3 15,-2 1 2-15,1 2 2 0,-2 0-2 0,-2 2 2 16,0 0 0-16,-1 0-2 0,-1 0 4 0,5 0-1 15,-1 2-4-15,2 0 3 0,0-1 0 16,5 1-2-16,0-1 3 0,4 0 1 0,2-1-2 16,6 1 1-16,-1 0 4 0,0 1-3 0,8-1-1 15,0-1 0-15,5 0-7 0,2 1 4 16,5-1 1-16,-1 0-2 0,4 0-3 0,1 0-7 16,0 0-5-16,0 0-9 0,0-1 7 0,5-2 0 15,-2 2 4-15,4-2 1 0,-3 0-10 16,4-1 2-16,0 1-9 0,-2-1-10 0,3-2-19 0,1 1-45 15,0 0-77-15,-2-1-208 0,-4 2-1240 0</inkml:trace>
  <inkml:trace contextRef="#ctx0" brushRef="#br0" timeOffset="2168.17">4443 10434 1763 0,'0'0'232'0,"0"0"-46"0,0 0-11 16,0 0-6-16,0 0-13 0,0 0-17 0,0 0-20 16,0 0-27-16,0 0-15 0,0 0-16 0,0 0-16 15,0 0-10-15,0 0-12 0,0 0-7 16,-6-48-3-16,-3 63-1 0,0 2 1 0,-2 1-5 15,0 3 2-15,-5 1-2 0,4 0-4 0,-5 0 0 16,3 1-1-16,-4-1-1 0,4 2-2 0,-5-1 3 16,0 0-1-16,-1 0-1 0,-1-3 2 15,1 0-4-15,-1 1 3 0,-1-4 4 0,2-1-6 16,0-1 0-16,1 0 0 0,2-2-1 0,3-3 1 16,2-1 4-16,2-2-2 0,0-1 2 15,2-3-2-15,5 0-2 0,-1-2 2 0,2-1 0 16,2 1 0-16,0-1 0 0,0 0-3 0,0 0-12 15,0 0 7-15,5 0 4 0,-1 0 7 16,4 0 11-16,3 0-3 0,0 0 2 0,1 0 3 16,7 0-4-16,0 0 1 0,2 3 0 0,0 0-1 15,2 0-2-15,3 2 1 0,-4 1-1 0,1 0-3 16,3-1-2-16,-3 1 2 0,-1 0-2 0,3 2 0 16,-2-1-1-16,-1 1 0 0,-2-1-1 0,1 1 1 15,-1-1 0-15,-1-1-1 0,-1 3-3 16,-5-3-1-16,0 1 0 0,0 0-2 0,-3-1 5 15,-3 0-6-15,0 0-3 0,-5-3 2 0,2 0-9 16,-3 1-2-16,-1-1-5 0,0-1-15 0,0 2-18 16,-4-3-38-16,1 1-66 0,1-2-196 15,-1 2-1308-15</inkml:trace>
  <inkml:trace contextRef="#ctx0" brushRef="#br0" timeOffset="6109.88">10111 10746 1431 0,'0'0'74'15,"0"0"-30"-15,0 0 14 0,0 0 29 0,0 0 28 16,0 0 1-16,0 0-9 0,0 0-19 0,0 0-21 16,0 0-6-16,0 0-6 0,92 19-8 0,-74-19-2 15,-2 0-3-15,2 0 2 0,2 0-1 16,1 0 1-16,1 0 0 0,5 0 1 0,-3-1-3 15,5 1-5-15,0-1-7 0,2 1-9 0,-1 0-7 16,2-1-6-16,3 1-1 0,0-1 1 16,4 0-3-16,1-1 3 0,0 1-2 0,2-1-3 0,1 0 4 15,4 0 1-15,-1-2-1 0,2 0 4 16,0 0-5-16,-2 1-2 0,2-1 1 0,0 1-1 16,-3-1 6-16,2 2 1 0,-3 0 3 0,3-1-1 15,-3 2 0-15,-1-1 0 0,5 0 0 0,-5 0 2 16,4-1-4-16,-2 3-1 0,3-4-1 15,-1 2 0-15,-2-1-2 0,3-2 1 0,-2 1-1 16,1-1-4-16,1 0 2 0,-4 1 0 0,0-1-3 16,0 1 2-16,-3-1-1 0,0 0 1 15,-2 2 1-15,-4 0-1 0,4 1 1 0,-5 1-1 16,5 0 2-16,-5 1 0 0,0 0 3 0,-2 0-1 16,-1 0-3-16,0 0 1 0,0 2 0 0,-1 0 0 15,1 0-1-15,-1-1-2 0,0 0 1 16,-1 1-1-16,0 1 0 0,-1-2-2 0,0 1 3 15,2 0-1-15,1 0 2 0,0 0-2 0,4-1 1 16,-3-1 0-16,1 0-1 0,4 0 0 0,-3 0 0 16,4 0-1-16,-5 0 1 0,4 0 0 0,-4-2 2 15,-1 1 2-15,-2-1 1 0,1 2-1 16,-1 0 3-16,1-1-1 0,-2 1-2 0,0 0 2 16,-2 0-3-16,-1 0 0 0,0 1-3 0,-2 2 3 15,-2 0 1-15,4 0 1 0,-4-1 2 0,1 0 1 16,3 0-1-16,-2-1 0 0,-3 1-3 0,4-2 1 15,-3 1-4-15,0 0 2 0,-2-1 0 16,0 1 0-16,-2 0 1 0,0 2-1 0,-1-2 3 16,-1 0-3-16,-1 1 0 0,-3 0 1 0,1-1-3 15,0 1 4-15,-1-1-2 0,1 0 4 16,1 0-1-16,0 0-3 0,-1-1 0 0,1 1-2 16,0-1 0-16,2 0 2 0,-2 0-3 0,2 0-1 15,-3 1 0-15,-1-1 2 0,2 0-1 16,0 0 1-16,-2 0 1 0,5 0 2 0,-4 0-3 15,2 0-2-15,-1 0-1 0,-1 0-5 0,-2 0 4 16,0 0 1-16,-3 0 4 0,1 0 3 0,-2 0-5 16,-3 0 1-16,0 0-3 0,-1 2-3 0,-2-2 5 15,0 0-1-15,-1 1 1 0,0-1 0 0,0 0 5 16,0 0 4-16,0 0 0 0,-3 0-3 16,-3 0-5-16,2 2-4 0,-3-2-1 0,0 1 1 15,-1 0 1-15,-1 2 1 0,0-2-1 0,-1 1 4 16,-3 1-3-16,-1-1-3 0,1 0 2 0,-2 1-6 15,-1-1 3-15,-1 0 3 0,-3 1-5 16,-2-1 1-16,-4 2 0 0,-1-1-2 0,-3 2 5 16,-5-1 7-16,-3 1-6 0,-4 2 0 0,-2 1 0 15,-1-1-6-15,-2 0 5 0,-3 2 2 0,-1-1-2 16,1 0-1-16,-2 1 1 0,-2 0-2 16,-1 0 2-16,1 1 3 0,1-1-9 0,2 0-2 15,3-1-13-15,0-3-27 0,6 1-53 0,11-2-205 16,13-3-1409-16</inkml:trace>
  <inkml:trace contextRef="#ctx0" brushRef="#br0" timeOffset="8209.21">16499 10668 680 0,'0'0'187'16,"0"0"-74"-16,0 0 5 0,0 0-23 0,0 0-4 15,0 0 5-15,0 0-5 0,0 0-1 0,0 0 3 16,0 0-1-16,0 0 6 0,0 0 9 0,-2 0-5 16,5 0-11-16,0 0-6 0,-2 0-16 15,0 0-11-15,1 0-10 0,1 0-6 0,1 0-7 16,-3 0-1-16,4 0 0 0,-1 0 2 0,-2 0 2 15,3 0 1-15,-1 1 0 0,1 1 1 16,0 1-6-16,1-1-4 0,-1 1 0 0,-1 1-2 16,1-2 1-16,0 0 1 0,0 1 0 0,1-2-2 15,-1 0-1-15,1-1 1 0,0 0 0 16,2 0 4-16,0 0-6 0,-3 0-4 0,3 0-1 16,0 0-6-16,0 0 2 0,-2 0 1 0,2-2 0 15,0 1-1-15,-1-2-2 0,3 1-2 0,-3 1 0 16,2-3 0-16,1 1-1 0,0 2 2 0,0-3-3 15,1 1-3-15,-2-1 4 0,1 1-1 16,2-1 0-16,-2 0 0 0,1 0-3 0,2 2-2 16,-3-1 1-16,1 1 1 0,1 1 1 0,-2-2 2 15,-2 2-2-15,2-1-2 0,-2-1 0 0,1 2 2 16,1-2-5-16,-1 0 5 0,0 1-2 0,-1-2 0 16,1 1 0-16,-2-1 0 0,1 0 1 15,2 3-2-15,-3-3 2 0,-2 2-3 0,3 1 1 16,-1-2 1-16,-2 2-5 0,2-2 4 0,-3 1 0 15,3-1 1-15,0 1-1 0,-1-1 0 0,2 0-1 16,-1 1-2-16,-2-1 2 0,4 1-1 16,-4-2 0-16,1 2 2 0,2-1-4 0,-1 1 3 15,-1-2-1-15,2 2 1 0,-3-1 0 0,1 0 0 16,2 0 0-16,0 0-5 0,-2 1 4 16,2-1 0-16,1-1-1 0,1 0 1 0,-1 1 0 15,0-1 1-15,1 1-4 0,-2-2 2 0,1 0 0 16,0 1 1-16,-1-1-1 0,2 0-2 0,-2 2 3 15,-1-1-2-15,0 1 0 0,1 1 4 16,-1-2 1-16,-1 1-3 0,2-1 1 0,-1 2-2 16,-2-1-1-16,2 1 0 0,1-1 1 0,-3 1 0 15,2 0-1-15,-1-2 2 0,0 2-1 0,2-2-3 16,-4 2 5-16,4 0-4 0,-2-1 3 0,-2 0-1 16,4 2-1-16,-4-1 1 0,3 1 0 0,-4-1 0 15,3 1 2-15,-4 1-1 0,3-2-1 16,-1 1-3-16,-3 1 1 0,0-1-5 0,-1 1 5 15,1 0-2-15,-1 0-2 0,0 0 4 0,0 0-2 16,0 0 1-16,0 0-1 0,0 0 1 16,-1 0-3-16,0 0-6 0,-4 0-1 0,0 1-12 15,-1 0 0-15,-1 1-9 0,-2-1-23 0,-1 1-24 16,0 1-50-16,-1-2-84 0,1 2-223 0,3 0-1222 0</inkml:trace>
  <inkml:trace contextRef="#ctx0" brushRef="#br0" timeOffset="10657.93">16472 10738 2231 0,'0'0'89'0,"0"0"-13"0,0 0 9 15,0 0 10-15,0 0 13 0,0 0 2 0,0 0-17 16,0 0-11-16,125 8-16 0,-107-8-10 0,-4 1-4 16,4 1-7-16,0 0 1 0,-1-1-5 15,0 0 3-15,3-1-5 0,0 1-4 0,-1 0-6 16,0 0-7-16,-2 1 0 0,0 0-3 0,2-1-1 15,-4 0-1-15,2 1-3 0,1-1 2 0,0 2-2 16,-1-2-1-16,2-1 4 0,1 1-5 16,-1-1 1-16,2 0 1 0,-1 0 0 0,0 0 0 15,0-2 0-15,0-1 0 0,0 0-1 0,-1-1-1 16,0 0-2-16,-1 1 2 0,-1-2-2 0,1 1-2 16,2-1 2-16,-3 0-1 0,-1 2-2 0,1-2 0 15,0-1-4-15,-1 1 0 0,3 0 3 16,-3 0-1-16,-1-1 1 0,3 1-1 0,-2 0-3 15,-1 1 1-15,-2-1 2 0,3 2 2 0,-3-1-3 16,-1 0 3-16,4-1-4 0,-4 1-2 0,1 0 3 16,-1-1 1-16,1 2 1 0,-2-2-1 0,0 1 0 15,0-1 0-15,-1 1-2 0,-1 0 2 16,1-1-3-16,-3 1 2 0,0-3-1 0,1 3 2 16,2-1 0-16,-2 0 0 0,-3-1 3 0,3 1-4 15,2 0-1-15,-2 0 2 0,-1-1-2 16,0 0 0-16,3-1 0 0,-1 1 0 0,0-2-2 15,0 1 0-15,-2 0 2 0,0 0 1 0,1 0 2 16,2 2-2-16,-5-1 0 0,1 1-2 16,1-2 1-16,-3 1-2 0,5 1 6 0,-4-1-4 15,1 1-1-15,1-1 2 0,-3 0-3 0,4-1 2 16,-1-1-1-16,-2 1 5 0,3-1-3 0,-1-2-2 16,0 2 0-16,0-2-6 0,-2 1 6 0,0 0-1 15,1 1 3-15,-1-1 2 0,1 1-2 16,-3 0-3-16,0-1 0 0,2 1 1 0,-2-1 2 15,1 0-1-15,1 1-2 0,-3-1-2 0,2 0 2 16,0-1-2-16,-1 1 4 0,2 1 5 0,-2 0-6 16,0-2 1-16,4 1-3 0,-5-1 0 0,3 1 0 15,-2-2 1-15,-2 2 2 0,1 0-1 16,2 0-1-16,-2 1 0 0,-1 0 4 0,-1 2-4 16,1 0-2-16,-1-2 1 0,0 1-5 0,1 1 4 15,0 0 2-15,1-1 0 0,0 0 2 0,1 0 0 16,-1-1-2-16,-1 1 0 0,2-1 1 15,0 0-6-15,-1-1 5 0,-1 2-2 0,0 0 1 16,3-1 2-16,-2 1-4 0,-1 0 5 0,0 0-2 16,-1 0 3-16,2 2-4 0,-1-1 2 15,2-1-1-15,-3 0-4 0,1 2 3 0,2-3 1 16,-2 1 1-16,0 0-2 0,2 0 1 0,0 0-2 16,-1 0 1-16,-1-2 0 0,3 1 2 0,-1 0 3 15,-2 0-4-15,1 0-4 0,-1 0 4 16,2 0-1-16,1 0 2 0,-1 0 0 0,1 0-2 15,0-1 0-15,-2 3-3 0,3-2 4 0,-3 1 0 16,0-1-1-16,0 2 1 0,2-3 1 0,-3 1 2 16,1 1-3-16,0-1 1 0,-2 1-2 15,0-2-2-15,0 1 2 0,1-1-4 0,0 1 2 0,-1 0 4 16,2 1-3-16,0-2 2 0,-1 2 4 16,0-2-4-16,-1 2 2 0,1 0-3 0,-1-1 0 15,0 1 0-15,0 0 0 0,0-1 0 0,0-1 0 16,0 2 0-16,0-1 0 0,-2 0 0 15,1 0 0-15,-3 1 0 0,3-2 0 0,0 0 0 16,-1 1 0-16,0-1 0 0,-2 0 0 0,2 2 0 16,1-1 0-16,-1 0 0 0,0-2 0 0,-1 2 0 15,3-1 0-15,0-3 0 0,0-1 0 16,3-2-3-16,1-1-2 0,-1 0 6 0,5 2-1 16,-4-1 2-16,1 1-1 0,0-1-4 0,1 0 2 15,2 0 2-15,0-1-1 0,-3 1 0 16,3 0 1-16,-1 1 0 0,-1-2-1 0,2 3 0 15,0-1 2-15,-3 0-2 0,4-2 1 0,-2 3-2 16,-2-1-1-16,2-1 0 0,0 1-3 0,-1 1 5 16,1-1 1-16,-4-1 0 0,3 1 2 0,-3 1-1 15,3 0 0-15,-3 0-2 0,3-1 0 16,-3 2 3-16,0-1-6 0,4-1 6 0,-4 1-8 16,5-1 4-16,-3 2 0 0,0-2 1 0,0 1 5 15,0-1-5-15,-2 1 0 0,3-1-3 0,-1 0-1 16,1 0 7-16,-3 1-3 0,3-1 2 0,-3 0-4 15,3 0 3-15,-3-1 1 0,5 2-3 16,-4-1 5-16,3 1-4 0,0-1-4 0,-2 0 0 16,4-2 3-16,-5 1 1 0,3-1 0 0,0 1 0 15,-3 1 0-15,3-1 0 0,-4 1 0 16,2-2-1-16,-2-1 4 0,-1 2-3 0,3-2-1 16,-1-1 1-16,-1 1-1 0,4-2 1 0,0-2 0 15,1-1 0-15,0-1 0 0,3-3-3 0,2 1 2 16,-1-1-2-16,-1-2 0 0,0 1 2 15,1 0 1-15,-2 1 0 0,1 1 4 0,1-2-6 16,-1 0 2-16,2 1 2 0,-3-1-2 0,0 2 0 16,1-2 2-16,-1 2-4 0,-1 0-4 0,2 0 6 15,-2-1-2-15,1 0 2 0,1 1 2 16,0-2-4-16,0 0 2 0,1-1 0 0,-1 1-3 16,1 0 2-16,3-1 0 0,-3 0 2 0,0 0-2 15,0-2-1-15,1 1 0 0,-1-1 2 0,-2 1 2 16,1 0-1-16,-1 1 2 0,-1 0-3 15,0 1-2-15,-1-1 3 0,1-1-1 0,0 1 1 16,1 0-1-16,0 0-2 0,0 1 2 0,2-1 0 16,1-1 0-16,-1 1 3 0,1 0-4 0,-2 0 1 15,5 1 0-15,-4-1 0 0,1 1-1 0,-2 2 1 16,3-1 1-16,-3 2-1 0,-2 1 0 16,-2-2 0-16,3-1-2 0,-1 2 2 0,-1-3 0 15,0 2-1-15,-1 0 3 0,2 0-3 0,0 0-1 16,1-1 0-16,0 2 0 0,-1 0 3 15,0 0 0-15,0 0 1 0,-1 1-3 0,-2 0 1 16,2 1 0-16,0-1-2 0,-3 0 5 0,3 0-6 16,-1 0 0-16,2-1 2 0,-2 1-5 0,2-2 4 15,3-1-1-15,1 1 1 0,-1-1 2 16,2 0-1-16,2-1 0 0,-1 0 2 0,1-2-2 16,-2 2 1-16,2-1 3 0,-3 0-1 0,-3-1-2 15,1 1 0-15,1-1 0 0,-2 1 2 0,-1 0-2 16,2 1-1-16,-3 0 2 0,2 0 1 15,-1-1-2-15,-2 2 1 0,-1-3-1 0,3-1-1 16,1-2-4-16,0-2 1 0,1 0 0 0,4 2 0 16,-4-1 8-16,1 3-3 0,-1 0 0 0,0-1-3 15,1-1-7-15,2 0 3 0,0-2 4 0,-2 1 2 16,4 2 8-16,-4-1-7 0,0 1 0 0,-1 1-1 16,2-3-3-16,2 4 0 0,-3-2 1 15,-1 1 1-15,4 1-1 0,-4 2 3 0,0-1-2 16,-1 1 0-16,0 0 7 0,-1 0-6 0,2 2 0 15,-2-2 0-15,0 2-5 0,-1 0 3 16,1 0 0-16,0 1-2 0,1 2 2 0,0-2 0 16,-1 2-1-16,2 1 0 0,-1-3 3 0,1 3-5 15,0-2 1-15,0 1-1 0,3-1-2 0,-2 0 4 16,-1 1-1-16,1 1 2 0,-2 0-1 16,1 2 5-16,0-1-3 0,1-1 0 0,0 1-4 15,-1 0 4-15,-1-1 1 0,0 2 2 0,1-1-1 16,-1 2-3-16,0-1-2 0,1 0 0 0,-1 0 4 15,0 1 1-15,1 0-1 0,-1-1 0 0,1 1-6 16,1-3 2-16,-1 1 0 0,4 1 1 16,-3 0 0-16,0-1-2 0,1-1 2 0,2 0-2 15,-1 2 1-15,-3-2 0 0,5 2 0 0,-4-1-2 16,-1 1-1-16,3 0-1 0,-1 0 2 0,0 3 2 16,-2-4 3-16,3 1-4 0,-1 1 3 15,-1 0-2-15,0 0 3 0,1 2 0 0,1 1-1 16,-2 1 2-16,-1 0-3 0,0 0 4 0,-1 0 1 15,-1-1-1-15,1 3 3 0,-1-3-4 0,0 2-1 16,1-4 0-16,0 1 1 0,0-2 0 16,2 0-1-16,-1-2-1 0,1 1-3 0,3-2 2 15,-1 0 3-15,-1-1-1 0,3 0 1 0,-3 1 2 16,3-3-3-16,-2 2 0 0,0 2-1 16,2-1 2-16,-2 1 0 0,3 2-2 0,-1-3 3 15,-1 1 0-15,4 1 0 0,-1 0-3 0,-4-1-3 16,5 1 2-16,-2-1 0 0,0-1 4 0,0 1 1 15,-1-3 0-15,0 3-2 0,-1 0 2 16,-1 1 2-16,-3 1-1 0,1 0-3 0,-1 3 3 16,-4-1-4-16,2 3 4 0,-2 2-1 0,-2-1-1 15,1 2 1-15,-2 0-1 0,1 2-1 0,-2 0 4 16,-1 1-4-16,0 1 0 0,-1 2 0 0,1 1 1 16,-2 0-1-16,0 0 3 0,1 1 0 0,-1 1-2 15,0 1 0-15,0-2-5 0,0 2-1 16,0 0-2-16,0 0-3 0,0 0-1 0,0 0-2 15,0 0-2-15,0 0-2 0,0 0-6 0,0 0-7 16,0 0-13-16,0 0-24 0,-1 0-35 16,-1 0-67-16,1-1-231 0,-1 1-1300 0</inkml:trace>
  <inkml:trace contextRef="#ctx0" brushRef="#br0" timeOffset="13429.1">18943 10781 1966 0,'0'0'110'0,"0"0"-44"0,0 0 5 0,0 0 19 16,0 0 17-16,0 0 6 0,0 0-15 0,0 0-16 15,0 0-14-15,0 0-12 0,0 0-2 0,0 0-3 16,-28-19-6-16,25 17-1 0,1 0-9 0,-3 2-5 15,3-1 0-15,-1 0-5 0,-2 1 1 0,2-1-1 16,-2 1-3-16,-2 0-5 0,-1 0-1 16,1 0-4-16,0 0-2 0,-2 0 1 0,0 0-3 15,0 2-1-15,-2-1 0 0,2 1-4 0,-1-1 3 16,-1 0 1-16,1 0 0 0,0-1-1 0,-1 1 2 16,1-1 0-16,1 0 0 0,-1 0 2 15,0 0 0-15,1 0 2 0,-1 0-2 0,0 0-2 16,1 0 0-16,-3 0-3 0,1 0-2 0,0 0 3 15,-2 0-4-15,-1 0 4 0,1 0-3 0,3 0-1 16,-1 0 6-16,0-1-2 0,1 0 1 16,1 0 1-16,-1 0-2 0,1-1-2 0,3 2 0 15,-2-1 0-15,0 0-1 0,0 0 1 0,3 1-2 16,-2-1 2-16,-2 0-1 0,4 1 0 16,-2-1 1-16,-1 0-3 0,3 1 2 0,-3-1 1 15,0 1 0-15,0-1 3 0,3 1-3 0,-4 0 0 16,0-2 0-16,1 2-2 0,0 0 1 0,0 0-2 15,-1 0-1-15,0 0 6 0,-1 0-5 16,1-1 1-16,0 1 3 0,2 0-2 0,-1 0-2 16,1 0 2-16,-2 0-2 0,1-2 0 0,1 2 1 15,-1-1-2-15,0 0 2 0,-2 1 0 0,2-1 3 16,2 1-3-16,-2 0 4 0,-2-2-4 0,1 2-2 16,0 0 1-16,2 0 1 0,-1 0 0 0,-2 0 0 15,2 0 2-15,-1 0-4 0,1 0 5 16,3 0-3-16,-3 0 2 0,0 0 1 0,-1 0-3 15,3 0 1-15,-2 0-2 0,0 0 2 0,-2 0-3 16,3 2 4-16,-1-2 0 0,-2 1-2 16,2 0 2-16,-1 0-2 0,0 1-2 0,2-1 1 15,0 1-1-15,-2-1 1 0,1 1 1 0,-3 0-2 16,1 0-1-16,1 0 2 0,-2 1 0 0,1-1 1 16,0 0 0-16,-1 0-2 0,1 0 0 15,1-1-2-15,0 0 0 0,1-1 4 0,0 2-2 16,-2-2 1-16,2 1 0 0,0 0 0 0,-1 0-1 15,1 1 2-15,1 0-1 0,-2-1-1 16,1 2 0-16,-3-2-2 0,3 0 2 0,-2 2-1 16,-1-1 1-16,1 1 0 0,0 0 1 0,-1-1 0 15,2 2-2-15,-1-2-1 0,0 1-1 0,0 1 2 16,0-1 2-16,0 0-2 0,0 1 5 0,0 0-6 16,-2 1 2-16,2 1 2 0,-1 0 0 0,-1 0-3 15,1-1 1-15,0 2 1 0,-2-1-8 16,1 0 6-16,0-1 1 0,2 1 0 0,0 1 5 15,0 0-5-15,1 0-4 0,2 0 4 0,0 0 1 16,-2 2-3-16,1 0 4 0,1 0-4 0,-1 3-3 16,-2-1 3-16,0 2 2 0,-2-2 1 15,-1 2 3-15,2-1-4 0,-1-1-1 0,2 0 1 16,0-2-4-16,0 2 4 0,2-2 0 0,2 2-1 16,-1-2-2-16,-2 0 3 0,5 0-2 15,-2 1 3-15,3-1 2 0,-2 2-5 0,2 0 2 16,2-1-3-16,0 1 2 0,0 0 0 0,1 1-1 15,-2-1 2-15,2 0-2 0,0-2 2 0,-2 3 0 16,2 0 0-16,-2 1-1 0,0-1 1 16,2 1 1-16,-2-1-3 0,1 0 2 0,-1 1 0 15,0-1-2-15,2 0 2 0,0 1 0 0,0-2 0 16,0 0 0-16,0 0 0 0,4-1-4 0,-2 0 4 16,-1 1-1-16,1-1-1 0,0 0 2 0,2 1-2 15,-2-1 2-15,1 2-2 0,2-1 3 16,-2 0-2-16,2 0 1 0,0 1 0 0,0-1-2 15,0 1 3-15,-2-1-3 0,4 2 3 0,-4-1 1 16,3 0-3-16,-3 1 1 0,5-1 0 0,-4 1 0 16,3 0 1-16,-2 1-1 0,1-1-1 0,4 2-1 15,-2 0 1-15,1-1 1 0,1 0 0 16,0 0 0-16,0-1-1 0,0 1 2 0,0 2-1 16,-2-2 1-16,3 1 0 0,-4 1 0 0,2 0 1 15,0 0 1-15,0 2-3 0,-3-1 1 16,1 0 0-16,0 2-1 0,-1-1 0 0,0 0 1 15,1 2 0-15,-2 1 0 0,2 1 3 0,-2 0-2 16,2 1 0-16,1-1 2 0,-2 3-3 0,0-2 1 16,4 2 1-16,-3-3-2 0,0 3 1 15,0 0 0-15,3 1 2 0,-3 0-3 0,0 0 2 16,1 2 0-16,2-2-1 0,-1 2 1 0,1-3 2 16,0 1-2-16,0-1-2 0,-1 5 0 15,2-1-1-15,-1 4 2 0,0 0 3 0,1 1-1 16,-1-5-1-16,-1-1-2 0,2-1-2 0,-1 1 2 15,2 3 2-15,3 1-3 0,-2 2-1 0,-1-2-2 16,3-3 0-16,-1-3 2 0,-2 0 2 16,3 1-2-16,-1 4 4 0,0 0-2 0,1-1 0 0,-3 1 0 15,4-2 2-15,-3 1-3 0,0 3-1 16,1-1 1-16,-2 2-5 0,1 0 5 0,-2-2 1 16,4 2 1-16,-3 0 2 0,0 2-2 0,1 0 0 15,2 1 1-15,-2 1-1 0,0 1 1 0,4-2 1 16,-4 1 1-16,3-1 2 0,-3-1-2 15,5 0 3-15,-5 1-1 0,5 0 1 0,-1 0 2 16,-2-2-2-16,4 3-1 0,-1-2 4 0,2 1-4 16,-1 1 3-16,-1-1-1 0,5-2-1 15,-3 2-2-15,2-1-1 0,0 2 4 0,0 1-6 16,-1 1 3-16,4-1 1 0,-3 2-4 0,1-3 5 16,0 1-3-16,3 0 1 0,-3 3 0 0,4-2 0 15,-4-1-1-15,5 0-5 0,0 0 3 0,-1-1-5 16,2 0 4-16,2-1 3 0,0 0-3 15,0 0 2-15,0-1-1 0,0 3-1 0,2-1 1 16,-5-2-1-16,5 0 0 0,-1-1 1 0,0-1-3 16,0 1-2-16,-1-2 3 0,0 3 2 0,1-1 2 15,-1 1 0-15,2 1-2 0,-2-2-3 0,0 2-4 16,-1 2 1-16,0-1 5 0,-3 0-3 16,2 1 2-16,-1-2-3 0,0 1-3 0,-2 1 5 15,3-3-1-15,0 2 3 0,-2 0-3 0,-1-2 1 16,1-1-4-16,-2-2 5 0,3 1 3 15,-4-1-4-15,4-1 1 0,-1 0-2 0,-2 2-4 16,2-3 5-16,-3 1 1 0,3-1 1 0,-4 0 3 16,0 0-6-16,1-2-4 0,-2 2 2 0,-1-2-1 15,0-1 5-15,0-1 0 0,-2-1 3 16,2 3-8-16,-2-3 2 0,-1 1 2 0,1-1-1 16,-4 1 3-16,3 0-4 0,-4-2 1 0,3 0 1 15,-1 0 1-15,0 1 1 0,1-1-2 16,-3-1 2-16,4 0-2 0,-5-2-5 0,3-1 4 15,-4 0-2-15,0 1 0 0,-1-1 5 0,-1-1 2 16,-1 0-2-16,2 2 1 0,-2-3-6 16,-2 0-2-16,-2-1 3 0,4-2 1 0,-3 4-4 0,-2-2 2 15,3-3-2-15,-4 0-6 0,5 1 13 16,-4-2 1-16,3-1-3 0,-4 0 7 0,4-1-8 16,-4 1 1-16,5-2-1 0,-5-1-9 0,4 2 16 15,-3-1-4-15,2 2-4 0,-2-2 8 0,2 1-7 16,-1-2 1-16,0 1-2 0,-2 0 1 0,3 0-1 15,-3-2-4-15,2 0 3 0,0-1 3 16,-2 1-4-16,2-1 5 0,-3 0 2 0,4-2 1 16,-3 0 2-16,1-2-6 0,1 1 0 0,-2 0 0 15,0-1 1-15,1 1-3 0,-2 0 0 16,-1-2 6-16,2-1 1 0,0 0-8 0,-2-1 9 16,0 1-8-16,1-2-3 0,-2 1 4 0,1 0 0 15,1 1 0-15,0-1 3 0,0 1-3 0,0-1 0 16,-1-1 6-16,0 0-6 0,1 0-3 15,-1 0 7-15,-1 0-8 0,2 0 0 0,-2 0-4 16,1 0-5-16,-1-1-3 0,1-2-5 0,-1-1-4 16,1-2-13-16,0-2-17 0,2-1-24 0,1-3-31 15,-1-1-63-15,0 1-148 0,0 5-1378 0</inkml:trace>
  <inkml:trace contextRef="#ctx0" brushRef="#br0" timeOffset="14980.67">17588 10499 1645 0,'0'0'179'0,"0"0"-72"0,0 0-26 0,0 0-12 0,0 0-10 15,0 0-1-15,0 0-9 0,0 0-6 16,0 0 2-16,0 0 0 0,0 0 7 0,0 0 0 15,-97 68-5-15,94-48-1 0,-3 3-7 0,5 4 3 16,1 0-6-16,0 1-12 0,0 2-8 16,6-2-9-16,-2-2-6 0,4 1-4 0,1-4 0 15,1 1-6-15,1-4 0 0,1 0-2 0,0-3 1 16,5-1 4-16,-3-3 3 0,4-2-1 0,-1 0 1 16,1-4 3-16,-1-1 0 0,3-4 5 15,0-2 6-15,-1-2 3 0,2-7 6 0,-1-4 0 16,-1-1 1-16,0-3 2 0,-4-3-2 0,2-2 1 15,-6 3 1-15,0-3-2 0,-4-1-3 16,-4 1 2-16,-3 1 1 0,0 1-1 0,-1-3-1 16,-8 0-5-16,-2-1-5 0,-1-1-5 0,-6-1-5 15,-2-2 4-15,-2 3 0 0,-5 1 5 0,3 4 4 16,-3 6 0-16,4 4-1 0,-5 3-6 0,4 4-4 16,-3 3-6-16,4 4-1 0,-1 6-1 0,1 4-2 15,4 3 7-15,2 3 6 0,0 4 5 16,5 3 9-16,0 3 0 0,5 3 0 0,0 2-1 15,7 1-3-15,0-2-6 0,6 0-5 0,5-3-4 16,6-2-8-16,2-4 1 0,1-2-3 0,4-7-3 16,-1-3 9-16,4-4-5 0,-4-4 3 15,3-4 3-15,-2-1 2 0,-3-2 2 0,-1-6 2 16,0-2 0-16,-5-1-7 0,1-2-4 0,-6 0-10 16,1-3-13-16,-2 2-19 0,-4 1-49 15,-2-1-115-15,-2 4-503 0,-1 3-835 0</inkml:trace>
  <inkml:trace contextRef="#ctx0" brushRef="#br0" timeOffset="15315.45">17611 10568 2266 0,'0'0'136'16,"0"0"-50"-16,0 0-18 0,0 0 0 0,0 0 9 15,0 0 10-15,0 0-5 0,0 0-13 16,0 0-17-16,0 0-17 0,0 0-4 0,0 0 2 16,0 0 12-16,0 0 9 0,-8 36 6 0,14-4-10 15,-3 1-17-15,1 1-14 0,1 2-10 16,-3-2-5-16,5-2-1 0,-4 0-2 0,-1 0 1 15,3-1-3-15,-3 1 0 0,-1-2-1 0,1 0 3 16,2-3 0-16,-1-2-2 0,0-2-1 16,3-3-10-16,-3-3-9 0,1-1-22 0,1-5-31 15,-3 0-45-15,2-3-77 0,-3-3-126 0,-1-2-374 16,0 0-829-16</inkml:trace>
  <inkml:trace contextRef="#ctx0" brushRef="#br0" timeOffset="15698.27">17551 10935 1894 0,'0'0'617'0,"0"0"-470"16,0 0-35-16,0 0-13 0,0 0-13 0,0 0 0 16,0 0-15-16,0 0-21 0,0 0-13 15,0 0-15-15,0 0-6 0,0 0 1 0,0 0-4 16,82-121-2-16,-45 85-1 0,4-3-3 0,3-3-3 16,5-4 6-16,3-3-1 0,9-4 4 0,6-4 5 15,7-5-3-15,9-5 2 0,8-3-4 16,7-4-4-16,4 1-4 0,3-3-6 0,4 0-7 15,3 0 3-15,0 0-3 0,-1 2 4 0,-5 2 2 16,-6 8-6-16,-10 6-6 0,-10 8-8 0,-11 7-8 16,-13 8-6-16,-14 11-6 0,-11 7-4 0,-12 7-16 15,-10 5-26-15,-9 5-18 0,-1 0-10 16,-7 2 3-16,-3 3-19 0,6-2-125 0,0 0-1206 0</inkml:trace>
  <inkml:trace contextRef="#ctx0" brushRef="#br0" timeOffset="16201.15">19785 8943 2892 0,'0'0'96'0,"0"0"-50"16,0 0-26-16,0 0 9 0,0 0 12 0,0 0 4 15,0 0-1-15,12 131-9 0,-10-104-13 16,3 2-10-16,-3-1 0 0,-1 1-7 0,-1-3-1 16,0 0-2-16,0-1-4 0,0-4 0 0,0 2 4 15,-2-5-2-15,0 0-1 0,-2-2 2 0,3-5-4 16,0-1 3-16,1-3 4 0,0-2-6 15,0-1 2-15,0-2-3 0,0-2-6 0,0 0 3 16,0 0 4-16,2-1 2 0,5-5 3 0,0-3-4 16,4-2 1-16,0 0-4 0,2-3 1 0,-1-1-3 15,5 1 0-15,-4-3-3 0,6 1 3 16,-3 2 1-16,0 3 4 0,1-2 2 0,0 3-1 16,-2 3 2-16,1-1-1 0,-2 5 0 0,2 2-1 15,-4 1 3-15,-1 0-1 0,-1 6 0 0,-2 0 5 16,-4 2-3-16,2 1 6 0,-5 2 0 15,-1 0 0-15,0 3 3 0,-7 1 0 0,-3-1-2 16,0 2 0-16,-4-1 6 0,-2 0 0 0,-3-1 0 16,0 1 5-16,2-3-7 0,-2 1-4 0,1-3-4 15,3 0-10-15,1-3 0 0,2-2-11 0,4 0-15 16,4-3-20-16,2-1-33 0,2-1-66 16,0 0-197-16,0 0-1303 0</inkml:trace>
  <inkml:trace contextRef="#ctx0" brushRef="#br0" timeOffset="16732.41">20458 8858 1092 0,'0'0'348'0,"0"0"-146"0,0 0-41 0,0 0-4 16,0 0-13-16,0 0-15 0,0 0-12 0,0 0-14 15,0 0-5-15,0 0-2 0,0 0 1 0,0 0-12 16,0 0-6-16,-54-26-8 0,52 36 0 16,-3 4 5-16,3 4 0 0,-2 3 2 0,-1 2-13 15,1 1-13-15,-2 2-14 0,2-1-15 0,-3 0-9 16,-1 0-10-16,3 1-1 0,-4 0-2 0,-1 0-2 15,0-2-1-15,0-2-1 0,0 0-3 0,1-3-3 16,0-2-4-16,5-3-2 0,-2-3-2 16,5-4-5-16,0-4-2 0,1-3-4 0,0 0-1 15,2-4-7-15,7-7-11 0,-2-3-12 0,2-2-12 16,-3-5 3-16,4-1 11 0,-2-1 15 0,-2-4 17 16,-2-1 10-16,-2-1 5 0,3-1 0 15,-3-3-10-15,0 0-12 0,-1 1-8 0,0 1 7 16,3 4 8-16,-1 5 16 0,-1 7 14 0,-1 4 3 15,4 5-2-15,-2 3-2 0,1 3 2 16,2 0 4-16,1 5 10 0,2 3 12 0,3 4 9 16,1 2 9-16,4 2 8 0,-2 4 7 0,4 2 3 15,-1 1-6-15,1 0-13 0,-4 0-18 0,4 0-13 16,0-1-16-16,-2 0-13 0,-1-1-8 16,0-1-7-16,-2-1-8 0,-4-1-4 0,-1-1-8 15,-3-3-15-15,-3 0-52 0,-2-4-132 0,-1-5-1277 0</inkml:trace>
  <inkml:trace contextRef="#ctx0" brushRef="#br0" timeOffset="16916.9">20152 9188 2682 0,'0'0'78'0,"0"0"-58"0,0 0 4 16,0 0 18-16,0 0 5 0,132-24-14 0,-96 14-9 15,0-2-14-15,4-4-13 0,1 0-6 0,0-2-7 16,-3 0-6-16,-2 0-18 0,-1 1-25 16,-4 2-26-16,-4 1-41 0,-2 0-76 0,-6 4-299 15,-8 5-966-15</inkml:trace>
  <inkml:trace contextRef="#ctx0" brushRef="#br0" timeOffset="17350.06">20860 8704 2448 0,'0'0'127'0,"0"0"6"0,0 0 7 15,0 0 1-15,16 117-19 0,-10-85-34 0,-1 0-20 16,1 1-23-16,-1 0-18 0,1-1-11 0,0 1-6 16,-2-2-5-16,2-1-6 0,-1-1-2 15,0-2-9-15,-3-3-4 0,0 0-2 0,-2-2-6 16,0-4-3-16,0-3-1 0,0-4-4 0,-2-2-8 15,0-4-16-15,-3-2-38 0,2-3-44 0,-2 0-68 16,0-3-67-16,-3-3-77 0,1-5-95 16,-1-2 14-16,-2-3 76 0,1-1 127 0,-2-5 177 15,2-2 97-15,1-6 69 0,0-4 13 0,5-6-28 16,-2-2-31-16,2-6-49 0,3 0-23 0,0-2 10 16,0-2 30-16,0 4 39 0,3 3 47 15,4 4 48-15,1 5 30 0,2 4-11 0,3 6-36 16,0 3-41-16,5 5-38 0,-1 4-8 0,1 4 7 15,-1 5 9-15,1 1 10 0,0 2 10 16,1 2 14-16,-1 7 17 0,-1 2 4 0,1 3-7 16,-6 5-20-16,1 1-29 0,-6 4-28 0,-1 1-21 15,-4 3-13-15,-2-1-8 0,0 0-3 0,0 0-7 16,-7 1 2-16,2-1-6 0,-6 0 0 0,-1 3-5 16,-3-2-8-16,0 0-11 0,-2-1-24 0,0-1-25 15,2-2-73-15,3-5-277 0,6-6-1226 0</inkml:trace>
  <inkml:trace contextRef="#ctx0" brushRef="#br0" timeOffset="20169.34">19585 8051 2028 0,'0'0'72'0,"0"0"13"0,0 0 64 0,0 0 34 0,0 0 13 16,29 141-37-16,-20-107-58 0,2-1-41 15,-1 0-34-15,0-1-21 0,2-3-13 0,-1-1-11 16,-1-3-3-16,0-4-4 0,-2-2-12 0,1-4-12 16,-3-4-26-16,-1-4-51 0,-2-3-74 15,2-3-187-15,-3-1-1093 0</inkml:trace>
  <inkml:trace contextRef="#ctx0" brushRef="#br0" timeOffset="20605.89">19451 7851 2159 0,'0'0'68'0,"0"0"-38"0,0 0-8 15,0 0 10-15,0 0 17 0,0 0 18 0,0 0 10 16,128-106 7-16,-103 106-1 0,4 1 8 0,-6 10 4 16,4 6-2-16,-5 2-4 0,-2 7-19 15,-4 2-20-15,-5 6-16 0,0 0-15 0,-6 3-8 16,1-1-8-16,-4 0 1 0,-2-2-6 0,0-2-3 15,0 0-1-15,-3-5-5 0,-3 0 2 0,3-4 1 16,-1-5-1-16,0-2 5 0,0-3-5 16,0-5 0-16,2-3 1 0,2-2 1 0,-1-2 4 0,1-1 0 15,0 0-6-15,0-4-14 0,0-2-13 0,0-4-7 16,1-1 2-16,5-2 9 0,-1-4 7 16,3 1 4-16,0 2 5 0,1 1 4 0,1 3 7 15,1 1 7-15,2 1 3 0,-2 3 1 0,4 2 2 16,0 1-1-16,1 2 1 0,-1 0 2 15,5 4 1-15,-3 3 6 0,-1 2 3 0,1-1 7 16,0 4 1-16,-4 0 3 0,-1 0 0 0,-3 2-1 16,-3 1 4-16,-3 1 1 0,-3 1 0 15,0 2-1-15,-8-1-4 0,-6 0-5 0,-2 3-7 16,-6 1-2-16,-2 1-8 0,-3 0-4 0,-3 0-4 16,0-2-5-16,0-4-2 0,2-2-7 0,5-4-10 15,2-2-20-15,3-5-38 0,6-4-84 16,3 0-236-16,5-2-1223 0</inkml:trace>
  <inkml:trace contextRef="#ctx0" brushRef="#br0" timeOffset="20888.89">20069 7886 2232 0,'0'0'139'16,"0"0"-21"-16,0 0-6 0,0 0-8 0,0 0-7 15,0 0-4-15,0 0-23 0,0 0-18 16,124 113-12-16,-116-103-6 0,-3 2 1 0,-1-1 6 16,-3-1-3-16,-1-1 3 0,0-2 2 0,-2 0-8 15,-4-1-1-15,1-2-2 0,-2-2-4 16,-2-2-1-16,3 0-5 0,0-3-4 0,-1-8-9 16,0-1-1-16,0-5-10 0,1-2-2 0,4-2-8 15,0-2-6-15,1-3-3 0,1-2-10 16,0-1-9-16,2-2-22 0,1 2-27 0,4 0-44 15,-1 4-57-15,1 0-107 0,-1 7-400 0,-2 8-852 0</inkml:trace>
  <inkml:trace contextRef="#ctx0" brushRef="#br0" timeOffset="21191">20298 7866 1717 0,'0'0'221'0,"0"0"-195"16,0 0-2-16,0 0 17 0,0 0 16 0,0 0 12 16,0 0 2-16,0 0-7 0,0 0-4 0,0 0 5 15,119-128 2-15,-107 111 2 0,-4 0-6 0,0 2-14 16,-5 1-8-16,1 3-11 0,-4-1-5 16,0 4-1-16,0 0-3 0,-5 4-2 0,-4 3-5 15,0 1-9-15,-3 1-6 0,1 7-1 0,-2 2 2 16,1 1 5-16,-3 2 6 0,5 2 1 15,0 0 0-15,3 2-3 0,0 0-6 0,0 1-2 16,5 0-3-16,1 0-6 0,1-2 2 0,0 1-5 16,3-2-7-16,5-1-7 0,2-1-23 0,1-3-30 15,1-2-51-15,7-5-114 0,-8-1-376 16,0-2-857-16</inkml:trace>
  <inkml:trace contextRef="#ctx0" brushRef="#br0" timeOffset="21544.03">20603 7559 1682 0,'0'0'222'0,"0"0"-58"0,0 0-6 16,0 0 5-16,0 0-9 0,0 0-21 16,0 0-34-16,0 0-32 0,0 0-24 0,-82 130-15 15,82-115-12-15,0-4-3 0,0-1-7 0,4 0-2 16,-1-6 1-16,3 0 5 0,-2-4 8 0,5 0 5 15,1-7 2-15,-1-4-4 0,1 0-5 16,1-2-1-16,-1-3-2 0,0 0-1 0,1 0 0 16,-2-1 0-16,1 2-1 0,-2 0 2 0,1 2-1 15,-3 2 0-15,2 0 0 0,-5 3-4 16,4 2 0-16,-4 2-4 0,-2 2-1 0,3 1-2 16,-2 1 2-16,-1 0-2 0,1 0 0 0,1 3 3 15,2 2 0-15,-3 2 2 0,6 0 0 0,-3 2-6 16,2-1 0-16,1 0-4 0,2 1-5 0,1-1-3 15,0-1-4-15,1 0-4 0,-2 0-6 0,2-2-2 16,-3-1-7-16,0-2-9 0,-2-2-20 16,-1 0-40-16,0-5-60 0,-2-4-105 0,-1 1-204 15,-1 3-1031-15</inkml:trace>
  <inkml:trace contextRef="#ctx0" brushRef="#br0" timeOffset="21733.5">20715 7202 2263 0,'0'0'184'15,"0"0"-55"-15,0 0-13 0,67 127 2 0,-46-92-6 16,-1 1-18-16,0-1-39 0,1-3-39 16,-2-2-19-16,-1-2-8 0,-4-2-8 0,2-3-6 15,-6-2-11-15,-1-5-14 0,-3-2-26 0,1-4-74 16,-5-5-234-16,1-1-1161 0</inkml:trace>
  <inkml:trace contextRef="#ctx0" brushRef="#br0" timeOffset="22026.06">20944 7142 2733 0,'0'0'82'15,"0"0"-17"-15,0 0 1 0,-7 126 5 0,2-93-12 16,-3-5-22-16,-2 1-9 0,-1-1-9 16,-3-3-3-16,-1-3 1 0,3-2 2 0,-3-5 9 15,2-1 2-15,2-6 5 0,4-3 4 0,3-4-8 16,1-1-6-16,3-1-9 0,0-5-9 16,1-4-5-16,3-1-2 0,5-1 0 0,4-3 2 15,1 4-1-15,0-1 0 0,3 3-2 0,0 1 3 16,0 2-8-16,3 2-2 0,-2 2-1 0,1 1-6 15,1-1-3-15,0 2-7 0,1 0-14 0,1 0-34 16,1 0-52-16,4-1-132 0,-7-3-458 16,-6 2-903-16</inkml:trace>
  <inkml:trace contextRef="#ctx0" brushRef="#br0" timeOffset="22492.01">21594 6971 2065 0,'0'0'122'16,"0"0"-45"-16,0 0 13 0,0 0 21 0,0 0 6 16,0 0-1-16,-131 38-23 0,115-29-21 0,1 5-17 15,2-2-12-15,2 2-9 0,2 2-5 0,2-1-7 16,3 2-6-16,-1-2-7 0,5 0-4 0,0-2-5 16,0-1 0-16,6-2-3 0,0-3 1 0,1-4 3 15,3-1 3-15,4-2 4 0,-1-3 0 16,1-5 1-16,-1-3-4 0,2-1-1 0,-3-2-1 15,0 0-1-15,2-1 2 0,-4-2-2 0,1 2 2 16,-3-1-1-16,0 2-4 0,0 3 4 0,0 0 0 16,-3 3-2-16,1 1 4 0,-2 3-4 15,3 0 1-15,-3 2-1 0,2 1-6 0,-2 1 6 16,2 0-1-16,-2 0 4 0,2 6 1 0,-1 1 1 16,2 2 1-16,0 0-4 0,1 0 0 0,0 4-10 15,3-2-10-15,-1 0-20 0,2-1-39 16,1 0-110-16,-4-4-475 0,-3-1-937 0</inkml:trace>
  <inkml:trace contextRef="#ctx0" brushRef="#br0" timeOffset="22991.95">21784 6810 2676 0,'0'0'103'0,"0"0"-55"0,0 0-7 0,0 0 13 16,0 0 7-16,0 0 1 0,17 128-12 0,-10-110-18 15,3-2-14-15,-1-2-13 0,0 1-3 16,-1-4-2-16,1-2-1 0,-1-2 2 0,0-3 1 16,2-2 1-16,-1-2 2 0,1-1-1 0,2-5-1 15,0-3-3-15,0-3-5 0,1-3-3 16,-3 1-5-16,0-3-2 0,-2 1-3 0,0 0 3 15,-1-1 0-15,-2-2 2 0,3 0 5 0,-4 4-3 16,0-2 4-16,-1 3 3 0,1 0 2 0,-1 2 4 16,0 1-1-16,0 3 0 0,-1 1 0 15,1 2 1-15,-1 3-9 0,-2 2-2 0,2 0 1 16,1 5-1-16,-1 4 13 0,1 1 6 0,1 4 1 16,-1-2 2-16,1 4-4 0,2-1-2 0,1-1 0 15,0-1-3-15,2-1 2 0,2-2 1 16,-1-2 3-16,1-2 3 0,2-3 6 0,-2-3 4 15,-1 0 4-15,0-2 7 0,-2-5-5 0,-1-4-4 16,-1-1-3-16,0-1-8 0,-3 1 1 0,-2-2-3 16,-1 0-3-16,0 1-3 0,-9 2 0 15,-2-3-3-15,-4 3-1 0,-4 0-2 0,-2 1-4 16,0 0 1-16,-2-2-1 0,2-2-2 0,4 0-2 16,0 0-4-16,3 0-6 0,2-1-5 0,5 0-10 15,3-1-12-15,3 3-28 0,1-2-64 0,6 1-139 16,0 4-637-16,1 3-672 0</inkml:trace>
  <inkml:trace contextRef="#ctx0" brushRef="#br0" timeOffset="23741.76">22363 6449 2015 0,'0'0'134'0,"0"0"-3"16,0 0 23-16,0 0 5 0,0 0-16 0,0 0-27 15,0 0-28-15,0 0-21 0,-117 96-5 0,107-82-10 16,0 0-8-16,1 2-10 0,4-1-13 0,3 1-11 16,0-2-10-16,2-2-3 0,0-1-3 0,5-1-3 15,3-2 1-15,-2-4 0 0,3-1 1 16,1-3 2-16,2 0 3 0,-1-6 0 0,2-2 1 16,-2-3-1-16,-1-1 0 0,0 0-1 0,-1-3 2 15,-2 3 3-15,2 0 0 0,-2 2 3 0,-1 1-3 16,1 1-1-16,-3 1 2 0,0 0-3 15,1 2 2-15,-1 2 1 0,-2-1-3 0,1 3 2 16,0 0-2-16,0 1 1 0,0 0 2 0,2 0 1 16,-1 3 1-16,2 2 1 0,-1 2-1 0,1 0-1 15,2 0 2-15,0 1-3 0,3 0-3 16,1-2-5-16,0 3-8 0,0-2-5 0,0 0-8 16,-1-2-6-16,-1 0-9 0,-3-3-13 0,1-2-9 15,-3 0-17-15,-2 0-17 0,1-4-25 0,-1-3-36 16,-1-1-23-16,1-3-28 0,-2 0-27 15,0-1-17-15,0 1-31 0,-1-1 0 0,0 2 31 16,0-2 73-16,0 2 93 0,-2-3 86 0,0 2 90 16,-1-2 57-16,0 1 62 0,1 3 37 0,-2-2 13 15,2 3-12-15,0 2-27 0,1 0-28 16,1 3-37-16,0 1-26 0,0 1-29 0,0 1-27 16,0 0-13-16,3 0-6 0,0 1 2 0,2 4 8 15,-1 3 5-15,1 1-2 0,0 0-1 16,4 2-11-16,-3-1-15 0,0 3-10 0,2-1-12 15,2-1-9-15,0 0-5 0,1 0-6 0,1-3-4 16,1-1 2-16,0-1-1 0,-1-4 2 0,-2-1 0 16,2-1 0-16,-3 0 0 0,1-3-3 0,0-3-2 15,-3-2-2-15,0-3-2 0,-1 0 0 0,-1 0-4 16,0-3-5-16,-4 1-9 0,0-1-4 16,-1 1-2-16,0-1 2 0,0-4 0 0,-1 3 0 15,-2-3-6-15,0-2 0 0,0 1 5 0,2 1 12 16,1 0 21-16,0 4 16 0,0 3 14 15,0 2 5-15,6 2 1 0,-2 3-2 0,1 2 0 16,0 2 2-16,2 0 4 0,1 2 6 0,0 7 7 16,1 2 5-16,0 3 4 0,1 2-2 15,-1 5-3-15,-2 0-2 0,-2 4-1 0,2-1-3 16,-4 2-4-16,-1 1-10 0,-2 0-12 0,0 1-11 16,-2 1-6-16,-7 2-5 0,-2 0-3 0,-1 2-10 15,-8 2-10-15,0 0-16 0,-6 3-28 0,-2 1-63 16,5-10-246-16,7-8-1312 0</inkml:trace>
  <inkml:trace contextRef="#ctx0" brushRef="#br0" timeOffset="24100.87">21918 7484 2707 0,'0'0'115'0,"0"0"-110"0,0 0-19 16,0 0 27-16,0 0 31 0,0 0 23 0,0 0 5 16,67 122-1-16,-57-95-14 0,0 4-18 0,0-3-12 15,2 0-7-15,-1-2-6 0,-1-1-6 0,1-1-4 16,1-4-7-16,-1 1-5 0,2-4-5 0,-3 1-10 16,0-3-12-16,1-4-17 0,-2-1-23 15,-3-3-43-15,-2-2-85 0,0-3-164 0,-3-2-1168 0</inkml:trace>
  <inkml:trace contextRef="#ctx0" brushRef="#br0" timeOffset="24300.42">21912 7325 2337 0,'0'0'81'15,"0"0"-53"-15,0 0-1 0,0 0 32 0,0 0 29 16,0 0 17-16,0 0 3 0,124 38-8 0,-109-21-12 15,-2 4-19-15,-3 0-14 0,-5 2-20 16,0 0-14-16,-5 1-10 0,0 1-9 0,0 1-9 16,-6-2-13-16,-1 1-15 0,0-2-22 0,-3-2-39 15,1-1-122-15,4-8-471 0,0-4-903 0</inkml:trace>
  <inkml:trace contextRef="#ctx0" brushRef="#br0" timeOffset="24609.58">22187 7386 2446 0,'0'0'76'0,"0"0"-55"15,0 0 7-15,0 0 48 0,0 0 19 0,0 0 16 16,0 0-10-16,0 0-25 0,0 0-15 16,0 0-15-16,0 0-4 0,-12 125 0 0,12-109-1 15,2 0-10-15,2-2-5 0,3 0-9 0,1-1-10 16,2-2 1-16,1-2-6 0,3-4 2 0,-1-1-2 15,2-4 2-15,1 0 1 0,-1-7 2 16,-1-3 3-16,0-3-5 0,-3 0 0 0,-2 0-3 16,-3 0-1-16,-4 0 1 0,-2 1-3 0,-1 0 0 15,-7-1-7-15,-1 2-5 0,-4-2-8 0,0 0-14 16,-2 1-13-16,0-1-22 0,0 1-22 0,0 0-20 16,1 0-16-16,3 2-16 0,0 1-28 0,6 0-67 15,0 4-215-15,5 0-1013 0</inkml:trace>
  <inkml:trace contextRef="#ctx0" brushRef="#br0" timeOffset="24728.98">22369 7275 1954 0,'0'0'233'15,"0"0"-94"-15,0 0-20 0,0 0 6 0,0 0-16 16,0 0-16-16,0 0-30 0,0 0-28 0,127 67-17 16,-118-53-12-16,-1-2-10 0,1 1-12 15,0 1-16-15,-2-2-29 0,0-1-51 0,-1-1-121 16,-5-6-1266-16</inkml:trace>
  <inkml:trace contextRef="#ctx0" brushRef="#br0" timeOffset="24874.23">22385 7159 2390 0,'0'0'122'0,"0"0"-85"0,0 0-52 0,0 0-15 16,0 0-16-16,0 0-23 0,0 0-46 0,0 0-104 15,0 0-543-15,0 0-531 0</inkml:trace>
  <inkml:trace contextRef="#ctx0" brushRef="#br0" timeOffset="25242.88">22674 7186 1618 0,'0'0'593'0,"0"0"-501"0,0 0 1 0,0 0 15 16,0 0 4-16,0 0-4 0,0 0-10 16,0 0-11-16,0 0-15 0,0 0-7 0,0 0-14 15,0 0-16-15,0 0-7 0,73 121-10 0,-71-118-1 16,-2 0 2-16,0-2 5 0,0-1 1 0,0 0-1 16,0 0-1-16,-3-3-7 0,1-4-8 0,-1-1-8 15,0-2-5-15,0-1-3 0,2 1-1 16,1-1-1-16,0-1 2 0,0 1-1 0,4-2 2 15,2 4 2-15,-3 0 2 0,4-1 3 0,-1 3-1 16,-1 1 0-16,3-1 0 0,-1 2 1 0,-1 1-1 16,2 2-2-16,-3 1 0 0,2 1-4 0,-1 0 0 15,-1 3 2-15,1 6 2 0,-1 1 5 16,1 3 0-16,-1 2-1 0,2 1-3 0,2 1-6 16,0 0-2-16,3-1-5 0,-1-1-16 0,1 0-21 15,2-3-25-15,1-3-33 0,-5-3-31 16,1-3-54-16,-2-3-131 0,-3 0-1162 0</inkml:trace>
  <inkml:trace contextRef="#ctx0" brushRef="#br0" timeOffset="25441.94">22957 6814 2140 0,'0'0'180'0,"0"0"-45"15,0 0-7-15,0 0 11 0,52 129-21 0,-42-97-12 16,0 2-23-16,0 1-34 0,3 0-17 0,0 0-26 16,2 0-8-16,-4-3-7 0,2-1-6 0,-1-2-4 15,-3-4-10-15,-2-3-20 0,0-1-47 16,-4-4-129-16,-2-4-868 0,1-5-483 0</inkml:trace>
  <inkml:trace contextRef="#ctx0" brushRef="#br0" timeOffset="25615.93">22942 7060 2384 0,'0'0'179'0,"0"0"-117"0,0 0-33 16,0 0-9-16,0 0-7 0,129-76-10 0,-106 62-11 15,-2 1-16-15,-3 1-20 0,0 2-18 0,-2 0-32 16,-1 2-60-16,-6 1-222 0,-2 1-1080 0</inkml:trace>
  <inkml:trace contextRef="#ctx0" brushRef="#br0" timeOffset="45010.9">18872 7064 365 0,'0'0'234'0,"0"0"-66"0,0 0-37 16,0 0 12-16,0 0 8 0,0 0 10 0,0 0-7 15,0 0-20-15,0 0-23 0,0 0-24 0,0 0-10 16,0 0-18-16,-7-28-7 0,4 28-14 16,-2 0-10-16,-2 0-7 0,-1 2-10 0,3 3 0 15,-5-1-1-15,1 1-1 0,0 1 2 0,-1 1 0 16,-2 0 0-16,1 0 2 0,-3 0 3 0,2 0 3 16,1 2 3-16,-1-2 5 0,1 1 2 15,1 0-2-15,-1 0-7 0,2-1-7 0,0 0-5 16,0 0-5-16,1 0-3 0,4 0-1 0,-3 0-5 15,4 2-5-15,-3-2-1 0,4 2-2 16,1 0 1-16,0 0-1 0,1 4 0 0,0-2 1 16,0 3 5-16,0-2-8 0,2 3-9 0,3-2-6 15,0 1-12-15,1 1 2 0,-1 0 4 0,4 1 6 16,1 2 16-16,1-1 4 0,-1 0 5 16,3-1 1-16,3-4-10 0,-1 1 8 0,2-1 6 15,3-2 4-15,0-2 1 0,0-1-4 0,1-1-5 16,1-3-2-16,3-2 1 0,-1-1 4 15,2 0 4-15,-1-1 7 0,-2-5 6 0,3-1 2 16,-2-4 2-16,4-1 2 0,-1 0-2 0,-2-3-1 16,1-1-3-16,-3-1-3 0,-1-3 2 0,0 3 0 15,-3 0 1-15,0-1 3 0,-5 1 0 0,-1 1 7 16,-3-1 5-16,-4-1 4 0,1 2 2 0,-4-1 0 16,-2 0-4-16,2 1-9 0,-3-2-4 15,0 1-5-15,-3 0-6 0,0 1-1 0,-6 0-5 16,0 0-3-16,-2 3 1 0,0 0 0 0,-2 0 6 15,-4 2 8-15,3 2-1 0,-4 0 5 0,0-1-2 16,-2 4-4-16,0 0-2 0,-1 0-4 16,-1 1 3-16,0 1-1 0,-3 0 0 0,2 1-5 15,-1 0 0-15,-3 0-2 0,4 2 0 0,-2 0 8 16,2 1 3-16,2 0 0 0,2 0-1 16,3 0-7-16,-1 0-7 0,0 2-1 0,5 1-3 15,-1 0-5-15,1 0-5 0,-2 4-7 0,4 0-7 16,4 2-5-16,-1 2-8 0,0 4-7 0,6 1-13 15,1 2-31-15,0-2-110 0,0-6-1217 0</inkml:trace>
  <inkml:trace contextRef="#ctx0" brushRef="#br0" timeOffset="45649.05">18868 7311 2112 0,'0'0'33'0,"0"0"-59"16,0 0-4-16,0 0 18 0,0 0 18 15,0 0 11-15,0 0 3 0,0 0-3 0,0 0-3 16,133-57-3-16,-110 44-3 0,0-2 1 0,6-2 8 15,0-3 3-15,2-2 5 0,7-2 8 0,-3-1-1 16,5-2 6-16,1-1 3 0,4 0-1 16,-1-1 1-16,3-3-1 0,-2 2-6 0,2-1-3 15,-3 1-5-15,-1 4-5 0,-2 2 9 0,-2 1 6 16,-3 2 6-16,-5 2 11 0,-5 2-2 16,-1 2-7-16,-7 2-5 0,-3 3-12 0,-3 3-8 15,-4 2-6-15,-5 2-2 0,2 3-7 0,-4-1 3 16,-1 1-3-16,0 0 0 0,0 0-2 0,0 0-4 15,0 0-8-15,0 0-10 0,0 0-11 16,-2 0-32-16,-2 0-60 0,1 0-132 0,0 1-412 0,-1-1-865 16</inkml:trace>
  <inkml:trace contextRef="#ctx0" brushRef="#br0" timeOffset="46110.65">19869 5918 1843 0,'0'0'201'0,"0"0"-100"16,0 0-24-16,0 0 19 0,0 0 5 0,0 0 6 15,0 0-7-15,0 0-21 0,0 0-23 0,0 0-21 16,0 0-21-16,0 0-23 0,0 0 29 0,0 0 27 16,-3-10 22-16,16 32 24 0,4 5-31 15,-2 2-27-15,2 2-18 0,-2 2-11 0,0-1 0 16,-2 2-1-16,1-4-4 0,-3-2-6 0,0-4-9 16,-2-4-8-16,-3-4-9 0,3-5-7 15,-4-3-16-15,-1-3-30 0,-3-4-47 0,-1-1-72 16,1 0-129-16,-1-2-807 0</inkml:trace>
  <inkml:trace contextRef="#ctx0" brushRef="#br0" timeOffset="46363.47">19808 5648 779 0,'0'0'439'0,"0"0"-159"0,0 0-74 0,0 0-37 16,0 0-30-16,0 0-26 0,0 0-17 0,0 0-17 15,0 0-16-15,0 0 14 0,0 0 32 0,128-108-10 16,-105 115-16-16,-2 0-35 0,0 5-52 0,-3 1-7 16,-3 2 9-16,-3 3 1 0,-4 2 2 15,-1 1 7-15,-3 0 0 0,-1 3-1 0,-2-2-3 16,-1-1-6-16,0 0-8 0,-4-1 0 0,0 1-2 16,-5-1-5-16,3 0-16 0,-3 2-38 0,-2-3-55 15,1 0-84-15,3-4-135 0,2-5-1073 0</inkml:trace>
  <inkml:trace contextRef="#ctx0" brushRef="#br0" timeOffset="46663.24">20160 5810 750 0,'0'0'744'0,"0"0"-726"0,0 0 5 0,0 0 5 16,0 0 16-16,0 0 15 0,0 0 3 0,0 0-6 16,0 0-16-16,0 0-16 0,0 0-3 15,0 0 5-15,0 0 9 0,0 0 23 0,53 115 12 16,-44-113 14-16,0-2 13 0,0 0-1 0,-1-6 3 16,-1 0-1-16,1-2-10 0,-2 1-6 0,-2-1-14 15,-3 1-11-15,0 0-10 0,-1 0-3 0,0 1-11 16,0-2-9-16,-4 1-14 0,-3 0-16 15,-3 0-10-15,-1 2-9 0,1-1-7 0,-2 1-13 16,-1 0-14-16,0 0-19 0,3 0-31 0,1 0-59 16,2 0-127-16,1 1-530 0,5-1-502 0</inkml:trace>
  <inkml:trace contextRef="#ctx0" brushRef="#br0" timeOffset="46807.84">20352 5616 1265 0,'0'0'316'16,"0"0"-156"-16,0 0-69 0,0 0-42 0,0 0-7 16,0 0-8-16,0 0-8 0,0 0-14 0,0 0-22 15,0 0-36-15,72 119-95 0,-69-113-317 0,1-2-871 16</inkml:trace>
  <inkml:trace contextRef="#ctx0" brushRef="#br0" timeOffset="46963.46">20212 5421 2590 0,'0'0'27'0,"0"0"-83"0,0 0-55 0,0 0-48 16,0 0 34-16,0 0 12 0,0 0-26 0,0 0-1161 0</inkml:trace>
  <inkml:trace contextRef="#ctx0" brushRef="#br0" timeOffset="47346.54">20551 5568 1450 0,'0'0'263'0,"0"0"-48"15,0 0-72-15,0 0-45 0,0 0-14 16,0 0-11-16,0 0-16 0,0 0-14 0,0 0-15 16,0 0-5-16,0 0 2 0,0 0 11 0,0 0 15 15,0 0 4-15,7 82-16 0,-9-82-30 16,1-5-39-16,-2-2-28 0,2-4-2 0,1 0 13 16,0-2 19-16,0-1 14 0,4-1 7 0,-1 0 3 15,1 2-2-15,2-1 4 0,0 2 3 0,-1-1 1 16,4 3 2-16,-2 2-4 0,-2 0 2 15,3 0-3-15,0 2 0 0,-3 2 3 0,3 0-4 16,-1 2-2-16,-3 0 2 0,4 2 5 0,-3 0 12 16,2 3 11-16,0 3 0 0,-1 0-7 0,2 1-10 15,1 1-8-15,1-1 2 0,1 1 0 16,0-1-12-16,4-2-9 0,1 0-10 0,2-4-25 16,0-1-40-16,1-1-93 0,-2-7-140 0,-2 2-316 15,-6 0-545-15</inkml:trace>
  <inkml:trace contextRef="#ctx0" brushRef="#br0" timeOffset="47582.03">20727 4849 1923 0,'0'0'180'15,"0"0"4"-15,0 0-59 0,59 139-44 0,-41-98-42 16,1-3-4-16,1-2-13 0,1-1-12 0,1 0-9 16,0-3-15-16,1-3-1 0,-3-4-8 0,-2-5-8 15,-1-2-8-15,-4-4-12 0,-3-3-15 0,-2-3-10 16,-2-2-21-16,-3-3-33 0,-2-1-29 0,-1-2-67 16,0 0-627-16,0 0 33 0</inkml:trace>
  <inkml:trace contextRef="#ctx0" brushRef="#br0" timeOffset="47753.97">20687 5160 2627 0,'0'0'111'16,"0"0"-128"-16,0 0-30 0,0 0 10 0,0 0 27 16,0 0 39-16,0 0 8 0,0 0-12 15,0 0-12-15,0 0-6 0,131-38-5 0,-109 29 0 16,1-1-11-16,0-2-16 0,3-1-33 0,-3-2-68 15,-2 4-207-15,-11 2-1173 0</inkml:trace>
  <inkml:trace contextRef="#ctx0" brushRef="#br0" timeOffset="48180.75">21432 4571 2462 0,'0'0'9'0,"0"0"-35"0,0 0 21 0,0 0 32 16,0 0 18-16,0 0 7 0,0 0-6 16,0 0-16-16,0 0-12 0,0 0-12 0,-9 121-8 15,16-110-7-15,-1-3 0 0,3-1 9 0,1-2 12 16,0-3 15-16,0-2 17 0,1 0 16 16,-1 0 9-16,0-5 5 0,0-3 0 0,-2-1-6 15,0-3-12-15,0 1-8 0,-5 0-7 0,-1 2 0 16,-2 1-2-16,0-1-10 0,-1 2-17 0,-9 0-23 15,0-2-20-15,-1 1-12 0,-6 1-10 0,2 0 6 16,-3 1-3-16,4 0-6 0,-2 1 0 16,6 0-25-16,2 0-58 0,5-2-146 0,1 2-323 15,2 2-909-15</inkml:trace>
  <inkml:trace contextRef="#ctx0" brushRef="#br0" timeOffset="48383.67">21727 4235 2067 0,'0'0'17'0,"0"0"-24"15,0 0 22-15,0 0 35 0,0 0 28 0,0 0 13 16,0 0 10-16,0 0-1 0,0 0-30 0,-21 141-27 16,30-110-28-16,2 0-19 0,0 1 2 15,2 2 9-15,2-1-3 0,-1-3-5 0,1-2-3 16,-1-2-11-16,3-2-7 0,-2-1-12 0,2-2-29 15,-3-3-67-15,2 0-119 0,-5-6-328 0,-4-3-863 16</inkml:trace>
  <inkml:trace contextRef="#ctx0" brushRef="#br0" timeOffset="48561.9">21560 4657 2298 0,'0'0'16'16,"0"0"-32"-16,0 0 18 0,0 0 15 0,0 0 8 16,0 0 1-16,137-82-10 0,-109 70-6 15,0-2-9-15,2-1-9 0,1-3-26 0,3-1-58 16,-10 4-242-16,-7 4-1104 0</inkml:trace>
  <inkml:trace contextRef="#ctx0" brushRef="#br0" timeOffset="48861.47">22232 3938 2614 0,'0'0'-6'0,"0"0"-27"0,0 0 39 16,0 0 49-16,0 0-25 0,0 0-22 0,0 0-20 15,0 0-13-15,53 124-20 0,-48-111-30 16,2 0-64-16,-3-3-225 0,-1-5-1085 0</inkml:trace>
  <inkml:trace contextRef="#ctx0" brushRef="#br0" timeOffset="49218.97">22437 3841 1514 0,'0'0'100'15,"0"0"-99"-15,0 0 5 0,0 0 69 0,0 0 21 16,0 0-3-16,0 0-5 0,0 0 0 0,0 0-5 16,0 0-4-16,0 0-7 0,0 0-5 15,0 0-1-15,0 0-1 0,70 107-5 0,-67-99-11 16,-2 0-14-16,0-3-12 0,-1-1-6 0,0 0-2 16,0-2 1-16,0-2 8 0,0 1 14 0,0-1 18 15,0 0 16-15,0 0 0 0,-1-3-23 0,0-5-29 16,-2 1-26-16,1-3-16 0,-1-3-5 15,2-1-4-15,1-2-6 0,0-2-2 0,0 1 8 16,2 0 8-16,2 1 9 0,0 1 10 0,-2 2 3 16,2 1-1-16,0 2-2 0,1 3-4 15,0 0-3-15,0 3-4 0,1-1-5 0,1 3-4 16,2 2-2-16,0 0 2 0,1 0 6 0,1 5 2 16,-1 1-2-16,0 2-7 0,1 3-20 15,-1 0-44-15,-2-2-179 0,-3-2-1216 0</inkml:trace>
  <inkml:trace contextRef="#ctx0" brushRef="#br0" timeOffset="49498.47">22766 3580 2000 0,'0'0'12'0,"0"0"-32"15,0 0 3-15,0 0 19 0,0 0 13 0,0 0 14 16,0 0 12-16,0 0 6 0,0 0-1 0,0 0-3 16,0 0 7-16,0 0 1 0,19 124 4 0,-9-114 4 15,1 1 0-15,-1 0-1 0,1 1-2 16,0-2-13-16,-2 0-11 0,0-1-6 0,-3-1-6 16,-1-1 1-16,-3 0 8 0,-2 0 9 0,0 1 5 15,-2 2-4-15,-5-2-20 0,-2 2-27 16,-1-2-34-16,-1-1-43 0,2-2-62 0,0-3-110 15,3-2-363-15,2 2-876 0</inkml:trace>
  <inkml:trace contextRef="#ctx0" brushRef="#br0" timeOffset="49685.13">22848 3263 1540 0,'0'0'299'0,"0"0"-296"15,0 0 47-15,0 0 133 0,0 0 7 16,0 0-32-16,69 135-43 0,-53-99-55 0,-2 1-33 16,-1 1-26-16,0-1-11 0,-1 1-9 0,2-8-20 15,-4-1-23-15,1-5-41 0,-2-2-85 16,0-7-198-16,-6-7-1037 0</inkml:trace>
  <inkml:trace contextRef="#ctx0" brushRef="#br0" timeOffset="50250.2">22810 3548 2100 0,'0'0'-16'0,"0"0"-3"0,0 0 15 15,0 0 11-15,0 0 1 0,125-49 1 0,-100 39 0 16,3-3 2-16,-3 0 18 0,1 0 16 0,1 0 3 15,-2 0 0-15,-3 2-10 0,-3 0-7 16,-1 2 7-16,-6 1 9 0,2 1 2 0,-3 0 1 16,-2 2-3-16,-2 0-6 0,-1 1-4 0,-3 2-2 15,-2 2-3-15,-1 0 5 0,0 0 5 0,0 0 3 16,0 0-2-16,-1 0-15 0,-3 2-6 16,0 1-11-16,-2 1-6 0,-1 1-2 0,0 0-4 15,0 1-1-15,0 1-1 0,-1 1-5 0,3 2-3 16,0-1-3-16,1 1 0 0,-1 0 0 15,3 2 2-15,2 1 2 0,-2-1-3 0,2-1-2 16,0-2 1-16,0-1-3 0,3-2 6 0,2-2 7 16,-1 0 10-16,2-3 16 0,0-1 9 0,3 0 6 15,0 0-1-15,-2-3-7 0,2-2-5 16,0-2-4-16,-2-1-3 0,1 1-4 0,-2-3-4 16,1 2-2-16,1-1-3 0,-3 1 1 0,0 2-4 15,1 0 0-15,-2 1 0 0,1 1-3 0,-3 3 0 16,1-1 2-16,-2 2-4 0,-1 0-1 0,0 0-2 15,0 0-5-15,0 0-10 0,0 0-6 16,0 3 2-16,0-1 14 0,1 2 13 0,0 2 8 16,3 2-1-16,0 0-12 0,-2 2-4 0,5-2-3 15,-1 0-5-15,0-1-1 0,2-3-4 0,-2-1 5 16,2-1 3-16,1-2-8 0,0-4-16 16,1-3-19-16,1-5-12 0,-3-1 3 0,-1-3 10 15,-2 1 17-15,0-3 11 0,-3 0-4 0,-2-2-31 16,0 1-74-16,0-2-109 0,-1 4-227 0,-1 7-908 0</inkml:trace>
  <inkml:trace contextRef="#ctx0" brushRef="#br0" timeOffset="50600.8">23334 3071 1492 0,'0'0'1'0,"0"0"-30"0,0 0 43 0,0 0 76 16,0 0 16-16,0 0 13 0,0 0 9 0,11 125-1 15,-7-101-16-15,0 0-27 0,-2-1-27 0,4-1-27 16,-2 1-12-16,1-1-10 0,-1-3-3 0,1-2 4 15,0-2 3-15,-3-1 2 0,4-5 0 16,-3-1-1-16,1-5 1 0,-2-1 12 0,2-2 10 16,0 0 25-16,1 0 17 0,1-2 0 0,0-4-10 15,3-2-28-15,-2-2-23 0,3-1-11 0,-1 1-4 16,0-2-3-16,2 0 4 0,-1 1-2 0,0 0 0 16,2 2 3-16,-2 1 2 0,2-2-3 15,-1 3 2-15,-1 2-4 0,0 2-7 0,-2 1 2 16,1 2 1-16,-2 0 3 0,1 1 5 0,-2 5 3 15,-1 1 3-15,-1 0 6 0,-2 2 5 16,0 0 6-16,-2 2 5 0,0 1 10 0,-6 2-3 16,-1 1-10-16,-4-1-9 0,-2 2-15 0,0-2-7 15,-1-3-5-15,-2 2-4 0,4-3-6 0,-5-1-11 16,6-2-10-16,1-2-10 0,1-4-23 16,6-1-30-16,0-5-92 0,2-4-147 0,1-1-220 15,0 4-556-15</inkml:trace>
  <inkml:trace contextRef="#ctx0" brushRef="#br0" timeOffset="50734.85">23627 3131 729 0,'0'0'800'0,"0"0"-665"0,0 0 1 0,0 0 5 15,0 0-3-15,0 0-27 0,0 0-39 0,0 0-20 16,0 0-8-16,0 0-11 0,118 28-18 0,-109-17-12 16,-1-1-10-16,0 1-17 0,-2 0-25 0,-1-2-27 15,-3 0-31-15,1-2-28 0,-1 0-36 16,0-4-125-16,-2-1-1006 0</inkml:trace>
  <inkml:trace contextRef="#ctx0" brushRef="#br0" timeOffset="50868.85">23669 2964 2064 0,'0'0'450'15,"0"0"-441"-15,0 0-20 0,0 0-2 0,0 0-15 16,0 0-52-16,0 0-81 0,0 0-53 0,0 0-143 15,0 0-1045-15</inkml:trace>
  <inkml:trace contextRef="#ctx0" brushRef="#br0" timeOffset="51250.25">23732 2646 1603 0,'0'0'122'0,"0"0"31"15,0 0-10-15,0 0-13 0,60 117-20 0,-50-89-6 16,0 0-20-16,1-1-32 0,-2 2-24 0,1-1-18 16,1-1-7-16,-2 0-2 0,1-3 1 15,1-1 0-15,-1-6 0 0,-2-2 3 0,-2-3 8 16,1-4 8-16,-2-2 15 0,-1-2 14 0,1-4 14 15,0 0 14-15,-1 0 6 0,3-2-3 16,-2-3-11-16,2-2-19 0,1-2-21 0,2-1-17 16,-4 0-10-16,2-3-7 0,-2 1-8 0,4-3 1 15,-4 4 2-15,-1 1 2 0,2 3 8 0,-4 1 1 16,1 3-1-16,-1 2-13 0,0 1-12 0,-1 0 3 16,2 0 0-16,1 5 17 0,2 1 9 0,0 1-6 15,1 1-8-15,0-2-20 0,1 1-22 16,-1-1-32-16,0-1-66 0,-2-1-137 0,1-2-371 15,-5 0-852-15</inkml:trace>
  <inkml:trace contextRef="#ctx0" brushRef="#br0" timeOffset="51401">24066 2814 1276 0,'0'0'496'15,"0"0"-167"-15,0 0-100 0,0 0-70 16,0 0-55-16,0 0-39 0,0 0-35 0,0 0-31 15,0 0-26-15,0 0-21 0,0 0-21 0,0 0-34 16,0 0-37-16,0 0-70 0,-23-11-185 16,23 11-983-16</inkml:trace>
  <inkml:trace contextRef="#ctx0" brushRef="#br0" timeOffset="51667.05">24094 2350 1698 0,'0'0'253'0,"0"0"-61"16,0 0-24-16,0 0-42 0,57 149-37 0,-45-116-15 16,0 1-18-16,-2-1-21 0,0 1-19 0,-2 1-18 15,-1-2-4-15,0 1-5 0,2-2-6 16,-5-3-3-16,0-3 1 0,0-3-1 0,-3-4 5 15,-1 0 2-15,0-4 2 0,0-3 3 0,-1-1 1 16,-4-2-9-16,-1-2-33 0,-4-2-88 0,3-2-202 16,4 0-1106-16</inkml:trace>
  <inkml:trace contextRef="#ctx0" brushRef="#br0" timeOffset="52118">24045 2821 2107 0,'0'0'146'0,"0"0"-77"16,0 0-24-16,0 0 1 0,0 0-4 0,0 0-8 15,0 0-5-15,0 0-6 0,0 0-8 0,72-121-2 16,-53 109-2-16,-4 0 4 0,1 2 6 0,-1 1 3 16,0 1 4-16,-4 4-2 0,0-1 0 15,-1 3-6-15,0 1-2 0,1 1-4 0,-2 0-3 16,1 0-2-16,-2 1 2 0,0 4 0 0,-2 0 0 16,2 0 1-16,-3 1-1 0,0 2 0 0,3-1-1 15,-4 1-2-15,3-1 1 0,-3 3-5 0,3-2-2 16,-1 1-4-16,-1-4-3 0,2 1-1 15,-3-2-6-15,2 0 4 0,-3-3 2 0,0-1 6 16,2 0 7-16,-3 0 7 0,0-1 8 0,2-4-2 16,0-2-5-16,-3 0-7 0,1-4-8 15,0 0-4-15,-1 1-5 0,1 0-4 0,-2-2-7 16,0 1-2-16,0-2 3 0,0 1 7 0,0-2 1 16,0 2 2-16,0 1 3 0,0 3 7 0,0 3 6 15,0 2 4-15,1 1-9 0,0 2-17 0,-1 0-22 16,5 0 8-16,-1 3 17 0,2 1 27 15,0 6 25-15,4 3 5 0,0 3 2 0,0 4-5 16,-2 0 0-16,2 3 0 0,-5 2 13 0,2 3 7 16,-2 2 1-16,-2 2-4 0,-1-3-14 15,-2 2-14-15,0-3-7 0,-2 1-1 0,-5-2-3 16,-2 0-1-16,-1 0-3 0,0-4-3 0,-1-3-3 16,0 0-5-16,0-3-1 0,0-1-8 0,-3 1-7 15,1-2-16-15,1-1-24 0,0 0-43 0,-3 0-73 16,6-4-214-16,3-3-1291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9T11:44:48.98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20374 2761 535 0,'0'0'43'16,"0"0"0"-16,0 0 59 0,0 0 78 0,0 0 36 15,0 0-7-15,0 0-59 0,0 0-65 0,0 0-43 16,0 0-20-16,0 0-8 0,0 0-10 0,7-44-3 16,-7 42-4-16,0 2 1 0,0-1 4 0,0 1 2 15,0-2 4-15,0 2 7 0,0-3 5 16,0 3 5-16,0-2 4 0,0 2 0 0,0-1 0 16,0 1-3-16,0-2 0 0,0 2-2 0,0-3-5 15,0 1 1-15,0 2-10 0,0-1-5 16,0-1-5-16,0-1 0 0,0 1 0 0,0 0 2 15,0 0 3-15,0 0-1 0,0 1 6 0,0 1 1 16,0-2 1-16,0 2 1 0,0 0-4 0,0 0-1 16,0 0 1-16,0 0 1 0,0 0 3 15,0 0 1-15,0 0 1 0,0-3-2 0,0 3 1 16,0 0-2-16,0 0 0 0,0 0 3 0,0 0-2 16,0 0 2-16,0 0-1 0,0 0 1 15,0 0 2-15,0 0 1 0,0 0 1 0,0 0 2 16,0 0-2-16,0 0 0 0,0 0-2 0,0 0-2 15,0 0 2-15,0-2-1 0,0 2 1 0,0 0-1 16,0 0 0-16,0 0-1 0,0-1-1 16,0 1 0-16,0 0 0 0,0 0-2 0,0 0-1 15,0 0-2-15,0 0 0 0,0 0-1 0,0 0-1 16,0 0 1-16,0 0-3 0,0 0 1 0,0 0-1 16,0 0 1-16,0 0-2 0,0 0-1 0,0 0 1 15,0 0-5-15,0 0 1 0,0 0 0 0,0 0 1 16,0 0 1-16,0 0-4 0,0 0 0 15,0 0-1-15,0 0-1 0,0 0 1 0,0 0 2 16,0 0 3-16,0 0 0 0,0 0 2 0,0 0-1 16,0 0-3-16,0 0 0 0,0 0-2 15,0 0 2-15,0 0-1 0,0 0 0 0,0 0 0 16,0 0-2-16,0 0-4 0,0 0-5 0,0 0-5 16,0 0-5-16,0 0-1 0,0 0 1 0,0 0 5 15,0 0 6-15,0 0 3 0,0 0 4 16,0 0 0-16,0 0 1 0,0-2-2 0,0 2 0 15,0 0-3-15,0-3-3 0,0 3 1 0,0-2 0 16,0 2 6-16,0-1 2 0,0 1 1 16,-3-2 1-16,3 2-3 0,-4-3-4 0,4 3-8 0,0-2-17 15,0 2-30-15,0 0-52 0,0-1-91 16,0-1-211-16,0 2-938 0</inkml:trace>
  <inkml:trace contextRef="#ctx0" brushRef="#br0" timeOffset="1272.34">20333 2616 1198 0,'0'0'213'15,"0"0"-66"-15,0 0-37 0,0 0-2 0,0 0-6 16,0 0-3-16,0 0 1 0,0 0-11 16,0 0-9-16,0 0-9 0,0 0-8 0,0 0-7 15,0 0-3-15,0 0-5 0,14-52-7 0,-14 51-5 16,0 1-6-16,0 0-3 0,0-2-3 0,0 2-4 15,0 0-1-15,0 0-2 0,0 0 0 16,0 0 1-16,0 0-1 0,0 0 4 0,0 0 1 16,0 0 1-16,0 0 3 0,0 0-1 0,0 0-5 15,-4 0-8-15,1 0-11 0,0 0-11 16,-1 0-5-16,-6 0-2 0,3 0-2 0,4 0-1 16,-4 2 0-16,3-1 5 0,-6 1 3 0,0 2 3 15,6-3 2-15,1 4 1 0,-4-2 1 0,3 2 2 16,-3-4 2-16,1 4 1 0,6-3 0 0,-4-1-2 15,4-1 2-15,0 2 0 0,0-2-2 16,0 0 3-16,0 0-1 0,0 0 1 0,0 0 3 16,0 0 0-16,0 0 2 0,0 0 4 0,0 0 0 15,0 0 2-15,0 0 1 0,0 0 2 0,0-2-1 16,0 2 0-16,0-1-3 0,0-1-1 16,4-1-5-16,-4 3 0 0,0-2-5 0,0 2 0 15,0-1 0-15,6-1-5 0,-6 2 1 0,0-3-2 16,0 3 1-16,0 0 2 0,0 0 3 0,0 0-2 15,0 0 2-15,0 0 0 0,0 0-1 16,0 0 2-16,0 0-2 0,0 0 2 0,0 0 0 16,0 0 0-16,0 0 3 0,0 0-1 0,0 0 1 15,0 0-1-15,0 0 0 0,0 0-1 0,0 0-2 16,0 0 1-16,0 0-3 0,0 0 0 16,0 0 1-16,0 0-2 0,0 0 0 0,0 0-1 15,0 0-1-15,0 0-2 0,0 0-2 0,0 0 0 16,0 0 0-16,0 0 3 0,-6 3 2 15,6-3 1-15,0 2 1 0,-4-2 1 0,4 0-1 16,0 0 2-16,0 1 0 0,0-1 0 0,0 0 1 16,0 2 1-16,0-2-1 0,0 0 0 0,0 0-3 15,0 0-3-15,0 0-5 0,0 0-1 0,0 0-4 16,0 0-6-16,0 0 0 0,0 0-3 0,0 0 4 16,0 0 6-16,0-2 6 0,0 2 7 15,0-1 2-15,0 1 5 0,0 0 2 0,0-2-1 16,0 2-4-16,4-3-4 0,-4 3-7 0,6-1-8 15,-6-4 1-15,7 2 0 0,-3-1 4 0,-1-1 1 16,4-3-4-16,-7 2 0 0,4 1-3 16,2 2 0-16,-2-1 0 0,-4 2-4 0,7 1 1 15,-7 1-2-15,3-2 1 0,-3 2-5 0,0-3-12 16,0 3-15-16,0 0-30 0,4 0-38 16,-4 0-52-16,0 0-66 0,3 0-119 0,-3 0-937 0</inkml:trace>
  <inkml:trace contextRef="#ctx0" brushRef="#br0" timeOffset="4068.16">19869 3004 1357 0,'0'0'133'0,"0"0"-13"0,0 0-15 16,0 0 6-16,0 0 16 0,0 0 8 16,0 0 17-16,0 0 4 0,0 0-29 0,0 0-25 15,0 0-28-15,72 223-25 0,-45-185-11 0,-3 1-8 16,-3-1-6-16,7-1-5 0,-4-1-8 0,-4-3-4 16,1-5-4-16,-4 1-2 0,0-4-1 15,-10-5-2-15,11-1-3 0,-12-4-6 0,1-2-6 16,-7-5-9-16,4-5-20 0,-4-1-34 0,7-2-69 15,-7 0-105-15,0 0-141 0,0-2-1066 0</inkml:trace>
  <inkml:trace contextRef="#ctx0" brushRef="#br0" timeOffset="4772.57">19349 3365 2582 0,'0'0'50'15,"0"0"-99"-15,0 0-54 0,0 0 20 16,0 0 41-16,0 0 63 0,0 0 51 0,0 0-3 15,0 0-18-15,0 0-20 0,0 0-11 0,203-129-6 16,-162 105 0-16,1-2-4 0,-5 2 8 16,-6-1-4-16,4 3-6 0,-4 1 0 0,-4 4-11 15,-6 1 2-15,0 1 2 0,3 2-2 0,-11-1-3 16,5 4-14-16,-8 0-27 0,-7 2-42 0,8 2-54 16,-8 0-65-16,4 5-89 0,-7 0-1100 0</inkml:trace>
  <inkml:trace contextRef="#ctx0" brushRef="#br0" timeOffset="5150.85">19084 3550 2580 0,'0'0'108'0,"0"0"-51"0,0 0-26 16,0 0-22-16,0 0 7 0,0 0 17 0,0 0 10 15,0 0 9-15,0 0-15 0,0 0-14 0,210-88-2 16,-152 57-3-16,1-6-3 0,-1-1 2 16,4-6-1-16,-3 3-1 0,-11 0-3 0,7 3-5 15,-14 7-6-15,-6 1-4 0,-8 8-9 0,-13 5-1 16,10 3-4-16,-17 8-16 0,3 1-24 0,-3 0-55 16,-3 2-87-16,-1 3-107 0,-3 0-153 0,0 0-1022 15</inkml:trace>
  <inkml:trace contextRef="#ctx0" brushRef="#br0" timeOffset="5570.7">19514 3166 1547 0,'0'0'577'0,"0"0"-474"0,0 0-40 15,0 0 14-15,0 0 17 0,0 0 19 0,0 0-1 16,0 0-13-16,0 0-14 0,0 0-24 0,0 0-12 15,0 0-12-15,0 0-13 0,0 0-11 0,-34-41-13 16,41 47-3-16,3 6 11 0,-3 9 9 16,17 8 9-16,0 11 4 0,4 6-11 0,-1 1-8 15,4 3-2-15,3-1-2 0,-6-6-2 0,-1-1 0 16,1-4-5-16,-11-2 0 0,11-2 0 0,-11-7-5 16,4 1 2-16,-8-6-5 0,1-5-6 0,-4-1 5 15,1-4-6-15,-1-4-6 0,-6 0-14 0,-1-6-25 16,-3 3-29-16,3-3-49 0,1-1-82 15,-4-1-146-15,0 0-1147 0</inkml:trace>
  <inkml:trace contextRef="#ctx0" brushRef="#br0" timeOffset="5851.35">20182 3178 2183 0,'0'0'96'0,"0"0"-63"0,0 0 2 16,0 0 37-16,0 0 25 0,0 0 9 0,0 0-23 15,0 0-44-15,0 0-40 0,0 0-19 0,0 0 2 16,0 0 16-16,0 0 17 0,0 0 4 0,-73 105 3 16,70-76-3-16,0-5-3 0,3 3-3 0,0-3-2 15,0-1-2-15,0 0 0 0,3-1-2 0,0-4 0 16,11 0 0-16,-3-2-3 0,-1-3-2 15,0-2-4-15,7-3-1 0,-6 0-2 0,9-5-4 16,-9-1 2-16,16-2-2 0,-10 0-18 0,4-8-42 16,7-5-59-16,-11 0-80 0,3 0-120 0,-16 5-1145 0</inkml:trace>
  <inkml:trace contextRef="#ctx0" brushRef="#br0" timeOffset="6133.1">20595 2996 1299 0,'0'0'741'0,"0"0"-745"0,0 0-39 0,0 0 13 15,0 0 34-15,0 0 34 0,0 0 15 16,0 0-10-16,0 0-22 0,0 0-26 0,0 0-15 16,0 0-3-16,0 0 12 0,-93 121 19 0,93-107 31 15,3 3 25-15,8-1-1 0,-1 1-15 0,4-2-28 16,-4-1-18-16,0-1-5 0,4-1 10 15,-4-1 6-15,8-1 4 0,-5-1 8 0,-9 0 0 16,13 0 6-16,-17-1 4 0,7-2 5 0,-7-1 2 16,0 0 1-16,0 0 10 0,-4 6-3 0,-6 0-12 15,0 1-21-15,-1-1-41 0,-9-2-47 16,9 1-50-16,-6-5-101 0,7-2-198 0,7-1-1023 0</inkml:trace>
  <inkml:trace contextRef="#ctx0" brushRef="#br0" timeOffset="6354.29">20581 2889 1691 0,'0'0'153'16,"0"0"-79"-16,0 0-4 0,0 0 9 0,0 0 26 16,0 0 28-16,0 0-1 0,0 0-18 0,0 0-35 15,0 0-35-15,0 0-9 0,0 0-1 0,0 0 3 16,0 0-3-16,203 180-6 0,-200-152-11 15,18 3-3-15,-14-2-6 0,0 0-2 0,0 0 1 0,-4-1-9 16,4-3-12-16,-7-2-18 0,0-2-38 16,0 0-55-16,0-5-105 0,0-4-250 0,-7-4-984 15</inkml:trace>
  <inkml:trace contextRef="#ctx0" brushRef="#br0" timeOffset="6667.76">20987 2907 2504 0,'0'0'66'0,"0"0"-38"16,0 0-1-16,0 0 12 0,0 0 6 16,0 0 3-16,0 0-9 0,0 0-10 0,0 0-17 15,0 0-5-15,0 0-1 0,0 0 1 0,0 0 7 16,0 0-2-16,127-113-5 0,-113 98-5 0,10-3-7 16,-7 5-3-16,1 0-11 0,-12 0-21 15,15 6-38-15,-14-1-67 0,0 0-102 0,0 5-199 16,-4 0-1025-16</inkml:trace>
  <inkml:trace contextRef="#ctx0" brushRef="#br0" timeOffset="6921.63">21087 3081 2413 0,'0'0'83'16,"0"0"-94"-16,0 0-2 0,0 0 35 15,0 0 53-15,0 0 24 0,0 0 1 0,0 0-21 16,0 0-25-16,0 0-22 0,0 0-8 0,0 0 2 16,203-103 2-16,-186 88 1 0,0 3-8 15,-3 1-8-15,3-2-3 0,-10 4-5 0,3 2-1 0,-3 0 2 16,0 4-3-16,-3-2-1 0,-4 0-3 16,3 2-3-16,0-2-13 0,-3 1-26 0,0-3-45 15,7 1-90-15,-3 4-158 0,-4-3-1222 0</inkml:trace>
  <inkml:trace contextRef="#ctx0" brushRef="#br0" timeOffset="9754.08">22074 1897 818 0,'0'0'435'16,"0"0"-281"-16,0 0-24 0,0 0 45 0,0 0 21 15,0 0 6-15,0 0-16 0,0 0-36 16,0 0-29-16,0 0-23 0,0 0-12 0,0 0-9 16,0 0-4-16,0 0-12 0,0-37-11 0,0 37-15 15,0 2-10-15,0 1-11 0,0-1-8 0,0 1-6 16,0 3-7-16,0 4 11 0,11 8 2 0,-1 5 6 16,-3 5 7-16,-4 5-10 0,18 2-3 15,-14-2 0-15,0 0-4 0,10 0 2 0,-7-3-1 16,-3-3 2-16,4-6-6 0,-1-2 1 0,0-3 0 15,-6-4-2-15,6-1 6 0,0-3-6 0,-6-3-2 16,-1-1-4-16,1-4-8 0,-1 1-3 16,-3-1-6-16,7 0-6 0,-7 0-17 0,0 0-22 15,3 0-53-15,-3-3-90 0,0 1-207 0,0-1-1108 0</inkml:trace>
  <inkml:trace contextRef="#ctx0" brushRef="#br0" timeOffset="10104.66">21837 2961 2368 0,'0'0'36'16,"0"0"-28"-16,0 0 9 0,0 0 25 0,0 0 18 15,0 0 15-15,0 0-6 0,0 0-19 0,0 0-14 16,0 0-7-16,0 0 0 0,0 0 2 0,0 0-1 16,0 0 0-16,196-208-2 0,-161 176 1 15,2-2-2-15,-2 0-1 0,6-3 1 0,7 0-2 16,-3 0-3-16,0 2-1 0,6-1-4 0,1-1-2 16,0 0 0-16,-8 5 0 0,5 1-1 15,-5 2-1-15,-6 5 0 0,0 3 0 0,-11-1 3 16,4 6-4-16,-10 4-3 0,-7 2-3 0,-4 2-8 15,1 5 0-15,-8 0-1 0,-3 1-3 16,0 2-5-16,0 0-26 0,0 0-38 0,-10 0-69 16,-1 0-120-16,8 0-187 0,-4 2-1117 0</inkml:trace>
  <inkml:trace contextRef="#ctx0" brushRef="#br0" timeOffset="10836.55">21218 3908 2162 0,'0'0'45'0,"0"0"-58"0,0 0-6 0,0 0 8 16,0 0 9-16,0 0 10 0,0 0-3 0,0 0-15 16,0 0-8-16,0 0 2 0,0 0 25 0,0 0 34 15,0 0 24-15,0 0 9 0,175-45-7 16,-172 68-17-16,-3 1-16 0,0 1-11 0,0 2-8 15,0-2-5-15,0-2-2 0,-3-3-3 0,3 1-1 16,-3-4 2-16,-1-3-2 0,4-4-1 0,-3-2 0 16,3-2-3-16,0-4 6 0,0-2 9 15,0 0 9-15,0-3 5 0,0-5-17 0,0-4-19 16,3-4-14-16,1-5-5 0,-1-3 6 0,7-5 10 16,1 0 6-16,-4-2 1 0,3 2 3 15,0-5 2-15,4 2 0 0,-4 3 4 0,8 0 4 16,-8 5 2-16,-7 2 3 0,1 6 0 0,6 1 0 15,-3 8 3-15,-7 4 2 0,0 0 0 16,3 3-1-16,-3 0-3 0,0 0-5 0,0 0-10 0,0 5-10 16,0-3-4-16,0 3 0 0,0 1 3 15,-3 4 9-15,3 1 4 0,0 3 5 0,0 1 1 16,0 5-2-16,0-3-5 0,3 2-1 0,1-4-2 16,3 0 2-16,3-3-1 0,0 1 1 0,1-5 1 15,-1 0-2-15,7-1 0 0,-6-3 0 0,6-2-1 16,-4-2 5-16,8 0 2 0,-7-6-4 15,0-2-11-15,3-4-31 0,-10-1-45 0,10-1-68 16,-10 0-110-16,0-1-243 0,-4 8-962 0</inkml:trace>
  <inkml:trace contextRef="#ctx0" brushRef="#br0" timeOffset="11182.32">21768 3602 2350 0,'0'0'189'0,"0"0"-113"0,0 0-32 0,0 0-3 15,0 0-6-15,0 0 3 0,0 0 4 16,0 0-10-16,0 0-5 0,0 0-9 0,0 0-12 16,0 0-2-16,0 0-3 0,0 0-2 0,121-121-1 15,-108 105-3-15,-2 5-5 0,6-3-5 16,-3 0-17-16,3 0-45 0,-7 2-103 0,7 1-183 15,-10 6-1157-15</inkml:trace>
  <inkml:trace contextRef="#ctx0" brushRef="#br0" timeOffset="11453.84">22136 3143 2456 0,'0'0'68'0,"0"0"-49"0,0 0-7 0,0 0 18 0,0 0 15 15,0 0 19-15,0 0 7 0,0 0-8 0,0 0-6 16,0 0-9-16,0 0-11 0,0 0-9 16,0 0-11-16,0 0-8 0,104 125-6 0,-94-105-5 15,4-1-2-15,-4-1-9 0,0-2-14 0,4-1-17 16,-10-2-26-16,2-3-64 0,5-2-89 15,-8-1-110-15,4-4-272 0,-4-3-814 0</inkml:trace>
  <inkml:trace contextRef="#ctx0" brushRef="#br0" timeOffset="11804.19">21218 3577 2545 0,'0'0'54'0,"0"0"-90"0,0 0-12 16,0 0 30-16,0 0 41 0,0 0 26 0,0 0 5 15,0 0-15-15,0 0-22 0,-173 218-14 16,160-180-9-16,6 1-1 0,3-1-2 0,1 0-4 16,3 1 0-16,0-3 1 0,7-4-1 0,3 2 1 15,7-3 3-15,1-1 4 0,2-6 4 16,8 3 4-16,3-8 3 0,0-4 1 0,7-1 1 16,-1-7 3-16,5-7-3 0,9 0-5 0,4-13-23 15,0-8-46-15,7-5-71 0,-7-4-81 16,4-6-87-16,-25 11-498 0,-3 5-276 0</inkml:trace>
  <inkml:trace contextRef="#ctx0" brushRef="#br0" timeOffset="12079.99">22198 2866 2149 0,'0'0'60'0,"0"0"-40"16,0 0 12-16,0 0 16 0,0 0 20 0,0 0 13 15,0 0-6-15,0 0-13 0,0 0-16 0,0 0-4 16,214-21-1-16,-183 37 6 0,-4 3 6 16,1 5-8-16,-8 5-5 0,4 2-7 0,-3 1-8 15,-4 2-1-15,-6-2-13 0,6 0-5 0,-10 2-5 16,-7-3-6-16,10-1-5 0,-3-1-14 15,-7-4-29-15,0-3-38 0,0-4-53 0,0 1-83 16,0-7-112-16,0-3-394 0,-7-4-650 0</inkml:trace>
  <inkml:trace contextRef="#ctx0" brushRef="#br0" timeOffset="12369.85">22773 2542 2479 0,'0'0'63'0,"0"0"-55"0,0 0-4 0,0 0 11 15,0 0 23-15,0 0 17 0,0 0-6 0,0 0-16 16,0 0-20-16,0 0-10 0,0 0 8 16,0 0 7-16,0 0 5 0,0 0 1 0,-83 198 1 15,80-163 1-15,3 2-4 0,0 2-6 0,0-1-10 16,3 0-3-16,11-2-6 0,-4-6-2 0,11-4-5 15,-11-1 0-15,11-8-2 0,-4-6 3 16,7-2-1-16,-6-6 1 0,6-1 3 0,0-2-7 16,-4 0-16-16,1-9-34 0,0-1-80 0,-8-4-111 15,-2 2-237-15,-8 4-963 0</inkml:trace>
  <inkml:trace contextRef="#ctx0" brushRef="#br0" timeOffset="12904.66">22880 2616 2264 0,'0'0'31'0,"0"0"-92"0,0 0 1 0,0 0 38 16,0 0 60-16,0 0 28 0,0 0 13 15,0 0-16-15,0 0-12 0,0 0 22 0,0 0-13 16,0 0 0-16,0 0-2 0,216-63-32 0,-195 63 1 15,0 0 5-15,-7 3-5 0,-1 5-9 16,1 4-6-16,-4 2-2 0,-10 2-1 0,11 2-3 16,-11-2-3-16,0 4-1 0,0-1 0 0,0-2-2 15,-11 2 2-15,11-2-1 0,-10-1-4 0,3-3-1 16,-3-2-1-16,3-4-3 0,4-2 3 0,-1-1 6 16,1-4 1-16,3 0-4 0,0 0-1 0,0-1-15 15,0-11-22-15,0-4 2 0,0-3-6 16,0-4 20-16,7-3 20 0,-4-2 8 0,7 0 9 15,1-4-2-15,-5 5 7 0,1-4-2 0,4-3 0 16,-1 4 3-16,0-2 0 0,-6 3 1 16,3 5 0-16,-4 1 3 0,7 3-3 0,-10 4-1 15,4 6 1-15,-1 2 1 0,-3 2 1 0,0 4 2 16,0 1 0-16,0 1-5 0,0 0-3 0,0 0-5 16,0 0-7-16,0 3 4 0,0 5-1 15,-3 3 3-15,-1 2 1 0,4 7-2 0,-3 2-2 16,-4 0 1-16,7 4-1 0,0 2 2 0,0 1 0 15,0-4-2-15,0 0-3 0,10 1-2 0,1-2 2 16,-1-2 1-16,7-4-1 0,-3-2-1 16,7-3-9-16,-4-5 2 0,4-3 0 0,3-5-3 15,-4 0 0-15,1 0-11 0,3-11-13 0,-3 2-23 16,-14-2-27-16,6-2-30 0,-6 0-42 0,0-1-57 16,-3 1-81-16,-1 2-203 0,4 3-912 0</inkml:trace>
  <inkml:trace contextRef="#ctx0" brushRef="#br0" timeOffset="13193.26">23492 2358 1090 0,'0'0'693'0,"0"0"-505"16,0 0-19-16,0 0 16 0,0 0 7 16,0 0-19-16,0 0-26 0,0 0-42 0,0 0-34 15,0 0-26-15,0 0-17 0,0 0-8 0,0 0-6 16,0 0-4-16,52-60-1 0,-35 43 0 0,4-4-3 16,-8 1 0-16,8 2-1 0,-4 4-5 15,-3 0-1-15,0 3 0 0,-7 2-5 0,6-3-2 16,-6 2-12-16,0 0-28 0,-7 0-44 0,7 0-83 15,0 3-120-15,-7 1-217 0,7 1-984 0</inkml:trace>
  <inkml:trace contextRef="#ctx0" brushRef="#br0" timeOffset="13620.63">23702 1891 2533 0,'0'0'79'0,"0"0"-66"15,0 0-11-15,0 0 12 0,0 0 10 0,0 0 12 16,0 0-3-16,0 0-10 0,0 0 1 0,0 0 6 16,0 0 7-16,0 0 3 0,0 0-6 15,96-54-6-15,-78 56-2 0,-8 11-2 0,0 0 6 16,4 6-4-16,-7 2-8 0,0 2-3 0,0 1-8 16,0 4-2-16,-1 2 1 0,-6 1 2 15,4-2-4-15,-4-3-7 0,0 0 0 0,0-1 0 16,0-4 6-16,0 2 0 0,-10-4-2 0,3 0-4 15,0-4-5-15,0-4 0 0,0 2 0 0,-7-3 2 16,4-2 2-16,3-2 1 0,-3-3 4 16,6-3 1-16,-3 0 3 0,7 0 2 0,0-3-4 15,0-6 0-15,0-3-3 0,0-4 4 0,0 3 3 16,7 0 0-16,4-2 1 0,-4 6 1 0,-1-4 1 16,5 0-1-16,3 2 1 0,3-3-4 0,-4 2-1 15,1-1-5-15,0 4-2 0,3-1 0 0,4 1-2 16,-7 1-1-16,6-1 3 0,-6-4 1 15,7 3-3-15,-8-3-3 0,1 1-14 0,0 3-20 16,-7 2-21-16,3-1-21 0,1 0-13 0,-5 1-20 16,-2-1-25-16,-1-1-34 0,4-3-69 0,-3-4-133 15,-4 6-392-15,0 2-252 0</inkml:trace>
  <inkml:trace contextRef="#ctx0" brushRef="#br0" timeOffset="13853.62">23871 1537 1548 0,'0'0'866'0,"0"0"-754"0,0 0-45 0,0 0-4 15,0 0 1-15,0 0 19 0,0 0 7 0,0 0-7 16,0 0-14-16,0 0-40 0,0 0-16 0,0 0 0 16,0 0 4-16,0 0 2 0,186 54 2 0,-169-38-1 15,3 1 0-15,-2 2-2 0,2 6 1 0,1 1-2 16,-4 8-5-16,4-2-2 0,-11 2-3 15,0 1-3-15,4-2-4 0,-7 4-5 0,-4-1-10 16,-3 2-33-16,0 4-52 0,0-4-102 16,-6-10-251-16,2-8-1153 0</inkml:trace>
  <inkml:trace contextRef="#ctx0" brushRef="#br0" timeOffset="15120.02">22563 4308 1970 0,'0'0'148'0,"0"0"-78"0,0 0-12 0,0 0 16 16,0 0 23-16,0 0 21 0,0 0-3 16,0 0-25-16,0 0-32 0,0 0-22 0,0 0-6 15,0 0-7-15,0 0 3 0,0 0-3 0,4 0-9 16,-4 0-6-16,3 2-7 0,0 3-1 0,1 3 1 16,-1 2 1-16,4 6 4 0,3 2 0 15,-3 0-3-15,4 3 0 0,-1-4-2 0,0 3-2 16,4-4-1-16,-7-1 4 0,7-1-5 0,-4-2 1 15,0 2-3-15,1 0-2 0,-1-4-2 16,-7 3-4-16,8-5-6 0,-8-1-9 0,4 1-25 16,-3-2-39-16,-4-1-64 0,0 1-116 0,0-1-388 15,0-2-811-15</inkml:trace>
  <inkml:trace contextRef="#ctx0" brushRef="#br0" timeOffset="15437.35">22295 5000 2352 0,'0'0'28'16,"0"0"-68"-16,0 0 10 0,0 0 35 15,0 0 43-15,0 0 49 0,0 0-7 0,0 0-24 16,0 0-23-16,0 0-18 0,0 0-10 0,227-98-4 15,-182 74-3-15,-4-2 0 0,0-2 0 0,4-2 1 16,3 0-2-16,-7-1 2 0,1-5 0 16,-5 3 6-16,8-4 1 0,-10 1-1 0,-1-1-4 15,0 4-3-15,1 0-4 0,-4 1-2 0,-7 6 2 16,3-1-4-16,1 4-2 0,-4 4 1 0,-14 1-1 16,14 5-1-16,-13 3-4 0,-1 0-8 15,0 3-8-15,-3-1-15 0,-3 3-27 0,3 0-47 16,-4-1-75-16,7 1-124 0,-10 2-1162 0</inkml:trace>
  <inkml:trace contextRef="#ctx0" brushRef="#br0" timeOffset="16053.66">22147 5338 2257 0,'0'0'86'0,"0"0"-101"0,0 0-7 16,0 0 20-16,0 0 22 0,0 0 30 15,0 0-3-15,0 0-16 0,0 0-9 0,0 0 2 16,0 0 6-16,0 0 7 0,0 0 2 0,96 47-3 16,-86-27-7-16,4-2-6 0,-10 4-6 0,-1 0-1 15,0 0-1-15,-3-2-1 0,0 0 0 0,0-2 4 16,0 0-3-16,0-1-3 0,-6-1-4 15,-1-1-8-15,-4-1-1 0,1-2-2 0,3-5 0 16,4-2-4-16,-1-2-9 0,1-3-10 0,-4 0-11 16,3-8-23-16,-2-4-7 0,6-4 0 15,0-4 2-15,0-1 20 0,0-5 15 0,17 1 11 16,-7-6 9-16,-3 0 12 0,14-2 1 0,-8 0 7 16,5 3 5-16,-5 0 9 0,-2 0 14 15,6 1 10-15,-10 7 9 0,10 5-2 0,-10 3-4 16,0 5-9-16,-4 5-5 0,-3 4 5 0,0 0 0 15,0 0-3-15,0 0-9 0,0 4-15 0,0 0-14 16,0-1-8-16,0 5 1 0,0 2 3 0,-3 3 5 16,3 4 4-16,0 3-1 0,0 1-3 0,0-2-4 15,0 1 0-15,3-1-2 0,4 1-2 16,3 0-3-16,1-3-8 0,-4-3-5 0,10-4-5 16,-7-1-3-16,-3-3 0 0,14-4-22 0,-8-2-40 15,5 0-80-15,-5-8-127 0,-2-1-283 0,-8 4-826 16</inkml:trace>
  <inkml:trace contextRef="#ctx0" brushRef="#br0" timeOffset="16232.32">22491 5332 2205 0,'0'0'346'0,"0"0"-340"0,0 0-16 15,0 0 6-15,0 0 26 0,0 0 5 0,0 0-5 16,0 0-14-16,0 0-26 0,0 0-22 0,0 0-23 16,0 0-28-16,199-201-37 0,-181 186-65 15,-12 4-132-15,1 3-1031 0</inkml:trace>
  <inkml:trace contextRef="#ctx0" brushRef="#br0" timeOffset="16486.66">22818 4931 2283 0,'0'0'133'0,"0"0"-86"0,0 0-11 15,0 0 14-15,0 0 18 0,0 0 9 0,0 0-3 16,0 0-9-16,0 0-12 0,0 0-8 15,0 0-9-15,0 0-7 0,0 0-12 0,0 0-6 16,55 143-6-16,-52-122-12 0,1-3-8 0,6 0-16 16,-10 1-23-16,3-3-48 0,1 0-91 0,-4-3-265 15,0-5-1062-15</inkml:trace>
  <inkml:trace contextRef="#ctx0" brushRef="#br0" timeOffset="16794.75">21968 5246 2294 0,'0'0'32'0,"0"0"-49"0,0 0 13 16,0 0 24-16,0 0 24 0,0 0 17 0,0 0 3 16,0 0-15-16,-73 231-18 0,77-190-3 0,-1-2-3 15,8 2-5-15,2-5-3 0,-2-1-10 0,6-4-3 16,0-2 2-16,11-4-3 0,-4-1-6 16,3-6-8-16,8-5-4 0,-1-6 0 0,14-7-7 15,-6 0-25-15,13-15-57 0,-4-8-87 0,-13 1-197 16,-14 7-1055-16</inkml:trace>
  <inkml:trace contextRef="#ctx0" brushRef="#br0" timeOffset="17058.57">22979 4697 2350 0,'0'0'-19'16,"0"0"9"-16,0 0 30 0,0 0 36 0,0 0 16 15,0 0 12-15,0 0 3 0,0 0-18 16,0 0-17-16,0 0-12 0,0 0-11 0,0 0-6 16,0 0-6-16,0 0-6 0,159 216-5 0,-159-190-8 15,3 2-10-15,-3-3-17 0,0 1-29 0,-10-1-46 16,0-2-75-16,6-2-117 0,-3-6-344 0,4-6-783 15</inkml:trace>
  <inkml:trace contextRef="#ctx0" brushRef="#br0" timeOffset="17343.41">23299 4477 2461 0,'0'0'103'0,"0"0"-71"16,0 0-11-16,0 0 15 0,0 0 18 0,0 0 17 16,0 0-3-16,0 0-22 0,0 0-19 0,0 0-10 15,0 0-3-15,0 0 3 0,0 0-1 0,0 0-3 16,-34 114-3-16,31-85 1 0,-4 0-2 16,3 2 1-16,1-3-1 0,3 3-5 0,0-2-2 15,7-2-5-15,0-1-6 0,10-1-4 0,-7-4-1 16,11-4-4-16,-7-4 2 0,10-2-1 0,-4-3-1 15,4-4-2-15,0-4-12 0,7 0-9 16,-10-2-34-16,0-8-65 0,-4-1-86 0,0-2-112 16,-13 4-305-16,2 1-746 0</inkml:trace>
  <inkml:trace contextRef="#ctx0" brushRef="#br0" timeOffset="17804.46">23458 4529 2239 0,'0'0'61'0,"0"0"-46"16,0 0 7-16,0 0 28 0,0 0 19 0,0 0 3 15,0 0-12-15,0 0-18 0,0 0-19 0,0 0-9 16,0 0-2-16,0 0 4 0,0 0 5 0,0 0 5 16,182-53 8-16,-172 67 2 0,-3 0 1 15,4 8-5-15,-11 1-9 0,3 0-11 0,-3 0-9 16,0 0-6-16,0-2-3 0,0-4 1 0,0-1 7 15,-3-6 3-15,-4-2 5 0,3-4-1 16,4-3 0-16,-3-1-8 0,3 0-16 0,0-5-21 16,0-10-43-16,0-4-5 0,0-4 7 0,0-6 15 15,0-1 42-15,3-6 6 0,8-1 11 0,-8 0 8 16,7-2 8-16,-3-1 12 0,0 1 10 0,0 1 5 16,0 1 1-16,3 7-1 0,-6 8-2 0,-1 7 0 15,-3 7 1-15,4 5-5 0,-4 3-2 16,0 0-9-16,0 0-9 0,0 0-13 0,0 5-2 15,0 5 12-15,0 4 9 0,7 4 14 0,-7 5 4 16,3 1-14-16,-3-3-7 0,0-2-8 0,7 2-8 16,-7-5 3-16,7 4 1 0,-4-3-1 15,4-3-9-15,3 1-6 0,1-4-13 0,-1-1 3 16,4-5 8-16,6 1-3 0,5-4 9 0,-1-2 0 16,3 0-7-16,1-10-9 0,-1-5-38 15,-3-2-52-15,-3-4-91 0,-4-2-99 0,-7 4-170 16,-3 8-965-16</inkml:trace>
  <inkml:trace contextRef="#ctx0" brushRef="#br0" timeOffset="17980.02">24026 3892 1488 0,'0'0'418'0,"0"0"-286"16,0 0-8-16,0 0 18 0,0 0-3 15,0 0-20-15,0 0-15 0,0 0-17 0,0 0-13 16,0 0-22-16,0 0-17 0,0 0-33 0,103 198-16 15,-89-177 15-15,10-4 5 0,-4 0-1 0,1 2-12 16,-4-7-24-16,0 2-20 0,1-3-19 16,-1-4-26-16,-3-1-79 0,-1 0-136 0,-6-4-344 15,0 1-773-15</inkml:trace>
  <inkml:trace contextRef="#ctx0" brushRef="#br0" timeOffset="18170.34">23967 4287 2491 0,'0'0'69'0,"0"0"-45"15,0 0 32-15,0 0 7 0,0 0-4 0,0 0-7 16,0 0-33-16,0 0-36 0,210-192-26 0,-186 165-15 16,-3 2-25-16,-1 5-12 0,-6-1-29 15,-4 4-57-15,1 3-85 0,-11 7-217 0,7 2-863 0</inkml:trace>
  <inkml:trace contextRef="#ctx0" brushRef="#br0" timeOffset="18553.66">24277 3753 2172 0,'0'0'190'0,"0"0"-138"16,0 0-27-16,0 0 15 0,0 0 26 0,0 0 9 15,0 0-6-15,0 0-27 0,0 0-24 16,0 0-7-16,0 0 2 0,0 0 8 0,0 0 1 15,0 0-1-15,93-87-5 0,-80 85-7 0,1 2 2 16,0 0 0-16,-7 5 2 0,10 7 6 0,-3 4-4 16,0 2-1-16,-4 6-1 0,-3-3-6 15,7 6-5-15,-8-1-2 0,-2 1-4 0,-1-3-9 16,-3 1 0-16,0-1-2 0,0-5-3 0,0-3 4 16,0 0 4-16,0-4 7 0,0-4 9 15,0-2 6-15,0-4 9 0,0-2 11 0,0 0 9 16,0 0 2-16,0 0-2 0,0-2-10 0,0-3-14 15,0-3-10-15,7 0-12 0,-3 0 1 0,-1-7 5 16,4 4-2-16,-4-1 17 0,4-1-2 0,-3 3-3 16,3-4 0-16,3 0-6 0,0 3-3 0,1-2 0 15,-8 3-2-15,7-2 2 0,1 2-3 16,-1-4-4-16,-3 1 0 0,3 4-8 0,-3 0-15 16,3-2-22-16,-6 2-24 0,-1 1-36 0,4 1-37 15,-3-1-38-15,-4 3-75 0,0-3-125 0,0 3-264 16,0 2-621-16</inkml:trace>
  <inkml:trace contextRef="#ctx0" brushRef="#br0" timeOffset="18796.47">24435 3192 2171 0,'0'0'87'0,"0"0"-45"0,0 0 14 15,0 0 31-15,0 0 13 0,0 0 6 0,0 0-15 16,0 0-15-16,0 0-18 0,0 0-7 0,0 0-6 16,0 0 1-16,0 0-1 0,196 90 0 15,-172-49-3-15,7 5-1 0,0 3-4 0,0 3-9 16,-10 1-5-16,0 1-12 0,-1-2-3 0,1-5-3 16,-1 0-6-16,-13-5-1 0,7-7-10 0,-7-2-12 15,-7-5-24-15,0-3-44 0,0-3-81 0,-3-4-204 16,-1-7-1231-16</inkml:trace>
  <inkml:trace contextRef="#ctx0" brushRef="#br0" timeOffset="23153.48">20075 2250 1659 0,'0'0'74'0,"0"0"-57"0,0 0-10 16,0 0 17-16,0 0 20 0,0 0 16 16,0 0 7-16,0 0-1 0,0 0-15 0,0 0-17 15,0 0-13-15,0 0-5 0,-148-40 0 0,127 37 3 16,8 1-2-16,-8 2-6 0,0 0-3 15,1 0-8-15,-4 0-4 0,0 2 2 0,-1 3-1 16,1 4 2-16,-7 0 4 0,4 5-2 0,10 0-1 16,-11 1-4-16,1 3-1 0,-4 1-3 0,3 1 1 15,4 3 0-15,-10 5 3 0,3-3-1 16,-4 6 0-16,1 3 0 0,-1-1-4 0,-6 3-1 16,0 2 4-16,3 1 3 0,4 0 3 0,-1 3 2 15,-3 3 0-15,0 0 1 0,-3 4 2 0,0 5 5 16,0 3 2-16,6-6-1 0,4 3-5 0,11-3-3 15,-5 4-7-15,-2-1-1 0,17 4 1 16,-11-1 0-16,17 2 2 0,-6 3 16 0,7-1 2 16,-1 0-12-16,4-1-1 0,0-1-1 0,4-4-14 15,3-3 8-15,-1-6 1 0,5-5-19 0,3-4 11 16,-1-4 5-16,11-2 15 0,-6 0 3 0,6-2-2 16,7-2 0-16,0-4-10 0,0-4-1 15,3-3 0-15,0-2-1 0,1-5-1 0,3-3 9 16,-4-4 3-16,4-2 1 0,10-3-1 0,-7-7-3 15,4-3 3-15,10-3 4 0,-10 0-5 16,13-4-1-16,-6-3 4 0,7 0-6 0,-4 1 3 16,-11-3-1-16,18-3-5 0,-10 1 2 0,0-2-1 15,-1-3-3-15,1-1 2 0,-4 0 0 16,4-2 0-16,-11-2 6 0,7-1 5 0,-3-2-1 16,-4 0 3-16,0-1 0 0,1 0-2 0,-8-3 9 15,1 0 3-15,-8-4 2 0,-3-4 1 0,7-7-1 16,-7-2-1-16,-3-3 10 0,0-3 1 0,-8-3-6 15,4 6 0-15,-6-4-13 0,3 9-6 16,-8 4 6-16,1 4 1 0,-7 10-3 0,4 3 6 16,-4 4 1-16,0 7 0 0,-4 1 3 0,1 4-1 15,-4 2-6-15,-10-2-6 0,10-4-11 0,-7 0-1 16,-3-3-3-16,-7 0-1 0,3 2-1 0,-6-2-2 16,-8 0-5-16,1 2-7 0,-4 1 9 15,-3 1 2-15,-11 5 5 0,18 2 10 0,-11 0-6 16,0 2-1-16,0 3 0 0,8-3-1 0,-8 8 0 15,-3 0 1-15,6 2-5 0,-2 3-5 0,-8-2-1 16,11 5-4-16,-1 0 2 0,-2 0 1 16,2 3-4-16,8 2 0 0,0 6-2 0,-1 0-3 15,4 8 0-15,14-2-1 0,-4 5 4 0,1 2 0 16,9 5 3-16,1 0-4 0,3 3 2 16,-7 2 0-16,11 2-2 0,3 2 8 0,0 1 1 15,0 2 1-15,0-3 5 0,0-6-2 0,0-3 4 16,0-11-1-16,0-4 7 0,0-6 7 15,0-5 4-15,0-3 4 0,0 0-3 0,0 0-12 0,0 0-15 16,0 0-18-16,0 0-15 0,0 0-3 16,0 0-2-16,0-3 7 0,0 2 5 0,0-3-1 15,0 0 1-15,0-1 2 0,0 2 2 0,0-2 10 16,0 2 7-16,0-1 0 0,0 3-11 16,0-2-42-16,0 1-74 0,0-3-184 0,0 4-479 15,0-1 8-15</inkml:trace>
  <inkml:trace contextRef="#ctx0" brushRef="#br0" timeOffset="24552.42">16961 2036 1664 0,'0'0'205'0,"0"0"-142"0,0 0-15 0,0 0 43 15,0 0 51-15,0 0 27 0,0 0 2 16,0 0-23-16,0 0-37 0,0 0-30 0,0 0-22 16,0 0-22-16,0 0-18 0,0 0-13 0,-31 0-7 15,24 12-5-15,-7 3 7 0,0 1 1 16,7 6 0-16,1 1 4 0,-8 5-2 0,10 2-1 15,4-4-2-15,0 3-4 0,0-3 6 0,0 2 0 16,7-6-8-16,10-1-3 0,-6-4-4 0,13-2 1 16,0 0 11-16,-3-6 6 0,10-2 5 15,0-2 0-15,0-5 0 0,0 0-6 0,-1-8-7 16,-2-2 2-16,-7-3 2 0,6-2 0 0,-3-1-10 16,-10-2-16-16,7 3-28 0,-11 0-35 0,-3-1-51 15,7 0-73-15,-7-4-95 0,-1 4-189 0,-6 6-914 16</inkml:trace>
  <inkml:trace contextRef="#ctx0" brushRef="#br0" timeOffset="24798.69">17219 1749 1841 0,'0'0'126'0,"0"0"-73"15,0 0-24-15,0 0 12 0,0 0 32 0,0 0 18 16,0 0 9-16,0 0 6 0,0 0-21 0,0 0-8 16,0 0-1-16,0 0-11 0,0 0-14 15,117 193-14-15,-97-162-12 0,-2 0-9 0,6-1-4 16,0 1-5-16,-7-2-2 0,4-1-3 0,-4 0-2 16,4-4-2-16,-8-4-2 0,5 0-8 0,-8-7-11 15,-3 0-18-15,7-3-31 0,-11-2-47 0,0-3-87 16,1 0-141-16,-4-4-1123 0</inkml:trace>
  <inkml:trace contextRef="#ctx0" brushRef="#br0" timeOffset="25169.75">17666 1914 2017 0,'0'0'74'0,"0"0"-67"0,0 0 1 16,0 0 30-16,0 0 31 0,0 0 9 0,0 0-2 16,0 0-15-16,0 0-20 0,0 0-13 0,0 0-14 15,0 0-2-15,0 0 2 0,11 208-2 16,-8-190-1-16,14-1-2 0,-10 0-5 0,0-7 0 16,3 0-3-16,4-2 0 0,-7-2 2 0,0-2 5 15,10-4 8-15,-7 0 16 0,-6 0 16 16,13-2 10-16,-7-8 1 0,-3-1-1 0,10-4-8 0,-6-4-7 15,-8-2-4-15,7 2 0 0,-3-3 1 16,-7 2-4-16,0 2 0 0,0-3-7 0,0 5-5 16,-17 0-8-16,10-3-6 0,-13 4-7 0,9-1-8 15,-2 4-4-15,-5 1-7 0,5 4-5 0,-8 2-5 16,11 2-11-16,-8 2-1 0,12 1-9 16,-5 0-17-16,1 0-24 0,3 0-53 0,4 4-98 15,3-1-149-15,0 2-1108 0</inkml:trace>
  <inkml:trace contextRef="#ctx0" brushRef="#br0" timeOffset="25460.89">17966 1738 1571 0,'0'0'625'16,"0"0"-535"-16,0 0-65 0,0 0-10 0,0 0 15 15,0 0 12-15,0 0 3 0,0 0-7 0,0 0-22 16,0 0-13-16,0 0 0 0,0 0 6 15,0 0 2-15,0 0-8 0,-104 89-14 0,104-84-4 0,0 2 12 16,4 4 12-16,3-1 8 0,-4 3 3 16,18 0-11-16,-11-2-5 0,-3 4 3 0,14-5-1 15,-11 0 3-15,14 1-2 0,-14-2 20 0,14 2-1 16,-13-1-6-16,9-3-5 0,-6 1-19 0,-3-2-1 16,-1 0 1-16,0-2 8 0,-10 1 1 15,0-2 0-15,4 2 6 0,-4-2 1 0,0 0 7 16,0-1 7-16,-4 0 6 0,4 3 2 0,-3-1-8 15,-8 5-14-15,-2-1-29 0,2 0-39 16,1-1-72-16,-7-4-154 0,10 2-418 0,3-5-792 0</inkml:trace>
  <inkml:trace contextRef="#ctx0" brushRef="#br0" timeOffset="25803.24">18131 1897 1459 0,'0'0'124'0,"0"0"-105"16,0 0 16-16,0 0 50 0,0 0 48 0,0 0 18 15,0 0-17-15,0 0-35 0,0 0-34 0,0 0-12 16,0 0 7-16,0 0 7 0,0 0 5 0,0 0-6 16,89-105-13-16,-82 96-10 0,0 2-4 0,-7 1 2 15,0 3-1-15,0 1 2 16,0-2-3-16,0 4-15 0,-7-1-14 0,0-1-11 0,4 2-12 15,-1 0 0-15,-3 0-6 0,1 0-9 0,-8 0-7 16,10 0-2-16,1 3 1 0,-4 4 11 16,0 6 11-16,-7 2 2 0,11 4 4 0,0 1 3 15,3 2 1-15,-4 2 2 0,4-3 0 0,0-1-4 16,0-2-3-16,4-3-6 0,-1-2-5 16,4-1 1-16,7-4-1 0,-4-2-12 0,-3-3-14 15,10-3-33-15,-7 0-51 0,11-11-83 0,-7 0-184 16,-11 4-1005-16</inkml:trace>
  <inkml:trace contextRef="#ctx0" brushRef="#br0" timeOffset="26170.31">18451 1567 1557 0,'0'0'100'0,"0"0"-56"0,0 0 8 15,0 0 23-15,0 0 5 0,0 0-9 0,0 0-15 16,0 0-9-16,0 0-12 0,0 0-9 0,0 0 6 16,0 0-2-16,0 0-6 0,-35 194-7 15,39-185-13-15,6 2 1 0,0-6 4 0,1 1 12 16,-8 0 11-16,14-5 5 0,-6-1 4 0,-1 0-1 16,11 0 4-16,-14-1 1 0,13-6 4 15,-13-3 6-15,3-3 0 0,4 0-1 0,-3-3 1 16,-5 2-6-16,-6-3-3 0,11 0-5 0,-4-3-4 15,-7 3-6-15,0-2-3 0,0 1 1 16,0 0-2-16,-7 0 1 0,-4-1-1 0,8 2-2 16,-7-1-3-16,-8 0-3 0,8 0-5 0,-14 2-4 15,10 1-4-15,-10 3-9 0,4 0-2 0,2 3-4 16,-9 1-3-16,10 2 1 0,-4 1-4 0,-3 3-5 16,10 2-9-16,-7-2-9 0,15 2-21 15,-5 0-34-15,1 0-68 0,3 3-155 0,4-2-1224 0</inkml:trace>
  <inkml:trace contextRef="#ctx0" brushRef="#br0" timeOffset="26662.77">18716 1907 2240 0,'0'0'130'0,"0"0"-52"0,0 0-8 16,0 0 12-16,0 0 2 0,0 0-6 0,0 0-14 15,0 0-20-15,0 0-20 0,0 0-13 0,0 0-5 16,0 0-1-16,0 0 14 0,0 0 9 0,31 61 0 16,-21-40-1-16,0 0-8 0,4 2-4 15,-7-1-1-15,0-1-3 0,10-1-2 0,-7 2-3 16,-6-1-3-16,13-3-3 0,-10-1-4 0,0-5-7 16,-4 1-13-16,15-4-20 0,-15-3-31 15,7-4-61-15,-3 1-89 0,7-3-150 0,-11 0-1148 0</inkml:trace>
  <inkml:trace contextRef="#ctx0" brushRef="#br0" timeOffset="27019.46">19029 1815 2146 0,'0'0'27'0,"0"0"-60"16,0 0 23-16,0 0 47 0,0 0 30 15,0 0 23-15,0 0-31 0,0 0-27 0,0 0-17 16,0 0-8-16,0 0-1 0,0 0 3 0,0 0 0 16,0 0-7-16,38 188-8 0,-31-179-4 15,3-1 0-15,-3-2 4 0,-4 0 14 0,4-5 11 16,10-1 11-16,-10 0 15 0,-3 0 15 0,16-7 8 16,-9-4-3-16,-4-2-7 0,10-6-16 0,-10-1-12 15,0 0-8-15,3-1-6 0,-3 3 6 16,0-2 3-16,-7 3 1 0,0 0-3 0,0-1-4 15,-7 3-9-15,-7-1-5 0,11 4-1 0,-11-2-10 16,-3 4-3-16,6 3-5 0,-6 3-5 0,3-1-2 16,-10 3-1-16,14 2-8 0,-7 0-9 0,6 0-12 15,-2 5-13-15,-5 1-8 0,15-1-11 16,-4 5-28-16,4-2-76 0,-1 0-212 0,4-5-1049 0</inkml:trace>
  <inkml:trace contextRef="#ctx0" brushRef="#br0" timeOffset="27353.86">19277 1662 1359 0,'0'0'187'0,"0"0"-140"16,0 0-9-16,0 0 25 0,0 0 42 0,0 0 22 16,0 0 0-16,0 0-22 0,0 0-34 0,0 0-24 15,0 0-16-15,0 0-5 0,0 0-6 16,0 92-5-16,7-81 0 0,-4 2-1 0,4 1 2 15,-4-2 0-15,4-1-6 0,7-1-6 0,-7-3 2 16,0 0 3-16,10-1 4 0,-3-1 8 0,-1-3 0 16,1-2 4-16,-3 0 8 0,9-2 12 15,-9-6 9-15,-8-2 6 0,7 0 0 0,1-3-9 16,-8 2 6-16,1-1-3 0,-4 1-8 0,0-1-3 16,0-2-14-16,0 3-8 0,-7 1-2 0,-4-2-10 15,1 0-6-15,3 2-4 0,-10-1-7 0,3 1 2 16,4 0-1-16,-11 2-4 0,11 2-3 0,-11 3-2 15,11 0-4-15,3 1-3 0,-10 2-6 16,13 0-7-16,-3 0-19 0,4 0-23 0,0 0-37 16,3 0-56-16,-7 0-72 0,7 2-114 0,0 0-1073 0</inkml:trace>
  <inkml:trace contextRef="#ctx0" brushRef="#br0" timeOffset="27581.71">19466 1504 1395 0,'0'0'136'0,"0"0"-12"0,0 0 28 16,0 0 25-16,0 0-6 0,0 0-30 0,0 0-48 16,0 0-51-16,0 0-13 0,0 0 13 0,0 0 18 15,0 0 17-15,0 0-8 0,0 0-17 16,38 82-7-16,-21-59 1 0,-7 3-5 0,-3 2-7 16,10 2-10-16,-3-1-10 0,-3-4-9 0,2 3-4 15,-2-2-3-15,9 2-3 0,-9-5-3 0,2-2-8 16,-2-3-7-16,-1 1-5 0,-7-7-9 0,8-2-6 15,-4 0-20-15,-4-5-39 0,1-3-61 16,-4-1-84-16,0 1-169 0,0-2-992 0</inkml:trace>
  <inkml:trace contextRef="#ctx0" brushRef="#br0" timeOffset="27853.38">19466 1496 1970 0,'0'0'115'0,"0"0"-98"0,0 0 12 0,0 0 31 16,0 0 27-16,0 0 4 0,0 0-17 0,0 0-28 15,0 0-16-15,0 0-8 0,0 0 9 16,0 0 11-16,0 0 6 0,0 0-1 0,141-23-10 16,-124 33-10-16,-6 3-8 0,-5 0-2 0,12 3-1 15,-11-1 3-15,-1 0 0 0,-6 2 3 0,0-1 7 16,0 5-5-16,0-3 0 0,-3 1-5 0,-7 3-7 15,-11-4-3-15,14 2-13 0,-17-1-16 16,10-3-28-16,-10 1-39 0,14-5-69 0,-11 1-124 16,14-5-369-16,0-5-828 0</inkml:trace>
  <inkml:trace contextRef="#ctx0" brushRef="#br0" timeOffset="28375.36">19958 1812 1581 0,'0'0'381'15,"0"0"-269"-15,0 0 13 0,0 0 18 0,0 0 11 16,0 0-14-16,0 0-20 0,0 0-26 16,0 0-27-16,0 0-20 0,0 0-19 0,0 0-18 15,0 0-12-15,0 0 5 0,7-5 20 0,3-6 14 16,14-4 6-16,-3-5-10 0,3-3-20 0,4 2-11 15,-4-2-5-15,-11 2-1 0,15 2-2 16,-18 3-3-16,14 0-9 0,-17 1-18 0,11 2-22 16,-8 2-28-16,-3 0-33 0,-7 3-38 0,10 1-47 15,-3 0-41-15,-7 2-41 0,3 3-74 0,-3 1-405 16,0 1-33-16</inkml:trace>
  <inkml:trace contextRef="#ctx0" brushRef="#br0" timeOffset="28636.84">20106 1686 1894 0,'0'0'189'0,"0"0"-55"0,0 0-21 0,0 0-11 15,0 0-9-15,0 0-1 0,0 0-2 0,0 0-12 16,0 0-17-16,0 0-22 0,0 0-14 0,0 0-2 16,0 0-6-16,0 0-2 0,38 179-2 15,-35-160-5-15,11-1 1 0,-7 0 0 0,-4-1-1 16,4-2-3-16,-7 1 1 0,11-3-1 0,-1 0 0 15,-3-3 3-15,0 3-6 0,-7-3 0 16,10-1-4-16,0 2-5 0,-3-3 2 0,0 0-2 16,-7-3-3-16,4-2-8 0,2 2-2 0,1-5-12 15,-3 0-27-15,-1 0-43 0,4 0-67 0,-7-3-81 16,14-7-109-16,-7 3-314 0,0 1-659 0</inkml:trace>
  <inkml:trace contextRef="#ctx0" brushRef="#br0" timeOffset="28879.1">20412 1632 2172 0,'0'0'170'0,"0"0"-37"0,0 0-17 16,0 0-6-16,0 0-17 0,0 0-22 0,0 0-20 15,0 0-26-15,0 0-17 0,0 0-5 16,0 0 2-16,0 0 4 0,0 0 9 0,0 0 5 15,38 72-6-15,-31-51 4 0,3 0-2 0,-3 1-3 16,-3 2 4-16,-1 1-7 0,7 0-7 16,1-2-2-16,-8 0-8 0,4-1-2 0,-3-4-10 15,-1-3-14-15,4-1-24 0,0-3-30 0,-4-1-48 16,1-5-84-16,-4 0-148 0,0-4-1149 0</inkml:trace>
  <inkml:trace contextRef="#ctx0" brushRef="#br0" timeOffset="29143.56">20371 1646 2390 0,'0'0'164'0,"0"0"-82"16,0 0-23-16,0 0 0 0,0 0-4 0,0 0-9 15,0 0-5-15,0 0 0 0,0 0-8 16,0 0-1-16,0 0-10 0,0 0-13 0,0 0 1 15,0 0-1-15,131-126-3 0,-117 109 1 0,3 2-5 16,-3 0-2-16,-1 2-1 0,-2 4-1 0,2 0-1 16,-2 2-2-16,2 1-5 0,-6-1-3 15,-3 4-8-15,6-2-14 0,-3 2-24 0,0-1-42 16,-4 3-56-16,1 1-59 0,-1 0-66 0,-3 0-60 16,7 0-147-16,-7 0-842 0</inkml:trace>
  <inkml:trace contextRef="#ctx0" brushRef="#br0" timeOffset="29452.84">20467 1817 1771 0,'0'0'466'0,"0"0"-395"15,0 0 2-15,0 0 24 0,0 0 34 0,0 0-1 16,0 0-19-16,0 0-24 0,0 0-23 15,0 0-17-15,0 0-4 0,0 0-6 0,0 0-1 16,186-81-3-16,-165 67-2 0,-11 0-3 0,11 0-4 16,-7-2-1-16,-4 3 2 0,7 2-3 15,-10 0 1-15,3 1 1 0,1 1-4 0,-1 2-1 16,-7 0-3-16,-3 4-2 0,4 0-4 0,3 1-1 16,-7 1 0-16,0 1-9 0,0 0 4 0,0 0-2 15,0 0-3-15,0-2 4 0,0 2-11 16,-7-3-12-16,3 0-19 0,4-2-19 0,0 3-26 15,0-4-42-15,-3 1-84 0,0 2-204 0,3-2-1205 0</inkml:trace>
  <inkml:trace contextRef="#ctx0" brushRef="#br0" timeOffset="33656.18">24958 1525 354 0,'0'0'222'0,"0"0"-80"0,0 0-48 16,0 0-45-16,0 0-27 0,0 0-23 0,0 0-12 15,0 0-4-15,0 0 5 0,0 0 2 16,0 0 2-16,0 0 6 0,7-27 12 0,-7 27 21 16,0 0 16-16,0 0 15 0,0 0 10 0,0 0 5 15,0 0 3-15,0 0-11 0,0 0-14 0,0 0-28 16,-7 0-21-16,7 0-17 0,-3 0-11 0,-1 3-2 16,-3 2-2-16,-3 1 8 0,0 2 12 0,-1-1 6 15,8 1 3-15,-4-1 4 0,-3 1-5 16,3-3 1-16,0-1 18 0,0 1 0 0,0 1 6 15,-3-3 8-15,6-1-2 0,-6 1 13 0,7-1 6 16,-1-1 2-16,1-1 3 0,-4 0-6 0,7 2-8 16,0-2 0-16,0 0 1 0,0 0 7 15,0 0 2-15,0 0 2 0,0 0-13 0,7 0-15 16,-4 0-9-16,1 0-7 0,-1-3-1 0,1-2 5 16,2 2 7-16,-6-2 10 0,4 2 11 15,-1-2 5-15,-3 3 0 0,0 0 0 0,0-1-6 16,0 3-9-16,0 0-5 0,0 0-11 0,0 0-6 15,0 0-7-15,0 0-5 0,0 0-4 0,0 0-9 16,0 0-4-16,-3 0-4 0,-1 0-8 16,-2 0-4-16,-1 3 3 0,0-1 5 0,-7 3 15 15,4-2 9-15,3 2 5 0,-7-3 1 0,11 1-2 16,-8 0 0-16,8-1 0 0,-1-1 2 16,4 1-6-16,-3 1 0 0,3-3-5 0,0 1-4 15,0-1-3-15,0 0-7 0,0 0-9 0,0 0-10 16,0 0-10-16,3 0 25 0,1 0 28 0,10 1 21 15,-11-1 19-15,11 0-11 0,3 0-7 0,-3 0-2 16,0 0 3-16,-1-5-1 0,1 0-5 0,-7-1-2 16,0 1-4-16,-4 5 1 0,-3 0 1 15,0 0-5-15,0 0-5 0,-3 0-18 0,-4 0-11 16,0 0-8-16,-7 0-1 0,7 0 12 0,-13 0 2 16,6 5 6-16,-7 1 4 0,8 2-4 0,-5-3 1 15,5 0 1-15,2 1 2 0,4-1 5 16,4-2 4-16,-7 2 1 0,6-3 0 0,-3-2 5 15,7 0 6-15,0 0 9 0,-3 0 12 0,3 0 8 16,0 0 4-16,0 0 0 0,0 0-6 16,0 0-16-16,0 0-20 0,3-2-22 0,4-6-16 15,-3 2-7-15,6-2 1 0,-7 2-1 0,11 0 2 16,-10 3 2-16,6-2 1 0,-7 2 5 0,-3 0 4 16,4 3-2-16,-4 0-14 0,0 0-72 0,0 0-275 15,0 0-938-15</inkml:trace>
  <inkml:trace contextRef="#ctx0" brushRef="#br0" timeOffset="38287.22">25058 2946 0 0,'0'0'0'0,"0"0"0"0</inkml:trace>
  <inkml:trace contextRef="#ctx0" brushRef="#br0" timeOffset="38520.37">25058 2946 0 0,'17'-13'0'0,"-13"12"99"0,-4-4 97 0,0 3-13 0,0 2 11 16,0 0-20-16,0 0-33 0,0 0-56 16,0 0-59-16,0 0-51 0,0 0-39 0,0 0-32 15,0 0-23-15,0 0 35 0,0 7 41 0,0 1 50 16,-4 0 44-16,1 2-8 0,-1 3-10 0,-6 0-8 15,7-1-5-15,-4 4 2 0,0-1 6 16,0 2-5-16,-7-2-4 0,7 1-4 0,0 1-8 16,-6-2-8-16,6 0-7 0,7-2-13 0,-7-2-1 15,3-3 1-15,4-1 4 0,0-2 11 0,-3-4 12 16,3 0 24-16,0-1 9 0,0 2 1 16,0-2-25-16,-4 0-70 0,4 0-148 0,0 0-533 0</inkml:trace>
  <inkml:trace contextRef="#ctx0" brushRef="#br0" timeOffset="38930.11">24855 2991 2202 0,'0'0'-27'0,"0"0"-82"0,0 0-57 0,0 0-23 16,0 0-133-16,0 0 145 0,0 0 79 16,0 0 7-16,0 0 56 0,0 0-953 0,0 0 988 15,0 0 0-15,0 0 0 0,0 0 480 0,10 55-430 16,-24-45 13-16,4 1 21 0,0-3 9 16,-4 3 21-16,4 2 23 0,-7-3-12 0,10 4-22 15,-7 0-35-15,0 2-36 0,7-2-19 0,-3 2-19 16,6-1-5-16,-6 0 2 0,7 0 4 0,3 1 7 15,-4-2 4-15,4-4-1 0,0-2-7 16,0-1-7-16,0-4-3 0,0-1 8 0,4-1 17 16,-4-1 19-16,0 0 18 0,0 0 10 0,3 0-3 15,-3 0-5-15,0 0-12 0,7 0-15 0,-7 0-8 16,0 0-9-16,0 0-1 0,3 2-2 0,1 1 3 16,6-1-4-16,-10-1-6 0,7-1-10 15,3 2-14-15,1-2-16 0,-1 0-20 0,4 0-8 16,3 0-24-16,0 0-39 0,0 0-532 0,-13-3 76 0</inkml:trace>
  <inkml:trace contextRef="#ctx0" brushRef="#br0" timeOffset="49436.97">21761 3418 0 0,'0'0'0'16,"0"0"91"-16,0 0-19 0,0 0 1 0,0 0 7 16,0 0 1-16,0 0 8 0,0 0 4 15,0 0 9-15,0 0 1 0,0 0-13 0,0 0-9 16,-17 0-27-16,17 0-14 0,0 0-6 0,0 0-16 15,0 0-13-15,0 0-9 0,0 0-7 0,0 0-3 16,0 0 2-16,-7 0 5 0,7 0 9 0,0 0 7 16,0 0 5-16,-3 0 3 0,3 0 0 0,0 0 7 15,0 0 7-15,0 0 9 0,0 0 5 16,0 0 5-16,0 0 0 0,0 0 6 0,0 0 4 16,0 0 0-16,0 0 3 0,0 0-2 0,0 0-3 15,0 0-4-15,0 0-8 0,0 0-6 0,0 0-4 16,0 0 1-16,0 0 6 0,0 0 5 15,0 0 2-15,0 0 3 0,0 0 1 0,0 0 0 16,0 0 2-16,0 0-1 0,0 0 0 0,0 0-2 16,0 0-2-16,0 0-7 0,0 0-2 0,0 0-5 15,0 0-5-15,0 0 2 0,3 0-6 16,-3 0-4-16,0 0-3 0,0 0-8 0,0 0-3 16,0 0-4-16,7 0-3 0,-7 0-5 0,0 0-5 15,0 0-3-15,0 0 1 0,7 0 7 16,-4 5 6-16,1-2 5 0,3 2 2 0,-4-3-7 15,4 5-1-15,-4-3-1 0,8 1 0 0,-8 1 4 16,4 1-3-16,-3-1 3 0,6-1 2 0,-3 3 1 16,0 1-2-16,0 0 1 0,-4 0-3 15,7-1-5-15,1 1 6 0,-1 2-2 0,-7-3 0 16,8 0 1-16,-1 3-2 0,0 0-2 0,-6-1 1 16,6 3 3-16,0-2-4 0,1 2 5 0,-4 0-1 15,3-2 1-15,-3 3 0 0,0-2-2 0,-4-1 0 16,7-3-2-16,-3 0 2 0,0-1 0 0,-3 0-2 15,-1-4 1-15,1 5-1 0,-4-5 1 16,6-1 1-16,-6 1 3 0,4-1-2 0,3 0 1 16,-7-1 0-16,0 2 1 0,0-3-1 0,0 0 2 15,0 0 1-15,3 0-2 0,-3 0 2 16,0 0-1-16,0 0 1 0,0 0 2 0,0 0 2 16,0 0 0-16,0 0 1 0,0 0-5 0,0 0 0 15,0-3-13-15,0 2-13 0,-3 1-21 0,-4-2-42 16,3 0-73-16,4-1-170 0,-6 3-1228 0</inkml:trace>
  <inkml:trace contextRef="#ctx0" brushRef="#br0" timeOffset="50685.96">23351 2219 230 0,'0'0'194'0,"0"0"-52"15,0 0 39-15,0 0 35 0,0 0 12 0,0 0-9 16,0 0-44-16,0 0-37 0,0 0-30 16,0 0-12-16,0 0-6 0,0 0-9 0,0 0-9 15,0 0-9-15,-3-33-5 0,3 33-8 0,0-2-3 16,0 2-4-16,0-1-3 0,0 0-1 0,0-2-2 15,0 3 2-15,0-2 4 0,0 1-1 16,0 1 0-16,0-2 0 0,0 2-7 0,0 0-5 16,0 0-8-16,0 0-9 0,0 0-7 0,0 0-2 15,3 0 1-15,-3 0 4 0,0 2 5 0,7 1-4 16,-7 1 2-16,0-1-2 0,7 3-2 0,-4 1 3 16,4 2-1-16,-3-1-1 0,-1 5 1 15,1 0 6-15,-1 3 3 0,0 1 1 0,8 0-4 16,2-2-8-16,-6 0-4 0,4 0-1 0,-1-1-2 15,0 0 4-15,1 2 1 0,-8-3 1 0,7-1-2 16,-6 2 3-16,6-2 1 0,-10-2 0 16,11-2 2-16,-8 3-1 0,7-3-3 0,-6 0 0 15,-1 1-3-15,1-1 2 0,2 0-2 16,-2-3 0-16,3 2 0 0,-4-2-1 0,4 0-1 16,-7-2 0-16,4 0 0 0,-1-1 0 0,-3-1 0 15,0-1 1-15,0 0 1 0,0 0-1 0,0 0 1 16,0 0 0-16,0 0 0 0,0 0-1 0,0 0-3 15,0 0 1-15,0 0 0 0,0 0-1 16,0 0 2-16,0 0 0 0,7-1 2 0,-7-1-2 16,0-3-1-16,0 4 1 0,0-4 0 0,0 2 0 15,0-4-2-15,0 2-2 0,0 1 0 16,0-2-3-16,0-1-1 0,0 1 0 0,0 4-4 16,0-5 1-16,0 1-3 0,0 1 0 0,3-1-4 15,-3 0-10-15,0-1-9 0,0-1-15 0,7-2-28 16,-3 0-41-16,-4 1-75 0,3 1-132 15,-3 2-612-15,0 4-439 0</inkml:trace>
  <inkml:trace contextRef="#ctx0" brushRef="#br0" timeOffset="51152.68">23389 2353 680 0,'0'0'222'16,"0"0"-64"-16,0 0 2 0,0 0 19 16,0 0 3-16,0 0-20 0,0 0-23 0,0 0-24 15,0 0-22-15,0 0-12 0,0 0-2 0,0 0-7 16,0 0-1-16,0 0-11 0,-65 100-10 0,65-100-7 15,0 0-2-15,0 0-1 0,0 0 1 16,0 0-1-16,0 0-6 0,0 0-3 0,0 0-6 16,6-4-6-16,5-2-3 0,-4-3-2 0,0-5-2 15,3 0-3-15,4-2-1 0,-4-1-2 0,4 0 1 16,3-2 5-16,-3 3-4 0,3 0 2 16,-3 2 0-16,3-2 0 0,-7-1 2 0,4 1-1 15,3 3-1-15,-7-2-1 0,4 6 0 0,-7-2-1 16,-3 6-3-16,-1-1 1 0,-3 5-4 0,7-2 0 15,-7 3-1-15,0 0-3 0,0 0 3 0,0 0-1 16,0 0-1-16,0 0 0 0,0 0 2 16,0 0-2-16,0 0 0 0,0 3 0 0,-7-1-3 15,7 3-1-15,0-2-2 0,-7 4-3 0,4-4-6 16,-1 3-9-16,1 0-6 0,-4-4-16 0,3 4-27 16,-2-1-54-16,6-2-97 0,0-1-211 15,-4 1-1028-15</inkml:trace>
  <inkml:trace contextRef="#ctx0" brushRef="#br0" timeOffset="52919.66">21001 4238 12 0,'0'0'114'0,"0"0"-67"0,0 0-4 16,0 0 53-16,0 0 49 0,0 0 38 0,0 0 6 15,0 0-45-15,0 0-40 0,0 0-38 0,0 0-18 16,0 0-6-16,0 0-2 0,-48-18 8 16,44 18 10-16,-3 0 4 0,4 0-2 0,-11 0-10 15,11 0-18-15,-4 0-21 0,-7 2-22 0,0 4-13 16,0 4-4-16,-10 3 0 0,-3 5 4 15,-8 0 8-15,11 3 8 0,-10 1 7 0,-1 1 10 16,1 2 10-16,-4 3 20 0,0-1 34 0,4 2 43 16,-4 2 23-16,0 2-6 0,0-2-30 0,4-5-44 15,3-4-31-15,3-2-17 0,1-4-7 16,13-6-3-16,-10 1-4 0,21-6-5 0,-4 0-8 16,3-4-9-16,-3-1-9 0,7 0-18 0,0 0-23 15,0 0-39-15,0 0-95 0,7-1-191 0,-7-1-852 16</inkml:trace>
  <inkml:trace contextRef="#ctx0" brushRef="#br0" timeOffset="54059.67">20109 5452 1691 0,'0'0'150'0,"0"0"-86"0,0 0-18 16,0 0 7-16,0 0 16 0,0 0 14 0,0 0 7 16,0 0-12-16,0 0-15 0,0 0-11 0,0 0-10 15,0 0-2-15,38-36-2 0,-24 33-7 16,-7-2-2-16,0 2-1 0,-4 1-5 0,8 2-3 16,-1 0-3-16,-3 0-3 0,-4 0 1 0,1 2 3 15,-1 6 1-15,4 0 2 0,0 2 0 16,-4 1 0-16,1 0 0 0,-4 2-4 0,0-2-8 15,0-1-3-15,0-2-6 0,0-5 0 0,0 2-2 16,0-5 2-16,0 0 3 0,0 0 1 0,0 0 7 16,0 0-3-16,0-3-4 0,3-5-15 0,-3-1-14 15,4-5 0-15,-1-2 0 0,-3 0 9 16,4-2 6-16,9-3 2 0,-6 5 5 0,0-4 2 16,-3 4 6-16,6 1 0 0,-3-1 1 0,0 1 3 15,-4 0-1-15,1 5 5 0,-4-2-1 0,0 4 1 16,3 0 0-16,-3 3 2 0,0 2 0 15,7 3 1-15,-7 0 3 0,0 0-3 0,0 0-5 16,0 1-5-16,0 4-9 0,0-3-8 0,0 6 2 16,0 0 7-16,0 5 17 0,0 3 6 0,7 2 1 15,-4 3-9-15,1-5-12 0,2 1-1 16,-2 1-2-16,-1-3-1 0,15 1-3 0,-12-3 6 16,1-2-5-16,14-3-8 0,-11-1-10 0,11-7-31 15,-7 0-25-15,-1 0-20 0,5-8-26 0,-5-2-37 16,1-2-56-16,0-4-125 0,0 7-287 15,-7 2-630-15</inkml:trace>
  <inkml:trace contextRef="#ctx0" brushRef="#br0" timeOffset="54243.62">20505 5174 2071 0,'0'0'164'0,"0"0"-73"0,0 0-19 0,0 0 0 16,0 0-3-16,0 0-7 0,0 0-17 0,0 0-25 15,0 0-15-15,0 0-7 0,0 0 1 16,0 0-2-16,0 0-6 0,0 0-5 0,103-87-11 16,-96 81-11-16,-3-1-14 0,13 3-18 0,-14 1-26 15,4 3-41-15,0 0-51 0,-7 0-70 0,0 0-1099 16</inkml:trace>
  <inkml:trace contextRef="#ctx0" brushRef="#br0" timeOffset="54402.33">20567 5301 1622 0,'0'0'165'0,"0"0"-54"0,0 0-7 16,0 0-7-16,0 0 17 0,0 0 1 0,0 0-12 15,0 0-15-15,0 0-22 0,0 0-12 16,0 0-9-16,0 0-18 0,0 0-17 0,0 0-15 16,138-56-23-16,-124 43-18 0,-11 2-37 0,14 1-75 15,-13 4-1308-15</inkml:trace>
  <inkml:trace contextRef="#ctx0" brushRef="#br0" timeOffset="54805.51">20877 5012 1906 0,'0'0'253'0,"0"0"-132"0,0 0-8 0,0 0 10 16,0 0 1-16,0 0-11 0,0 0-16 0,0 0-30 16,0 0-21-16,0 0-16 0,0 0-6 0,0 0-4 15,0 0 0-15,10-2 3 0,1-2-3 0,-1-2-2 16,0 1-4-16,-3-1-7 0,10-1-3 16,-10 1-3-16,3-2-1 0,8 0-5 0,-8-1-4 15,-3 0-15-15,10-2-23 0,-7 0-31 0,-6-2-40 16,13-2-55-16,-7 3-91 0,-3 1-226 0,-7 3-967 15</inkml:trace>
  <inkml:trace contextRef="#ctx0" brushRef="#br0" timeOffset="55085.75">21152 4620 2325 0,'0'0'109'0,"0"0"-43"0,0 0-2 0,0 0 18 16,0 0 10-16,0 0 11 0,0 0 11 0,0 0-24 16,0 0-22-16,0 0-22 0,0 0-27 0,0 0 4 15,0 0 4-15,0 0 1 0,48 172-7 0,-37-149-3 16,-4 1-3-16,3 1 0 0,-3 0-2 16,7 1-4-16,-4-5 1 0,-7-3-5 0,14-2-3 15,-6-5 0-15,-8-2-4 0,1-2 2 0,6-4-2 16,-3-3 0-16,-7 0-8 0,0 0-8 0,0 0-17 15,0-2-28-15,0-4-34 0,0-2-32 0,0 0-42 16,0-1-64-16,0 1-1307 0</inkml:trace>
  <inkml:trace contextRef="#ctx0" brushRef="#br0" timeOffset="55307.1">21520 4672 2172 0,'0'0'102'0,"0"0"-53"0,0 0 15 0,0 0 33 15,0 0 13-15,0 0-5 0,0 0-19 0,0 0-25 16,0 0-20-16,0 0-8 0,0 0-3 0,0 0 3 16,0 0 2-16,0 0-5 0,45 138-7 15,-45-122-9-15,0-3-11 0,0 2-13 0,0-2-27 16,0-2-41-16,-3 2-88 0,-1-5-238 15,1-2-1163-15</inkml:trace>
  <inkml:trace contextRef="#ctx0" brushRef="#br0" timeOffset="55635.41">21734 4541 2138 0,'0'0'132'0,"0"0"-39"0,0 0 2 16,0 0 3-16,0 0-2 0,0 0-12 0,0 0-19 15,0 0-18-15,0 0-16 0,0 0-6 0,0 0-4 16,0 0-3-16,0 0-2 0,0 0 3 0,10 3 10 16,4-11 1-16,-7 1 0 0,3-4-10 0,4-3-15 15,0 3-15-15,-4-5-24 0,4 1-25 16,-4-1-38-16,-3 6-64 0,-4 2-1410 0</inkml:trace>
  <inkml:trace contextRef="#ctx0" brushRef="#br0" timeOffset="56101.71">21868 4234 2343 0,'0'0'74'0,"0"0"-60"0,0 0 5 0,0 0 30 16,0 0 19-16,0 0 5 0,0 0-6 0,0 0-22 15,0 0-13-15,0 0-5 0,0 0-2 16,0 0-1-16,0 0-4 0,0 0-8 0,96-52-4 15,-92 52-4-15,6 0-2 0,0 0-1 0,-3 5 0 16,-3 1 2-16,3 2 4 0,-1 1 2 0,-2 1 4 16,6 5 1-16,-6 4 0 0,-1 1 1 0,-3 1-4 15,0 4 8-15,0 1-2 0,0-2-5 16,0 1-2-16,-3-3-10 0,-1 2-1 0,-6-4 0 16,6-1 0-16,-2 0-3 0,-1-3-2 0,3 0-1 15,1-3-3-15,3-3 3 0,-4-4 1 16,4-2-2-16,0-2-3 0,0-2-2 0,0 0 0 15,0 0 5-15,0 0 10 0,4-6 12 0,3-3 5 16,-4-4 1-16,7-2-4 0,1-4-4 0,-1 3-3 16,-3-3 0-16,3 1-1 0,1 0-1 15,-1 0 3-15,-7 4 0 0,18 0 4 0,-11 2 0 16,-6-2 1-16,13 2-1 0,-3 1 4 0,3 0 1 16,-3 1-1-16,0-4 3 0,6 4-1 15,1-3 1-15,-7 2-3 0,-1 1-3 0,1 2-4 16,-4 3-3-16,-10-1-5 0,7 4 0 0,-7-1-2 15,4 2-3-15,-4 1 0 0,0 0-3 0,0 0-5 16,0 0-10-16,0 0-11 0,0 0-25 0,-11 0-37 16,11 0-66-16,-3 1-137 0,0-1-1286 0</inkml:trace>
  <inkml:trace contextRef="#ctx0" brushRef="#br0" timeOffset="-55791.68">1038 10798 526 0,'0'0'179'0,"0"0"-13"15,0 0-21-15,0 0 88 0,0 0-105 16,0 0-13-16,0 0-15 0,0 0-7 0,0 0-15 16,0 0-16-16,0 0-5 0,0 0-1 0,-120 8-1 15,113-8 5-15,7 0-4 0,0 0-13 16,0 0-17-16,0 0-25 0,0 0-6 0,0 0 1 0,10 0 11 15,4 0 12-15,3 0-2 0,7 0-1 0,-3 0-5 16,10-6 1-16,3-2-3 0,1 3-2 16,-1-5 0-16,1 3 0 0,-1-3-1 0,4 2 0 15,-4 2-2-15,1-2-2 0,-1 1-1 0,-3 1 0 16,0 1-1-16,-10 0 3 0,-4-2-1 16,0 4 0-16,-7-3 5 0,-3 4 1 0,-7-1 16 15,0 1 31-15,0 1 0 0,-7-1-5 0,-3 0-18 16,-14 1-35-16,0 0-4 0,0 1 0 15,-7 0-3-15,0 7 1 0,-4 6 2 0,4 2-3 16,-3 3 1-16,7 1 1 0,-4 0 2 0,-4-3 4 16,4 4 6-16,4-4 1 0,3-1-1 0,-4 1-1 15,7-5 1-15,1-2 1 0,3-1 0 0,3 0 0 16,0-6 0-16,7 3-1 0,7-3-2 16,-7-1-11-16,7-1-12 0,0 0-1 0,7 0 2 15,0 0 10-15,7-3 11 0,3-4 2 0,7-4-3 16,0-1 0-16,0-3 0 0,7-6-1 0,0 0-1 15,0 3 0-15,-7-2 4 0,4 3-3 16,-11 4 3-16,4 2-2 0,-4 0-2 0,-3 6-1 16,-1 2-1-16,-6 3 0 0,4 0-3 15,-8 0 1-15,0 3 6 0,1 5 0 0,3 2 5 0,-7 1 1 16,0 2-1-16,0 1-1 0,-14 0-4 16,4 1-1-16,-1-2-1 0,-2-3 7 0,-5-2-1 15,5-1 4-15,-5-4-3 0,12 2-5 0,-8-2 1 16,0-3-2-16,11 3 1 0,-4-3-11 15,7 0-35-15,0 0-28 0,0 0-29 0,7-8-50 0,-4 2-99 16,7-1-1089-16</inkml:trace>
  <inkml:trace contextRef="#ctx0" brushRef="#br0" timeOffset="-54208.69">8960 13122 875 0,'0'0'88'0,"0"0"3"0,0 0 42 15,0 0 35-15,0 0 14 0,0 0-23 0,0 0-36 16,0 0-40-16,0 0-52 0,0 0-15 16,0 0 6-16,0 0 18 0,-14 12 27 0,28-29 8 15,3-6 4-15,0-5-6 0,4-9-4 0,7-7-16 16,-1-1-13-16,7-5-7 0,1-1 4 0,3-7 12 15,3-2 3-15,0-1-7 0,7 1-14 16,-6 5-18-16,-4 8-7 0,-1 9-8 0,-2 4-4 16,-1 11-1-16,-6 8-1 0,-4 8 3 0,-10 2 2 15,6 0 4-15,-9 5 1 0,2-1 0 0,1 1-2 16,-7 0-7-16,-7 0-3 0,0 0-3 0,0 0-6 16,0 0 5-16,0 0-4 0,0 0-10 15,0 1-36-15,0 1-76 0,-7 1-101 0,4-1-1196 0</inkml:trace>
  <inkml:trace contextRef="#ctx0" brushRef="#br0" timeOffset="-53575.12">9321 12014 1742 0,'0'0'62'0,"0"0"-87"0,0 0-24 0,0 0 14 16,0 0 21-16,0 0 38 0,0 0 24 0,0 0 4 15,0 0-9-15,0 0-18 0,0 0-11 16,0 0-4-16,0 0 5 0,0 0 3 0,38 79-1 16,-31-73-5-16,-4 1-7 0,-3-6-8 0,0-1-11 15,0 0-3-15,0 0 0 0,0 0 7 0,0 0 17 16,0 0 4-16,0 0-1 0,-3 0-3 0,-7 0-6 16,6 2 5-16,-3-2 12 0,-3 3 5 15,0 0 4-15,3 0 4 0,0 0-2 0,-10 4 5 16,6-1 7-16,5-1 0 0,-12 2 3 0,8 1 0 15,3 0-6-15,-10 3-1 0,10-7-2 0,0 5-5 16,-7-6-1-16,4 4 0 0,7-4-3 0,-1 2 1 16,-3-5 3-16,-3 5-5 0,3-3-2 15,4-2-3-15,3 0-6 0,0 0-7 0,0 0-6 16,0 0-5-16,0-7 4 0,13 0 5 0,-6-2 6 16,4-5 5-16,-5-1-3 0,12 0-3 0,-8-3-2 15,-3 4-5-15,10 1-1 0,-10 4 0 16,0 0 2-16,3 3 5 0,1-1 4 0,-5 1 2 15,5 0 3-15,2 4-3 0,-6-5-4 0,-3 6-3 16,3-1-3-16,0-1-1 0,-4 3 2 16,7 0 2-16,-3 0 2 0,-3 0 3 0,6 5 3 15,4 3-2-15,-7-1-2 0,10 0-5 0,-3 3-6 16,-8-3 1-16,15 1-4 0,-11 3 2 0,11-3 0 16,-11 0-2-16,8 0 1 0,2 1 0 15,8 0 1-15,-8 4 1 0,5-4-2 0,2-2-4 16,4 4 2-16,0-3 1 0,0 0 1 0,-7-4 5 15,-3 2-1-15,3-3-3 0,-17 2 1 0,6-4-3 16,-2 2 4-16,-11-3 5 0,0 2 8 16,0 0 11-16,0-1 12 0,0 4 2 0,-4 2-14 0,-13 4-10 15,10 4-17-15,-10 4-10 0,0 2 5 16,-11-3-1-16,15 1 0 0,-12 0-10 0,8-1-8 16,0-5-21-16,-7 1-22 0,14-4-11 0,-1-2-6 15,-6-2-17-15,14-1-36 0,3-2-97 16,-4-3-1216-16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9T11:51:18.95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9277 6534 567 0,'0'0'187'0,"0"0"-32"0,0 0-19 16,0 0-20-16,0 0-27 0,0 0-33 0,0 0-24 16,0 0-19-16,0 0-19 0,0 0-11 15,0 0-3-15,0 0 7 0,-66 20 8 0,52-12 9 16,4-2 10-16,3 2 5 0,-7-3 7 0,4 2 0 15,3-1-8-15,4 0-5 0,-4 0-8 0,0-1-2 16,4 0-4-16,-4 0-1 0,3 0 1 0,1-2-6 16,3 0 0-16,0-1-4 0,0 1-1 15,0-3 6-15,0 2 14 0,0-2 18 0,0 0 13 16,0 0 6-16,0 0 2 0,0 0-5 0,0 0-4 16,0 0-5-16,0 0-2 0,0 0 2 0,0 0 3 15,0 0 4-15,0 0 1 0,0 0-4 0,0 0-4 16,0 0-5-16,0 0-4 0,0 0-5 15,0 0-1-15,0 0-4 0,0 0-2 0,0 0 19 16,3 1 16-16,8 1 13 0,-8 0 5 0,7 0-17 16,-3-2-18-16,-3 1-10 0,9 1-6 15,1 1-3-15,-10-1 0 0,2-1-1 0,5 2 1 16,-1-1 0-16,-3 0 0 0,-7-1 0 0,14 2 2 16,-4-3-2-16,-3 2 2 0,-4-2 2 15,4 1-2-15,11-1 2 0,-12 2 1 0,1 0-4 16,10-2 0-16,-6 2-2 0,3-2-3 0,3 1 1 15,-7 1-3-15,11-2 0 0,-11 0 1 0,11 0 8 16,-8 3 1-16,12-3-1 0,-12 0-5 16,11 2-10-16,-6-2 0 0,2 0 1 0,4 1 1 0,-3-1 3 15,0 0 0-15,-1 0 2 0,-2 0 0 16,6 0 0-16,-14 0 0 0,17 0-1 0,-16 0-2 16,9 0-1-16,-13 0 1 0,14 0 0 0,-11 2 0 15,4 1 2-15,0-2-3 0,-7 1-1 0,13-1 0 16,-9 4-1-16,-1-3 3 0,14 1 0 15,0 0-1-15,-7 2 6 0,11-3-3 0,6 1-1 16,-6 2 1-16,3-4-6 0,-7 1 4 0,3-2 1 16,4 0-2-16,0 3 0 0,0-3 3 0,0 0-1 15,-3 0 0-15,-4 0 3 0,0 0-6 16,4 2 0-16,-1-2 1 0,-6 0-3 0,-1 1 5 16,11-1 2-16,-7 0 0 0,-3 0 4 0,7 0-3 15,3 0-3-15,-4 0 2 0,8 0 2 16,-4 0-3-16,-7 0 0 0,10-1-2 0,-6-1-7 15,3-3 6-15,-1 4 2 0,1-4-1 0,0 3 1 16,-3 2-2-16,-4-1-2 0,-3-1 2 0,6-1 0 16,-3 3-2-16,-10 0 0 0,10 0 0 0,-10 0 3 15,7 0-4-15,-11 0 2 0,4 0 0 16,-1 0-1-16,-2 0 3 0,6 0 5 0,-3 0-2 16,10 0-3-16,-14 0 3 0,18 0-7 0,-11 0 1 15,4 0 4-15,6 0-1 0,-6 0 3 16,6 0 0-16,1 0-4 0,3 0 2 0,3-2-5 15,-3 1 1-15,0-1 0 0,0 2 1 0,-3-2-1 16,-8 1-1-16,11-1 4 0,0-1-2 0,-7 0-1 16,7 1 2-16,-10-2-4 0,6 2 4 0,4-1-2 15,-10-2 3-15,0 4 0 0,3-3 0 16,-7 2 1-16,4 1-1 0,-1 1 1 0,-9 0-1 16,-1 0 0-16,7-2 1 0,-10 2-2 0,3 0 2 15,8-3-2-15,-8 3 2 0,10-1 0 0,-6 1-1 16,14-2 1-16,-11 0 1 0,7-2-1 15,4-1 2-15,-1 3-1 0,-13-1-1 0,13 1-1 16,-6 0-3-16,-7 2 0 0,6-1 0 0,-9 1 0 16,-4-2 0-16,10 2 0 0,-10 0-1 0,0 0-2 15,-4-3 6-15,7 3-4 0,1 0 2 0,-4 0 0 16,-4 0-3-16,14-2 2 0,-10 2-1 16,0 0 0-16,3-1 1 0,11-1 0 0,-11-1 0 15,11 1 0-15,-11 1-1 0,11-1-1 0,-11-1 0 16,4 1 3-16,0 1 0 0,-7 1-1 15,0-2 2-15,6 2-4 0,-2 0 3 0,-8-2-1 16,14 2-1-16,-6 0 1 0,-4 0 0 0,10 0 0 16,-4-2-1-16,-2 2 4 0,13 0-3 0,-3-1 0 15,-8 1 1-15,8-2-4 0,-7 2 3 0,6-3-2 16,-6 3 2-16,10-2 0 0,-10 2-1 16,14-1 2-16,-8 1-2 0,-3-2 0 0,7 2 1 15,-10-3 0-15,10 3 0 0,-13-1 2 0,9 1-3 16,-13 0 1-16,14 0 0 0,-14-1 2 15,3 1-3-15,7-2 1 0,-10 2 2 0,-3-3-4 16,2 3 3-16,1-2 0 0,0 2-1 0,-3 0 1 16,-1 0-2-16,4 0 1 0,-7 0-1 0,3-1 1 15,1 1 0-15,3 0 0 0,0 0 1 16,-4 0-3-16,1 0 2 0,-1-2 0 0,0 2-1 16,-3 0 1-16,0 0-1 0,4 0 0 0,-4 0 0 15,3 0-1-15,8 0 2 0,-11-2-2 0,3 2-2 16,0 0-3-16,-3 0 1 0,4 0-4 0,-1 0-2 15,1 0-1-15,-4 0-8 0,3 0-15 16,1-2-27-16,6 2-46 0,-10-1-84 0,0 1-1304 0</inkml:trace>
  <inkml:trace contextRef="#ctx0" brushRef="#br0" timeOffset="4783.87">8888 8673 1522 0,'0'0'70'0,"0"0"-79"16,0 0-11-16,0 0 7 0,0 0 14 0,0 0 16 15,0 0 6-15,0 0-5 0,0 0-18 0,0 0-22 16,0 0-8-16,0 0 7 0,17 0 11 16,-10 0 17-16,-7 0 6 0,7 0 6 0,3 0 8 15,0 1 7-15,-3 4 6 0,0-2-3 0,3 2-8 16,1-4-3-16,-4 2-2 0,-4 1 0 15,7-1 0-15,4 3 6 0,-7-1-2 0,0-2 0 0,10 4 3 16,-10-3 1-16,3-1 8 0,7 1-2 16,-10-1-2-16,4 2-1 0,6 0-8 0,-7 0 0 15,11-2-1-15,-11 0-6 0,4-1-1 0,7 3-2 16,-8-2-2-16,5 2-2 0,-8-2-1 0,14 2 0 16,-14-2 3-16,11 1 6 0,-7-3 4 15,6 2 0-15,1 0-2 0,-4-1-5 0,7-2-4 16,-10 0 5-16,14 0 2 0,-4 0-2 0,-7 0 3 15,10 0-2-15,4 0-2 0,-10 0-5 0,3 0-2 16,4 0 0-16,-1 0-5 0,1 0 0 16,-11 0-4-16,10 0 2 0,1 0-3 0,-4 0 0 15,-3 3 1-15,10 2 2 0,-4-2 6 0,1 0 3 16,-8 0 3-16,11 1-5 0,4-2 7 16,-1-2 5-16,1 1-3 0,6-1-2 0,0 0-14 15,-6 0 1-15,2 0 1 0,-2 0 4 0,-1 0 1 16,1-1-5-16,-1-1-2 0,1 0-2 15,-5 0 1-15,5 1 1 0,-4 1-1 0,0-2 6 16,3 2 0-16,-6-3 3 0,10 1 1 0,-4-1-2 16,0-3-5-16,1-1-1 0,-1 3-5 0,-3-4-5 15,-10 3 3-15,13 0 1 0,-6 2-1 0,3-2 6 16,-4 4-2-16,-9 0-1 0,6-2-2 16,3 1 3-16,-13 2 0 0,13 0-2 0,-2 0 2 15,-8 0-4-15,10 0 5 0,-6 0-3 0,0 0 2 16,3 0 1-16,7 0-1 0,-4 0 2 0,-3 2-4 15,-3-2 2-15,10 0 0 0,-4 0 0 0,1 0 0 16,-11 0-3-16,14 0 2 0,-7 0 0 16,-10-2 0-16,10 2 4 0,-10 0-3 0,10 0-1 15,-14 0 0-15,11 0-1 0,-11 0 0 0,7 0 3 16,-6 0 0-16,3 0 1 0,3 0-2 0,0 0 3 16,4 0 0-16,3 0-1 0,0 0 0 15,3 0 0-15,1 0-1 0,3 0 1 0,3-1-2 16,-6-1-1-16,3-3 2 0,0 2 2 0,-11-2-2 15,4 2 0-15,4-1-1 0,-7 1-2 16,-1-1 0-16,8 2-1 0,-14-1 1 0,6 1 1 16,-10 2 0-16,11 0 2 0,-11-1-2 0,8 1 4 15,-5 0-3-15,-2-2 2 0,9 2-1 0,-13 0-4 16,17-3 4-16,-10 3-3 0,10-2 2 0,-7-1 2 16,4 0 0-16,7-1-4 0,-4-1 0 0,-4 1-1 15,8-2-1-15,-1-2 5 0,1 2-2 16,-7-1-2-16,6-1 4 0,1 0-2 0,-4 1 1 15,-7 2 2-15,10 2-3 0,-9-2 1 0,-1 2-3 16,-7 1 0-16,7 2 0 0,-6-3 1 0,-4 3 0 16,10 0 1-16,-10-2 2 0,0 2-1 15,6-1 3-15,-6 1 0 0,0-2-2 0,0 2 1 16,7 0-1-16,-7-3 0 0,0 2-1 0,-7 1 2 16,6 0 1-16,-2 0 1 0,6 0-4 15,-6-1 2-15,-1 1 0 0,-3 0-3 0,0 0 2 16,3 0 1-16,-3 0 1 0,0 0 3 0,0 0 2 15,0 0 3-15,0 0 0 0,0 0 2 0,0 1 0 16,0-1-4-16,0 0-3 0,0 0-6 16,0 0-2-16,0 0-7 0,0 0-4 0,0 0-5 15,0 0-6-15,0 0-9 0,0 0-18 0,0 0-32 16,0 0-56-16,0 0-125 0,0 0-1183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9T11:52:41.40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21785 3289 1158 0,'0'0'488'16,"0"0"-408"-16,0 0-43 0,0 0-10 0,0 0-2 15,0 0-1-15,0 0 0 0,0 0-4 0,0 0 1 16,0 0 1-16,0 0 4 0,0 0 4 16,0 0-2-16,0 0 1 0,38 84-4 0,-27-76-3 15,-1 0-3-15,0 0-2 0,-3-1-3 0,0-1-2 16,-4 2-1-16,4 0 0 0,-3-1 0 16,-4 1 4-16,0 0 3 0,0 1 0 0,0 1 4 0,-4 0-5 15,-3-2-28-15,0-2-65 0,1 1-125 16,-5-6-1181-16</inkml:trace>
  <inkml:trace contextRef="#ctx0" brushRef="#br0" timeOffset="350.57">21834 3288 2058 0,'0'0'90'0,"0"0"-47"16,0 0 5-16,0 0 4 0,0 0-6 0,0 0 2 15,0 0-7-15,0 0-2 0,0 0-4 0,0 0-9 16,0 0-8-16,0 0-6 0,0 0 1 0,0 0-5 16,127 85-5-16,-120-71-1 0,3 1-12 0,0 3-11 15,-3-3-17-15,-3 4-41 0,-4-8-101 16,3-3-1256-16</inkml:trace>
  <inkml:trace contextRef="#ctx0" brushRef="#br0" timeOffset="779.45">22006 3218 2234 0,'0'0'33'0,"0"0"-19"16,0 0 25-16,0 0 26 0,0 0 17 0,0 0-5 16,0 0-19-16,0 0-31 0,0 0-21 15,0 0-12-15,0 0 2 0,0 0 22 0,0 0 6 16,0 0 8-16,68-34 2 0,-37 14-12 0,4-4-7 16,-1-2-1-16,1-4-2 0,-4 5 2 0,3-4 2 15,0-2 1-15,1 1 3 0,6-4-3 0,-6 0 4 16,2 5 3-16,-6 0 6 0,0 5 1 15,-3 4 2-15,-1 2 0 0,-3 3-3 0,-6 0-2 16,2 7-4-16,-6-3-7 0,3 6-5 16,-6-1-5-16,-1 4-1 0,-10 0 1 0,7 0-1 0,0 2 1 15,-7-1-1-15,3 1 1 0,-3 0-1 16,0-2 2-16,4 2-1 0,-4 0 1 0,0 0-5 16,0 0-3-16,3-3 2 0,-3 3-2 0,3 0 0 15,-3-2 4-15,0 2-4 0,7-1-2 16,-7 1 0-16,4-2-3 0,-1-1-6 0,4 1-11 15,-3 1-25-15,-4-1-49 0,3-1-66 0,-3 3-423 16,3 0-987-16</inkml:trace>
  <inkml:trace contextRef="#ctx0" brushRef="#br0" timeOffset="87946.8">563 1919 1522 0,'0'0'297'0,"0"0"-79"0,0 0-32 16,0 0-38-16,0 0-35 0,0 0-31 0,0 0-27 16,0 0-11-16,0 0-14 0,0 0-1 15,0 0 0-15,0 0-3 0,-103 93 4 0,96-72 4 16,-7-4 4-16,1 1 8 0,2-5-1 0,8-2 0 15,-1-7-6-15,-2 2-5 0,6-4-11 0,0 1-8 16,0-3-5-16,0 0-9 0,0 0 2 0,0 0-4 16,0 0-3-16,0 0 4 0,0 0-2 15,0-5 1-15,0-1 1 0,0 2 2 0,3-4 0 16,0-3 2-16,1 3 1 0,-1 1 3 0,-3-1 2 16,0 3 4-16,0 1 2 0,0 2 1 15,0 2 6-15,0 0-1 0,0 0-5 0,-3 6-5 16,-7 7-8-16,-1 5-2 0,1 2 1 0,0 7 2 15,-8 4 0-15,12-2-4 0,-5 2 3 0,-3 0-1 16,11 7 3-16,-4 0 1 0,4 0 0 16,3 5 0-16,0-3 0 0,3-3 0 0,7 1-1 15,4-2 2-15,3-4-5 0,-10-3-1 0,11-3-2 16,-1-3-2-16,3-2 2 0,1-6 2 0,-4-2-2 16,7-4 2-16,0-3-3 0,0-6 0 0,1 0 2 15,2-8 2-15,-6-5 2 0,3-4 1 16,-7-3 1-16,0-3-3 0,-6 1 4 0,2-2-2 15,-2 2 0-15,-8-1 2 0,1 1-2 0,2 0 1 16,-6 3-2-16,0-2 2 0,0-1-2 16,0 0 2-16,-6 6 1 0,-1 1-2 0,7 3 0 15,-11 4-2-15,8 3 2 0,-7 0-2 0,10 5 1 16,-4 0-5-16,4 0-5 0,0 0-2 0,-3 5 2 16,3 6 2-16,0 3 3 0,0 4 3 15,0 3-2-15,3 2 1 0,7 3 0 0,-6-3 1 16,3 0 2-16,0-3-2 0,0 0 1 0,3 0 0 15,0-4-4-15,1 0-2 0,2-1 1 0,-2 1 0 16,2-3-1-16,8-2-3 0,0 1-5 16,-4-5-7-16,7 1-5 0,-3-5-31 0,3-1-41 15,-7-2-47-15,0 0-160 0,-10-2-1321 0</inkml:trace>
  <inkml:trace contextRef="#ctx0" brushRef="#br0" timeOffset="88200.75">914 1912 2346 0,'0'0'118'0,"0"0"-31"0,0 0 6 0,0 0 13 16,0 0-5-16,0 0-17 0,0 0-19 15,0 0-11-15,0 0-7 0,0 0-3 0,-31 195 1 16,42-162-1-16,-8-2-4 0,7 0-9 0,-3-4-6 15,7-1-4-15,-7 0-6 0,7-3-3 0,0-3-3 16,-8-2-6-16,8-2-1 0,0-3-2 0,3-3-4 16,-3-2-7-16,7-3-13 0,-4-5-22 15,3 0-44-15,-2 0-37 0,-1-5-159 0,-7-2-1352 0</inkml:trace>
  <inkml:trace contextRef="#ctx0" brushRef="#br0" timeOffset="88512.99">1238 1778 2530 0,'0'0'71'16,"0"0"-30"-16,0 0 19 0,0 0 15 0,0 0 3 16,0 0-13-16,0 0-26 0,0 0-18 0,0 0-9 15,-31 197-8-15,41-176 0 0,-3-5-1 0,0-1-1 16,0-1 1-16,-4-5 4 0,11 2 6 15,-4-4 4-15,-3 1 3 0,7 0 1 0,0 0 12 16,6 1 8-16,-6 0-9 0,7 1 1 0,-7 2-17 16,3-2-11-16,0 0 3 0,-3 0 2 15,-4-1 8-15,-3-1 3 0,-4-1 2 0,1 1 1 16,-4 0 0-16,0 2 1 0,-4-1-7 0,1 2-7 16,-11 2-10-16,-3 2-14 0,0-2-7 0,0-2-18 15,-11 2-28-15,11-5-38 0,-4 0-45 16,11-5-96-16,3-3-1358 0</inkml:trace>
  <inkml:trace contextRef="#ctx0" brushRef="#br0" timeOffset="88719.87">1248 1572 1403 0,'0'0'358'0,"0"0"165"0,0 0-256 16,0 0-32-16,0 0-50 0,0 0-42 15,0 0-44-15,220 151-30 0,-196-120-20 0,7 1-13 16,-3 2-6-16,-7-4-6 0,-1 3-5 0,-6-3-4 16,-7 0-6-16,3 0-3 0,-6 0-2 0,-1-4-4 15,4 0-4-15,-7-3-2 0,0-2-7 16,0-3-14-16,0-3-37 0,0 0-84 0,0-7-137 16,0-3-1371-16</inkml:trace>
  <inkml:trace contextRef="#ctx0" brushRef="#br0" timeOffset="88946.84">1775 1755 2510 0,'0'0'476'0,"0"0"-419"0,0 0-33 16,0 0 13-16,0 0 12 0,0 0 1 0,0 0-9 15,0 0-20-15,0 0-12 0,0 0-6 16,0 0-7-16,0 0 0 0,0 0-2 0,199-159-7 16,-192 146-8-16,7 0-15 0,-7 2-20 0,0 7-33 15,-4-1-57-15,-3 3-131 0,0 2-1297 0</inkml:trace>
  <inkml:trace contextRef="#ctx0" brushRef="#br0" timeOffset="89113.69">1926 1920 2723 0,'0'0'47'0,"0"0"-8"15,0 0 33-15,0 0 13 0,0 0-6 0,0 0-18 0,0 0-26 16,0 0-17-16,0 0-12 0,0 0-8 16,0 0-4-16,200-116-10 0,-180 90-15 0,-6 0-47 15,-4 7-112-15,1 6-1407 0</inkml:trace>
  <inkml:trace contextRef="#ctx0" brushRef="#br0" timeOffset="90062.55">2515 771 2274 0,'0'0'183'0,"0"0"-59"16,0 0-6-16,0 0 1 0,0 0 0 15,0 0-17-15,0 0-25 0,0 0-24 0,0 0-25 16,0 0-15-16,0 0 0 0,0 0 4 0,0 0 13 15,0 0 7-15,17 76-4 0,0-47-7 16,0 1-4-16,0 3-5 0,-6-4-7 0,13 0 0 16,-14-2-6-16,4-3-2 0,0-4 5 0,-1-1-7 15,-6-3 3-15,4-6-3 0,-8-2-1 16,4-3 0-16,0-5 1 0,-4 0 1 0,-3 0 5 16,0 0 7-16,0-2 1 0,-3-9-2 0,-4-1-5 15,0-8-4-15,0-1-2 0,-7-2-3 0,-3-1 1 16,7-6-4-16,-4-1-1 0,4-7-2 15,-4-1 0-15,0-2 3 0,7 0-1 0,-3 2 4 16,3 4-3-16,0 2-1 0,4 4-2 0,3 4-2 16,0 3 1-16,0 6 3 0,0 0 0 0,3 6 2 15,4 2 4-15,0 2-5 0,3 3-3 16,-6 3 0-16,3 0-5 0,10 0 5 0,-7 8 2 0,4 6 4 16,-4 2 6-16,1 5 0 0,2 3 5 15,-6 5 0-15,4 1 1 0,-11 2-1 0,3 0-2 16,-3 3 1-16,0-4-4 0,0-2 1 0,0-5 0 15,0-1-1-15,0-3 2 0,0-3-3 0,-3-6-1 16,3 2 1-16,0-8-3 0,0 1-1 16,0-4 3-16,0-2-5 0,0 0 0 0,0 0-2 15,0 0-3-15,0-5 3 0,6-2 3 0,8-4 2 16,0-3 3-16,0-3-2 0,3-3-2 16,0 2 0-16,0-3-2 0,1 3 0 0,-1 0 0 15,0 5 3-15,0 0-2 0,0 5 0 0,1 3-2 16,-5 4 1-16,8 1 1 0,-14 0 0 0,10 6 2 15,-3 5 3-15,3 2-2 0,-3 2 1 16,-7 2 3-16,3 0 2 0,-3 4 3 0,-7 0 2 16,0 1 0-16,0 1 1 0,-7 0 5 0,-10-1-1 15,0 3 3-15,-4 3-1 0,-10-1-4 0,0 4-2 16,-3 3 0-16,-4-3 0 0,7 1 0 0,-4-3 0 16,4-2-2-16,11-9-2 0,3-3-3 15,-1-3 0-15,5-7-2 0,9-2-6 0,-6-1-1 16,6-2-4-16,4 0-12 0,-3-10-15 0,3-4-18 15,0-6-27-15,0-3-36 0,7-5-45 0,-4 8-105 16,4 4-1373-16</inkml:trace>
  <inkml:trace contextRef="#ctx0" brushRef="#br0" timeOffset="90306.23">3082 370 2171 0,'0'0'88'0,"0"0"-14"16,0 0 14-16,0 0 14 0,0 0 5 0,0 0-12 15,0 0-11-15,0 0-3 0,0 0-6 0,0 0 1 16,0 0-2-16,0 0-6 0,0 0-8 16,-17 179-6-16,14-142-8 0,3-2-7 0,0 2-6 0,0 0-6 15,0-3-7-15,7-1 1 0,6-2-11 16,-2-1-2-16,2-3-5 0,8-4-7 0,-4-3 4 15,4-7-3-15,6 0-2 0,-6-10-7 0,3-3-4 16,4 0-13-16,-1-6-29 0,-6-7-38 0,-4-2-62 16,0 2-112-16,-10 6-1358 0</inkml:trace>
  <inkml:trace contextRef="#ctx0" brushRef="#br0" timeOffset="90662.48">3485 329 2755 0,'0'0'91'0,"0"0"-47"0,0 0-6 0,0 0 14 16,0 0 10-16,0 0-10 0,0 0-13 0,0 0-15 15,0 0-10-15,-72 197-6 0,72-177-3 0,-7-1-4 16,7-4-2-16,0-6 1 0,10 0-3 15,0-2 4-15,-6-4 1 0,6 0-4 0,11-1 9 16,-14-2 3-16,13 0-1 0,-2 0 0 0,6 0-1 16,-4 0-4-16,1 0 7 0,7 0 4 0,-8 3 1 15,1-1 1-15,-4-1-8 0,-3 1-7 16,-7 1 2-16,0 0 3 0,-7 5 9 0,0 4 7 16,-7 4 0-16,-4 7-3 0,-6 1-9 0,-4 5-9 15,-6 0-2-15,-1-2-5 0,4 2-1 16,4-1-9-16,-8-7-9 0,14-2-22 0,-3-6-46 15,10-7-64-15,-3-3-220 0,7-3-1263 0</inkml:trace>
  <inkml:trace contextRef="#ctx0" brushRef="#br0" timeOffset="90859.74">3685 117 2525 0,'0'0'104'15,"0"0"-11"-15,0 0 9 0,0 0 6 0,0 0-14 16,0 0-22-16,0 0-17 0,0 0-18 0,0 0-8 16,0 0-1-16,123 227 2 0,-112-180-1 0,-8-2-4 15,-3 2-9-15,0-7-14 0,0 3-4 16,0-6-6-16,-3-4-8 0,-8-2-14 0,8-1-22 16,3-1-31-16,-3 0-19 0,-4-8-139 0,7-10-1348 15</inkml:trace>
  <inkml:trace contextRef="#ctx0" brushRef="#br0" timeOffset="91241.06">2996 1714 2473 0,'0'0'113'0,"0"0"-28"16,0 0 8-16,0 0 8 0,0 0 4 15,0 0-18-15,221-187-21 0,-173 143-16 0,14-3-12 16,-7-6-6-16,3-3 6 0,4-2 4 0,4-2-1 16,-5 4 3-16,-5 1-10 0,-5 7-2 0,-13 3-5 15,7 7-8-15,-11 3-4 0,-10 8-7 16,0 6-3-16,-13 8-5 0,-1 3 2 0,-7 4-7 16,-3 4-3-16,0 2-15 0,0 0-43 0,-3 0-73 15,-7 2-116-15,3 3-1428 0</inkml:trace>
  <inkml:trace contextRef="#ctx0" brushRef="#br0" timeOffset="91879.9">3220 1955 2607 0,'0'0'140'0,"0"0"-31"0,0 0 0 16,0 0-2-16,0 0-11 0,0 0-27 0,0 0-30 15,0 0-18-15,0 0-6 0,0 0 0 0,0 0 2 16,0 0 3-16,0 0-8 0,17 207-5 0,-17-169-4 15,7 0 0-15,-3-3-2 0,6-3-3 16,-7-3-2-16,-3-3-7 0,4-4 2 0,3-7-2 16,-1-1 2-16,-2-6 6 0,-4-6-6 0,0 1 3 15,0-3-1-15,0-3-9 0,0-7-14 0,0-5-13 16,0-7-8-16,-4-2-4 0,4-5 7 16,0 0 9-16,-6-3 8 0,2-1 17 0,1 3 5 15,-1-4 4-15,4 0 7 0,-3 4-1 0,-7-1 5 16,-1-1 2-16,4 5 3 0,4-1 3 15,-7 4 9-15,3 4 6 0,0 8 8 0,3 1 2 16,4 7-6-16,0-1-7 0,0 5-11 0,0 0-7 16,14 0 2-16,0 2 4 0,-4 5 3 0,14 6-2 15,-7 0 0-15,4 2-8 0,7 3-5 16,-4-2-2-16,3 4 0 0,1-3-2 0,3-1 0 16,0 0-3-16,3-1-6 0,-3 1-8 0,4-1-14 15,-11-1-21-15,3 2-48 0,-6-3-10 0,-4-5-124 16,-7-1-1349-16</inkml:trace>
  <inkml:trace contextRef="#ctx0" brushRef="#br0" timeOffset="92081.67">3148 2390 2766 0,'0'0'87'0,"0"0"-59"15,0 0 16-15,0 0 15 0,0 0 11 16,0 0-7-16,217-196-22 0,-180 164-20 0,-2-1-12 16,-1 6-11-16,-3 1-6 0,0 3-14 0,-10 2-19 15,-1 1-28-15,5-1-40 0,-15 1-79 0,4 4-230 16,-4 4-1146-16</inkml:trace>
  <inkml:trace contextRef="#ctx0" brushRef="#br0" timeOffset="92309.35">3685 1557 1748 0,'0'0'739'16,"0"0"-633"-16,0 0-2 0,0 0 0 0,0 0 0 16,0 0-9-16,-31 203-23 0,31-167-19 15,-4 3-18-15,4-6-13 0,0 3-13 0,0-6-3 16,7 1-2-16,3-2-1 0,-6-5 5 0,10-1-5 15,3-6-2-15,-10-4-1 0,17-3-9 16,-7-5-3-16,4-5-11 0,3 0-23 0,3-7-20 16,4-9-8-16,-3-2-19 0,-4 2-195 0,-4 5-1278 0</inkml:trace>
  <inkml:trace contextRef="#ctx0" brushRef="#br0" timeOffset="92582.72">4015 1438 2432 0,'0'0'119'0,"0"0"-40"0,0 0 21 0,0 0 12 15,0 0-7-15,0 0-27 0,0 0-32 0,0 0-27 16,0 0-12-16,0 0-7 0,-72 195-2 16,72-182 1-16,0-2-1 0,10 2 2 0,-3-5 3 0,7 0-1 15,-8 2 3-15,15-4 2 0,-11 1 1 16,8 0 3-16,-5-1 6 0,5-3-8 0,-5 2 7 15,5 1 2-15,-1-4-1 0,-10 1 5 0,3 2-6 16,-3-2-4-16,0 3 2 0,-7 2 1 16,0 4-2-16,-14 4-3 0,-3 2-13 0,0 2-21 15,-1 1-14-15,-13-3-29 0,14 0-50 0,-3-2-103 16,2-5-438-16,5-5-942 0</inkml:trace>
  <inkml:trace contextRef="#ctx0" brushRef="#br0" timeOffset="92809.37">3953 1262 2428 0,'0'0'142'0,"0"0"-59"16,0 0 7-16,0 0 16 0,0 0 11 0,0 0-16 16,0 0-18-16,0 0-12 0,0 0-10 0,0 0-12 15,224 83-5-15,-193-60-5 0,0 8-4 16,-4 5-2-16,4-1-5 0,-3 6-4 0,-8 3-6 15,-6 0-5-15,0 3-2 0,-7 0-9 0,-7-2-2 16,0 0-4-16,0-3-4 0,0-5-6 0,-4 0-24 16,-6-7-45-16,3-9-93 0,-3-6-1199 0</inkml:trace>
  <inkml:trace contextRef="#ctx0" brushRef="#br0" timeOffset="99157.65">6272 15281 2515 0,'0'0'148'0,"0"0"-85"16,0 0-27-16,0 0-8 0,0 0-7 0,0 0 8 16,0 0 7-16,0 0-3 0,0 0-2 0,0 0-8 15,100-213-13-15,-83 186-3 0,4 3-3 0,-7 1-3 16,0 4-5-16,-8 3-6 0,8 0-11 15,-4 3-13-15,-3 0-19 0,-3-5-33 0,-1 7-83 16,1 2-1067-16</inkml:trace>
  <inkml:trace contextRef="#ctx0" brushRef="#br0" timeOffset="102588.42">6486 15774 830 0,'0'0'127'0,"0"0"-36"0,0 0 19 15,0 0 22-15,0 0 10 0,0 0-8 16,0 0-15-16,0 0-17 0,0 0-24 0,0 0-2 16,0 0 7-16,0 0 13 0,-4 26 14 0,15-19-4 15,-1 4-9-15,0 4-16 0,4 0-10 0,7 6-9 16,6 2-5-16,-6 1-2 0,-1 0-18 15,8 0-12-15,-11 2-14 0,4-3-12 0,6 0-3 16,-16-3 0-16,9 0-5 0,-9-4-4 0,2-3-7 16,-2-4-4-16,-8 0-2 0,1-2-6 0,-4-5-1 15,0 1-14-15,0-1-60 0,-4-2-101 16,-6 0-195-16,-7 0-262 0,13-7-303 0,1 2 700 0</inkml:trace>
  <inkml:trace contextRef="#ctx0" brushRef="#br0" timeOffset="103012.54">6579 15911 0 0,'0'0'160'0,"0"0"386"0,0 0-110 0,0 0-105 15,0 0-54-15,0 0-59 0,0 0-42 16,-104-193-15-16,104 175-27 0,0 2-2 0,0-2-4 16,0-2-9-16,11 2-18 0,6 0-30 0,-7 1-29 15,4 6-20-15,3 3-13 0,-10 3-6 0,14 5 0 16,-11 2 7-16,4 11 8 0,3 2 3 16,7 7-1-16,-14 0-4 0,15 3-7 0,-15 2-5 15,7-1-2-15,-3 1-2 0,0-1 2 0,-1 3-2 16,-6-3 1-16,7 1-2 0,0-1 2 15,-7-3-1-15,-4-1-1 0,1-1 3 0,2-5 1 16,-2 0 3-16,-4-4 1 0,7-4-1 0,-7-2-3 16,0-3-2-16,3-3-1 0,-3 0-6 0,0 0 1 15,0-6-8-15,0-2 3 0,4-2 7 16,-1-3 3-16,-3-4 11 0,3-3 0 0,8 3-4 16,-1-4-1-16,-3 4-1 0,0 0-1 0,7 4 0 15,-1 0 2-15,-2 5-4 0,9 3-1 0,-9 0-1 16,2 4-2-16,1 1 3 0,-7 0 4 15,7 6 3-15,-7 4 7 0,0 4 4 0,-4 2 2 16,-3 5-2-16,0-1-2 0,0 2 1 0,0 2-3 16,-3 2 1-16,3-2-2 0,-7 3-2 0,-4-1-2 15,-2 4-5-15,9-6-3 0,-10 0-1 0,8-2 0 16,-8-2-3-16,10-4 0 0,-6-1-7 16,0-7-7-16,3-1-7 0,3 0-12 0,4-6-18 15,0-1-28-15,-3 0-46 0,3 0-123 0,0-1-244 16,0-4-1092-16</inkml:trace>
  <inkml:trace contextRef="#ctx0" brushRef="#br0" timeOffset="103247.93">6971 15254 2271 0,'0'0'127'0,"0"0"-64"0,0 0-18 16,0 0-7-16,0 0 12 0,0 0 10 15,0 0 0-15,0 0-4 0,0 0-1 0,0 0-3 16,-14 194 4-16,14-164 2 0,7 1-1 0,0 1-3 16,7 1-9-16,-7-2-14 0,17 2-10 0,-14-3-10 15,14-1-5-15,-3-5-1 0,-1-2-2 0,4-1-5 16,-3-9-3-16,0-1-11 0,6-6-4 0,-10-5-1 16,4 0 1-16,3-8-3 0,-10-3-18 15,7-3-35-15,-15-2-74 0,1 7-203 0,-3 3-1220 0</inkml:trace>
  <inkml:trace contextRef="#ctx0" brushRef="#br0" timeOffset="103612.51">7322 15138 2429 0,'0'0'110'0,"0"0"-79"16,0 0 3-16,0 0 22 0,0 0 16 0,0 0 10 16,0 0-9-16,0 0-20 0,0 0-17 0,0 0-18 15,0 0-3-15,0 211-3 0,0-197 0 0,0 2 0 16,3-6-3-16,-3 1-3 0,14-3-3 0,-4 0-3 16,-3-6 2-16,-3 3-1 0,10-3 5 0,3-2 0 15,-4 0 3-15,5 0 0 0,-8 0-1 16,14-5 3-16,-14 2-2 0,11 2 3 0,-14 1-1 15,0 0-1-15,3 0 3 0,0 0 5 0,-6 4 8 16,-4 4 3-16,0 6 0 0,0-1-6 16,-4 6-10-16,-6 2-2 0,0 2-8 0,0 6-2 15,3 0-7-15,-14 0-6 0,11 2-5 0,-11-6-9 16,11 1-10-16,-4-5-17 0,0-1-22 0,11-5-45 16,-8-7-123-16,5-3-499 0,2-3-827 0</inkml:trace>
  <inkml:trace contextRef="#ctx0" brushRef="#br0" timeOffset="103824.71">7308 14989 1996 0,'0'0'230'0,"0"0"-147"0,0 0-36 16,0 0 7-16,0 0 22 0,0 0 18 0,0 0 1 15,0 0-17-15,0 0-12 0,0 0-8 16,0 0 0-16,0 0 7 0,0 0-4 0,217 187-5 15,-190-164-11-15,-6 0-18 0,0-2-9 0,-7 2-11 16,3-5-3-16,-10 2-6 0,3-4-4 0,0-1-6 16,-6 1-8-16,-1-4-13 0,-3-1-23 15,0 1-33-15,4-2-76 0,-4-4-211 0,3-4-1186 0</inkml:trace>
  <inkml:trace contextRef="#ctx0" brushRef="#br0" timeOffset="104057.48">7659 14962 2170 0,'0'0'329'0,"0"0"-246"16,0 0-49-16,0 0-4 0,0 0 5 0,0 0 13 15,0 0-1-15,0 0-9 0,0 0-14 16,0 0-14-16,0 0-10 0,0 0 1 0,0 0 1 15,0 0-2-15,134-179-1 0,-123 150-6 0,9 0-9 16,-9 3-6-16,9 3-15 0,-13 2-25 0,3 4-57 16,1 6-127-16,-4 3-426 0,-4 6-799 0</inkml:trace>
  <inkml:trace contextRef="#ctx0" brushRef="#br0" timeOffset="104229.4">7831 15130 2362 0,'0'0'126'0,"0"0"-82"16,0 0-13-16,0 0 14 0,0 0 22 0,0 0-2 15,0 0-13-15,0 0-24 0,165-216-37 0,-147 191-19 16,-1 0-19-16,-7 2-24 0,11-4-47 0,-14 4-137 16,0 6-519-16,-1 5-666 0</inkml:trace>
  <inkml:trace contextRef="#ctx0" brushRef="#br0" timeOffset="104579.6">8076 14335 2276 0,'0'0'118'0,"0"0"-39"0,0 0 6 0,0 0 10 0,0 0 7 15,0 0-4-15,0 0-22 0,0 0-24 16,0 0-24-16,92 213-12 0,-78-190-4 0,3 0 3 15,-6-1 4-15,13 0-1 0,-7-5 3 0,0-2-3 16,7-1-3-16,-6-7-1 0,6-4 0 0,-4-3-1 16,-3 0 0-16,11-3-2 0,-7-9-1 15,-1-3 0-15,-2-6 2 0,-5-3 0 0,-2-2 1 16,9-4-1-16,-13-4-1 0,3 1 2 0,-6-2 4 16,3 2 2-16,-7 5 0 0,0 2 0 0,-11 2-2 15,-2 6-2-15,-5 1 0 0,1 7-2 16,-7-3-4-16,7 5-4 0,-11 0-3 0,-3 3-4 15,1 3-3-15,-1 2 0 0,0 0-2 0,3 7 0 16,-6 2-2-16,13 6-4 0,-7 0 1 0,8 0-3 16,6 1-6-16,-3-2-12 0,3-2-25 0,11-3-43 15,-4-1-86-15,0-5-233 0,3 0-1194 0</inkml:trace>
  <inkml:trace contextRef="#ctx0" brushRef="#br0" timeOffset="106229.61">8076 13884 1844 0,'0'0'157'0,"0"0"-76"0,0 0-15 16,0 0 14-16,0 0 15 0,0 0 8 0,0 0-5 15,0 0-16-15,0 0-20 0,0 0-9 16,0 0-5-16,0 0 3 0,0 0 1 0,0 0-5 16,-42 60-8-16,42-59-11 0,0-1-8 0,0 0-6 15,4 0 1-15,-4 0-2 0,10 0 0 0,-7 0 4 16,4-1-2-16,-3-6 5 0,-1 1 2 0,1 1 2 15,-1-6 0-15,7 2 1 0,1 0 3 16,-4-2-4-16,-7 1-1 0,3 4-7 0,7 4-4 16,-6 0-5-16,-4 2-6 0,0 0 3 0,0 0 2 15,0 0 0-15,0 4 3 0,0 4-3 16,-4 0-1-16,4 0-2 0,-10-1-1 0,10 1 2 16,-3-2-2-16,3-1 2 0,0-4-2 0,-4-1 3 15,4 2 1-15,0-2 1 0,0 0 1 16,0 0 0-16,0 0-1 0,0 0-1 0,0 3 0 15,0-2-4-15,-3 1 1 0,3 5-2 0,-7 1 1 16,3 1-2-16,-2 1 1 0,6-2 1 0,-4 0-5 16,4-5 4-16,0-1-2 0,0-2 1 15,0 0 4-15,0 0-3 0,0 0 3 0,4-2 2 0,2-6 3 16,8-1-4-16,-7-3 1 0,14-4 0 16,-11 2-5-16,7-3 5 0,0 2 0 0,11-3 0 15,-7 0 1-15,-1 3-1 0,8-2 4 16,-8 2-2-16,5-2 5 0,2 2-6 0,-3-1-1 15,-7 1 1-15,11 0-5 0,-11 2 6 0,0 3 0 16,-3 2 0-16,-4 2 0 0,-3 4-3 0,-7 2-2 16,0 0 1-16,0 0 4 0,0 3-4 0,4 7-1 15,-1 3-2-15,-3 0-3 0,4 4 4 0,-4-1-1 16,13 6 1-16,-6 1 0 0,-3 1 0 16,13 2 1-16,-3 2-2 0,-4 0 1 0,14-3-1 15,-14 2-1-15,14 1-1 0,-6-3 2 0,-1 5-1 16,0-1 2-16,0 1 0 0,7-3-3 15,-10 2 1-15,7 1-1 0,-7-2-1 0,10-2 0 16,-14 3 3-16,11-1-2 0,-11-3 0 0,7 3 2 16,-3-4-3-16,3 0 1 0,-7 5-1 0,1-3-1 15,3 2 0-15,-1-3 1 0,-6 2-1 16,4 1-1-16,2-3 2 0,-6 5-2 0,-7-4 2 16,7 1 1-16,0-2-3 0,-4 1 2 0,4-3-1 15,-7 2 1-15,0-3 0 0,0 2-2 0,0-2 2 16,-10 0-2-16,-4-7-1 0,11 6 3 15,-11-4-3-15,0 0 3 0,4-2-2 0,-14-1 2 16,3-1 2-16,-3 3-3 0,-7-1-2 0,-3 2 0 16,-1 6-1-16,-3 4 1 0,-3 6 2 0,-4 4 2 15,11 0 3-15,0 3 1 0,-1 3 1 0,4-5-4 16,-3 1-2-16,10-1-3 0,-7-2 0 16,3 2-5-16,-3 2 2 0,0 3-3 0,-3-2-5 15,-1 5 9-15,-2 0 1 0,-8 4 0 0,0 1 10 16,0 3-6-16,-13-1 2 0,6 1 3 0,1 0 2 15,-1-2 0-15,4-4 0 0,-4-3-2 16,4 0-6-16,3-3-3 0,-10 3-3 0,10 0-1 16,-6 0 3-16,6-3 3 0,4 1 4 0,-11-4-4 15,14-1-10-15,-3 0-2 0,-4-1-4 0,1 1 6 16,2 0 9-16,8 2 7 0,-4 2 4 16,0-5 1-16,7-6 2 0,0-9-2 0,4-12 2 15,9-4 5-15,1-6-1 0,10 0-2 16,-6 0-5-16,2-1-2 0,4-1-5 0,4-1 1 0,0 1 0 15,-4 1-1-15,7 1-1 0,-4-2-4 0,4 0-1 16,0 1-1-16,-7-4 2 0,7 3 1 16,0 1 3-16,0-4 0 0,-3 3 1 0,3-1 2 15,0-2 3-15,0 2 0 0,-4-1 1 0,4 3-1 16,-3-1-1-16,3-1-2 0,-7 0-2 0,-3 1 1 16,-4-3-1-16,11 2 1 0,-11-3-1 15,-3 1 0-15,3-3 2 0,-3-3 0 0,-1-2-2 16,-2-3 2-16,-4-2 3 0,10-1-1 0,-14 1 4 15,1-6-2-15,6-2-5 0,-3-5-2 16,-7-6 0-16,-3-1 2 0,-1-1 0 0,1-3 2 16,0-3 0-16,-4 3-1 0,-7-3-1 0,-3 2 0 15,10-4-1-15,-10 2-1 0,3-4-2 0,4 1-1 16,6 2 1-16,1 8-2 0,6 8 2 16,18 10 4-16,-4 9-1 0,7 3-1 0,7 5 0 15,0-2-4-15,0-1 1 0,0-2 1 0,7-4 3 16,0-1 1-16,3-1 1 0,-3 1-2 15,4 3-2-15,2 0 3 0,-9 4-3 0,3 1 1 16,-4 2 1-16,4 0-1 0,-3 3 0 0,-4-1-1 16,0 1 3-16,0 0-2 0,6-2 2 0,-6 2 2 15,0 0-1-15,0 0 1 0,0 0 1 0,4 0 0 16,-4-3 2-16,3 1 0 0,-3 0-1 0,4-3-1 16,3-3 1-16,3 0 1 0,4-1 3 0,-7-3 1 15,13-1-2-15,-9 0-3 0,6-2-2 16,0 0-2-16,7-6 0 0,-3 3 3 0,-1-3-4 15,11-6 5-15,4-6 1 0,3-4 1 0,-1-4 2 16,15-5-2-16,-11-4-4 0,8-3-5 16,2-3 3-16,4-2-2 0,0-3 1 0,7-2 2 15,4-1-1-15,-4-4 0 0,-1-1 1 0,5-1-1 16,3-3 2-16,-4 3-1 0,0 2 3 16,-3 4 0-16,0 4 3 0,4 5-2 0,-1 9 0 15,-3 7 1-15,-14 5-1 0,7 8-2 0,-13 4 1 16,-1 6 0-16,0-2-3 0,-6 3 1 0,-1-3-2 15,-3 0 0-15,-7-2 0 0,4-1 1 16,3 0-2-16,-14 0 2 0,-3 2 0 0,-8 0-4 16,1 1 3-16,-7 5-1 0,11 1-6 0,-11 3 1 15,7 1-5-15,-7 1-8 0,0 1-6 0,3 3-5 16,0-3-9-16,-3 1-15 0,4 2-24 0,3-2-41 16,3 3-96-16,-3 0-1403 0</inkml:trace>
  <inkml:trace contextRef="#ctx0" brushRef="#br0" timeOffset="115232.82">19480 6495 1709 0,'0'0'299'0,"0"0"-71"16,0 0-23-16,0 0-14 0,0 0-18 0,0 0-23 15,0 0-29-15,0 0-32 0,0 0-27 0,0 0-17 16,0 0-12-16,0 0-9 0,-97 10-6 15,104-10-1-15,4 0 2 0,9 0 0 0,4-3 0 16,4-4-4-16,10-2-3 0,-4-4-7 0,11 0-3 16,-7 0-1-16,0 1-4 0,-1 1-4 0,-2 0-9 15,-8 3-13-15,1 5-17 0,-14 0-17 16,3 3-10-16,-10 0-12 0,-4 0-14 0,-3 6-14 16,0 1-48-16,0 5-100 0,0-2-271 0,-3-5-974 0</inkml:trace>
  <inkml:trace contextRef="#ctx0" brushRef="#br0" timeOffset="115428.93">19500 6829 2197 0,'0'0'273'16,"0"0"-148"-16,0 0-28 0,0 0-4 0,0 0 3 16,0 0 8-16,0 0-6 0,0 0-26 0,0 0-25 15,0 0-22-15,0 0-14 0,0 0-8 0,0 0-6 16,214-85-4-16,-190 75-10 0,0 3-11 0,-10 1-6 15,10-1-13-15,-14 1-20 0,7 3-32 16,-6-1-50-16,2-2-95 0,-2 4-234 0,-8-1-1034 0</inkml:trace>
  <inkml:trace contextRef="#ctx0" brushRef="#br0" timeOffset="115845.45">20196 6129 2319 0,'0'0'207'0,"0"0"-110"0,0 0-26 0,0 0-1 16,0 0 4-16,0 0 3 0,0 0-11 0,0 0-14 15,0 0-18-15,0 0-13 0,-56 205-9 16,53-180-4-16,3 2-1 0,0-1-3 0,0-2 0 0,0 0-4 15,7-1 0-15,-4-3 1 0,18 1-1 16,-11-4 2-16,11-5 0 0,-7-3 0 0,17-3 5 16,-7-3-3-16,7-3 3 0,-7 0 1 0,3-6-1 15,4-5 2-15,0-4 1 0,0-5 5 0,0-3-2 16,0-1 7-16,-10-6 3 0,3 1-2 16,-3 2 2-16,-8-2-5 0,5 1-3 0,-12 5-1 15,-2-2-2-15,-4 3-1 0,-4 1-1 0,-9-1-2 16,2 6-4-16,-6-1 1 0,-7 1-5 15,-3 1 0-15,2 2 4 0,1 6-3 0,-7 4 1 16,0 3-1-16,0 0-3 0,4 0 3 0,-4 3-3 16,3 4 1-16,8 3 0 0,-4-2-2 0,3-2-4 15,7 0-8-15,4-3-12 0,-7 2-23 16,13-4-37-16,1-1-91 0,-1 0-459 0,1 0-989 0</inkml:trace>
  <inkml:trace contextRef="#ctx0" brushRef="#br0" timeOffset="117600.03">21228 6165 1822 0,'0'0'228'16,"0"0"-74"-16,0 0-27 0,0 0-9 0,0 0-2 15,0 0-4-15,0 0-22 0,0 0-30 0,0 0-23 16,0 0-18-16,0 0 5 0,0 0 8 15,-24 56 3-15,48-56 8 0,0 0-1 0,-3-3-1 16,3-6 0-16,7-2-6 0,0-4-7 0,0-5-7 16,0 1-11-16,0 0-6 0,0-2-6 0,-14 2-11 15,10 6-11-15,-6 0-18 0,-11 5-22 16,-3 5-26-16,-7 3-25 0,0 0-38 0,0 3-77 0,0 5-375 16,0 0-889-16</inkml:trace>
  <inkml:trace contextRef="#ctx0" brushRef="#br0" timeOffset="117761.93">21359 6405 2497 0,'0'0'129'0,"0"0"-114"0,0 0-6 16,0 0 21-16,0 0 31 0,0 0 18 0,0 0-1 16,0 0-21-16,0 0-24 0,0 0-23 0,0 0-14 15,0 0-7-15,216-112-26 0,-191 95-47 0,-5-2-93 16,-6 6-412-16,-4 2-929 0</inkml:trace>
  <inkml:trace contextRef="#ctx0" brushRef="#br0" timeOffset="118095.47">21624 5839 2809 0,'0'0'28'0,"0"0"-28"0,0 0-1 16,0 0 6-16,0 0 11 0,0 0 14 16,0 0 8-16,0 0-8 0,0 0-9 0,0 0-8 15,0 0-9-15,0 0-4 0,0 0 1 16,0 0 1-16,196 90-2 0,-179-78 2 0,0-1 0 16,0 1 0-16,1-3 2 0,-5 4-3 0,1-6 1 15,0 3 0-15,-7-4 6 0,0 2 4 0,-4 0 9 16,4 1 18-16,-7 6 15 0,0 3 7 15,-10 3-3-15,3 7-14 0,-7 0-18 0,-7 0-11 16,1 1-5-16,2 1-5 0,-9 1-1 0,10 0-4 16,-11-1-4-16,4-1-6 0,10-1-8 0,-6-3-13 15,9-3-23-15,-2-2-38 0,2-4-65 16,11-7-111-16,0-1-379 0,0-7-916 0</inkml:trace>
  <inkml:trace contextRef="#ctx0" brushRef="#br0" timeOffset="118371.27">22040 5472 2749 0,'0'0'134'0,"0"0"-67"0,0 0-14 15,0 0 2-15,0 0-5 0,0 0-9 16,0 0-9-16,0 0-9 0,0 0 11 0,0 0 10 16,0 0-1-16,0 0-6 0,0 0-13 0,76 189-15 15,-59-155-2-15,-3 0-3 0,6-4-3 16,-6-2-5-16,3-2-2 0,0-3-7 0,1-2-9 16,-8-6-18-16,7-2-22 0,-10-2-39 0,0-4-60 15,-4-5-107-15,-3-1-365 0,7-1-902 0</inkml:trace>
  <inkml:trace contextRef="#ctx0" brushRef="#br0" timeOffset="118662.06">22274 5318 2332 0,'0'0'118'0,"0"0"-87"15,0 0 7-15,0 0 36 0,0 0 34 0,0 0 11 16,0 0-14-16,0 0-21 0,0 0-23 0,-34 194-20 15,27-171-12-15,0-2-3 0,0-3-3 0,-3 1-4 16,6-4 0-16,1-2-1 0,-1-2 6 16,4-4 5-16,-3-3 1 0,3-1 2 0,0-3-9 15,0 0-10-15,0 0-7 0,0 0-8 0,0 0-7 16,7 0 6-16,0 3 4 0,17-1 6 16,-7 3 4-16,7-4-4 0,0-1-4 0,0 0-2 15,4 0-3-15,-1-3-1 0,4-5-3 0,-3 2-11 16,-8-1-6-16,1 0-16 0,-7 0-19 15,0 1-21-15,-8 1-34 0,5-2-45 0,-8-1-91 16,8 0-197-16,-8 2-1047 0</inkml:trace>
  <inkml:trace contextRef="#ctx0" brushRef="#br0" timeOffset="119229.05">22487 5182 2165 0,'0'0'315'0,"0"0"-224"0,0 0-54 15,0 0-16-15,0 0 6 0,0 0 13 16,0 0 6-16,0 0 4 0,0 0 3 0,0 0-6 16,0 0-6-16,0 0-4 0,35 211-9 0,-21-188-7 15,-8 0-5-15,5-4-8 0,3-2-6 0,-4-2-3 16,-7-2-1-16,8-5-1 0,-5-1 1 0,1-6 3 16,-7 1 6-16,0-2 14 0,0 0 18 15,0 0 11-15,0 0 5 0,0-8-22 0,-7-7-16 16,-3-1-17-16,3-10-15 0,-3-1 8 0,3-4 1 15,-3-1-4-15,3-2-4 0,0-6 3 16,0 0-7-16,-3 1 4 0,10 0 3 0,0 7 0 16,0 3 5-16,0 6 1 0,0 4 3 0,0 5 2 15,3 0 2-15,8 2-2 0,-5 2-2 16,-2 4-2-16,6 3-2 0,4-2-1 0,-7 5 4 16,3 0 1-16,4 0 1 0,-7 6 7 0,0 4 7 15,0 4 10-15,3 4 3 0,-7 1-1 0,4 4-1 16,-7 4-9-16,0-1-1 0,0 3-1 0,0 2-8 15,0-2-1-15,-3-1-5 0,-1-3-1 0,4-2-1 16,0-6 0-16,0-2-1 0,0-3-1 16,0-3 0-16,0-1-4 0,0-4-2 15,0 1-5-15,0-2-3 0,7 0 1 0,-3 1 4 0,6-1 6 16,4 2 6-16,-4-3-1 0,11-1 1 16,-8-1 1-16,15 0-1 0,-11 0 2 0,7-1 4 15,-3-6 0-15,-7 4 3 0,10-2 2 0,-14 3 0 16,7-1 2-16,-6 2-1 0,-1 1-2 0,-3 0-2 15,0 0-2-15,-4 0-2 0,-3 1 3 0,4 4 3 16,-1-2 1-16,-3 4 5 0,0 4 5 16,0 1 3-16,-7 9 1 0,-10-1-6 0,0 3-9 15,-4 2-8-15,-3 0-11 0,0-5-8 0,-4 2-15 16,1-3-31-16,3-4-37 0,7 2-54 16,-4-8-111-16,11-2-387 0,3-4-871 0</inkml:trace>
  <inkml:trace contextRef="#ctx0" brushRef="#br0" timeOffset="119483.85">22942 4944 1885 0,'0'0'322'0,"0"0"-140"0,0 0-37 0,0 0-28 0,0 0-28 15,0 0-30-15,0 0-22 0,0 0-18 16,0 0-11-16,0 0 5 0,0 0 3 0,0 0 8 15,0 0 14-15,0 0 3 0,-52 177 3 0,52-141-1 16,0 1-8-16,0-2-8 0,0-1-11 16,0-4-7-16,7 1-5 0,3-5-6 0,-3-7-5 15,3 0-10-15,4-7-9 0,0-1-10 0,3-6-24 16,0-5-24-16,7 0-35 0,-3-11-47 0,3-6-60 16,7-5-106-16,-7 3-354 0,-13 6-701 0</inkml:trace>
  <inkml:trace contextRef="#ctx0" brushRef="#br0" timeOffset="119762.07">23186 4902 2634 0,'0'0'86'15,"0"0"-55"-15,0 0-16 0,0 0 1 0,0 0 1 16,0 0-4-16,0 0-4 0,0 0-5 0,0 0-2 15,0 0 0-15,0 0 1 0,0 0 3 0,0 0 2 16,0 0 5-16,27 119 1 0,-16-103 3 0,6-1-1 16,-7 3-1-16,4-1-1 0,3-1-1 15,-10 0 0-15,14-1 2 0,-11 0 3 0,0-5 0 16,-6 0 2-16,3 0 6 0,-7 3 5 0,0 0 8 16,-11 5 0-16,-2 4-13 0,-5-3-23 15,-2 1-29-15,-4-3-42 0,0-3-54 0,6-5-131 16,1-4-596-16,10-3-692 0</inkml:trace>
  <inkml:trace contextRef="#ctx0" brushRef="#br0" timeOffset="119980.34">23213 4443 1971 0,'0'0'113'0,"0"0"0"0,0 0 40 16,0 0 24-16,0 0-18 0,0 0-25 15,0 0-21-15,0 0-37 0,0 0-6 0,214 175-5 16,-183-152-9-16,0 1-9 0,-4 3 5 0,-6 1-4 16,3 8-8-16,0-3-11 0,-14 4-16 0,8 1-5 15,-5 0-3-15,-2-1-2 0,-1 0-5 16,-3-6-12-16,0 0-14 0,-7 1-29 0,0-5-56 16,0 2-85-16,0-11-303 0,0-5-1106 0</inkml:trace>
  <inkml:trace contextRef="#ctx0" brushRef="#br0" timeOffset="120227.39">23781 4445 2814 0,'0'0'92'0,"0"0"-89"0,0 0-13 0,0 0 5 15,0 0 23-15,0 0 22 0,0 0 12 0,0 0 0 16,0 0-18-16,0 0-11 0,0 0-6 0,0 0-1 16,217-113 2-16,-189 98-7 0,-8 3-8 15,-3 4-6-15,-6 4-9 0,-4 1-12 0,-7 1-13 16,0 2-22-16,0 0-46 0,0 2-48 0,0 5-106 16,-7 1-394-16,0-1-827 0</inkml:trace>
  <inkml:trace contextRef="#ctx0" brushRef="#br0" timeOffset="120361.84">23891 4607 985 0,'0'0'447'16,"0"0"-92"-16,0 0-35 0,0 0-52 15,0 0-70-15,0 0-63 0,0 0-63 0,0 0-49 16,0 0-37-16,0 0-33 0,0 0-45 0,203-108-75 16,-189 91-241-16,0 5-1046 0</inkml:trace>
  <inkml:trace contextRef="#ctx0" brushRef="#br0" timeOffset="120694.9">24445 3906 2345 0,'0'0'55'0,"0"0"-59"15,0 0 14-15,0 0 39 0,0 0 45 0,0 0 1 16,0 0-11-16,0 0-36 0,0 0-41 15,0 0-7-15,0 0 2 0,0 0 8 0,0 0 2 16,35 207 6-16,-32-192 3 0,14 0-4 0,-10-2 6 16,14-3 6-16,-7-4 5 0,6-4 16 0,-2 0 6 15,-1-2 9-15,0 0 4 0,4-2-2 16,-8-6-5-16,5-5-6 0,-1 1-6 0,-10-2-13 16,6-2 2-16,-6 0-3 0,0-2-7 0,-7-1-5 15,4-1-6-15,-4 0-7 0,0-3-5 16,-4-1 1-16,-6-1-3 0,3 5-1 0,-7 1 0 15,1 1-6-15,-5 6-3 0,5-1-8 0,-8 4-8 16,4 2-1-16,-7 6-10 0,3 1-10 0,-3 0-19 16,-4 3-52-16,1 8-87 0,10-1-674 0,3-4-781 15</inkml:trace>
  <inkml:trace contextRef="#ctx0" brushRef="#br0" timeOffset="121696.72">21355 7465 1637 0,'0'0'301'0,"0"0"-75"0,0 0-20 0,0 0-38 16,0 0-59-16,0 0-44 0,0 0-20 0,0 0-4 15,0 0 19-15,0 0 13 0,0 0-9 0,0 0-15 16,0 0-25-16,0 0-12 0,176 195-4 16,-156-161-5-16,-6-6-3 0,3-1-3 0,-10-3-5 15,0-1-8-15,-3-4-8 0,-4-3-7 0,0-6-6 16,0-4 7-16,-4-6-1 0,-3 0-2 16,0-13-8-16,-3-4-4 0,3-11 8 0,0-4 17 15,4-6 19-15,-4-6 10 0,0 1 5 0,-3 0-3 16,6-3-3-16,-3-1-2 0,-3 3-1 0,0 1 7 15,6 6 2-15,-3 5 5 0,1 6 3 16,-5 9-3-16,4 6 0 0,7 5 0 0,0 4-5 16,0 2-13-16,0 0-6 0,0 0-4 0,7 4 4 15,7 5 12-15,-7 4 10 0,-4 5 5 16,8 5 1-16,-1 4 5 0,-7 2-2 0,-3 2 2 16,0-1-4-16,0 1-5 0,0 0 3 0,0-3-8 15,-3-2-2-15,-4 0-4 0,4-6-3 0,3 0-2 16,0-7-1-16,0-2 0 0,3-4-1 15,7-4 2-15,-3-3 1 0,0 0 2 0,10 0 5 16,-3-10-4-16,10-1-2 0,-7-4 0 0,7-4-6 16,4-3 2-16,-7-1 0 0,10 0 0 0,-7 1-4 15,7 0 2-15,-4 4 0 0,-6 3 0 0,0 7 4 16,-8 6-6-16,4 2 2 0,-10 0 2 16,11 9 0-16,-8 7 2 0,-7 2 0 0,8 6 0 15,-8 3 1-15,-3 2 2 0,0 3 3 0,0-1 0 16,-10 6-2-16,-1 0 0 0,-6 0-2 0,-3 1-1 15,-1 1-3-15,-7 5-3 0,-3-6-5 16,4 0-7-16,-1-6-2 0,1-4-11 0,6-8-12 16,4-7-25-16,0-7-49 0,10-4-150 0,0-2-1331 0</inkml:trace>
  <inkml:trace contextRef="#ctx0" brushRef="#br0" timeOffset="121942.18">21868 7248 1076 0,'0'0'469'0,"0"0"-306"0,0 0-10 16,0 0 9-16,0 0 13 0,0 0 3 0,0 0-6 16,0 0-28-16,0 0-28 0,0 0-22 0,0 0-15 15,0 0-6-15,0 0-9 0,89 212-14 16,-75-184-14-16,3 0-12 0,1-1-9 0,-1-1-5 15,0-1-3-15,4-2-7 0,-8-3-5 0,15-7-7 16,-11-6-11-16,4-5-13 0,3-2-18 16,-3 0-28-16,3-12-31 0,-4-5-46 0,1-4-97 15,-4 3-274-15,-10 3-947 0</inkml:trace>
  <inkml:trace contextRef="#ctx0" brushRef="#br0" timeOffset="122212.17">22277 6973 2503 0,'0'0'99'0,"0"0"-50"0,0 0 1 15,0 0 9-15,0 0 5 0,0 0-3 0,0 0-17 16,0 0-18-16,0 0-14 0,0 0-9 0,0 195-7 16,11-175 3-16,-4-1 3 0,0 1-1 15,6-5 11-15,1 1-3 0,0-5 4 0,6 3 9 16,-6-1 2-16,7-3 6 0,-7 3 2 0,6-5 4 15,-9 5-7-15,2-2 4 0,-2 0-1 0,-4 2-4 16,-7 2 5-16,0 4-13 0,0-3-5 0,-4 5-8 16,-10-2-9-16,1 4-5 0,-1 0-6 15,-7-1-11-15,1-1-15 0,2-5-19 0,-9-2-28 16,16-6-58-16,-6-2-157 0,7-5-1231 0</inkml:trace>
  <inkml:trace contextRef="#ctx0" brushRef="#br0" timeOffset="122416.11">22174 6842 2229 0,'0'0'207'0,"0"0"-84"0,0 0 13 16,0 0 12-16,0 0 0 0,0 0-16 0,196 43-29 16,-158-24-29-16,0-2-21 0,3 4-15 0,-3 3-11 15,4 5-7-15,-12 3-3 0,-5 4-6 16,-1 4-2-16,-11 5-7 0,1-3-3 0,0 0-3 15,-14-5-4-15,3 0-8 0,1-1-12 0,-4-8-24 16,0-2-51-16,0-7-102 0,0-10-1175 0</inkml:trace>
  <inkml:trace contextRef="#ctx0" brushRef="#br0" timeOffset="122639.76">22783 6893 2796 0,'0'0'129'0,"0"0"-74"0,0 0-13 0,0 0 1 16,0 0-6-16,0 0-12 0,0 0-15 0,0 0-19 16,0 0-22-16,0 0-18 0,0 0-8 0,0 0-3 15,196-161 1-15,-192 153-12 0,-1 0-30 16,-3 3-44-16,7 0-45 0,-7 2-76 0,0 1-308 15,0 2-815-15</inkml:trace>
  <inkml:trace contextRef="#ctx0" brushRef="#br0" timeOffset="122794.95">22893 6949 2459 0,'0'0'136'0,"0"0"-56"0,0 0-14 0,0 0-1 15,0 0-3-15,0 0-17 0,0 0-18 16,0 0-22-16,0 0-13 0,0 0-15 0,0 0-14 15,193-115-13-15,-169 95-39 0,-7 3-103 0,1 5-507 16,-11 5-811-16</inkml:trace>
  <inkml:trace contextRef="#ctx0" brushRef="#br0" timeOffset="123112.55">23269 6193 1901 0,'0'0'651'15,"0"0"-565"-15,0 0-41 0,0 0 6 0,0 0 19 16,0 0 16-16,0 0-4 0,0 0-15 0,0 0-21 16,0 0-20-16,13 209-11 0,-9-176-6 0,-1 2-3 15,4-3 0-15,0-1-4 0,3-2 1 16,1-3-4-16,6-3 0 0,-7-5 5 0,7-5 4 16,4-6 3-16,0-4 7 0,-4-3 9 0,10-5 4 15,-3-8 10-15,1-8 3 0,-5-1-3 0,4-7 0 16,-10-5-3-16,10 1-1 0,-14-2 2 15,1 4-1-15,-1 1-3 0,-10 6-3 0,0 0-8 16,-3 1-4-16,-15 2-8 0,1-2-7 0,-7 1-1 16,-3 1-9-16,-8 1-3 0,1 2-5 15,-1 6 1-15,1-1-4 0,-4 7-1 0,7 6-4 16,-3 0-11-16,3 8-9 0,0 10-24 0,3 2-50 16,8 6-78-16,-1-8-405 0,14-2-1061 0</inkml:trace>
  <inkml:trace contextRef="#ctx0" brushRef="#br0" timeOffset="124061.9">20873 7629 548 0,'0'0'545'0,"0"0"-135"0,0 0-114 16,0 0-111-16,0 0-20 0,0 0-12 0,0 0-13 16,0 0-17-16,0 0-20 0,0 0-22 15,0 0-18-15,0 0-16 0,0 0-7 0,0 0-1 16,135-125 7-16,-77 89-4 0,4-7-5 0,21-9-11 16,-1-4-11-16,8-5-4 0,3-7-4 0,13-1-3 15,-2-3-2-15,9-6 2 0,4-10-1 0,7-3 6 16,10-7 4-16,-3 0-4 0,0 0-1 15,-14 7-2-15,0 12-2 0,-21 8-2 0,-13 10 0 16,-14 8-4-16,-18 14 1 0,-6 4 0 0,-14 15-1 16,-14 4 5-16,0 8-2 0,-10 3 1 0,3 4 0 15,-6-2 0-15,-4 3 1 0,7-2-1 0,-4 1 3 16,1 1-2-16,-1-2-2 0,1 2 3 16,-4-3-1-16,6 1 3 0,-6 1 3 0,11-1 1 15,-8-1 3-15,4 1-3 0,0-1 0 0,3-2-2 16,4 5 1-16,3-5 0 0,7 2 0 15,4 1 0-15,-1-1-1 0,1 3-2 0,-1 0-3 16,1 0 0-16,0 0-2 0,-4 3 2 0,-7 2 0 16,7 0 1-16,-7 5 3 0,4 4 4 15,3 5 4-15,-4 6 2 0,5 7-2 0,2 6-3 16,1 3-1-16,-4 1-5 0,7 1-4 0,-7-2 2 16,3 2-2-16,1-4-1 0,-4-4 3 0,0-1-3 15,4-3 0-15,-8-3 0 0,8 2 0 0,-8-3-1 16,-2 1-2-16,6 0 0 0,-4 2-2 15,-6-1 3-15,10-4 2 0,-10-3 4 0,0 1 11 16,-4 0-4-16,0-1 2 0,4-4-5 0,-7-2-10 16,0-5 3-16,-7-3-1 0,0 0 3 0,0-1 1 15,0 6 2-15,-10-2-3 0,-4 10 2 0,-7 2 0 16,-6 0-6-16,-4 2 0 0,0 2-4 16,-7 3 2-16,3-3 2 0,-2 0 1 0,2-3-1 15,-6 2-3-15,-4 2 0 0,-3 0-3 0,-11 8 2 16,1-1-1-16,-7 7 0 0,-4 4 0 0,-10-1 0 15,-1 6-1-15,-9-4 2 0,-4 3 1 16,4-2 2-16,-4-1 2 0,-4 3-2 0,8-2 2 16,6-3 1-16,4 2-3 0,3-2 3 0,14 0-2 15,0-3 2-15,4-2 2 0,3 0-5 16,10-2 0-16,-3 3 0 0,3-2-6 0,4-1-6 16,3 0-2-16,4-3-2 0,-1-2 0 0,4-2 5 15,0 0 5-15,14-1 1 0,-7-5-1 0,3-1-2 16,4-6-6-16,3 5-9 0,1-10-8 15,-1-3-9-15,-3-3-1 0,10-7-7 0,0 0-18 16,-3-10-22-16,3-9-41 0,3-8-67 0,1 0-109 16,-1 4-298-16,4 10-877 0</inkml:trace>
  <inkml:trace contextRef="#ctx0" brushRef="#br0" timeOffset="124412.4">20829 7435 1793 0,'0'0'210'0,"0"0"0"0,0 0-21 0,0 0 0 15,55 256-7-15,-17-174-9 0,-1 6-21 0,19 1-42 16,-5-1-26-16,8-5-31 0,-4-8-19 16,-7-11-13-16,7-7-7 0,-7-10 1 0,4-8-2 15,-11-4 2-15,0-7 2 0,-6-5-1 0,-1-8 4 16,-3-5 5-16,-3-3-2 0,-4-1-2 0,-7-3-5 16,-7-3-6-16,1 2 0 0,-8-2-3 15,0 0 0-15,-3 0 1 0,0 0-2 0,0 0-2 16,0 3-4-16,-3-3 1 0,-4 0-13 0,-10 0-11 15,3 0-18-15,-6-3-39 0,2-2-50 0,1-1-104 16,7 1-1434-16</inkml:trace>
  <inkml:trace contextRef="#ctx0" brushRef="#br0" timeOffset="125728.48">8774 14574 2244 0,'0'0'59'0,"0"0"-71"0,0 0-13 0,0 0 1 16,0 0 5-16,0 0 10 0,0 0 11 0,213-101 17 15,-161 71 3-15,-4-2 1 0,14-3-1 16,7-3-7-16,-4-3-4 0,18-5-6 0,3-4-4 16,7-3 0-16,0 0 1 0,7-5 1 0,10-3 11 15,3 0 8-15,4-2 8 0,11-3 19 0,6-2-4 16,10-3 2-16,8-4 8 0,-1-6-7 0,8-3 7 15,13-4 6-15,10-7-2 0,0-7-4 16,21-7 0-16,-3-9-10 0,6-6-5 0,18-10-5 16,-4-6-6-16,14-16 0 0,4-3-3 0,6-6 0 15,7-5-3-15,-3-2-3 0,14-2-2 16,-8 5-8-16,8 3-5 0,3 2-5 0,-4 5-3 16,-9 5 1-16,2 6 6 0,-6 5-5 0,-4 6 0 15,1 1 3-15,-1 3-4 0,-7 7 3 0,-13 2 0 16,3 8 2-16,-13 8-5 0,-5 7 3 15,-12 9 2-15,-8 8-2 0,-14 11 3 0,-9 7-1 16,-22 5 0-16,7 4-3 0,-16 8 0 0,-11 0 1 16,-1 4 0-16,-12-2 1 0,-1 2-3 15,-11-1-5-15,-6 1-5 0,-7-1-3 0,-6 3-13 16,-12 3-7-16,-6 3-12 0,-10 6-27 0,-4 7-27 16,-10 4-96-16,-14 6-420 0,-10 8-940 0</inkml:trace>
  <inkml:trace contextRef="#ctx0" brushRef="#br0" timeOffset="126561.88">19452 8432 2218 0,'0'0'93'0,"0"0"-64"0,0 0-28 16,0 0 2-16,0 0 9 0,0 0 13 0,0 0 18 16,0 0 9-16,0 0 8 0,0 0-10 15,0 0-15-15,0 0-2 0,217-48-8 0,-162 42-6 16,-7 4-4-16,11 2-10 0,-15 0-7 0,12 2-4 15,-12 6 1-15,8 0-3 0,-7 0 5 16,-8 1 3-16,-2-1 1 0,-1 2 6 0,1-2 7 16,-8 0 7-16,-3 0 12 0,-10-3 13 0,0-2 5 15,-4-1 7-15,-6 1 7 0,-4 0 6 0,0 4-1 16,-7-1-9-16,-14 3-18 0,-6 4-25 16,-1 4-7-16,-13 7-8 0,3 3-1 0,-3 5 4 15,-14 6-6-15,10 2 2 0,-14 4-1 0,8 4-2 16,-4 0 1-16,-7 2 0 0,10 0 2 0,-3 0-3 15,0-2-1-15,3-1 0 0,4-3-3 16,3-4 2-16,11-7-8 0,0-8-13 0,9-6-21 16,5-9-28-16,6-8-63 0,4-2-225 0,6 0-1241 0</inkml:trace>
  <inkml:trace contextRef="#ctx0" brushRef="#br0" timeOffset="127365.14">9342 13921 2454 0,'0'0'68'0,"0"0"-90"0,0 0-29 0,0 0 1 16,0 0 18-16,0 0 26 0,0 0 15 16,0 0 5-16,0 0 0 0,0 0-6 0,0 0-8 15,0 0-7-15,-93-166-2 0,86 163 3 0,4 3 7 16,-11 0 8-16,7 0 8 0,4 0 9 16,-4 10 5-16,-4 1 5 0,-2 9 1 0,9 4-1 15,-3 6-1-15,-10 12-2 0,14 3 1 0,-1 8-2 16,-3 5 0-16,4 2-7 0,-4-1-3 0,4 1-2 15,3-2-8-15,0-5 3 0,0-6-2 16,0-4 0-16,3-9 2 0,7-4-4 0,1-10-2 16,2-5-1-16,5-5 3 0,-1-4 3 0,0-6 5 15,11 0 9-15,-1-5-1 0,1-8 8 0,13-5 1 16,-3-2-6-16,6-5-4 0,15-1-16 0,3-6-8 16,3 0-14-16,4 0-11 0,0 0-34 15,7 1-65-15,-25 8 122 0,-9 9-1581 0</inkml:trace>
  <inkml:trace contextRef="#ctx0" brushRef="#br0" timeOffset="129071.95">19724 11416 915 0,'0'0'157'16,"0"0"-53"-16,0 0-19 0,0 0 7 0,0 0 6 15,0 0 2-15,0 0-4 0,0 0-6 0,0 0-12 16,0 0-7-16,0 0 3 0,0 0 0 0,-17-66-1 16,13 66-6-16,4 5-11 0,0-1-5 15,-3 2 1-15,3 0-1 0,-3-3 1 0,3 2 3 16,0-2-3-16,0-3 2 0,0 3 0 0,0-3 2 15,0 0 7-15,3 0 3 0,0 0 1 0,1-3-7 16,13 0-11-16,-10-2-11 0,0 1-10 0,10-2-4 16,-7 0-8-16,-3 3 2 0,4-3-5 15,2-1-1-15,-6 2 0 0,-3 0-1 0,6-1 1 16,4 0 0-16,-7-1 2 0,-4 0-4 0,0 1 5 16,11 1-4-16,-10 0-1 0,-1 4 0 0,1-1-4 15,-4 2-2-15,3 0 0 0,-3 0-1 16,0 0-2-16,0 0 3 0,0 0 0 0,0 0-1 15,0 0 0-15,0 0-5 0,0 0 0 0,0 0-8 16,0-5-4-16,0 5-2 0,3-5-9 16,-3 2-4-16,7 1-18 0,-7-1-21 0,0 3-24 15,0 0-53-15,0 0-313 0,0 3-1076 0</inkml:trace>
  <inkml:trace contextRef="#ctx0" brushRef="#br0" timeOffset="147082.81">15006 8007 0 0,'0'0'0'0,"0"0"0"0,0 0 0 0,0 0 0 16,0 0 0-16,0 0 0 0</inkml:trace>
  <inkml:trace contextRef="#ctx0" brushRef="#br0" timeOffset="147810.93">15006 8007 557 0,'-10'16'112'0,"10"-16"-28"15,0 0-21-15,0 0-27 0,7 0-65 0,-7 0 103 16,7-1 14-16,3-1 7 0,-3-1 53 0,0 1-109 16,-4-1-7-16,4 1-1 0,10-1 1 0,-10 1 10 15,-3-1 5-15,2 0 6 0,8-2 2 16,-4 0-2-16,-6-1-7 0,13 1-8 0,-7-2-8 16,-3 1-11-16,11 3-8 0,-8-2-2 0,0 3 4 15,7 1 17-15,-3-1 18 0,7 2 11 0,-4 0 6 16,7 0-4-16,7 0-13 0,-3 0-9 0,3 2-9 15,3 1-5-15,0 0-3 0,4-1-1 16,0 1 1-16,0 0-2 0,3-1-3 0,4-1 2 16,-4 1 1-16,1 1-1 0,-1-3 1 0,7 2 0 15,0-1 1-15,-6 1 1 0,9 3-5 0,-10 3-4 16,1 0-7-16,9 4-7 0,-9-2 1 16,9 3 2-16,-6-3 2 0,-4 3 1 0,14-4 0 15,-10 0 0-15,14-1-1 0,-11-3 0 0,10-2 2 16,-3-3-2-16,-3 0 3 0,10 0-6 15,-7 0 3-15,-3 0-2 0,-1-2-1 0,-3-1 5 16,-6-2-4-16,9 2 3 0,-6-3-2 0,7-1 2 16,-8-3 0-16,-2-1-1 0,13 2 1 15,-11-2 1-15,1 1 2 0,0 1-2 0,-7 0-1 16,-4 2-5-16,-3 4-2 0,-3 0 0 0,-11 3-4 16,4 0 0-16,-11 6-1 0,7 2 2 0,-13 2 4 15,-1 0 4-15,0-3-1 0,-3 3 1 0,0-3-1 16,0 1 0-16,0 0 2 0,0-2-6 0,0-2 2 15,-3 2 1-15,0 1-3 0,-11-1-3 16,7-3-6-16,-7 4-8 0,-7 0-5 0,1 2-3 16,-1 0-3-16,-10 1-2 0,0 1 1 0,-3 0-3 15,-4-1-5-15,0 3-3 0,-10-3-5 0,7 0-2 16,-1 3 1-16,-6-6-2 0,3 1 1 16,1 0 1-16,-8-1-1 0,7-1-5 0,-10-4-6 15,11 0-1-15,-15-2 0 0,11 0 7 0,-11-2 8 16,15-3 5-16,-8-5 4 0,11 1 12 0,3 0 12 15,3-3 12-15,4 3 10 0,1 2 2 16,2 0 0-16,11 1-1 0,-7 3-3 0,0 1 2 16,13-1 12-16,1 3 21 0,7-3 7 0,3-2-12 15,3 1-11-15,11-7-18 0,17-3-2 16,3 1 9-16,7-5 4 0,14-1-3 0,4 1-9 16,-7 2-4-16,13 4-3 0,-3 1-4 0,0 2 2 15,0 2 1-15,-7-1-1 0,7 0 3 0,0-1 4 16,0-1 7-16,3-1 7 0,0-3 1 0,4 5-1 15,-14-1-8-15,7 5-7 0,0 1-9 16,-10 4-11-16,3 0-8 0,-4 2-18 0,-9 5-30 16,-8 1-63-16,-20-5-1098 0</inkml:trace>
  <inkml:trace contextRef="#ctx0" brushRef="#br0" timeOffset="156450.37">9882 7904 1144 0,'0'0'148'0,"0"0"13"0,0 0 20 0,0 0-5 15,0 0-17-15,0 0-26 0,0 0-22 0,0 0-13 16,0 0-5-16,0 0 0 0,0 0-8 0,0 0-8 16,-34 16-13-16,34-16-14 0,3 0-20 15,4 0-6-15,-3 0 5 0,16 0-5 0,-6 4 2 16,17-2-7-16,-4 3-17 0,8-2-1 0,-4 2-1 16,7 1 1-16,0 1 0 0,-4-2-1 0,4 1 1 15,-4-1-2-15,1 0 1 0,-4 1 1 0,0-2-1 16,-7-1 0-16,-7 3 0 0,3-4-1 15,-13 3 2-15,-7-4 0 0,4 1 4 0,-4-2 5 16,0 3 8-16,-4-3 8 0,-3 2-15 0,-13-2-19 16,6 0-3-16,-13 0-6 0,-4 0 16 0,0 0 17 15,7 0-1-15,-4 0-4 0,-3-5-1 16,3 2-1-16,-2-2-5 0,-1 3 0 0,10 2-1 16,4 0 2-16,6 0-1 0,-6 0-5 0,14 0-3 15,3 0-5-15,0 0-4 0,0 2-5 16,0 3 6-16,3 1 10 0,14 3 4 0,-3-1 7 15,0 0-3-15,7 2 3 0,6-3 2 0,1-1 4 16,-4-4 2-16,3 1-3 0,4-3-4 0,0 0-3 16,0 0-9-16,0 0-5 0,0-6-6 15,0-2-21-15,0 1-65 0,-10-1-178 0,-1 2-1278 16</inkml:trace>
  <inkml:trace contextRef="#ctx0" brushRef="#br0" timeOffset="157561.51">16011 8278 1512 0,'0'0'344'16,"0"0"-293"-16,0 0-28 0,0 0-12 16,0 0-9-16,0 0 6 0,213-28 5 0,-175 18 4 15,7-3 7-15,-7 3-4 0,-4-2-2 0,1 1-1 16,-4 1-1-16,0 0 5 0,-11 4 1 15,4 1 0-15,-13 1 2 0,2 4-4 0,-9-1 9 16,-4 1 26-16,0 0 11 0,0 0-4 0,-17 5-13 16,3 5-31-16,-14 1-18 0,1 2-1 0,-8 2-1 15,1-1 2-15,0 0 6 0,-1 1 2 16,1-4 4-16,-1 1 7 0,18-4 5 0,-7 0 6 16,0-2 1-16,17-3-3 0,0 2-9 0,4-3-8 15,3 2-8-15,0-1 0 0,7 4 2 0,-1-1 4 16,19-3 5-16,-12-1-2 0,15-2 5 0,-1 0-2 15,1-8-2-15,3-5-1 0,3-1-7 0,1-2 0 16,-1-2-4-16,1 1-3 0,-1 2-6 16,0-2-11-16,-13 4-20 0,7 0-59 0,-22 6-1391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9T11:55:39.31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18860 4105 1713 0,'0'0'124'0,"0"0"-81"16,0 0-7-16,0 0 41 0,0 0 46 15,0 0 28-15,0 0 4 0,0 0-25 0,0 0-29 16,0 0-20-16,0 0-12 0,0 0-4 0,24-47 0 16,-24 42-4-16,4-3 1 0,-4 1-7 15,0 1-6-15,3 3-4 0,-3 1-6 0,0 2-2 16,0 0 2-16,0 0-2 0,-7 0-6 0,1 0-9 15,-12 3-9-15,11 4-3 0,-10 2-2 0,3 3-1 16,1 2-2-16,-8 1-2 0,0 3 0 16,8-3 0-16,-1 3-2 0,-3-3-4 0,10-1 3 15,-7-5-1-15,14 2-4 0,-7-2 1 0,7 0-5 16,0 3-3-16,0 2 5 0,0-2-3 16,14 4-1-16,-4-3 2 0,11 2 2 0,-7-5-2 15,10 3 7-15,0-5 4 0,0 1 1 0,7-1 8 16,-4 0-8-16,1 1-2 0,-7-5-3 0,6 4-2 15,-3 0 2-15,-13-2 0 0,9 1 4 0,-10 0-1 16,-3 2 2-16,7-2 2 0,-7 2-2 0,-4 4 6 16,1-4-3-16,-4 5 3 0,0 0 5 0,-7 2 0 15,-14 1 3-15,14 4-2 0,-13-1-3 16,3-1 1-16,-7-4 0 0,10 0 0 0,-10-6 0 16,10 4-3-16,-7-5-3 0,8 2-2 0,-8-1-2 15,0-4-2-15,7 0-1 0,4-3-4 16,-7-2-2-16,13 0-14 0,4 0-17 0,-3 0-28 15,3-7-44-15,0-7-55 0,0-4-72 0,0 2-506 16,0 3-862-16</inkml:trace>
  <inkml:trace contextRef="#ctx0" brushRef="#br0" timeOffset="466.9">18905 3971 2365 0,'0'0'154'15,"0"0"-76"-15,0 0-12 0,0 0 5 0,0 0-1 16,0 0-11-16,0 0-16 0,0 0-26 0,0 0-15 16,0 0-10-16,0 0 0 0,0 0 14 0,0 0 9 15,0 0 5-15,83-100 1 0,-66 85 3 0,3 2-2 16,-6 3-2-16,10 2-5 0,-6 1-7 15,-8 5-6-15,-3 2-1 0,10 0-2 0,-10 2 2 16,0 6 0-16,-7 4-2 0,10 0 5 0,-3 2 0 16,-7 1 2-16,0 4 3 0,0-2 0 15,0 1-3-15,0 2-2 0,0-2-1 0,-7 1 0 16,-3-2-2-16,10-1 0 0,0-7-4 0,0-1-3 16,0-2 0-16,0-1-2 0,0-5-3 15,0 2-5-15,0-2-6 0,0 1-4 0,0 0 4 16,0 2 9-16,17 0 7 0,-14 2 9 0,8 1 2 15,-4 2 0-15,10-1-1 0,-3 1-2 0,-4 0 2 16,4 2 0-16,-4-4 3 0,0 2 4 16,1 1 2-16,-5-1 2 0,-2-1 4 0,-4 0 8 0,0-4 7 15,0 2 6-15,0-4 6 0,-4 6 1 16,-2-2-4-16,-5 3-11 0,1 1-5 0,-4-1-13 16,-3-1-11-16,7-1-4 0,-1-3-19 0,-6 2-30 15,10 1-42-15,0-4-55 0,-3 0-87 0,0-2-143 16,10 3-1186-16</inkml:trace>
  <inkml:trace contextRef="#ctx0" brushRef="#br0" timeOffset="672.82">19335 4412 2525 0,'0'0'155'0,"0"0"-58"0,0 0-34 15,0 0-9-15,0 0-13 0,0 0-11 0,0 0-1 16,0 0-12-16,0 0-9 0,0 0-5 0,0 0-5 16,0 0-3-16,200-109 1 0,-169 94-3 15,-7-1-11-15,-10 1-20 0,10 1-42 0,-14 4-63 0,11-1-89 16,-14 6-1289-16</inkml:trace>
  <inkml:trace contextRef="#ctx0" brushRef="#br0" timeOffset="884.25">19559 4046 2417 0,'0'0'147'15,"0"0"-109"-15,0 0 11 0,0 0 31 16,0 0 32-16,0 0 13 0,0 0-26 0,0 0-29 16,0 0-16-16,0 0-15 0,0 0-5 0,0 0-3 15,82 217-14-15,-64-190-9 0,-15-5-8 0,4 1-12 16,-4 1-2-16,1-5-12 0,10 1-18 15,-7-4-30-15,-1 0-37 0,5-1-54 0,2-6-92 16,-9-2-1322-16</inkml:trace>
  <inkml:trace contextRef="#ctx0" brushRef="#br0" timeOffset="1178.73">20044 4176 2295 0,'0'0'222'16,"0"0"-113"-16,0 0-37 0,0 0-26 0,0 0-29 15,0 0-33-15,0 0-30 0,0 0-4 16,0 0-11-16,0 0-28 0,0 0-63 0,0 0-1304 0</inkml:trace>
  <inkml:trace contextRef="#ctx0" brushRef="#br0" timeOffset="1324">20364 3977 1689 0,'0'0'220'15,"0"0"-31"-15,0 0-16 0,0 0-10 0,0 0-32 16,0 0-40-16,0 0-40 0,0 0-31 0,0 0-19 16,0 0-24-16,0 0-62 0,0 0-94 15,0 0-1303-15</inkml:trace>
  <inkml:trace contextRef="#ctx0" brushRef="#br0" timeOffset="1484.16">20705 3850 1333 0,'0'0'261'16,"0"0"-69"-16,0 0-9 0,0 0 4 0,0 0-15 15,0 0-42-15,0 0-58 0,0 0-52 0,0 0-46 16,0 0-69-16,0 0-64 0,0 0-77 0,0 0-79 15,0 0-1041-15</inkml:trace>
  <inkml:trace contextRef="#ctx0" brushRef="#br0" timeOffset="1631.7">20922 3723 1330 0,'0'0'296'16,"0"0"-82"-16,0 0-24 0,0 0-6 0,0 0-3 15,0 0-14-15,0 0-32 0,0 0-34 0,0 0-29 16,0 0-23-16,0 0-12 0,0 0-10 0,0 0-14 15,0 0-18-15,3 12-16 0,-3-12-20 0,0 0-40 16,0 1-85-16,0-1-156 0,0 3-1200 0</inkml:trace>
  <inkml:trace contextRef="#ctx0" brushRef="#br0" timeOffset="2081.73">21283 3508 2643 0,'0'0'130'0,"0"0"-48"16,0 0-4-16,0 0 15 0,0 0 8 0,0 0-5 15,0 0-14-15,0 0-21 0,0 0-22 0,0 0-19 16,0 0-9-16,0 0-3 0,0 0 1 16,0 0-1-16,-4 73 1 0,8-47 0 0,-1-2-4 15,4 3-2-15,-3-3-5 0,6 4-5 0,-3-3-6 16,3-2-6-16,-3-2-10 0,10-3-16 0,-10 1-19 16,0-4-32-16,3 0-40 0,4-5-68 0,-7 0-117 15,-4-2-229-15,-3-4-984 0</inkml:trace>
  <inkml:trace contextRef="#ctx0" brushRef="#br0" timeOffset="2262.29">21156 3898 2112 0,'0'0'508'0,"0"0"-410"0,0 0-19 16,0 0-6-16,0 0-4 0,0 0-20 15,0 0-18-15,0 0-9 0,0 0 1 0,0 0 2 16,0 0 1-16,0 0-12 0,0 0-17 0,0 0-19 15,172-81-21-15,-138 58-17 0,0-5-29 0,1 4-33 16,6-6-50-16,-3 2-81 0,-14 5-124 16,0 9-1072-16</inkml:trace>
  <inkml:trace contextRef="#ctx0" brushRef="#br0" timeOffset="2533.44">21813 3176 2614 0,'0'0'92'0,"0"0"-30"16,0 0-4-16,0 0 25 0,0 0 12 0,0 0 3 15,0 0-7-15,0 0-30 0,0 0-18 16,0 0-15-16,0 0-11 0,45 219 2 0,-35-189 1 16,-7-3-2-16,4-1 3 0,4 1-7 0,-8-4-6 15,4-1-4-15,-4 2 0 0,8-6 3 16,-1 2-3-16,-3-6 1 0,-4-3-4 0,1-3-1 15,-4 0 1-15,7-3-1 0,-7-2 4 0,0-3-5 16,0 0-3-16,0 0-5 0,0 0-5 16,0 0-20-16,0-3-32 0,0-3-40 0,0-1-63 15,0 3-106-15,-7 2-1332 0</inkml:trace>
  <inkml:trace contextRef="#ctx0" brushRef="#br0" timeOffset="3483.14">19032 3500 1234 0,'0'0'457'0,"0"0"-160"15,0 0-150-15,0 0-36 0,0 0-33 16,0 0-37-16,0 0-26 0,0 0-15 0,0 0 2 15,0 0-2-15,0 0 4 0,0 0 0 0,0 0 2 16,-189 5 7-16,172 3 0 0,0-3 2 0,-1 2 4 16,-6 1-1-16,11 3 5 0,-11-2 4 0,10 4 1 15,-10 0-3-15,10 2-1 0,-7 6-6 16,-3 5-3-16,4 0 2 0,-5 6-4 0,8 4-2 16,-7-3 0-16,-3 1-2 0,13-1-3 0,-7 1-2 15,7-3-4-15,-3 1-6 0,10 0 3 0,-3 3 12 16,3-2 4-16,0 3-6 0,4-1-5 0,3-2-9 15,0 0-1-15,17 1 0 0,-3-2 3 16,6 4 8-16,1-4 28 0,10 0 0 0,7 0-9 16,0-6-10-16,3-4-28 0,0-1-3 0,-3-4 5 15,0-3 12-15,7-5 2 0,3-2 10 16,-7-5 8-16,11-2-3 0,-4-2-13 0,-7-11 0 16,14-3-8-16,-13-5-9 0,2 0 8 0,-2-4 7 15,-8-1 11-15,-6-2 8 0,-1 3 3 0,1-4 4 16,-4 1 0-16,-14-1 7 0,7 2 1 15,-6-2 1-15,-11-2 0 0,0 1-9 0,0-6-11 16,0 2-10-16,-18-1-3 0,5-1-6 0,-8 1 1 16,0-2-1-16,-6-2-7 0,-4 3 4 15,0-1 5-15,-3 0 2 0,-4 1 3 0,-4 5-3 16,-2 2-3-16,-1 8 0 0,0 5-4 0,-6 8-4 16,13 6-5-16,3 2-8 0,1 10-7 0,-1 8-6 15,5 1-3-15,12 7-4 0,-2 3-7 0,-1 5-22 16,7 3-54-16,11-10-219 0,-1-9-1152 0</inkml:trace>
  <inkml:trace contextRef="#ctx0" brushRef="#br0" timeOffset="5143.71">18052 2389 1839 0,'0'0'80'0,"0"0"-11"0,0 0 26 0,0 0 22 16,0 0 5-16,0 0-18 0,0 0-34 15,0 0-35-15,0 0-24 0,0 0-13 0,0 0-2 16,0 0-1-16,-49-114-7 0,46 114-13 0,0 0-21 15,3 0-41-15,-11 0-61 0,11 0-85 0,0 0-77 16,0 0 25-16,0 3 52 0,0 3 35 0,14 2-24 16,-11 0-145-16,1-4 2 0</inkml:trace>
  <inkml:trace contextRef="#ctx0" brushRef="#br0" timeOffset="5499.73">18052 2389 593 0,'51'-38'432'0,"-51"38"-80"0,0 2-52 16,0-2-54-16,0 3-37 0,0-1-34 0,-3-1-28 15,-11 3-31-15,7-1-40 0,4 4-32 0,-14 2-20 16,3 5-4-16,-7 1 0 0,4 6 5 0,-11 2-2 16,15 1-3-16,-11 1 0 0,-1 3-5 15,12-2-3-15,-8 3-3 0,11-2-4 0,-8 2-5 16,8-1 4-16,0-1 5 0,6-1-7 0,1-2-7 16,3-6-14-16,0-3-13 0,7-2-3 15,3-3 7-15,7-3 10 0,-3 1 9 0,0 0 14 16,7-2 8-16,3-2 6 0,-7 4 1 0,10-2 11 15,4 2-8-15,-3-1-7 0,3 1-5 0,-7-1-20 16,-3 3 2-16,6 0 0 0,-3 0-1 0,-7-1 0 16,4 3 7-16,-11-4-1 0,4 1 2 0,-4 0 5 15,-3-1 4-15,-3 0 9 0,-4 2 13 16,0-1 12-16,0 5 8 0,-4 1 0 0,-3 2-5 16,-13 0-11-16,9 2-5 0,-13 0-12 0,7 1-2 15,-7-3-2-15,-3 0-6 0,6-1 3 0,0-2-10 16,-3 1-4-16,10-3-4 0,-6-2-17 15,3-4-10-15,-1-4-40 0,11-2-93 0,1 0-192 16,2-3-1207-16</inkml:trace>
  <inkml:trace contextRef="#ctx0" brushRef="#br0" timeOffset="5823.77">18165 2027 2034 0,'0'0'291'0,"0"0"-156"0,0 0-27 16,0 0 0-16,0 0-4 0,0 0-28 16,0 0-19-16,0 0-19 0,0 0-13 0,0 0 2 15,0 0-1-15,0 0 2 0,0 0-4 0,0 0-10 16,-24 115-5-16,24-102-3 0,0 0 3 0,4-2 2 15,-1 1 6-15,18 2 7 0,-11-5-3 16,14 4 6-16,0-3 2 0,4-7-7 0,20-1-1 16,-10-2-10-16,3-5-8 0,-3-5 0 0,-4-3-3 15,1-1-1-15,-4-2-3 0,0 3-11 16,-11 2-16-16,-6-1-10 0,-11 1-15 0,8 0-18 16,-4 3-17-16,-7-1-50 0,0 1-99 0,0 1-1307 0</inkml:trace>
  <inkml:trace contextRef="#ctx0" brushRef="#br0" timeOffset="6033.16">18430 1812 2197 0,'0'0'125'0,"0"0"-45"16,0 0-6-16,0 0 2 0,0 0 8 0,0 0 13 15,0 0 7-15,0 0 5 0,0 0-5 16,0 0-18-16,0 0-13 0,0 0-16 0,48 224-18 0,-41-187-19 15,0 0-16-15,7 1-5 0,-4-3-4 16,-6-4-6-16,13 2-9 0,-7-4-16 0,-3-1-29 16,14-2-41-16,-8-3-66 0,5 0-96 0,-8-5-146 15,-3-7-1129-15</inkml:trace>
  <inkml:trace contextRef="#ctx0" brushRef="#br0" timeOffset="6249.35">18991 2026 2556 0,'0'0'48'0,"0"0"-4"16,0 0 28-16,0 0 41 0,0 0-17 16,0 0-32-16,0 0-26 0,0 0-20 0,0 0-13 15,62 212-5-15,-55-187 0 0,0-2-7 0,7-2 1 16,-8-1-7-16,1-2-4 0,-3 0-1 0,6 0-18 15,0-3-36-15,-3 0-67 0,-3-2-97 16,-1-3-130-16,4-4-1120 0</inkml:trace>
  <inkml:trace contextRef="#ctx0" brushRef="#br0" timeOffset="6430.73">18826 2421 2828 0,'0'0'113'0,"0"0"-35"15,0 0-6-15,0 0-14 0,0 0-17 16,0 0-12-16,0 0-16 0,0 0-2 0,0 0-5 16,0 0-12-16,0 0-10 0,0 0-25 0,206-140-24 15,-164 114-24-15,-8 3-25 0,4 1-23 0,-4-2-37 16,1 4-44-16,-18 4-62 0,4 6-1178 0</inkml:trace>
  <inkml:trace contextRef="#ctx0" brushRef="#br0" timeOffset="6633.01">19559 1989 2825 0,'0'0'158'0,"0"0"-76"0,0 0-17 16,0 0-7-16,0 0-14 0,0 0-20 15,0 0-19-15,0 0-32 0,0 0-16 0,0 0-20 16,0 0-24-16,0 0-10 0,0 0-34 0,0 0-60 15,62-21-80-15,-52 11-151 0,-3 4-468 16,3 3-149-16</inkml:trace>
  <inkml:trace contextRef="#ctx0" brushRef="#br0" timeOffset="6759.31">19865 1881 1225 0,'0'0'378'0,"0"0"-84"0,0 0-39 15,0 0-38-15,0 0-41 0,0 0-39 0,0 0-35 16,0 0-37-16,0 0-35 0,0 0-30 15,0 0-28-15,0 0-41 0,0 0-4 0,0 0-7 16,17 5-58-16,-3-5-87 0,-7 0-261 0,-4 0-976 0</inkml:trace>
  <inkml:trace contextRef="#ctx0" brushRef="#br0" timeOffset="6916.45">20134 1799 1340 0,'0'0'388'16,"0"0"-89"-16,0 0-60 0,0 0-57 0,0 0-47 15,0 0-38-15,0 0-15 0,0 0-14 0,0 0-14 16,0 0-16-16,0 0-27 0,0 0-29 16,0 0-21-16,0 0-15 0,6 10-45 0,-2-10-90 15,-1 0-189-15,4 0-1135 0</inkml:trace>
  <inkml:trace contextRef="#ctx0" brushRef="#br0" timeOffset="7069.84">20460 1607 1931 0,'0'0'258'16,"0"0"-129"-16,0 0-17 0,0 0-6 0,0 0-11 15,0 0-16-15,0 0-28 0,0 0-25 0,0 0-18 16,0 0-15-16,0 0-13 0,0 0-18 16,0 0-37-16,0 0-88 0,-3 28-191 0,6-28-1137 0</inkml:trace>
  <inkml:trace contextRef="#ctx0" brushRef="#br0" timeOffset="7222.46">20636 1519 1561 0,'0'0'247'0,"0"0"-122"16,0 0-9-16,0 0 4 0,0 0-8 15,0 0-24-15,0 0-36 0,0 0-39 0,0 0-60 16,0 0-122-16,0 0-235 0,0 0-1031 0</inkml:trace>
  <inkml:trace contextRef="#ctx0" brushRef="#br0" timeOffset="7647.96">21169 1465 2564 0,'0'0'209'0,"0"0"-159"16,0 0-7-16,0 0 17 0,0 0 10 0,0 0 1 16,0 0-2-16,0 0-17 0,0 0-16 15,0 0-12-15,0 0-10 0,0 0-5 0,0 0 6 16,0 0 4-16,-34 41 6 0,34-12-2 0,0 6-5 15,7 4-6-15,-4-2-6 0,1 3-7 0,3-1-8 16,-4-1-6-16,7-3-17 0,1-4-14 0,-1-5-35 16,-7 0-68-16,8-11-150 0,-4-4-1307 0</inkml:trace>
  <inkml:trace contextRef="#ctx0" brushRef="#br0" timeOffset="7840.65">20887 1870 2991 0,'0'0'54'0,"0"0"-27"15,0 0-10-15,0 0 14 0,0 0 5 0,0 0 4 16,0 0-2-16,0 0-14 0,0 0-13 0,200-76-14 16,-152 55-7-16,0-3-16 0,-3 0-32 0,0 0-44 15,3-4-85-15,-7 2-130 0,-7 9-148 16,-6 4-1060-16</inkml:trace>
  <inkml:trace contextRef="#ctx0" brushRef="#br0" timeOffset="8516.33">21820 1475 1293 0,'0'0'128'15,"0"0"-52"-15,0 0-2 0,0 0-2 0,0 0-18 16,0 0-20-16,0 0-20 0,0 0-16 0,0 0-11 16,0 0 6-16,0 0 14 0,0 0 26 0,0 0 32 15,0 0 26-15,-7 0 19 0,14-2 10 16,-7 1-1-16,3 1-6 0,-3-2-10 0,0 2-14 15,4-2-13-15,-1 2-9 0,-3 0-8 0,0 0-1 16,0 0 0-16,0 0 1 0,0 0-2 0,0 0-5 16,0 0-5-16,0 0-6 0,0 0-5 0,0 0-7 15,-3 0-3-15,-1 0-11 0,4 0-2 16,-3 0-6-16,-4 0-5 0,3 0-3 0,-2 0-1 16,2 0 1-16,1 0-1 0,-1 0 6 0,-3 2-4 15,0 0-2-15,4-1 4 0,-4 1-8 0,4 1 8 16,-1-1 2-16,1-1 0 0,-1 1 0 15,1 1-3-15,-4-1 1 0,0 1 0 0,4 2 3 16,-1-3-5-16,-3 4 0 0,-3 2-1 0,0 7-4 16,3 1 6-16,-10 6 4 0,6 6 1 0,1 3 5 15,-4-1-5-15,4 2-5 0,3 2-2 16,4-5-5-16,-4 0-3 0,7-3-2 0,0-3-10 16,0-3-6-16,0-5-6 0,0-1-6 0,7-4-3 15,-1-5 4-15,5-2 3 0,3-3 7 16,-1 0 12-16,-2-6 7 0,9-7 9 0,-6-3 9 15,3-4-1-15,-3 1-1 0,7-3-3 0,-11-1-2 16,7 0 1-16,-6 1 4 0,-5-2 3 0,5 3 1 16,-4-1 1-16,-4 4 2 0,1-2 1 0,-1 4-1 15,-3 0 0-15,0 3 3 0,0 0 4 16,7 5 6-16,-7 6 5 0,0 0-3 0,0 2 5 16,0 0-2-16,0 0-1 0,0 2-7 0,0 0-5 15,0 4-9-15,0-1-7 0,0 3 2 0,0 0-5 16,3 5 0-16,4 3 3 0,-3 1-4 0,2 0 1 15,1 4-4-15,0-5-7 0,7 4-19 16,-4-4-31-16,11-1-43 0,-7-5-59 0,10 1-68 16,-7-6-94-16,-3-3-1232 0</inkml:trace>
  <inkml:trace contextRef="#ctx0" brushRef="#br0" timeOffset="8932.91">22185 1231 2605 0,'0'0'53'0,"0"0"-21"0,0 0 25 0,0 0 45 15,0 0-12-15,0 0-6 0,0 0-23 16,0 0-23-16,0 0-23 0,30 220-13 0,-26-193-2 16,3-1-2-16,-4-1-4 0,1 1-2 0,-1-6 2 15,1 1-1-15,-1 0-1 0,4-8-3 0,3-2-8 16,-3-3-3-16,0 0 4 0,-4-3 8 0,15-2 7 15,-11 0 5-15,-1-3 2 0,8 0-1 0,0 0 0 16,-7-6-2-16,17-2-3 0,-14 0-2 16,11 2-2-16,-11-4 2 0,4 2 3 0,3 1 0 15,-10 1 4-15,3 1-1 0,8 2 0 0,-12 3 3 16,1 0 1-16,4 0-1 0,-4 0 6 16,-1 6 4-16,-6 2 2 0,11 1 7 0,-8 0-2 15,-3 3 2-15,0-2 6 0,0 3 5 0,0-3 8 16,-3 5 3-16,-8 0-2 0,5 0-4 0,-19 3-8 15,8-1-8-15,-7 0-12 0,-3-3 0 16,3-4-5-16,3 3-3 0,-3-3-4 0,3-2-2 16,7-3-2-16,1-3-3 0,-5 0-5 0,8-2-7 15,3 0-20-15,-3 0-24 0,3-3-34 16,4-4-70-16,-1 0-117 0,4 0-1324 0</inkml:trace>
  <inkml:trace contextRef="#ctx0" brushRef="#br0" timeOffset="10216.41">18275 1746 1780 0,'0'0'202'0,"0"0"-70"16,0 0-79-16,0 0 22 0,0 0 5 15,0 0-7-15,0 0-28 0,0 0-29 0,0 0-18 16,0 0-9-16,0 0 0 0,-196-32 0 0,176 46 7 15,-1 2 6-15,-3 5 4 0,7 5 8 16,-4 5-1-16,7 2 2 0,-3 6-4 0,7 4-3 16,3 3 3-16,-7 5-8 0,11 4 1 0,-1 1-2 15,4-1-6-15,0 0-1 0,0 1-2 0,0-2-3 16,7-2-1-16,7-5 1 0,0-2-6 16,-4-9 1-16,14-8 9 0,0-3 5 0,0-3-1 15,4-7-1-15,-1-4-7 0,8-3-3 0,2-2 9 16,1-6 11-16,10 0 6 0,-6-2 6 0,-1-10 1 15,11-5-1-15,-4-3 3 0,-3-4 1 0,3 0-2 16,-10-4 6-16,-1-1 0 0,-2-1 6 0,-4-1 5 16,0-1 7-16,-14 0 1 0,4-5 3 15,-4 2-6-15,-7-1-5 0,-6-5-6 0,-4 2-6 16,0-2-5-16,0-2-3 0,-11-1-6 0,-9 6-2 16,6-4-1-16,-7 6 1 0,-6 1 1 15,6 2 0-15,-6-1 6 0,-1 9 2 0,0-3 1 16,11 4-4-16,-7 3-2 0,0 4-4 0,7 1-5 15,-4 1-1-15,-3 1-5 0,4 2-2 0,-5 2 2 16,8 4-1-16,-3 3-2 0,-8 1-6 16,14 2-1-16,-10 0-1 0,4 5 6 0,2 6 3 15,-6-2 3-15,14 2 1 0,-11 2-2 0,11-2-1 16,-4 0 0-16,0 2 2 0,8-5 0 0,2 0 0 16,-3 0 2-16,7-5-1 0,-3 1 2 15,3-3-1-15,0 1 3 0,0-2-1 0,0 3 1 16,0-3 1-16,0 0-3 0,0 0 4 0,0 0 1 15,0 0 0-15,0 0 1 0,0 0-2 0,0 0 1 16,0 0 0-16,0 0 0 0,0 0-3 0,0 0-2 16,0 0-2-16,0 0 0 0,0 0 1 0,0 0-2 15,0 0 0-15,0 0-2 0,0 0 2 16,0 0-3-16,0 0-1 0,0 0-3 0,0 0-4 16,0 0-1-16,0 0-13 0,0 0-27 0,0 0-54 15,0-3-86-15,0 1-85 0,0 2-87 16,0 0-1138-16</inkml:trace>
  <inkml:trace contextRef="#ctx0" brushRef="#br0" timeOffset="23549.99">18740 7101 1436 0,'0'0'187'0,"0"0"-18"15,0 0-21-15,0 0-24 0,0 0-25 0,0 0-20 16,0 0-17-16,0 0-6 0,0 0-6 15,0 0 1-15,0 0 1 0,0 0 1 0,3 0-1 16,-3 0-2-16,0 0 0 0,0 0-8 0,0 0 4 16,0 2-5-16,0-2-8 0,0 0-3 0,0 3-9 15,4-3-8-15,-4 0-8 0,3 0-2 16,1 0 4-16,-1 0 8 0,7 0 11 0,11-5 4 16,0-3 0-16,-4 0-5 0,10-7-7 0,1-2-5 15,3-4-4-15,0 3-3 0,-4-1-3 0,1-2 0 16,3 5-2-16,-4-1-2 0,-2 2 1 15,-8-1 2-15,3 2-4 0,-9 0 1 0,6 5-2 0,-7-1 0 16,-3-2 0-16,-3 3-7 0,9-1-14 16,-13-1-15-16,4 1-23 0,-4 2-26 0,0-3-30 15,0 3-45-15,0-1-58 0,-4-1-80 0,-3 3-176 16,1 2-893-16</inkml:trace>
  <inkml:trace contextRef="#ctx0" brushRef="#br0" timeOffset="23832">18995 6719 1165 0,'0'0'331'0,"0"0"-147"0,0 0-38 0,0 0-3 15,0 0 9-15,0 0-1 0,0 0-25 16,0 0-30-16,0 0-26 0,0 0-15 0,0 0 0 16,0 0-9-16,0 0-7 0,213-41-5 0,-189 39-12 15,-3 1-2-15,-8 1 3 0,8 0 1 0,-11 0-4 16,4 0 1-16,-4 3 0 0,-6 2 0 0,-1-2 0 15,1 3 9-15,-4 2 2 0,0 3 2 0,0 0 4 16,-4 6-9-16,1 4-8 0,-11 0-5 16,0 1-8-16,7 1-1 0,-6-1 0 0,-1 1-3 15,4-1 1-15,-1-4-3 0,1 0-4 0,3-5-1 16,4 0-6-16,-4-5-10 0,7-2-23 16,0-5-41-16,0-1-79 0,0 0-177 0,0 0-1248 0</inkml:trace>
  <inkml:trace contextRef="#ctx0" brushRef="#br0" timeOffset="30821.6">20419 6416 1106 0,'0'0'115'0,"0"0"-37"16,0 0-17-16,0 0-5 0,0 0 1 15,0 0 18-15,0 0-6 0,0 0-12 0,0 0-14 16,0 0-16-16,0 0 3 0,0 0 12 0,-34 23 11 16,30-18 8-16,1 0 12 0,-1-4 8 0,1 4 6 15,0-3-3-15,-1-1-1 0,-3 4-6 16,7-4-3-16,0-1 2 0,0 1-8 0,0-1-7 16,0 2-11-16,0-2-19 0,0 3-9 0,0-3-3 15,7 2-3-15,0-1 2 0,3 1 0 16,1-2-7-16,2 0-3 0,-2 0-4 0,6 0-4 15,-3 0 1-15,-4-3-1 0,4-5 0 0,-4-1 4 16,0-4 0-16,4 0 3 0,-3-4 2 0,-8 2 0 16,11-4-2-16,-7 1 2 0,-4 2 0 0,-3 0 4 15,0 2 2-15,0 4 1 0,-3 2-3 0,-4 2-7 16,-10 2-8-16,6 4-8 0,-13 0-2 16,14 0-3-16,-14 4 0 0,3 5 3 0,0 3 1 15,-3 0 3-15,11 2 0 0,-8 1 2 0,7 4 1 16,-6-2 3-16,9 0-1 0,-3-1 2 0,4 4 1 15,7-3-7-15,-1 3 6 0,4-3-1 16,4-1 0-16,-1 1 7 0,21 0-3 0,-13-2 0 16,13-2 0-16,-4-3 0 0,4 0-3 0,7-5 0 15,-3-2-3-15,3-1-5 0,-7-2 1 0,7 0 1 16,-4 0-2-16,4-2-3 0,4-4-23 16,-4-1-39-16,-4-2-87 0,-10 1-156 0,-3 5-1175 0</inkml:trace>
  <inkml:trace contextRef="#ctx0" brushRef="#br0" timeOffset="31298.6">20791 6218 1806 0,'0'0'119'0,"0"0"-19"16,0 0 6-16,0 0 9 0,0 0 0 0,0 0-20 15,0 0-34-15,0 0-24 0,0 0-20 0,0 0-10 16,0 0-4-16,0 0-6 0,0 0-3 0,-86 203-2 15,86-183-4-15,7-1 0 0,0-1-1 16,-4-5-3-16,18-2-4 0,-11-2 2 0,7-4 6 16,-3-3 4-16,7-2 6 0,-4-5-2 0,0-5-3 15,0-2-2-15,-6-1-1 0,2-2-2 0,-6-1 0 16,-3 1 0-16,6-1 1 0,-10 2 2 16,0-2 7-16,0-2 0 0,0 2 0 0,0 0 0 15,-10 0-2-15,6 2 3 0,1-1 3 0,-4 5 3 16,-3-1 6-16,-1 3 4 0,11 5 6 0,-3-1 5 15,-1 4-2-15,4 0-7 0,0 0-13 16,0 0-22-16,0 0 7 0,4 0 12 0,-1 2 21 16,8 1 24-16,2 5 6 0,-2 0-1 0,9 2 0 15,-9 0-5-15,9 1-12 0,-6 0-9 16,7 2-8-16,-8 1-2 0,8 1 4 0,-7 0 0 16,6 4 1-16,-6-3-1 0,3 3-5 0,-3 2-3 15,-3 1-1-15,-8 2 1 0,11 1-1 16,-11 2 4-16,-3 1-1 0,0-3 0 0,-3 5 2 0,-11-3-2 15,4 1-2-15,-4-1-2 0,0 2-5 0,-3-4-3 16,-7-1-4-16,7 1-6 0,-7-4-9 16,-1 0-19-16,12-3-10 0,-8-1-31 0,14-6-50 15,0-5-103-15,-3-3-421 0,10 0-842 0</inkml:trace>
  <inkml:trace contextRef="#ctx0" brushRef="#br0" timeOffset="32131.7">19838 6375 1278 0,'0'0'168'0,"0"0"-23"15,0 0-4-15,0 0 1 0,0 0 2 0,0 0-13 16,0 0-17-16,0 0-21 0,0 0-22 0,0 0-15 16,0 0-13-16,0 0-7 0,0 0-8 0,0 0-6 15,-100 170-4-15,96-152-9 0,4 0-3 16,0-4-7-16,0 0-1 0,4 1 0 0,-1 0-3 15,11-5 1-15,-7 3 0 0,3-2-1 0,7-3 0 16,-3-3 3-16,0-2 3 0,3-3 3 16,0 0 1-16,-3-5-1 0,3-6 2 0,1-2-1 15,-12-3-2-15,8-4-1 0,-3 2-5 0,-5-3-2 16,-2-2-2-16,-4-2-2 0,0-2-2 0,0-2-3 16,-4-2-4-16,-2 2 2 0,-5-3-3 15,-3 2-1-15,8-1-1 0,-12-1 1 0,5 1-1 16,-5-1 6-16,1 5 2 0,-10-2 4 0,13 4 5 15,-7 2 5-15,4 5 4 0,0 1 6 16,6 8 2-16,-2 2 5 0,2 4 4 0,11 1-2 16,-3 2-6-16,3 0-8 0,0 0-2 0,0 5 9 15,0 0 11-15,0 5 14 0,0 4 11 0,3-1 5 16,1 6 1-16,13 4-3 0,-7 1 0 16,4 6 0-16,7 4-1 0,-1 0 1 0,-2 3-11 15,13 4-11-15,-4 1-10 0,1-2-7 0,-1 2-5 16,4-3-5-16,-7-1-4 0,11-3-5 0,-8-2-4 15,-3-4-10-15,0-3-17 0,0-4-31 0,-10 0-58 16,7-7-109-16,-4-2-272 0,-10-9-1031 0</inkml:trace>
  <inkml:trace contextRef="#ctx0" brushRef="#br0" timeOffset="32696.8">21465 6200 2047 0,'0'0'127'16,"0"0"-47"-16,0 0-9 0,0 0 10 16,0 0 3-16,0 0-4 0,0 0-13 0,0 0-20 15,0 0-20-15,0 0-14 0,0 0-8 0,0 0-2 16,0 0 1-16,0 0-4 0,-41 199-3 0,48-186-8 16,10-4-3-16,-7 2 3 0,4-7 4 0,7 1 10 15,-4-4 11-15,4-1 8 0,-4-1 11 16,0-8 3-16,0-2 4 0,-3-3 7 0,-4 3 3 15,4-4 1-15,-7 2-4 0,0-1 2 0,-7 4 0 16,0-3 4-16,0 3-3 0,0 0-9 0,-10-2-14 16,-4 1-21-16,-3 1-13 0,-11 0-14 15,11 4-10-15,-11 3 1 0,1 1 1 0,-8 2-5 16,8 0-4-16,10 0-2 0,-1 0-22 0,8 0-31 16,3 0-66-16,7 0-178 0,0 0-291 0,0 0-878 0</inkml:trace>
  <inkml:trace contextRef="#ctx0" brushRef="#br0" timeOffset="32932.25">21792 5888 1719 0,'0'0'95'0,"0"0"-26"0,0 0 10 0,0 0 14 15,0 0 14-15,0 0 3 0,0 0-17 16,0 0-19-16,0 0-16 0,0 0-12 0,0 0 1 15,-65 223 8-15,68-188-5 0,4 2-7 0,10-2-9 16,-6 2-14-16,2-1 6 0,8-1-8 0,0-1-7 16,-4 2-4-16,4-5-18 0,-8 2-6 15,11 1-6-15,-3-4-30 0,-4-1-36 0,4-3-82 16,-11-5-168-16,-6-10-1145 0</inkml:trace>
  <inkml:trace contextRef="#ctx0" brushRef="#br0" timeOffset="33098.75">21703 6562 2549 0,'0'0'74'0,"0"0"-89"0,0 0-6 16,0 0 18-16,0 0 23 0,0 0-8 0,0 0 10 15,0 0-11-15,196-149-21 0,-158 127-30 0,-4-1-123 16,1 6-547-16,-15 3-766 0</inkml:trace>
  <inkml:trace contextRef="#ctx0" brushRef="#br0" timeOffset="33617.15">22308 6108 2653 0,'0'0'89'15,"0"0"-32"-15,0 0-14 0,0 0 2 0,0 0-4 16,0 0-15-16,0 0-13 0,0 0-8 0,0 0-5 16,0 0-1-16,0 0 19 0,0 0-1 0,0 0-3 15,0 0 5-15,169-107-13 0,-141 92-3 16,-8 1-1-16,1 1-1 0,3 5 0 0,-14 1 0 16,1 4-2-16,-1 0-2 0,-7 3 0 0,1 0 1 15,-4 0-4-15,0 0 3 0,0 0-2 0,0 5 6 16,0 4 9-16,3 3 6 0,-3 4 2 0,0 5-4 15,0 1-4-15,-3 3-5 0,-1 5 0 16,-9 0-2-16,2 0-1 0,4 1 1 0,-3 0-2 16,0-5 1-16,-1 0 1 0,5-2-1 0,-5-2-1 15,8-2 1-15,3-2-3 0,-4-5-1 0,4-3-5 16,0-1-1-16,4-2-1 0,6-2 1 16,0 1 8-16,1-4 8 0,9-2 10 0,-2 0 2 15,6-7-6-15,7-3-7 0,0-7-14 0,3 0-7 16,0-4-2-16,1 1-11 0,-1-3-16 15,-3 0-42-15,0-1-81 0,-3 6-148 0,-14 6-1187 0</inkml:trace>
  <inkml:trace contextRef="#ctx0" brushRef="#br0" timeOffset="34298.8">22986 5986 1709 0,'0'0'650'0,"0"0"-637"16,0 0-57-16,0 0-21 0,0 0 27 16,0 0 50-16,0 0 55 0,0 0 31 0,0 0 8 15,0 0-17-15,0 0-21 0,0 0-10 0,0 0-11 16,0 0-6-16,135-135-3 0,-129 116-7 0,8 3-3 16,-10 1 1-16,-1-1 2 0,1 3 3 15,-4 2-2-15,0 1 1 0,0 0-2 0,0 6-2 16,0-2-6-16,-7 1-4 0,3 5-7 0,-6 0-7 15,0 0-9-15,6 0-4 0,-3 0-5 16,-3 0-5-16,-4 6 5 0,7 1 2 0,-7 3 2 16,4 2 6-16,0 4-3 0,3 0 3 0,-3 2-2 15,3 0 4-15,7-3 0 0,-4 3-1 16,4 0 1-16,0-2-5 0,4 1-1 0,-4-3-3 16,17 0-2-16,-7-1 0 0,4-3-4 0,3-1 4 15,4-4-3-15,6-5 1 0,1 0-6 0,3-8-19 16,3-5-27-16,-3-8-36 0,0 2-42 0,-3 0-26 15,-8-4-12-15,-2 5 4 0,-8-1 22 16,7 0 25-16,-10-1 7 0,0 3-22 0,-4-1-60 16,-3 0-108-16,0 1-200 0,0-1 22 0,0 0 492 15,0 2 0-15,0-2 0 0,0 1 0 0,0 5 0 16,-3 1 0-16,3 3 84 0,0 5 464 0,-3 3-44 16,3 0-139-16,0 0-140 0,0 0-103 15,0 0-64-15,0 2-49 0,0 1-32 0,0 2 33 16,0 1 38-16,6 3 37 0,1 1 32 0,4 4-11 15,-5 1-7-15,5 1-9 0,-4-1-5 0,6 1-9 16,-2-3-9-16,-1 2-9 0,4 0-10 16,-4 0-9-16,4-2-10 0,0-2-10 0,-7-1-6 15,-1-2-7-15,5-3-2 0,-8-2 1 0,-3-1 6 16,0-1 14-16,0-1 11 0,0 0 18 16,0 0 17-16,0 0 6 0,-3 0-6 0,-4-6-20 15,3-2-27-15,-2-2-22 0,-1-3-14 0,0 0-8 16,-3-3-7-16,6-1-5 0,-3-1 0 0,7-3 5 15,0-2 8-15,0 1 2 0,0 1 2 16,0 0-1-16,7 1-3 0,0-1 2 0,3 5-13 0,-3 2-7 16,3 1-8-16,1 2-12 0,-4-3-12 15,3 2-29-15,0 1-54 0,4-3-72 0,-4 3-99 16,1 0-467-16,-1 8-450 0</inkml:trace>
  <inkml:trace contextRef="#ctx0" brushRef="#br0" timeOffset="34631.33">23819 5350 1024 0,'0'0'177'0,"0"0"125"0,0 0-158 0,0 0-5 16,0 0-19-16,0 0-34 0,0 0-27 0,0 0-19 16,0 0-8-16,0 0-5 0,0 0-3 15,-55 198-4-15,55-181-5 0,0-2 1 0,0 1-1 16,7-2-5-16,7-5 4 0,-7 2 3 0,6-7 15 15,5 2 33-15,-1-6 22 0,3 0 0 16,4 0-7-16,-10-3-22 0,10-7-13 0,-6 1 6 16,-1-4 9-16,-7 3 4 0,7-3 2 0,-10 1-4 15,0-4-3-15,0 4-6 0,-7-4-6 0,0 1-8 16,0-1-12-16,-14-2-9 0,0 2-7 0,1 5-8 16,-8-3-7-16,4 1-6 0,-4 4-4 15,4 1-4-15,0 2-3 0,0 3-4 0,3-1-7 16,0 2-9-16,4 1-11 0,-1-1-14 0,4-1-28 15,4 3-47-15,3-1-91 0,0 1-210 0,0-2-1071 16</inkml:trace>
  <inkml:trace contextRef="#ctx0" brushRef="#br0" timeOffset="34982">24136 5111 1174 0,'0'0'439'15,"0"0"-228"-15,0 0-20 0,0 0-16 0,0 0-13 16,0 0-28-16,0 0-32 0,0 0-35 16,0 0-27-16,0 0-14 0,0 0-13 0,0 0-5 15,0 0-3-15,0 0-1 0,-45 86-5 0,35-72-5 16,6-2-5-16,4-1-6 0,0 1-3 16,0-3-4-16,0 0 1 0,0-1 1 0,0-1 9 0,4 1 8 15,6 0 11-15,-3-2 6 0,-4 1 1 16,8 0 3-16,2-1 1 0,-2-3 2 0,-1 4-1 15,11-4 3-15,-8 2-5 0,5 0-3 0,-8-2 0 16,7 3-1-16,-7-4-1 0,-3 2 0 0,0-1 0 16,0-1 4-16,-7 2 2 0,0-1 6 15,0 0 6-15,0-1 4 0,0 2 4 0,0 0 7 16,-10 5-1-16,6 1-6 0,-3 1-10 0,-3 3-13 16,-4 2-9-16,11-2-1 0,-11 2-9 15,0-1-6-15,1 1-15 0,2-3-39 0,-2-2-54 16,2 2-125-16,8-7-469 0,-1 0-839 0</inkml:trace>
  <inkml:trace contextRef="#ctx0" brushRef="#br0" timeOffset="35115.03">24349 5428 2722 0,'0'0'46'0,"0"0"-42"0,0 0-29 0,0 0-22 15,0 0-55-15,0 0-175 0,0 0-1222 0</inkml:trace>
  <inkml:trace contextRef="#ctx0" brushRef="#br0" timeOffset="43164.75">16242 8409 1083 0,'0'0'357'0,"0"0"-163"0,0 0-28 0,0 0 2 16,0 0 2-16,0 0-3 0,0 0-9 0,0 0-23 16,0 0-21-16,0 0-21 0,0 0-13 15,0 0-2-15,-52-22-5 0,52 22-1 0,0 0-4 16,0 0-6-16,0 0-7 0,0 0-4 0,0 3-12 16,0 4 1-16,14 5-2 0,-4 10-1 0,-3 5-3 15,14 7-9-15,-8 1-1 0,8 4-14 16,-11-1-1-16,11 1-4 0,-7-1-3 0,-7-2-2 15,10-2 0-15,-7-3-3 0,-3-4-6 0,7-3 1 16,-7-3-3-16,-4-3-6 0,1-4-7 0,-1-1-15 16,0-5-15-16,8-1-21 0,-8-6-27 0,1-1-49 15,-1-1-114-15,-3-7-215 0,3 2-1115 0</inkml:trace>
  <inkml:trace contextRef="#ctx0" brushRef="#br0" timeOffset="43418.99">16713 8248 2434 0,'0'0'163'0,"0"0"-33"0,0 0-10 0,0 0-3 15,0 0-1-15,0 0-14 0,0 0-20 16,0 0-23-16,0 0-19 0,0 0-9 0,0 0-7 15,0 0-4-15,0 0 0 0,0 0-2 0,21 212-6 16,-1-175-2-16,-9-5-5 0,9 3-5 0,-9-3-3 16,13-3-3-16,-14-3-9 0,11-3-17 15,-8-2-25-15,5-4-44 0,-8-2-74 0,-7-2-151 0,4-7-1296 16</inkml:trace>
  <inkml:trace contextRef="#ctx0" brushRef="#br0" timeOffset="43618.99">16548 8679 2111 0,'0'0'599'0,"0"0"-476"0,0 0-45 16,0 0-15-16,0 0 0 0,0 0 5 0,0 0-6 16,0 0-12-16,0 0-18 0,0 0-14 0,186-158-10 15,-155 138-6-15,3 4 0 0,-3-6-8 0,0 5-4 16,-4 0-12-16,1 2-17 0,-14 0-30 15,10 2-53-15,-10-2-123 0,3 8-263 0,-10 1-1066 0</inkml:trace>
  <inkml:trace contextRef="#ctx0" brushRef="#br0" timeOffset="43831.39">17036 8145 2215 0,'0'0'204'0,"0"0"-39"0,0 0-21 16,0 0-13-16,0 0-15 0,0 0-17 0,0 0-23 16,0 0-22-16,0 0-20 0,49 202-12 0,-36-173-9 15,11 1-7-15,-10-1 1 0,10 2-1 0,-13-3-5 16,16-1-4-16,-16-2-9 0,13-2-14 16,-14 0-26-16,11-3-53 0,-11-2-98 0,4-6-209 15,-4-4-1159-15</inkml:trace>
  <inkml:trace contextRef="#ctx0" brushRef="#br0" timeOffset="44150.62">17288 8153 2496 0,'0'0'154'0,"0"0"-42"0,0 0-19 16,0 0-7-16,0 0-12 0,0 0-17 0,0 0-14 15,0 0-30-15,-21 210-9 0,14-187-6 16,0-1-3-16,-10 1 5 0,14-1 0 0,-8-4 2 16,-6 3 2-16,14-6-1 0,-4-1 4 0,0-5-1 15,-7-1 5-15,11-3 3 0,3-3 2 0,0-2 2 16,0 0-8-16,0 0-2 0,0 0 4 16,3 0 6-16,11 0 6 0,-7 0 5 0,0 0-2 15,0 0-6-15,10 0-3 0,-7 0-3 0,-3-2-4 16,10-1-4-16,-10 1-3 0,7 1-1 0,0-1 0 15,-8-1 1-15,19 1-3 0,-12 1-3 16,11 1-3-16,-10 0-4 0,14 0-4 0,-1 0-6 16,1 0-35-16,-11 0-63 0,7-2-157 0,-17 2-1387 0</inkml:trace>
  <inkml:trace contextRef="#ctx0" brushRef="#br0" timeOffset="44581">17670 8005 2374 0,'0'0'280'15,"0"0"-155"-15,0 0-15 0,0 0-9 0,0 0-2 16,0 0-6-16,0 0-19 0,0 0-17 16,0 0-23-16,0 0-15 0,0 0-8 0,0 0-3 15,0 0-3-15,-66 197-1 0,66-170-2 0,0 1-2 16,4-1 0-16,-1-1-3 0,11-3-3 0,-7-1 2 15,3-1-2-15,0-2 0 0,8 0 2 16,-8-4 1-16,14-1-1 0,-7-3 0 0,4-5 1 16,6-3-4-16,-2 0-1 0,-8-3 2 0,7 0 2 15,-14-6 3-15,11-1 1 0,-11-1 2 0,-6-2 0 16,6-1 1-16,-3-4 1 0,-7 3 0 16,0-1 1-16,0-3-1 0,0 1-2 0,0-3-2 15,-7 0 0-15,-3 1 1 0,6-4-2 0,4 0 3 16,-7 3 0-16,4-1 1 0,-1 8 4 0,4 0 2 15,-7 3 1-15,7 6-1 0,0 2 1 16,0 0 2-16,7 0 5 0,-3 0-1 0,3 10 0 16,-4 3 1-16,11 2-8 0,-4 6-1 0,-3 4-2 15,3-1-4-15,8 1-2 0,-8 1 0 0,7-1-2 16,-3-1-3-16,-4-5-4 0,11 0-15 16,-11-3-17-16,11-6-29 0,-11-2-48 0,7 0-69 15,-6-6-159-15,-8 1-927 0</inkml:trace>
  <inkml:trace contextRef="#ctx0" brushRef="#br0" timeOffset="44811.18">18148 7912 2512 0,'0'0'202'0,"0"0"-48"0,0 0-31 0,0 0-12 16,0 0-11-16,0 0-16 0,0 0-23 0,0 0-22 15,0 0-21-15,0 0-6 0,-10 201-7 16,10-170-3-16,0-2-1 0,0-3 0 0,3 2-2 16,4-3-1-16,-4 1 5 0,11-2-10 0,-3-7-6 15,-1-1-3-15,7-4-16 0,-3-4-16 0,6-2-34 16,-6-4-61-16,7-2-97 0,-11 0-144 16,11-2-687-16,-14-1-318 0</inkml:trace>
  <inkml:trace contextRef="#ctx0" brushRef="#br0" timeOffset="45115.25">18437 7934 2523 0,'0'0'238'0,"0"0"-112"0,0 0-28 0,0 0-10 16,0 0-14-16,0 0-11 0,0 0-23 15,0 0-25-15,0 0-8 0,0 0-10 0,0 0-1 16,0 0-1-16,0 0 2 0,0 0 0 0,-62 185 0 15,59-173 3-15,3 2 0 0,0-1-2 16,7-3 2-16,-1 3-4 0,12-5 3 0,-8 2 2 16,0 1-1-16,14-4 1 0,-6 0 1 0,-1 3-1 15,10-4 2-15,-13 2 5 0,17-4 0 0,-10 2 4 16,-8 2 4-16,8-1 6 0,-11-1 4 16,-6 2-1-16,-4 0 0 0,0 0-7 0,0 3-5 15,0 0-7-15,-10 2-12 0,-11 2-13 0,7-2-30 16,-10 2-38-16,-3-1-72 0,13-6-169 0,0 0-1307 0</inkml:trace>
  <inkml:trace contextRef="#ctx0" brushRef="#br0" timeOffset="45309.07">18454 7780 2491 0,'0'0'158'0,"0"0"-34"0,0 0-6 15,0 0 8-15,0 0-8 0,0 0-14 0,0 0-23 16,0 0-20-16,0 0-15 0,0 0-10 16,0 0-7-16,200 209-5 0,-176-178-1 0,-10-1-9 15,10 1-6-15,-14 0-10 0,7-4-7 0,-10 5-18 16,0-4-28-16,-7 0-48 0,4-6-121 0,-4-11-1447 16</inkml:trace>
  <inkml:trace contextRef="#ctx0" brushRef="#br0" timeOffset="45844.44">19201 8073 1852 0,'0'0'554'0,"0"0"-408"0,0 0-22 16,0 0-19-16,0 0-9 0,0 0-3 0,0 0-7 16,0 0-12-16,0 0-21 0,0 0-17 15,0 0-14-15,0 0-12 0,0 0 1 0,0 0-12 16,165-92-3-16,-137 76-2 0,-1 1-4 0,-3 2-3 16,0 1-11-16,-3 5-18 0,-11 1-33 0,11 4-24 15,-14 2-32-15,0 0-39 0,-7 0-63 16,3 5-165-16,-3-2-1052 0</inkml:trace>
  <inkml:trace contextRef="#ctx0" brushRef="#br0" timeOffset="45981.13">19383 8235 2393 0,'0'0'187'0,"0"0"-41"0,0 0-28 0,0 0-16 16,0 0-16-16,0 0-26 0,0 0-26 0,0 0-21 15,0 0-19-15,0 0-26 0,0 0-57 0,203-98-159 16,-189 85-1346-16</inkml:trace>
  <inkml:trace contextRef="#ctx0" brushRef="#br0" timeOffset="47231.25">14283 4700 1234 0,'0'0'215'0,"0"0"-31"0,0 0-3 16,0 0-60-16,0 0-23 0,0 0-14 0,0 0-11 15,0 0-5-15,0 0-1 0,0 0-3 0,0 0-3 16,0 0-3-16,0 0-2 0,0 0-6 0,7-15-2 16,-7 15-3-16,0 0-5 0,0 0 1 0,4 0-1 15,-4 0-3-15,0 0 1 0,3 0-8 16,-3 0-3-16,14 0-4 0,-11 0-6 0,4 0-2 15,-3 0-3-15,16 0 0 0,-6-5-1 0,7 0 8 16,-1-3 3-16,8-2-2 0,3-3 3 16,3-3-11-16,1 1-2 0,-4-2-1 0,-4 3-4 15,1-2 3-15,-11 2 0 0,7 3-1 0,-10-1 0 16,7 3-3-16,-15 1-1 0,5 0 1 16,3 4-1-16,-8 2-1 0,-2 0-1 0,-4-1-3 15,3 1-3-15,-3 2-2 0,0 0-3 0,0-1-8 16,0 1-21-16,0-2-58 0,0-1-109 0,0 1-1073 0</inkml:trace>
  <inkml:trace contextRef="#ctx0" brushRef="#br0" timeOffset="48431.2">22539 4949 1704 0,'0'0'95'16,"0"0"-5"-16,0 0 2 0,0 0 6 0,0 0 3 15,0 0 2-15,0 0-2 0,0 0-1 0,0 0-4 16,0 0-8-16,0 0-10 0,0 0-8 0,-28-57-9 15,28 54-6-15,0 1-4 0,-3-1-9 16,3-1-4-16,0 2-10 0,0-4-10 0,0 1-8 16,0-5-8-16,3-6-3 0,8-1 3 0,3-5 2 15,-4-2 4-15,14 0 0 0,-3-4 2 0,3 4-2 16,3-3 1-16,1 2 4 0,-4 0 6 16,-4 4-1-16,5 2-1 0,-8 6-5 0,0 1-2 15,-7 3-2-15,-3 2-1 0,4 1 2 0,-5 3-3 16,1-1 1-16,-7 2 1 0,4 2-1 0,-4 0 1 15,0 0-4-15,0 0 0 0,0 0 0 16,0 0 2-16,0 0-2 0,0 0-2 0,0 0-2 16,0 0-4-16,0 0-3 0,0 0-5 0,0-1-15 15,0 1-25-15,0-2-37 0,0-1-56 0,0-2-101 16,0 1-173-16,0-3-1153 0</inkml:trace>
  <inkml:trace contextRef="#ctx0" brushRef="#br0" timeOffset="49465.3">20010 7817 1755 0,'0'0'224'16,"0"0"-32"-16,0 0-26 0,0 0-24 0,0 0-24 15,0 0-19-15,0 0-16 0,0 0-13 0,0 0-7 16,0 0-2-16,0 0 0 0,0 0 0 0,-59 40-4 16,52-19-5-16,7 3-11 0,0 3-6 15,0 4-9-15,0 3-1 0,0 1-1 0,0 4-6 16,7 0-4-16,0-2-7 0,0 0-2 0,0-5-3 16,0-2-1-16,10 0-1 0,-7-6 0 15,4-4-5-15,3-2-1 0,0-6-1 0,4-6 0 16,7-6 3-16,-8 0 2 0,4-6 1 0,4-11 2 15,-1-5-1-15,1-5 3 0,-11-2 1 16,7-2-3-16,-7-1 4 0,1 1 3 0,-11-3-1 16,-4 1 1-16,4 0-1 0,-7-1-1 0,0 2-2 15,-10 2 2-15,-1-1-1 0,-13 1-4 0,10 2 0 16,-13 4-3-16,-1 1 3 0,-3 3-2 0,0 5 1 16,4 4-4-16,3-1-4 0,-4 4-6 0,4 0-15 15,0 5-28-15,7-2-58 0,6 3-578 16,-2 2-960-16</inkml:trace>
  <inkml:trace contextRef="#ctx0" brushRef="#br0" timeOffset="52331.4">18165 9192 1508 0,'0'0'138'0,"0"0"-17"16,0 0-4-16,0 0 5 0,0 0 3 16,0 0-16-16,0 0-22 0,0 0-21 0,0 0-12 15,0 0-8-15,0 0-1 0,0 0 1 0,-100 41-5 16,83-23 5-16,7 1 0 0,-4 2-1 0,4 4 1 16,-1 5-1-16,5 1-4 0,-8 4-6 15,10 4-7-15,4-1-7 0,0 1-8 0,0-2-8 16,0-5-3-16,0-1-1 0,7-4-2 0,10-3 1 15,-6-3 0-15,-1-5-1 0,7-3-2 16,1-6 0-16,2-4 1 0,4-3-3 0,-7 0 3 16,11-5 1-16,0-6 0 0,-15-5 5 0,15-4 1 15,-4 2 2-15,-10-4 0 0,13 1-2 0,-13 0 0 16,3 0-1-16,-13 0 1 0,2 3 1 16,5 1 0-16,-11 4 1 0,0 2 0 0,0-1-2 0,-11 2 3 15,8 2 3-15,0 2-3 0,-1 4 1 16,-3-3 2-16,7 4-4 0,-3 1 0 0,-4 0 1 15,7 0-2-15,0 0 2 0,0 0 1 0,0 8 4 16,0 3 7-16,0 5 6 0,7 2 2 0,-4 4 2 16,8 0-4-16,-8 2-4 0,11-3-5 15,-7 0-4-15,3-1-5 0,-3-2-3 0,7 0 0 16,-1-2-3-16,-2-2-7 0,6-2-8 0,-7-2-15 16,11-5-11-16,-11-1-20 0,11 1-13 15,-11-3-29-15,4-2-78 0,-4 0-1395 0</inkml:trace>
  <inkml:trace contextRef="#ctx0" brushRef="#br0" timeOffset="52587.21">18626 9111 2268 0,'0'0'169'0,"0"0"-61"0,0 0-21 15,0 0 6-15,0 0 6 0,0 0 5 0,0 0-13 16,0 0-17-16,0 0-14 0,0 0-14 0,0 0-11 16,-38 222-3-16,38-192-7 0,0-1-6 15,4 2-1-15,3-3-6 0,3-3-5 0,-3 1-5 16,0-7-4-16,3-2-3 0,4-4-5 0,-4-4-5 16,14-1-10-16,-13-5-12 0,13-3-16 0,0 0-47 15,-10-3-95-15,-1-2-152 0,1-1-1243 0</inkml:trace>
  <inkml:trace contextRef="#ctx0" brushRef="#br0" timeOffset="52849.83">18964 9112 2020 0,'0'0'173'0,"0"0"-57"15,0 0 5-15,0 0 7 0,0 0 1 16,0 0-15-16,0 0-29 0,0 0-27 0,0 0-28 15,0 0-14-15,0 0-6 0,0 0-1 0,0 0 3 16,-73 203-1-16,80-190 1 0,7-2-3 0,-4-1 1 16,1-1 5-16,6 1 4 0,-7-2 1 0,11 0 2 15,-7 0 2-15,3 0-3 0,-10 1-3 16,3-1-6-16,-10 1-4 0,3-4 0 0,-3 2-2 16,0 1-3-16,0-2 0 0,-3 2-7 0,-1-2-13 15,-6-1-15-15,-7-3-27 0,10-1-47 16,0-1-78-16,-7 0-147 0,8 0-1226 0</inkml:trace>
  <inkml:trace contextRef="#ctx0" brushRef="#br0" timeOffset="53053.53">18953 8953 1967 0,'0'0'224'0,"0"0"-70"15,0 0 3-15,0 0 1 0,0 0-4 0,0 0-14 16,0 0-25-16,0 0-28 0,0 0-23 15,210 99-13-15,-182-75-12 0,-4 2-9 0,-10 2-12 16,-1 4-6-16,-2-2-3 0,-5 1-3 0,-2-3-8 16,-4 5-1-16,0-7-7 0,3 2-3 0,-3-5-10 15,0 0-15-15,0-2-23 0,4-6-41 16,-4-4-74-16,0-4-178 0,0-1-1242 0</inkml:trace>
  <inkml:trace contextRef="#ctx0" brushRef="#br0" timeOffset="53229.47">19469 9112 2496 0,'0'0'120'16,"0"0"-83"-16,0 0-23 0,0 0-11 0,0 0-2 15,0 0-4-15,0 0-9 0,0 0-21 16,0 0-39-16,0 0-38 0,0 0-116 0,0 0-187 15,200-71-1008-15</inkml:trace>
  <inkml:trace contextRef="#ctx0" brushRef="#br0" timeOffset="53362.9">19569 9217 2090 0,'0'0'145'15,"0"0"-34"-15,0 0-20 0,0 0-23 0,0 0-27 16,0 0-32-16,0 0-36 0,0 0-27 0,0 0-62 15,0 0-158-15,0 0-1152 0</inkml:trace>
  <inkml:trace contextRef="#ctx0" brushRef="#br0" timeOffset="53654.43">20003 8779 2358 0,'0'0'376'0,"0"0"-268"0,0 0-20 16,0 0-12-16,0 0-2 0,0 0-4 0,0 0-6 15,0 0-14-15,0 0-21 0,0 0-10 0,0 0-7 16,0 0-1-16,0 0-2 0,0 0-1 15,51 1-3-15,-33-10-9 0,-5-4 0 0,5 1-5 16,-8-4-8-16,11 3-7 0,-11-3-15 0,14 2-20 16,-10-2-31-16,13 1-50 0,-13 2-69 0,0 5-1361 0</inkml:trace>
  <inkml:trace contextRef="#ctx0" brushRef="#br0" timeOffset="53997.97">20474 8289 2318 0,'0'0'185'0,"0"0"-28"0,0 0-21 15,0 0-6-15,0 0 2 0,0 0-15 0,0 0-23 16,0 0-19-16,0 0-21 0,0 0-4 0,0 0-5 16,0 0-5-16,0 0-5 0,0 0-9 0,4 167-5 15,-1-131-1-15,7-1-2 0,1-1-4 0,-1-2 0 16,-3 0-6-16,10-6-6 0,-6-4 0 0,2-4-3 16,4-3 0-16,-6-4-3 0,13-3-4 15,-7-3-7-15,0-3-6 0,-3-2-14 0,3 0-20 16,-10-9-15-16,7-3-23 0,-4-3-23 0,-3 1-32 15,-3 3-95-15,-1 4-1366 0</inkml:trace>
  <inkml:trace contextRef="#ctx0" brushRef="#br0" timeOffset="54230.53">20787 8129 1586 0,'0'0'1013'0,"0"0"-894"0,0 0-16 0,0 0-11 15,0 0 5-15,0 0 8 0,0 0-6 16,0 0-16-16,0 0-16 0,0 0-18 0,0 0-14 16,0 0-8-16,0 0-4 0,0 0 0 0,35 182 0 15,-35-140 0-15,0 2-7 0,0 4-3 0,0 1-5 16,0 2-3-16,10-3-1 0,-3 1-5 0,0-4 0 16,0-6-5-16,-4-1-4 0,8-1-5 15,-1-5-4-15,-3-1-12 0,0-1-19 0,3-2-21 16,0-4-33-16,1-2-58 0,-8-7-119 0,4-6-1011 0</inkml:trace>
  <inkml:trace contextRef="#ctx0" brushRef="#br0" timeOffset="54471.39">21224 8348 2450 0,'0'0'386'0,"0"0"-290"16,0 0-16-16,0 0-5 0,0 0 13 16,0 0-5-16,0 0-9 0,0 0-21 0,0 0-18 15,11 205-12-15,-8-169-7 0,4-5-5 0,-3 0-1 16,-1 0-2-16,0-2-2 0,4-2-2 0,-7-4-5 16,7 0 0-16,3-5-4 0,-6-1-6 15,6-3-12-15,-6-2-22 0,6-4-49 0,0-5-99 16,-3 0-253-16,-3-3-1207 0</inkml:trace>
  <inkml:trace contextRef="#ctx0" brushRef="#br0" timeOffset="54847.38">21441 8295 2746 0,'0'0'110'0,"0"0"-33"0,0 0-14 0,0 0-5 15,0 0 1-15,0 0 3 0,0 0-11 16,0 0-18-16,0 0-15 0,0 199-10 0,-10-177-7 16,6 2 0-16,-2 0-2 0,-8-1-1 0,3-4 3 15,5 2 0-15,-1-6 0 0,3-4 5 0,-3-3-2 16,1-3-2-16,2-3 3 0,4-2-2 0,0 0 4 16,0 0 7-16,0 0 6 0,0 0-2 15,0 0 2-15,0-3-6 0,0-1-4 0,0-1 3 16,0 0-5-16,0-1 6 0,4 3-1 0,2-2 3 15,5 1-1-15,-8-2 1 0,4-1 1 0,3 1 0 16,8 1-1-16,-8 0 1 0,11 0 1 0,-8 2-3 16,15-1 2-16,-1 1 2 0,-6 1 1 15,3-1-3-15,4 0 0 0,-4 1-3 0,-7-1-1 16,7 1-4-16,-7 0-3 0,0-1-4 0,-6 3-5 16,6 0-3-16,-10 0 0 0,0 0-4 15,-4 0-8-15,4 0-9 0,-7 0-19 0,7 3-27 16,-4-1-48-16,-3-1-126 0,0-1-1456 0</inkml:trace>
  <inkml:trace contextRef="#ctx0" brushRef="#br0" timeOffset="66541.32">14290 12308 771 0,'0'0'118'0,"0"0"-16"16,0 0-1093-16,0 0 991 0,0 0 34 0,0 0 33 15,0 0 1077-15,0 0-982 0,0 0-109 16,0 0-9-16,0 0-4 0,0 0-12 0,-27-7 3 15,23 4 4-15,4 3 0 0,0 0 1 0,0-2 3 16,0 2-3-16,0-1-1 0,0 1-3 0,-3-2-2 16,3 2-5-16,0-2-7 0,0 2-15 0,0-2-35 15,0-1-31-15,3 0-62 0,-3 1-1140 0</inkml:trace>
  <inkml:trace contextRef="#ctx0" brushRef="#br0" timeOffset="77924.28">4414 14005 1714 0,'0'0'148'16,"0"0"-30"-16,0 0 1 0,0 0 7 16,0 0 4-16,0 0-5 0,0 0-20 0,0 0-22 15,0 0-16-15,0 0-13 0,0 0-6 0,0 0-4 16,-31 40-9-16,35-36-7 0,2 2-7 0,-2-3-6 15,10 4 3-15,-7-4-2 0,10 3 1 16,0-2 1-16,7-1-6 0,-3 0-3 0,3-3-7 16,7 0-2-16,0 0-7 0,3-3-12 0,-3-4-17 15,-7-2-42-15,-3 1-44 0,3-1-65 0,-7-2-86 16,0 3-195-16,-13 5-965 0</inkml:trace>
  <inkml:trace contextRef="#ctx0" brushRef="#br0" timeOffset="78212.84">4576 13830 2127 0,'0'0'157'0,"0"0"-61"0,0 0-24 0,0 0-13 16,0 0-12-16,0 0 3 0,0 0-2 0,0 0 4 16,0 0 0-16,0 0-10 0,0 0-10 15,0 0-7-15,0 0-4 0,155 85-6 0,-128-79-1 16,1-4 0-16,3 2 2 0,-14-2-1 0,0 0 5 15,0 3 3-15,-3 1 8 0,-10-1 6 16,2 6 6-16,5-1 11 0,-8 6 4 0,7 2-3 16,-6 1-8-16,-4 5-12 0,0-1-14 0,0 1-7 15,0-4-3-15,0 1-2 0,0 1-1 0,-4-4-1 16,-6 3-3-16,7-5-4 0,-8 1-4 0,5 1-5 16,6-3-15-16,-11-1-28 0,4-4-61 15,-3-3-159-15,10-1-1355 0</inkml:trace>
  <inkml:trace contextRef="#ctx0" brushRef="#br1" timeOffset="77038.05">378 15196 1773 0,'0'0'348'0,"0"0"-184"16,0 0-45-16,0 0-2 0,0 0 1 15,0 0-11-15,0 0-16 0,0 0-28 0,0 0-29 16,0 0-21-16,0 0-9 0,0 0 2 0,-2 20 6 16,12-7 4-16,0 6 1 0,1 2 1 15,7 3-4-15,-1 1-1 0,1 2-2 0,0 0-6 0,-1 0 0 16,-1-2-4-16,-1-2-1 0,-1-2-3 15,-2-2 2-15,0-2-3 0,-1-5-5 0,-2 2-1 16,-3-5-9-16,0-1-4 0,0-1-12 0,-2-4-18 16,-3-3-23-16,1 0-42 0,-1 0-77 0,-1-3-189 15,0-1-1128-15</inkml:trace>
  <inkml:trace contextRef="#ctx0" brushRef="#br1" timeOffset="77382.65">590 15034 2775 0,'0'0'93'0,"0"0"-50"0,0 0-4 15,0 0 10-15,0 0-2 0,0 0-8 0,0 0-7 16,0 0-5-16,0 0-2 0,0 0 1 16,0 0 0-16,0 0-1 0,0 0-7 0,55 110-4 15,-43-92-5-15,2 1-7 0,-1 0-1 0,2-3-4 16,-1 1-10-16,2-2-8 0,-2-1-13 15,1-2-21-15,-1 0-29 0,-1-3-30 0,-2 0-61 16,-3-4-95-16,-2-2-1275 0</inkml:trace>
  <inkml:trace contextRef="#ctx0" brushRef="#br1" timeOffset="77598.75">571 15326 2818 0,'0'0'97'0,"0"0"-92"0,0 0-15 16,0 0 15-16,0 0 21 0,0 0 13 0,0 0 9 15,0 0-4-15,0 0-14 0,0 0-14 16,0 0-7-16,0 0-6 0,127-74-3 0,-112 58-1 16,3 0-4-16,-5 0-9 0,2 0-18 0,-2-1-29 15,0 2-48-15,-3 0-57 0,-1 0-72 0,0 3-143 16,-7 5-1125-16</inkml:trace>
  <inkml:trace contextRef="#ctx0" brushRef="#br1" timeOffset="77823.77">756 14819 2653 0,'0'0'118'0,"0"0"-94"15,0 0-5-15,0 0 9 0,0 0 7 0,0 0 3 16,0 0 11-16,0 0 7 0,0 0 2 0,0 0 3 16,0 0-15-16,0 0-10 0,0 0-7 0,103 115-10 15,-87-94-1-15,2 1-13 0,-3-1-11 16,2 1-11-16,-3-3-18 0,1-1-22 0,-4-1-38 16,1-3-77-16,-3-4-142 0,-4-4-1269 0</inkml:trace>
  <inkml:trace contextRef="#ctx0" brushRef="#br1" timeOffset="78211.63">926 14632 2432 0,'0'0'39'0,"0"0"-24"0,0 0 26 0,0 0 37 16,0 0-5-16,0 0-15 0,0 0-15 15,11 122-23-15,-10-98-7 0,-1 2-7 0,0 0-3 16,0-1 6-16,0 1-2 0,0-3 7 0,-4-1 9 16,-2-2 4-16,3-3 7 0,-4 0 3 0,3-4 2 15,-2-2-1-15,2-2 6 0,0-4 0 0,1-3-1 16,2-2 3-16,1 0-5 0,0 0-3 16,0 0-7-16,0-4-12 0,0 2-12 0,0-1-11 15,0-3-8-15,0 1 2 0,1-2 2 0,-1 2 5 16,2-2 9-16,0 2-1 0,1 0 1 0,-1 2 0 15,3 0-2-15,-1-1 0 0,1 1-1 16,1-1 2-16,4 2-2 0,0 0 3 0,0 0-3 16,3 1-1-16,1 1 1 0,-1 0-1 0,3 0-4 15,-2 0-3-15,0 0-6 0,1 0-12 0,-1 0-11 16,1-3-16-16,0-1-22 0,0-3-36 0,0 0-48 16,-4-4-77-16,-2 3-123 0,-2 1-1178 0</inkml:trace>
  <inkml:trace contextRef="#ctx0" brushRef="#br1" timeOffset="78645.28">1058 14450 2382 0,'0'0'470'0,"0"0"-405"0,0 0-28 16,0 0 2-16,0 0 2 0,0 0-8 0,0 0-11 15,0 0-5-15,0 0-2 0,0 0-2 0,0 0-1 16,0 0 0-16,0 0 1 0,0 0 1 16,-31 121 2-16,37-103-3 0,-1 4 1 0,4 0-4 15,1 1-4-15,2 2-1 0,2-2-3 0,1-2-6 16,1-1-5-16,0-3-3 0,1-2-3 0,-2-3-2 16,2-3 3-16,0-2 1 0,-3-4 3 15,-1-3 3-15,0 0 2 0,-2-3 6 0,-1-4 1 16,-2 0 5-16,-2-2 5 0,2-1 1 0,-5 0 3 15,1-1-2-15,-3 0 2 0,-1 1 0 0,0-1 1 16,0 1-1-16,-3-1-3 0,0 2-2 16,-1-2-4-16,-1 1 0 0,0 0-1 0,1 2 4 15,1 3-2-15,2-1 0 0,-2 3 4 0,3 1-1 16,-1 2 0-16,1 0 2 0,0 0-8 16,0 0-4-16,0 0-4 0,0 4-6 0,2-1 3 15,1 3 6-15,3 2 3 0,4 2 4 0,-3 1-1 16,2 0-5-16,0 0-5 0,2 1-1 0,-2-2-8 15,1 2-15-15,1-3-16 0,-1 1-32 0,0-2-34 16,1-3-69-16,-5-1-312 0,-2-2-1099 0</inkml:trace>
  <inkml:trace contextRef="#ctx0" brushRef="#br1" timeOffset="78885.31">1345 14320 1824 0,'0'0'791'0,"0"0"-753"0,0 0-25 0,0 0 13 16,0 0 17-16,0 0 7 0,0 0-4 0,0 0 0 16,3 120-12-16,1-105-8 0,1 1-6 15,0-1-6-15,4 0 0 0,-2-1-4 0,2 1-3 16,2-1-4-16,-1-1-8 0,0-2-8 0,2-3-16 15,-1-1-10-15,0-4-16 0,0-2-34 16,0-1-62-16,-3 0-91 0,-5-1-1266 0</inkml:trace>
  <inkml:trace contextRef="#ctx0" brushRef="#br1" timeOffset="79205.59">1524 14250 2513 0,'0'0'151'0,"0"0"-92"16,0 0-20-16,0 0 8 0,0 0-7 15,0 0-2-15,0 0-3 0,0 0-10 0,0 0-9 16,0 0-7-16,0 0-7 0,0 0-5 0,0 0-2 16,-20 116 0-16,20-108-1 0,3-1-1 15,2 0 1-15,-1-1-3 0,4-2 5 0,-2 1 6 16,1 0 6-16,2-2 5 0,1 0-4 0,1-1 4 15,0 2 0-15,2-1 4 0,-2 1 5 0,2-2-6 16,-2 1 1-16,-2 1-3 0,-2-3 2 16,-1 2-2-16,-1 0 0 0,-1-1 1 0,-4 1-2 15,1-1 5-15,-1 1 1 0,0 1 3 0,-1 3 3 16,-1 0-13-16,-4 1-11 0,2 1-18 0,-5-2-20 16,4 0-20-16,-1-2-49 0,-1-2-110 0,5-2-1383 15</inkml:trace>
  <inkml:trace contextRef="#ctx0" brushRef="#br1" timeOffset="79445.39">1453 14084 2283 0,'0'0'88'0,"0"0"-35"16,0 0 51-16,0 0 23 0,0 0-9 0,0 0-17 15,0 0-19-15,134 34-19 0,-113-25-12 0,3 1-11 16,0 3-10-16,-2 0-7 0,-1 1-6 16,0 1-4-16,-1 2-4 0,-2 2-3 0,-2 0-9 15,-2 2-5-15,-3-2-9 0,-1 0-9 0,-2 1-11 16,-4-2-20-16,2 1-29 0,-3-2-50 0,-2-6-101 16,-1-4-1307-16</inkml:trace>
  <inkml:trace contextRef="#ctx0" brushRef="#br1" timeOffset="80659.62">1901 13986 2344 0,'0'0'-108'0,"0"0"-154"0,0 0-112 15,0 0-998-15</inkml:trace>
  <inkml:trace contextRef="#ctx0" brushRef="#br1" timeOffset="80848.66">2131 14237 2218 0,'0'0'105'0,"0"0"-58"0,0 0-15 16,0 0-4-16,0 0 3 0,0 0 2 0,0 0-7 15,0 0-21-15,0 0-45 0,0 0-95 0,0 0-194 16,0 0-1132-16</inkml:trace>
  <inkml:trace contextRef="#ctx0" brushRef="#br1" timeOffset="81464.37">2146 13605 2528 0,'0'0'129'15,"0"0"-74"-15,0 0-5 0,0 0 13 0,0 0 1 16,0 0-3-16,0 0-10 0,0 0-20 0,0 0-18 16,0 0-10-16,0 0-6 0,0 0 3 0,0 0 3 15,0 0 1-15,-14 129 3 0,15-110-3 16,4 1 0-16,2 0-6 0,1 0 0 0,1-1-2 15,1 0-5-15,1 0-2 0,0-3-4 16,1-1-2-16,0-2-2 0,1-4 0 0,-1-2-1 16,-2-4-1-16,1-3 7 0,-3 0 10 0,1-4 10 15,-1-6 7-15,2-1 3 0,-2-1-4 0,-1-4-2 16,-3 2 3-16,3 0 1 0,-5 1 7 0,-1 1 3 16,-1 1-3-16,0-1 1 0,0 1-4 15,0 1-3-15,-2 0-2 0,-1 2-2 0,-1 1 0 16,2 2 1-16,2 2 1 0,0 1 0 0,0 2 4 15,0 0-1-15,0 0-5 0,0 0-5 16,0 2-5-16,0-1-2 0,0 1 0 0,1 3 8 16,6 1 8-16,-3 5 4 0,4 0 8 0,2 3-7 15,0 2-7-15,-1 0-6 0,1-1-10 0,1 1-7 16,-1-1-10-16,0-1-15 0,2-2-18 16,-2-1-31-16,0-2-30 0,1-3-53 0,-2 0-154 0,-6-4-1239 15</inkml:trace>
  <inkml:trace contextRef="#ctx0" brushRef="#br1" timeOffset="81706">2450 13442 2727 0,'0'0'104'0,"0"0"-85"0,0 0-5 0,0 0 16 15,0 0 11-15,0 0 5 0,0 0-11 0,0 0-2 16,0 0-8-16,-13 116-5 0,13-98 1 16,0 2 0-16,2-1-1 0,1 1-3 0,5-2-8 15,0 1-6-15,1-1-8 0,2-1-9 0,1-2-11 16,-1-4-3-16,3-1-14 0,0-2-14 0,-1-3-11 16,1-4-51-16,1-1-76 0,-5 0-157 15,-2-2-1188-15</inkml:trace>
  <inkml:trace contextRef="#ctx0" brushRef="#br1" timeOffset="82008.75">2659 13411 2564 0,'0'0'141'0,"0"0"-86"16,0 0-17-16,0 0 7 0,0 0-1 0,0 0 0 15,0 0 0-15,0 0-10 0,0 0-10 0,0 0-9 16,0 0-7-16,0 0-5 0,0 0-6 16,-47 100-1-16,52-90-5 0,0-1-2 0,4 1 0 15,-1 0-1-15,-2-2 6 0,4 0 1 0,1 1 2 16,2 0 2-16,-2-2 0 0,0 0 2 0,-1-1 0 16,0 1 3-16,-2-2 1 0,-1 0 0 15,0 0 4-15,-4-2 3 0,1 1 2 0,-3 0 2 0,-1 1 6 16,0 3 0-16,-1-2-6 0,-5 3-17 15,-1-1-33-15,2-1-44 0,-3 1-69 0,-1-3-122 16,5-3-167-16,-2-1-1074 0</inkml:trace>
  <inkml:trace contextRef="#ctx0" brushRef="#br1" timeOffset="82194.67">2661 13326 1882 0,'0'0'134'15,"0"0"-30"-15,0 0 37 0,0 0 26 0,0 0-17 16,0 0-18-16,0 0-28 0,0 0-33 0,0 0-27 16,0 0-14-16,114 120-8 0,-101-98-5 15,1-2-4-15,-3 0-4 0,0 2-9 0,-5 1-9 16,0-1-15-16,1 0-21 0,-3-3-31 0,1-2-95 16,-3-4-230-16,0-7-1149 0</inkml:trace>
  <inkml:trace contextRef="#ctx0" brushRef="#br1" timeOffset="82429.09">2927 13494 2957 0,'0'0'91'0,"0"0"-120"0,0 0-9 0,0 0 23 16,0 0 16-16,0 0 25 0,0 0-7 0,0 0-25 16,0 0-11-16,0 0-15 0,0 0-13 15,0 0-14-15,0 0-29 0,0 0-47 0,112-105-56 16,-110 101-110-16,2 2-1164 0</inkml:trace>
  <inkml:trace contextRef="#ctx0" brushRef="#br1" timeOffset="82582.45">2987 13587 1993 0,'0'0'360'0,"0"0"-214"0,0 0-35 0,0 0-4 15,0 0-12-15,0 0-15 0,0 0-26 0,0 0-20 16,0 0-14-16,0 0-9 0,115-39-2 16,-94 23-10-16,-2-2-27 0,0 1-64 0,-8 5-174 15,-3 4-1317-15</inkml:trace>
  <inkml:trace contextRef="#ctx0" brushRef="#br1" timeOffset="83550.32">3274 13209 2076 0,'0'0'285'15,"0"0"-135"-15,0 0-35 0,0 0-1 0,0 0-2 16,0 0-10-16,0 0-14 0,0 0-20 0,0 0-22 16,0 0-20-16,0 0-9 0,0 0-4 0,0 0-5 15,0 0 4-15,0 39-2 0,8-23-1 16,-5-2 4-16,4 5-2 0,-4 0 3 0,4 2-4 16,-4 2-3-16,4 0-3 0,-4-3-8 0,1-1-5 15,-1-2-2-15,-2-6 1 0,0-3 0 0,0-2 2 16,0-2 2-16,-1-4 2 0,0 0-1 0,0 0 4 15,0-8-3-15,0-2-1 0,-2-4 1 16,0-2 2-16,-1-3 2 0,-3 1 0 0,3-3-4 16,-4 0-2-16,3 1 0 0,-2-1-2 0,-1-1 2 15,4 2 2-15,0 1 1 0,-3 2 1 0,4 2 3 16,2 4 1-16,0 2-1 0,0 2-3 16,0 4-6-16,0-1 1 0,0 3-2 0,1 0 1 15,5 1 3-15,-3 0 5 0,-1 0 3 0,3 2 3 16,-1 4 7-16,1 0-4 0,-1 4 4 0,-1-2 0 15,4 5-4-15,-4 0 4 0,3 1-4 16,-2 1-6-16,1-1-6 0,-2-1-2 0,4 2 0 16,-3-1-1-16,-2 1 2 0,4-3-6 0,-4 0-1 15,0-1 2-15,2-3-2 0,-2-1 8 0,-1-2 0 16,-1 0-1-16,2-2-2 0,-1 0-9 16,3-2-4-16,-2 0-4 0,0-1 2 0,0 0-2 15,3 0 3-15,-2-1 2 0,-1-3 0 16,3-1 10-16,-3 2 5 0,-1-1 7 0,2 1 5 0,3-3-3 15,-4 1 0-15,5 0-1 0,-4 1-1 0,5-1 2 16,0 0 1-16,-3 1 0 0,4 0 0 16,0 2-4-16,2 0 0 0,-1 2 1 0,0 0 0 15,2 5-1-15,-2 1-1 0,1 1 2 0,-1 1 0 16,-1 2 3-16,0-1 3 0,-3 0 0 16,-1 2 4-16,-2-3 2 0,1 3 4 0,-3-1 2 15,-1 1 1-15,-1-1-1 0,-6 1-4 0,-1 1-3 16,-2-1-7-16,-1 1 2 0,-2 0-4 0,0 1-2 15,-4-1 3-15,3-2-4 0,-2-2 3 16,4-1-4-16,0-3-3 0,1-2-5 0,2-2-14 16,1 0-17-16,-1-3-20 0,5-2-33 0,-1-3-68 15,4 2-139-15,0 1-1288 0</inkml:trace>
  <inkml:trace contextRef="#ctx0" brushRef="#br1" timeOffset="84063.54">3620 13152 2244 0,'0'0'155'0,"0"0"-65"0,0 0-11 0,0 0 4 16,0 0-3-16,0 0-8 0,0 0-5 0,0 0-12 15,0 0-12-15,0 0-7 0,0 0-7 0,0 0-1 16,0 0-3-16,-43 133-4 0,43-113 4 0,0 2-4 16,1-2-5-16,6 1-9 0,-3-2-8 15,5-3-10-15,-1 1-6 0,2-2-3 0,0-4-25 16,1 0-22-16,0-4-41 0,-3-3-113 0,-4-1-1343 0</inkml:trace>
  <inkml:trace contextRef="#ctx0" brushRef="#br1" timeOffset="84336.79">3743 13197 2258 0,'0'0'173'0,"0"0"-82"16,0 0-4-16,0 0 18 0,0 0-14 15,0 0-17-15,0 0-20 0,0 0-33 0,0 0-16 0,0 0-7 16,0 0-7-16,0 0 7 0,-27 126 3 15,29-115 5-15,1 1 2 0,4-1-2 0,0 0-1 16,0-4 2-16,2 1 6 0,0-2 1 0,2-2-1 16,-1 1 0-16,-2-3-7 0,0 1 8 15,-2-1 3-15,1 0 0 0,-5-1 5 0,-1 2 4 16,-1-2 7-16,0 2 1 0,-3 1-5 0,-4 2-24 16,0 1-34-16,-3 0-46 0,0-2-60 0,0-1-88 15,3 0-1174-15</inkml:trace>
  <inkml:trace contextRef="#ctx0" brushRef="#br1" timeOffset="84528.78">3771 13134 2133 0,'0'0'113'0,"0"0"-31"0,0 0 24 15,0 0 31-15,0 0 1 0,0 0-10 16,0 0-31-16,0 0-22 0,0 0-23 0,0 0-16 15,0 0-11-15,118 109-11 0,-108-90-1 0,-4 1-6 16,2 1-4-16,-2 2-8 0,-3-2-19 0,0 0-26 16,-2-2-66-16,-1-5-149 0,0-4-1337 0</inkml:trace>
  <inkml:trace contextRef="#ctx0" brushRef="#br1" timeOffset="84916.75">3532 13785 2318 0,'0'0'234'0,"0"0"-169"16,0 0-40-16,0 0-17 0,0 0 8 0,0 0 13 15,0 0 18-15,0 0 18 0,0 0-9 0,0 0-20 16,0 0-14-16,0 0-10 0,134-94-6 15,-110 73-1-15,3-3 1 0,-3-2 7 0,2 1-4 16,-3-1 1-16,0 5-3 0,-3 2-12 0,-2 4 1 16,-5 2-15-16,-2 6-10 0,-2 0-26 15,-2 3-44-15,-4 1-78 0,-2 3-1356 0</inkml:trace>
  <inkml:trace contextRef="#ctx0" brushRef="#br1" timeOffset="85423.45">3366 14037 2656 0,'0'0'100'16,"0"0"-113"-16,0 0-9 0,0 0 14 0,0 0 21 15,0 0 40-15,0 0 22 0,0 0-1 16,0 0-13-16,0 0-28 0,0 0-18 0,0 0-3 16,56 129 0-16,-51-104-8 0,3-1-1 0,-2 1-4 15,-2-2-7-15,-1-2-5 0,2 1-2 0,-3-2-1 16,0-2-1-16,3-2 1 0,-4-5-4 15,-1-2-4-15,0-5-2 0,0-4-7 0,0 0-15 16,0-3-19-16,-1-7-3 0,-5-2 15 0,4-4 26 16,-4-4 31-16,3-2 16 0,-1 1 4 0,-2-4 3 15,2 0 1-15,-4-2 2 0,1 3 5 16,2 0 4-16,-1 2 0 0,2 3-1 0,-3 3-1 16,5 4-5-16,-3 1 1 0,3 4-3 0,1 3-6 15,1 1-2-15,0 2-5 0,0 1-6 0,0 0-12 16,1 0-3-16,5 4 7 0,-2 0 5 0,6 1 14 15,0 2-1-15,1 3-7 0,4 0-6 16,-2 1-6-16,1-1 0 0,2-1-5 0,-1 1-5 16,1 0 0-16,-2-2-14 0,1-1-14 0,-2-1-11 15,0 2-27-15,-3-5-65 0,-2 1-1153 0</inkml:trace>
  <inkml:trace contextRef="#ctx0" brushRef="#br1" timeOffset="85619.32">3333 14370 2460 0,'0'0'68'0,"0"0"-40"0,0 0 8 16,0 0 10-16,0 0 1 0,0 0-5 0,129-130-16 15,-109 106-19-15,0 3-9 0,-4-1-11 0,1 2-11 16,-5 3-5-16,0 1-15 0,-3 1-30 0,0 1-48 15,-3 3-109-15,-2 4-1228 0</inkml:trace>
  <inkml:trace contextRef="#ctx0" brushRef="#br1" timeOffset="85819.62">3588 13953 2196 0,'0'0'268'15,"0"0"-178"-15,0 0-15 0,0 0 7 16,0 0-2-16,0 0-9 0,0 0-12 0,0 0-22 16,-18 124-20-16,25-110-14 0,1-2-14 0,0 0-4 15,2-1-4-15,0-4 1 0,2-1-4 16,0-1-14-16,0-5-25 0,-1 0-40 0,0-1-77 16,-1-4-140-16,-2 1-1168 0</inkml:trace>
  <inkml:trace contextRef="#ctx0" brushRef="#br1" timeOffset="86123.93">3760 13836 2387 0,'0'0'171'16,"0"0"-113"-16,0 0-13 0,0 0 14 15,0 0 3-15,0 0 4 0,0 0-9 0,0 0-18 16,0 0-17-16,0 0-11 0,0 0-7 0,0 0-4 15,-12 119 0-15,17-109-1 0,2 0-1 16,1-3-3-16,1 0 1 0,-3 0 1 0,3-3 11 16,1 1 10-16,0-1 3 0,-1-1 5 0,1 0-4 15,-2 0 6-15,-3-2 2 0,2 3 9 0,0-2-4 16,-3 3-2-16,-1 1-1 0,1-1-7 16,-3 2 0-16,-1 2-4 0,0-1-5 0,0 0-5 15,-6-1-10-15,1 2-7 0,-2-1-7 0,2-2-9 16,-2 2-19-16,-1-3-41 0,-1 0-87 0,5-3-161 15,-2 0-1288-15</inkml:trace>
  <inkml:trace contextRef="#ctx0" brushRef="#br1" timeOffset="86301.34">3781 13782 2438 0,'0'0'184'0,"0"0"-96"16,0 0-22-16,0 0 11 0,0 0 16 0,0 0 9 15,0 0-2-15,0 0-14 0,0 0-20 0,0 0-19 16,0 0-11-16,0 0-8 0,0 0-10 16,123 132-9-16,-114-109-9 0,0-2-15 0,-1-2-12 15,-4 1-24-15,2-3-36 0,-4 1-60 0,-1-5-144 16,-1-3-1340-16</inkml:trace>
  <inkml:trace contextRef="#ctx0" brushRef="#br1" timeOffset="87322.82">340 16718 2359 0,'0'0'164'0,"0"0"-121"15,0 0-23-15,0 0 13 0,0 0 9 0,0 0 15 16,0 0 8-16,0 0-4 0,0 0 2 0,0 0-15 15,0 0-15-15,0 0-10 0,-4 1 1 16,8 3 0-16,2 4 0 0,4 2-1 0,0 1-10 16,2 3 0-16,4 1 2 0,-2 1-9 0,5 2 2 15,-1 0-11-15,-3-1-6 0,1 2-7 0,-4-2-7 16,0-2-9-16,-1 0-18 0,-2-4-23 16,0-3-68-16,-1-2-109 0,-4-4-1325 0</inkml:trace>
  <inkml:trace contextRef="#ctx0" brushRef="#br1" timeOffset="88208.66">765 15527 2192 0,'0'0'154'0,"0"0"-57"0,0 0 0 0,0 0 17 16,0 0-6-16,0 0-24 0,0 0-14 0,0 0-21 15,0 0-20-15,0 0-3 0,0 0-7 0,0 0-2 16,0 0-1-16,0 0 3 0,17 135 3 16,-13-108-9-16,3 3 4 0,-2 0-8 0,0 0-5 15,0-1 0-15,1-1-8 0,-4-3 4 0,1-3-4 16,-1-5-3-16,0-5-10 0,-1-4-8 0,-1-5-14 16,0 0-12-16,0-3-36 0,0 0-77 0,0-1-131 15,0-1-1259-15</inkml:trace>
  <inkml:trace contextRef="#ctx0" brushRef="#br1" timeOffset="88555.63">661 15843 2662 0,'0'0'221'0,"0"0"-145"0,0 0-33 15,0 0-4-15,0 0-8 0,0 0-8 16,0 0-11-16,0 0-11 0,0 0-7 0,0 0 1 15,0 0 5-15,0 0 10 0,0 0 8 0,0 0 4 16,41 50-2-16,-31-37-5 0,0 1-4 0,0 0-2 16,-1 0-2-16,-1-1 0 0,1-1 0 15,-3-1 1-15,2 1-3 0,-5-2 2 0,4 0 0 16,-6-3-1-16,1 0 2 0,-1 0 0 0,1-1 1 16,-2-1 0-16,1-2-2 0,-1 0-4 15,1-2 1-15,1-1-2 0,-1 0-3 0,-1 0 1 16,1 0-8-16,0 0-3 0,0-1-4 0,2-3 4 0,1-1 13 15,1-1 6-15,2-3 14 0,2-1 0 16,0-4-8-16,2-1-6 0,-1-1-10 0,0-2-6 16,1-1-5-16,-1 3-12 0,-1-4-22 0,-2 2-35 15,2 1-68-15,-4 4 150 0,-3 4-1651 0</inkml:trace>
  <inkml:trace contextRef="#ctx0" brushRef="#br1" timeOffset="89357.97">594 16619 1704 0,'0'0'555'0,"0"0"-454"0,0 0-27 0,0 0 17 16,0 0 22-16,0 0-2 0,0 0-14 0,0 0-21 16,0 0-26-16,0 0-22 0,0 0-15 15,0 0-3-15,0 0 12 0,13 1 11 0,-4 7 12 0,3 2 0 16,1 3-12-16,-1 1-15 0,3 0-11 16,-2 0-8-16,0-2-5 0,-1 0-8 0,-1 0-11 15,0-1-27-15,-4-1-36 0,1-2-41 0,-2-1-59 16,-1-3-72-16,-3 0-114 0,0-2-1114 0</inkml:trace>
  <inkml:trace contextRef="#ctx0" brushRef="#br1" timeOffset="89558.27">571 16807 2870 0,'0'0'71'0,"0"0"-66"0,0 0-20 15,0 0 4-15,0 0 14 0,0 0 15 0,0 0 17 16,0 0 6-16,0 0-13 0,0 0-13 0,0 0-7 16,0 0-10-16,0 0-6 0,0 0-1 0,122-111-4 15,-109 98-8-15,-2 0-16 0,1-1-35 0,1 1-59 16,-3 3-113-16,-4 1-1302 0</inkml:trace>
  <inkml:trace contextRef="#ctx0" brushRef="#br1" timeOffset="89793.23">877 16359 1843 0,'0'0'927'0,"0"0"-894"15,0 0-31-15,0 0 28 0,0 0 32 0,0 0 12 16,0 0 1-16,0 0-11 0,0 0-17 0,0 0-16 15,0 0-13-15,0 0-10 0,100 122-6 16,-89-109 3-16,-1 1-3 0,0 1-5 0,-2-1-5 16,2 1-13-16,-2-1-16 0,-2 0-22 0,1-3-31 15,1-1-67-15,-5-3-111 0,1-2-1295 0</inkml:trace>
  <inkml:trace contextRef="#ctx0" brushRef="#br1" timeOffset="90159.12">1003 16240 2362 0,'0'0'138'0,"0"0"-73"0,0 0 2 0,0 0 6 16,0 0 1-16,0 0-1 0,0 0-20 0,0 0-15 16,0 0-11-16,0 0-5 0,0 0-5 15,16 128-3-15,-14-112-1 0,0 4-5 0,0-4 5 16,-2 4-1-16,0-4 2 0,0 0 1 0,0-4-2 15,0-2 12-15,0-2 1 0,-2-3 5 0,2-1-1 16,-1-3-5-16,1-1-3 0,-1 0-2 16,1 0 1-16,0 0 1 0,0-3-5 0,0 1-9 15,0 0-2-15,0-1-8 0,0 0-3 0,0-1 1 16,0 0 8-16,0-3 5 0,1 1-2 16,0 0 3-16,2 0-9 0,-2 1 2 0,4 0-2 15,0 3-1-15,0-1 3 0,3 1-3 0,2-1 2 16,3 1 1-16,0-1 0 0,0 2-4 0,1 1-4 15,2 0 2-15,-2 0-10 0,2 0-2 16,-1-2-9-16,1 0-9 0,-2 0-14 0,0 0-25 0,-3 0-30 16,-1-3-57-16,-2 0-87 0,-3 3-140 15,-1-1-1173-15</inkml:trace>
  <inkml:trace contextRef="#ctx0" brushRef="#br1" timeOffset="90759.32">1128 16117 2497 0,'0'0'84'0,"0"0"-62"15,0 0 22-15,0 0 49 0,0 0 8 0,0 0-9 16,0 0-16-16,0 0-22 0,0 0-13 0,0 0-17 16,0 0-2-16,100 123-7 0,-93-109-9 15,0 0 1-15,2-2-3 0,-3 0-3 0,-1-2 0 16,2-2-5-16,-4-1 2 0,1-2-2 0,-3-4 3 15,-1 0 1-15,2-1-1 0,-2 0 12 0,0-1 8 16,0-4 2-16,-2-1-6 0,-3-2-13 16,0-4-14-16,-1-2-1 0,1-1 8 0,0-1 1 15,0 0 1-15,-1-2 0 0,1 1-4 0,0 0 7 16,1 0 0-16,0 2 2 0,2 1-1 0,1 1-4 16,1 3-2-16,0 1-1 0,0 1 2 15,0 1-3-15,0 1 4 0,1 1-1 0,1 2-3 16,1 0 6-16,0 2 1 0,-1 1 0 0,0 0 8 15,2 0 2-15,0 5 4 0,3 4 7 0,-1 3 0 16,1 4-3-16,0 3-8 0,2 0-6 0,-4 3-11 16,1-2-1-16,-1 1 4 0,0-1-7 15,-1-3 2-15,-2-2-4 0,3-3-4 0,-2 0 7 16,-2-2-3-16,1-3 1 0,1-4 1 0,-2 1-4 16,1-2-9-16,-2 0-13 0,1-2-10 15,-1 0-11-15,0 0 6 0,2-2 14 0,1-2 17 16,0-1 16-16,-1-2 10 0,4-2 2 0,-1-1 1 15,-2 0-1-15,4-1-1 0,-4 2-2 0,4 1 5 16,0 0-4-16,-1 2 3 0,1 0 2 16,1 2-2-16,0 0 0 0,-2 1 4 0,3 1 0 15,-1 2 5-15,-2 0 2 0,1 0 3 0,0 4 7 16,-4 1 4-16,1 1 7 0,0-1 4 0,-3 2 1 16,-1 2 0-16,0 0-5 0,-1 3-1 15,-5 3-12-15,1 1-11 0,-3 1-8 0,-2 0-8 16,0-1-3-16,1-2-10 0,-1-1-9 0,3-4-18 15,-1 0-17-15,2-5-29 0,-1 0-53 0,2-3-90 16,-1-1-112-16,4 0-1229 0</inkml:trace>
  <inkml:trace contextRef="#ctx0" brushRef="#br1" timeOffset="90970.59">1362 15974 2086 0,'0'0'280'16,"0"0"-177"-16,0 0-38 0,0 0 7 16,0 0 4-16,0 0 5 0,0 0 6 0,0 0-14 15,0 0-9-15,0 0-17 0,25 126-12 0,-18-108-11 16,4 1-11-16,-1-1-9 0,4-1-13 0,-1-2-1 16,-1-3-7-16,3-2-12 0,0-3-9 0,-2-3-16 15,2-2-24-15,-2-2-56 0,-4 0-95 0,-5 0-1304 16</inkml:trace>
  <inkml:trace contextRef="#ctx0" brushRef="#br1" timeOffset="91267.59">1535 15872 2457 0,'0'0'188'16,"0"0"-116"-16,0 0-25 0,0 0 5 15,0 0 2-15,0 0-6 0,0 0-12 0,0 0-18 16,0 0-14-16,0 0-6 0,0 0-6 0,0 0-2 16,0 0 2-16,19 118-9 0,-13-109 8 15,0-3 3-15,3 1 3 0,0-1 8 0,-1-1-1 16,1-1 3-16,1-1 3 0,3 1 2 0,-2-2 2 16,0 0-2-16,-1 1 0 0,-1-1-1 15,-2 0 0-15,0 0-1 0,0 0 0 0,-5-1-5 16,2 1 2-16,-3 1 2 0,-1-1 2 0,0 2-2 0,0 2 3 15,-3 2-17-15,-1-1-25 0,-3 2-29 16,0 1-53-16,0-4-80 0,-1 0-151 0,6-3-1197 16</inkml:trace>
  <inkml:trace contextRef="#ctx0" brushRef="#br1" timeOffset="91488.87">1552 15738 2380 0,'0'0'93'0,"0"0"-62"16,0 0 14-16,0 0 48 0,0 0 19 0,0 0-14 15,0 0-21-15,0 0-17 0,0 0-16 16,0 0-10-16,126 50-2 0,-107-39-4 0,0 1-1 16,-2 2 2-16,1-1-3 0,0 0-7 0,-5 1-10 15,1-2-14-15,-3 2-10 0,-4 0-5 16,-1-1-17-16,-1 0-31 0,0-1-59 0,-5-3-156 15,0-3-1314-15</inkml:trace>
  <inkml:trace contextRef="#ctx0" brushRef="#br1" timeOffset="92109.16">1799 15637 2125 0,'0'0'122'0,"0"0"-55"0,0 0 8 16,0 0 28-16,0 0 9 0,0 0 9 0,0 0-4 15,0 0-11-15,0 0-19 0,0 0-18 0,0 0-10 16,0 0-16-16,0 0-5 0,0 0-6 0,19 29-5 15,-12-1-4-15,1 6-5 0,1 1-5 16,0 2-9-16,1 2 1 0,-1-1-5 0,1-1 1 16,-1 0 3-16,1 0-12 0,-1-3 0 0,-1 0-3 15,2-3-6-15,-3-2 0 0,1-5-1 0,-3-2-8 16,0-4-6-16,-2-4-7 0,0-3-21 0,0-3-30 16,-2-3-63-16,0-4-99 0,-1-1-122 15,0 0-1180-15</inkml:trace>
  <inkml:trace contextRef="#ctx0" brushRef="#br1" timeOffset="92476.08">2033 15712 2261 0,'0'0'141'0,"0"0"-92"0,0 0-1 0,0 0 27 16,0 0 19-16,0 0 8 0,20 119-11 0,-19-96-23 15,0 2-28-15,0-2-18 0,-1 0-9 16,2-1-8-16,-2-2 1 0,0-1-4 0,0-3-5 16,2-1-4-16,-2-3-4 0,0-4-5 0,1-3 0 15,-1-3 2-15,0-2-11 0,0 0-29 0,0-7-22 16,-1-2-2-16,-4-4 18 0,3-3 34 16,-3-3 26-16,-1-2 3 0,1 0 1 0,1 0-1 15,-1-2 3-15,1-1 3 0,2 1 2 0,0 1 1 16,0 1 6-16,0 4-1 0,2 3 5 15,-1 2 2-15,1 5-1 0,0 2-3 0,0 0-5 16,0 2 1-16,1 1 1 0,5 1 5 0,-3 1 2 16,5 0 2-16,1 0 1 0,2 2-1 0,1 5 2 15,5 2 0-15,-3 3-2 0,4 3-8 0,1 0-9 16,0 1-3-16,1 0-6 0,0-1-6 0,1-1-5 16,1-4-7-16,-3-2-7 0,1-1-9 15,-5-2-21-15,2 0-43 0,-6-2-70 0,0 0-87 16,-7-2-1274-16</inkml:trace>
  <inkml:trace contextRef="#ctx0" brushRef="#br1" timeOffset="92663.56">2077 15977 2786 0,'0'0'68'15,"0"0"-54"-15,0 0-2 0,0 0 11 0,0 0 16 16,0 0 18-16,0 0 0 0,0 0-13 0,0 0-14 15,0 0-12-15,0 0-10 0,124-102-4 0,-109 87-4 16,3-1-4-16,-6 0-5 0,1-1-5 16,0 0-12-16,-2 3-28 0,-2-1-42 0,-3 0-70 15,0 3-101-15,-3 5-1288 0</inkml:trace>
  <inkml:trace contextRef="#ctx0" brushRef="#br1" timeOffset="92858.28">2326 15547 2222 0,'0'0'164'16,"0"0"-37"-16,0 0-5 0,0 0-10 16,0 0-27-16,0 0-2 0,0 0-17 0,0 0-12 15,0 0-10-15,0 0-6 0,0 0-3 0,-21 116-5 16,25-100-7-16,3-1-9 0,2 2-5 16,-1-3-14-16,3-2-3 0,0 0-1 0,1-2-11 15,-1-3-3-15,2-1-8 0,2-3-16 0,-2-3-27 16,-2 0-57-16,0-5-75 0,-1 1-102 0,-4-1-1230 0</inkml:trace>
  <inkml:trace contextRef="#ctx0" brushRef="#br1" timeOffset="93110.17">2466 15459 1884 0,'0'0'246'0,"0"0"19"15,0 0-96-15,0 0-49 0,0 0-49 0,0 0-20 16,0 0-13-16,0 0 3 0,0 0-4 0,0 0-15 15,0 0-11-15,0 0-16 0,0 0-3 0,0 0-5 16,-34 124 4-16,41-115 5 0,2 0 8 0,-1-1 9 16,0-1 5-16,2 0 2 0,1 0 1 15,1-1 2-15,0-2 2 0,-1 2-2 0,-1-1-2 16,1-2-8-16,-3 2-1 0,-1-1-3 0,-2 2 2 16,-1 0-2-16,1 0 3 0,-4 4-6 15,-1 0-16-15,0 2-21 0,-1 1-31 0,-6-1-35 16,3 1-64-16,-1-5-117 0,2-2-1274 0</inkml:trace>
  <inkml:trace contextRef="#ctx0" brushRef="#br1" timeOffset="93329.06">2384 15316 1748 0,'0'0'552'0,"0"0"-448"0,0 0 1 15,0 0 3-15,0 0 1 0,0 0 0 0,0 0-9 16,0 0-11-16,118 73-20 0,-100-54-19 0,1-1-8 16,-4 3-13-16,3 1-7 0,0 1-4 15,-3 0-6-15,2-1-9 0,-4-2-3 0,1 0-10 16,-2-2-6-16,-2-1-7 0,-2-3-10 0,-4 0-18 16,2-2-38-16,-3-2-88 0,-2-4-210 0,-1-1-1213 0</inkml:trace>
  <inkml:trace contextRef="#ctx0" brushRef="#br1" timeOffset="95069.93">1097 17473 2365 0,'0'0'138'16,"0"0"-100"-16,0 0-12 0,0 0 18 15,0 0 18-15,0 0 16 0,0 0 2 0,0 0-16 16,0 0-13-16,0 0-21 0,0 0-19 0,0 0-5 15,0 0 9-15,0 0 9 0,1 28-4 16,7-14-2-16,-1 2-11 0,3 3-8 0,-2 0-4 16,1 0-2-16,1 2 1 0,1-2-5 0,-1 0-4 15,-1-3-7-15,1-2-12 0,-4-3-19 0,-1-1-23 16,0-3-25-16,-2-2-58 0,-2-3-61 16,-1-2-74-16,0 0-1172 0</inkml:trace>
  <inkml:trace contextRef="#ctx0" brushRef="#br1" timeOffset="95246.82">1012 17454 1537 0,'0'0'261'0,"0"0"-84"15,0 0 0-15,0 0 5 0,0 0-27 0,0 0-31 16,0 0-43-16,0 0-29 0,0 0-13 0,0 0-12 16,0 0-3-16,0 0 10 0,0 0-9 0,0 0-13 15,144 101-14-15,-115-87-21 0,-2 2-11 16,1-2-16-16,-2 2-15 0,-1-4-22 0,-4 1-51 15,-3-3-83-15,-6-2-130 0,-4-4-1105 0</inkml:trace>
  <inkml:trace contextRef="#ctx0" brushRef="#br1" timeOffset="95438.27">1037 17737 2864 0,'0'0'65'0,"0"0"-137"0,0 0-6 16,0 0 24-16,0 0 47 0,0 0 48 16,0 0-13-16,0 0-4 0,0 0-12 0,130-101-8 15,-107 81-9-15,-2 0-8 0,-1 0-15 0,-1 2-26 16,-6 2-41-16,1 2-81 0,-7 3-194 16,0 6-1112-16</inkml:trace>
  <inkml:trace contextRef="#ctx0" brushRef="#br1" timeOffset="95657.25">1259 17349 2242 0,'0'0'542'0,"0"0"-527"15,0 0-16-15,0 0 24 0,0 0 16 0,0 0 5 16,24 125-5-16,-11-107-17 0,1-1-17 0,-1 1-14 15,5-3-11-15,-4-1-11 0,4-2 1 0,0-3-10 16,-1 0-3-16,0-7-13 0,2 0-23 16,1-2-43-16,-2-4-67 0,-6-3-86 0,-2 2-1182 0</inkml:trace>
  <inkml:trace contextRef="#ctx0" brushRef="#br1" timeOffset="95924.81">1462 17284 2453 0,'0'0'70'15,"0"0"-42"-15,0 0 5 0,0 0 34 0,0 0 7 16,0 0 0-16,0 0-12 0,0 0-27 0,0 0-15 16,0 0-11-16,0 0-5 0,0 0-1 0,0 0 2 15,0 0 4-15,58 121-3 0,-47-118 3 16,-2 1 5-16,-2 0-2 0,2 0 3 0,-1 1 0 15,-2-1 1-15,0 0 2 0,-1-1-4 0,0 1 2 16,-3-2 0-16,1 1-3 0,-2 0-1 16,1 2-1-16,-2 1-1 0,0 1-17 0,0 1-15 15,0-1-27-15,-6 0-38 0,-1-2-54 0,2 0-99 16,2-2-995-16</inkml:trace>
  <inkml:trace contextRef="#ctx0" brushRef="#br1" timeOffset="96136.78">1392 17174 2095 0,'0'0'77'0,"0"0"-12"15,0 0 29-15,0 0 40 0,0 0 18 16,0 0-6-16,0 0-15 0,0 0-35 0,0 0-25 16,118 18-21-16,-97-8-13 0,0 2-7 0,-2 1-3 15,-1 2 2-15,-1 3-9 0,2-1-1 16,-6 0-16-16,1 2-6 0,-4-2-9 0,-1 0-3 15,-2 1-3-15,1-2-11 0,-5 0-20 0,3-4-36 16,-3-2-83-16,-1-4-232 0,0-2-1209 0</inkml:trace>
  <inkml:trace contextRef="#ctx0" brushRef="#br1" timeOffset="96505.49">1748 17006 2699 0,'0'0'142'0,"0"0"-91"0,0 0-16 0,0 0 7 16,0 0 0-16,0 0 2 0,0 0-2 0,0 0-11 16,0 0 0-16,0 0-6 0,0 0-4 0,0 0-5 15,0 0-7-15,84 84-9 0,-68-68 0 16,-2 2-11-16,0-2-9 0,1-1-10 0,-4-1-20 15,0-2-30-15,2 0-50 0,-5-1-94 0,0-4-170 16,-2-3-1166-16</inkml:trace>
  <inkml:trace contextRef="#ctx0" brushRef="#br1" timeOffset="96687.24">1720 17170 2382 0,'0'0'588'15,"0"0"-532"-15,0 0-65 0,0 0-42 16,0 0-4-16,0 0 12 0,0 0 26 0,0 0 30 16,0 0 2-16,0 0-7 0,0 0-11 0,0 0-15 15,131-123-20-15,-111 99-25 0,0-1-8 16,-3 2-49-16,-2 2-82 0,-4 4-132 0,-4 9-1148 0</inkml:trace>
  <inkml:trace contextRef="#ctx0" brushRef="#br1" timeOffset="96890.62">1948 16751 2526 0,'0'0'170'16,"0"0"-123"-16,0 0-5 0,0 0 35 0,0 0 15 15,0 0-3-15,0 0-10 0,0 0-21 0,0 0-30 16,0 0-15-16,104 126-13 0,-92-109-4 0,1-2 1 15,-1-1-8-15,0-2-16 0,-1-2-15 16,0 0-34-16,-2-2-73 0,-1-2-133 0,-3-3-1307 0</inkml:trace>
  <inkml:trace contextRef="#ctx0" brushRef="#br1" timeOffset="97213.58">2083 16685 1749 0,'0'0'634'0,"0"0"-550"0,0 0-53 0,0 0 10 16,0 0 27-16,0 0 9 0,0 0-4 0,0 0-18 15,11 117-27-15,-11-101-15 0,0 0-3 16,0 0 5-16,0-1 7 0,0 0-4 0,0-2-1 16,-1-2-3-16,-1-2-3 0,-1-2 3 0,1-2 1 15,2-3 8-15,0-2 0 0,0 0 3 0,0 0-5 16,0-3-19-16,0-1-19 0,0 0-18 0,5-2 0 15,-2-2 11-15,1 2 12 0,1-2 12 16,2 0 0-16,-1 1 0 0,2 2-4 0,-1-1 2 16,-2 2-1-16,4 1 5 0,0 2 2 0,1-1 8 15,1 2 8-15,0 0-6 0,4 2-5 0,0 1-7 16,0 1-9-16,0-1-12 0,4 0-18 16,-5-2-28-16,3 1-70 0,-6-2-141 0,-4 0-1265 0</inkml:trace>
  <inkml:trace contextRef="#ctx0" brushRef="#br1" timeOffset="97781.63">2190 16614 2266 0,'0'0'290'0,"0"0"-188"0,0 0-70 0,0 0 1 15,0 0 8-15,0 0 15 0,0 0 16 0,0 0-10 16,0 0-11-16,0 0-15 0,0 0-7 0,0 0-15 15,0 0-9-15,87 121-5 0,-78-112-5 16,-1 2 3-16,-3-3-3 0,2 2 0 0,-5-3-3 16,2 0 3-16,-1-4 5 0,-2 0-5 0,0-2 10 15,-1-1 2-15,0 0 6 0,0 0-6 0,0-4-19 16,-2-1-28-16,-4-4-27 0,4-1-11 0,-3-2 2 16,1-5 23-16,1 0 20 0,-3-1 18 15,3 1 10-15,1 0 6 0,-1 1 3 0,0 4 0 16,2 1 5-16,0 2 2 0,1 2 2 0,0 0-4 15,0 2-1-15,0 2-11 0,0-1-6 16,0 3 0-16,1 0-4 0,1 1 15 0,3 0 15 16,-2 1 13-16,4 4 24 0,-4 3 0 0,2 1-1 15,0 1-9-15,-2 2-12 0,4 0-11 0,-4 1-12 16,4 0 0-16,-2 2-7 0,-1-3 1 16,-1-1 0-16,2 0-3 0,-2-1 0 0,-1-3-9 15,4-1-8-15,-3-2-2 0,-1 0-4 0,1-1-4 16,1-2-4-16,-3-1-5 0,2 0 4 0,2 0 12 15,-2 0 9-15,4-1 13 0,-3-2 6 16,3-2-6-16,-3-1 5 0,3-1-2 0,1 0-3 16,-3 0 2-16,3 1 0 0,0 0-1 0,-1 1 1 15,3 1 2-15,-2 1 3 0,1 2 7 0,0 1 6 16,1 0 6-16,-3 0 8 0,-2 4 2 0,4 2 2 16,-5 0-2-16,0 2 3 0,-3 1-5 15,-1 2-2-15,0 2-5 0,-3 2-11 0,-4 5-3 16,-3 0-10-16,-1 0 2 0,-1-1 2 0,-3-1-4 15,4-4-10-15,0-2-17 0,1-4-23 0,1-3-35 16,-1-2-23-16,4-3-37 0,-1 0-186 16,2 0-1250-16</inkml:trace>
  <inkml:trace contextRef="#ctx0" brushRef="#br1" timeOffset="97981.57">2375 16480 1875 0,'0'0'534'15,"0"0"-454"-15,0 0-8 0,0 0 25 0,0 0 18 16,0 0-4-16,0 0-7 0,0 0-28 0,0 0-23 16,0 0-14-16,0 0-16 0,0 0-1 15,0 0-2-15,0 0-1 0,26 97-3 0,-18-77-3 16,2-2-11-16,0 1-6 0,2-5-3 0,3 1-10 16,-2-3-1-16,3 0-12 0,-1-3-11 15,0-3-7-15,-1-3-12 0,-1-2-14 0,1-1-35 16,-1-4-73-16,-4-1-142 0,-6 2-1209 0</inkml:trace>
  <inkml:trace contextRef="#ctx0" brushRef="#br1" timeOffset="98280.8">2535 16337 2522 0,'0'0'167'0,"0"0"-110"15,0 0-32-15,0 0-4 0,0 0-2 0,0 0 5 16,0 0-4-16,0 0-12 0,0 0-9 16,0 0-14-16,0 0-5 0,0 0 2 0,0 0 1 15,16 110 6-15,-9-103 3 0,0 0 3 0,2-2 3 16,0 1 2-16,0-3 4 0,2 0-1 0,-1 0 7 16,0-1-1-16,2-2 0 0,0 1 6 0,2-1 0 15,-3 0 2-15,-1 0 1 0,0 0 1 0,-2 0 0 16,-4 0-3-16,0 2 6 0,-1 0 10 15,-3 1 5-15,0-1 8 0,0 2-10 0,-1 0-16 16,-5 2-26-16,2 1-34 0,-3 1-39 0,-3-1-54 16,2-3-58-16,3-1-169 0,-1-2-1176 0</inkml:trace>
  <inkml:trace contextRef="#ctx0" brushRef="#br1" timeOffset="98498.4">2538 16213 2172 0,'0'0'174'0,"0"0"-118"0,0 0-11 0,0 0 51 15,0 0 18-15,0 0 4 0,0 0-12 0,0 0-20 16,0 0-28-16,114 52-20 0,-93-39-10 0,-1 1-8 16,-3 0-2-16,-1 2-2 0,0-2-9 0,-3 1-7 15,-1-2-13-15,0 0-10 0,0 0-12 16,-6-2-11-16,2 0-22 0,-1-3-50 0,-3-1-106 15,-3-2-304-15,0-1-1024 0</inkml:trace>
  <inkml:trace contextRef="#ctx0" brushRef="#br1" timeOffset="99183.02">1507 17791 2238 0,'0'0'103'0,"0"0"-90"0,0 0-15 16,0 0 3-16,0 0-11 0,0 0-1 0,0 0-1 16,0 0 13-16,0 0 14 0,0 0 10 0,0 0-8 15,0 0-2-15,0 0-3 0,135-112 2 0,-100 86-5 16,4-4 3-16,-1-1 5 0,5 0 0 16,1-5 1-16,3 1 6 0,1-2 1 0,0-2 1 15,1-1 3-15,-3 0 0 0,0 0 10 0,2 2 31 16,-5 2-5-16,-2 3 8 0,0 1-14 15,-3 3-22-15,-6 3-11 0,-2 3-14 0,-4 4-3 16,-2 1-16-16,-6 3 2 0,-4 3 2 0,-3 1 5 16,-2 5-2-16,-4 1-1 0,0 2-9 0,-4 2-5 15,-1 1-21-15,0 0-44 0,-8 0-46 16,2 3-78-16,-2 2-110 0,1-2-1175 0</inkml:trace>
  <inkml:trace contextRef="#ctx0" brushRef="#br1" timeOffset="99649.46">1951 17543 2574 0,'0'0'138'0,"0"0"-73"0,0 0-17 15,0 0 8-15,0 0-10 0,0 0 5 16,0 0-14-16,0 0-7 0,0 0-13 0,0 0-13 16,0 0-5-16,0 0-1 0,54 137 0 0,-41-113 0 15,-4-2-3-15,-2-5 1 0,0-2-3 16,-2-3 5-16,2 3-12 0,-4-2-19 0,3 0-11 16,-2 0-5-16,1-2-12 0,-2-3-31 0,0-1-52 15,1-4-45-15,-3-3-18 0,-1-3 27 0,0-10 62 16,0-9 47-16,-3-7 42 0,-3-2 25 15,-1 2 9-15,2 1 6 0,-3 6-2 0,1 0-1 16,-1 2 11-16,1 2 3 0,-2 1 13 0,-1 4 12 16,2 1 8-16,2 3 5 0,1 2 5 0,2 3 4 15,0 1 9-15,1 3 2 0,2 0 0 16,0 0-8-16,0 0-27 0,3 0-44 0,1 4-5 16,5-1 12-16,2 2 17 0,7 2 28 0,0 0-3 15,4 2-23-15,1 0-9 0,-1 0-11 0,5 2-7 16,-5-3-7-16,0 2-8 0,-1 0-13 0,-1-2-20 15,-1 2-29-15,-1-2-38 0,-5-1-64 0,-2-1-86 16,-2-1-236-16,-4-2-910 0</inkml:trace>
  <inkml:trace contextRef="#ctx0" brushRef="#br1" timeOffset="99841.32">2015 17811 2101 0,'0'0'423'0,"0"0"-408"16,0 0-16-16,0 0 28 0,0 0 6 0,0 0 27 16,0 0 11-16,0 0-21 0,108-124-21 0,-88 101-19 15,-3 0-10-15,1 0-4 0,-1 1 6 0,1 0-8 16,-5 3-3-16,4 0-15 0,-5 2-27 0,0 1-22 16,-2 1-36-16,-2 0-24 0,-1 2-13 15,-2 1-17-15,-2 2-15 0,1 3-1194 0</inkml:trace>
  <inkml:trace contextRef="#ctx0" brushRef="#br1" timeOffset="99994.64">2294 17367 1584 0,'0'0'163'0,"0"0"8"0,0 0-42 0,0 0-12 15,0 0 17-15,0 0 2 0,0 0-3 0,0 0-15 16,0 0-21-16,0 0-17 0,-35 130-20 0,43-116-14 16,1-3-11-16,1 1-12 0,1-3-8 15,-1-1-9-15,1-1-3 0,4 0-12 0,-1-3-12 16,0-1-10-16,2-3-19 0,-2 0-19 0,2-5-51 15,-5 0-124-15,-5 1-1301 0</inkml:trace>
  <inkml:trace contextRef="#ctx0" brushRef="#br1" timeOffset="100231.46">2418 17298 2289 0,'0'0'85'0,"0"0"-21"0,0 0 10 0,0 0 12 16,0 0-5-16,0 0-10 0,0 0-27 16,0 0-28-16,0 0-6 0,0 0 3 0,0 0 1 15,0 0 7-15,53 118-2 0,-41-109 11 0,2 0 5 16,-1-2 4-16,-2-3 0 0,0 0-10 0,1 0-7 16,-2-1-6-16,-1 0 0 0,0 1-8 15,-3 1-7-15,-4 1-11 0,-2 2-22 0,0 1-33 16,-1 2-61-16,-5-2-107 0,4-4-1347 0</inkml:trace>
  <inkml:trace contextRef="#ctx0" brushRef="#br1" timeOffset="100443.53">2419 17219 2503 0,'0'0'146'0,"0"0"-125"0,0 0 11 0,0 0 25 15,0 0 27-15,0 0 15 0,0 0-11 16,119 17-16-16,-101-7-25 0,0 3-21 0,0 0-8 16,0-1-9-16,-4 3-7 0,4 1 7 0,-6 0-5 15,0 0-10-15,-2 2 7 0,-3-1-9 0,0-1-3 16,-3-1-15-16,-4-4-18 0,0 0-42 0,0-4-118 16,0-4-1424-16</inkml:trace>
  <inkml:trace contextRef="#ctx0" brushRef="#br1" timeOffset="104706.11">3729 15455 1953 0,'0'0'200'16,"0"0"-100"-16,0 0-24 0,0 0 22 16,0 0 21-16,0 0 16 0,0 0-2 0,0 0-19 15,0 0-22-15,0 0-21 0,0 0-12 0,0 0-8 16,-12-37-8-16,12 37-4 0,0 0-2 0,3 1-1 15,3 6 0-15,3 4 0 0,2 2-7 16,1 3-9-16,1 5-7 0,2 1-8 0,-2 1-2 16,2 2-3-16,2 1-1 0,-4-2-2 0,2-2-3 15,-2-1-5-15,-3-2-7 0,1-1-8 0,-1 0-12 16,-1-3-8-16,-2-4-11 0,-2-1-14 0,1-2-22 16,-4-3-50-16,-1-4-89 0,-1 0-1372 0</inkml:trace>
  <inkml:trace contextRef="#ctx0" brushRef="#br1" timeOffset="105021.75">3838 15427 1488 0,'0'0'257'15,"0"0"-50"-15,0 0-6 0,0 0-21 0,0 0-20 16,0 0-20-16,0 0-20 0,0 0-27 0,0 0-23 16,0 0-11-16,0 0-12 0,0 0-10 15,0 0-8-15,-16 6-12 0,18 10-7 0,2-1-2 16,-3 2-6-16,1 1 2 0,-1-1-5 0,-1 1-1 15,0 2-1-15,0-4-2 0,0-2 6 0,0 1-2 16,0-3 5-16,0-4-2 0,1-2-2 0,0-2-1 16,2-3-6-16,-1 0 2 0,0-1 6 15,0 0 4-15,3 0 4 0,-2 0 5 0,4-5 1 16,-1 1-1-16,2 0 4 0,0-2-4 16,0 0-1-16,-1-1-1 0,2 1-2 0,1 1 7 15,5 1 1-15,-3-1 6 0,2 2-1 0,2-1-3 16,-1 1-5-16,2-1-4 0,0 1-2 0,-3 0-6 15,4 1-4-15,-5-1-11 0,3 3-13 0,-4-3-13 16,-1 1-26-16,0-1-48 0,-4 2-123 0,-3-1-1392 16</inkml:trace>
  <inkml:trace contextRef="#ctx0" brushRef="#br1" timeOffset="105689.13">3993 15166 2241 0,'0'0'215'15,"0"0"-106"-15,0 0-38 0,0 0 1 0,0 0 2 16,0 0 8-16,0 0 5 0,0 0-6 0,0 0-9 15,0 0-20-15,0 0-12 0,0 0-14 16,70 124-8-16,-55-101-5 0,2 0-9 0,2-1 1 0,-2-2-4 16,-2-1-2-16,-2-3-3 0,1 0 0 15,-8-6 0-15,1-2 1 0,-5-3 1 0,3-1-3 16,-4-3 7-16,-1-1 9 0,0 0 3 0,0-2 2 16,-5-5-13-16,1-2-10 0,-4-3-5 0,-3-3 1 15,1-1 4-15,-1-1 1 0,-1 0 5 16,1-3-3-16,-4-1 1 0,4 0 1 0,0-3 0 15,-1 2 4-15,2-1-1 0,2 2 1 0,0 1 0 16,4 4 2-16,2 2 2 0,1 3-1 16,1 0 0-16,0 4-1 0,3 1-1 0,1 0 0 15,4 2 1-15,0 3 4 0,0 1 0 0,2 1 3 16,0 5 4-16,0 4 3 0,1 2 2 0,-4 2-3 16,2 0-4-16,-1 4-7 0,1 1-2 15,-5-1-5-15,2 1 0 0,-4 2-3 0,-1-1-3 16,3 1 2-16,-2-3-2 0,-1 0 0 0,0-2-2 15,-1 0 2-15,1-5-5 0,0-1 3 0,-1-2-2 16,2-4 0-16,-2-2 0 0,3-1-12 16,-2-1-6-16,0 0-5 0,0 0 3 0,0-3 9 15,1-3 12-15,3 0 6 0,-2-2 1 0,3-1 1 16,-2-1-1-16,2-1 2 0,-2 0 1 0,2 0 0 16,-2 2 8-16,4 0 0 0,-4 1 2 15,5 2 3-15,-1 2 0 0,1 1 0 0,1 3-6 16,0 0-1-16,0 0 2 0,0 4-2 0,-3 2 2 15,0 2 1-15,0 1 3 0,-4 1 3 0,3 3 4 16,-5 2 1-16,-1 1-2 0,0 1-4 0,-7 3-5 16,2-1-4-16,-3 2-4 0,0-3-5 15,-2 1-7-15,1-4-6 0,4 0-17 0,-2-5-28 16,-1-3-50-16,6-2-111 0,0-3-1397 0</inkml:trace>
  <inkml:trace contextRef="#ctx0" brushRef="#br1" timeOffset="105913.66">4217 15036 2292 0,'0'0'71'16,"0"0"-25"-16,0 0 38 0,0 0 41 0,0 0 16 16,0 0 2-16,0 0-39 0,0 0-36 0,0 0-23 15,0 0-9-15,33 119 0 0,-25-98-1 16,1 2-6-16,0-1-6 0,1 0-8 0,1-2-6 15,1-1-6-15,-1-2-5 0,5-3-6 0,-3-2-3 16,5-3-7-16,-5-4-10 0,5-1-7 0,-6-4-11 16,3 0-24-16,-2-2-52 0,-3-3-120 15,-7 2-1349-15</inkml:trace>
  <inkml:trace contextRef="#ctx0" brushRef="#br1" timeOffset="106161.43">4458 14963 1765 0,'0'0'598'0,"0"0"-463"16,0 0-45-16,0 0-1 0,0 0 1 0,0 0 1 15,0 0-9-15,0 0-20 0,0 0-27 0,0 0-16 16,0 0-11-16,0 0-5 0,-9 121-2 0,14-109 0 16,2-3-1-16,1 0 3 0,1-1 5 0,-3-1-1 15,3 0 8-15,1 0 4 0,2-1 3 16,1 0 7-16,0-1-4 0,-1 1-7 0,-2-2-4 15,3 2-5-15,-2 0-5 0,-1-1-3 0,-2-1-2 16,-1 1-8-16,-4 0-5 0,-2 1-8 0,-1-1-22 16,-1 2-51-16,-4 0-108 0,-1-2-889 15,3-2-511-15</inkml:trace>
  <inkml:trace contextRef="#ctx0" brushRef="#br1" timeOffset="106362.62">4422 14866 2515 0,'0'0'122'0,"0"0"-41"0,0 0 21 15,0 0 21-15,0 0 8 0,0 0-13 0,0 0-25 16,0 0-26-16,123 74-22 0,-105-57-16 0,1 0-6 16,0 1-8-16,-5 2-7 0,4 0-5 0,-5-1-6 15,2 1-15-15,-3 3-3 0,-3-3-12 16,-1 0-18-16,-3-2-23 0,1-1-64 0,-3-4-126 15,-2-5-1370-15</inkml:trace>
  <inkml:trace contextRef="#ctx0" brushRef="#br1" timeOffset="106630.08">4726 14830 2782 0,'0'0'76'0,"0"0"-27"15,0 0 6-15,0 0 12 0,0 0 0 0,0 0 3 16,0 0-6-16,0 0-11 0,0 0-10 0,0 0-16 16,0 0-4-16,0 0-7 0,0 0-3 0,31 124 4 15,-22-94-7-15,2 4 0 0,3 0-4 16,0 1-5-16,-1 0-2 0,3-1-7 0,-2-2-9 15,2-2-18-15,-2-4-28 0,2-2-52 0,-6-8-103 16,-4-5-1430-16</inkml:trace>
  <inkml:trace contextRef="#ctx0" brushRef="#br1" timeOffset="107141.62">4967 14752 2565 0,'0'0'116'16,"0"0"-85"-16,0 0-9 0,0 0 15 0,0 0 4 16,0 0 0-16,0 0-5 0,53 130-20 0,-47-107-13 15,-2 0-8-15,3-1-7 0,-3-1 0 0,1 0-3 16,-2-1 0-16,0-3-4 0,3-3-17 16,-4-3-18-16,3-5-28 0,-2-3-18 0,-2-3-17 15,0 0 5-15,0-8-4 0,-1-3-4 0,0-4 27 16,0-2 25-16,-3-3 41 0,-4-1 52 0,3 1 20 15,-3-3 16-15,-1-1 13 0,2-3 3 16,-3 1-3-16,1-4-6 0,0 3 0 0,3 2 2 16,-2 3 15-16,4 4 8 0,0 4 2 0,1 6-8 15,1 2-16-15,1 3-14 0,0 3-15 0,1 0-11 16,5 0-4-16,-1 0 0 0,4 6 1 16,0 1 1-16,4 5-1 0,1-1-4 0,-1 5-6 15,6-2-5-15,-1 3-3 0,-2-3-4 0,4 3-1 16,-1-3-7-16,1 0 1 0,1 0-7 15,-3-2-6-15,-2-1-8 0,-1-1-27 0,-3 0-35 16,-2-1-84-16,-2-3-141 0,-6-2-1277 0</inkml:trace>
  <inkml:trace contextRef="#ctx0" brushRef="#br1" timeOffset="107327.26">4945 15012 2653 0,'0'0'51'0,"0"0"-28"0,0 0 14 16,0 0 11-16,0 0 7 0,0 0 3 0,0 0-15 15,0 0-14-15,126-98-17 0,-107 81-7 0,0-1-10 16,-2 2-10-16,-2-2-12 0,-4 0-21 16,1 0-28-16,-2 1-50 0,-2 4-112 0,-3 5-1286 0</inkml:trace>
  <inkml:trace contextRef="#ctx0" brushRef="#br1" timeOffset="107512.47">5225 14632 2188 0,'0'0'218'0,"0"0"-85"16,0 0-10-16,0 0 7 0,0 0-3 0,0 0-10 16,0 0-21-16,0 0-21 0,0 0-24 0,-12 120-12 15,19-101-13-15,-3 1-9 0,4 0-8 0,0-1-7 16,3-2-5-16,0 1-5 0,1-5-6 0,0 0-8 15,3-6-11-15,-1 0-23 0,-1-5-26 0,2-2-49 16,-4 0-75-16,-2 0-108 0,-6-2-1248 0</inkml:trace>
  <inkml:trace contextRef="#ctx0" brushRef="#br1" timeOffset="107808.31">5422 14586 2192 0,'0'0'212'0,"0"0"-62"16,0 0-31-16,0 0-17 0,0 0-9 0,0 0-5 16,0 0-11-16,0 0-19 0,0 0-22 0,0 0-13 15,0 0-11-15,0 0-6 0,0 0 1 0,0 0-2 16,-45 106 1-16,45-98-3 0,0 0-6 16,0 0-1-16,5 0-2 0,-1 0 0 0,2-1 1 15,-1 0 0-15,4 1 2 0,-1-4-1 0,1 0 4 16,1-2 0-16,0 0-1 0,0 1 3 0,2-2-1 15,-2 0 5-15,0 0 4 0,0-1 2 0,-1 1 2 16,-1 1-1-16,-2-2-3 0,1 1-2 0,-5 0 1 16,-1 0-1-16,-1 3-4 0,0 0-9 15,-7 1-25-15,1 1-43 0,-2-1-87 0,0 0-170 16,5-3-1291-16</inkml:trace>
  <inkml:trace contextRef="#ctx0" brushRef="#br1" timeOffset="108019.09">5346 14459 2513 0,'0'0'142'0,"0"0"-37"16,0 0-5-16,0 0 15 0,0 0 7 16,0 0-11-16,0 0-16 0,0 0-23 0,0 0-24 15,131 60-10-15,-110-45-7 0,2-1-4 0,-2 2-7 16,0 1-6-16,-4-1-6 0,2 3-4 0,-5 1-2 15,0 0-10-15,-5 0-9 0,-2 1-12 0,-1-2-23 16,-4 1-23-16,-2-1-44 0,0-5-100 16,0-4-1440-16</inkml:trace>
  <inkml:trace contextRef="#ctx0" brushRef="#br1" timeOffset="109993.61">3952 16257 2174 0,'0'0'51'16,"0"0"-39"-16,0 0-5 0,0 0 10 0,0 0 13 15,0 0 5-15,0 0 4 0,0 0 7 0,0 0 8 16,0 0 0-16,0 0-1 0,0 0-3 0,0 0-8 15,89-121 2-15,-57 94 3 0,2-5-5 16,8 0 1-16,3-1-3 0,0-4-8 0,4-2 0 16,2 0-3-16,3-4-9 0,4-3-4 0,0 0-6 15,-2-2-4-15,5-1 2 0,3-2 0 0,-3-1 2 16,0 0 0-16,1 0-1 0,-1 3 3 16,-1-1 1-16,-4 4-6 0,1 3 4 0,-5 2 2 15,-3 3-2-15,-3 4 3 0,-3 2 1 0,-3 1 2 16,-2 3 4-16,-4 3 0 0,-4 3 2 0,-4 1 1 15,-5 4 1-15,0 2 1 0,-4 4 0 16,-5 3-4-16,-2 1-3 0,-3 3-4 0,-2-1 0 16,-2 3-1-16,0 1 0 0,-3 0-1 0,0 1 4 15,0 0 4-15,0 0-7 0,-3 0 0 0,0 0-10 16,0 0-8-16,-4 0-3 0,5 0-3 16,-3 0-9-16,1-1-6 0,1 1-11 0,-2-3-12 15,2 2-7-15,-1-1-6 0,-1 0-11 0,3-1-14 16,-2 2-33-16,0 1-63 0,3-1-118 0,-2 1-1263 15</inkml:trace>
  <inkml:trace contextRef="#ctx0" brushRef="#br1" timeOffset="110903.55">2521 17032 1761 0,'0'0'142'0,"0"0"-65"0,0 0-9 0,0 0 10 16,0 0 5-16,0 0 9 0,0 0-14 0,0 0-18 16,0 0-16-16,0 0-9 0,0 0 1 0,0 0-7 15,0 0 2-15,0 0 3 0,-1-22 2 16,4 22 2-16,4 3 0 0,4 3 0 0,-1 1 8 15,2 3-11-15,6 0-5 0,-1 2-6 0,4-1-13 16,2 0-3-16,3 1-3 0,1 0-8 16,2-1 1-16,2-2-5 0,1-1 11 0,4 0-11 15,-1-5-7-15,3-1 5 0,4-2-9 0,0 0 12 16,3-9 2-16,-1-3-7 0,4-3 7 0,-2-2-1 16,3-3-5-16,1 0 8 0,2-2 0 15,0-2-5-15,3-1 4 0,0-2 3 0,1-2-3 16,-1-5-4-16,-1 0-3 0,4-3-1 0,0 2-10 15,-1-5 6-15,0 2-10 0,-4-2-6 16,-2 0 10-16,-1 0-5 0,0-2 13 0,-2 2 11 16,-5 1 5-16,0 0 6 0,-3 3 1 0,-1 1 1 15,-6 2-1-15,3 0 2 0,-5-1 1 0,-2 3 1 16,-4-1-3-16,2 3 1 0,-4-1 3 0,-3 6-4 16,-1 0 3-16,-1 3-1 0,-4 3 2 0,-2 1 3 15,2 4-3-15,-2 0 4 0,-3 3-3 16,-3 2-1-16,2 1-2 0,-3 2-3 0,-1 1-6 15,-3 3-4-15,-1 1-1 0,0 0-2 0,0 0-4 16,0 0-12-16,0 0-28 0,0 0-25 0,-4 3-36 16,-2-2-46-16,4 0-64 0,0-1-1266 0</inkml:trace>
  <inkml:trace contextRef="#ctx0" brushRef="#br1" timeOffset="111311.58">4522 15913 1816 0,'0'0'142'0,"0"0"-47"0,0 0-8 0,0 0 17 16,0 0 16-16,0 0 16 0,0 0-2 0,0 0-22 16,0 0-28-16,0 0-24 0,0 0-14 15,0 0-12-15,0 0-6 0,52 45 0 0,-35-47 2 16,0-3 0-16,1-2-2 0,6-1-4 0,-1-1-4 15,-1-4 4-15,2 0-2 0,0-2 4 0,-1-1 4 16,0 2-6-16,0 2-3 0,-6 2-7 0,0 1-8 16,-5 3-2-16,-2 2-3 0,0 3 2 0,-2 1 2 15,-4 1 8-15,2 4 2 0,-3 2 5 16,0 2-2-16,-1 2-4 0,-2 2-1 0,0 3-3 16,-2 3 1-16,-3 0-4 0,-2 1 0 0,1 2-1 15,-3-1 0-15,1-2-1 0,0-2-1 16,4-1 0-16,-3-2-3 0,4-2-1 0,-1-2-2 15,1-3-1-15,2-2 0 0,1-1-2 0,0-3-1 16,0-1-1-16,0 0-6 0,0 0-2 16,0 0-5-16,0-3-7 0,0-3-11 0,0 1-11 15,1-4-22-15,2 0-32 0,1 0-72 0,-1 1-189 16,-2 3-1253-16</inkml:trace>
  <inkml:trace contextRef="#ctx0" brushRef="#br1" timeOffset="112799.6">2317 17656 624 0,'0'0'-165'16,"0"0"-294"-16</inkml:trace>
  <inkml:trace contextRef="#ctx0" brushRef="#br1" timeOffset="113745.79">5007 15228 2471 0,'0'0'25'0,"0"0"-74"0,0 0-46 15,0 0-6-15,45-120 10 0,-27 87 41 0,-1-1 41 16,1-5 11-16,-1 2-1 0,3-1-10 0,1-1-11 16,-2 2-8-16,1-1 2 0,-1 0 10 15,-3 1 12-15,1 3 21 0,-1-1 9 0,-1 2 2 16,0 2 7-16,0 3 0 0,1 1 3 0,-2 3 6 16,-3 3-3-16,0 5-1 0,1 2-5 0,-4 4-9 15,0 2-7-15,-1 2-14 0,-4 3-12 0,-1 2-15 16,-1-1-15-16,-1 2-6 0,0 0-2 0,0 0-10 15,0 3-45-15,0 0-129 0,0-1-1141 0</inkml:trace>
  <inkml:trace contextRef="#ctx0" brushRef="#br1" timeOffset="114453.95">1981 18034 2083 0,'0'0'87'0,"0"0"-67"0,0 0-20 0,0 0-7 16,0 0 16-16,0 0 13 0,0 0-9 15,0 0 13-15,0 0 4 0,0 0-6 0,0 0 7 16,0 0-4-16,0 0 2 0,22-131-6 0,-4 104 17 16,2-7 11-16,3-2-8 0,6-4 10 15,-3 4 2-15,0-1-5 0,1 5 3 0,-3-5-5 16,5 1 9-16,2 1 5 0,-1-5 2 0,1 0 1 15,-1-2-39-15,1 1-3 0,-1 2-7 16,-1 4-11-16,-5 6 0 0,2 5 1 0,-8 6-4 16,-2 2-8-16,-4 4 3 0,-2 4-11 0,-3 5 4 15,-4 1-1-15,0 2 1 0,-3 0 4 0,0 0-5 16,0 0 3-16,0 0 0 0,0 0-1 0,0 0-9 16,0 0-18-16,0 0-47 0,-2 0-91 15,2 0-1396-15</inkml:trace>
  <inkml:trace contextRef="#ctx0" brushRef="#br1" timeOffset="115783.18">3868 17064 2299 0,'0'0'153'16,"0"0"-88"-16,0 0-11 0,0 0 18 0,0 0 11 16,0 0 12-16,0 0 0 0,0 0-15 0,0 0-16 15,0 0-11-15,0 0-12 0,0 0-5 16,-26-9-5-16,27 17-5 0,7 3 1 0,1 5 0 16,3 3-7-16,-1 2 6 0,7 3-7 0,-4 1-1 15,5 1-6-15,0 0-3 0,1 1-2 0,0-2-1 16,-2 0-6-16,-3-4-5 0,1-3-8 0,-3 0-6 15,-1-3-13-15,-1-2-9 0,-3-3-11 16,-1-2-26-16,-4-5-39 0,-1-1-89 0,-2-1-1403 0</inkml:trace>
  <inkml:trace contextRef="#ctx0" brushRef="#br1" timeOffset="116133.12">3952 16975 2402 0,'0'0'175'0,"0"0"-96"0,0 0-43 0,0 0 6 16,0 0 8-16,0 0 15 0,0 0 11 0,0 0-12 15,0 0-14-15,0 0-18 0,0 0-4 0,34 118-6 16,-27-101-3-16,-4 0-3 0,3 1-7 16,-4-2-4-16,-1 1-4 0,0 0-3 0,-1 0 2 15,0 0 1-15,0-1-6 0,-3-1 0 0,0-1 3 16,-3-3 0-16,3-2 2 0,-2-2 0 0,2-3 2 15,2-1 3-15,0-2-3 0,1-1 2 0,0 0-1 16,0 0-4-16,0 0-2 0,0 0 0 16,0 0 2-16,0-1 2 0,0-3 4 0,0 1 0 15,1 0 2-15,0 0-3 0,3 1 5 0,3-1 6 16,-1 0 0-16,0 1 0 0,5 0 1 16,3 0-2-16,-1 1 6 0,5 1-8 0,1 0-2 15,-2 0-8-15,4 0-7 0,-1 0-5 0,-3 0 1 16,2 0-6-16,-6 0-12 0,3 0-10 0,-5 0-22 15,-1 0-26-15,-1 0-71 0,-5 1-141 16,-1-1-1284-16</inkml:trace>
  <inkml:trace contextRef="#ctx0" brushRef="#br1" timeOffset="116807.24">4146 16970 2662 0,'0'0'74'0,"0"0"-45"16,0 0 7-16,0 0 28 0,0 0 23 15,0 0 10-15,0 0-17 0,0 0-29 0,0 0-25 16,0 0-15-16,0 0-2 0,72 116-7 0,-64-97 4 16,1-2-6-16,-4 1-4 0,3-3-3 15,-2-1-10-15,-2-2 1 0,2 0-5 0,-2-4-1 16,-3-1 1-16,1-2 4 0,1-3 1 0,-3-2 2 15,1 0 6-15,-1 0-2 0,0-6 3 0,0-1 2 16,0-3 6-16,-4-2 8 0,1-1 2 16,-1-2-1-16,-3 1-3 0,-1-1 3 0,4-3-9 15,-4 0 4-15,-1-1-1 0,1-2-1 0,3 0 6 16,-2 1-7-16,3 1 3 0,-2 1-5 16,5 1 3-16,1 1 8 0,0 3 3 0,0 0 3 15,1 1 0-15,7 4 2 0,-4 1-3 0,4 3-5 16,1 2 0-16,2 2 2 0,-3 0-3 0,1 4-3 15,0 3 1-15,-3 2-3 0,2 3 0 0,-1 2 0 16,-4 0 0-16,4 3 4 0,-5-1-9 0,0 4-4 16,-1-2-3-16,-1 3-6 0,1-2 7 15,-1 2-5-15,0-2 9 0,1-1-1 0,2-2-2 16,-1-2 5-16,0-3-1 0,-1-2 3 0,3-2-10 16,-2-3 0-16,0-1-9 0,-1-3-10 0,1 2-1 15,3-2-1-15,-2 0 8 0,-1-5 2 16,4 0 4-16,-3-3 4 0,3 0 4 0,-2-1 2 15,3-1 6-15,-4 1 5 0,3 0 0 0,-2 0 2 16,1 0 1-16,-1-1 0 0,3 2 4 16,-3 0-4-16,3 2-2 0,-3 1 1 0,3 1-2 15,-2 3-2-15,3 1 4 0,0 0 4 0,-1 1-1 16,-1 4 5-16,3 1-3 0,-2 0 6 0,-3 0-2 16,3 2-1-16,-5-1 9 0,2 2 0 15,0-1 1-15,-4 0-3 0,0 2 3 0,0 3 1 16,-6-1-4-16,1 3 1 0,-4-1-16 0,-1 1-4 15,-2 1-9-15,-2 0 0 0,1 1 5 0,2-2-6 16,-1-2 3-16,0-2-6 0,1-3-7 0,3-2 0 16,-1-3-15-16,2-2-6 0,5-1-22 15,-1-3-36-15,0-4-43 0,2-2-89 0,1 2-144 16,0 1-1208-16</inkml:trace>
  <inkml:trace contextRef="#ctx0" brushRef="#br1" timeOffset="117046.45">4449 16756 2350 0,'0'0'247'0,"0"0"-152"0,0 0-25 16,0 0 18-16,0 0-3 0,0 0-5 15,0 0-14-15,0 0-24 0,0 0-13 0,0 0-1 16,0 0 0-16,0 0-6 0,0 0 5 0,-1 116 0 15,6-94-4-15,3 0-5 0,2-2-11 0,0-1 1 16,0-1-10-16,1-3-7 0,0-1 3 0,0-3-22 16,5-2-7-16,-3-4-9 0,2-1-16 15,0-4-16-15,1 0-63 0,-4-1-136 0,-7-3-1316 0</inkml:trace>
  <inkml:trace contextRef="#ctx0" brushRef="#br1" timeOffset="117325.89">4630 16656 2599 0,'0'0'121'0,"0"0"-93"16,0 0-21-16,0 0 10 0,0 0 2 0,0 0 7 16,0 0-6-16,0 0-13 0,0 0-10 0,0 0-5 15,0 0-2-15,0 0 7 0,0 0-1 16,2 119-4-16,2-112 1 0,4-1-4 0,-1 0 4 15,3-2 9-15,0 0 5 0,0 1 4 0,1-1 8 16,1-2 1-16,-1 2 1 0,0-2 1 16,-2-1-2-16,-1 2 1 0,-3-1-1 0,3 1 2 15,-2 0 1-15,-3 1-3 0,-1-1 2 0,1 3-6 16,-3 1-5-16,0 3-12 0,0 1-30 0,-4 2-39 16,0-1-68-16,-2-3-119 0,2-2-1300 0</inkml:trace>
  <inkml:trace contextRef="#ctx0" brushRef="#br1" timeOffset="117561.65">4604 16495 2166 0,'0'0'374'0,"0"0"-321"0,0 0-4 15,0 0 27-15,0 0 20 0,0 0 2 16,0 0-4-16,0 0-18 0,0 0-21 0,0 0-10 15,122-12-5-15,-102 21-3 0,1 3 0 0,1 3-4 16,2 0-6-16,-2 5-4 0,0 1-12 0,-1 1-4 16,-1 0-4-16,-1-3-7 0,-4-1-3 15,0 0-5-15,-3-2-13 0,-2 1-13 0,-1-1-20 16,-4 2-43-16,0-2-64 0,-4-4-135 0,-1-4-1308 0</inkml:trace>
  <inkml:trace contextRef="#ctx0" brushRef="#br1" timeOffset="118054.61">4116 17693 1767 0,'0'0'63'0,"0"0"-13"0,0 0 12 15,0 0 27-15,0 0 4 0,122-131 1 0,-90 94-22 16,5 0-34-16,2-6-15 0,3-2-10 0,1-3-3 16,-1 2-1-16,6-1 5 0,-1 1 20 0,-1 0 23 15,5-1 30-15,0 1 15 0,3-2-2 16,1 0-10-16,-1 0-7 0,2-2-13 0,-2 3-8 16,-2 0-11-16,-2 2-9 0,1 0-3 0,-4 3-5 15,-4 2-5-15,-4 3-7 0,-6 4-8 0,-2 4-6 16,-4 5-7-16,-5 7 2 0,-7 4 1 0,-2 4-6 15,-8 6 2-15,0 0 0 0,-4 3 1 16,-1 0 0-16,0 0 4 0,0 0-2 0,0 0-1 16,0 0-10-16,-5 0-26 0,2 0-8 0,-4 3-28 15,1-1-33-15,-4-1-29 0,0 4-70 16,2-1-132-16,0-2-1217 0</inkml:trace>
  <inkml:trace contextRef="#ctx0" brushRef="#br1" timeOffset="118636.18">4187 17906 2114 0,'0'0'126'0,"0"0"-63"0,0 0 6 0,0 0 20 15,0 0 20-15,0 0 8 0,0 0-10 0,0 0-21 16,0 0-24-16,0 0-22 0,0 0-14 16,0 0-21-16,0 0 23 0,0 0-8 0,-21 79 4 15,32-60-3-15,0 0-18 0,5 3-9 0,-3 1-2 16,0 0 8-16,3-1-15 0,-4 0-2 0,4-1-14 15,-5-1-34-15,1-2-17 0,-3-3-43 16,0-2-71-16,-5-5-130 0,2-3-1191 0</inkml:trace>
  <inkml:trace contextRef="#ctx0" brushRef="#br1" timeOffset="118844.6">4098 17894 1303 0,'0'0'319'15,"0"0"-92"-15,0 0-14 0,0 0-29 0,0 0-45 16,0 0-7-16,0 0-22 0,0 0-8 16,0 0 0-16,0 0-12 0,0 0-29 0,0 0-3 15,0 0-17-15,0 0-3 0,119 49-20 0,-89-36-22 16,-1 0-1-16,0-1-20 0,-3 0-4 0,3-1-12 16,-7-1-10-16,3 0-14 0,-3-1-38 15,-3 0-34-15,-5 1-91 0,-3-4-150 0,-2-2-1114 0</inkml:trace>
  <inkml:trace contextRef="#ctx0" brushRef="#br1" timeOffset="119037.08">4176 18221 2586 0,'0'0'104'16,"0"0"-75"-16,0 0-6 0,0 0 2 0,0 0 13 15,0 0 31-15,0 0-27 0,0 0-14 0,0 0-9 16,0 0-43-16,130-133 16 0,-111 117-15 0,-3-2-26 16,2 2-22-16,-5 1-43 0,-3 3-108 15,-2 5-1290-15</inkml:trace>
  <inkml:trace contextRef="#ctx0" brushRef="#br1" timeOffset="119235.04">4433 17764 1993 0,'0'0'444'0,"0"0"-343"0,0 0-28 0,0 0-7 16,0 0 23-16,0 0-14 0,0 0-6 16,0 0-29-16,5 134-36 0,4-116-5 0,1-1-15 15,1-2-10-15,1 0-13 0,0-2-4 0,-1-2-20 16,5-3-53-16,-4 0-87 0,-2-5-188 0,-4-1-1126 0</inkml:trace>
  <inkml:trace contextRef="#ctx0" brushRef="#br1" timeOffset="119491.42">4576 17742 2261 0,'0'0'26'0,"0"0"-28"0,0 0 3 0,0 0 21 16,0 0-4-16,0 0 3 0,0 0 1 15,0 0-8-15,0 0-20 0,0 0 0 0,0 0 13 16,0 0-1-16,0 0 24 0,0 0 22 0,97 103 8 16,-87-99-11-16,-1 0-5 0,1-1-16 15,-3 0-12-15,-1 1-5 0,0 2-3 0,-2-1-1 16,-3 2-6-16,-1 0-22 0,0 3-39 0,0-2-49 15,-3 1-77-15,1-5-1282 0</inkml:trace>
  <inkml:trace contextRef="#ctx0" brushRef="#br1" timeOffset="119722.64">4583 17522 2582 0,'0'0'67'16,"0"0"-46"-16,0 0 6 0,0 0 20 0,0 0 21 16,0 0 25-16,0 0-7 0,0 0-15 15,0 0-18-15,0 0-14 0,122 116-24 0,-104-96-5 16,0-4 2-16,-2 2-14 0,1 0 11 0,0-2-10 16,-2-1 0-16,-3-3-7 0,-2-4-16 0,-1 1-9 15,-1-1-35-15,0 2-74 0,-4-3-132 16,-2-3-1321-16</inkml:trace>
  <inkml:trace contextRef="#ctx0" brushRef="#br1" timeOffset="119965.48">4829 17302 2498 0,'0'0'87'0,"0"0"-55"16,0 0 5-16,0 0 20 0,0 0 11 0,0 0 12 16,0 0-4-16,0 0-14 0,0 0-18 0,0 0-8 15,0 0 1-15,0 0-8 0,100 118-8 16,-81-97-8-16,-1-2-7 0,1 1-8 0,0-1-7 16,-2-2-7-16,2 1-21 0,-3-2-19 0,-2-4-44 15,-3 0-67-15,-1-5-165 0,-3-3-1243 0</inkml:trace>
  <inkml:trace contextRef="#ctx0" brushRef="#br1" timeOffset="120169.29">4829 17538 2483 0,'0'0'4'0,"0"0"-26"0,0 0 18 15,0 0 20-15,0 0 28 0,0 0 12 0,0 0-6 16,0 0-18-16,134-65-16 0,-116 46-9 0,0-2-12 16,3-3-4-16,-3-2-11 0,-2 1-13 15,1-2-21-15,-3 2-48 0,-2 5-118 0,-7 7-1248 0</inkml:trace>
  <inkml:trace contextRef="#ctx0" brushRef="#br1" timeOffset="120392.33">5199 16973 2864 0,'0'0'75'0,"0"0"-53"16,0 0 1-16,0 0 17 0,0 0 7 0,0 0 10 15,0 0-3-15,0 0-27 0,75 117-15 16,-59-102-9-16,-3 2-10 0,2 1 7 0,1 0 5 15,-1-2-4-15,-1 3-3 0,-1-3-15 0,-2 0-30 16,1-1-49-16,-3-6-100 0,-1 0-193 0,-6-6-1220 0</inkml:trace>
  <inkml:trace contextRef="#ctx0" brushRef="#br1" timeOffset="120721.1">5306 16901 2065 0,'0'0'570'0,"0"0"-516"16,0 0-39-16,0 0-3 0,0 0 18 0,0 0 25 15,0 0 13-15,0 0-9 0,0 0-15 16,0 0-25-16,0 0-12 0,43 130 2 0,-43-113-3 16,0-1-8-16,0-1 3 0,0-1-2 0,0-2-3 15,-2 0 3-15,1-3-3 0,0 1 2 0,0-3 7 16,0-3-4-16,0 0-3 0,1-3 5 15,0-1-3-15,0 0-3 0,0 0-1 0,0-1-11 16,0-3-1-16,2 0 12 0,0-3 9 0,4 0 10 16,-2-2 9-16,4 1-3 0,0 1-4 0,0-1 7 15,1-1-7-15,1 1-7 0,3 0 1 16,-1 0-2-16,1 0-5 0,3 0 3 0,-1 0-6 16,1 0-12-16,-1 0-13 0,4-1-16 0,-2 0-28 15,-3 2-68-15,0 2-126 0,-8 1-1307 0</inkml:trace>
  <inkml:trace contextRef="#ctx0" brushRef="#br1" timeOffset="121304.26">5511 16750 2430 0,'0'0'206'0,"0"0"-65"15,0 0-52-15,0 0-24 0,0 0-22 0,0 0 9 16,0 0-2-16,0 0 3 0,0 0 0 15,0 0-15-15,0 0-5 0,0 0-18 0,0 0 2 16,0 0 1-16,104 112-11 0,-89-94 1 0,0-2-9 16,-3-1-15-16,-2-1-10 0,0-2-6 0,-2 0 1 15,-1-2-6-15,1 0-3 0,-2-5-10 16,-2-1-11-16,-3-3-5 0,-1-1-13 0,0-2 3 16,0-5 15-16,-4-4 11 0,-2-1 34 0,2-3 13 15,-3-2 10-15,-2-2 12 0,-2-1 3 0,1 0 4 16,0-3 6-16,-3-3 0 0,-1 0-6 0,-1-1 1 15,0-4-2-15,0 2-9 0,2 0 9 0,0 2 5 16,5 2 5-16,1 3 5 0,2 5 5 16,2 2-7-16,3 4-3 0,0 4-6 0,0 2-3 15,0 2-2-15,7 1 1 0,-1 2-2 0,1 0-2 16,3 2-4-16,0 3-9 0,0 3-3 16,4 2-2-16,-1 4-2 0,0 3-4 0,-2-2-5 15,0 5-3-15,-1-2-6 0,-1 1-3 0,0 1 1 16,-2-1 0-16,-1-2 7 0,0-2 6 0,-3-2 3 15,3-4 5-15,-3 0-4 0,-2-4-5 16,2-1-2-16,-3-1-3 0,2-3-2 0,-2 0-6 16,0 0-6-16,0 0-8 0,0-4 2 0,0 0 6 15,0-3 5-15,0 0 1 0,0 0 0 16,0-1 4-16,2 0 6 0,2 0 11 0,-1 1 6 16,2-1 2-16,0 1 5 0,1 3 0 0,2 0 2 15,2 1 3-15,-1 2 1 0,0 1-1 0,0 0-3 16,1 4 3-16,-1 3-3 0,0 0 9 0,0 1 2 15,1 2-5-15,-3-2 3 0,0 2-5 16,-1-1 0-16,0 1 7 0,-2 3-2 0,-3 1-7 16,-1 2-5-16,0 1-6 0,-1 0-14 0,-3 2-10 15,-3-1-25-15,-2 0-34 0,-1 0-68 0,1-3-125 16,5-7-1350-16</inkml:trace>
  <inkml:trace contextRef="#ctx0" brushRef="#br1" timeOffset="121563.63">5741 16418 2707 0,'0'0'50'16,"0"0"-26"-16,0 0 7 0,0 0 27 0,0 0 7 15,0 0 13-15,0 0 0 0,0 0-24 0,0 0-15 16,0 0-14-16,0 0-9 0,0 0-7 0,0 0 1 15,0 0 6-15,51 134-3 0,-39-111 7 0,3 0-6 16,-1-2-11-16,3-2-3 0,0-1-6 0,0-2-5 16,2-2-3-16,-1-4-5 0,-1-4-11 15,-1-1-1-15,-1-5-14 0,-1-1-28 0,-2-8-37 16,-2-3-64-16,-2-3-73 0,-2 2-95 0,-2 5-1172 16</inkml:trace>
  <inkml:trace contextRef="#ctx0" brushRef="#br1" timeOffset="121891.31">6029 16159 3001 0,'0'0'113'0,"0"0"-67"0,0 0-39 0,0 0 0 15,0 0-1-15,0 0 0 0,0 0 9 0,0 0-4 16,0 0-4-16,0 0-5 0,-9 120-2 0,9-104-1 15,0 1-4-15,0-2 4 0,3 1 3 0,-1-3-16 16,0-2-4-16,4-1-9 0,0-3 0 0,1-1 14 16,4-2 7-16,-1 0 12 0,4-3 5 15,0-1 2-15,1 0 1 0,0 0 5 0,-2-2-5 16,4-2-1-16,-4 2 3 0,0-1-2 0,-2 2 3 16,-2 0 4-16,-1 1-8 0,-4 0 0 0,-1 0-3 15,-2 4-3-15,-1-1-2 0,0 4-2 16,0 1-5-16,0 2-11 0,-2 2-15 0,-5 2-16 15,-3-2-23-15,1 1-23 0,-2-2-36 0,-2-1-67 16,4-5-124-16,1-1-1241 0</inkml:trace>
  <inkml:trace contextRef="#ctx0" brushRef="#br1" timeOffset="122138.13">5914 16058 2432 0,'0'0'136'0,"0"0"-66"0,0 0-1 16,0 0 32-16,0 0 25 0,0 0 12 0,0 0-15 15,0 0-35-15,0 0-35 0,121 1-21 0,-97 7-8 16,1 0-1-16,1 1-6 0,0 3-1 0,2 2 3 16,-3 2-3-16,3 1-1 0,-2 2 0 0,-2-1-5 15,-2 2-8-15,-2-2-3 0,-1 2-5 16,-3-1-2-16,0 2-6 0,-4 0-5 0,-3 0-14 15,-2 2-23-15,-4-2-30 0,-3 1-34 0,0-1-51 16,-8-2-76-16,2-4-152 0,1-5-1178 0</inkml:trace>
  <inkml:trace contextRef="#ctx0" brushRef="#br1" timeOffset="123388.08">6527 15879 2386 0,'0'0'450'0,"0"0"-436"15,0 0-52-15,0 0 9 0,0 0 19 0,0 0 34 16,0 0 33-16,0 0 0 0,0 0-7 16,0 0-11-16,0 0-5 0,123-142-2 0,-98 111 1 15,0 0 4-15,1-1 8 0,-2 0 8 0,1 2 1 16,-2 0 2-16,0 2-6 0,-2 3-4 0,0 0-5 16,-2 4-16-16,-3 6-2 0,-2 1-15 0,-6 3-4 15,-1 4-6-15,-2 2-2 0,0 1 1 0,-3 2-7 16,-1 1 5-16,2-1-14 0,-3 2-9 15,0 0-12-15,0 0-19 0,-3 0-30 0,1 3-30 16,-4 2-40-16,2-2-107 0,0 0-1333 0</inkml:trace>
  <inkml:trace contextRef="#ctx0" brushRef="#br1" timeOffset="123841.68">6480 15625 1933 0,'0'0'544'0,"0"0"-470"15,0 0-30-15,0 0 1 0,0 0 9 16,0 0 17-16,0 0 13 0,0 0-2 0,0 0-8 15,0 0-16-15,0 0-1 0,0 0-9 0,0 0-11 16,0 0-6-16,11 82-11 0,-11-55-5 0,0 4-2 16,0-1-2-16,0 3-10 0,0-2 0 0,0-1 0 15,-1-2-6-15,-2-4 4 0,0 1-5 16,0-4-5-16,-3-2 2 0,0-2 1 0,-1-1 1 16,0-3 8-16,1-2 9 0,-1-2 1 0,4-6 11 15,2-2 4-15,1-1 4 0,0 0-2 0,0 0-6 16,1-1-9-16,1-2-14 0,-1 0-2 15,3-1-1-15,2-2 7 0,-1 1 4 0,1-1-3 16,3-1 3-16,1 0-1 0,0 2-1 0,1-2 5 16,2 1-3-16,3-1-1 0,2 0-1 0,2-1-2 15,2 0-4-15,1-1-2 0,1 1-1 16,0-2-2-16,-1 2-10 0,-2-1-9 0,-1 0-19 16,-4 2-23-16,-5 0-23 0,-3 0-38 0,-2 1-60 15,-2 4-105-15,-1-1-1289 0</inkml:trace>
  <inkml:trace contextRef="#ctx0" brushRef="#br1" timeOffset="124424.92">6402 15712 1977 0,'0'0'324'0,"0"0"-183"0,0 0-25 0,0 0-12 16,0 0-14-16,0 0-7 0,0 0-13 15,0 0-25-15,0 0 2 0,0 0 2 0,0 0 6 16,0 0 7-16,0 0-8 0,0 0-6 0,73 65-3 16,-56-50-2-16,-3 2-12 0,2 2-8 0,-4-1-11 15,2 1-7-15,-2-1-2 0,-4-1-7 16,2-2-3-16,-3 0-7 0,1-1 0 0,-3-1 0 16,2-1 0-16,-4-2 4 0,0-5 2 0,-1 0-3 15,-2-4 0-15,0-1-5 0,0 0-12 0,0-1-16 16,0-2-16-16,-1-4-6 0,-5 0 12 0,-3-3 15 15,0-2 22-15,-2 0 13 0,-2-1 1 0,1-1 1 16,-3-1 0-16,0 0 0 0,-1 0 3 16,1-1 6-16,-1 3 5 0,4 2 9 0,2 1 14 15,1 5 3-15,5 2 1 0,2 2 2 0,0 1-8 16,1 0-8-16,1 1-9 0,0 2-11 16,0 1-10-16,3 1 3 0,0 2 2 0,5 3 7 15,-2 2 7-15,2 1-1 0,2 1-2 0,1 1 0 16,-2-1-2-16,1 0 0 0,1 0-6 15,-1-3-4-15,-2 0-12 0,2 0-1 0,-4-2-4 16,2 0-5-16,-2 1 4 0,0-2-4 0,0-1-1 16,-2-3-5-16,-1 0-10 0,-1-3-21 0,0-1-53 15,-2 0-146-15,0 0-1344 0</inkml:trace>
  <inkml:trace contextRef="#ctx0" brushRef="#br1" timeOffset="125055.3">6964 15823 2780 0,'0'0'123'0,"0"0"-93"15,0 0-41-15,0 0-11 0,0 0 7 0,0 0 32 16,0 0 25-16,0 0 10 0,0 0-9 0,0 0-12 15,0 0-10-15,120 2-5 0,-94-1-3 0,-1 0-4 16,-3 0 2-16,2-1 1 0,-1 0-5 16,-1 1-5-16,-2-1-5 0,1 0-10 0,-4 1-11 15,-4 2-12-15,-1-2-23 0,-2 2-49 0,-1 1-92 16,-5-2-164-16,-1 0-1205 0</inkml:trace>
  <inkml:trace contextRef="#ctx0" brushRef="#br1" timeOffset="125600.74">7163 15651 2446 0,'0'0'136'0,"0"0"-56"15,0 0-6-15,0 0 21 0,0 0 16 0,0 0 16 16,0 0-6-16,0 0-24 0,0 0-27 0,0 0-18 16,0 0-21-16,0 0-10 0,0 0-6 15,0 0-7-15,-13 33 2 0,16-11-7 0,1 3-3 16,0 0-7-16,-1 5 0 0,0-3-2 16,1 2-9-16,0-1-9 0,-3-1-16 0,0-2-13 0,0-2-20 15,1-1-23-15,-1-3-37 0,-1-3-78 16,1-5-177-16,-1-4-1159 0</inkml:trace>
  <inkml:trace contextRef="#ctx0" brushRef="#br1" timeOffset="125915.54">7151 15394 3074 0,'0'0'63'16,"0"0"-39"-16,0 0-9 0,0 0 3 15,0 0 5-15,0 0 15 0,0 0-6 0,0 0-13 0,0 0-7 16,0 0-2-16,0 0 4 0,0 0 5 15,0 0 3-15,0 0-12 0,116 117 2 0,-89-91-2 16,-1-1-7-16,2 0-1 0,0 1-5 0,0-2-4 16,-2-1-6-16,1-2-27 0,-3 0-33 0,-2-1-75 15,-7-8-153-15,-6-3-1336 0</inkml:trace>
  <inkml:trace contextRef="#ctx0" brushRef="#br1" timeOffset="126208.81">7255 15662 2547 0,'0'0'141'16,"0"0"-160"-16,0 0-12 0,0 0 9 0,0 0 11 16,0 0 31-16,0 0 24 0,0 0 1 15,0 0 0-15,0 0-1 0,119-86-3 0,-104 73 9 16,1 0 4-16,-2-3-6 0,-1 2-5 0,1-1-8 15,-4 3-9-15,0-2-8 0,-4 4-2 0,-1 2-2 16,-1 2 0-16,0 0 0 0,-1 4-6 0,-1 0 1 16,-1 0 0-16,1 2-3 0,2 0 0 15,0 0-6-15,-2 0 0 0,3 0 1 0,0 1 7 0,3 4 1 16,3 3-1-16,0 1-7 0,0 4-10 16,3 1-12-16,-1-3-29 0,-2 1-60 15,-1-4-173-15,-7-2-1346 0</inkml:trace>
  <inkml:trace contextRef="#ctx0" brushRef="#br1" timeOffset="126395.14">7393 15236 2406 0,'0'0'677'0,"0"0"-600"15,0 0-44-15,0 0-22 0,0 0-22 16,0 0-14-16,0 0 2 0,0 0-4 0,0 0-9 15,0 0-1-15,0 0-10 0,0 0-10 0,0 0-5 16,0 0-1-16,33 8-19 0,-28-8-51 0,2 0-144 16,-3 1-1240-16</inkml:trace>
  <inkml:trace contextRef="#ctx0" brushRef="#br1" timeOffset="126643.04">7610 15151 2559 0,'0'0'212'0,"0"0"-137"15,0 0-36-15,0 0-5 0,0 0 6 16,0 0 17-16,0 0 3 0,0 0-9 0,0 0-8 16,0 0-8-16,0 0-6 0,0 0-3 0,-46 122-9 15,46-106-3-15,0-1-2 0,0-3-3 16,5 1-4-16,3-5-10 0,1 0 7 0,2-2 2 16,1-2 7-16,2-3 13 0,2-1 0 0,0-2 4 15,0-5-4-15,1-3-4 0,-2-1-6 0,-1 1-7 16,-1-2-6-16,-2 1-4 0,0-1-4 15,-2 2-10-15,-3 0-9 0,2-1-30 0,-1 0-47 16,-2 3-86-16,0-1-1027 0,-2 5-437 0</inkml:trace>
  <inkml:trace contextRef="#ctx0" brushRef="#br1" timeOffset="127294.31">7279 16306 2913 0,'0'0'87'0,"0"0"-83"15,0 0-29-15,0 0 7 0,0 0 9 0,0 0 17 16,0 0 12-16,0 0-5 0,0 0-4 16,0 0 3-16,0 0 11 0,0 0 9 0,0 0 2 15,111-36-1-15,-100 21-10 0,0 0-2 0,-3 1 2 16,-1-1 0-16,-2 0 0 0,1 2-6 0,-4 0-6 15,-1 2-4-15,-1 3-7 0,0 2 5 16,-1 2 3-16,-3 0-1 0,-2 1 1 0,1 2-9 16,-1 0-3-16,-3 1-9 0,-1 0-3 0,1 1-1 15,-1 3-2-15,-2 3 5 0,2 3 3 16,1 0 7-16,-1 4 2 0,2 1-4 0,1 1 5 16,1 0-2-16,3 0 2 0,2 2-6 0,1 1 2 15,0 1-4-15,5-2-5 0,4 0 5 0,2-1 1 16,3-3 1-16,0 0 5 0,3-2 1 0,-2-4-4 15,4-2-1-15,-3-4-9 0,0-2-2 16,3 0 7-16,-1-7-2 0,4-3-4 0,-1-7-4 16,0-1-21-16,1-5-42 0,1-3-75 0,-8 7-155 15,-4 7-1282-15</inkml:trace>
  <inkml:trace contextRef="#ctx0" brushRef="#br1" timeOffset="127710.39">7633 15996 2948 0,'0'0'57'0,"0"0"-38"16,0 0-9-16,0 0 8 0,0 0 2 0,0 0 12 16,0 0-6-16,0 0-11 0,0 0-8 15,-36 129-4-15,33-116-3 0,2 1-2 0,1-2-4 16,0-1-5-16,0-3-12 0,2-3-12 0,2 0-8 15,0-4 1-15,1-1 12 0,1 0 15 0,2-4 13 16,-1-5 3-16,-1 0 2 0,2-6-1 0,0 0 0 16,-1-1 4-16,-2-1 6 0,0 1 4 15,0-1 5-15,0 2 1 0,1-1 1 0,-2 4 1 16,-2 1-2-16,1 4 1 0,-2 1-3 0,-1 2 6 16,0 3 9-16,0 1 8 0,0 0 8 0,0 0-2 15,0 1-7-15,0 1-14 0,0 1-14 16,0-1-7-16,0 1-2 0,0 0 0 0,0 2 2 15,5 6 1-15,0 2 4 0,5 4 0 0,1 1 4 16,3 4-1-16,2 0 0 0,0 0 0 16,5 2-9-16,0-2 1 0,2 0-5 0,-1-1-1 15,1-2-5-15,0 0-3 0,-3-3-10 0,1-2-19 16,-2-1-1-16,-3-2-18 0,0-3-14 16,-4-1-14-16,-2-2-40 0,-2-4-82 0,-5-1-986 15,-1 0-430-15</inkml:trace>
  <inkml:trace contextRef="#ctx0" brushRef="#br1" timeOffset="128094.13">7759 15965 2573 0,'0'0'286'0,"0"0"-284"0,0 0-19 15,0 0 13-15,0 0 14 0,0 0 42 16,0 0 8-16,0 0-2 0,0 0-2 0,0 0-8 15,0 0-12-15,0 0-8 0,0 0-7 0,107 46-13 16,-96-39 0-16,-1 1-6 0,2-3-14 0,-2 1 3 16,2-1-8-16,-3 0-1 0,-1-3 1 15,-1-1 0-15,-2-1 4 0,1 0 8 0,-2-5 6 16,0-2 1-16,-1-1 7 0,-2-3-4 0,-1-2-5 16,0-3 4-16,0-1-2 0,-3-2 4 15,-2-2 4-15,-1 0-2 0,-1 0-2 0,-2-1-1 16,0 0 2-16,-2 2-2 0,1 0 6 0,1 2 4 15,1 6 4-15,3 5 12 0,1 3 5 0,1 3-1 16,3 1-3-16,0 0-12 0,0 0-12 16,0 1-10-16,2 5-2 0,3 1 4 0,0 3 3 15,3 1 7-15,0 2-5 0,2 0-6 0,1-3-1 16,-1 0-6-16,0-1-3 0,3-1-9 0,0-2-10 16,2-1-11-16,-3-3-6 0,2-2-15 15,0 0-39-15,0 0-53 0,-2-3-95 0,-6 0-1346 0</inkml:trace>
  <inkml:trace contextRef="#ctx0" brushRef="#br1" timeOffset="128445.29">8092 15591 2217 0,'0'0'232'0,"0"0"-40"16,0 0-24-16,0 0-24 0,0 0-26 0,0 0-24 15,0 0-22-15,0 0-19 0,0 0-21 16,0 0-9-16,0 0-6 0,0 0-4 0,0 0-1 15,0 0-5-15,-74 78-6 0,73-66-5 0,1-1 1 16,0 2-5-16,0-3-1 0,1 1 0 16,3-4-3-16,2 0 4 0,-2-1 2 0,3 2 0 15,-2-5-2-15,0 1-4 0,2-3-1 0,-3-1 3 16,1 0 9-16,-1-3 5 0,2-2 15 0,0-5 8 16,-1-1 1-16,-1 0-2 0,-1-3-3 0,0 0-5 15,0-1 0-15,-2 1 3 0,0 0-6 0,0 1 0 16,-1 2-4-16,2 2-4 0,-1 2 4 15,0 1-1-15,-1 0-3 0,1 1-3 0,1 0-6 16,-1 2-4-16,1 1-9 0,2 1 2 0,0 1 0 16,-1 0 7-16,4 1 3 0,3 4 2 0,3 3 5 15,1 1-7-15,2 1-2 0,2-1-17 16,-1-1-29-16,0-1-31 0,1-3-48 0,2-4-63 16,-6 0-92-16,-3 0-1326 0</inkml:trace>
  <inkml:trace contextRef="#ctx0" brushRef="#br1" timeOffset="128679.65">8017 15177 3067 0,'0'0'62'0,"0"0"-57"0,0 0-12 16,0 0 11-16,0 0 30 0,0 0 11 15,0 0 5-15,0 0-2 0,143 106-16 0,-116-80-14 16,1-1-11-16,0 0-2 0,-1 0-7 0,-2-1-1 16,3-2-2-16,-5-2-11 0,2-1-10 0,-1-1-20 15,-4-1-15-15,0-5-34 0,-2 2-74 0,-6-5-190 16,-5-4-1257-16</inkml:trace>
  <inkml:trace contextRef="#ctx0" brushRef="#br1" timeOffset="129096.17">8161 15504 2621 0,'0'0'61'0,"0"0"-52"0,0 0 4 16,0 0 21-16,0 0 9 0,0 0 11 0,0 0 3 15,0 0-3-15,0 0-9 0,0 0 3 16,128-99 6-16,-113 90-1 0,-3 1 0 0,2 1-14 15,-3 1-11-15,1 1-4 0,-1 1-8 0,-1 2-6 16,-1 1-3-16,2 0-3 0,-1 1-3 0,0 0-4 16,0 4-6-16,-2 2 3 0,1 1-5 0,-2 0 4 15,2 2 1-15,-1 0 0 0,-3-3-1 16,-1 0 3-16,-2 0 2 0,-2-3-1 0,0-1 3 16,0-2-1-16,0 0-2 0,0 0-3 0,-1 0-8 15,-3-3 8-15,-1-5-52 0,-3 0 36 0,2-4 2 16,-2 0 1-16,0 0 57 0,2-2-29 0,0 0 5 15,-2 0-2-15,5 0-1 0,-1 0-1 16,2 1-5-16,1 3 9 0,1 0-1 0,0 2-1 16,1-1-1-16,3 2-5 0,0 1-4 0,2 1-5 15,0 2 0-15,2 0-7 0,1 1-1 16,3 1 0-16,-1 1-3 0,5 0 0 0,-2 3-4 16,2 3-8-16,-2 3-17 0,2 2-27 0,-2 1-51 15,-2 1-95-15,-2-3-148 0,-3-2-1155 0</inkml:trace>
  <inkml:trace contextRef="#ctx0" brushRef="#br1" timeOffset="129258.19">8579 15462 2688 0,'0'0'123'0,"0"0"-31"0,0 0-31 0,0 0-13 16,0 0-2-16,0 0-7 0,110-138-15 15,-94 111-24-15,-1 0-21 0,2-2-27 0,-3-1-50 16,-3 8-105-16,-4 8-1376 0</inkml:trace>
  <inkml:trace contextRef="#ctx0" brushRef="#br1" timeOffset="129402.82">8799 14974 2626 0,'0'0'296'0,"0"0"-215"0,0 0-39 0,0 0-18 16,0 0-9-16,0 0-10 0,0 0-9 0,0 0-34 16,0 0-81-16,0 0-235 0,0 0-1254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9T11:57:41.13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21994 4700 1656 0,'0'0'252'0,"0"0"-58"15,0 0-9-15,0 0-12 0,0 0-17 16,0 0-22-16,0 0-33 0,0 0-22 0,0 0-15 15,0 0-11-15,0 0-7 0,0 0-9 0,-9-4-5 16,9 4-10-16,0 0 2 0,0 2 0 0,2 2 6 16,-1 0 7-16,1 1-5 0,-1-2 0 0,2 3-4 15,0-3-7-15,-1 0 3 0,2 2-1 16,-3-1-2-16,3 3-3 0,1 0 0 0,-1 3-3 16,2 2-1-16,-1 2 0 0,1 0-6 0,0 0 0 15,-1 0-3-15,1 0-2 0,-2-1 0 16,1-3-1-16,-1 0 1 0,1-3 0 0,-2-1-3 15,-1-2 5-15,2-3-2 0,-2 0 1 0,2-1 5 16,1 0 6-16,5-2 7 0,3-5 2 16,4-5-2-16,1 0-5 0,3-5-10 0,2 1-1 15,-3-2-8-15,1 0-1 0,0-2-1 0,-2-1-16 16,1-3-12-16,1-2-16 0,0-1-26 0,3-1-42 16,-7 8-112-16,-6 5-1487 0</inkml:trace>
  <inkml:trace contextRef="#ctx0" brushRef="#br0" timeOffset="18539.78">19784 7266 1821 0,'0'0'50'0,"0"0"-41"0,0 0-25 0,0 0 4 16,0 0 21-16,0 0 40 0,0 0 33 15,0 0 16-15,0 0 6 0,0 0-11 0,0 0-16 16,0 0-11-16,9-7-7 0,-9 7-5 0,0 0 0 16,0 0-3-16,0 0-4 0,0 0-2 0,0 0-8 15,0 0-3-15,0 0-3 0,0 0-3 0,0 0-4 16,0 0-4-16,0 0-3 0,0 0-6 0,0 0 2 15,0 0 0-15,0 0 0 0,0 0-1 16,0 0-5-16,0 0-6 0,0 0-6 0,1 0-4 16,1-1-4-16,-1 0-1 0,1 0 0 0,3 1 4 15,-2-3 2-15,0 2 1 0,3-2 1 16,-4 2 0-16,3 0 2 0,-2 0 0 0,-2 0 3 16,1 1 1-16,2-2 2 0,-3 2 1 0,-1 0 0 15,0 0-3-15,0 0 0 0,0 0-2 0,0 0-4 16,0 0-7-16,0 0-19 0,0 0-37 15,0 0-75-15,-1 0-133 0,1 0-1233 0</inkml:trace>
  <inkml:trace contextRef="#ctx0" brushRef="#br0" timeOffset="21153.3">10670 8309 585 0,'0'0'213'0,"0"0"-24"0,0 0-50 16,0 0-25-16,0 0-24 0,0 0-9 15,0 0 4-15,0 0 6 0,0 0 9 0,0 0 4 16,0 0-2-16,0 0-9 0,0 2-6 0,0-2-10 15,0 2-7-15,0-2-10 0,0 0-9 0,0 0-9 16,0 1-9-16,3-1 9 0,4 0 9 16,2 0 3-16,3 0 2 0,1 0-14 0,6 0-10 15,2-1-8-15,6-2-6 0,2 0-3 0,3 0-4 16,5 1 0-16,2-1 3 0,7 1-4 0,3 1 4 16,1 1-7-16,3 0-7 0,2 0 0 15,3 5-6-15,0 0-2 0,-3 0-2 0,4 1 1 16,-1 1-3-16,-4-2 2 0,-2-1 2 0,-2 1-2 15,-6-4 9-15,-3-1-1 0,-3 0 5 0,-7 0 7 16,-2-1-4-16,-6-2 5 0,1 0-2 16,-9 1-2-16,3 1 1 0,-7-1-8 0,0 1-1 15,-4 1-6-15,-3 0-1 0,-3 0-7 0,-1 0-18 16,0 0-24-16,-3 0-30 0,-8 0-30 0,-4 0-23 16,-2 0-18-16,-4 3-27 0,-7 1-29 0,-4 2-40 15,-5 0-14-15,-4 1 12 0,-3-1 62 16,-3 1 90-16,-2 2 81 0,2-1 69 0,0 0 34 15,-2-1 15-15,6 0 7 0,1-1-7 0,2 1-7 16,2-2-3-16,5 3 4 0,2-2 12 0,3-2 12 16,7 0 1-16,7-2-3 0,4-1-19 15,9-1-21-15,1 0-15 0,13 0-21 0,5 0-13 16,6-2-5-16,6-1-10 0,3-2-5 0,6 0-5 16,4 0-3-16,5 0-3 0,3 2 0 15,2-3 0-15,3-1-15 0,-3-1-39 0,-12 2-156 16,-15 2-1116-16</inkml:trace>
  <inkml:trace contextRef="#ctx0" brushRef="#br0" timeOffset="46396.61">12500 6834 883 0,'0'0'102'0,"0"0"15"0,0 0 37 16,0 0 56-16,0 0 37 0,0 0-4 0,0 0-33 15,0 0-44-15,0 0-33 0,0 0-21 0,0 0-12 16,0 0-15-16,-4-19-14 0,4 19-16 0,0 0-17 15,1 2-8-15,2 4 5 0,2 4 1 16,0 0-1-16,3 3-8 0,0 1-14 0,-2 4-5 16,3 0 7-16,1 4-1 0,-1-3-3 0,0 0 0 15,0-2-11-15,-2-1 1 0,-1 0-2 0,2-2-8 16,-2-2-8-16,1-1-16 0,0-2-28 16,-3 0-50-16,2-4-64 0,-3 0-108 0,4-2-293 15,-5-2-926-15</inkml:trace>
  <inkml:trace contextRef="#ctx0" brushRef="#br0" timeOffset="46599.64">12836 6772 2430 0,'0'0'105'0,"0"0"-61"0,0 0-15 0,0 0 15 16,0 0 18-16,0 0 12 0,0 0 2 0,0 0-12 15,0 0-24-15,0 0-14 0,0 0-9 16,0 0 0-16,0 0-4 0,0 0-4 0,47 107-3 16,-42-93-7-16,2 0-3 0,-2 0-6 0,1-2-11 15,1-2-25-15,0-2-42 0,0-1-61 0,0-1-108 16,-4-3-277-16,2 0-966 0</inkml:trace>
  <inkml:trace contextRef="#ctx0" brushRef="#br0" timeOffset="46797.37">12787 6972 2270 0,'0'0'372'0,"0"0"-385"0,0 0-15 16,0 0 16-16,0 0 44 0,0 0 35 15,0 0-1-15,0 0-19 0,0 0-25 0,0 0-20 16,140-59-14-16,-116 42-21 0,1 0-40 0,-2 2-84 15,-4 3-173-15,-8 5-1164 0</inkml:trace>
  <inkml:trace contextRef="#ctx0" brushRef="#br0" timeOffset="47059.21">13341 6546 2734 0,'0'0'81'0,"0"0"-51"0,0 0-7 16,0 0 7-16,0 0 6 0,0 0 11 0,0 0 2 16,0 0-1-16,0 0-7 0,0 0-11 15,0 0-4-15,0 0-6 0,15 129-3 0,-8-111-4 16,-1 0-4-16,-2 0-4 0,4-2-7 0,-2 0-10 15,0-2-16-15,1-1-28 0,-3-2-40 0,4-2-58 16,-5-1-116-16,3-3-259 0,-4-2-1012 0</inkml:trace>
  <inkml:trace contextRef="#ctx0" brushRef="#br0" timeOffset="47412.54">13509 6497 2305 0,'0'0'266'0,"0"0"-273"0,0 0 0 0,0 0 41 16,0 0 52-16,0 0 16 0,0 0-4 0,0 0-29 15,0 0-26-15,-27 133-28 0,19-115-13 16,-1-1 1-16,0 1 0 0,1-4 5 0,1 3 5 16,-4-3 4-16,2-1 2 0,0-2 1 0,0-2-2 15,0-3 5-15,6-2 1 0,-3-2 4 16,5 0 1-16,1-1-4 0,0-1-3 0,0 0 0 15,0 0 0-15,0-3-4 0,1 1-10 0,2-1-7 16,1 2-13-16,-2-2 2 0,-1-1 2 16,4 0 2-16,-2 0 6 0,1-1-3 0,2 2 1 15,-2-1-2-15,1 2-4 0,-2 0 1 0,4 1 0 16,-1 1 3-16,2 0 2 0,1 0 2 0,0 0-4 16,2 1-1-16,0 1 1 0,-1 1-1 0,4 2-3 15,-2-1-10-15,0-1-19 0,0 0-21 16,-1 1-33-16,3-3-36 0,1 0-65 0,-3-1-172 15,-3 0-1175-15</inkml:trace>
  <inkml:trace contextRef="#ctx0" brushRef="#br0" timeOffset="47814.15">13800 6456 2074 0,'0'0'416'0,"0"0"-365"0,0 0-1 0,0 0 14 16,0 0 15-16,0 0-4 0,0 0-8 0,0 0-13 16,0 0-15-16,0 0-2 0,0 0-9 15,0 0-7-15,0 0-5 0,0 0-7 0,-67 121-2 16,66-107-1-16,1 2 7 0,0-1-2 0,0-1-7 16,3 0-6-16,0-2-10 0,4-1-1 0,0 0 1 15,3-1-3-15,1-2-9 0,3-2 0 0,-2-1 2 16,2-3 5-16,-1-1 7 0,-3-1 3 15,1 0-2-15,-4 0-1 0,-1-3 3 0,-1-2-1 16,1 0 6-16,-3-2 7 0,1 1 4 0,-3-1 5 16,1-1 4-16,-1 1 2 0,-1 0 2 0,0 0-2 15,0 0-5-15,0 0-4 0,0 3 1 0,0-1 0 16,0 2 4-16,0 2 1 0,0 1-3 16,0 0-2-16,2 0-5 0,-2 1-4 0,1 1-7 15,-1 2-8-15,2 0 7 0,0 3 6 0,0 1 4 16,1 1 6-16,2 1-8 0,-1 2-4 15,2-1-6-15,-3 1-2 0,5-2-11 0,-2 1-27 16,3-1-44-16,1-3-78 0,-3-1-167 0,-1-4-1230 0</inkml:trace>
  <inkml:trace contextRef="#ctx0" brushRef="#br0" timeOffset="48040.49">14014 6416 2419 0,'0'0'167'0,"0"0"-145"0,0 0 7 15,0 0 35-15,0 0 18 0,0 0 3 16,0 0-11-16,0 0-21 0,6 136-25 0,-4-116-14 16,2-1-13-16,-3 1-3 0,3-2-6 0,-1-2-6 15,0-2-4-15,2-3-11 0,1 0-15 0,0-3-19 16,4-3-22-16,0-3-14 0,3-1-27 0,-2-1-100 15,-2-1-519-15,-2-1-696 0</inkml:trace>
  <inkml:trace contextRef="#ctx0" brushRef="#br0" timeOffset="48318.37">14237 6436 2051 0,'0'0'315'0,"0"0"-251"0,0 0-20 16,0 0 5-16,0 0 15 0,0 0 7 0,0 0-9 16,0 0-18-16,0 0-23 0,0 0-16 0,0 0-2 15,-62 120-2-15,62-111-1 0,0-1 1 16,0 0 1-16,4 0-2 0,1-1 2 0,0 0 2 16,2-1 2-16,0-1 7 0,0-1 5 0,0 1 2 15,2-1 1-15,-2-1-2 0,-3 0-1 0,2 0-1 16,-3-1 2-16,-2 1-5 0,-1 1-4 0,0 0 5 15,-1 3-1-15,-4-1 8 0,-2 2-3 16,0 0-21-16,-3-1-37 0,3 0-54 0,-1-4-101 16,1 1-243-16,4-3-1095 0</inkml:trace>
  <inkml:trace contextRef="#ctx0" brushRef="#br0" timeOffset="48525.78">14257 6339 2255 0,'0'0'89'0,"0"0"-15"0,0 0 33 0,0 0 9 15,0 0 1-15,0 0-7 0,0 0-21 0,0 0-27 16,0 0-21-16,78 127-17 0,-72-108-9 16,0-1-6-16,-1 0-9 0,0 0-5 0,-1-1-6 15,1-1-14-15,-3-2-18 0,1 0-39 0,-3-1-66 16,0-2-129-16,0-2-428 0,0-4-807 0</inkml:trace>
  <inkml:trace contextRef="#ctx0" brushRef="#br0" timeOffset="48747.13">14511 6412 1875 0,'0'0'596'0,"0"0"-567"0,0 0-14 0,0 0 8 16,0 0 22-16,0 0 15 0,0 0 7 0,0 0-4 15,0 0-11-15,0 0-16 0,0 0-17 0,0 0-22 16,0 0-22-16,87-12-28 0,-81 7-38 16,1-1-66-16,-3 3-117 0,-2 0-307 0,0 1-853 0</inkml:trace>
  <inkml:trace contextRef="#ctx0" brushRef="#br0" timeOffset="48878.59">14543 6488 1715 0,'0'0'64'0,"0"0"27"0,0 0 10 16,0 0 19-16,0 0 79 0,0 0-121 0,0 0-34 16,0 0-27-16,0 0-24 0,0 0-61 15,0 0-189-15,0 0-1164 0</inkml:trace>
  <inkml:trace contextRef="#ctx0" brushRef="#br0" timeOffset="49182.04">14775 6315 2142 0,'0'0'133'0,"0"0"-2"0,0 0-9 0,0 0-12 16,0 0-10-16,0 0-24 0,0 0-29 0,0 0-23 15,0 0-16-15,0 0-6 0,0 0 1 16,0 0 2-16,0 0 2 0,0 0 4 0,21 103 3 16,-17-100 3-16,4-1 6 0,-2 1 0 0,3-3 1 15,1 0 5-15,-1 0 0 0,1-4 8 0,1-1 3 16,-3-2 2-16,1-1-3 0,0-1 2 0,-3 0-1 16,-1-2-3-16,0 1 1 0,-3-3-6 15,0 4-7-15,-2-1-4 0,0-1-9 0,0 1-2 16,-5 0-1-16,0 2-2 0,-3 2-6 0,0 0-9 15,-1 3-16-15,-1 0-16 0,-2 2-22 0,-1 1-23 16,-2 4-43-16,3 2-160 0,3-3-1359 0</inkml:trace>
  <inkml:trace contextRef="#ctx0" brushRef="#br0" timeOffset="50410.82">14552 6593 369 0,'0'0'418'0,"0"0"-43"15,0 0-86-15,0 0-41 0,0 0-35 16,0 0-24-16,0 0-24 0,0 0-20 0,0 0-19 15,0 0-23-15,0 0-14 0,0 0-20 0,-8 15-12 16,8-14-8-16,0-1-7 0,0 0-5 16,0 1-7-16,0-1-8 0,0 0-12 0,0 0-1 15,1 0-4-15,1 0-1 0,0 0 1 0,-1 0-11 16,0 0-2-16,0-1-4 0,1 1-3 0,-1 0 6 16,3 0 7-16,1 0 6 0,-1 0 0 15,2 0 2-15,2 0-4 0,-1 0-7 0,-1 0-6 0,3 0-12 16,-1 0-16-16,0 0-36 0,1-1-68 15,-5 0-167-15,2 0-1233 0</inkml:trace>
  <inkml:trace contextRef="#ctx0" brushRef="#br0" timeOffset="54149.82">15592 6325 0 0,'0'0'0'16,"0"0"0"-16,0 0 0 0,0 0 0 15,0 0 0-15,0 0 0 0,0 0 0 0,0 0 0 16,0 0 0-16,0 0 0 0,0 0 101 0,0 0 70 16,0 0-6-16,0 0-6 0,0-2-20 0,0 2-37 15,0 0-20-15,0 0-217 0,0-1 175 16,0 1 6-16,0 0-10 0,0-1 182 0,0 1-198 16,0-1-11-16,0 1-2 0,2-2-6 0,-2 2 0 15,2 0 7-15,-2-1 2 0,1 1 12 0,-1-1 17 16,2 1-1135-16,-2 0 1151 0,0-1 13 15,1 1 4-15,-1-2 1143 0,0 1-1150 0,1 0-16 16,-1 0-18-16,1 0-15 0,0 1-9 0,-1-2-7 16,0 2-3-16,0 0-1 0,0 0-1 15,0 0 3-15,0 0-5 0,0 0-1 0,0 0-3 0,0 0-4 16,0 0 6-16,0 0 2 0,0 0 5 16,0 0 6-16,0 0-2 0,0 0 2 0,0 0 2 15,0 0 0-15,0 0 1 0,0 0 2 0,0 0 1 16,0 0 1-16,0 0 3 0,0 0-1 15,0 0 2-15,0 0-1 0,0 0-3 0,0 0-4 16,0 0-6-16,0 0-3 0,0 0-4 0,0 0-2 16,0 0-2-16,0 0 0 0,0 0 5 0,0 0 1 15,0 0 4-15,0 0 3 0,0 0 1 0,0 0 0 16,0 0-2-16,0 0-2 0,0 0-4 16,0 0-3-16,0 0-8 0,0 0-11 0,0 0-16 15,0 0-33-15,0 0-40 0,0 0-45 0,0 0-23 16,0 0-46-16,0 0-119 0,0 0-200 0</inkml:trace>
  <inkml:trace contextRef="#ctx0" brushRef="#br0" timeOffset="55656.68">15577 6323 1449 0,'0'0'133'0,"0"0"-24"0,0 0 26 15,0 0 37-15,0 0 15 0,0 0-9 16,0 0-25-16,0 0-31 0,0 0-29 0,0 0-15 15,0 0-12-15,0 0-10 0,0 0-11 0,0 0-15 16,2-3-16-16,-1 5-15 0,-1 3 1 16,4 3 7-16,1 3 6 0,2 1 5 0,0 4-5 15,1 1-5-15,1 3-2 0,1 0 0 0,-3 1-4 16,2-2-1-16,-2-1-2 0,1 0-6 0,1-4 0 16,-5 0-6-16,3-3-11 0,-3-3-17 15,0-3-29-15,-1-2-35 0,-1-2-39 0,1-1-62 16,-1 0-45-16,-2 0-1209 0</inkml:trace>
  <inkml:trace contextRef="#ctx0" brushRef="#br0" timeOffset="56025.2">15698 6306 2067 0,'0'0'80'0,"0"0"-65"0,0 0-5 0,0 0 16 16,0 0 24-16,0 0 10 0,0 0-4 0,0 0-11 15,0 0-15-15,0 0-10 0,0 0-4 0,-45 119 3 16,43-104 2-16,-2-2-1 0,0 0-3 0,2-1-9 16,1 0-8-16,-2-2 0 0,2 1-2 15,0-1 0-15,1-4 0 0,0 0 2 0,0 0 0 16,0-3-5-16,0-2 1 0,0 1 1 0,0-2 4 16,0 0 11-16,0 0 14 0,0 0 10 15,0-2 12-15,0 0-3 0,0 0-8 0,0-3-10 16,2 0-13-16,1-1-6 0,-1 1-6 0,3 0-1 15,-1-1-2-15,3 2-5 0,-2 1 0 0,4 0 1 16,0 1 9-16,2 1 2 0,-1 0 2 0,2 1 5 16,1 0-2-16,-2 0 1 0,1 0 0 0,0 0-4 15,-2 2-2-15,1 0-1 0,-2 1-2 16,-2-1-2-16,-1 0-1 0,3 2-6 0,-4-1-7 16,0 1-3-16,0-1-9 0,-1 0 0 0,-2-1-11 15,2 1-28-15,1-1-34 0,-4-2-90 0,1 0-104 16,0 0-1158-16</inkml:trace>
  <inkml:trace contextRef="#ctx0" brushRef="#br0" timeOffset="56890.32">16034 6191 1325 0,'0'0'155'0,"0"0"-54"0,0 0 18 15,0 0 30-15,0 0 8 0,0 0-16 16,0 0-26-16,0 0-20 0,0 0-8 0,0 0-6 16,0 0-7-16,0 0-13 0,0 0-15 0,0 0-10 15,-23-9-9-15,19 9-6 0,-1 0-6 0,-1 2-9 16,-3 4-3-16,1 2-1 0,0 3 2 16,-2 0 3-16,1 4-1 0,2 0-1 0,-2 1 1 15,2 1 1-15,2-2-7 0,-1 2-2 0,3-1-4 16,2-1-1-16,1 0 0 0,0 1-2 0,0 0-1 15,1-2-1-15,4 1-1 0,1 2 2 16,1-3 3-16,1-2-3 0,-1 0 1 0,2-3 0 16,2-2-2-16,-1-1-10 0,2-3-5 0,0-2 0 15,-1-1 4-15,-1 0 18 0,0 0 14 16,-1-4 2-16,-3-1 2 0,2-1-3 0,-4-1 1 16,2 0 4-16,-4 0 1 0,-1 0 1 0,0-1-1 15,1-1-4-15,-1 1-3 0,-1-1-4 0,1 1-1 16,-1 3 0-16,0 1-1 0,0 1 3 0,0 1 2 15,0 1 5-15,0 1 2 0,0 0-3 0,0 0-12 16,2 0-10-16,-2 0-10 0,1 1-12 16,0 2-2-16,-1-1 10 0,2 2 14 0,2 0 17 15,1 1 10-15,0 0-3 0,0 2-7 0,2 0-6 16,-3-1-3-16,3 0-3 0,-3 1-5 16,3-2 0-16,-4 1-19 0,3 0-27 0,-3 0-53 15,1-1-119-15,0-4-1246 0</inkml:trace>
  <inkml:trace contextRef="#ctx0" brushRef="#br0" timeOffset="57138.61">16230 6188 2226 0,'0'0'184'0,"0"0"-149"16,0 0-24-16,0 0 12 0,0 0 30 16,0 0 13-16,0 0-6 0,0 0-11 0,0 0-19 15,0 0-7-15,-41 130-8 0,40-114-3 0,1-1-3 16,0-1-9-16,0-2 0 0,0 1-4 0,2-2-6 16,3-1-8-16,0-2-10 0,3-3-15 15,0-1-33-15,0-2-69 0,-1-1-139 0,-2-1-1175 0</inkml:trace>
  <inkml:trace contextRef="#ctx0" brushRef="#br0" timeOffset="57399.39">16382 6213 1829 0,'0'0'401'0,"0"0"-368"0,0 0-41 15,0 0 5-15,0 0 19 0,0 0 9 16,0 0-3-16,0 0 5 0,0 0-10 0,0 0-6 16,0 0 2-16,0 0-1 0,1 118 6 0,4-109 5 15,0-1 4-15,3 0 3 0,-2-1 2 0,0 0 1 16,-2-3-5-16,1 2-4 0,-4-1-7 0,1-2-3 16,-2 0-3-16,0-3-3 0,0 3-3 15,0-2-1-15,-2 1-4 0,-2 1-23 0,-1-1-65 16,0 0-125-16,0 0-250 0,3-2-1013 0</inkml:trace>
  <inkml:trace contextRef="#ctx0" brushRef="#br0" timeOffset="57624.36">16422 6078 734 0,'0'0'1384'0,"0"0"-1242"15,0 0-5-15,0 0-6 0,0 0-9 16,0 0-24-16,0 0-26 0,0 0-15 0,104 122-13 16,-94-104-9-16,1 0-11 0,-1 0-5 0,-2 0-10 15,-2-2-2-15,-1-1-5 0,0 0-7 0,-4-1-4 16,1-1-15-16,-2-2-29 0,0-1-48 0,0-1-108 16,-2-1-319-16,-2-5-984 0</inkml:trace>
  <inkml:trace contextRef="#ctx0" brushRef="#br0" timeOffset="57881.63">16683 6226 1685 0,'0'0'80'0,"0"0"-63"16,0 0-11-16,0 0 47 0,0 0 40 0,0 0 19 15,0 0 13-15,0 0-25 0,0 0-21 0,0 0-18 16,0 0-16-16,0 0-17 0,0 0-17 0,84-21-11 16,-74 14-8-16,-1-1-10 0,-2 0-34 15,2 0-78-15,-2 1-162 0,-4 3-1123 0</inkml:trace>
  <inkml:trace contextRef="#ctx0" brushRef="#br0" timeOffset="58056.39">16744 6289 2066 0,'0'0'147'15,"0"0"-86"-15,0 0 2 0,0 0 19 16,0 0-2-16,0 0-21 0,0 0-24 0,0 0-24 15,0 0-15-15,0 0-12 0,0 0-13 0,0 0-64 16,0 0-767-16,118-39-608 0</inkml:trace>
  <inkml:trace contextRef="#ctx0" brushRef="#br0" timeOffset="58601.38">17021 6155 2491 0,'0'0'162'16,"0"0"-84"-16,0 0-30 0,0 0 0 15,0 0 1-15,0 0-3 0,0 0-11 0,0 0-17 16,0 0-26-16,0 0-2 0,0 0 1 0,0 0 9 16,0 0 18-16,0 0-1 0,70-6-7 15,-54-2-14-15,1-2-22 0,2 1-41 0,-5-1-54 16,3 2-87-16,-6 1-146 0,-3 2-1147 0</inkml:trace>
  <inkml:trace contextRef="#ctx0" brushRef="#br0" timeOffset="58827.21">17283 5870 2409 0,'0'0'101'15,"0"0"-68"-15,0 0 4 0,0 0 37 0,0 0 18 16,0 0 4-16,0 0-10 0,0 0-20 0,24 119-22 15,-20-102-20-15,1-1-10 0,-2 0-6 16,5-1-8-16,-5-2-8 0,3-1-16 0,-2-1-34 16,3-2-53-16,-1-2-108 0,-2-3-1337 0</inkml:trace>
  <inkml:trace contextRef="#ctx0" brushRef="#br0" timeOffset="66881.67">17308 6304 0 0,'0'0'0'0,"0"0"0"0,0 0 0 15,0 0 47-15,0 0 174 0,0 0 54 0,0 0-12 16,0 0-46-16,0 0-47 0,0 0-46 16,0 0-23-16,0 0-21 0,-21 6-15 0,21-6-18 15,0 0-15-15,0 0-14 0,0 0-21 0,1 0-20 16,1 0-28-16,-2 0-40 0,0 0-24 16,2 0 5-16,-2 0 19 0,2 0 28 0,-2 0 14 15,1 1-17-15,-1-1-46 0,1 1-774 0</inkml:trace>
  <inkml:trace contextRef="#ctx0" brushRef="#br0" timeOffset="66999.75">17308 6304 153 0,'-12'9'39'0,"12"-7"-28"0,0-2-13 0,0 1-10 16,-1-1-5-16,0 1 4 0,-3 0 18 0,1-1 3 16,2 2 7-16,0-1-4 0,0 0-4 15,-2 0 10-15,1 1 3 0,2-1 14 0,-1-1 9 16,1 1 0-16,-1-1 2 0,1 0-4 0,0 1-14 16,0-1-9-16,0 0-21 0,0 0-158 15,0 0-168-15</inkml:trace>
  <inkml:trace contextRef="#ctx0" brushRef="#br0" timeOffset="74623.92">17267 6825 1266 0,'0'0'304'0,"0"0"-219"15,0 0-45-15,0 0 15 0,0 0 23 0,0 0 31 16,0 0 11-16,0 0-7 0,0 0-18 0,0 0-19 15,0 0-8-15,0 0-3 0,0 0 2 16,0 0-7-16,14 35-3 0,-9-31 1 0,5-1-6 16,-2 0 5-16,2-1-5 0,1 1-4 0,2-3-5 15,2 0-2-15,1-2-1 0,4-3-2 0,-1-4-2 16,3-1-9-16,0-3-4 0,3-1-7 0,-7 0-4 16,0 1 1-16,-2-1-2 0,-4 1 2 15,-2 1 1-15,-1 0 1 0,0-1 0 0,-5 2 1 16,2-2-4-16,-3 1 2 0,-1 1 0 0,0 0-1 15,-2 2 0-15,0 1-2 0,0 0-3 0,-5 2-4 16,-2 0-6-16,1 4-8 0,-4-2-6 0,-2 3-6 16,-2 1-7-16,2 0 1 0,-6 1 6 15,4 5 6-15,-5 3 10 0,2 2 3 0,2 1 4 16,-1 1-1-16,3 0 0 0,3 1 4 0,1 1-2 16,-2 1 0-16,5 1-1 0,1-2-1 15,1 4 1-15,-1-1 0 0,4 2 3 0,0-1-1 16,1 1-2-16,0 1 0 0,0-2-2 0,2 2 0 15,5-3 0-15,-2 0 1 0,3-1-4 16,3-2 0-16,1-2 1 0,6-1 0 0,-1-2 7 0,5-3 3 16,2-4 7-16,5-1-1 0,0-2-5 15,1-5 0-15,0-4-9 0,0-2-3 0,-5 0-4 16,2 0-12-16,-6 0-19 0,-6 3-30 0,0-1-30 16,-6 2-37-16,-3 0-59 0,-1 3-147 0,-3 1-1195 15</inkml:trace>
  <inkml:trace contextRef="#ctx0" brushRef="#br0" timeOffset="75039.93">17711 6373 2841 0,'0'0'148'0,"0"0"-107"0,0 0-37 0,0 0-6 15,0 0 0-15,0 0 5 0,0 0 5 0,0 0 7 16,0 0 3-16,0 0 7 0,0 0-5 0,0 0-9 16,0 0-2-16,0 0-2 0,54 70 0 15,-50-63 3-15,-1 0 1 0,-1-1 4 0,-1 1-1 16,-1-2 2-16,0 3 1 0,0-2 3 0,-1 4 4 16,-4 1 0-16,-1 1-6 0,-4 1-10 0,-2 0-9 15,1-1-6-15,-4-2-7 0,5-2-6 16,1-1-14-16,3-3-19 0,-1 0-30 0,3-3-50 15,-1-1-117-15,4 0-446 0,0 0-869 0</inkml:trace>
  <inkml:trace contextRef="#ctx0" brushRef="#br0" timeOffset="75644.03">17903 6227 2471 0,'0'0'116'0,"0"0"-62"0,0 0-1 15,0 0 20-15,0 0 18 0,0 0 6 0,0 0-16 16,0 0-26-16,0 0-25 0,0 0-19 0,0 0-5 16,0 0 0-16,0 0 4 0,0 0 5 15,0 65-3-15,0-46-1 0,1 1-1 0,2-2-4 16,3 0 1-16,-2 1-4 0,4-2-3 0,1-2 0 16,1 1-4-16,-1-3 0 0,2-3-2 0,2-2-1 15,-2-1-4-15,6-5 6 0,-3-1 4 16,5-1 3-16,-2-4 4 0,-1-5-1 0,3-3 1 15,-2-2-4-15,-2-2-2 0,0 2-3 0,-3-1-4 16,-2-1-5-16,-4 2-5 0,-1 1 4 0,-3-2 3 16,-1 0 7-16,-1-1 10 0,0 0-3 0,-1-3-5 15,-3 1-5-15,-3-2-8 0,1 0 2 16,-3 1 6-16,-1 1 5 0,-3 1 4 0,0 5-2 16,2 2-9-16,-3 1-7 0,-1 3 1 0,2 4-4 15,-1 1 3-15,1 1 2 0,1 1 4 0,2 4 9 16,1 2 3-16,4 1 5 0,-1 1 0 0,2 3-1 15,-2-1 0-15,4 2 0 0,-2-2 6 16,2 0-5-16,1-1 1 0,1 0-1 0,0 0-1 16,3 0 4-16,2 0 1 0,2 0 3 0,1-1 1 15,5 0 0-15,0-1 2 0,6-2 9 16,0-3-6-16,4-3-5 0,2 0-5 0,1-7-18 16,3-4-2-16,-1-3-14 0,-3 0-29 0,0 0-50 15,-9 3-93-15,-6 4-1420 0</inkml:trace>
  <inkml:trace contextRef="#ctx0" brushRef="#br0" timeOffset="77624.09">17643 6203 2620 0,'0'0'228'0,"0"0"-178"0,0 0-50 0,0 0-15 15,0 0-1-15,0 0 1 0,0 0-6 0,0 0-14 16,0 0-15-16,0 0-14 0,0 0-12 0,0 0-15 16,0 0-3-16,1 6-64 0,-1-5-540 15,0 0-721-15</inkml:trace>
  <inkml:trace contextRef="#ctx0" brushRef="#br0" timeOffset="80862.88">18403 6595 1811 0,'0'0'266'0,"0"0"-197"15,0 0-7-15,0 0 37 0,0 0 32 16,0 0 23-16,0 0-5 0,0 0-27 0,0 0-24 16,0 0-22-16,0 0-10 0,0 0-7 0,0 0-10 15,0 0-8-15,-20 4-7 0,20-4-10 16,1 0-9-16,1 0-9 0,2 0-10 0,-1-3-4 0,3-2 4 15,2 2-3-15,6-5 5 0,0-1 2 16,6-1-5-16,0-3-2 0,1 0-10 0,-1 1-9 16,0 2-10-16,-3 0-16 0,-3 2-16 15,-4 3-26-15,-2 3-33 0,-5 2-26 0,-1 0-25 16,1 1-54-16,-3 4-235 0,0 0-979 0</inkml:trace>
  <inkml:trace contextRef="#ctx0" brushRef="#br0" timeOffset="81010.38">18384 6733 2138 0,'0'0'135'0,"0"0"-132"0,0 0 6 0,0 0 55 15,0 0 47-15,0 0 44 0,0 0-26 0,0 0-51 16,0 0-30-16,0 0-22 0,130-49-16 16,-107 35-6-16,-1 0-7 0,2-3-21 0,-3 2-33 15,0-1-89-15,-8 4-208 0,-2 5-1182 0</inkml:trace>
  <inkml:trace contextRef="#ctx0" brushRef="#br0" timeOffset="81763.48">19159 6199 2382 0,'0'0'89'0,"0"0"-58"16,0 0 0-16,0 0 32 0,0 0 24 15,0 0 9-15,0 0-22 0,0 0-38 0,0 0-35 16,0 0-16-16,0 0 3 0,0 0 4 0,0 0 11 15,0 0 4-15,-83 62-1 0,77-44-2 16,0 0-1-16,3 0 2 0,-1 0-3 0,3-1 0 16,1-2-6-16,0 0-4 0,0-1-1 0,5-1-4 15,-1-2 11-15,4 0 2 0,0 0-8 0,-1-2-3 16,3-2-8-16,3-1-5 0,-1-2-1 16,1-2-10-16,3-2-36 0,-2 0-66 0,-2 0-178 15,-3-1-1177-15</inkml:trace>
  <inkml:trace contextRef="#ctx0" brushRef="#br0" timeOffset="82064.33">19318 6275 2341 0,'0'0'-5'0,"0"0"-36"0,0 0 29 15,0 0 55-15,0 0 57 0,0 0 8 16,0 0-17-16,0 0-28 0,0 0-23 0,0 0-13 15,0 0-8-15,0 0-7 0,0 0-7 0,0 0-2 16,14 119-1-16,-8-111-1 0,-2-3 2 16,3-1 0-16,2 0 5 0,-1-2 8 0,1-2 8 15,2 0 11-15,-1-4 7 0,0-2 0 0,1-2-8 16,-2 0-7-16,-3-2-2 0,1 1-1 16,-5 1 6-16,0 0 3 0,-2 1 0 0,0 0-4 15,-2 0-9-15,-3 0-11 0,-3 1-11 0,-2 0-15 16,-2 0-9-16,-2 0-4 0,1 1-3 0,1 2 0 15,0 0 1-15,-2 2-3 0,5 0-16 0,5-1-19 16,-2 1-41-16,3 1-96 0,3 0-1321 0</inkml:trace>
  <inkml:trace contextRef="#ctx0" brushRef="#br0" timeOffset="82307.78">19573 6116 2203 0,'0'0'59'0,"0"0"-97"0,0 0-1 15,0 0 64-15,0 0 43 0,0 0 16 0,0 0-7 16,0 0-18-16,0 0-18 0,0 0-15 0,-119 105-9 16,118-94-6-16,1-1-3 0,0 0-3 15,5 1 5-15,0-1 5 0,3 0 20 16,3-2 6-16,1-2-5 0,3-1-3 0,-2-1-12 0,-2-1-4 16,4-2 9-16,-5 1 1 0,1-1-3 15,-6-1-1-15,0 2-4 0,-3-1 3 0,-2 0 2 16,0 0 1-16,-2 2-5 0,-4 1-3 0,-4 2-12 15,0 1-19-15,0 1-32 0,-3 2-50 16,-2-1-73-16,3-2-138 0,3-1-437 0,6-3-736 0</inkml:trace>
  <inkml:trace contextRef="#ctx0" brushRef="#br0" timeOffset="82716">19701 6067 2420 0,'0'0'84'0,"0"0"-150"16,0 0-20-16,0 0 44 0,0 0 97 0,0 0 82 16,0 0-5-16,0 0-35 0,0 0-68 15,0 0-34-15,-5 123 4 0,5-108 5 0,1 0 0 16,3-1 0-16,0-2-6 0,2 0 0 0,-2 0 0 16,6-2 2-16,-1-2 0 0,0 0-5 0,3-2-4 15,-1-4 2-15,0 0 9 0,5-2 12 16,-3-6 11-16,0-2 0 0,2-3-5 0,-1-3-1 15,-3-1 0-15,-1-1-1 0,1-2 2 0,-3 0-1 16,-2-1-8-16,-4-1 2 0,-1 0-1 0,-1 0 3 16,0-2 4-16,-2 1-5 0,-5 1-5 15,1 0-1-15,-3 0 1 0,0 4 0 0,-2 0-1 16,-4 5-3-16,3 3-11 0,-6 3-2 0,4 4 3 16,-4 1 2-16,5 4 9 0,-3 3 1 15,5 3-2-15,1 3-2 0,1 0 0 0,5 2-1 16,0 0 1-16,1 2 1 0,3-1 1 0,0-1-1 15,0-1-4-15,8-2-5 0,1-3-4 0,2-2-1 16,1-4 5-16,6-1 7 0,2-2 1 0,1-5-5 16,2-5-18-16,6-1-39 0,1-4-68 15,-7 2-131-15,-6 5-1313 0</inkml:trace>
  <inkml:trace contextRef="#ctx0" brushRef="#br0" timeOffset="83136.64">20128 6095 1204 0,'0'0'817'0,"0"0"-642"0,0 0-66 15,0 0 12-15,0 0 17 0,0 0 0 0,0 0-11 16,0 0-24-16,0 0-24 0,0 0-18 0,0 0-12 16,0 0-14-16,0 0-12 0,0 0-14 15,12-2-7-15,-7 1 1 0,4-2 1 0,3-3 2 16,3-1-1-16,4-1-7 0,2-2-9 0,1-2-11 16,0 1-27-16,1-2-40 0,0 0-57 0,-4 2-72 15,-3 1-103-15,-3 1-762 0,-6 5-184 0</inkml:trace>
  <inkml:trace contextRef="#ctx0" brushRef="#br0" timeOffset="83397.64">20278 5895 2767 0,'0'0'94'0,"0"0"-60"0,0 0-14 0,0 0 9 15,0 0 7-15,0 0 1 0,0 0-10 16,0 0-9-16,0 0-10 0,0 0 1 0,0 0-2 16,0 0-4-16,0 0-1 0,-6 130-4 0,7-109 2 15,4-2-4-15,0-1-9 0,0-1-18 16,2-1-58-16,-1-5-125 0,-3-3-1357 0</inkml:trace>
  <inkml:trace contextRef="#ctx0" brushRef="#br0" timeOffset="83748.53">20548 5899 2766 0,'0'0'98'0,"0"0"-112"0,0 0-20 0,0 0 10 15,0 0 18-15,0 0 25 0,0 0 5 0,0 0-2 16,0 0-6-16,0 0-7 0,0 0-4 15,29 132-2-15,-17-117 0 0,-2 0-1 0,3-1 3 16,0-1-2-16,-2-2 1 0,1 1 0 0,-3-1-1 16,-2 1-2-16,-1 0 0 0,-1 0 4 15,-3 1 2-15,-2-1 9 0,-2 0 3 0,-4-1-2 16,-3 1-7-16,-3 2-13 0,-3-2-16 0,-1 1-22 16,-3-2-25-16,0 0-48 0,-1-2-95 0,6-5-226 15,4 0-1045-15</inkml:trace>
  <inkml:trace contextRef="#ctx0" brushRef="#br0" timeOffset="84251.54">20849 5807 2532 0,'0'0'22'0,"0"0"-20"0,0 0 23 15,0 0 35-15,0 0 21 0,0 0-1 16,0 0-23-16,0 0-24 0,0 0-24 0,0 0-11 16,0 0-6-16,0 0-6 0,0 0-2 0,-107 121-3 15,107-110 2-15,1-1 0 0,6 1 2 0,-2-1 3 16,2-4 3-16,1 1 9 0,-2-1-2 0,1-2 5 16,2 1 3-16,1 0 0 0,-1-2 5 15,0 0-2-15,0-1-2 0,-1 2-1 0,-2-2 0 16,1 2 2-16,-5-2 6 0,-2 0 9 0,0 1 5 15,0-1 8-15,-5 3 11 0,0-1 1 16,-3 3 1-16,-3 0-10 0,1 3-19 0,-2-2-13 16,-1 0-8-16,-2 1-3 0,4-1-6 0,0-2-8 15,1-2-33-15,0-1-44 0,6-1-74 0,-2-2-116 16,5 0-699-16,1 0-508 0</inkml:trace>
  <inkml:trace contextRef="#ctx0" brushRef="#br0" timeOffset="84734.54">20953 5881 1959 0,'0'0'36'0,"0"0"-30"15,0 0 40-15,0 0 61 0,0 0 12 0,0 0-1 16,0 0-18-16,0 0-27 0,0 0-25 0,0 0-15 16,5 117-14-16,-4-105-6 0,2 0-11 0,0-1-6 15,1-1-7-15,1-1-4 0,-1-1-1 16,3-2-6-16,-1-1-11 0,-1-1-12 0,0-2-8 15,0-2 0-15,1 0-3 0,-1 0-24 0,1-6-42 16,-2 0-43-16,2-2-25 0,-2-2-7 16,2 2 22-16,-2-1 43 0,2 0 43 0,-3-1 54 15,0 2 39-15,0-2 18 0,-1 2 13 0,1 0 14 16,-1 1 10-16,1 0 3 0,0 1-2 16,0-1-3-16,0 3 12 0,1 2 11 0,-2 0 11 15,-1 1 4-15,4 1-4 0,-3 0-4 0,0 0-7 16,3 0-11-16,-1 1-11 0,3 2-12 0,-2 1-5 15,2 3-1-15,-1 0 0 0,4 1 2 16,-2 2 1-16,1-1 0 0,1 1 0 0,1 0-6 16,-2 1-6-16,-1-2-9 0,-2 0-9 0,-2-1-4 15,-1-1-2-15,-1-1-1 0,-1-2 0 0,-1-1 2 16,0-2 5-16,0-1 11 0,0 0 24 0,0 0 23 16,0 0 8-16,0-3-15 0,-1-3-30 15,-1 0-27-15,2-2-20 0,-2-1 0 0,1 0 2 16,1-1 7-16,0 0 7 0,0 0 5 0,0 1 4 15,0 0 0-15,2 2 0 0,1 1-3 0,1 1-3 16,0 0 0-16,1 1 0 0,0 1-1 0,2 0-5 16,-3 2-5-16,4 1-5 0,-1 0-4 15,-2 1-2-15,3 3 0 0,-2 3-2 0,0 2-8 16,2 0-18-16,0 0-49 0,-3-1-97 0,-2-3-1359 0</inkml:trace>
  <inkml:trace contextRef="#ctx0" brushRef="#br0" timeOffset="85217.23">21470 5917 2733 0,'0'0'81'0,"0"0"-82"0,0 0-5 15,0 0 38-15,0 0 17 0,0 0 9 0,0 0-2 16,0 0-17-16,-2 128-17 0,0-110-14 0,2 0-6 16,0-2-1-16,2 2 1 0,1-3-1 15,2-1-3-15,2 0 2 0,1-1 0 0,0-5-1 16,3 1 7-16,0-5 1 0,1-3 4 0,3-1 5 16,1-2 0-16,2-7 0 0,2-3-2 0,-4-5-3 15,2 0-3-15,-3-1 8 0,-2-1 5 16,-3 1 6-16,-5-2-1 0,-1 0-5 0,-3-3-6 15,-1 0-8-15,-1-4-6 0,-6-3-3 0,-1 1-1 16,-4-1 1-16,1 4 5 0,-2 1 4 16,-2 2 2-16,0 6 0 0,-2 1 2 0,3 4 0 15,-1 2-2-15,3 3 0 0,0 4-2 0,2 2-5 16,0 1-1-16,1 0-4 0,2 6 6 0,2 2-4 16,-2 2 1-16,4 2 0 0,-3 1-4 15,3 1 3-15,2 1 0 0,1-2-3 0,0 0 6 16,2 0-6-16,5-1 1 0,0-1 0 0,2-1-1 15,5-3 3-15,0-1 2 0,4-1 1 0,1-5 1 16,4 0-1-16,5-4-5 0,-1-4-2 0,3-2-5 16,1-3-13-16,0-2-20 0,-1 0-35 15,-1 0-66-15,-11 2-172 0,-4 4-1319 0</inkml:trace>
  <inkml:trace contextRef="#ctx0" brushRef="#br0" timeOffset="89574.36">21851 6117 1335 0,'0'0'166'0,"0"0"-114"15,0 0-2-15,0 0 25 0,0 0 28 0,0 0 14 16,0 0-10-16,0 0-20 0,0 0-17 0,0 0-2 16,0 0 0-16,0 0 4 0,34 1-4 15,-22-1-15-15,3 0-12 0,-3-1-15 0,6 0-11 16,-4-2-8-16,1 0-5 0,-2 0 0 0,1 1-2 15,1-1-2-15,-5 0 1 0,3 0 0 0,-3-1-2 16,2 1-1-16,-1-1-6 0,-2 1-14 0,-1-1-31 16,1-1-88-16,-4 2-192 0,-2 3-1111 0</inkml:trace>
  <inkml:trace contextRef="#ctx0" brushRef="#br0" timeOffset="90235.02">21832 6090 1247 0,'0'0'148'0,"0"0"-48"0,0 0-1 0,0 0 22 16,0 0 18-16,0 0 0 0,0 0-24 0,0 0-29 15,0 0-19-15,0 0-6 0,0 0-1 16,0 0-1-16,0 0-7 0,0 0-9 0,0 0-13 15,0 0-10-15,0 0-7 0,0 0-4 0,0 0-4 16,0 0 0-16,0 0-2 0,0 0 1 16,0 0 0-16,0 0 1 0,0 0-2 0,2 0-6 15,-1 0-8-15,0-1-4 0,1 0-5 0,0-1 7 16,2 1 13-16,0-1 12 0,0 1 11 0,1-2 5 16,-1 1-1-16,-2 1-4 0,0 0-1 0,-1 1-1 15,-1 0 4-15,0 0 9 0,0 0 0 16,0 0 3-16,-3 0-7 0,1 1-8 0,0 0-7 15,0 0-10-15,-2 0-3 0,2 1-6 0,0-1 2 16,-1 0-1-16,2 0 5 0,0-1 1 0,1 1 1 16,0-1 0-16,0 0-1 0,0 0 1 0,0 0-1 15,0 0 0-15,0 0-1 0,1 0-2 16,0 0 1-16,2 0-1 0,-1-1-1 0,-2 1-1 16,0 0-3-16,0 0 0 0,0 0-3 0,0 0 0 15,0 0-1-15,0 0-1 0,0 0 1 0,0 0 1 16,0 0 1-16,0 0-2 0,0 0 2 15,0 0 2-15,0 0 3 0,0 0 3 0,0 0 3 16,0 0-1-16,0 0-1 0,0 0-6 0,0 0-4 16,0-1-9-16,0 1-9 0,0 0-4 15,0-1-6-15,0 0-2 0,1-1 0 0,0 1 1 16,2 0-8-16,-1-1-27 0,1 0-57 0,-1 0-85 16,1 1-1229-16</inkml:trace>
  <inkml:trace contextRef="#ctx0" brushRef="#br0" timeOffset="90680.79">21919 6002 1641 0,'0'0'109'0,"0"0"-38"16,0 0 5-16,0 0 11 0,0 0 1 0,0 0-9 16,0 0-24-16,0 0-22 0,0 0-3 0,0 0 14 15,0 0 17-15,0 0 15 0,0 0-9 16,0 0-14-16,23 12-13 0,-15-12-11 0,2 0-12 15,3 0-17-15,-3-3-22 0,4-1-32 0,-1 0-56 16,0-2-99-16,-2 1-221 0,-4 2-1022 0</inkml:trace>
  <inkml:trace contextRef="#ctx0" brushRef="#br0" timeOffset="91426.22">21893 6038 0 0,'0'0'171'0,"0"0"90"0,0 0 42 0,0 0 5 15,0 0-9-15,0 0-53 0,0 0-70 16,0 0-28-16,0 0-19 0,0 0-9 0,0 0-3 16,0 0-7-16,0 0-13 0,0 0-18 0,-28 7-24 15,28-7-20-15,0 0-16 0,1 0-8 0,0 0-7 16,1 0 4-16,0 0 2 0,-1 0 1 0,2 0 2 15,-2 0-1-15,2 0 1 0,-2 0 5 0,-1 0 1 16,2 0 0-16,-1 0-2 0,-1 0-4 16,2 0-3-16,-2 0-2 0,0 0-2 0,0 0 1 15,0 0 1-15,0 0 4 0,0 0 3 0,0 0 4 16,0 1 4-16,0-1 3 0,0 1 5 0,-3-1-2 16,1 0 2-16,1 2-3 0,-3-2-5 15,0 1-6-15,0-1-8 0,-1 2-6 0,0-1-5 16,-1 1 0-16,0 1-1 0,2-2 3 0,1 1 1 15,2 0-1-15,1-2-2 0,0 1-5 16,0-1-4-16,0 0-5 0,0 0-2 0,3 0-3 16,-1 0 6-16,2 1 10 0,3 1 5 0,1 1 12 15,2-1-2-15,4 3-3 0,0-1 1 0,3 0-5 16,1 0 3-16,2-1-2 0,1 1-1 16,-1-1 1-16,2 0-2 0,-1-1 0 0,-3-1-2 15,2 0 2-15,-1 0-6 0,-2-1-3 0,0 2-6 16,-3-2-19-16,-1 0-20 0,-2 0-35 15,-2 0-49-15,-2-2-100 0,-3 1-1305 0</inkml:trace>
  <inkml:trace contextRef="#ctx0" brushRef="#br0" timeOffset="91726.18">22248 5957 2301 0,'0'0'46'0,"0"0"-53"0,0 0 4 0,0 0 18 16,0 0 15-16,0 0-1 0,0 0-6 16,0 0 1-16,0 0-2 0,0 0 2 0,0 0 3 15,0 0-3-15,0 0-1 0,0 0 3 0,47 84 0 16,-35-82 2-16,1-1 0 0,0 0 0 16,0-1 0-16,-1 1 4 0,-4-1-1 0,1 0-4 15,-5 0-1-15,-2 1-1 0,-2 1 10 0,0-1 12 16,0 1 3-16,-4 1-7 0,-4 2-14 0,1 2-13 15,-5 2-12-15,-1 4 0 0,-2 0-4 16,0 2-1-16,0-2 1 0,3 1-4 0,1 0-4 16,3 0-2-16,1-2-4 0,1-1-12 0,1-1 3 15,2-2-15-15,1-1-33 0,1-1-42 0,1-3-92 16,0 0-1343-16</inkml:trace>
  <inkml:trace contextRef="#ctx0" brushRef="#br0" timeOffset="92448.9">19397 6568 1735 0,'0'0'208'0,"0"0"-50"0,0 0 2 16,0 0-13-16,0 0-28 0,0 0-45 0,0 0-51 16,0 0-31-16,0 0-17 0,0 0 12 0,0 0 19 15,0 0 11-15,0 0 12 0,19 45-1 16,-15-29-3-16,-1 2 2 0,2 2-2 0,-2-1-3 15,-1 2-4-15,3-3-6 0,-2 2-5 0,-1-3-7 16,4-2-6-16,-3-1-15 0,-1-1-23 16,3-3-56-16,-3-1-122 0,-1-2-317 0,0-2-948 0</inkml:trace>
  <inkml:trace contextRef="#ctx0" brushRef="#br0" timeOffset="92810.23">19209 6865 2146 0,'0'0'133'0,"0"0"-100"0,0 0-25 16,0 0 6-16,0 0 16 0,0 0 17 0,0 0 6 15,0 0 6-15,0 0-6 0,0 0 5 16,0 0 3-16,0 0-1 0,0 0-6 0,0 0-4 15,75 41-2-15,-69-32-6 0,3 1-10 0,-2 1-7 16,-2-2-13-16,3 2-2 0,1-2-5 0,-2 0 0 16,-1 1-1-16,2-1-3 0,2 0 1 15,-2-1-3-15,0-1 0 0,-2-2-2 0,3-1 3 16,-2-2 3-16,-3-2 0 0,2 0 12 0,-2 0 2 16,4-4 5-16,-4-5 3 0,4 0-7 0,-2-5-5 15,-1 0-7-15,2-3-8 0,-4-1-8 16,2-2-7-16,-3 0-10 0,0 1-12 0,-1 2-6 15,4 2-20-15,-2 2-28 0,-1 3-48 0,4 3-113 16,-4 2-1265-16</inkml:trace>
  <inkml:trace contextRef="#ctx0" brushRef="#br0" timeOffset="93096.75">19621 7071 1937 0,'0'0'108'15,"0"0"-42"-15,0 0 8 0,0 0 19 16,0 0 17-16,0 0 5 0,0 0-15 0,0 0-22 15,0 0-21-15,0 0-13 0,0 0-12 0,0 0-5 16,0 0-6-16,0 0-2 0,3 10 2 0,7-13-3 16,0-1-2-16,2-2-11 0,3 2-11 15,-3-1-20-15,0-1-27 0,-2 2-40 0,0-1-66 16,-1 0-114-16,-6 2-1222 0</inkml:trace>
  <inkml:trace contextRef="#ctx0" brushRef="#br0" timeOffset="93292.79">19827 6849 2312 0,'0'0'133'0,"0"0"-111"16,0 0-16-16,0 0 29 0,0 0 34 0,0 0 23 16,0 0 1-16,0 0-13 0,0 0-19 0,-12 129-19 15,12-111-16-15,2 0-13 0,0-1-13 16,4-2-21-16,-2-2-32 0,4-1-79 0,-2-5-425 15,-1-2-1004-15</inkml:trace>
  <inkml:trace contextRef="#ctx0" brushRef="#br0" timeOffset="96477.98">21148 7132 338 0,'0'0'255'16,"0"0"-76"-16,0 0-39 0,0 0-24 15,0 0-7-15,0 0-7 0,0 0 2 0,0 0 62 16,0 0 49-16,10 130 39 0,-3-101 5 0,0 2-75 15,0 4-60-15,1 1-49 0,1 2-24 0,0 1-12 16,-3 1-8-16,1 3-4 0,-1 2-4 0,-2 1-3 16,0 1-4-16,-1 2-1 0,-1 3-2 15,-1-1 4-15,-1 3 0 0,0 1-3 0,0 1 3 16,0 3 15-16,0 1-6 0,-1 3-5 0,1 1 0 16,0-2-16-16,0-3 5 0,0-10 0 0,2-5-7 15,4-6-2-15,-1-2-2 0,5 2 1 0,0 3 3 16,0 3 7-16,0 1 13 0,1-5-1 15,-3-8-4-15,-1-6-8 0,1-8-10 0,1-2 1 16,-1-4 2-16,-1-2 0 0,-2-2-4 0,1-1 1 16,-3-3-4-16,-1-1-4 0,-1-1-5 0,-1-2-6 15,0 0-11-15,0 0-19 0,-1 0-39 16,-2 0-110-16,0-1-197 0,-2-1-1168 0</inkml:trace>
  <inkml:trace contextRef="#ctx0" brushRef="#br0" timeOffset="97163.23">21075 8089 2013 0,'0'0'83'0,"0"0"-49"15,0 0 8-15,0 0 15 0,0 0 1 0,0 0-9 16,0 0-18-16,0 0-17 0,0 0-14 0,0 0-4 16,0 0-5-16,0 0-4 0,0 0 1 15,-32-20 9-15,34 20 18 0,2 0 18 0,1 0 14 16,0 2 10-16,3-1 2 0,3 1-9 0,4-2 7 16,-1 0-12-16,7 0-11 0,5 0-5 0,2 0 0 15,5-2 3-15,2-1 1 0,5-2-3 16,4-1-26-16,1 2-7 0,1-1-2 0,2-1-1 15,1 2 9-15,2-2-3 0,1 0 2 0,1 0 0 16,0-1-3-16,3 1 2 0,1-2 1 0,0-2-2 16,2-1 5-16,-1-1 1 0,-1-2-1 0,0 1 3 15,-2-1-1-15,-1 0 1 0,-2-1 1 0,-1 1 1 16,-4 1 6-16,2-1-1 0,-5 2 0 16,0 1-1-16,-3-1 1 0,2 0 1 0,-2 1-3 15,-1-1 3-15,0 1-5 0,-4 0-3 0,1 0 1 16,-5 1-4-16,-2 2-2 0,-2 1-2 15,-7 3-1-15,-3 0 0 0,-4 2 0 0,-3 1 2 16,-3-1-2-16,-1 2 3 0,-2 0-1 0,3-1 2 16,-3 1 1-16,1 0 0 0,2-1 0 0,-2 1 0 15,1 0-6-15,2 0-1 0,-3 0-2 16,0 0-1-16,3 0 6 0,-3 0 1 0,-1 0-4 16,0 0 1-16,-1 0-2 0,0 0-2 0,0 0-1 15,-1 0-5-15,0 0-2 0,-1 0-9 16,-1 0-17-16,-1 0-24 0,0 0-44 0,0 0-55 15,-2 0-88-15,-2 1-239 0,3 0-1006 0</inkml:trace>
  <inkml:trace contextRef="#ctx0" brushRef="#br0" timeOffset="100193.02">21081 7326 162 0,'0'0'522'0,"0"0"-165"16,0 0-76-16,0 0-75 0,0 0-40 16,0 0-36-16,0 0-23 0,0 0-12 0,0 0-5 15,0 0-6-15,0 0-4 0,0 0-2 0,0 0-3 16,0 0-5-16,5-2-5 0,-4 0-8 0,-1 2-12 16,1 0-8-16,1 0-5 0,-1-1-7 0,2 0-1 15,-1-2-3-15,-1 1-4 0,2 1 0 16,1-2-5-16,-2 2-1 0,-1 0-2 0,3 0-3 15,-1-1 0-15,-1 0 0 0,0 0-1 0,4 1 2 16,-2-1 1-16,2-1 1 0,-1 1-2 0,3-1 3 16,1 1 0-16,0-1 4 0,2 2-2 15,-1-1 0-15,0-1-1 0,0 2-2 0,-1 1 3 16,-2-1 2-16,0 1-2 0,2 0-6 0,-4 0-3 16,1 0-5-16,-2 0 0 0,0 0 2 0,-1 0 2 15,5 0 5-15,-2 0 5 0,2 0 3 16,0 0 4-16,2 1-3 0,-1 0-4 0,0 0-6 15,1-1-4-15,0 2-2 0,-1-2 2 0,2 3 0 16,-1-1 0-16,0 0 0 0,2 2-1 16,-2 1-2-16,1-1 3 0,0 2 1 0,-1 0-1 15,0 1 2-15,1-1 0 0,-1 1-1 0,0 1 0 16,3 1 1-16,-2-3-1 0,-1 3 2 0,3-2-2 16,-3 0-2-16,1 1 1 0,-1-1 0 0,0 0-1 15,-3-1 1-15,2 1-2 0,-2-1 0 16,-1 1-1-16,-1-1 0 0,3 1 0 0,-3 2 0 15,1-1 8-15,-1 3 2 0,1-2 0 0,1 1-1 16,-3-3-7-16,2 3-1 0,0 0 2 0,0 2 3 16,3-1 1-16,-3 2 0 0,3-2-2 0,-2 2-1 15,3-1 0-15,-1 1 4 0,-1-1-4 16,0 0 1-16,1-1-1 0,-1 2-6 0,0-4 4 16,-2 1 1-16,1-1-1 0,1 0 2 0,-3 0-1 15,1 0 0-15,0 0 1 0,-1-1 1 16,1 1-3-16,-2 0 2 0,2 1-1 0,-2 0 1 15,2 1 9-15,-1 0 1 0,1 0-2 0,-1-1-2 16,-1 0-7-16,0-1-2 0,-1 1 2 0,2-2-2 16,0 2 1-16,-3-1-1 0,2 2 3 15,0-3-1-15,1 1-1 0,-2 1 1 0,1 0-2 16,2 1 0-16,-2-1 1 0,1 1-1 0,0-1 1 16,1 0-1-16,0 1 4 0,-1-1-1 0,-1-1-1 15,1 0 4-15,-1 0-3 0,1-1 1 0,-1 2 0 16,0-1 1-16,0 0 1 0,-1 0-2 15,1-1 1-15,-1 2-2 0,0-2 1 0,0 1-2 16,0 0 0-16,0 0 0 0,-1 1-2 0,1 0-1 16,1-2 0-16,-1 2-1 0,0-2 4 15,0 3 2-15,0-2-1 0,-1 0 4 0,2-2-4 16,-3 1-2-16,0 0 0 0,1-2 1 0,0 1-4 16,0-1 3-16,0 0 1 0,-1 0-1 0,2 1 3 15,-1-1-2-15,1 1-1 0,-1-2 2 0,-1 1-2 16,1 1 1-16,0 1 1 0,1 2 4 15,-1-2 1-15,1 1 2 0,-2 0-3 0,0 0-6 16,1-1 1-16,0 2 0 0,-1-1-1 0,1-1 2 16,0 1-2-16,-1-1 0 0,2 0-2 15,-2 0 3-15,1-1-3 0,-1 0 2 0,1-2 2 16,-2 3-6-16,2-2 4 0,0 1-2 0,0 0 0 16,1 0 1-16,-2 0 0 0,1 0 2 0,1 0-1 15,-1-2 0-15,1 1 1 0,-2 0 0 0,0 0-1 16,2 0-1-16,-1-1 2 0,1 1-1 15,-2 1-2-15,0 0 1 0,2 1 0 0,-1-1-1 16,1 0 2-16,-2 1 3 0,2-1-6 0,-1 0 4 16,0 0-3-16,1 0 0 0,-1-1 3 0,1 1-2 15,0-1-1-15,-1 0-1 0,2-2 1 16,-1 1 0-16,0 0 0 0,1-2 3 0,-1 2-4 16,1 0 2-16,0-2-1 0,1 1 0 0,-1 0 2 15,0-1-2-15,0 1 3 0,1-2-1 0,1 1 2 16,2-1-3-16,-2 0 1 0,2 0 4 0,0-2-2 15,1 1 2-15,1 1-2 0,1-1 5 16,-1-1-5-16,2 1 4 0,-1-1-2 0,-3 0-9 16,1 0 5-16,0 0-3 0,-1 0 2 0,-1 0 1 15,-1 0 0-15,0 0 0 0,2-1 0 16,-2 0 6-16,0-1-5 0,2 1 0 0,-2-1 4 16,2 1-8-16,-1-2 2 0,0 0 2 0,1 1-1 15,3-2-1-15,-4 1 1 0,2-1 2 16,0-1 0-16,-2-1 6 0,1 0-6 0,0-1 4 15,1 1 0-15,0-1-6 0,-2 2 3 0,1-2 1 16,0 0-1-16,-1 1 2 0,-1 0-3 0,1-1 1 16,1 1-1-16,-3-1 2 0,2 1-5 15,0-1-1-15,-1 0 0 0,1 1-4 0,-1-3 7 0,1 1-3 16,1 0 4-16,0 1 0 0,-2-2-1 16,2 1 3-16,-3 0-3 0,0 0 3 0,1 0-1 15,-1 0-1-15,-2 0-2 0,2-1 1 0,-2 0 0 16,2 1 1-16,-1-2 0 0,0 1 1 15,0-2 2-15,-1 1-2 0,-1-2 0 0,2 2-3 16,0-1 2-16,-3-1-2 0,3 1 0 0,-2-1 2 16,1-1-3-16,2-1 2 0,-2-2 0 0,-1 3-3 15,1-1 2-15,0 2-1 0,-1-3-1 0,1 3 2 16,0-1 0-16,-2 2 0 0,1 0 2 16,0 1 0-16,-1 1-2 0,0-1 0 0,0 3-4 15,1-3-2-15,1 1 6 0,0 1-1 0,-2-1 4 16,0-1-2-16,0 1-2 0,1-1 1 15,-1 1-1-15,-1-2 3 0,1 1-2 0,2-1 1 16,-2 0 0-16,-1 0-7 0,0-2 6 0,1 0 0 16,-1 2 0-16,0 0 3 0,1-1-4 15,-1 1 1-15,0 2-1 0,0-1 5 0,2 2-7 16,-1-1 4-16,-1 2-2 0,1-1-2 0,0 1 3 16,-1-3 0-16,2 3 2 0,-1-2-1 0,-1 0-1 15,1 0-1-15,2-3 1 0,-1 2-4 0,0-2 1 16,1 0 1-16,-1-1-1 0,2 1 3 0,-1-2-1 15,-1-1 1-15,2 1 0 0,0 1-1 16,-2 2 1-16,3-1 0 0,-1 2-2 0,-3 0 0 16,3 0 1-16,0 1 0 0,-3 0-1 0,3 0 3 15,-1 2-2-15,0-2 0 0,-1 1-1 0,3-2-3 16,-2 1 6-16,2 0-3 0,0 0 1 16,-1-2 0-16,1 2-1 0,-3-1-1 0,4 1 3 15,-2-1 5-15,1 0-5 0,0 1-1 0,-1 0-1 16,-1-1-4-16,1 1 6 0,2-1-1 0,-2 0-1 15,1 2-1-15,-1-3 0 0,3 1-2 16,0-2 2-16,0-1 1 0,3 1-2 0,-1-2 2 16,2 0-1-16,-1 0 0 0,0 1 2 0,1-1 0 15,-1-1-2-15,0 3 0 0,1 1 0 0,-1-1 0 16,0 0 1-16,0 1-2 0,0 0 2 16,-2 2 0-16,-1-2 0 0,2 3 1 0,-2-1-5 15,1 1 2-15,-1 0-2 0,2 0 3 16,-1 0 0-16,0 0 1 0,2 0 0 0,-1 0-3 0,-2 1 3 15,1 1 0-15,-1 1 0 0,0-2 5 0,1 1-7 16,-2 1 2-16,3 0-2 0,0-3-1 16,-2 3 2-16,2-4 0 0,3 2 2 0,0-2-1 15,1 0 2-15,1 0 0 0,0 0 0 0,-2 0 3 16,2-1-4-16,-2 2 0 0,-2 1 0 0,2 1-3 16,-3 0 4-16,-1 0-2 0,-1 1 0 15,1 1-1-15,2-1 1 0,-3 0-1 0,1 1 2 16,1-3-1-16,1 4-1 0,0-2 0 0,3-1 0 15,-3 2 1-15,1-1-1 0,0 2 1 16,-3-1 0-16,-1-1 1 0,1 1 0 0,-2 2 0 16,-1-1 0-16,0 1-3 0,0 0 2 0,-1 0-1 15,1 0-1-15,-2 1 1 0,5-1 1 0,-6 0-1 16,3 1 2-16,-1 0 2 0,0 0-3 16,0-2 3-16,-3 2-2 0,1-1-1 0,3 0 2 15,-2 2-1-15,-2 0 0 0,0-1 1 0,2 1-2 16,-2-2-1-16,2 2-2 0,-2-1-1 15,0 1-3-15,-1 0-4 0,2 0-5 0,0-1-13 16,0 1-18-16,0-2-30 0,-2 1-42 0,0 0-48 16,0 1-84-16,0 0-218 0,0 0-1132 0</inkml:trace>
  <inkml:trace contextRef="#ctx0" brushRef="#br0" timeOffset="102537.23">20853 7297 0 0,'0'0'0'0,"0"0"0"16,0 0 367-16,0 0-10 0,0 0-90 0,0 0-55 15,0 0-49-15,0 0-20 0,0 0-13 0,0 0-11 16,0 0 15-16,0 0-44 0,0 0-12 16,-4-25-7-16,4 24-7 0,-2 0-7 0,2-1-6 15,-1 0-9-15,1 1-4 0,-2 0-2 0,2 1-1 16,0-1 2-16,-1 1-1 0,1-1-1 16,0 1-6-16,0 0-4 0,0 0-1 0,0 0-1 15,0 0-7-15,0 0-18 0,0 0-22 0,0 1-23 16,-1 2-8-16,1 2 16 0,-1 2 17 0,0 1 21 15,0 3 10-15,-2 2-5 0,1-1 15 16,1 2 1-16,0 1-3 0,0-4-5 0,1-1-17 16,0-1 1-16,0 0 4 0,0-2-1 0,0-1 1 15,0-1-6-15,2 0-1 0,1-2 1 0,1-1 7 16,0 1 9-16,3-2 6 0,1-1 6 16,2 0 1-16,0 0 1 0,0-4 1 0,1 0 3 15,-1-2 0-15,-1-1-4 0,0-1 2 0,-2-3-3 16,-1 3-2-16,-2-3-1 0,-1 1-7 0,0-1-2 15,-2 1-4-15,-1 0-6 0,0-1-2 0,0 1 0 16,-1 0 3-16,-3 2 0 0,0 0 1 16,-1 1 1-16,1 2-3 0,0 0-2 0,-1 3-4 15,-1-2-5-15,1 1-4 0,1 1-9 0,-2 1-5 16,3 0-7-16,-3 1-9 0,4 0-6 0,-1 0-4 16,0 0-7-16,0 2-2 0,2 0-4 15,-1 1-4-15,1 1-1 0,1-1 2 0,0 3-17 16,0-1-45-16,2-1-90 0,2 1-376 0,-1-3-569 0</inkml:trace>
  <inkml:trace contextRef="#ctx0" brushRef="#br0" timeOffset="103701.1">20841 7247 669 0,'0'0'211'0,"0"0"-180"0,0 0-48 16,0 0 4-16,0 0 26 0,0 0 27 15,0 0 9-15,0 0 11 0,0 0 3 0,0 0 16 16,0 0 22-16,0 0 12 0,0 0 6 0,0 0-5 15,0 0-11-15,0 0-6 0,0 0-14 0,0 0-10 16,0 0-14-16,0 0-10 0,0 0-7 16,0 0-9-16,0 0-1 0,0 0-6 0,0-1-5 15,0 1-2-15,0 0-8 0,0 0 0 0,0 0-3 16,0 0-1-16,0 0 0 0,0 0-1 0,0 0-1 16,0 0 1-16,0 0 0 0,0 0 5 15,0 0 1-15,0 0 5 0,0 0-1 0,0 0-2 16,0 0-12-16,0 0-23 0,0 0-26 0,0 0-35 15,0 3 12-15,1 4 36 0,0 0 41 0,-1 2 37 16,0 4 4-16,0-1-7 0,1 4 8 0,-1-2 18 16,0 0-12-16,0-1-13 0,0-2-22 15,0-1-23-15,-1-4 4 0,1 1 2 0,0-1 3 16,-1-3-1-16,1 1 0 0,0-3-1 0,0-1 3 16,0 0 3-16,0 0 8 0,0 0 8 15,0 0 11-15,0 0 6 0,1-3-6 0,0-3-10 16,1-2-10-16,1-3-11 0,-2-1 4 0,0-1-11 15,0-1 2-15,-1 1-1 0,0 0-1 0,0 3 6 16,0 0-7-16,0 2-3 0,0 2 1 0,-1 2 2 16,0 1 4-16,1 2-3 0,-1 1-2 15,1 0-10-15,-2 0-10 0,2 0-15 0,-1 0-21 16,-1 0-1-16,1 4 10 0,1-1 15 0,-1 3 25 16,-1 0 10-16,1 2-3 0,-2 0 3 0,1-1 2 15,1 0 5-15,0 1 1 0,1-3 0 16,-1 1-5-16,1-1-5 0,0-2-3 0,0 0 3 15,0-3 6-15,0 0 6 0,0 0 7 0,0 0 0 16,0 0 0-16,0 0 1 0,0 0 0 0,0 0 8 16,0 0 5-16,0 0 4 0,0-1 4 15,0-2-12-15,0 0-12 0,0-1-13 0,0-2-7 16,0 2 3-16,0 0 2 0,0-1 3 0,-2 2 2 16,2-1-5-16,-1 2 0 0,1-1 0 0,-2 2 2 15,2 0-3-15,0 1-3 0,0 0-4 16,0 0-6-16,-1 0-3 0,1 0-4 0,0 0-2 15,-2 0-3-15,2 0-3 0,0 0 0 0,0 0 1 16,0 0 2-16,0 0-2 0,0 0-1 16,0 0-7-16,0 0-24 0,0 0-43 0,0 0-86 15,0 0-1237-15</inkml:trace>
  <inkml:trace contextRef="#ctx0" brushRef="#br0" timeOffset="104289.47">20913 8022 2079 0,'0'0'90'16,"0"0"-60"-16,0 0-7 0,0 0-8 0,0 0 0 16,0 0-2-16,0 0-10 0,0 0-1 0,0 0 2 15,0 0 7-15,0 0 8 0,0 0 8 16,0 0-2-16,0 0-4 0,-48 100-3 0,47-86-5 16,1 1 7-16,-1-1-1 0,1 2-2 0,0-3-5 15,0 0-7-15,0-3-1 0,0-1-2 0,1 0 4 16,5-2 1-16,-2-2 10 0,4-2 15 15,0 1 15-15,3-4 13 0,0 0 0 0,2 0-9 16,2-3-8-16,-2-3-7 0,-1-1-3 0,1-1-2 16,-2 0 2-16,-4 0 3 0,0 0 4 0,-4-2 4 15,-1 0-9-15,-1 1-3 0,-1-4-13 16,0-1-13-16,-3-1-16 0,-1 2-3 0,-3 0 11 16,-2 1 3-16,-2 4 17 0,1 1-11 0,-2 4-35 15,-1 1-13-15,-2 2-15 0,2 0-10 16,-1 2-7-16,0 4-66 0,6-3-307 0,4-1-1108 0</inkml:trace>
  <inkml:trace contextRef="#ctx0" brushRef="#br0" timeOffset="105454.23">20758 7247 0 0,'0'0'105'0,"0"0"259"0,0 0-102 16,0 0-35-16,0 0 23 0,0 0-12 0,0 0-21 16,0 0-24-16,0 0-64 0,0 0-28 0,0 0-15 15,15 127-16-15,-15-115-15 0,2-1-16 16,-2-1-14-16,0-1-10 0,1-1-7 0,1-3-3 16,-1-2-3-16,1 0-2 0,-1-2 2 0,-1-1 7 15,1 0 12-15,2 0 13 0,-1 0 11 0,-1 0 7 16,0-4 11-16,0 0 0 0,0-2-4 15,2-2-7-15,1-3-18 0,-1 1-9 0,-2-4-8 16,-1 0-7-16,0 1-8 0,0-1-2 0,0 0-2 16,0 1 2-16,0 2 7 0,0 1-1 0,0 3 2 15,0 2 1-15,0 1-5 0,0 4-2 0,0-2-7 16,0 2-11-16,0 0-14 0,0 0-12 0,0 0-21 16,0 2-3-16,0 4 22 0,0 0 22 15,0 4 30-15,3 2 15 0,-1 1-2 0,0 0 0 16,0 2 0-16,-1 0-1 0,-1 0-4 0,0 0-5 15,1-1-4-15,-1-1-5 0,2-3-1 16,0 0-2-16,-1-2-2 0,1-3 2 0,-1-2-3 16,0-2 3-16,1-1 7 0,1 0 5 0,0 0 8 15,-1-2 10-15,1-5 7 0,1 0 0 0,0-3 0 16,3-1-8-16,-4-3-10 0,2 0-3 16,-2-1-3-16,-2-1-11 0,0 0-7 0,-1-3-5 15,0 1-5-15,0-1-2 0,0 0-6 0,0 0-5 16,-2-2-1-16,-1 1 7 0,-2 2 10 15,4 0 9-15,-1 3 5 0,0 4 1 0,-1 3 6 16,1 2 3-16,1 4 3 0,1 1-2 0,0 1-13 16,0 0-28-16,0 0-40 0,0 2-13 0,0 5 14 15,-1 1 31-15,1 4 44 0,-1 4 23 0,0 1-1 16,-2 1-2-16,0 3-6 0,3 0 0 0,-2-1 3 16,-1 0 2-16,2-1 2 0,-2-3-2 15,1 0-9-15,2-5-8 0,0 0-9 0,0-6-3 16,0 0-1-16,0-4 5 0,0-1 6 0,0 0 15 15,2 0 14-15,-1-2 7 0,1-4 9 0,1-1-14 16,-1-3-17-16,-1-4-6 0,1 0-9 16,-1-1 4-16,-1 1 4 0,0-1-4 0,0 0-3 15,-1 0-4-15,-1-2-6 0,-1 1-4 0,-2 0 5 16,2 2-1-16,2 4 6 0,0 3 4 16,0 3-1-16,0 2 3 0,1 2-5 0,0 0-15 15,0 0-13-15,0 0-18 0,0 2-12 0,0 3 6 16,0 1 20-16,0 2 13 0,0 6 17 0,0 0 7 15,0 4-4-15,0 2-1 0,0 0 1 16,0 2-3-16,1 1-4 0,0 0-14 0,1-1-35 16,0-2-79-16,1-3-288 0,0-8-1141 0</inkml:trace>
  <inkml:trace contextRef="#ctx0" brushRef="#br0" timeOffset="107373.26">21861 7817 382 0,'0'0'198'0,"0"0"-21"0,0 0-15 0,0 0 40 15,0 0-22-15,0 0-29 0,0 0-31 0,0 0-32 16,0 0 1-16,0 0 5 0,0 0-2 15,0 0-18-15,0 0-28 0,0 0-31 0,-19 4-25 16,18 0-10-16,0 0-4 0,1 1 5 0,-2 0 4 16,2 2 0-16,0-1-5 0,0 0-10 0,0 1-17 15,0-2-34-15,0 0-67 0,0-1-92 0,0 0-145 16,2-1-89-16,-1 0-68 0,0 0 542 16,1 0 0-16,-1-1 0 0,-1 0 0 0,1 1 0 0</inkml:trace>
  <inkml:trace contextRef="#ctx0" brushRef="#br0" timeOffset="107753.49">21838 7929 0 0,'0'0'0'0,"0"0"101"16,0 0 263-16,0 0-97 0,0 0-46 0,0 0-68 16,0 0-53-16,0 0-42 0,0 0-20 0,0 0-19 15,0 0-11-15,0 0-5 0,0 0 0 0,0 0 4 16,-37 85-1-16,37-77-1 0,-1 2 0 16,1 0-3-16,0-3 0 0,0 2 2 0,0-1-1 15,0 0 1-15,0 1 3 0,-2 0-1 0,1-1 2 16,-1-1 1-16,-1 0-2 0,1 0 1 0,0-2 2 15,0 0 0-15,-1-1 1 0,0 0 2 16,2 0-3-16,1 0-5 0,0-2-1 0,-2 0-5 16,2 1-4-16,-1-1 1 0,0 0 1 0,1 1-3 15,-1-2 0-15,0 1-5 0,-2 1-14 16,1 0-12-16,1 1-21 0,-1-1-14 0,1 1-6 16,-2 0 0-16,0-1 5 0,2 2 2 0,-1-1-8 15,-2 2-3-15,3-1 4 0,1 0-15 0,0-1 6 16,0 1-11-16,0-2-4 0,0 1 30 0,0-2 21 15,0 0 37-15,0 0 25 0,0-2 28 0,0 1 20 16,0-1 29-16,0 0 11 0,1 0-9 16,-1 0-19-16,0 0-21 0,0 0-9 0,2 2-3 15,0-1 6-15,-1 0-1 0,0 1-9 0,0-2-1 16,1 1-9-16,-1 1-7 0,2-1 3 0,-1-1 6 16,0 0 2-16,0 0-7 0,1 0-72 15,-2-1-200-15,0-2-520 0</inkml:trace>
  <inkml:trace contextRef="#ctx0" brushRef="#br0" timeOffset="108492.37">21855 7302 2027 0,'0'0'78'0,"0"0"-69"0,0 0 13 0,0 0 44 16,0 0 41-16,0 0 23 0,0 0-13 15,0 0-41-15,0 0-46 0,0 0-33 0,0 0-9 16,0 0 2-16,0 0 5 0,0 0 7 0,-48-31 7 16,41 31 2-16,-1 0-1 0,3 3-6 0,-3 2-4 15,3 1-5-15,-1 2 4 0,-1 0 1 16,2 1 0-16,-1 2-3 0,2 0-5 0,1 0-1 15,0 2-2-15,2-2 1 0,1 0 1 0,0 0-2 16,0-1 3-16,0-2 3 0,4-1 1 0,0 0 6 16,2-1 1-16,1-2 2 0,1 0 4 15,1-3-2-15,1-1 1 0,0 0-2 0,1 0 0 16,0-1 2-16,0-4-1 0,0-1 1 0,0-1-2 16,-2 1 6-16,-1-1-1 0,0 2 2 15,0-1 3-15,-2 1-3 0,-1 2 2 0,-2-2-3 16,0 4-3-16,0 0 1 0,-1 1-7 0,-2 0-4 15,2 0-7-15,-2 0-6 0,0 0-7 0,0 1 9 16,1 2 17-16,1 5 5 0,-1 1 15 16,0 2 0-16,-1 3-8 0,0 1 1 0,0 2-6 15,-1 2-4-15,-2-1-7 0,-1 0-11 0,1 0-16 16,2-2-27-16,1-3-40 0,0-2-53 0,0-3-256 16,0-4-1073-16</inkml:trace>
  <inkml:trace contextRef="#ctx0" brushRef="#br0" timeOffset="108772.9">22010 7333 2003 0,'0'0'171'0,"0"0"-122"15,0 0-20-15,0 0-10 0,0 0-5 16,0 0 10-16,0 0 0 0,0 0-3 0,0 0-7 15,0 0-5-15,0 0 2 0,0 0 7 0,1 119 10 16,6-115 12-16,0-1 12 0,2-1 8 16,1-2 7-16,-3 0 5 0,1-2-1 0,-1-1-7 15,1-4-9-15,-2 0-11 0,-1 0-8 0,0-3-9 16,0 2-5-16,-3-1-4 0,1 0-5 0,-3 0 1 16,0-2-8-16,0 2-8 0,-5 1-16 15,-1 0-25-15,1 2-26 0,-3 3-34 0,2 0-52 16,0 3-74-16,-2 0-311 0,5 0-940 0</inkml:trace>
  <inkml:trace contextRef="#ctx0" brushRef="#br0" timeOffset="109326.31">22162 7835 1163 0,'0'0'271'0,"0"0"-268"0,0 0-29 0,0 0 38 15,0 0 53-15,0 0 41 0,0 0 9 16,0 0-13-16,0 0-9 0,0 0-18 0,0 0-17 15,0 0-11-15,0 0-18 0,0 0-14 0,25 77-10 16,-21-69-5-16,-1 1-4 0,0 0-5 0,1 0-12 16,1-2-41-16,-1 3-98 0,-1-2-251 15,1-3-933-15</inkml:trace>
  <inkml:trace contextRef="#ctx0" brushRef="#br0" timeOffset="109468.2">22285 8238 198 0,'0'0'61'0,"0"0"-50"15,0 0-48-15,0 0-175 0,0 0 191 16,0 0 21-16</inkml:trace>
  <inkml:trace contextRef="#ctx0" brushRef="#br0" timeOffset="109761.49">22320 8783 0 0,'0'0'0'16,"0"0"0"-16,0 0 27 0,0 0 61 0,0 0-45 15,0 0-128-15,0 0 12 0,0 0 73 0,0 0 0 0</inkml:trace>
  <inkml:trace contextRef="#ctx0" brushRef="#br0" timeOffset="109886.56">22338 8926 73 0,'0'0'357'0,"0"0"-42"16,0 0-92-16,0 0-76 0,0 0-38 0,0 0-59 15,0 0-59-15,0 0-84 0,0 0-69 0,0 0-848 16</inkml:trace>
  <inkml:trace contextRef="#ctx0" brushRef="#br0" timeOffset="110476.04">21009 8748 2469 0,'0'0'169'0,"0"0"-140"16,0 0-43-16,0 0 3 0,0 0 19 16,0 0 24-16,0 0 8 0,0 0-6 0,0 0-7 15,0 0-11-15,0 0-8 0,0 0 2 0,0 0-5 16,125-16 1-16,-104 13-1 0,2 1-3 15,2-1-1-15,1-1-4 0,5-1 3 0,2 2-2 16,1-3-3-16,1 1-3 0,4 1-5 0,0-1-4 16,0 0-7-16,-1-1-8 0,-1 0-17 0,0 2-20 15,-1-1-6-15,0 0-38 0,-3 1 2 0,-10 0 1 16,-7 2-1303-16</inkml:trace>
  <inkml:trace contextRef="#ctx0" brushRef="#br0" timeOffset="110673.74">21978 8603 1945 0,'0'0'53'0,"0"0"-32"0,0 0 3 15,0 0 3-15,0 0 7 0,0 0 13 0,0 0 10 16,0 0 10-16,0 0 2 0,0 0 1 16,0 0 2-16,0 0-5 0,127-2-3 0,-114 4 1 15,4-1 2-15,-2-1-10 0,2 2-4 0,2-1-12 16,-3 0-18-16,0 1 0 0,0-1-9 16,1 0-6-16,-4 1-2 0,0-1-8 0,0 1-3 15,-1-2-3-15,-1 0-3 0,-4 0-4 0,1 0-5 16,-1 0-11-16,1-3-12 0,-3 0-5 0,0 0-5 15,0 1 2-15,-3 0-1 0,0-1-16 16,-1 1-60-16,0 1-1340 0</inkml:trace>
  <inkml:trace contextRef="#ctx0" brushRef="#br0" timeOffset="111239.66">20248 8995 2063 0,'0'0'524'15,"0"0"-475"-15,0 0-32 0,0 0 18 0,0 0 14 16,0 0 10-16,0 0-1 0,0 0-11 0,0 0-16 16,0 0-13-16,0 0-9 0,0 0-9 15,0 0 3-15,0 0-4 0,115-41-3 0,-102 34-1 16,-2 0-14-16,5-1-12 0,-2 0-21 0,3 0-39 16,-6 2-60-16,-3 0-1362 0</inkml:trace>
  <inkml:trace contextRef="#ctx0" brushRef="#br0" timeOffset="111440.38">20542 8699 2173 0,'0'0'402'0,"0"0"-330"0,0 0-44 16,0 0-3-16,0 0 13 0,0 0 24 0,0 0 13 15,0 0 9-15,0 0-6 0,0 0-18 16,0 0-21-16,37 128-26 0,-28-113-8 0,-6-1-6 15,4-1-5-15,-5-1 6 0,4 0-11 0,-3-2-4 16,-2 1-15-16,5-3-45 0,-5-2-42 0,1 0-70 16,-2-3-1373-16</inkml:trace>
  <inkml:trace contextRef="#ctx0" brushRef="#br0" timeOffset="112111.29">20658 8512 1496 0,'0'0'145'0,"0"0"-47"0,0 0-13 16,0 0-16-16,0 0-9 0,0 0-6 0,0 0-4 15,0 0-10-15,0 0-15 0,0 0-10 16,0 0 1-16,-132-79 3 0,111 78 10 0,-3 1 8 15,0 0-3-15,1 5-6 0,-5 3-13 0,-2 4-12 16,1 2-4-16,-2 5-1 0,0 2 2 0,-1 3 2 16,-1 1 1-16,-2 3 3 0,2 2-1 15,2 1 4-15,2 2 1 0,4 0 13 0,-1 3 8 16,3 0 8-16,3 3-4 0,2-1-13 0,5 4-9 16,4 0 8-16,1 4 6 0,6 2 6 0,2 2 5 15,0-4-20-15,6-2-11 0,5-5-6 0,4-7-6 16,5-3 7-16,5-6 6 0,2-4 4 15,8-8 3-15,1-6 5 0,7-5-5 0,2-1 0 16,5-12 2-16,2-3-2 0,0-6 5 0,5-3-1 16,-3-3 3-16,-2-1 4 0,-4-2-3 0,-3 0 2 15,-5 0-1-15,-2 2 0 0,-7 2-1 16,-4 2-3-16,-6 3 0 0,-7 0 1 0,-2 1 4 16,-3-3 0-16,-6 0 1 0,-1-2-5 0,-2-3-13 15,-5-2 0-15,-4-1 0 0,-3 0 1 16,-5 0-2-16,-5-4-10 0,-3 2-24 0,-4 1-2 15,-2 2 7-15,0 4 12 0,-1 9 23 0,1 6 0 16,-1 8-5-16,-1 4-3 0,1 8-4 0,-1 6 2 16,-1 5-3-16,3 4 4 0,4 4-4 15,1 0-4-15,6 0 0 0,7-1-17 0,3-2-15 16,5-4-20-16,2-1-19 0,3-1-26 0,7-5-155 16,-4-3-1286-16</inkml:trace>
  <inkml:trace contextRef="#ctx0" brushRef="#br0" timeOffset="112945.54">22295 8530 254 0,'0'0'193'0,"0"0"-17"0,0 0-2 15,0 0 10-15,0 0-23 0,0 0-18 16,0 0-31-16,0 0-22 0,0 0-16 0,0 0-11 16,0 0 1-16,0 0 9 0,0 0 12 0,0 0 11 15,-38-34 11-15,35 33 5 0,2-1-3 0,0 2-4 16,1 0-13-16,0 0-33 0,0 2-36 16,0 3-10-16,0 5-10 0,0 1 9 0,3 4 11 15,0 1-11-15,2 2-7 0,-1-1-3 0,1 0-5 16,0-2-9-16,1-1-4 0,-1-2-10 0,2 1-4 15,0-1-4-15,-1-2-14 0,1 2-16 16,0-3-30-16,-1 2-39 0,0-1-51 0,0 1-84 16,-1-4-243-16,-2-2-685 0</inkml:trace>
  <inkml:trace contextRef="#ctx0" brushRef="#br0" timeOffset="113331.59">22206 9017 2232 0,'0'0'406'0,"0"0"-272"0,0 0-46 15,0 0-10-15,0 0-9 0,0 0-12 0,0 0-8 16,0 0-9-16,0 0 0 0,0 0 2 0,0 0 5 16,0 0 2-16,0 0-7 0,0 0 0 0,40 46-5 15,-32-35-1-15,0-1-4 0,-3 0-6 16,1-1-6-16,-2 2-7 0,1-3-7 0,-2 2-9 15,-1 1 1-15,0-3-4 0,2 1-7 0,-3-2-4 16,2 0-17-16,-2-3-16 0,0 1-16 16,2-1-20-16,-1-2-21 0,1-1-27 0,0-1-48 15,0 0-141-15,-1 0-1259 0</inkml:trace>
  <inkml:trace contextRef="#ctx0" brushRef="#br0" timeOffset="113995.84">22552 8872 2621 0,'0'0'109'0,"0"0"-81"16,0 0-29-16,0 0 3 0,0 0 11 15,0 0 18-15,0 0 1 0,0 0 0 0,0 0-4 16,0 0-2-16,-129 113 1 0,116-99 0 0,3-3 1 16,3 1-10-16,3-3-5 0,1-1-9 0,3-2-5 15,0 0 3-15,1 0 0 0,5-2 2 16,1 0 0-16,4 0 1 0,1-2-5 0,2 2-2 15,1-2-1-15,3 2 3 0,-2-1-1 0,0 2-2 16,2-1 0-16,-2 2-2 0,-1 1-2 0,-4 1 1 16,-1 0-3-16,0 1-6 0,-4-1-1 15,-1-1 2-15,-3 0 8 0,1 1 12 0,-3-1 6 16,0 1 4-16,-1 0 3 0,-6 0-4 0,-1 1 0 16,-2 0-4-16,-1-1-5 0,-3 0 2 15,0 1 0-15,1-4 3 0,-1 0 2 0,0-3 2 16,2 1-2-16,2-3 5 0,0 0 3 0,2-1-8 15,2-5-1-15,2-1-16 0,2-2-13 0,2-1 1 16,0-2 0-16,4-1 10 0,3-1 3 16,4 0-1-16,2 0-2 0,-1-1-1 0,3-1 0 15,0 0-2-15,2 2 2 0,1-3-4 0,2 2 0 16,1 0 4-16,-1-1 0 0,1 1 3 0,0 1 2 16,-2 0-2-16,0 2 4 0,-6 1 4 15,1-1-2-15,-1 2 3 0,-4 1 2 0,0 2 2 16,-3 1 2-16,1 1 1 0,-2 2 0 0,-1 1-2 15,-2 2-1-15,0 0-6 0,-2 0 2 0,0 4 2 16,0 1-3-16,0 2 5 0,0 3-3 16,-2 1-1-16,-3 0-2 0,1 2-3 0,2-2 1 0,-1-1-4 15,1-1 0-15,0 2 2 0,1-3-3 16,1 0 1-16,0 0-3 0,0-2 1 0,3-2-1 16,3-2 0-16,-1-2 7 0,3 0 0 0,3 0 1 15,-1-6-2-15,3-2 0 0,0-1 4 16,0-2 0-16,2-3 5 0,-1 0 6 0,-2 0 6 15,0-3 3-15,-1 0 5 0,-4 0 2 0,1 1-4 16,-6 1 2-16,-2 1-5 0,0 0 1 16,-3 0-6-16,-7 3-9 0,-4 0-10 0,-1 1-9 15,-5 4-9-15,0 2-7 0,-2 3-4 0,-4 1-3 16,2 0-1-16,0 6-3 0,2-1-5 0,1 3-31 16,2-1-70-16,4-2-227 0,7-2-1241 0</inkml:trace>
  <inkml:trace contextRef="#ctx0" brushRef="#br0" timeOffset="114914.18">22856 8519 1725 0,'0'0'92'0,"0"0"-48"0,0 0 18 15,0 0 38-15,0 0 28 0,0 0 9 0,0 0-17 16,0 0-23-16,0 0-12 0,0 0-12 0,0 0 1 15,0 0-6-15,0 0-7 0,0 0-11 16,-6-11-17-16,3 11-23 0,1 3-23 0,-4 0-10 16,3 3 0-16,-5 1 8 0,5 3 11 0,-2-1 6 15,1 3 2-15,1 0-2 0,2-1-1 16,1 1-1-16,0-1-3 0,0 2 0 0,3-2-4 16,-1-1 0-16,3-2 1 0,0 0 1 0,4-1 5 15,0-1 5-15,-1-2 2 0,3-1 5 0,-1-3 3 16,2 0 3-16,0 0 7 0,2-7 1 15,-2 0 0-15,2-2 3 0,-3 0 0 0,0 0 1 16,-3 1 2-16,-1-2 4 0,-3 2-2 0,-1 0-2 16,-3 1-2-16,0-3-7 0,0 0-2 15,-4-1-1-15,-2 0 0 0,-2-1-6 0,-2 0-4 16,1 3 0-16,-1-1-6 0,-1 2 3 0,0 1-6 16,1 2-3-16,-1 1-1 0,1 0-10 0,1 2-6 15,0 1-11-15,0 0-9 0,0 1-11 0,1 0-13 16,0 0-25-16,3 1-74 0,-2 1-177 0,5 1-1223 15</inkml:trace>
  <inkml:trace contextRef="#ctx0" brushRef="#br0" timeOffset="116582.53">21682 9305 2299 0,'0'0'8'16,"0"0"-65"-16,0 0-1 0,0 0 31 0,0 0 22 15,0 0 29-15,0 0 10 0,0 0-6 0,0 0-11 16,0 0-14-16,0 0-1 0,-134 121 4 0,106-101 15 16,-8 5 13-16,-7-1 11 0,-6 1 1 15,-6-1 1-15,-8-1-4 0,-4-1 1 0,-7 1 4 16,-4-2-10-16,-5 0-1 0,-5-3-5 0,-3 2-5 15,-2-2-8-15,-4-4-12 0,-2 1-3 0,-5-3 4 16,-3-1-12-16,-4-2 5 0,0-2-1 16,-5-4-9-16,-6-3 1 0,-4 0-2 0,-1 0 12 15,-5-3-12-15,-6-4 10 0,2 1 4 0,-7 2-9 16,-5-1 8-16,3 2 4 0,-5 0 5 16,-3 2 1-16,-1 1 8 0,-6 0 6 0,2 6 18 15,-2 0 13-15,0 3-3 0,-2-1-3 0,-1 1 4 16,1 0-8-16,-1 2-5 0,0-2-14 0,-2 1-19 15,-3 1-13-15,2 0 2 0,0 1 6 0,0-2-2 16,1 1-3-16,1-2-2 0,-2-2 2 16,-1-2 1-16,4-1-1 0,0-2 1 0,-2-2-2 15,2 0-4-15,2 0 4 0,1-6 1 0,6-3 6 16,0-2-3-16,8-7-2 0,1-4-2 0,8-4-4 16,3-5 0-16,5-9-1 0,5-2-1 15,2-5-1-15,3-4-5 0,4-3 3 0,3 0 1 16,3 1 1-16,4 2 5 0,3 4 0 0,1 2 3 15,1 4 4-15,3 2-5 0,4 3 3 0,3 2-1 16,3 1-3-16,0 2-1 0,5-1 2 16,1 1 1-16,1 1-3 0,6-1 6 0,0-1 1 15,2 0 1-15,2-3-1 0,2 2-8 0,4-3 1 16,2 4-1-16,-2 0-1 0,6 1 6 0,-2 3-3 16,1 2 2-16,0 4-1 0,6-1 4 15,3 4-3-15,0 1 0 0,8 3 4 0,2-1-6 16,6 2 4-16,4-1 0 0,3 0-2 0,7 1 2 15,1 0-1-15,5 3 0 0,-2-1-1 0,4 3-2 16,1 0 0-16,0 0 0 0,1 2-3 16,-1-2 4-16,1 2-1 0,0-3-1 0,-1 2 4 15,2 0 0-15,0-1-1 0,-1 1 1 0,2-1-1 16,3 0-1-16,-2 3 2 0,2-1-2 16,0-1 1-16,4 1-2 0,-1 0-4 0,1-2-1 0,1 1-1 15,-2-2-1-15,0 1 1 0,0 0 0 16,1-2 0-16,-2 1 2 0,-3 0 1 0,4-2 1 15,-6 1 3-15,5-1 0 0,-3 0 0 0,3 0 0 16,-3 2 1-16,3-1-2 0,1 2 1 0,-1 1 2 16,1-1-2-16,0 2-1 0,2 1 2 15,-1 1-2-15,0-1 4 0,1 5 1 0,-1-2 4 16,0 1 1-16,-2 1 3 0,0 1 0 0,2 0-1 16,-1 0-2-16,0 1-3 0,0 7-1 15,0 5 0-15,2 6 4 0,0 4 5 0,0 6-1 16,4 3 6-16,-3 6 2 0,1 2 0 0,-1 0 0 15,-1 2 2-15,0-2-5 0,0 0-2 0,0-5 1 16,0-1-5-16,0-3-1 0,0-4-3 16,0-3-3-16,-1-4 2 0,0-4-5 0,0-5 3 15,1-6 2-15,0-1-6 0,0-4 5 0,0-1-5 16,0-9-1-16,0-5-3 0,0-10-4 0,1-4-5 16,1-6-6-16,0-4-2 0,0-1-6 0,-2-2-10 15,0 1-4-15,-3-2-16 0,-2 4-8 0,-3-2-1 16,-2 6 3-16,1 1 13 0,0 6 18 15,1 6 18-15,3 6 11 0,-1 6 10 0,4 4 5 16,0 3-2-16,1 3-1 0,1 0-5 0,0 6 0 16,0 1 7-16,0 3 6 0,3 1 5 15,3 1 4-15,0 3 2 0,3 2 3 0,1 1 3 16,4 0 14-16,1 1 13 0,5 0 1 0,0 0 1 16,3-3-13-16,5-3-12 0,-2-2-7 0,3-3-8 15,0-3-5-15,1-4-2 0,0-1-3 16,-2 0 3-16,-4-7 2 0,2 0-1 0,-4-2-3 15,-4 0-1-15,-5 1-2 0,-3 1-3 0,-3 2 1 16,-3 3-5-16,-4-1 2 0,0 3 1 16,0-1-4-16,-2-1 5 0,-6 1-4 0,2-2-1 15,-2 1-2-15,-1 0 0 0,-2 1-1 0,0 1-2 16,-3 0 4-16,3 0-1 0,-1 0-3 0,-5 1-1 16,2 4-2-16,-4 1 1 0,-1 3-2 0,0-1 3 15,0 0-2-15,-1 1 0 0,2-1-2 0,2 0-2 16,2-1 3-16,-2 1-2 0,5 2 1 15,0 1 3-15,0 1-1 0,1 3-5 0,-5 4-5 16,4 1-12-16,-5 3-14 0,4 1-15 0,-4-1-18 16,5-2-10-16,0 0-16 0,4-3-35 15,5-5-116-15,-1-4-1337 0</inkml:trace>
  <inkml:trace contextRef="#ctx0" brushRef="#br0" timeOffset="118625.49">23312 7002 0 0,'0'0'0'15,"0"0"0"-15</inkml:trace>
  <inkml:trace contextRef="#ctx0" brushRef="#br0" timeOffset="121354.52">23312 7002 839 0,'0'0'148'15,"0"0"-45"-15,0 0-14 0,0 0-8 16,-20-19 1-16,17 18 0 0,-1 1-8 0,2-1-9 16,1 1-6-16,-2 0 0 0,1-2 3 0,0 2 5 15,2 0 3-15,0-1 5 0,0 0-1 0,0-1-9 16,0 2-8-16,0-1-10 0,0 1-9 16,0-1-5-16,0 1-7 0,0 0-4 0,0-1-2 0,3 0-1 15,-1-2 4-15,1 1 6 0,-2 0 3 16,4-1 0-16,-1 0 0 0,-1-1-3 0,3 0 0 15,-3 0-1-15,2-2 2 0,-1 2 2 0,2-1 0 16,-2 1-2-16,3-1-2 0,-2 1-2 0,2 0-5 16,-2 2-3-16,0-3 0 0,1 2-5 15,0 0-1-15,0-1-3 0,-1 0 0 0,2 1 0 16,-1-1 1-16,0 2 1 0,-1 0 0 0,0 1 5 16,-1-2 0-16,0 1 4 0,-2-1 0 15,1 1-1-15,0-1-2 0,-2 3-1 0,2-3-3 16,-2 2-4-16,-1 1-3 0,1-1-2 0,2-1-3 15,-2 1 1-15,2 0-2 0,-2 0 1 0,1 0 1 16,1 0-2-16,1-2 1 0,-1 1-1 16,3 1 0-16,-2-2 1 0,1 2 1 0,0-1 0 15,2 1 3-15,0-1-1 0,-1 1 1 0,2 0 2 16,-2 0-2-16,1 1 2 0,2 0 0 0,-1-2 0 16,-2 2 1-16,0 0-4 0,3 0 1 0,-3 0-1 15,0 0 3-15,2 0-3 0,-1 0 2 16,-2 0-2-16,3 0-2 0,-2 0 5 0,0 0 1 15,1 0 0-15,-1-1 3 0,1 1-3 0,-1 0-4 16,-1 0-2-16,4 0 3 0,-4 0-4 0,1 0 1 16,-1 0-1-16,1 0-6 0,2 0 6 15,-4 1-3-15,3 1 1 0,-2-1 4 0,0 0-3 16,4 0 2-16,-5 1-1 0,4-1 0 0,-2 0 1 16,0 0-1-16,3 2 0 0,-1-2-3 0,-2 0 3 15,1 0-1-15,2 0 2 0,-1 2 4 16,-1-2-6-16,-2 1 0 0,4-1 0 0,-3 0-2 15,-1 2 2-15,3-3-1 0,-4 3-2 0,4-2 0 16,-3 1 3-16,1 0 0 0,0 1 1 16,0-1 3-16,3 0-1 0,-2 1 1 0,-1-2 0 15,0 1-2-15,3 1 0 0,-6-1-2 0,4 0 2 16,-4 1-1-16,2-1 0 0,-1-1 2 0,0 2-1 16,1-2-2-16,-3 0 4 0,3 0-4 0,-1 1 0 15,0-1 0-15,1 2 0 0,-2-1 2 16,4 0 1-16,-4 1 2 0,4 0-4 0,-1 0 1 15,0-1 0-15,1 2-4 0,-2 0 4 0,2-1-1 16,-2 0 1-16,1 1 3 0,-2-1-4 0,2 2 3 16,-4-2-2-16,3 2 2 0,-1 0-1 15,0-1-1-15,0 1 0 0,-1 0-4 0,1-1 3 16,1 0 0-16,0 1-1 0,0 0 4 0,-1 0-2 16,1 0-1-16,-2 0 2 0,3-1 0 0,-3 2 2 15,2-1 1-15,0 0 1 0,-3-1-3 16,3-1 0-16,-2 2-3 0,-1-2 1 0,1 1-1 15,2 0 0-15,-3 2 0 0,2 1 6 0,1 1 4 16,0 1 4-16,-1-3-4 0,0 1-5 0,0-2-4 16,-1 0-1-16,-1 0 1 0,1 0-2 15,1-1 0-15,-2 1 1 0,-1 0 1 0,2-2-1 16,0 2 1-16,-1-1 0 0,-1 1-1 0,0-1 1 16,2 2 3-16,0 1-3 0,0 2 3 0,1 0 4 15,0-2-3-15,-3 3 3 0,1-3-6 16,1-1-1-16,0 1 0 0,-1-1-1 0,-2 0 1 15,2 1-1-15,1 0 2 0,0 1 1 0,0 0 4 16,-3-2-1-16,2 1-1 0,0-1-1 0,-1-1-4 16,1 2 1-16,-1 0 1 0,1 0-4 0,-1 0 5 15,0 1 0-15,2-1 2 0,-1 0-2 16,-1 0-1-16,1 1 1 0,-2-2-2 0,1 1 1 16,0 0 3-16,1 1-2 0,-1 2 0 0,1 0 1 15,-1-1 1-15,0 0-3 0,-1 2 1 0,0-1 4 16,2-1-4-16,-1 0-1 0,0 0-1 15,2 0-2-15,-1-2 2 0,-1 0-1 0,0-1 2 16,-1 0-6-16,0-2 6 0,1 2-1 0,0-1-2 16,1-1 10-16,-1 1-7 0,-1-1 0 15,1 0 0-15,1 0-1 0,-1 1 2 0,0 0-3 16,-1 1 1-16,0-2-1 0,0 2 0 0,1 0 0 16,0 0 1-16,1-1 0 0,-1 1-1 0,1 0 1 15,-2 0 2-15,1-1-1 0,0 0-2 16,0 2 1-16,-1 0 0 0,2 0 2 0,1 1-2 15,-2 2-1-15,2 0-1 0,-2-1-6 0,0 0 6 16,0-1 4-16,0 1 0 0,2-1 1 0,-1 0-3 16,0 0-1-16,-1 1 1 0,-1-1 1 15,2 0-3-15,0 1 0 0,-1-1 1 0,1 0-2 0,-1 1 4 16,0-3 1-16,-1 0-2 0,1 0 3 16,1-1-4-16,-1 1 0 0,1-2 1 0,-1 2-4 15,1 0 3-15,-1 0 0 0,0 0 2 0,-1-1-8 16,1 2 8-16,0 0-1 0,1-1-2 0,0 1 6 15,0 0-5-15,-1 0 1 0,0-1 1 16,0 1-1-16,0 0-2 0,2 0 1 0,-1 1 1 16,-1-1-3-16,1 1 4 0,-2-1-2 0,3 1 2 15,0-1 1-15,0 0 0 0,-1 1 0 16,0-1-1-16,1-1 3 0,0 2-4 0,-1-1 0 16,-1-2 1-16,3 2-3 0,-1-2 6 0,-2 0-6 15,2 1-2-15,-2-1 5 0,2 1-4 0,-1-3 1 16,0 2 0-16,-1-2 3 0,2 2-3 15,1-1 0-15,-2 1 1 0,-1 1-5 0,3-2 5 16,-1 2-1-16,-1-2 1 0,-1 1 1 0,4 0-3 16,-2 2 1-16,-1-3-1 0,2 2 3 15,0-1-4-15,-1 1 3 0,1 0 1 0,0-1-6 16,1 1 4-16,-1-2 1 0,-2 1 1 0,0 0 2 16,1-2-3-16,1 2 0 0,-3-2 0 0,1 0-2 15,1 1 0-15,1 1 2 0,-3-1-3 0,4 1 1 16,-2 0 1-16,0-1 1 0,-1 0 3 0,3 1-3 15,-2 0 0-15,1-1-3 0,0 1 0 16,-3-1 7-16,4 0-5 0,-2 0 5 0,-1-1-4 16,-1 0-2-16,1 1 1 0,1 0 1 0,-1-1 0 15,0 1-5-15,-1 0 6 0,1-1-4 0,1 2 0 16,0-2 5-16,-1 1-4 0,-1-1-2 16,3 1 4-16,-1-1 5 0,-1 1-4 0,-1-1 1 15,0 1-1-15,2-1-12 0,0 1 11 0,-1-1-2 16,-1 0 0-16,0-1 3 0,2 1-4 15,0 0 3-15,-1 0-2 0,-1 0 4 0,4-1-2 16,-2 2-1-16,-1-2 0 0,-1 2-6 0,2-1 5 16,0-1 0-16,0 2 1 0,-2-2 5 0,0 2-4 15,2-2 1-15,-1 0-2 0,-1 1 0 0,0-1-1 16,0 0 1-16,0 0-2 0,3 0-5 16,-3 0 7-16,2-1-1 0,-1 1 3 0,-2 0 1 15,2 1-3-15,1-1 1 0,0 0-1 0,-2 1 3 16,0-1-7-16,0 2 4 0,2-2 0 0,-1 0 1 15,-1 1 1-15,0-1-1 0,0 0-1 16,0 1-1-16,0-1 2 0,1 0-1 0,0-1 0 16,1 2-2-16,-2-2 1 0,0 1 2 0,0 0 1 15,2 1 3-15,0-3-5 0,-2 2 1 0,0-1-1 16,0 1-2-16,0-1 2 0,2 0 0 16,0 1 2-16,-2-2-3 0,0 1 0 0,-1 0 1 15,1 1 0-15,-1 1 3 0,2-1 0 0,1-2-1 16,0 3-4-16,-2-1-1 0,1 1 2 0,-1-1 1 15,0 1 2-15,2-1-1 0,0 0 0 16,-1 1-1-16,0 0 0 0,2-1 2 0,-2 1-2 16,-1-1-2-16,1-1 0 0,2 2 0 0,-1-1 2 15,-1-1 1-15,-1 1 1 0,2 1-2 16,1-1 1-16,-2-1 0 0,-2 1-3 0,2 0 4 16,0-1-1-16,-1 1-2 0,1-1 0 0,-1-1 1 15,0 1-1-15,0-1-1 0,-1 0 3 0,1 0-2 16,2 0-1-16,-1 0 0 0,0 0-1 15,0 0 1-15,-1 0 2 0,1 0 0 0,3 0 2 16,-2 0 3-16,-1 0-3 0,4 0 0 0,-4 0 3 16,2 0-4-16,1 0 1 0,-3 0 1 0,1 0-1 15,0 0-1-15,0 0 0 0,-2-1 0 0,2 0 2 16,0-1 1-16,-1 1-2 0,-1 0 1 16,1-1 1-16,4 0-2 0,-3 0 1 0,-1-2 3 15,3 1 0-15,-2-1-1 0,-1 1-1 0,3-1 1 16,-2 0-1-16,1 0 0 0,1 1 0 0,-3-2-1 15,2 1-3-15,0-1 0 0,-2 0 3 16,2-1-1-16,0 0 3 0,-2 2-6 0,1-1 3 16,1-1 0-16,-1 2 0 0,-3 1 0 0,2-1 0 15,0 1-1-15,0-1-3 0,-1 2 3 0,0-2 0 16,0 1-1-16,0 0 1 0,0 0-1 16,0 1-2-16,1-1 1 0,1 1-2 0,-2-2 1 15,0 1 6-15,1 0-5 0,1-1 2 0,1-1 1 16,-2 0-2-16,-2 1 1 0,2 0-1 15,1 0 1-15,0 0-1 0,-1-1-1 0,-1 2 2 16,0 1-3-16,2-2 2 0,0 2 0 0,-1-1-2 16,-1 0 6-16,2-2-4 0,1 1 0 0,-2 1 3 15,-1-2-2-15,0 2 0 0,2-1 0 0,-1 0-4 16,-1-1 2-16,1 1 0 0,-2 0 2 0,2-2 0 16,-1 2 3-16,3-2-2 0,-2 0-1 0,-1 1 0 15,0-1-1-15,0 0 1 0,1 0-2 16,-2 1 5-16,1 3-3 0,1 0-4 0,-2-1 3 15,0 2 0-15,2-1-2 0,-2 2 1 0,0-3 1 16,0 2 0-16,0 0 1 0,1 1 0 16,-1-3 0-16,1 1-2 0,-1 0 2 0,0-2-6 15,1-1 4-15,0 1 0 0,1-1-4 0,-1-1 8 16,2-1-1-16,-2 0-3 0,0 2 2 16,1-2 3-16,1 0-2 0,0-1 2 0,-1-1-3 15,0-1-1-15,2 0 1 0,0 0-1 0,-3 1-3 16,3-1-1-16,-1 1 3 0,-1 0 0 0,0 0 3 15,3 0 6-15,-3 2-13 0,-1 1 2 16,1 0 3-16,0 2-4 0,-1-2 9 0,1 2-5 16,0-1-3-16,-1 2 1 0,0-1 0 0,-1 0 1 15,1 1 4-15,-1-1-1 0,1 2-2 0,-1-1 2 16,2 1 0-16,-2 1 1 0,0-1-3 0,1 0 3 16,-1 1-4-16,2-2-3 0,-1 2 3 0,-1-2 0 15,1-1 0-15,0 2 4 0,-1-2-2 16,0 2-1-16,1 0 1 0,-1 1-1 0,1-1-1 15,-1 2-1-15,0-1 2 0,0 1-8 0,0 0 5 16,0-1-1-16,0 0-7 0,0-1-3 0,0-1-15 16,0 0-14-16,0-2-14 0,-1 1-19 15,0-2-20-15,-1 0-28 0,-4-1-41 0,3 1-94 16,-3 3-228-16,2 1-1153 0</inkml:trace>
  <inkml:trace contextRef="#ctx0" brushRef="#br0" timeOffset="122307.48">24602 7756 1821 0,'0'0'175'0,"0"0"-71"0,0 0-17 0,0 0 24 16,0 0 12-16,0 0 7 0,0 0-16 16,0 0-22-16,0 0-18 0,0 0-15 0,0 0-7 15,0 0-5-15,0 0-7 0,0 0-10 0,6-10-11 16,-6 14-12-16,0 0-3 0,0 5 12 0,1 2 7 16,2 4 11-16,-1 3-2 0,-1 3-7 15,4 2-4-15,-2 5-1 0,-1 0 5 0,-1 3-4 16,0 0-4-16,1 0-2 0,-2-2-10 0,0 3 3 15,0-1-2-15,0 1-5 0,0-2 4 0,0 1-5 16,0-2-1-16,0-1 2 0,0-2 1 0,1-1-3 16,2 1 2-16,-2-2 0 0,0-3-7 0,0 0 6 15,2-2 0-15,-1-1-2 0,-1-1 3 16,-1-2 2-16,1 0 0 0,-1-1 0 0,1-2 5 16,-1-3-10-16,0 1 0 0,0 0 2 0,0-3-6 15,0 0 6-15,0-1 0 0,0-3 0 16,0 1 0-16,0-3 0 0,0 0 0 0,1 0 2 15,-1-1 4-15,1 0-2 0,-1 0 6 0,2-1 1 16,0 0 2-16,-2-2 10 0,0 0 4 0,2-1-2 16,-2-1-2-16,0-2-14 0,0-1-7 15,0-1-1-15,0-3 0 0,-2-1-10 0,-2-3 5 16,2 0-4-16,2-1 3 0,-1 0 11 0,-1-1-3 16,0 1 2-16,0-2-3 0,1 2 3 0,1-2 1 15,-1 4-5-15,1 2 4 0,0 4 2 0,0 2 2 16,0 2 2-16,0 3 1 0,0 0-2 15,0 2-2-15,0 0-3 0,0 0-6 0,0 2-5 16,0 0-7-16,0 0-4 0,0 3-1 0,0 1 7 16,0 5 7-16,0 4 7 0,1 3 7 15,2 0-6-15,0 2-2 0,-1 1-1 0,0-1-1 0,2-1 1 16,-1 2 1-16,-1-2 1 0,-1 1 1 16,2 0-2-16,-2-2-1 0,2 2 4 0,-2-1-1 15,0-1-2-15,-1 0-1 0,2-1-3 0,0 0 0 16,1 1 3-16,-2-1-1 0,1 0 3 15,-2-1-2-15,2 0 3 0,0 0 2 0,0-1 2 16,-2 1 1-16,2 0-4 0,-1-2-1 0,-1 0-3 16,0-1-1-16,1-1 1 0,-1-1 0 15,0 0 0-15,0-4-1 0,0-1-1 0,0-1 1 16,0-3 3-16,0-1-4 0,0 0 0 0,0-1 1 16,0 0-3-16,0 0 2 0,0-1-6 0,0-1-7 15,0-1-7-15,0 1-10 0,0-2-14 0,-1 2-3 16,0-1-12-16,-1 0-12 0,0 1-13 15,-1-2-41-15,2 1-59 0,1-3-98 0,0 2-228 16,0 2-1012-16</inkml:trace>
  <inkml:trace contextRef="#ctx0" brushRef="#br0" timeOffset="124128.03">22337 8747 0 0,'0'0'0'0,"0"0"0"0,0 0 0 16,0 0 0-16,0 0 54 0,0 0 24 0,0 0-29 16,0 0-25-16,0 0-9 0,0 0 15 15,0 0 16-15,0 0 21 0,0 0-1 0,0 0-12 16,3 6-20-16,-3-6-25 0,0 0-16 0,0 0-21 16,1 0-11-16,1 0-17 0,-1 0-25 15,0 0-74-15,-1 0-5 0</inkml:trace>
  <inkml:trace contextRef="#ctx0" brushRef="#br0" timeOffset="128828.14">23554 6738 349 0,'0'0'429'0,"0"0"-350"0,0 0-49 16,0 0 14-16,0 0 17 0,0 0 25 16,0 0 7-16,0 0-11 0,0 0-3 0,0 0-12 15,0 0 11-15,0 0 23 0,0 0-22 0,-46 126-14 16,45-109-31-16,0-1-35 0,1 1 12 0,0-3 3 15,0-2 3-15,0 0-3 0,0-4-1 0,0-1 3 16,0-1 1-16,0-4 7 0,0 0 21 16,0-2 35-16,0 0 38 0,0 0 32 0,0 0 10 15,0-2-25-15,0-2-51 0,0-3-46 0,0-4-35 16,-3-1-15-16,1-2 7 0,-1-2 3 0,1-4 1 16,-2 0-1-16,1 0-17 0,1-1 12 15,1 0 4-15,-2 2 6 0,1 1 19 0,-2 2-4 16,3 1 0-16,0 2 4 0,0 2 7 0,-1 4 6 15,1 1 1-15,0 4 0 0,-1 2-8 0,1 0-15 16,1 0-16-16,0 0-20 0,0 0-12 16,0 2-3-16,0 3 4 0,0 1 24 0,0 3 12 15,0 3 6-15,0 1 3 0,0-1-10 0,0 0-3 16,0 3 1-16,0-2-3 0,1 0 2 16,2 0 2-16,0 0 6 0,-1-1-11 0,-1-1-8 15,0-3-11-15,3-1-14 0,-3-3 2 0,1-2 0 16,-1-1-1-16,0-1-4 0,-1 0-11 0,0-2-8 15,2-5-9-15,2-1-5 0,0-3 4 16,1-2 4-16,-1-2 23 0,2 0 21 0,-1 0 7 16,-4 0-5-16,2 1-22 0,-1 0-12 0,0 3 6 15,-2 2 18-15,0 2 24 0,0 1 9 0,0 3 4 16,0 0-1-16,0 1-1 0,0 2 2 16,-3-1-7-16,2 1-6 0,-2-1-3 0,2 1-4 0,1 0 9 15,0 0 3-15,-1 0-7 0,1 0-5 16,0 5 8-16,0 5 11 0,0 3 29 0,0 6 31 15,1 4-1-15,1 2 28 0,1 3-33 0,1 0-30 16,-1 0-5-16,3 1-43 0,-3-4 13 16,3 1-4-16,0-5-22 0,0-4-157 0,-4-7-1198 0</inkml:trace>
  <inkml:trace contextRef="#ctx0" brushRef="#br0" timeOffset="129429.07">23123 6198 2446 0,'0'0'54'0,"0"0"-60"0,0 0-15 15,0 0 20-15,0 0 19 0,0 0 3 0,0 0-8 16,0 0-12-16,0 0-5 0,120-74-6 16,-112 73-1-16,-2 1-1 0,-1 0-6 0,1 0-8 15,-4 0 3-15,1 6 13 0,-1 1 18 0,0 2 14 16,0 3 12-16,-1 1-4 0,-1 0-12 0,0 1-6 16,0 0-9-16,0 0-7 0,-5-1 1 0,3 1 0 15,-3 0 0-15,-1-2 0 0,2-2 2 16,0-5 0-16,2 1 0 0,2-2-1 0,0-1-5 15,0-2-8-15,0 1-4 0,0-1 5 0,3-1 10 16,4 1 12-16,0 0 10 0,1 0-2 0,-1 1-1 16,4-2-5-16,-2 0-5 0,1 1-2 15,0 0-1-15,1 0-1 0,-2 1 0 0,1 1 0 16,1 2 0-16,-3 1 3 0,-1 0 0 0,-1 1 0 16,0-1 0-16,-3 2 6 0,-2 1 5 0,-1-2 13 15,0 1 15-15,-5 0 3 0,-2 1-2 16,-3-1-10-16,-3 0-20 0,-3 1-23 0,1-1-45 15,-1-2-60-15,2-2-87 0,3-2-142 0,5-1-1097 0</inkml:trace>
  <inkml:trace contextRef="#ctx0" brushRef="#br0" timeOffset="129978.46">23586 6063 2049 0,'0'0'23'0,"0"0"-59"0,0 0 44 0,0 0 75 16,0 0 23-16,0 0 6 0,0 0-21 0,0 0-27 16,0 0-23-16,-65 123-11 0,57-106 5 0,1-2-5 15,2 0-2-15,1-1-4 0,3 0-7 16,1-1-3-16,0 1-1 0,1-3-3 0,7 0-3 16,0-1 3-16,2-2 2 0,2-2 5 0,1-1 6 15,-2-4 4-15,3-1 6 0,-3 0 1 16,-1 0 2-16,0-4-3 0,-3 1 1 0,0-2 0 15,-5 0 2-15,1 0-3 0,-3 0-4 0,0-1-8 16,-1-1-8-16,-3 2-8 0,-3-1-9 0,1 2-13 16,-2-1-7-16,-1 2-2 0,-1-1 0 15,0 3 5-15,2 0 5 0,4 0 3 0,-2 1 1 16,4 0-10-16,2 0-21 0,0 0-26 0,0-2-34 16,1 1-22-16,6 0 9 0,0-1-6 0,6-1-28 15,0-1-27-15,7-3-37 0,-1 1 9 16,2-2 60-16,-1-1 62 0,-1 0 55 0,1-2 35 15,-4 0 19-15,0 0 22 0,1 0 16 0,-3 1 12 16,-4-1 4-16,1 4 5 0,-3 2 4 0,-3 2 0 16,-1 1-3-16,-2 2-19 0,-2 0-28 0,1 0-16 15,-1 3 6-15,0 3 15 0,0 1 22 16,0 1 6-16,0 0-13 0,0-1-8 0,-1 0-11 16,0 0-11-16,0 0-10 0,1-1-9 0,0-2-4 15,0 0-1-15,0-2 2 0,2 1 15 16,0-1 16-16,7-1 22 0,-3-1 17 0,4 0 7 15,2-1-6-15,-2-4-13 0,1-2-14 0,-1 0-9 16,-3-1-4-16,-1-1 0 0,-1 1-1 0,-3-2-10 16,-2 0-9-16,0 0-14 0,-8 0-20 15,-2-1-23-15,-3 1-26 0,-5 3-31 0,-4 2-53 16,3 4-133-16,7 0-1301 0</inkml:trace>
  <inkml:trace contextRef="#ctx0" brushRef="#br0" timeOffset="132680.97">24258 7422 0 0,'0'0'0'0,"0"0"0"0,0 0 0 0,0 0 0 0,0 0 0 15,0 0 0-15,0 0 40 0,0 0 36 0,0 0 10 16,0 0 32-16,0 0 17 0,0 0-21 15,0 0 16-15,1 0-33 0,-1 0-14 0,0 0-1 16,0 0-12-16,0 0 14 0,0 0-1 0,0 0-3 16,0 0-14-16,0 0-20 0,0 0-11 15,0 0-11-15,0 0-9 0,0 0-2 0,0 0 0 16,0 0 1-16,0 0 5 0,0 0-4 0,0 0-2 16,0 0-3-16,0 0-4 0,0 0 1 0,0 0 2 15,0 0 3-15,0 0 2 0,0 0 3 16,0 0 2-16,0 0 0 0,0 0 0 0,0 2-2 15,0-2-2-15,0 0 1 0,0 0 1 0,0 0 0 16,0 0-4-16,0 0-4 0,0 0-7 16,0 0-1-16,0 0-2 0,0 0 1 0,0 0 1 15,0 0 1-15,0 0-1 0,0 0 0 0,0 0 0 16,0 0-1-16,0 0 1 0,0 0 0 16,0 0 1-16,0 0 0 0,0 0-1 0,0 0-1 0,0 0-2 15,0 0 2-15,0 0 1 0,0 0 2 16,0 0 6-16,0 0 4 0,0 0 4 0,0 0 0 15,0 0 0-15,0 0-3 0,0 0-3 0,0 0-1 16,0 0-1-16,0 0 1 0,0 0 3 0,0 0 4 16,0 0 8-16,0 0 1 0,0 0 6 0,0 0 2 15,0 0 2-15,0 0 3 0,0 0 1 16,0 0 4-16,0 0 5 0,0 0 7 0,0 0 4 16,0 0 4-16,1-2-5 0,-1 1-15 0,0-2-10 15,0 2-10-15,0-1-4 0,0 0 5 16,0 0 4-16,0 1-2 0,0 0-3 0,0 1-3 15,0 0 1-15,0 0-1 0,0 0-1 0,0 0-2 16,0 0-1-16,0 0-3 0,0 0 1 0,0 0 0 16,0 0-2-16,0 0 0 0,0 0-4 15,0 0-2-15,0 0-4 0,0 0-4 0,0 0-9 16,0 2-5-16,0 2-1 0,-1 2 5 0,1 3 4 16,-2 2 7-16,-1 4 1 0,0 0-1 0,0 4 2 15,0-1-1-15,0 2 0 0,0-2-3 16,2 0-3-16,-1 1 3 0,0 0-2 0,1-1 4 15,0-2 1-15,-1 1 0 0,2-2 1 0,-1-2-3 16,1-2 0-16,-1-1 1 0,1-1-3 0,0-1 2 16,0-2-1-16,0 1 1 0,0-1-1 0,0 0 0 15,0-3 1-15,0 0-1 0,0-1 1 16,0-2 1-16,0 0 0 0,0 0 3 0,0 0 2 16,0 0 8-16,0 0 8 0,0-1 6 0,0-1-1 15,0-2-9-15,0-2-13 0,0-1-10 0,0-1-3 16,0-3 2-16,0 0 2 0,0-3 2 15,0 0-1-15,-2 0-2 0,0-1 5 0,-1 0-3 16,2 1 6-16,0 1 1 0,-1 1 1 0,2 3 4 16,-1 2 1-16,1 2 2 0,-1 3-2 15,1 2-7-15,0 0-11 0,0 0-15 0,0 0-19 16,0 2-11-16,0 3 8 0,0 3 18 0,-2 4 26 16,2 2 16-16,-1 4 3 0,-1-1-8 0,1 2-7 15,0-4-4-15,0 3 7 0,0-3-1 16,-2-1-1-16,2-1 1 0,-1-2-13 0,2-3-2 15,0-1-2-15,0-2-2 0,0-3 6 0,0-2 9 16,0 0 17-16,0 0 13 0,0-1 11 0,2-3-2 16,-2-2-11-16,1-2-6 0,1-1-13 15,-2-4-8-15,1 0-1 0,-1-2 3 0,0 1 5 0,0 0 7 16,0 3-5-16,0-1-5 0,0 2 0 16,0 4 2-16,-1 2 3 0,-2 3 0 0,1 1-17 15,0 0-18-15,1 1-19 0,-3 4-15 0,-1 5 8 16,-1 3 11-16,-1 3 14 0,-2 2 7 15,0 3-17-15,-1 0-40 0,4-5-136 0,2-6-1311 0</inkml:trace>
  <inkml:trace contextRef="#ctx0" brushRef="#br0" timeOffset="134872.03">24212 9289 2606 0,'0'0'190'0,"0"0"-138"16,0 0-50-16,0 0-14 0,0 0-1 0,0 0 10 15,0 0 18-15,0 0 11 0,0 0 4 16,0 0 2-16,0 0-5 0,0 0-5 0,0 0-9 15,0 0-4-15,82-28-9 0,-76 25-2 0,2 1-5 16,-4-1-4-16,2 1-3 0,-4 1-5 0,-1 0-7 16,0-1-13-16,1 1-19 0,-1 0-29 0,-1 1-24 15,0-1-14-15,0 1 3 0,0 0 25 16,0-1 2-16,-1 1 7 0,-3 0 19 0,-1-1 7 16,-1 1 36-16,-2 0 31 0,2 0 24 0,0 0 24 15,-4 0 10-15,2 1 6 0,0 2-4 16,1 2-2-16,-3 1-1 0,0 0 4 0,1 0 0 15,-2 1-4-15,1 1-4 0,1 1-9 0,0-1-4 16,-2 1-7-16,5-2-9 0,1 0-11 16,-1-2-11-16,4 1-7 0,1-2-2 0,-1 1-3 15,2-2-3-15,0 1-3 0,0 1 5 0,2 0 10 16,3 1 9-16,1 1 3 0,2 0 1 0,1 0-3 16,-1 0 0-16,2 1-2 0,0-1 4 0,3 0 0 15,-2-2-4-15,0 2-2 0,0-2-4 16,-1 0-4-16,-3-1-2 0,-4 0 3 0,2 0 7 15,-5-2 8-15,0 2 9 0,0-1 8 0,-2 0 4 16,-2 2-2-16,-4 2-6 0,-1-1-8 0,-1 2-8 16,-2-1 0-16,1 0-6 0,-2 0-1 0,1-2-3 15,1 0-8-15,1 0-5 0,3-2-21 16,-1-2-21-16,4 1-26 0,1-2-31 0,2 0-61 16,1-3-106-16,1-3-101 0,4 2-341 0,-3-1-658 0</inkml:trace>
  <inkml:trace contextRef="#ctx0" brushRef="#br0" timeOffset="135067.01">24393 9279 2026 0,'0'0'166'0,"0"0"-93"15,0 0-31-15,0 0-18 0,0 0 1 0,0 0 1 16,0 0 1-16,0 0 1 0,0 0-9 0,0 0-1 16,0 0 3-16,0 0 4 0,0 0 6 15,0 0-2-15,-62 106-4 0,61-97-11 0,1 0-5 0,0-1 1 16,1-1 3-16,7 0 1 0,1-1-2 15,1-3 1-15,2-3-7 0,4 0-7 0,3-1-10 16,1-6-30-16,2-2-47 0,2-2-108 0,-9 3-289 16,-4 0-973-16</inkml:trace>
  <inkml:trace contextRef="#ctx0" brushRef="#br0" timeOffset="135260.34">24470 9281 2157 0,'0'0'123'16,"0"0"-55"-16,0 0 3 0,0 0 12 0,0 0 16 15,0 0 16-15,0 0-26 0,1 127-20 16,0-107-18-16,-1-1-27 0,0 1-8 0,0-1-13 16,0-2-18-16,0-1-12 0,0 0-21 0,1-2-36 15,2-2-79-15,0-4-179 0,-2-2-1191 0</inkml:trace>
  <inkml:trace contextRef="#ctx0" brushRef="#br0" timeOffset="135572.51">24596 9285 1719 0,'0'0'522'0,"0"0"-489"0,0 0-18 0,0 0 20 16,0 0 30-16,0 0 22 0,0 0 7 0,0 0-21 15,0 0-21-15,0 0-20 0,0 0-17 16,0 0 3-16,0 0-1 0,40 115 2 0,-32-110 9 16,2-2 3-16,0-1 6 0,0-2 3 0,1 0 6 15,-1-4 8-15,-1-3 5 0,1-2 2 16,-3 0-5-16,-1-1-3 0,0-3-9 0,-3 0-4 16,-2-1-5-16,-1 0-11 0,0-2-8 0,-1-1-12 15,-8 0-3-15,0 1-11 0,-3 0-6 0,0-1-1 16,-5 3-10-16,4 0 5 0,-3 3-4 15,2 2-4-15,2 3-2 0,1 3-12 0,1 0-18 16,2 3-25-16,-2 0-35 0,5 2-76 0,1 1-329 16,2-1-1036-16</inkml:trace>
  <inkml:trace contextRef="#ctx0" brushRef="#br0" timeOffset="136100.29">24472 9542 0 0,'0'0'0'0,"0"0"0"0,0 0 0 16,0 0 0-16,0 0 0 0</inkml:trace>
  <inkml:trace contextRef="#ctx0" brushRef="#br0" timeOffset="140035.69">17899 12869 2155 0,'0'0'72'0,"0"0"-85"0,0 0-17 0,0 0-5 16,0 0 2-16,0 0-2 0,0 0-53 15,0 0-171-15,0 0-1090 0</inkml:trace>
  <inkml:trace contextRef="#ctx0" brushRef="#br0" timeOffset="175270.98">12388 8259 0 0,'0'0'0'0,"0"0"0"0,0 0 69 0,0 0 19 16,0 0-28-16,0 0 0 0,0 0 0 0,0 0-16 16,0 0 3-16,0 0-19 0,0 0 1 15,0 0-1-15,0-1-9 0,0 1 9 0,0 0-12 16,0 0 2-16,0-1 10 0,0 1 14 0,0 0 6 15,0-1-5-15,0-1-11 0,0 2-12 16,-1 0 13-16,1-1 12 0,-1 1 14 0,1 0 8 16,0 0-11-16,-1 0-4 0,1 0-17 0,0 0-15 15,0 0-10-15,0 0-16 0,0 0-11 16,0 0-9-16,0 0-5 0,0 0-2 0,0 0 10 16,0 0 12-16,0 0 9 0,0 0 11 0,0 0 9 15,0 0 9-15,0 0 7 0,0 0 3 0,0 0 4 16,0 0-4-16,0 0-8 0,0 0-8 15,0 0-14-15,0 0-11 0,0 0-5 0,0 0-2 16,0 0 2-16,0 0 5 0,0 0 6 0,0 0 7 16,0 0 4-16,0 0 2 0,0 0 1 15,0 0-4-15,0 0-1 0,0 0 0 0,0 0-4 16,0 0-3-16,0 0-5 0,0 0-7 0,0 0-10 16,0 0-13-16,0 0-16 0,0 0-20 0,0 0-24 15,0 0-13-15,0 0 1 0,0 0 7 0,0 0-4 16,0 0-88-16,0 0-316 0</inkml:trace>
  <inkml:trace contextRef="#ctx0" brushRef="#br0" timeOffset="175823.91">12351 8201 617 0,'0'0'290'0,"0"0"-79"0,0 0-78 16,0 0-39-16,0 0-8 0,0 0-4 16,0 0-8-16,0 0 0 0,0 0-7 0,0 0 2 15,0 0 11-15,0 0 19 0,0 0 8 0,0 0-1 16,6 68-17-16,-4-55-19 0,4 0-13 0,-3 1-15 16,2 1-2-16,-1 0-2 0,-1 0-8 15,3 3 1-15,-2 0-9 0,5 0-9 0,-2-1-2 16,-1 1-6-16,0-1 0 0,3-2 0 0,-2 2 3 15,-2-3 5-15,3 0 1 0,-3-2-4 16,3-1-6-16,-1-3-3 0,-1-2 1 0,0-3 5 16,4 1 6-16,-1-3 3 0,1-1 7 0,1 0 0 15,0 0-1-15,6-2 1 0,-3-1 0 16,4-3 3-16,0 3 0 0,-1-1 0 0,2 1-3 16,1 1-3-16,0-1 1 0,-2 1-4 0,-2 1 1 15,-1 0-4-15,-2 1-4 0,-1 0-2 0,-2 0-8 16,-1 0 2-16,-2 0-4 0,-2 2 0 0,-1-1-4 15,-2 1-5-15,-2 1-3 0,1 0-7 16,-1 1-13-16,2 0-45 0,-2 0-81 0,0-2-141 16,0 1-1229-16</inkml:trace>
  <inkml:trace contextRef="#ctx0" brushRef="#br0" timeOffset="176575.22">12976 8522 1088 0,'0'0'118'0,"0"0"-95"0,0 0-20 16,0 0 3-16,0 0 5 0,0 0 16 0,0 0 3 16,0 0 6-16,0 0-5 0,0 0-6 0,0 0-2 15,0 0 8-15,-12 125 22 0,12-108 22 0,0-1 24 16,1-1 9-16,1 2-4 0,4-1-12 0,-1 1-10 16,3-2-12-16,1-3-11 0,0 2-11 0,3-4-18 15,0 1-10-15,0-3-12 0,2-2-4 16,-2-1-3-16,1-3-3 0,-2-2 2 0,5 0 1 15,-4-2-2-15,3-4 3 0,-4-3 0 0,1 0 5 16,-2-1 3-16,-4-1 9 0,2-1 7 0,-4-1 11 16,0 0 7-16,-3-1-4 0,-1 0-2 15,0 0-10-15,0 1-11 0,-6-1-6 0,-1 1-8 16,-3 1-8-16,-5-2-4 0,2 1 3 0,-5 2 0 16,-1 0 5-16,3 3 5 0,-3-1 1 15,2 3 7-15,-1 1 1 0,3 2-3 0,-2-1 0 16,6 3-11-16,1 0-6 0,2 1-7 0,2 0-7 15,0 1-7-15,5 2-11 0,-1 2-10 0,1-1-13 16,1 1-23-16,0 1-44 0,0-1-79 16,1-2-622-16,1-1-311 0</inkml:trace>
  <inkml:trace contextRef="#ctx0" brushRef="#br0" timeOffset="178072.4">13312 8860 2153 0,'0'0'88'0,"0"0"-50"0,0 0-4 0,0 0-4 16,0 0 16-16,0 0 12 0,0 0 5 0,0 0-11 15,0 0-20-15,0 0-14 0,0 0-14 16,12 119-3-16,-15-106-8 0,-1-2-11 0,-1 1-20 16,2-5-46-16,0 1-106 0,0-5-1252 0</inkml:trace>
  <inkml:trace contextRef="#ctx0" brushRef="#br0" timeOffset="178417.63">13454 8483 1698 0,'0'0'281'0,"0"0"-142"16,0 0-10-16,0 0-9 0,0 0-2 0,0 0 2 16,0 0-9-16,0 0-27 0,0 0-21 0,0 0-16 15,0 0-5-15,0 0 4 0,0 0-5 0,-8 37-7 16,14-22-7-16,-3 0-2 0,3 2-4 0,-2-1-2 16,2 1-2-16,-1 1-9 0,0-1-3 15,-1-1-5-15,2 0-2 0,-2-2-2 0,4-1-3 16,-4-3-12-16,4 1-23 0,-1-2-37 0,-3-4-63 15,5 1-93-15,-5-1-152 0,-1-3-1154 0</inkml:trace>
  <inkml:trace contextRef="#ctx0" brushRef="#br0" timeOffset="178700.37">13707 8740 2187 0,'0'0'133'0,"0"0"-34"15,0 0-32-15,0 0-1 0,0 0 9 16,0 0 2-16,0 0-13 0,0 0-23 0,0 0-21 15,0 0-14-15,28 123-4 0,-28-111-7 0,0 1-1 16,-5-1-9-16,3-1-15 0,-3 0-24 16,1 0-54-16,-1-2-102 0,0-3-202 0,4-3-1064 0</inkml:trace>
  <inkml:trace contextRef="#ctx0" brushRef="#br0" timeOffset="179178.06">13813 8560 1817 0,'0'0'238'0,"0"0"-182"15,0 0-1-15,0 0 9 0,0 0 15 0,0 0 13 16,0 0 0-16,0 0-14 0,0 0-20 0,0 0-14 16,0 0-4-16,0 0-2 0,0 0 3 15,84-68 2-15,-78 73 1 0,2 2-1 0,-3 6-8 16,1 0-8-16,-2 2-10 0,1 1-6 0,-1 2-2 16,-1-1-8-16,-2 1-3 0,0 1-3 15,-1-1-6-15,0 0 0 0,-4 0-2 0,-1-2 3 16,0 0-1-16,0-2 4 0,-1 0 4 0,1-3-1 15,-2 0 7-15,3-4-5 0,0-1 2 0,1-2 3 16,1-2-6-16,0-1 7 0,-1-1-4 16,2 0-8-16,-1-1-5 0,2-4-1 0,0-1 1 15,0 0 4-15,0-4 8 0,0 2 0 0,0 0 2 16,5 2 1-16,-1 1-4 0,0 0 4 0,1 3-2 16,3 0 2-16,-2 2 7 0,2 0 1 15,0 0 0-15,3 2-3 0,-2 3-3 0,1 1-2 0,2 1-1 16,-1-1 0-16,0 3-4 0,1-3-6 15,-1 0-9-15,3-2-19 0,-2 0-38 0,2-1-78 16,-4-1-137-16,-3-2-1216 0</inkml:trace>
  <inkml:trace contextRef="#ctx0" brushRef="#br0" timeOffset="179378.11">14156 8672 2402 0,'0'0'239'0,"0"0"-213"16,0 0-16-16,0 0-16 0,0 0-6 0,0 0-3 16,0 0-13-16,0 0-41 0,0 0-74 0,0 0-125 15,0 0-1178-15</inkml:trace>
  <inkml:trace contextRef="#ctx0" brushRef="#br0" timeOffset="179518.34">14274 8719 2326 0,'0'0'62'0,"0"0"-45"0,0 0-65 16,0 0-111-16,0 0-1255 0</inkml:trace>
  <inkml:trace contextRef="#ctx0" brushRef="#br0" timeOffset="179689.97">14433 8660 2574 0,'0'0'116'0,"0"0"-51"15,0 0-32-15,0 0-20 0,0 0-7 0,0 0-15 16,0 0-24-16,0 0-57 0,0 0-92 0,0 0-111 16,0 0-1185-16</inkml:trace>
  <inkml:trace contextRef="#ctx0" brushRef="#br0" timeOffset="179801">14575 8627 1564 0,'0'0'-64'0,"0"0"-1222"0</inkml:trace>
  <inkml:trace contextRef="#ctx0" brushRef="#br0" timeOffset="182725.09">14726 8615 2309 0,'0'0'160'0,"0"0"-91"0,0 0-23 0,0 0-7 16,0 0 17-16,0 0 3 0,0 0 7 0,0 0-7 15,0 0-17-15,0 0-14 0,0 0-13 0,15 130-3 16,-15-117-4-16,0 1 0 0,0-1-1 0,-4-1-9 16,-3 2-1-16,0 1-11 0,0-1-16 0,-2-1-16 15,0 1-34-15,1-4-41 0,0 1-56 16,2-4-98-16,3-3-1189 0</inkml:trace>
  <inkml:trace contextRef="#ctx0" brushRef="#br0" timeOffset="183236.74">14974 8529 1639 0,'0'0'230'0,"0"0"-152"16,0 0-2-16,0 0 3 0,0 0 16 0,0 0 10 16,0 0-8-16,0 0-19 0,28 116-27 0,-25-100-23 15,-1 0-13-15,-2 1-6 0,1-1-4 0,-1-2 0 16,0 0-2-16,0-3 3 0,0-2 3 15,0-1-1-15,0-2 2 0,-1-3-2 0,1-2 4 16,0-1 10-16,0 0 7 0,0 0 1 0,0-5-8 16,0-3-10-16,0-2-14 0,0-3-1 0,1-3-1 15,2-2-3-15,-3-1 1 0,2-1 0 16,-1 0-1-16,2-1 1 0,-1-1 4 0,2 2 4 16,1 2 0-16,-1 2 4 0,2 2 1 0,2 3 2 15,-2 3 3-15,3 2 1 0,-1-1 3 16,1 4 4-16,0 2-2 0,0 0 1 0,0 1 3 15,-1 0-2-15,1 5 1 0,-1 2 1 0,1 1-4 16,-1 2 3-16,-2 0-2 0,1 4-3 0,-2 0-2 16,0 2-4-16,-1 0-3 0,-3 2-4 0,2-1-1 15,-1 0-10-15,-1-1-12 0,1 0-16 16,-2-1-30-16,0 0-37 0,0-1-61 0,0-3-96 16,0-6-1236-16</inkml:trace>
  <inkml:trace contextRef="#ctx0" brushRef="#br0" timeOffset="183482.73">15348 8637 2333 0,'0'0'312'0,"0"0"-252"16,0 0-12-16,0 0-5 0,0 0 11 0,0 0 6 16,0 0 4-16,0 0-13 0,0 0-20 0,0 0-17 15,0 0-10-15,0 0-8 0,0 0-12 0,0 0-16 16,127-9-46-16,-114 1-96 0,-2 2-269 16,-2 2-1120-16</inkml:trace>
  <inkml:trace contextRef="#ctx0" brushRef="#br0" timeOffset="184116.59">15633 8479 2218 0,'0'0'86'0,"0"0"-27"0,0 0-13 15,0 0 9-15,0 0 17 0,0 0 11 0,0 0-10 16,0 0-18-16,0 0-19 0,27 117-12 0,-26-105 0 16,2 2 0-16,1-2 2 0,-1 0-3 0,-2-1-2 15,1-1-6-15,0-2-5 0,-1-1-3 0,2-3-7 16,-2-2-3-16,0-1-3 0,0-1-1 16,1 0 3-16,-1-4-4 0,1-4 1 0,-1-2-2 15,-1-1 3-15,2-3 4 0,-2-1 0 0,1-2 2 16,-1-1-1-16,0-2-1 0,0 1 0 15,0-1 1-15,0 1-2 0,1 2 2 0,0 1 2 0,3 3 0 16,-1 3 4-16,-1 2 0 0,3 3 0 16,-1 2 1-16,3 0 0 0,-2 3-1 0,2 0 1 15,-1 0 0-15,0 0 0 0,4 3 1 0,-4 1 0 16,0 2 1-16,1 1 3 0,-2 1-1 16,1 0 2-16,0 2 0 0,-1 1 2 0,3 0-3 15,-2 3-2-15,0-2 0 0,2 4-6 0,-4-1 2 16,3 1-1-16,-2 0-2 0,1-1 0 0,-4 1-4 15,2-1-2-15,-3-1-2 0,-1-1-1 16,2-3-1-16,-2-3 2 0,0-1 3 0,0-3 1 16,0-3 6-16,0 0-1 0,0 0-4 0,0-5-5 15,0-2-5-15,0-4 0 0,0-1 6 16,0-3 5-16,0 1 3 0,0-3-1 0,0 0 0 16,0-1-2-16,0-1 1 0,0-1 0 0,0 1 2 15,0-1-2-15,0 2 0 0,0 0 1 0,2 2 0 16,3 2 4-16,0 1-2 0,1 5 1 0,0 1 1 15,2 3 2-15,-3 2 2 0,0 2 1 0,1 2 2 16,0 4 0-16,1 4 1 0,-1 1-1 16,-1 2-3-16,1 2 0 0,0 1 0 0,1 0-5 15,-4 2 0-15,4 0-1 0,-1 0-7 0,1 1-10 16,1-2-25-16,-1-1-53 0,-3-5-130 0,0-3-1363 16</inkml:trace>
  <inkml:trace contextRef="#ctx0" brushRef="#br0" timeOffset="184345.5">16095 8556 2566 0,'0'0'111'0,"0"0"-72"15,0 0-11-15,0 0 3 0,0 0 3 16,0 0 8-16,0 0-4 0,0 0-14 0,0 0-11 16,0 0-10-16,0 0-3 0,0 0-3 0,0 0-8 15,0 0-14-15,114-21-30 0,-104 16-74 0,-4 0-147 16,-1 4-1245-16</inkml:trace>
  <inkml:trace contextRef="#ctx0" brushRef="#br0" timeOffset="184635.33">16362 8295 2643 0,'0'0'127'16,"0"0"-71"-16,0 0-10 0,0 0 13 0,0 0 17 15,0 0 13-15,0 0-9 0,0 0-22 0,0 0-19 16,0 0-14-16,0 0-5 0,0 0 0 16,13 120 4-16,-8-99 3 0,-3 1 2 0,1 1-1 15,2 0-7-15,-3-1-5 0,4 2-5 0,-1-2-6 16,0-2-5-16,0-2-5 0,3-2 0 0,-4-3-9 16,4-1-10-16,-3-3-9 0,0-2-28 0,1-2-38 15,-2-2-78-15,-2-1-558 0,2-2-906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40FEF-F84F-43E1-8206-57A0353EC3DE}" type="datetimeFigureOut">
              <a:rPr lang="en-GB" smtClean="0"/>
              <a:t>30/03/2022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25ED8-F08D-4B2A-99D6-976EFDC1CD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28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204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34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6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D4FABC58-0DF7-44BD-A17C-B91E856B9038}" type="datetime1">
              <a:rPr lang="en-GB" smtClean="0"/>
              <a:t>30/03/2022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4: Root-Locus and Frequency Domain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63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569FCE5-AABB-4D1A-97FA-D75D54CE5267}" type="datetime1">
              <a:rPr lang="en-GB" smtClean="0"/>
              <a:t>30/03/2022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4: Root-Locus and Frequency Domain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773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9DC862C4-DFA3-467B-991D-44B7D6A41B2A}" type="datetime1">
              <a:rPr lang="en-GB" smtClean="0"/>
              <a:t>30/03/2022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4: Root-Locus and Frequency Domain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460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1084" y="18288"/>
            <a:ext cx="6027174" cy="329184"/>
          </a:xfrm>
        </p:spPr>
        <p:txBody>
          <a:bodyPr/>
          <a:lstStyle>
            <a:lvl1pPr>
              <a:defRPr sz="1200"/>
            </a:lvl1pPr>
          </a:lstStyle>
          <a:p>
            <a:r>
              <a:rPr lang="en-GB" dirty="0"/>
              <a:t>Control Section 4: Root-Locus and Frequency Domain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2207" y="18288"/>
            <a:ext cx="774595" cy="329184"/>
          </a:xfrm>
        </p:spPr>
        <p:txBody>
          <a:bodyPr/>
          <a:lstStyle>
            <a:lvl1pPr algn="r">
              <a:defRPr/>
            </a:lvl1pPr>
          </a:lstStyle>
          <a:p>
            <a:fld id="{C77A4947-2F07-412B-9A57-7912053BED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22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70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89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5B21F83-B6C7-4781-856E-1F5B9E4302CC}" type="datetime1">
              <a:rPr lang="en-GB" smtClean="0"/>
              <a:t>30/03/2022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4: Root-Locus and Frequency Domain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700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4: Root-Locus and Frequency Domain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787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01CF9773-3B0C-4296-884D-90FBFB8FFEA7}" type="datetime1">
              <a:rPr lang="en-GB" smtClean="0"/>
              <a:t>30/03/2022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4: Root-Locus and Frequency Domain Analysis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363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D5A5C43-8226-4FB5-AE28-DBD5EB61D7B8}" type="datetime1">
              <a:rPr lang="en-GB" smtClean="0"/>
              <a:t>30/03/2022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4: Root-Locus and Frequency Domain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38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D2D9BEC1-8870-4A72-9AE4-17AA412C12EA}" type="datetime1">
              <a:rPr lang="en-GB" smtClean="0"/>
              <a:t>30/03/2022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4: Root-Locus and Frequency Domain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477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8"/>
            <a:ext cx="2139696" cy="4243615"/>
          </a:xfrm>
        </p:spPr>
        <p:txBody>
          <a:bodyPr/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64FDE53F-5017-49B2-AA88-F5777A576B72}" type="datetime1">
              <a:rPr lang="en-GB" smtClean="0"/>
              <a:t>30/03/2022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4: Root-Locus and Frequency Domain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9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96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031F930A-2387-451D-80C6-5BF716C8ABD9}" type="datetime1">
              <a:rPr lang="en-GB" smtClean="0"/>
              <a:t>30/03/2022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4: Root-Locus and Frequency Domain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125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3937" y="18288"/>
            <a:ext cx="6194323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Control Section 4: Root-Locus and Frequency Domain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8258" y="18288"/>
            <a:ext cx="37854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 b="1">
                <a:solidFill>
                  <a:srgbClr val="FFFFFF"/>
                </a:solidFill>
              </a:defRPr>
            </a:lvl1pPr>
          </a:lstStyle>
          <a:p>
            <a:fld id="{C77A4947-2F07-412B-9A57-7912053BED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57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685783" rtl="0" eaLnBrk="1" latinLnBrk="0" hangingPunct="1">
        <a:spcBef>
          <a:spcPct val="0"/>
        </a:spcBef>
        <a:buNone/>
        <a:defRPr sz="4000" kern="1200" spc="-75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indent="-137157" algn="l" defTabSz="68578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26" indent="-137157" algn="l" defTabSz="685783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61" indent="-137157" algn="l" defTabSz="6857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91518" indent="-102868" algn="l" defTabSz="685783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37157" algn="l" defTabSz="6857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165831" indent="-137157" algn="l" defTabSz="6857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302987" indent="-137157" algn="l" defTabSz="6857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440144" indent="-137157" algn="l" defTabSz="6857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9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1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9" Type="http://schemas.openxmlformats.org/officeDocument/2006/relationships/customXml" Target="../ink/ink30.xml"/><Relationship Id="rId21" Type="http://schemas.openxmlformats.org/officeDocument/2006/relationships/customXml" Target="../ink/ink21.xml"/><Relationship Id="rId34" Type="http://schemas.openxmlformats.org/officeDocument/2006/relationships/image" Target="../media/image36.png"/><Relationship Id="rId42" Type="http://schemas.openxmlformats.org/officeDocument/2006/relationships/image" Target="../media/image40.png"/><Relationship Id="rId47" Type="http://schemas.openxmlformats.org/officeDocument/2006/relationships/customXml" Target="../ink/ink34.xml"/><Relationship Id="rId50" Type="http://schemas.openxmlformats.org/officeDocument/2006/relationships/image" Target="../media/image44.png"/><Relationship Id="rId55" Type="http://schemas.openxmlformats.org/officeDocument/2006/relationships/customXml" Target="../ink/ink38.xml"/><Relationship Id="rId7" Type="http://schemas.openxmlformats.org/officeDocument/2006/relationships/customXml" Target="../ink/ink14.xml"/><Relationship Id="rId12" Type="http://schemas.openxmlformats.org/officeDocument/2006/relationships/image" Target="../media/image25.png"/><Relationship Id="rId17" Type="http://schemas.openxmlformats.org/officeDocument/2006/relationships/customXml" Target="../ink/ink19.xml"/><Relationship Id="rId25" Type="http://schemas.openxmlformats.org/officeDocument/2006/relationships/customXml" Target="../ink/ink23.xml"/><Relationship Id="rId33" Type="http://schemas.openxmlformats.org/officeDocument/2006/relationships/customXml" Target="../ink/ink27.xml"/><Relationship Id="rId38" Type="http://schemas.openxmlformats.org/officeDocument/2006/relationships/image" Target="../media/image38.png"/><Relationship Id="rId46" Type="http://schemas.openxmlformats.org/officeDocument/2006/relationships/image" Target="../media/image42.png"/><Relationship Id="rId2" Type="http://schemas.openxmlformats.org/officeDocument/2006/relationships/image" Target="../media/image120.png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29" Type="http://schemas.openxmlformats.org/officeDocument/2006/relationships/customXml" Target="../ink/ink25.xml"/><Relationship Id="rId41" Type="http://schemas.openxmlformats.org/officeDocument/2006/relationships/customXml" Target="../ink/ink31.xml"/><Relationship Id="rId5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16.xml"/><Relationship Id="rId24" Type="http://schemas.openxmlformats.org/officeDocument/2006/relationships/image" Target="../media/image31.png"/><Relationship Id="rId32" Type="http://schemas.openxmlformats.org/officeDocument/2006/relationships/image" Target="../media/image35.png"/><Relationship Id="rId37" Type="http://schemas.openxmlformats.org/officeDocument/2006/relationships/customXml" Target="../ink/ink29.xml"/><Relationship Id="rId40" Type="http://schemas.openxmlformats.org/officeDocument/2006/relationships/image" Target="../media/image39.png"/><Relationship Id="rId45" Type="http://schemas.openxmlformats.org/officeDocument/2006/relationships/customXml" Target="../ink/ink33.xml"/><Relationship Id="rId53" Type="http://schemas.openxmlformats.org/officeDocument/2006/relationships/customXml" Target="../ink/ink37.xml"/><Relationship Id="rId58" Type="http://schemas.openxmlformats.org/officeDocument/2006/relationships/image" Target="../media/image48.png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23" Type="http://schemas.openxmlformats.org/officeDocument/2006/relationships/customXml" Target="../ink/ink22.xml"/><Relationship Id="rId28" Type="http://schemas.openxmlformats.org/officeDocument/2006/relationships/image" Target="../media/image33.png"/><Relationship Id="rId36" Type="http://schemas.openxmlformats.org/officeDocument/2006/relationships/image" Target="../media/image37.png"/><Relationship Id="rId49" Type="http://schemas.openxmlformats.org/officeDocument/2006/relationships/customXml" Target="../ink/ink35.xml"/><Relationship Id="rId57" Type="http://schemas.openxmlformats.org/officeDocument/2006/relationships/customXml" Target="../ink/ink39.xml"/><Relationship Id="rId10" Type="http://schemas.openxmlformats.org/officeDocument/2006/relationships/image" Target="../media/image24.png"/><Relationship Id="rId19" Type="http://schemas.openxmlformats.org/officeDocument/2006/relationships/customXml" Target="../ink/ink20.xml"/><Relationship Id="rId31" Type="http://schemas.openxmlformats.org/officeDocument/2006/relationships/customXml" Target="../ink/ink26.xml"/><Relationship Id="rId44" Type="http://schemas.openxmlformats.org/officeDocument/2006/relationships/image" Target="../media/image41.png"/><Relationship Id="rId52" Type="http://schemas.openxmlformats.org/officeDocument/2006/relationships/image" Target="../media/image45.png"/><Relationship Id="rId4" Type="http://schemas.openxmlformats.org/officeDocument/2006/relationships/image" Target="../media/image3.png"/><Relationship Id="rId9" Type="http://schemas.openxmlformats.org/officeDocument/2006/relationships/customXml" Target="../ink/ink15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customXml" Target="../ink/ink24.xml"/><Relationship Id="rId30" Type="http://schemas.openxmlformats.org/officeDocument/2006/relationships/image" Target="../media/image34.png"/><Relationship Id="rId35" Type="http://schemas.openxmlformats.org/officeDocument/2006/relationships/customXml" Target="../ink/ink28.xml"/><Relationship Id="rId43" Type="http://schemas.openxmlformats.org/officeDocument/2006/relationships/customXml" Target="../ink/ink32.xml"/><Relationship Id="rId48" Type="http://schemas.openxmlformats.org/officeDocument/2006/relationships/image" Target="../media/image43.png"/><Relationship Id="rId56" Type="http://schemas.openxmlformats.org/officeDocument/2006/relationships/image" Target="../media/image47.png"/><Relationship Id="rId8" Type="http://schemas.openxmlformats.org/officeDocument/2006/relationships/image" Target="../media/image23.png"/><Relationship Id="rId51" Type="http://schemas.openxmlformats.org/officeDocument/2006/relationships/customXml" Target="../ink/ink36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customXml" Target="../ink/ink40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4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customXml" Target="../ink/ink4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customXml" Target="../ink/ink4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customXml" Target="../ink/ink44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customXml" Target="../ink/ink45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customXml" Target="../ink/ink46.xml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.xml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ookboon.com/en/control-engineering-matlab-ebook" TargetMode="External"/><Relationship Id="rId2" Type="http://schemas.openxmlformats.org/officeDocument/2006/relationships/hyperlink" Target="https://www.cds.caltech.edu/~murray/amwiki/index.php/Main_Pag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dirty="0"/>
              <a:t>Dynamics &amp; Control </a:t>
            </a:r>
            <a:br>
              <a:rPr lang="en-US" sz="1800" dirty="0"/>
            </a:br>
            <a:r>
              <a:rPr lang="en-US" dirty="0"/>
              <a:t>CONTROL</a:t>
            </a:r>
            <a:endParaRPr lang="en-GB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85801" y="3505201"/>
            <a:ext cx="7566949" cy="3208117"/>
          </a:xfrm>
        </p:spPr>
        <p:txBody>
          <a:bodyPr>
            <a:normAutofit/>
          </a:bodyPr>
          <a:lstStyle/>
          <a:p>
            <a:r>
              <a:rPr lang="en-GB" sz="3200" dirty="0"/>
              <a:t>Section 4.1:</a:t>
            </a:r>
          </a:p>
          <a:p>
            <a:r>
              <a:rPr lang="en-GB" sz="3200" b="1" dirty="0"/>
              <a:t>Root-Locus analysis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US" sz="1600" dirty="0"/>
          </a:p>
          <a:p>
            <a:r>
              <a:rPr lang="en-US" sz="1600" dirty="0"/>
              <a:t>Dr. Olaoluwa Popoola</a:t>
            </a:r>
          </a:p>
          <a:p>
            <a:r>
              <a:rPr lang="en-US" sz="1600" dirty="0"/>
              <a:t>Email: </a:t>
            </a:r>
            <a:r>
              <a:rPr lang="en-US" sz="1600" u="sng" dirty="0">
                <a:solidFill>
                  <a:srgbClr val="0070C0"/>
                </a:solidFill>
              </a:rPr>
              <a:t>olaoluwa.popoola@glasgow.ac.uk</a:t>
            </a:r>
          </a:p>
          <a:p>
            <a:r>
              <a:rPr lang="en-US" sz="1600" dirty="0"/>
              <a:t>Notes produced by Dr. Henrik Gollee, Julien Le </a:t>
            </a:r>
            <a:r>
              <a:rPr lang="en-US" sz="1600" dirty="0" err="1"/>
              <a:t>Kernec</a:t>
            </a:r>
            <a:endParaRPr lang="en-US" sz="1600" dirty="0"/>
          </a:p>
          <a:p>
            <a:endParaRPr lang="en-US" sz="1600" dirty="0"/>
          </a:p>
          <a:p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7C45740-5300-4964-8FF0-965D3C21A05C}"/>
                  </a:ext>
                </a:extLst>
              </p14:cNvPr>
              <p14:cNvContentPartPr/>
              <p14:nvPr/>
            </p14:nvContentPartPr>
            <p14:xfrm>
              <a:off x="5303160" y="2591640"/>
              <a:ext cx="695160" cy="321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7C45740-5300-4964-8FF0-965D3C21A0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3800" y="2582280"/>
                <a:ext cx="713880" cy="3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0251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Root-Locus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892" y="1600200"/>
                <a:ext cx="8997351" cy="4876800"/>
              </a:xfrm>
            </p:spPr>
            <p:txBody>
              <a:bodyPr>
                <a:normAutofit/>
              </a:bodyPr>
              <a:lstStyle/>
              <a:p>
                <a:r>
                  <a:rPr lang="en-GB" sz="2200" b="0" dirty="0"/>
                  <a:t>The characteristic equation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2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i="1">
                        <a:latin typeface="Cambria Math" panose="02040503050406030204" pitchFamily="18" charset="0"/>
                      </a:rPr>
                      <m:t>1+</m:t>
                    </m:r>
                    <m:r>
                      <a:rPr lang="en-GB" sz="22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sz="22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200" i="1">
                        <a:latin typeface="Cambria Math" panose="02040503050406030204" pitchFamily="18" charset="0"/>
                      </a:rPr>
                      <m:t>𝐾𝐵</m:t>
                    </m:r>
                    <m:d>
                      <m:d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The degree of F(s) is the same as A(s): </a:t>
                </a:r>
                <a:r>
                  <a:rPr lang="en-GB" sz="2200" i="1" dirty="0"/>
                  <a:t>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This means there are </a:t>
                </a:r>
                <a:r>
                  <a:rPr lang="en-GB" sz="2200" i="1" dirty="0"/>
                  <a:t>n</a:t>
                </a:r>
                <a:r>
                  <a:rPr lang="en-GB" sz="2200" dirty="0"/>
                  <a:t> closed-loop poles for </a:t>
                </a:r>
                <a:r>
                  <a:rPr lang="en-GB" sz="2200" i="1" dirty="0" err="1"/>
                  <a:t>n</a:t>
                </a:r>
                <a:r>
                  <a:rPr lang="en-GB" sz="2200" dirty="0" err="1"/>
                  <a:t>≥</a:t>
                </a:r>
                <a:r>
                  <a:rPr lang="en-GB" sz="2200" i="1" dirty="0" err="1"/>
                  <a:t>m</a:t>
                </a:r>
                <a:endParaRPr lang="en-GB" sz="2200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i="1" dirty="0"/>
              </a:p>
              <a:p>
                <a:r>
                  <a:rPr lang="en-GB" sz="2200" dirty="0"/>
                  <a:t>The equation can be rewritten as</a:t>
                </a:r>
                <a:r>
                  <a:rPr lang="en-GB" sz="2200" i="1" dirty="0"/>
                  <a:t>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GB" sz="2200" b="0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The </a:t>
                </a:r>
                <a:r>
                  <a:rPr lang="en-GB" sz="2200" b="1" dirty="0"/>
                  <a:t>calibration equation</a:t>
                </a:r>
                <a:r>
                  <a:rPr lang="en-GB" sz="22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GB" sz="2200" dirty="0"/>
                  <a:t> giving </a:t>
                </a:r>
                <a:r>
                  <a:rPr lang="en-GB" sz="2200" i="1" dirty="0"/>
                  <a:t>K</a:t>
                </a:r>
                <a:r>
                  <a:rPr lang="en-GB" sz="2200" dirty="0"/>
                  <a:t> for given </a:t>
                </a:r>
                <a:r>
                  <a:rPr lang="en-GB" sz="2200" i="1" dirty="0"/>
                  <a:t>s = j</a:t>
                </a:r>
                <a:r>
                  <a:rPr lang="el-GR" sz="2200" i="1" dirty="0"/>
                  <a:t>ω</a:t>
                </a:r>
                <a:endParaRPr lang="en-GB" sz="2200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The </a:t>
                </a:r>
                <a:r>
                  <a:rPr lang="en-GB" sz="2200" b="1" dirty="0"/>
                  <a:t>angle condition</a:t>
                </a:r>
                <a:r>
                  <a:rPr lang="en-GB" sz="2200" dirty="0"/>
                  <a:t>: 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=180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360°</m:t>
                    </m:r>
                  </m:oMath>
                </a14:m>
                <a:r>
                  <a:rPr lang="en-GB" sz="2200" dirty="0"/>
                  <a:t> independent of </a:t>
                </a:r>
                <a:r>
                  <a:rPr lang="en-GB" sz="2200" i="1" dirty="0"/>
                  <a:t>K</a:t>
                </a:r>
              </a:p>
              <a:p>
                <a:endParaRPr lang="en-GB" sz="2200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i="1" dirty="0"/>
              </a:p>
              <a:p>
                <a:endParaRPr lang="en-GB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892" y="1600200"/>
                <a:ext cx="8997351" cy="4876800"/>
              </a:xfrm>
              <a:blipFill>
                <a:blip r:embed="rId2"/>
                <a:stretch>
                  <a:fillRect l="-881" t="-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10</a:t>
            </a:fld>
            <a:endParaRPr lang="en-GB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691" y="5607686"/>
            <a:ext cx="5303980" cy="12497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D600AE6-C1F0-4D0B-A82C-2C8204865C59}"/>
                  </a:ext>
                </a:extLst>
              </p14:cNvPr>
              <p14:cNvContentPartPr/>
              <p14:nvPr/>
            </p14:nvContentPartPr>
            <p14:xfrm>
              <a:off x="120960" y="443160"/>
              <a:ext cx="8645040" cy="6121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D600AE6-C1F0-4D0B-A82C-2C8204865C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600" y="433800"/>
                <a:ext cx="8663760" cy="614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1902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" y="4010743"/>
            <a:ext cx="3317976" cy="28558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Root-Locus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892" y="1600200"/>
                <a:ext cx="8997351" cy="487680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The </a:t>
                </a:r>
                <a:r>
                  <a:rPr lang="en-GB" sz="2200" b="1" dirty="0"/>
                  <a:t>calibration equation</a:t>
                </a:r>
                <a:r>
                  <a:rPr lang="en-GB" sz="22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GB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GB" sz="2200" dirty="0"/>
                  <a:t> giving </a:t>
                </a:r>
                <a:r>
                  <a:rPr lang="en-GB" sz="2200" i="1" dirty="0"/>
                  <a:t>K</a:t>
                </a:r>
                <a:r>
                  <a:rPr lang="en-GB" sz="2200" dirty="0"/>
                  <a:t> for given </a:t>
                </a:r>
                <a:r>
                  <a:rPr lang="en-GB" sz="2200" i="1" dirty="0"/>
                  <a:t>s = j</a:t>
                </a:r>
                <a:r>
                  <a:rPr lang="el-GR" sz="2200" i="1" dirty="0"/>
                  <a:t>ω</a:t>
                </a:r>
                <a:endParaRPr lang="en-GB" sz="2200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The </a:t>
                </a:r>
                <a:r>
                  <a:rPr lang="en-GB" sz="2200" b="1" dirty="0"/>
                  <a:t>angle condition</a:t>
                </a:r>
                <a:r>
                  <a:rPr lang="en-GB" sz="2200" dirty="0"/>
                  <a:t>:</a:t>
                </a:r>
              </a:p>
              <a:p>
                <a:pPr algn="ctr"/>
                <a:r>
                  <a:rPr lang="en-GB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=180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360° </m:t>
                    </m:r>
                  </m:oMath>
                </a14:m>
                <a:r>
                  <a:rPr lang="en-GB" sz="2200" dirty="0"/>
                  <a:t>independent of 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These can be used to work possible locations of the closed-loop poles as </a:t>
                </a:r>
                <a:r>
                  <a:rPr lang="en-GB" sz="2200" i="1" dirty="0"/>
                  <a:t>K</a:t>
                </a:r>
                <a:r>
                  <a:rPr lang="en-GB" sz="2200" dirty="0"/>
                  <a:t> varies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892" y="1600200"/>
                <a:ext cx="8997351" cy="4876800"/>
              </a:xfrm>
              <a:blipFill>
                <a:blip r:embed="rId3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11</a:t>
            </a:fld>
            <a:endParaRPr lang="en-GB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691" y="5607686"/>
            <a:ext cx="5303980" cy="12497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F73EC40-F7C3-478E-9024-70FA85E1BB93}"/>
                  </a:ext>
                </a:extLst>
              </p14:cNvPr>
              <p14:cNvContentPartPr/>
              <p14:nvPr/>
            </p14:nvContentPartPr>
            <p14:xfrm>
              <a:off x="3634560" y="1659600"/>
              <a:ext cx="5355720" cy="2973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F73EC40-F7C3-478E-9024-70FA85E1BB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5200" y="1650240"/>
                <a:ext cx="5374440" cy="299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2385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angle criterion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892" y="1600200"/>
                <a:ext cx="8997351" cy="487680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Rewriting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𝐾𝐺</m:t>
                    </m:r>
                    <m:d>
                      <m:d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GB" sz="2200" dirty="0"/>
                  <a:t> with </a:t>
                </a:r>
                <a:r>
                  <a:rPr lang="en-GB" sz="2200" i="1" dirty="0"/>
                  <a:t>m</a:t>
                </a:r>
                <a:r>
                  <a:rPr lang="en-GB" sz="2200" dirty="0"/>
                  <a:t> zeros and </a:t>
                </a:r>
                <a:r>
                  <a:rPr lang="en-GB" sz="2200" i="1" dirty="0"/>
                  <a:t>n</a:t>
                </a:r>
                <a:r>
                  <a:rPr lang="en-GB" sz="2200" dirty="0"/>
                  <a:t> poles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200" b="0" i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200" b="0" i="0" smtClean="0">
                        <a:latin typeface="Cambria Math" panose="02040503050406030204" pitchFamily="18" charset="0"/>
                      </a:rPr>
                      <m:t>arg</m:t>
                    </m:r>
                    <m:d>
                      <m:d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GB" sz="2200">
                        <a:latin typeface="Cambria Math" panose="02040503050406030204" pitchFamily="18" charset="0"/>
                      </a:rPr>
                      <m:t>arg</m:t>
                    </m:r>
                    <m:d>
                      <m:d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br>
                  <a:rPr lang="en-GB" sz="22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GB" sz="2200">
                        <a:latin typeface="Cambria Math" panose="02040503050406030204" pitchFamily="18" charset="0"/>
                      </a:rPr>
                      <m:t>arg</m:t>
                    </m:r>
                    <m:d>
                      <m:d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2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GB" sz="2200">
                        <a:latin typeface="Cambria Math" panose="02040503050406030204" pitchFamily="18" charset="0"/>
                      </a:rPr>
                      <m:t>arg</m:t>
                    </m:r>
                    <m:d>
                      <m:d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GB" sz="2200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Using the angle condition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20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GB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20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i="1" smtClean="0">
                        <a:latin typeface="Cambria Math" panose="02040503050406030204" pitchFamily="18" charset="0"/>
                      </a:rPr>
                      <m:t>180</m:t>
                    </m:r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360°</m:t>
                    </m:r>
                  </m:oMath>
                </a14:m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The </a:t>
                </a:r>
                <a:r>
                  <a:rPr lang="en-GB" sz="2200" b="1" dirty="0"/>
                  <a:t>angle criterion</a:t>
                </a:r>
                <a:r>
                  <a:rPr lang="en-GB" sz="2200" dirty="0"/>
                  <a:t>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2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2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GB" sz="2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sz="22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r>
                            <a:rPr lang="en-GB" sz="2200" b="1" i="1">
                              <a:latin typeface="Cambria Math" panose="02040503050406030204" pitchFamily="18" charset="0"/>
                            </a:rPr>
                            <m:t>𝐚𝐫𝐠</m:t>
                          </m:r>
                          <m:d>
                            <m:dPr>
                              <m:ctrlPr>
                                <a:rPr lang="en-GB" sz="2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GB" sz="2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GB" sz="2200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GB" sz="2200" b="1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GB" sz="2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GB" sz="2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sz="2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GB" sz="2200" b="1" i="1">
                              <a:latin typeface="Cambria Math" panose="02040503050406030204" pitchFamily="18" charset="0"/>
                            </a:rPr>
                            <m:t>𝐚𝐫𝐠</m:t>
                          </m:r>
                          <m:d>
                            <m:dPr>
                              <m:ctrlPr>
                                <a:rPr lang="en-GB" sz="2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GB" sz="2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GB" sz="22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GB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b="1" i="1">
                          <a:latin typeface="Cambria Math" panose="02040503050406030204" pitchFamily="18" charset="0"/>
                        </a:rPr>
                        <m:t>𝟏𝟖𝟎</m:t>
                      </m:r>
                      <m:r>
                        <a:rPr lang="en-GB" sz="2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r>
                        <a:rPr lang="en-GB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n-GB" sz="2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𝟑𝟔𝟎</m:t>
                      </m:r>
                      <m:r>
                        <a:rPr lang="en-GB" sz="2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GB" sz="2200" b="1" dirty="0"/>
              </a:p>
              <a:p>
                <a:br>
                  <a:rPr lang="en-GB" sz="2200" dirty="0"/>
                </a:br>
                <a:r>
                  <a:rPr lang="en-GB" sz="22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892" y="1600200"/>
                <a:ext cx="8997351" cy="4876800"/>
              </a:xfrm>
              <a:blipFill>
                <a:blip r:embed="rId2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12</a:t>
            </a:fld>
            <a:endParaRPr lang="en-GB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691" y="5607686"/>
            <a:ext cx="5303980" cy="12497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4B3504-B2CA-40A2-A492-F829265642B0}"/>
                  </a:ext>
                </a:extLst>
              </p14:cNvPr>
              <p14:cNvContentPartPr/>
              <p14:nvPr/>
            </p14:nvContentPartPr>
            <p14:xfrm>
              <a:off x="1309680" y="515880"/>
              <a:ext cx="6878880" cy="3561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4B3504-B2CA-40A2-A492-F829265642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0320" y="506520"/>
                <a:ext cx="6897600" cy="357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877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Calibration of the root locus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892" y="1600200"/>
                <a:ext cx="8997351" cy="487680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𝐾𝐺</m:t>
                    </m:r>
                    <m:d>
                      <m:d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GB" sz="2200" dirty="0"/>
                  <a:t> with </a:t>
                </a:r>
                <a:r>
                  <a:rPr lang="en-GB" sz="2200" i="1" dirty="0"/>
                  <a:t>m</a:t>
                </a:r>
                <a:r>
                  <a:rPr lang="en-GB" sz="2200" dirty="0"/>
                  <a:t> zeros and </a:t>
                </a:r>
                <a:r>
                  <a:rPr lang="en-GB" sz="2200" i="1" dirty="0"/>
                  <a:t>n</a:t>
                </a:r>
                <a:r>
                  <a:rPr lang="en-GB" sz="2200" dirty="0"/>
                  <a:t> poles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2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GB" sz="22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𝑑𝑖𝑠𝑡𝑎𝑛𝑐𝑒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𝑡𝑜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𝑜𝑝𝑒𝑛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𝑙𝑜𝑜𝑝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𝑧𝑒𝑟𝑜𝑠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𝑑𝑖𝑠𝑡𝑎𝑛𝑐𝑒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𝑡𝑜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𝑜𝑝𝑒𝑛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𝑙𝑜𝑜𝑝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𝑝𝑜𝑙𝑒𝑠</m:t>
                            </m:r>
                          </m:e>
                        </m:nary>
                      </m:den>
                    </m:f>
                  </m:oMath>
                </a14:m>
                <a:endParaRPr lang="en-GB" sz="2200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This leads to the </a:t>
                </a:r>
                <a:r>
                  <a:rPr lang="en-GB" sz="2200" b="1" dirty="0"/>
                  <a:t>calibration equation: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GB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GB" sz="22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GB" sz="22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en-GB" sz="2200" b="1" i="1">
                                  <a:latin typeface="Cambria Math" panose="02040503050406030204" pitchFamily="18" charset="0"/>
                                </a:rPr>
                                <m:t>𝒅𝒊𝒔𝒕𝒂𝒏𝒄𝒆</m:t>
                              </m:r>
                              <m:r>
                                <a:rPr lang="en-GB" sz="22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200" b="1" i="1">
                                  <a:latin typeface="Cambria Math" panose="02040503050406030204" pitchFamily="18" charset="0"/>
                                </a:rPr>
                                <m:t>𝒕𝒐</m:t>
                              </m:r>
                              <m:r>
                                <a:rPr lang="en-GB" sz="22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200" b="1" i="1">
                                  <a:latin typeface="Cambria Math" panose="02040503050406030204" pitchFamily="18" charset="0"/>
                                </a:rPr>
                                <m:t>𝒐𝒑𝒆𝒏</m:t>
                              </m:r>
                              <m:r>
                                <a:rPr lang="en-GB" sz="22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200" b="1" i="1">
                                  <a:latin typeface="Cambria Math" panose="02040503050406030204" pitchFamily="18" charset="0"/>
                                </a:rPr>
                                <m:t>𝒍𝒐𝒐𝒑</m:t>
                              </m:r>
                              <m:r>
                                <a:rPr lang="en-GB" sz="22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200" b="1" i="1">
                                  <a:latin typeface="Cambria Math" panose="02040503050406030204" pitchFamily="18" charset="0"/>
                                </a:rPr>
                                <m:t>𝒑𝒐𝒍𝒆𝒔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GB" sz="22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GB" sz="22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r>
                                <a:rPr lang="en-GB" sz="2200" b="1" i="1">
                                  <a:latin typeface="Cambria Math" panose="02040503050406030204" pitchFamily="18" charset="0"/>
                                </a:rPr>
                                <m:t>𝒅𝒊𝒔𝒕𝒂𝒏𝒄𝒆</m:t>
                              </m:r>
                              <m:r>
                                <a:rPr lang="en-GB" sz="22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200" b="1" i="1">
                                  <a:latin typeface="Cambria Math" panose="02040503050406030204" pitchFamily="18" charset="0"/>
                                </a:rPr>
                                <m:t>𝒕𝒐</m:t>
                              </m:r>
                              <m:r>
                                <a:rPr lang="en-GB" sz="22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200" b="1" i="1">
                                  <a:latin typeface="Cambria Math" panose="02040503050406030204" pitchFamily="18" charset="0"/>
                                </a:rPr>
                                <m:t>𝒐𝒑𝒆𝒏</m:t>
                              </m:r>
                              <m:r>
                                <a:rPr lang="en-GB" sz="22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200" b="1" i="1">
                                  <a:latin typeface="Cambria Math" panose="02040503050406030204" pitchFamily="18" charset="0"/>
                                </a:rPr>
                                <m:t>𝒍𝒐𝒐𝒑</m:t>
                              </m:r>
                              <m:r>
                                <a:rPr lang="en-GB" sz="22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200" b="1" i="1">
                                  <a:latin typeface="Cambria Math" panose="02040503050406030204" pitchFamily="18" charset="0"/>
                                </a:rPr>
                                <m:t>𝒛𝒆𝒓𝒐𝒔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GB" sz="2200" b="1" dirty="0"/>
              </a:p>
              <a:p>
                <a:br>
                  <a:rPr lang="en-GB" sz="2200" dirty="0"/>
                </a:br>
                <a:r>
                  <a:rPr lang="en-GB" sz="22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892" y="1600200"/>
                <a:ext cx="8997351" cy="4876800"/>
              </a:xfrm>
              <a:blipFill>
                <a:blip r:embed="rId2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13</a:t>
            </a:fld>
            <a:endParaRPr lang="en-GB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691" y="5607686"/>
            <a:ext cx="5303980" cy="12497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E5F558-F4C7-4726-BD5A-0E0694040DCF}"/>
                  </a:ext>
                </a:extLst>
              </p14:cNvPr>
              <p14:cNvContentPartPr/>
              <p14:nvPr/>
            </p14:nvContentPartPr>
            <p14:xfrm>
              <a:off x="392760" y="503280"/>
              <a:ext cx="7475760" cy="4465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E5F558-F4C7-4726-BD5A-0E0694040D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400" y="493920"/>
                <a:ext cx="7494480" cy="448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2873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Points on the real axis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892" y="1600200"/>
                <a:ext cx="8997351" cy="487680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From the angle criterion is: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2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𝑎𝑟𝑔</m:t>
                        </m:r>
                        <m:d>
                          <m:d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sz="2200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GB" sz="2200" b="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𝑎𝑟𝑔</m:t>
                        </m:r>
                        <m:d>
                          <m:d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22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GB" sz="2200" b="0" i="1">
                        <a:latin typeface="Cambria Math" panose="02040503050406030204" pitchFamily="18" charset="0"/>
                      </a:rPr>
                      <m:t>=180</m:t>
                    </m:r>
                    <m:r>
                      <a:rPr lang="en-GB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360°</m:t>
                    </m:r>
                  </m:oMath>
                </a14:m>
                <a:endParaRPr lang="en-GB" sz="2200" dirty="0"/>
              </a:p>
              <a:p>
                <a:endParaRPr lang="en-GB" sz="2200" dirty="0"/>
              </a:p>
              <a:p>
                <a:r>
                  <a:rPr lang="en-GB" sz="2200" dirty="0"/>
                  <a:t>Only points on the real axis which have ODD number of open-loop SINGULARITIES (poles/zeros) to the RIGHT are on the locus.</a:t>
                </a:r>
              </a:p>
              <a:p>
                <a:endParaRPr lang="en-GB" sz="2200" dirty="0"/>
              </a:p>
              <a:p>
                <a:r>
                  <a:rPr lang="en-GB" sz="2200" dirty="0"/>
                  <a:t>Points with an EVEN number of open-loop SINGULARITIES to the RIGHT are not part of the locus.</a:t>
                </a:r>
              </a:p>
              <a:p>
                <a:endParaRPr lang="en-GB" sz="2200" dirty="0"/>
              </a:p>
              <a:p>
                <a:endParaRPr lang="en-GB" sz="2200" dirty="0"/>
              </a:p>
              <a:p>
                <a:br>
                  <a:rPr lang="en-GB" sz="2200" dirty="0"/>
                </a:br>
                <a:r>
                  <a:rPr lang="en-GB" sz="22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892" y="1600200"/>
                <a:ext cx="8997351" cy="4876800"/>
              </a:xfrm>
              <a:blipFill>
                <a:blip r:embed="rId2"/>
                <a:stretch>
                  <a:fillRect l="-949" t="-2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14</a:t>
            </a:fld>
            <a:endParaRPr lang="en-GB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691" y="5607686"/>
            <a:ext cx="5303980" cy="12497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2CDEDF8-DB5F-4E9E-BC68-CB26B6D1FE6A}"/>
                  </a:ext>
                </a:extLst>
              </p14:cNvPr>
              <p14:cNvContentPartPr/>
              <p14:nvPr/>
            </p14:nvContentPartPr>
            <p14:xfrm>
              <a:off x="46440" y="394920"/>
              <a:ext cx="8597520" cy="2818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2CDEDF8-DB5F-4E9E-BC68-CB26B6D1FE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80" y="385560"/>
                <a:ext cx="8616240" cy="28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8175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Behaviour of the locus for K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892" y="1600200"/>
                <a:ext cx="8997351" cy="487680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2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200" i="1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GB" sz="2200" i="1">
                        <a:latin typeface="Cambria Math" panose="02040503050406030204" pitchFamily="18" charset="0"/>
                      </a:rPr>
                      <m:t>𝐾𝐺</m:t>
                    </m:r>
                    <m:d>
                      <m:d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200" i="1">
                        <a:latin typeface="Cambria Math" panose="02040503050406030204" pitchFamily="18" charset="0"/>
                      </a:rPr>
                      <m:t>𝐾𝐵</m:t>
                    </m:r>
                    <m:d>
                      <m:d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2200" dirty="0"/>
              </a:p>
              <a:p>
                <a:pPr lvl="1" indent="0">
                  <a:buNone/>
                </a:pPr>
                <a:endParaRPr lang="en-GB" sz="1800" dirty="0"/>
              </a:p>
              <a:p>
                <a:pPr marL="342900" indent="-342900"/>
                <a:r>
                  <a:rPr lang="en-GB" sz="2200" dirty="0"/>
                  <a:t>The poles of the closed-loop are the same as those of A(s), they coincide with the open-loop poles.</a:t>
                </a:r>
              </a:p>
              <a:p>
                <a:pPr marL="342900" indent="-342900"/>
                <a:endParaRPr lang="en-GB" sz="2200" dirty="0"/>
              </a:p>
              <a:p>
                <a:pPr marL="342900" indent="-342900"/>
                <a:r>
                  <a:rPr lang="en-GB" sz="2200" dirty="0"/>
                  <a:t>Therefore the root locus starts at the open-loop poles for K = 0.</a:t>
                </a:r>
              </a:p>
              <a:p>
                <a:pPr marL="342900" indent="-342900"/>
                <a:r>
                  <a:rPr lang="en-GB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892" y="1600200"/>
                <a:ext cx="8997351" cy="4876800"/>
              </a:xfrm>
              <a:blipFill rotWithShape="0">
                <a:blip r:embed="rId2"/>
                <a:stretch>
                  <a:fillRect l="-8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15</a:t>
            </a:fld>
            <a:endParaRPr lang="en-GB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691" y="5607686"/>
            <a:ext cx="5303980" cy="12497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" y="4010743"/>
            <a:ext cx="3317976" cy="28558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8581B41-BE1C-4456-A48B-E3CC3A3907FC}"/>
                  </a:ext>
                </a:extLst>
              </p14:cNvPr>
              <p14:cNvContentPartPr/>
              <p14:nvPr/>
            </p14:nvContentPartPr>
            <p14:xfrm>
              <a:off x="3803400" y="896040"/>
              <a:ext cx="4969800" cy="1182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8581B41-BE1C-4456-A48B-E3CC3A3907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94040" y="886680"/>
                <a:ext cx="4988520" cy="12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B799E98-1AE7-4826-92CF-CDA7A9C60E74}"/>
                  </a:ext>
                </a:extLst>
              </p14:cNvPr>
              <p14:cNvContentPartPr/>
              <p14:nvPr/>
            </p14:nvContentPartPr>
            <p14:xfrm>
              <a:off x="3162261" y="3932195"/>
              <a:ext cx="507600" cy="114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B799E98-1AE7-4826-92CF-CDA7A9C60E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53261" y="3923555"/>
                <a:ext cx="5252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59906A-71AA-44E6-B19F-C0A57F5FBB81}"/>
                  </a:ext>
                </a:extLst>
              </p14:cNvPr>
              <p14:cNvContentPartPr/>
              <p14:nvPr/>
            </p14:nvContentPartPr>
            <p14:xfrm>
              <a:off x="5059461" y="3864875"/>
              <a:ext cx="1632240" cy="104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59906A-71AA-44E6-B19F-C0A57F5FBB8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50461" y="3856235"/>
                <a:ext cx="1649880" cy="12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0F81379F-CAF1-41C8-AD3E-08F34596364D}"/>
              </a:ext>
            </a:extLst>
          </p:cNvPr>
          <p:cNvGrpSpPr/>
          <p:nvPr/>
        </p:nvGrpSpPr>
        <p:grpSpPr>
          <a:xfrm>
            <a:off x="3512181" y="4141715"/>
            <a:ext cx="3328920" cy="1330200"/>
            <a:chOff x="3512181" y="4141715"/>
            <a:chExt cx="3328920" cy="133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657921F-1246-48B6-BF0D-8B6D51926B94}"/>
                    </a:ext>
                  </a:extLst>
                </p14:cNvPr>
                <p14:cNvContentPartPr/>
                <p14:nvPr/>
              </p14:nvContentPartPr>
              <p14:xfrm>
                <a:off x="6643461" y="4175915"/>
                <a:ext cx="135720" cy="1098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657921F-1246-48B6-BF0D-8B6D51926B9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34461" y="4166915"/>
                  <a:ext cx="153360" cy="11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EE100F3-DB2E-4C4A-B890-B34136D3271C}"/>
                    </a:ext>
                  </a:extLst>
                </p14:cNvPr>
                <p14:cNvContentPartPr/>
                <p14:nvPr/>
              </p14:nvContentPartPr>
              <p14:xfrm>
                <a:off x="3714861" y="4549235"/>
                <a:ext cx="3126240" cy="709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EE100F3-DB2E-4C4A-B890-B34136D3271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06221" y="4540595"/>
                  <a:ext cx="3143880" cy="72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EEC06A8-8201-443B-9A61-5E3FF6A53512}"/>
                    </a:ext>
                  </a:extLst>
                </p14:cNvPr>
                <p14:cNvContentPartPr/>
                <p14:nvPr/>
              </p14:nvContentPartPr>
              <p14:xfrm>
                <a:off x="5135421" y="4304435"/>
                <a:ext cx="164520" cy="69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EEC06A8-8201-443B-9A61-5E3FF6A5351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26781" y="4295435"/>
                  <a:ext cx="1821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C917FC-DEA8-4CE4-9C29-0E36A5A1E707}"/>
                    </a:ext>
                  </a:extLst>
                </p14:cNvPr>
                <p14:cNvContentPartPr/>
                <p14:nvPr/>
              </p14:nvContentPartPr>
              <p14:xfrm>
                <a:off x="5169261" y="4205435"/>
                <a:ext cx="94680" cy="216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C917FC-DEA8-4CE4-9C29-0E36A5A1E70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160621" y="4196435"/>
                  <a:ext cx="1123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D5680EF-7E52-4D12-85F9-CF95BC39F310}"/>
                    </a:ext>
                  </a:extLst>
                </p14:cNvPr>
                <p14:cNvContentPartPr/>
                <p14:nvPr/>
              </p14:nvContentPartPr>
              <p14:xfrm>
                <a:off x="5325861" y="5213435"/>
                <a:ext cx="189720" cy="103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D5680EF-7E52-4D12-85F9-CF95BC39F31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17221" y="5204795"/>
                  <a:ext cx="2073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3715A9D-B6A8-4CFB-B277-D2DDF20E8B02}"/>
                    </a:ext>
                  </a:extLst>
                </p14:cNvPr>
                <p14:cNvContentPartPr/>
                <p14:nvPr/>
              </p14:nvContentPartPr>
              <p14:xfrm>
                <a:off x="5289861" y="5141435"/>
                <a:ext cx="208080" cy="330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3715A9D-B6A8-4CFB-B277-D2DDF20E8B0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80861" y="5132795"/>
                  <a:ext cx="2257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6973C84-6206-4FBB-B492-46BA4FD7368D}"/>
                    </a:ext>
                  </a:extLst>
                </p14:cNvPr>
                <p14:cNvContentPartPr/>
                <p14:nvPr/>
              </p14:nvContentPartPr>
              <p14:xfrm>
                <a:off x="6089061" y="4325675"/>
                <a:ext cx="186480" cy="59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6973C84-6206-4FBB-B492-46BA4FD7368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80421" y="4317035"/>
                  <a:ext cx="2041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419CB2E-87B2-440E-BD83-408669A24E8D}"/>
                    </a:ext>
                  </a:extLst>
                </p14:cNvPr>
                <p14:cNvContentPartPr/>
                <p14:nvPr/>
              </p14:nvContentPartPr>
              <p14:xfrm>
                <a:off x="6087261" y="4270235"/>
                <a:ext cx="156600" cy="240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419CB2E-87B2-440E-BD83-408669A24E8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78621" y="4261235"/>
                  <a:ext cx="1742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945094E-756E-4034-A60B-FE7F2607DA4F}"/>
                    </a:ext>
                  </a:extLst>
                </p14:cNvPr>
                <p14:cNvContentPartPr/>
                <p14:nvPr/>
              </p14:nvContentPartPr>
              <p14:xfrm>
                <a:off x="5160621" y="4779995"/>
                <a:ext cx="150480" cy="201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945094E-756E-4034-A60B-FE7F2607DA4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151621" y="4771355"/>
                  <a:ext cx="1681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B8CECF2-BC67-4407-BC9B-2C147AC72ECD}"/>
                    </a:ext>
                  </a:extLst>
                </p14:cNvPr>
                <p14:cNvContentPartPr/>
                <p14:nvPr/>
              </p14:nvContentPartPr>
              <p14:xfrm>
                <a:off x="6419901" y="4601435"/>
                <a:ext cx="124200" cy="174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B8CECF2-BC67-4407-BC9B-2C147AC72EC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411261" y="4592795"/>
                  <a:ext cx="141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047C943-F14F-4ED9-9311-99899B6AED07}"/>
                    </a:ext>
                  </a:extLst>
                </p14:cNvPr>
                <p14:cNvContentPartPr/>
                <p14:nvPr/>
              </p14:nvContentPartPr>
              <p14:xfrm>
                <a:off x="3884061" y="5088155"/>
                <a:ext cx="312120" cy="165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047C943-F14F-4ED9-9311-99899B6AED0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875061" y="5079515"/>
                  <a:ext cx="3297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5984F08-183C-4FC1-A168-6DC89789913A}"/>
                    </a:ext>
                  </a:extLst>
                </p14:cNvPr>
                <p14:cNvContentPartPr/>
                <p14:nvPr/>
              </p14:nvContentPartPr>
              <p14:xfrm>
                <a:off x="3877581" y="5071235"/>
                <a:ext cx="238320" cy="371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5984F08-183C-4FC1-A168-6DC89789913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8581" y="5062595"/>
                  <a:ext cx="2559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FC0F9C-3AAD-4A3D-96E9-6908E324CE0E}"/>
                    </a:ext>
                  </a:extLst>
                </p14:cNvPr>
                <p14:cNvContentPartPr/>
                <p14:nvPr/>
              </p14:nvContentPartPr>
              <p14:xfrm>
                <a:off x="3966501" y="4586675"/>
                <a:ext cx="477360" cy="532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FC0F9C-3AAD-4A3D-96E9-6908E324CE0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7861" y="4578035"/>
                  <a:ext cx="49500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C85FC64-CFCC-4020-BA0A-D85F7BDDC349}"/>
                    </a:ext>
                  </a:extLst>
                </p14:cNvPr>
                <p14:cNvContentPartPr/>
                <p14:nvPr/>
              </p14:nvContentPartPr>
              <p14:xfrm>
                <a:off x="3953541" y="4932995"/>
                <a:ext cx="221040" cy="205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C85FC64-CFCC-4020-BA0A-D85F7BDDC34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44541" y="4924355"/>
                  <a:ext cx="2386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1D20F4B-05D3-4F62-AA4E-5DB3485C3474}"/>
                    </a:ext>
                  </a:extLst>
                </p14:cNvPr>
                <p14:cNvContentPartPr/>
                <p14:nvPr/>
              </p14:nvContentPartPr>
              <p14:xfrm>
                <a:off x="3910701" y="5028395"/>
                <a:ext cx="173880" cy="114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1D20F4B-05D3-4F62-AA4E-5DB3485C34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901701" y="5019395"/>
                  <a:ext cx="1915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93442C6-CBF0-45D0-BB3F-2023E6E45BC8}"/>
                    </a:ext>
                  </a:extLst>
                </p14:cNvPr>
                <p14:cNvContentPartPr/>
                <p14:nvPr/>
              </p14:nvContentPartPr>
              <p14:xfrm>
                <a:off x="4513341" y="4153595"/>
                <a:ext cx="366120" cy="154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93442C6-CBF0-45D0-BB3F-2023E6E45BC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504701" y="4144955"/>
                  <a:ext cx="3837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4543B52-379C-4ECD-9D2B-0067DE288C56}"/>
                    </a:ext>
                  </a:extLst>
                </p14:cNvPr>
                <p14:cNvContentPartPr/>
                <p14:nvPr/>
              </p14:nvContentPartPr>
              <p14:xfrm>
                <a:off x="4798461" y="4215155"/>
                <a:ext cx="199800" cy="159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4543B52-379C-4ECD-9D2B-0067DE288C5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789821" y="4206515"/>
                  <a:ext cx="217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7E2FAAD-92BF-4696-B568-7086E5E31734}"/>
                    </a:ext>
                  </a:extLst>
                </p14:cNvPr>
                <p14:cNvContentPartPr/>
                <p14:nvPr/>
              </p14:nvContentPartPr>
              <p14:xfrm>
                <a:off x="5573541" y="4141715"/>
                <a:ext cx="475560" cy="237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7E2FAAD-92BF-4696-B568-7086E5E3173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564541" y="4132715"/>
                  <a:ext cx="4932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BCC5347-ADAA-4A7E-95D0-7D76C6C280C3}"/>
                    </a:ext>
                  </a:extLst>
                </p14:cNvPr>
                <p14:cNvContentPartPr/>
                <p14:nvPr/>
              </p14:nvContentPartPr>
              <p14:xfrm>
                <a:off x="5375541" y="5061155"/>
                <a:ext cx="329760" cy="231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BCC5347-ADAA-4A7E-95D0-7D76C6C280C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66901" y="5052515"/>
                  <a:ext cx="3474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4A87B35-AAE8-4318-B223-16DC1EAFE4E3}"/>
                    </a:ext>
                  </a:extLst>
                </p14:cNvPr>
                <p14:cNvContentPartPr/>
                <p14:nvPr/>
              </p14:nvContentPartPr>
              <p14:xfrm>
                <a:off x="5641581" y="4999955"/>
                <a:ext cx="111960" cy="141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4A87B35-AAE8-4318-B223-16DC1EAFE4E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632941" y="4991315"/>
                  <a:ext cx="1296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099FAD7-C4A4-465F-9D6C-FA4CA9D11034}"/>
                    </a:ext>
                  </a:extLst>
                </p14:cNvPr>
                <p14:cNvContentPartPr/>
                <p14:nvPr/>
              </p14:nvContentPartPr>
              <p14:xfrm>
                <a:off x="4835181" y="5218115"/>
                <a:ext cx="439920" cy="131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099FAD7-C4A4-465F-9D6C-FA4CA9D1103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26181" y="5209475"/>
                  <a:ext cx="4575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EA2F903-FDC7-4D20-AFD5-716BE052F748}"/>
                    </a:ext>
                  </a:extLst>
                </p14:cNvPr>
                <p14:cNvContentPartPr/>
                <p14:nvPr/>
              </p14:nvContentPartPr>
              <p14:xfrm>
                <a:off x="4756701" y="5205155"/>
                <a:ext cx="240840" cy="197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EA2F903-FDC7-4D20-AFD5-716BE052F74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747701" y="5196515"/>
                  <a:ext cx="258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26EC2CE-FBC2-428F-908D-5FC51EE1B1B0}"/>
                    </a:ext>
                  </a:extLst>
                </p14:cNvPr>
                <p14:cNvContentPartPr/>
                <p14:nvPr/>
              </p14:nvContentPartPr>
              <p14:xfrm>
                <a:off x="3512181" y="4814555"/>
                <a:ext cx="373320" cy="338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26EC2CE-FBC2-428F-908D-5FC51EE1B1B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503181" y="4805555"/>
                  <a:ext cx="390960" cy="35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8956158-11D8-4AAB-A3E3-B8A6733E6632}"/>
                  </a:ext>
                </a:extLst>
              </p14:cNvPr>
              <p14:cNvContentPartPr/>
              <p14:nvPr/>
            </p14:nvContentPartPr>
            <p14:xfrm>
              <a:off x="3187440" y="4038840"/>
              <a:ext cx="2941200" cy="16268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8956158-11D8-4AAB-A3E3-B8A6733E663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178080" y="4029480"/>
                <a:ext cx="2959920" cy="16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657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Behaviour of the locus for large 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892" y="1600200"/>
                <a:ext cx="8997351" cy="487680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20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GB" sz="220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GB" sz="2200" i="1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GB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𝑑𝑖𝑠𝑡𝑎𝑛𝑐𝑒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𝑡𝑜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𝑜𝑝𝑒𝑛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𝑙𝑜𝑜𝑝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𝑝𝑜𝑙𝑒𝑠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𝑑𝑖𝑠𝑡𝑎𝑛𝑐𝑒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𝑡𝑜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𝑜𝑝𝑒𝑛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𝑙𝑜𝑜𝑝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𝑧𝑒𝑟𝑜𝑠</m:t>
                            </m:r>
                          </m:e>
                        </m:nary>
                      </m:den>
                    </m:f>
                  </m:oMath>
                </a14:m>
                <a:endParaRPr lang="en-GB" sz="2200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Then for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2200" dirty="0"/>
                  <a:t> the value of K is infinity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So m branches of the root locus tend to the OPEN-LOOP ZEROS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892" y="1600200"/>
                <a:ext cx="8997351" cy="4876800"/>
              </a:xfrm>
              <a:blipFill rotWithShape="0">
                <a:blip r:embed="rId2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16</a:t>
            </a:fld>
            <a:endParaRPr lang="en-GB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691" y="5607686"/>
            <a:ext cx="5303980" cy="12497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" y="4010743"/>
            <a:ext cx="3317976" cy="28558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ABC641-C779-428E-8731-822C9F8A1282}"/>
                  </a:ext>
                </a:extLst>
              </p14:cNvPr>
              <p14:cNvContentPartPr/>
              <p14:nvPr/>
            </p14:nvContentPartPr>
            <p14:xfrm>
              <a:off x="88200" y="475200"/>
              <a:ext cx="8568360" cy="6302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ABC641-C779-428E-8731-822C9F8A12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840" y="465840"/>
                <a:ext cx="8587080" cy="632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5258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Behaviour of the locus for large 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892" y="1600200"/>
                <a:ext cx="8997351" cy="487680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20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GB" sz="220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GB" sz="2200" i="1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GB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𝑑𝑖𝑠𝑡𝑎𝑛𝑐𝑒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𝑡𝑜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𝑜𝑝𝑒𝑛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𝑙𝑜𝑜𝑝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𝑝𝑜𝑙𝑒𝑠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𝑑𝑖𝑠𝑡𝑎𝑛𝑐𝑒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𝑡𝑜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𝑜𝑝𝑒𝑛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𝑙𝑜𝑜𝑝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𝑧𝑒𝑟𝑜𝑠</m:t>
                            </m:r>
                          </m:e>
                        </m:nary>
                      </m:den>
                    </m:f>
                  </m:oMath>
                </a14:m>
                <a:endParaRPr lang="en-GB" sz="2200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Ensues that </a:t>
                </a:r>
                <a:r>
                  <a:rPr lang="en-GB" sz="2200" i="1" dirty="0"/>
                  <a:t>n-m</a:t>
                </a:r>
                <a:r>
                  <a:rPr lang="en-GB" sz="2200" dirty="0"/>
                  <a:t> branches go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GB" sz="2200" dirty="0"/>
                  <a:t>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GB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GB" sz="22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Their directions (asymptotes) are found using the angle criterion</a:t>
                </a:r>
                <a:endParaRPr lang="en-GB" sz="22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2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𝑎𝑟𝑔</m:t>
                        </m:r>
                        <m:d>
                          <m:d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sz="2200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GB" sz="2200" b="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𝑎𝑟𝑔</m:t>
                        </m:r>
                        <m:d>
                          <m:d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22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GB" sz="2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i="1">
                        <a:latin typeface="Cambria Math" panose="02040503050406030204" pitchFamily="18" charset="0"/>
                      </a:rPr>
                      <m:t>180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°+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360°</m:t>
                    </m:r>
                  </m:oMath>
                </a14:m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892" y="1600200"/>
                <a:ext cx="8997351" cy="4876800"/>
              </a:xfrm>
              <a:blipFill>
                <a:blip r:embed="rId2"/>
                <a:stretch>
                  <a:fillRect l="-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17</a:t>
            </a:fld>
            <a:endParaRPr lang="en-GB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691" y="5607686"/>
            <a:ext cx="5303980" cy="12497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" y="4010743"/>
            <a:ext cx="3317976" cy="28558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4A97B10-F876-4CE8-96F6-8438FEF90081}"/>
                  </a:ext>
                </a:extLst>
              </p14:cNvPr>
              <p14:cNvContentPartPr/>
              <p14:nvPr/>
            </p14:nvContentPartPr>
            <p14:xfrm>
              <a:off x="4105080" y="3435840"/>
              <a:ext cx="4372200" cy="1796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4A97B10-F876-4CE8-96F6-8438FEF900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95720" y="3426480"/>
                <a:ext cx="4390920" cy="181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3622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Behaviour of the locus for large 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892" y="1600200"/>
                <a:ext cx="8997351" cy="487680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Their directions (asymptotes) are found using the angle criterion</a:t>
                </a:r>
                <a:endParaRPr lang="en-GB" sz="22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2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𝑎𝑟𝑔</m:t>
                        </m:r>
                        <m:d>
                          <m:d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sz="2200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GB" sz="2200" b="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𝑎𝑟𝑔</m:t>
                        </m:r>
                        <m:d>
                          <m:d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22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GB" sz="2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i="1">
                        <a:latin typeface="Cambria Math" panose="02040503050406030204" pitchFamily="18" charset="0"/>
                      </a:rPr>
                      <m:t>180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°+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360°</m:t>
                    </m:r>
                  </m:oMath>
                </a14:m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The </a:t>
                </a:r>
                <a:r>
                  <a:rPr lang="en-GB" sz="2200" b="1" dirty="0"/>
                  <a:t>angle</a:t>
                </a:r>
                <a:r>
                  <a:rPr lang="en-GB" sz="2200" dirty="0"/>
                  <a:t> of the asymptotes is given by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180</m:t>
                          </m:r>
                        </m:num>
                        <m:den>
                          <m: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f>
                        <m:fPr>
                          <m:ctrlP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360</m:t>
                          </m:r>
                        </m:num>
                        <m:den>
                          <m: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GB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GB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en-GB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=0,1,2,..,</m:t>
                      </m:r>
                      <m:r>
                        <m:rPr>
                          <m:sty m:val="p"/>
                        </m:rPr>
                        <a:rPr lang="en-GB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GB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GB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GB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892" y="1600200"/>
                <a:ext cx="8997351" cy="4876800"/>
              </a:xfrm>
              <a:blipFill>
                <a:blip r:embed="rId2"/>
                <a:stretch>
                  <a:fillRect l="-949" t="-2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18</a:t>
            </a:fld>
            <a:endParaRPr lang="en-GB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691" y="5607686"/>
            <a:ext cx="5303980" cy="12497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" y="4010743"/>
            <a:ext cx="3317976" cy="28558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0B51D3A-CE70-4D55-A951-A11A27AE7F3E}"/>
                  </a:ext>
                </a:extLst>
              </p14:cNvPr>
              <p14:cNvContentPartPr/>
              <p14:nvPr/>
            </p14:nvContentPartPr>
            <p14:xfrm>
              <a:off x="1991520" y="1672200"/>
              <a:ext cx="4124160" cy="3850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0B51D3A-CE70-4D55-A951-A11A27AE7F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2160" y="1662840"/>
                <a:ext cx="4142880" cy="38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8621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2117"/>
            <a:ext cx="3317976" cy="28558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Behaviour of the locus for large 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892" y="1600200"/>
                <a:ext cx="8997351" cy="487680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Their directions (asymptotes) are found using the angle criterion</a:t>
                </a:r>
                <a:endParaRPr lang="en-GB" sz="22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2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𝑎𝑟𝑔</m:t>
                        </m:r>
                        <m:d>
                          <m:d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sz="2200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GB" sz="2200" b="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𝑎𝑟𝑔</m:t>
                        </m:r>
                        <m:d>
                          <m:d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22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GB" sz="2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i="1">
                        <a:latin typeface="Cambria Math" panose="02040503050406030204" pitchFamily="18" charset="0"/>
                      </a:rPr>
                      <m:t>180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°+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360°</m:t>
                    </m:r>
                  </m:oMath>
                </a14:m>
                <a:endParaRPr lang="en-GB" sz="2200" dirty="0"/>
              </a:p>
              <a:p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The </a:t>
                </a:r>
                <a:r>
                  <a:rPr lang="en-GB" sz="2200" b="1" dirty="0"/>
                  <a:t>intersection</a:t>
                </a:r>
                <a:r>
                  <a:rPr lang="en-GB" sz="2200" dirty="0"/>
                  <a:t> of the asymptotes with the real axis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ℜ</m:t>
                              </m:r>
                              <m:d>
                                <m:dPr>
                                  <m:ctrlPr>
                                    <a:rPr lang="en-GB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ℜ</m:t>
                              </m:r>
                              <m:d>
                                <m:d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GB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892" y="1600200"/>
                <a:ext cx="8997351" cy="4876800"/>
              </a:xfrm>
              <a:blipFill>
                <a:blip r:embed="rId3"/>
                <a:stretch>
                  <a:fillRect l="-949" t="-2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19</a:t>
            </a:fld>
            <a:endParaRPr lang="en-GB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691" y="5607686"/>
            <a:ext cx="5303980" cy="12497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7242" y="3429000"/>
            <a:ext cx="2639683" cy="776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Centre of gravity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6157075" y="4058844"/>
            <a:ext cx="2639683" cy="776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Proof Chapter 5 of</a:t>
            </a:r>
            <a:br>
              <a:rPr lang="en-GB" sz="2200" dirty="0">
                <a:solidFill>
                  <a:schemeClr val="tx1"/>
                </a:solidFill>
              </a:rPr>
            </a:br>
            <a:r>
              <a:rPr lang="en-GB" sz="2200" dirty="0">
                <a:solidFill>
                  <a:schemeClr val="tx1"/>
                </a:solidFill>
              </a:rPr>
              <a:t>reference book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5C41676-B87E-4F16-83A1-4E97F2685B32}"/>
                  </a:ext>
                </a:extLst>
              </p14:cNvPr>
              <p14:cNvContentPartPr/>
              <p14:nvPr/>
            </p14:nvContentPartPr>
            <p14:xfrm>
              <a:off x="618480" y="2115000"/>
              <a:ext cx="7242480" cy="3483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5C41676-B87E-4F16-83A1-4E97F2685B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9120" y="2105640"/>
                <a:ext cx="7261200" cy="350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456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540" y="1600199"/>
            <a:ext cx="8445260" cy="5108825"/>
          </a:xfrm>
        </p:spPr>
        <p:txBody>
          <a:bodyPr>
            <a:normAutofit/>
          </a:bodyPr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Part of the control module:</a:t>
            </a:r>
          </a:p>
          <a:p>
            <a:pPr marL="342900" indent="-342900">
              <a:buFontTx/>
              <a:buChar char="-"/>
            </a:pPr>
            <a:r>
              <a:rPr lang="en-GB" dirty="0"/>
              <a:t>Root Locus</a:t>
            </a:r>
          </a:p>
          <a:p>
            <a:pPr marL="342900" indent="-342900">
              <a:buFontTx/>
              <a:buChar char="-"/>
            </a:pPr>
            <a:r>
              <a:rPr lang="en-GB" dirty="0"/>
              <a:t>Frequency response analysis and Bode and </a:t>
            </a:r>
            <a:r>
              <a:rPr lang="en-GB" dirty="0" err="1"/>
              <a:t>Nyquist</a:t>
            </a:r>
            <a:r>
              <a:rPr lang="en-GB" dirty="0"/>
              <a:t> plots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/>
              <a:t>Control Section 4: Root-Locus and Frequency Domain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2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31" y="3287641"/>
            <a:ext cx="3895905" cy="3353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831" y="3224783"/>
            <a:ext cx="4543085" cy="35604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FE9C925-CFB4-42C4-8124-C3CEB7A92137}"/>
                  </a:ext>
                </a:extLst>
              </p14:cNvPr>
              <p14:cNvContentPartPr/>
              <p14:nvPr/>
            </p14:nvContentPartPr>
            <p14:xfrm>
              <a:off x="2540520" y="2175120"/>
              <a:ext cx="362160" cy="205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FE9C925-CFB4-42C4-8124-C3CEB7A921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1160" y="2165760"/>
                <a:ext cx="380880" cy="22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6749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2117"/>
            <a:ext cx="3317976" cy="28558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Double/Breakaway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892" y="1600200"/>
                <a:ext cx="8997351" cy="487680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Two poles approaching each other on the real axis will form a double/breakaway point </a:t>
                </a:r>
                <a:r>
                  <a:rPr lang="en-GB" sz="2200" b="1" dirty="0"/>
                  <a:t>for some value of K </a:t>
                </a:r>
                <a:r>
                  <a:rPr lang="en-GB" sz="2200" dirty="0"/>
                  <a:t>and then become a complex conjugate pair.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Roots of a quadratic equation: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200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GB" sz="2200" i="1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GB" sz="2200" dirty="0"/>
                  <a:t> &lt; 0 then the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GB" sz="2200" dirty="0"/>
                  <a:t>, otherwise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sz="22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It is useful to know the coordinates of the </a:t>
                </a:r>
                <a:r>
                  <a:rPr lang="en-GB" sz="2200" b="1" dirty="0"/>
                  <a:t>double/breakaway point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892" y="1600200"/>
                <a:ext cx="8997351" cy="4876800"/>
              </a:xfrm>
              <a:blipFill rotWithShape="0">
                <a:blip r:embed="rId3"/>
                <a:stretch>
                  <a:fillRect l="-474" t="-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20</a:t>
            </a:fld>
            <a:endParaRPr lang="en-GB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691" y="5607686"/>
            <a:ext cx="5303980" cy="12497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83C205B-BD11-48B8-9F7C-F0C7B03BA679}"/>
                  </a:ext>
                </a:extLst>
              </p14:cNvPr>
              <p14:cNvContentPartPr/>
              <p14:nvPr/>
            </p14:nvContentPartPr>
            <p14:xfrm>
              <a:off x="34920" y="2683080"/>
              <a:ext cx="6419160" cy="3940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83C205B-BD11-48B8-9F7C-F0C7B03BA6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60" y="2673720"/>
                <a:ext cx="6437880" cy="395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2255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2117"/>
            <a:ext cx="3317976" cy="28558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Double/Breakaway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518" y="1600200"/>
                <a:ext cx="8997351" cy="48768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GB" sz="2200" dirty="0"/>
                  <a:t> has TWO roots at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200" dirty="0"/>
                  <a:t> for a given value of </a:t>
                </a:r>
                <a:r>
                  <a:rPr lang="en-GB" sz="2200" i="1" dirty="0"/>
                  <a:t>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GB" sz="2200" dirty="0"/>
              </a:p>
              <a:p>
                <a:r>
                  <a:rPr lang="en-GB" sz="2200" dirty="0"/>
                  <a:t>Differentiating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GB" sz="2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=0+</m:t>
                      </m:r>
                      <m:f>
                        <m:f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2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GB" sz="22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200"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GB" sz="22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GB" sz="2200" dirty="0"/>
              </a:p>
              <a:p>
                <a:r>
                  <a:rPr lang="en-GB" sz="2200" dirty="0"/>
                  <a:t>This still has a single root at </a:t>
                </a:r>
                <a:r>
                  <a:rPr lang="en-GB" sz="2200" i="1" dirty="0">
                    <a:latin typeface="Cambria Math" panose="02040503050406030204" pitchFamily="18" charset="0"/>
                  </a:rPr>
                  <a:t>s = </a:t>
                </a:r>
                <a:r>
                  <a:rPr lang="el-GR" sz="2200" i="1" dirty="0">
                    <a:latin typeface="Cambria Math" panose="02040503050406030204" pitchFamily="18" charset="0"/>
                  </a:rPr>
                  <a:t>α</a:t>
                </a:r>
                <a:r>
                  <a:rPr lang="en-GB" sz="2200" i="1" dirty="0">
                    <a:latin typeface="Cambria Math" panose="02040503050406030204" pitchFamily="18" charset="0"/>
                  </a:rPr>
                  <a:t>. </a:t>
                </a:r>
                <a:r>
                  <a:rPr lang="en-GB" sz="2200" dirty="0">
                    <a:latin typeface="Cambria Math" panose="02040503050406030204" pitchFamily="18" charset="0"/>
                  </a:rPr>
                  <a:t>The double point can be deduced 					from </a:t>
                </a:r>
                <a:r>
                  <a:rPr lang="en-GB" sz="2200" dirty="0"/>
                  <a:t> the roots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22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GB" sz="22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518" y="1600200"/>
                <a:ext cx="8997351" cy="4876800"/>
              </a:xfrm>
              <a:blipFill rotWithShape="0">
                <a:blip r:embed="rId3"/>
                <a:stretch>
                  <a:fillRect l="-8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21</a:t>
            </a:fld>
            <a:endParaRPr lang="en-GB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691" y="5607686"/>
            <a:ext cx="5303980" cy="12497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19C14C-9344-4F12-89F1-13E2BAC0AB56}"/>
                  </a:ext>
                </a:extLst>
              </p14:cNvPr>
              <p14:cNvContentPartPr/>
              <p14:nvPr/>
            </p14:nvContentPartPr>
            <p14:xfrm>
              <a:off x="1080" y="458640"/>
              <a:ext cx="8910360" cy="5418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19C14C-9344-4F12-89F1-13E2BAC0AB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8280" y="449280"/>
                <a:ext cx="8929080" cy="543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0641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special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518" y="1600200"/>
                <a:ext cx="8997351" cy="4876800"/>
              </a:xfrm>
            </p:spPr>
            <p:txBody>
              <a:bodyPr>
                <a:normAutofit/>
              </a:bodyPr>
              <a:lstStyle/>
              <a:p>
                <a:r>
                  <a:rPr lang="en-GB" sz="2200" dirty="0"/>
                  <a:t>Open-loop zeros to the left of the open-loop poles:</a:t>
                </a:r>
              </a:p>
              <a:p>
                <a:r>
                  <a:rPr lang="en-GB" sz="2200" dirty="0"/>
                  <a:t>e.g. Open Loop Transfer Function,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200" b="0" i="0" smtClean="0">
                        <a:latin typeface="Cambria Math" panose="02040503050406030204" pitchFamily="18" charset="0"/>
                      </a:rPr>
                      <m:t>OLTF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d>
                          <m:dPr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den>
                    </m:f>
                  </m:oMath>
                </a14:m>
                <a:r>
                  <a:rPr lang="en-GB" sz="2200" dirty="0"/>
                  <a:t>   </a:t>
                </a:r>
                <a:r>
                  <a:rPr lang="en-GB" sz="2200" i="1" dirty="0">
                    <a:latin typeface="Cambria Math" panose="02040503050406030204" pitchFamily="18" charset="0"/>
                  </a:rPr>
                  <a:t>a</a:t>
                </a:r>
                <a:r>
                  <a:rPr lang="en-GB" sz="2200" dirty="0">
                    <a:latin typeface="Cambria Math" panose="02040503050406030204" pitchFamily="18" charset="0"/>
                  </a:rPr>
                  <a:t>&gt;</a:t>
                </a:r>
                <a:r>
                  <a:rPr lang="en-GB" sz="2200" i="1" dirty="0">
                    <a:latin typeface="Cambria Math" panose="02040503050406030204" pitchFamily="18" charset="0"/>
                  </a:rPr>
                  <a:t>b,c</a:t>
                </a:r>
              </a:p>
              <a:p>
                <a:r>
                  <a:rPr lang="en-GB" sz="2200" dirty="0">
                    <a:latin typeface="Cambria Math" panose="02040503050406030204" pitchFamily="18" charset="0"/>
                  </a:rPr>
                  <a:t>Part of the root locus is a CIRCLE with a centre at zero</a:t>
                </a:r>
              </a:p>
              <a:p>
                <a:endParaRPr lang="en-GB" sz="2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518" y="1600200"/>
                <a:ext cx="8997351" cy="4876800"/>
              </a:xfrm>
              <a:blipFill>
                <a:blip r:embed="rId2"/>
                <a:stretch>
                  <a:fillRect l="-881" t="-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22</a:t>
            </a:fld>
            <a:endParaRPr lang="en-GB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691" y="5607686"/>
            <a:ext cx="5303980" cy="12497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78096"/>
            <a:ext cx="4238076" cy="22793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7769FC4-DBEC-4BDD-88C5-4A44E00F4870}"/>
                  </a:ext>
                </a:extLst>
              </p14:cNvPr>
              <p14:cNvContentPartPr/>
              <p14:nvPr/>
            </p14:nvContentPartPr>
            <p14:xfrm>
              <a:off x="450360" y="873720"/>
              <a:ext cx="8070480" cy="5109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7769FC4-DBEC-4BDD-88C5-4A44E00F48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1000" y="864360"/>
                <a:ext cx="8089200" cy="512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0347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Procedure for drawing the root locus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518" y="1431985"/>
                <a:ext cx="8997351" cy="5322497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>
                  <a:buAutoNum type="arabicPeriod"/>
                </a:pPr>
                <a:r>
                  <a:rPr lang="en-GB" sz="2000" dirty="0"/>
                  <a:t>Identify number of poles (n), zeros (m), and determine the order (n − m).</a:t>
                </a:r>
              </a:p>
              <a:p>
                <a:pPr marL="457200" indent="-457200">
                  <a:buAutoNum type="arabicPeriod"/>
                </a:pPr>
                <a:r>
                  <a:rPr lang="en-GB" sz="2000" dirty="0"/>
                  <a:t>Plot the location of the poles (x) and zeros (o) in the complex plane</a:t>
                </a:r>
              </a:p>
              <a:p>
                <a:pPr marL="457200" indent="-457200">
                  <a:buAutoNum type="arabicPeriod"/>
                </a:pPr>
                <a:r>
                  <a:rPr lang="en-GB" sz="2000" dirty="0"/>
                  <a:t>Determine which parts of the real axis are on the locus</a:t>
                </a:r>
              </a:p>
              <a:p>
                <a:pPr marL="457200" indent="-457200">
                  <a:buAutoNum type="arabicPeriod"/>
                </a:pPr>
                <a:r>
                  <a:rPr lang="en-GB" sz="2000" dirty="0"/>
                  <a:t>Identify the number and directions of the asymptotes</a:t>
                </a:r>
              </a:p>
              <a:p>
                <a:pPr marL="457200" indent="-457200">
                  <a:buAutoNum type="arabicPeriod"/>
                </a:pPr>
                <a:r>
                  <a:rPr lang="en-GB" sz="2000" dirty="0"/>
                  <a:t>Determine where the asymptotes meet and draw the asymptotes on the graph.</a:t>
                </a:r>
              </a:p>
              <a:p>
                <a:pPr marL="457200" indent="-457200">
                  <a:buAutoNum type="arabicPeriod"/>
                </a:pPr>
                <a:r>
                  <a:rPr lang="en-GB" sz="2000" dirty="0"/>
                  <a:t>Identify any poles uniquely connected to zeros along the x-axis — these form one branch of the locus.</a:t>
                </a:r>
              </a:p>
              <a:p>
                <a:pPr marL="457200" indent="-457200">
                  <a:buAutoNum type="arabicPeriod"/>
                </a:pPr>
                <a:r>
                  <a:rPr lang="en-GB" sz="2000" dirty="0"/>
                  <a:t>If there are complex poles or zeros the angles of arrival or departure need to be determined (Chapter 5 of reference book – rule 4)</a:t>
                </a:r>
              </a:p>
              <a:p>
                <a:pPr marL="457200" indent="-457200">
                  <a:buAutoNum type="arabicPeriod"/>
                </a:pPr>
                <a:r>
                  <a:rPr lang="en-GB" sz="2000" dirty="0"/>
                  <a:t>If two poles on the axis need to become complex to go to asymptotes, they must pass through a double point found by the solutions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GB" sz="2000" dirty="0"/>
                  <a:t> = 0.</a:t>
                </a:r>
              </a:p>
              <a:p>
                <a:endParaRPr lang="en-GB" sz="2000" dirty="0"/>
              </a:p>
              <a:p>
                <a:r>
                  <a:rPr lang="en-GB" sz="2000" dirty="0"/>
                  <a:t>In many cases, steps 1–6 allow a reasonable estimation of the approximate shape of the root-locus. We will therefore focus on these steps, and cover steps 7 and 8 only briefly.</a:t>
                </a:r>
                <a:endParaRPr lang="en-GB" sz="2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518" y="1431985"/>
                <a:ext cx="8997351" cy="5322497"/>
              </a:xfrm>
              <a:blipFill rotWithShape="0">
                <a:blip r:embed="rId2"/>
                <a:stretch>
                  <a:fillRect l="-678" t="-1145" r="-1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23</a:t>
            </a:fld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0AB6192-5A1E-4F57-905B-3C196C1DA107}"/>
                  </a:ext>
                </a:extLst>
              </p14:cNvPr>
              <p14:cNvContentPartPr/>
              <p14:nvPr/>
            </p14:nvContentPartPr>
            <p14:xfrm>
              <a:off x="107280" y="346680"/>
              <a:ext cx="8890200" cy="4651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0AB6192-5A1E-4F57-905B-3C196C1DA1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920" y="337320"/>
                <a:ext cx="8908920" cy="467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4675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 the root locus using </a:t>
            </a:r>
            <a:r>
              <a:rPr lang="en-GB" dirty="0" err="1"/>
              <a:t>Matlab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518" y="1431985"/>
                <a:ext cx="8997351" cy="5322497"/>
              </a:xfrm>
            </p:spPr>
            <p:txBody>
              <a:bodyPr>
                <a:normAutofit/>
              </a:bodyPr>
              <a:lstStyle/>
              <a:p>
                <a:r>
                  <a:rPr lang="en-GB" sz="2200" dirty="0">
                    <a:latin typeface="Cambria Math" panose="02040503050406030204" pitchFamily="18" charset="0"/>
                  </a:rPr>
                  <a:t>If the open loop transfer function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𝑂𝐿𝑇𝐹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GB" sz="2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sz="22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en-GB" sz="2200" dirty="0">
                  <a:latin typeface="Cambria Math" panose="02040503050406030204" pitchFamily="18" charset="0"/>
                </a:endParaRPr>
              </a:p>
              <a:p>
                <a:r>
                  <a:rPr lang="en-GB" sz="2200" dirty="0">
                    <a:latin typeface="Cambria Math" panose="02040503050406030204" pitchFamily="18" charset="0"/>
                  </a:rPr>
                  <a:t>The system function is defined as follows:</a:t>
                </a:r>
              </a:p>
              <a:p>
                <a:r>
                  <a:rPr lang="en-GB" sz="2200" dirty="0">
                    <a:latin typeface="Cambria Math" panose="02040503050406030204" pitchFamily="18" charset="0"/>
                  </a:rPr>
                  <a:t>h = </a:t>
                </a:r>
                <a:r>
                  <a:rPr lang="en-GB" sz="2200" dirty="0" err="1">
                    <a:latin typeface="Cambria Math" panose="02040503050406030204" pitchFamily="18" charset="0"/>
                  </a:rPr>
                  <a:t>tf</a:t>
                </a:r>
                <a:r>
                  <a:rPr lang="en-GB" sz="2200" dirty="0">
                    <a:latin typeface="Cambria Math" panose="02040503050406030204" pitchFamily="18" charset="0"/>
                  </a:rPr>
                  <a:t>([1 1],[1 4 4])</a:t>
                </a:r>
              </a:p>
              <a:p>
                <a:r>
                  <a:rPr lang="en-GB" sz="2200" dirty="0">
                    <a:latin typeface="Cambria Math" panose="02040503050406030204" pitchFamily="18" charset="0"/>
                  </a:rPr>
                  <a:t>Then to plot the root locus as a function of K:</a:t>
                </a:r>
              </a:p>
              <a:p>
                <a:r>
                  <a:rPr lang="en-GB" sz="2200" dirty="0" err="1">
                    <a:latin typeface="Cambria Math" panose="02040503050406030204" pitchFamily="18" charset="0"/>
                  </a:rPr>
                  <a:t>rlocus</a:t>
                </a:r>
                <a:r>
                  <a:rPr lang="en-GB" sz="2200" dirty="0">
                    <a:latin typeface="Cambria Math" panose="02040503050406030204" pitchFamily="18" charset="0"/>
                  </a:rPr>
                  <a:t>(h)</a:t>
                </a:r>
              </a:p>
              <a:p>
                <a:r>
                  <a:rPr lang="en-GB" sz="2200" dirty="0">
                    <a:latin typeface="Cambria Math" panose="02040503050406030204" pitchFamily="18" charset="0"/>
                  </a:rPr>
                  <a:t>If you need to look at specific values of K</a:t>
                </a:r>
              </a:p>
              <a:p>
                <a:r>
                  <a:rPr lang="en-GB" sz="2200" dirty="0">
                    <a:latin typeface="Cambria Math" panose="02040503050406030204" pitchFamily="18" charset="0"/>
                  </a:rPr>
                  <a:t>K = [0 0.1 0.2 10]</a:t>
                </a:r>
              </a:p>
              <a:p>
                <a:r>
                  <a:rPr lang="en-GB" sz="2200" dirty="0" err="1">
                    <a:latin typeface="Cambria Math" panose="02040503050406030204" pitchFamily="18" charset="0"/>
                  </a:rPr>
                  <a:t>rlocus</a:t>
                </a:r>
                <a:r>
                  <a:rPr lang="en-GB" sz="2200" dirty="0">
                    <a:latin typeface="Cambria Math" panose="02040503050406030204" pitchFamily="18" charset="0"/>
                  </a:rPr>
                  <a:t>(</a:t>
                </a:r>
                <a:r>
                  <a:rPr lang="en-GB" sz="2200" dirty="0" err="1">
                    <a:latin typeface="Cambria Math" panose="02040503050406030204" pitchFamily="18" charset="0"/>
                  </a:rPr>
                  <a:t>h,K</a:t>
                </a:r>
                <a:r>
                  <a:rPr lang="en-GB" sz="2200" dirty="0">
                    <a:latin typeface="Cambria Math" panose="02040503050406030204" pitchFamily="18" charset="0"/>
                  </a:rPr>
                  <a:t>)</a:t>
                </a:r>
              </a:p>
              <a:p>
                <a:endParaRPr lang="en-GB" sz="2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518" y="1431985"/>
                <a:ext cx="8997351" cy="5322497"/>
              </a:xfrm>
              <a:blipFill rotWithShape="0">
                <a:blip r:embed="rId2"/>
                <a:stretch>
                  <a:fillRect l="-881" t="-8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56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011" y="1397479"/>
                <a:ext cx="9074989" cy="540013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sz="2200" dirty="0"/>
                  <a:t>Consider the system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den>
                    </m:f>
                  </m:oMath>
                </a14:m>
                <a:endParaRPr lang="en-GB" sz="2200" b="0" dirty="0"/>
              </a:p>
              <a:p>
                <a:r>
                  <a:rPr lang="en-GB" sz="2200" dirty="0"/>
                  <a:t>We first draw the root locus diagram using the standard rules:</a:t>
                </a:r>
              </a:p>
              <a:p>
                <a:endParaRPr lang="en-GB" sz="2200" dirty="0"/>
              </a:p>
              <a:p>
                <a:r>
                  <a:rPr lang="en-GB" sz="2200" dirty="0"/>
                  <a:t>- Plot the open-loop poles and zeros on paper.</a:t>
                </a:r>
              </a:p>
              <a:p>
                <a:r>
                  <a:rPr lang="en-GB" sz="2200" dirty="0"/>
                  <a:t>- Number of open-loop poles n = 3</a:t>
                </a:r>
              </a:p>
              <a:p>
                <a:r>
                  <a:rPr lang="en-GB" sz="2200" dirty="0"/>
                  <a:t>- Number of open-loop zeros m = 0</a:t>
                </a:r>
              </a:p>
              <a:p>
                <a:r>
                  <a:rPr lang="en-GB" sz="2200" dirty="0"/>
                  <a:t>- The order n-m = 3 </a:t>
                </a:r>
                <a:r>
                  <a:rPr lang="en-GB" sz="2200" dirty="0">
                    <a:sym typeface="Wingdings" panose="05000000000000000000" pitchFamily="2" charset="2"/>
                  </a:rPr>
                  <a:t> 3 asymptotes.</a:t>
                </a:r>
              </a:p>
              <a:p>
                <a:r>
                  <a:rPr lang="en-GB" sz="2200" dirty="0"/>
                  <a:t>- Angle criterion: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180</m:t>
                        </m:r>
                      </m:num>
                      <m:den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f>
                      <m:fPr>
                        <m:ctrlP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360</m:t>
                        </m:r>
                      </m:num>
                      <m:den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GB" sz="2200" dirty="0"/>
                  <a:t> </a:t>
                </a:r>
                <a:r>
                  <a:rPr lang="en-GB" sz="2200" dirty="0">
                    <a:sym typeface="Wingdings" panose="05000000000000000000" pitchFamily="2" charset="2"/>
                  </a:rPr>
                  <a:t> 60, 180, 300  180⁰ and ±60⁰</a:t>
                </a:r>
                <a:endParaRPr lang="en-GB" sz="2200" dirty="0"/>
              </a:p>
              <a:p>
                <a:r>
                  <a:rPr lang="en-GB" sz="2200" dirty="0"/>
                  <a:t>- Centre of gravity: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ℜ</m:t>
                            </m:r>
                            <m:d>
                              <m:d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ℜ</m:t>
                            </m:r>
                            <m:d>
                              <m:d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0−1−2</m:t>
                        </m:r>
                      </m:num>
                      <m:den>
                        <m: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en-GB" sz="2200" dirty="0"/>
              </a:p>
              <a:p>
                <a:r>
                  <a:rPr lang="en-GB" sz="2200" dirty="0"/>
                  <a:t>- Draw the asymptotes on a graph</a:t>
                </a:r>
              </a:p>
              <a:p>
                <a:r>
                  <a:rPr lang="en-GB" sz="2200" dirty="0"/>
                  <a:t>- Check for parts of real axis on locus. Points which have an odd number of singularities to their right are on the locus.</a:t>
                </a:r>
              </a:p>
              <a:p>
                <a:r>
                  <a:rPr lang="en-GB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11" y="1397479"/>
                <a:ext cx="9074989" cy="5400135"/>
              </a:xfrm>
              <a:blipFill>
                <a:blip r:embed="rId2"/>
                <a:stretch>
                  <a:fillRect l="-873" t="-3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25</a:t>
            </a:fld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B1A38D7-4C63-4962-BFE1-7E9BAD31B4E6}"/>
                  </a:ext>
                </a:extLst>
              </p14:cNvPr>
              <p14:cNvContentPartPr/>
              <p14:nvPr/>
            </p14:nvContentPartPr>
            <p14:xfrm>
              <a:off x="150120" y="364680"/>
              <a:ext cx="8815680" cy="5114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B1A38D7-4C63-4962-BFE1-7E9BAD31B4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760" y="355320"/>
                <a:ext cx="8834400" cy="513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8573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375509"/>
            <a:ext cx="7267575" cy="6486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11" y="1600200"/>
            <a:ext cx="9074989" cy="4876800"/>
          </a:xfrm>
        </p:spPr>
        <p:txBody>
          <a:bodyPr>
            <a:normAutofit/>
          </a:bodyPr>
          <a:lstStyle/>
          <a:p>
            <a:r>
              <a:rPr lang="en-GB" sz="2200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26</a:t>
            </a:fld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4736ACA-06E5-44CF-8902-AF506D59CB0B}"/>
                  </a:ext>
                </a:extLst>
              </p14:cNvPr>
              <p14:cNvContentPartPr/>
              <p14:nvPr/>
            </p14:nvContentPartPr>
            <p14:xfrm>
              <a:off x="1449000" y="846000"/>
              <a:ext cx="7368120" cy="5412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4736ACA-06E5-44CF-8902-AF506D59CB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9640" y="836640"/>
                <a:ext cx="7386840" cy="54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9696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011" y="1600200"/>
                <a:ext cx="9074989" cy="4876800"/>
              </a:xfrm>
            </p:spPr>
            <p:txBody>
              <a:bodyPr>
                <a:normAutofit/>
              </a:bodyPr>
              <a:lstStyle/>
              <a:p>
                <a:r>
                  <a:rPr lang="en-GB" sz="2200" dirty="0"/>
                  <a:t>- Breakaway/Double point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endParaRPr lang="en-GB" sz="2200" dirty="0"/>
              </a:p>
              <a:p>
                <a:r>
                  <a:rPr lang="en-GB" sz="2200" dirty="0"/>
                  <a:t> </a:t>
                </a:r>
              </a:p>
              <a:p>
                <a:r>
                  <a:rPr lang="en-GB" sz="2200" dirty="0"/>
                  <a:t> </a:t>
                </a:r>
              </a:p>
              <a:p>
                <a:endParaRPr lang="en-GB" sz="2200" dirty="0"/>
              </a:p>
              <a:p>
                <a:endParaRPr lang="en-GB" sz="2200" dirty="0"/>
              </a:p>
              <a:p>
                <a:endParaRPr lang="en-GB" sz="2200" dirty="0"/>
              </a:p>
              <a:p>
                <a:endParaRPr lang="en-GB" sz="2200" dirty="0"/>
              </a:p>
              <a:p>
                <a:endParaRPr lang="en-GB" sz="2200" dirty="0"/>
              </a:p>
              <a:p>
                <a:endParaRPr lang="en-GB" sz="2200" dirty="0"/>
              </a:p>
              <a:p>
                <a:r>
                  <a:rPr lang="en-GB" sz="2200" dirty="0"/>
                  <a:t>In this case we know that s = -1.5774 is not on the locus and so can be disregarded.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11" y="1600200"/>
                <a:ext cx="9074989" cy="4876800"/>
              </a:xfrm>
              <a:blipFill rotWithShape="0">
                <a:blip r:embed="rId2"/>
                <a:stretch>
                  <a:fillRect l="-873" r="-4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27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04318"/>
            <a:ext cx="80391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84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38" y="1438275"/>
            <a:ext cx="6400800" cy="5419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990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10" y="434645"/>
            <a:ext cx="7589089" cy="6423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through </a:t>
            </a:r>
            <a:r>
              <a:rPr lang="en-GB" dirty="0" err="1"/>
              <a:t>Matlab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29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3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GB" dirty="0"/>
              <a:t>Recommended Reading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82986"/>
          </a:xfrm>
        </p:spPr>
        <p:txBody>
          <a:bodyPr>
            <a:normAutofit fontScale="85000" lnSpcReduction="10000"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dirty="0"/>
              <a:t>“Modern Control Systems” -  R. C. Dorf, R.H. Bishop  Addison Wesley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dirty="0"/>
              <a:t>“Modern Control Engineering” - K. Ogata.  Prentice Hall International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“Feedback Control of Dynamic Systems” - Franklin, Powell, </a:t>
            </a:r>
            <a:r>
              <a:rPr lang="en-GB" dirty="0" err="1">
                <a:solidFill>
                  <a:srgbClr val="FF0000"/>
                </a:solidFill>
              </a:rPr>
              <a:t>Emami-Naeini</a:t>
            </a:r>
            <a:r>
              <a:rPr lang="en-GB" dirty="0">
                <a:solidFill>
                  <a:srgbClr val="FF0000"/>
                </a:solidFill>
              </a:rPr>
              <a:t>.  Addison Wesley.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dirty="0"/>
              <a:t>“Feedback Systems: An Introduction for Scientists and Engineers” – K. J. </a:t>
            </a:r>
            <a:r>
              <a:rPr lang="en-GB" dirty="0" err="1"/>
              <a:t>Åström</a:t>
            </a:r>
            <a:r>
              <a:rPr lang="en-GB" dirty="0"/>
              <a:t>, R. M. Murray. Princeton University Press, Princeton.</a:t>
            </a:r>
          </a:p>
          <a:p>
            <a:pPr marL="800100" lvl="1" indent="-342900"/>
            <a:r>
              <a:rPr lang="en-GB" dirty="0"/>
              <a:t>Available at </a:t>
            </a:r>
            <a:r>
              <a:rPr lang="en-GB" u="sng" dirty="0">
                <a:hlinkClick r:id="rId2"/>
              </a:rPr>
              <a:t>https://www.cds.caltech.edu/~murray/amwiki/index.php/Main_Page</a:t>
            </a:r>
            <a:endParaRPr lang="en-GB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dirty="0"/>
              <a:t>“Control Engineering: An introduction with the use of </a:t>
            </a:r>
            <a:r>
              <a:rPr lang="en-GB" dirty="0" err="1"/>
              <a:t>Matlab</a:t>
            </a:r>
            <a:r>
              <a:rPr lang="en-GB" dirty="0"/>
              <a:t>”, D. P. Atherton.</a:t>
            </a:r>
          </a:p>
          <a:p>
            <a:pPr marL="800100" lvl="1" indent="-342900"/>
            <a:r>
              <a:rPr lang="en-GB" dirty="0"/>
              <a:t>Available at </a:t>
            </a:r>
            <a:r>
              <a:rPr lang="en-GB" u="sng" dirty="0">
                <a:hlinkClick r:id="rId3"/>
              </a:rPr>
              <a:t>http://bookboon.com/en/control-engineering-matlab-ebook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These are recommended only, and are not required to pass the course.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F46E68-B821-461B-8698-089526A76F17}"/>
                  </a:ext>
                </a:extLst>
              </p14:cNvPr>
              <p14:cNvContentPartPr/>
              <p14:nvPr/>
            </p14:nvContentPartPr>
            <p14:xfrm>
              <a:off x="291960" y="1473120"/>
              <a:ext cx="6115320" cy="3228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F46E68-B821-461B-8698-089526A76F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600" y="1463760"/>
                <a:ext cx="6134040" cy="324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2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4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GB" dirty="0"/>
              <a:t>Nota </a:t>
            </a:r>
            <a:r>
              <a:rPr lang="en-GB" dirty="0" err="1"/>
              <a:t>Bene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All required notes/tutorials/exam answers may be found on Moodle.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are encouraged to do your own reading to complement the lecture material.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can also use the forum on Moodle to ask questions about course material, rather than using email.</a:t>
            </a:r>
          </a:p>
        </p:txBody>
      </p:sp>
    </p:spTree>
    <p:extLst>
      <p:ext uri="{BB962C8B-B14F-4D97-AF65-F5344CB8AC3E}">
        <p14:creationId xmlns:p14="http://schemas.microsoft.com/office/powerpoint/2010/main" val="277742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dirty="0"/>
              <a:t>Dynamics &amp; Control 3</a:t>
            </a:r>
            <a:br>
              <a:rPr lang="en-US" sz="1800" dirty="0"/>
            </a:br>
            <a:r>
              <a:rPr lang="en-US" dirty="0"/>
              <a:t>CONTROL</a:t>
            </a:r>
            <a:endParaRPr lang="en-GB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85801" y="3505201"/>
            <a:ext cx="7566949" cy="3208117"/>
          </a:xfrm>
        </p:spPr>
        <p:txBody>
          <a:bodyPr>
            <a:normAutofit/>
          </a:bodyPr>
          <a:lstStyle/>
          <a:p>
            <a:r>
              <a:rPr lang="en-GB" sz="3200" dirty="0"/>
              <a:t>Section 4.1:</a:t>
            </a:r>
          </a:p>
          <a:p>
            <a:r>
              <a:rPr lang="en-GB" sz="3200" b="1" dirty="0"/>
              <a:t>Root-Locus</a:t>
            </a:r>
          </a:p>
          <a:p>
            <a:endParaRPr lang="en-GB" sz="1600" dirty="0"/>
          </a:p>
          <a:p>
            <a:endParaRPr lang="en-US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17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069" y="3248841"/>
            <a:ext cx="4203156" cy="3617785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Root Locus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7668883" cy="48768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Discuss Root Locus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Properties of Root Locus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Worked examples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/>
              <a:t>Control Section 4: Root-Locus and Frequency Domain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6</a:t>
            </a:fld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0E8BD57-C510-4CBB-AB3D-9B7DE64DA27D}"/>
                  </a:ext>
                </a:extLst>
              </p14:cNvPr>
              <p14:cNvContentPartPr/>
              <p14:nvPr/>
            </p14:nvContentPartPr>
            <p14:xfrm>
              <a:off x="553320" y="429840"/>
              <a:ext cx="8393400" cy="6369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0E8BD57-C510-4CBB-AB3D-9B7DE64DA2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3960" y="420480"/>
                <a:ext cx="8412120" cy="638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086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069" y="3248841"/>
            <a:ext cx="4203156" cy="3617785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the Root Locus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7668883" cy="4876800"/>
          </a:xfrm>
        </p:spPr>
        <p:txBody>
          <a:bodyPr/>
          <a:lstStyle/>
          <a:p>
            <a:r>
              <a:rPr lang="en-GB" dirty="0"/>
              <a:t>The response of a system is dependent upon the position of the closed-loop poles of the transfer function describing that system.</a:t>
            </a:r>
          </a:p>
          <a:p>
            <a:endParaRPr lang="en-GB" dirty="0"/>
          </a:p>
          <a:p>
            <a:r>
              <a:rPr lang="en-GB" dirty="0"/>
              <a:t>As the gain of the system varies the position of the open-loop poles will remain constant, however the position of the closed-loop poles will change.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/>
              <a:t>Control Section 4: Root-Locus and Frequency Domain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7</a:t>
            </a:fld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DC183A-825F-472F-91DF-9D300E10FF2D}"/>
                  </a:ext>
                </a:extLst>
              </p14:cNvPr>
              <p14:cNvContentPartPr/>
              <p14:nvPr/>
            </p14:nvContentPartPr>
            <p14:xfrm>
              <a:off x="327960" y="505440"/>
              <a:ext cx="8700840" cy="4223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DC183A-825F-472F-91DF-9D300E10FF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600" y="496080"/>
                <a:ext cx="8719560" cy="424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8960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069" y="3248841"/>
            <a:ext cx="4203156" cy="3617785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the Root Locus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7668883" cy="4876800"/>
          </a:xfrm>
        </p:spPr>
        <p:txBody>
          <a:bodyPr/>
          <a:lstStyle/>
          <a:p>
            <a:r>
              <a:rPr lang="en-GB" dirty="0"/>
              <a:t>The root-locus diagram is a method of studying the migration of the closed-loop poles of a system as a parameter (typically the gain of the forward-path controller) varies from 0 to ∞.</a:t>
            </a:r>
          </a:p>
          <a:p>
            <a:endParaRPr lang="en-GB" dirty="0"/>
          </a:p>
          <a:p>
            <a:r>
              <a:rPr lang="en-GB" dirty="0"/>
              <a:t>This is a graphical method in which it is seen that the locus depends upon the positions of the open-loop singularities (poles and zeros).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/>
              <a:t>Control Section 4: Root-Locus and Frequency Domain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8</a:t>
            </a:fld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4928BC-EF9F-4DEE-8962-E2C843AD311F}"/>
                  </a:ext>
                </a:extLst>
              </p14:cNvPr>
              <p14:cNvContentPartPr/>
              <p14:nvPr/>
            </p14:nvContentPartPr>
            <p14:xfrm>
              <a:off x="3199680" y="2352240"/>
              <a:ext cx="1489320" cy="82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4928BC-EF9F-4DEE-8962-E2C843AD31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0320" y="2342880"/>
                <a:ext cx="1508040" cy="84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4028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Root Locus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1540" y="1600200"/>
                <a:ext cx="8704052" cy="4876800"/>
              </a:xfrm>
            </p:spPr>
            <p:txBody>
              <a:bodyPr/>
              <a:lstStyle/>
              <a:p>
                <a:r>
                  <a:rPr lang="en-GB" dirty="0"/>
                  <a:t>Let’s consider unity feedback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𝐾𝐺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𝐾𝐺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𝐾𝐵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𝐾𝐵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Nota </a:t>
                </a:r>
                <a:r>
                  <a:rPr lang="en-GB" dirty="0" err="1"/>
                  <a:t>Bene</a:t>
                </a:r>
                <a:r>
                  <a:rPr lang="en-GB" dirty="0"/>
                  <a:t>:</a:t>
                </a:r>
              </a:p>
              <a:p>
                <a:pPr marL="457200" indent="-457200">
                  <a:buAutoNum type="arabicPeriod"/>
                </a:pPr>
                <a:r>
                  <a:rPr lang="en-GB" dirty="0"/>
                  <a:t>The </a:t>
                </a:r>
                <a:r>
                  <a:rPr lang="en-GB" b="1" dirty="0"/>
                  <a:t>closed-loop zeros</a:t>
                </a:r>
                <a:r>
                  <a:rPr lang="en-GB" dirty="0"/>
                  <a:t> are the same as the </a:t>
                </a:r>
                <a:r>
                  <a:rPr lang="en-GB" i="1" dirty="0"/>
                  <a:t>open-loop</a:t>
                </a:r>
                <a:r>
                  <a:rPr lang="en-GB" dirty="0"/>
                  <a:t> zeros,</a:t>
                </a:r>
              </a:p>
              <a:p>
                <a:pPr marL="457200" indent="-457200">
                  <a:buAutoNum type="arabicPeriod"/>
                </a:pPr>
                <a:r>
                  <a:rPr lang="en-GB" dirty="0"/>
                  <a:t>The characteristic equation defines the </a:t>
                </a:r>
                <a:r>
                  <a:rPr lang="en-GB" b="1" dirty="0"/>
                  <a:t>closed loop poles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540" y="1600200"/>
                <a:ext cx="8704052" cy="4876800"/>
              </a:xfrm>
              <a:blipFill rotWithShape="0">
                <a:blip r:embed="rId2"/>
                <a:stretch>
                  <a:fillRect l="-1121" t="-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9</a:t>
            </a:fld>
            <a:endParaRPr lang="en-GB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691" y="5607686"/>
            <a:ext cx="5303980" cy="12497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B661616-7940-449E-821B-E7A8994A057C}"/>
                  </a:ext>
                </a:extLst>
              </p14:cNvPr>
              <p14:cNvContentPartPr/>
              <p14:nvPr/>
            </p14:nvContentPartPr>
            <p14:xfrm>
              <a:off x="111240" y="42120"/>
              <a:ext cx="8788680" cy="602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B661616-7940-449E-821B-E7A8994A05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880" y="32760"/>
                <a:ext cx="8807400" cy="604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961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 Slides 2015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Slides 2015" id="{B13A1110-2031-4F19-ADB0-1672017533CE}" vid="{DD1F6191-F937-44F8-A90A-4C7F69A251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Slides 2015</Template>
  <TotalTime>10898</TotalTime>
  <Words>1875</Words>
  <Application>Microsoft Office PowerPoint</Application>
  <PresentationFormat>On-screen Show (4:3)</PresentationFormat>
  <Paragraphs>250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 Math</vt:lpstr>
      <vt:lpstr>Lecture Slides 2015</vt:lpstr>
      <vt:lpstr>Dynamics &amp; Control  CONTROL</vt:lpstr>
      <vt:lpstr>Introduction</vt:lpstr>
      <vt:lpstr>Recommended Reading</vt:lpstr>
      <vt:lpstr>Nota Bene</vt:lpstr>
      <vt:lpstr>Dynamics &amp; Control 3 CONTROL</vt:lpstr>
      <vt:lpstr>Introduction to Root Locus</vt:lpstr>
      <vt:lpstr>Properties of the Root Locus</vt:lpstr>
      <vt:lpstr>Properties of the Root Locus</vt:lpstr>
      <vt:lpstr>Sample Root Locus construction</vt:lpstr>
      <vt:lpstr>Sample Root-Locus construction</vt:lpstr>
      <vt:lpstr>Sample Root-Locus construction</vt:lpstr>
      <vt:lpstr>The angle criterion</vt:lpstr>
      <vt:lpstr>Calibration of the root locus</vt:lpstr>
      <vt:lpstr>Points on the real axis</vt:lpstr>
      <vt:lpstr>Behaviour of the locus for K = 0</vt:lpstr>
      <vt:lpstr>Behaviour of the locus for large K</vt:lpstr>
      <vt:lpstr>Behaviour of the locus for large K</vt:lpstr>
      <vt:lpstr>Behaviour of the locus for large K</vt:lpstr>
      <vt:lpstr>Behaviour of the locus for large K</vt:lpstr>
      <vt:lpstr>Double/Breakaway point</vt:lpstr>
      <vt:lpstr>Double/Breakaway point</vt:lpstr>
      <vt:lpstr>Important special case</vt:lpstr>
      <vt:lpstr>Procedure for drawing the root locus</vt:lpstr>
      <vt:lpstr>Plotting the root locus using Matlab</vt:lpstr>
      <vt:lpstr>Example</vt:lpstr>
      <vt:lpstr>Example</vt:lpstr>
      <vt:lpstr>Example</vt:lpstr>
      <vt:lpstr>Example</vt:lpstr>
      <vt:lpstr>Example through Matlab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5: Basics of Control System Analysis</dc:title>
  <dc:creator>Murray Ireland</dc:creator>
  <cp:lastModifiedBy>Olaoluwa Popoola</cp:lastModifiedBy>
  <cp:revision>244</cp:revision>
  <cp:lastPrinted>2016-04-26T02:54:09Z</cp:lastPrinted>
  <dcterms:created xsi:type="dcterms:W3CDTF">2015-01-05T15:31:07Z</dcterms:created>
  <dcterms:modified xsi:type="dcterms:W3CDTF">2022-03-30T08:22:21Z</dcterms:modified>
</cp:coreProperties>
</file>