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sldIdLst>
    <p:sldId id="334" r:id="rId2"/>
    <p:sldId id="401" r:id="rId3"/>
    <p:sldId id="404" r:id="rId4"/>
    <p:sldId id="335" r:id="rId5"/>
    <p:sldId id="336" r:id="rId6"/>
    <p:sldId id="405" r:id="rId7"/>
    <p:sldId id="402" r:id="rId8"/>
    <p:sldId id="338" r:id="rId9"/>
    <p:sldId id="337" r:id="rId10"/>
    <p:sldId id="416" r:id="rId11"/>
    <p:sldId id="339" r:id="rId12"/>
    <p:sldId id="417" r:id="rId13"/>
    <p:sldId id="340" r:id="rId14"/>
    <p:sldId id="418" r:id="rId15"/>
    <p:sldId id="341" r:id="rId16"/>
    <p:sldId id="419" r:id="rId17"/>
    <p:sldId id="342" r:id="rId18"/>
    <p:sldId id="343" r:id="rId19"/>
    <p:sldId id="414" r:id="rId20"/>
    <p:sldId id="415" r:id="rId21"/>
    <p:sldId id="363" r:id="rId22"/>
    <p:sldId id="403" r:id="rId23"/>
    <p:sldId id="351" r:id="rId24"/>
    <p:sldId id="406" r:id="rId25"/>
    <p:sldId id="352" r:id="rId26"/>
    <p:sldId id="410" r:id="rId27"/>
    <p:sldId id="409" r:id="rId28"/>
    <p:sldId id="353" r:id="rId29"/>
    <p:sldId id="407" r:id="rId30"/>
    <p:sldId id="354" r:id="rId31"/>
    <p:sldId id="408" r:id="rId32"/>
    <p:sldId id="411" r:id="rId33"/>
    <p:sldId id="355" r:id="rId34"/>
    <p:sldId id="357" r:id="rId35"/>
    <p:sldId id="358" r:id="rId36"/>
    <p:sldId id="360" r:id="rId37"/>
    <p:sldId id="361" r:id="rId38"/>
    <p:sldId id="359" r:id="rId39"/>
    <p:sldId id="364" r:id="rId40"/>
    <p:sldId id="365" r:id="rId41"/>
    <p:sldId id="412" r:id="rId42"/>
    <p:sldId id="413" r:id="rId4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2D91E-5732-4FE9-B288-1B5832EC2AEB}" v="2" dt="2022-03-31T18:36:58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88604" autoAdjust="0"/>
  </p:normalViewPr>
  <p:slideViewPr>
    <p:cSldViewPr snapToGrid="0">
      <p:cViewPr varScale="1">
        <p:scale>
          <a:sx n="101" d="100"/>
          <a:sy n="101" d="100"/>
        </p:scale>
        <p:origin x="15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oluwa Popoola" userId="24016ad2-baba-4ed8-b209-943f0ef19a51" providerId="ADAL" clId="{33E2D91E-5732-4FE9-B288-1B5832EC2AEB}"/>
    <pc:docChg chg="custSel addSld modSld">
      <pc:chgData name="Olaoluwa Popoola" userId="24016ad2-baba-4ed8-b209-943f0ef19a51" providerId="ADAL" clId="{33E2D91E-5732-4FE9-B288-1B5832EC2AEB}" dt="2022-03-31T18:36:58.304" v="38"/>
      <pc:docMkLst>
        <pc:docMk/>
      </pc:docMkLst>
      <pc:sldChg chg="modSp mod">
        <pc:chgData name="Olaoluwa Popoola" userId="24016ad2-baba-4ed8-b209-943f0ef19a51" providerId="ADAL" clId="{33E2D91E-5732-4FE9-B288-1B5832EC2AEB}" dt="2022-03-31T09:26:02.996" v="31" actId="20577"/>
        <pc:sldMkLst>
          <pc:docMk/>
          <pc:sldMk cId="2086372863" sldId="334"/>
        </pc:sldMkLst>
        <pc:spChg chg="mod">
          <ac:chgData name="Olaoluwa Popoola" userId="24016ad2-baba-4ed8-b209-943f0ef19a51" providerId="ADAL" clId="{33E2D91E-5732-4FE9-B288-1B5832EC2AEB}" dt="2022-03-31T09:26:02.996" v="31" actId="20577"/>
          <ac:spMkLst>
            <pc:docMk/>
            <pc:sldMk cId="2086372863" sldId="334"/>
            <ac:spMk id="9" creationId="{00000000-0000-0000-0000-000000000000}"/>
          </ac:spMkLst>
        </pc:spChg>
      </pc:sldChg>
      <pc:sldChg chg="addSp">
        <pc:chgData name="Olaoluwa Popoola" userId="24016ad2-baba-4ed8-b209-943f0ef19a51" providerId="ADAL" clId="{33E2D91E-5732-4FE9-B288-1B5832EC2AEB}" dt="2022-03-31T09:40:57.632" v="32"/>
        <pc:sldMkLst>
          <pc:docMk/>
          <pc:sldMk cId="3688177444" sldId="335"/>
        </pc:sldMkLst>
        <pc:inkChg chg="add">
          <ac:chgData name="Olaoluwa Popoola" userId="24016ad2-baba-4ed8-b209-943f0ef19a51" providerId="ADAL" clId="{33E2D91E-5732-4FE9-B288-1B5832EC2AEB}" dt="2022-03-31T09:40:57.632" v="32"/>
          <ac:inkMkLst>
            <pc:docMk/>
            <pc:sldMk cId="3688177444" sldId="335"/>
            <ac:inkMk id="7" creationId="{F2D75C17-4E57-4C84-A0C8-4151E2D73F8A}"/>
          </ac:inkMkLst>
        </pc:inkChg>
      </pc:sldChg>
      <pc:sldChg chg="addSp">
        <pc:chgData name="Olaoluwa Popoola" userId="24016ad2-baba-4ed8-b209-943f0ef19a51" providerId="ADAL" clId="{33E2D91E-5732-4FE9-B288-1B5832EC2AEB}" dt="2022-03-31T09:40:57.632" v="32"/>
        <pc:sldMkLst>
          <pc:docMk/>
          <pc:sldMk cId="3999124935" sldId="336"/>
        </pc:sldMkLst>
        <pc:inkChg chg="add">
          <ac:chgData name="Olaoluwa Popoola" userId="24016ad2-baba-4ed8-b209-943f0ef19a51" providerId="ADAL" clId="{33E2D91E-5732-4FE9-B288-1B5832EC2AEB}" dt="2022-03-31T09:40:57.632" v="32"/>
          <ac:inkMkLst>
            <pc:docMk/>
            <pc:sldMk cId="3999124935" sldId="336"/>
            <ac:inkMk id="6" creationId="{2BF58BD2-0431-4F37-B9FC-F1601194C205}"/>
          </ac:inkMkLst>
        </pc:inkChg>
      </pc:sldChg>
      <pc:sldChg chg="addSp">
        <pc:chgData name="Olaoluwa Popoola" userId="24016ad2-baba-4ed8-b209-943f0ef19a51" providerId="ADAL" clId="{33E2D91E-5732-4FE9-B288-1B5832EC2AEB}" dt="2022-03-31T09:40:57.632" v="32"/>
        <pc:sldMkLst>
          <pc:docMk/>
          <pc:sldMk cId="1968312846" sldId="337"/>
        </pc:sldMkLst>
        <pc:inkChg chg="add">
          <ac:chgData name="Olaoluwa Popoola" userId="24016ad2-baba-4ed8-b209-943f0ef19a51" providerId="ADAL" clId="{33E2D91E-5732-4FE9-B288-1B5832EC2AEB}" dt="2022-03-31T09:40:57.632" v="32"/>
          <ac:inkMkLst>
            <pc:docMk/>
            <pc:sldMk cId="1968312846" sldId="337"/>
            <ac:inkMk id="7" creationId="{C4B4F40D-460D-45D7-AD00-4C7088A7C0C5}"/>
          </ac:inkMkLst>
        </pc:inkChg>
      </pc:sldChg>
      <pc:sldChg chg="addSp">
        <pc:chgData name="Olaoluwa Popoola" userId="24016ad2-baba-4ed8-b209-943f0ef19a51" providerId="ADAL" clId="{33E2D91E-5732-4FE9-B288-1B5832EC2AEB}" dt="2022-03-31T09:40:57.632" v="32"/>
        <pc:sldMkLst>
          <pc:docMk/>
          <pc:sldMk cId="3328571484" sldId="338"/>
        </pc:sldMkLst>
        <pc:inkChg chg="add">
          <ac:chgData name="Olaoluwa Popoola" userId="24016ad2-baba-4ed8-b209-943f0ef19a51" providerId="ADAL" clId="{33E2D91E-5732-4FE9-B288-1B5832EC2AEB}" dt="2022-03-31T09:40:57.632" v="32"/>
          <ac:inkMkLst>
            <pc:docMk/>
            <pc:sldMk cId="3328571484" sldId="338"/>
            <ac:inkMk id="6" creationId="{BD754EF8-02A3-4493-B1DE-0A638C48E89E}"/>
          </ac:inkMkLst>
        </pc:inkChg>
      </pc:sldChg>
      <pc:sldChg chg="addSp">
        <pc:chgData name="Olaoluwa Popoola" userId="24016ad2-baba-4ed8-b209-943f0ef19a51" providerId="ADAL" clId="{33E2D91E-5732-4FE9-B288-1B5832EC2AEB}" dt="2022-03-31T18:36:58.304" v="38"/>
        <pc:sldMkLst>
          <pc:docMk/>
          <pc:sldMk cId="3454610255" sldId="339"/>
        </pc:sldMkLst>
        <pc:inkChg chg="add">
          <ac:chgData name="Olaoluwa Popoola" userId="24016ad2-baba-4ed8-b209-943f0ef19a51" providerId="ADAL" clId="{33E2D91E-5732-4FE9-B288-1B5832EC2AEB}" dt="2022-03-31T18:36:58.304" v="38"/>
          <ac:inkMkLst>
            <pc:docMk/>
            <pc:sldMk cId="3454610255" sldId="339"/>
            <ac:inkMk id="6" creationId="{320948F4-5261-4CEE-BB53-E5C9099263BD}"/>
          </ac:inkMkLst>
        </pc:inkChg>
      </pc:sldChg>
      <pc:sldChg chg="addSp">
        <pc:chgData name="Olaoluwa Popoola" userId="24016ad2-baba-4ed8-b209-943f0ef19a51" providerId="ADAL" clId="{33E2D91E-5732-4FE9-B288-1B5832EC2AEB}" dt="2022-03-31T18:36:58.304" v="38"/>
        <pc:sldMkLst>
          <pc:docMk/>
          <pc:sldMk cId="3063405349" sldId="340"/>
        </pc:sldMkLst>
        <pc:inkChg chg="add">
          <ac:chgData name="Olaoluwa Popoola" userId="24016ad2-baba-4ed8-b209-943f0ef19a51" providerId="ADAL" clId="{33E2D91E-5732-4FE9-B288-1B5832EC2AEB}" dt="2022-03-31T18:36:58.304" v="38"/>
          <ac:inkMkLst>
            <pc:docMk/>
            <pc:sldMk cId="3063405349" sldId="340"/>
            <ac:inkMk id="7" creationId="{DBE0AE7E-9EAB-4342-BCD2-B93451DF71A8}"/>
          </ac:inkMkLst>
        </pc:inkChg>
      </pc:sldChg>
      <pc:sldChg chg="modSp mod">
        <pc:chgData name="Olaoluwa Popoola" userId="24016ad2-baba-4ed8-b209-943f0ef19a51" providerId="ADAL" clId="{33E2D91E-5732-4FE9-B288-1B5832EC2AEB}" dt="2022-03-31T09:40:58.028" v="33" actId="27636"/>
        <pc:sldMkLst>
          <pc:docMk/>
          <pc:sldMk cId="4113541271" sldId="352"/>
        </pc:sldMkLst>
        <pc:spChg chg="mod">
          <ac:chgData name="Olaoluwa Popoola" userId="24016ad2-baba-4ed8-b209-943f0ef19a51" providerId="ADAL" clId="{33E2D91E-5732-4FE9-B288-1B5832EC2AEB}" dt="2022-03-31T09:40:58.028" v="33" actId="27636"/>
          <ac:spMkLst>
            <pc:docMk/>
            <pc:sldMk cId="4113541271" sldId="352"/>
            <ac:spMk id="3" creationId="{00000000-0000-0000-0000-000000000000}"/>
          </ac:spMkLst>
        </pc:spChg>
      </pc:sldChg>
      <pc:sldChg chg="addSp">
        <pc:chgData name="Olaoluwa Popoola" userId="24016ad2-baba-4ed8-b209-943f0ef19a51" providerId="ADAL" clId="{33E2D91E-5732-4FE9-B288-1B5832EC2AEB}" dt="2022-03-31T09:40:57.632" v="32"/>
        <pc:sldMkLst>
          <pc:docMk/>
          <pc:sldMk cId="562379440" sldId="405"/>
        </pc:sldMkLst>
        <pc:inkChg chg="add">
          <ac:chgData name="Olaoluwa Popoola" userId="24016ad2-baba-4ed8-b209-943f0ef19a51" providerId="ADAL" clId="{33E2D91E-5732-4FE9-B288-1B5832EC2AEB}" dt="2022-03-31T09:40:57.632" v="32"/>
          <ac:inkMkLst>
            <pc:docMk/>
            <pc:sldMk cId="562379440" sldId="405"/>
            <ac:inkMk id="6" creationId="{E89561E4-7182-46A1-977C-F02DC466D5BF}"/>
          </ac:inkMkLst>
        </pc:inkChg>
      </pc:sldChg>
      <pc:sldChg chg="addSp add">
        <pc:chgData name="Olaoluwa Popoola" userId="24016ad2-baba-4ed8-b209-943f0ef19a51" providerId="ADAL" clId="{33E2D91E-5732-4FE9-B288-1B5832EC2AEB}" dt="2022-03-31T18:36:58.304" v="38"/>
        <pc:sldMkLst>
          <pc:docMk/>
          <pc:sldMk cId="4155199488" sldId="416"/>
        </pc:sldMkLst>
        <pc:inkChg chg="add">
          <ac:chgData name="Olaoluwa Popoola" userId="24016ad2-baba-4ed8-b209-943f0ef19a51" providerId="ADAL" clId="{33E2D91E-5732-4FE9-B288-1B5832EC2AEB}" dt="2022-03-31T18:36:58.304" v="38"/>
          <ac:inkMkLst>
            <pc:docMk/>
            <pc:sldMk cId="4155199488" sldId="416"/>
            <ac:inkMk id="8" creationId="{B152D6FB-73E4-4301-AED8-6F308EBA2F4A}"/>
          </ac:inkMkLst>
        </pc:inkChg>
      </pc:sldChg>
      <pc:sldChg chg="addSp add">
        <pc:chgData name="Olaoluwa Popoola" userId="24016ad2-baba-4ed8-b209-943f0ef19a51" providerId="ADAL" clId="{33E2D91E-5732-4FE9-B288-1B5832EC2AEB}" dt="2022-03-31T18:36:58.304" v="38"/>
        <pc:sldMkLst>
          <pc:docMk/>
          <pc:sldMk cId="1317139286" sldId="417"/>
        </pc:sldMkLst>
        <pc:inkChg chg="add">
          <ac:chgData name="Olaoluwa Popoola" userId="24016ad2-baba-4ed8-b209-943f0ef19a51" providerId="ADAL" clId="{33E2D91E-5732-4FE9-B288-1B5832EC2AEB}" dt="2022-03-31T18:36:58.304" v="38"/>
          <ac:inkMkLst>
            <pc:docMk/>
            <pc:sldMk cId="1317139286" sldId="417"/>
            <ac:inkMk id="6" creationId="{F363CACB-2A34-48DD-AFD2-A9FD155FDA92}"/>
          </ac:inkMkLst>
        </pc:inkChg>
      </pc:sldChg>
      <pc:sldChg chg="add">
        <pc:chgData name="Olaoluwa Popoola" userId="24016ad2-baba-4ed8-b209-943f0ef19a51" providerId="ADAL" clId="{33E2D91E-5732-4FE9-B288-1B5832EC2AEB}" dt="2022-03-31T09:41:08.174" v="36" actId="2890"/>
        <pc:sldMkLst>
          <pc:docMk/>
          <pc:sldMk cId="2324493257" sldId="418"/>
        </pc:sldMkLst>
      </pc:sldChg>
      <pc:sldChg chg="addSp add">
        <pc:chgData name="Olaoluwa Popoola" userId="24016ad2-baba-4ed8-b209-943f0ef19a51" providerId="ADAL" clId="{33E2D91E-5732-4FE9-B288-1B5832EC2AEB}" dt="2022-03-31T18:36:58.304" v="38"/>
        <pc:sldMkLst>
          <pc:docMk/>
          <pc:sldMk cId="3318077135" sldId="419"/>
        </pc:sldMkLst>
        <pc:inkChg chg="add">
          <ac:chgData name="Olaoluwa Popoola" userId="24016ad2-baba-4ed8-b209-943f0ef19a51" providerId="ADAL" clId="{33E2D91E-5732-4FE9-B288-1B5832EC2AEB}" dt="2022-03-31T18:36:58.304" v="38"/>
          <ac:inkMkLst>
            <pc:docMk/>
            <pc:sldMk cId="3318077135" sldId="419"/>
            <ac:inkMk id="6" creationId="{6FD77DBC-BB42-4824-BE6E-D2D54E9C35D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28:34.4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14037 6394 980 0,'0'0'87'0,"0"0"-32"0,0 0 1 16,0 0 28-16,0 0 27 0,0 0 16 15,0 0-7-15,0 0-16 0,0 0-20 0,0 0-19 16,0 0-10-16,0 0-8 0,-25 10 5 0,27-10 6 15,5 0 2-15,0 0 3 0,2 0-6 16,2 0-9-16,4 0-4 0,2 0-4 0,2 0-2 16,4 0 0-16,0 0-2 0,5-1-6 0,3-2-1 15,2-1-4-15,6 1-8 0,2-1-1 0,2 1-6 16,3-2-1-16,1-1 2 0,4-1 3 16,3 0-2-16,1 0 0 0,2 1-4 0,3-2-2 15,2 1 1-15,1 0 0 0,2-1 2 0,-4 2 0 16,1 0-1-16,-2 2 6 0,-3-1 3 0,-2 1 2 15,-3 2-1-15,-4-1-3 0,-6 1-2 0,-5 1-1 16,-7-1 2-16,-4 0 1 0,-6 1 2 16,-3 0 4-16,-6 0 2 0,-3 0 5 0,-4 1 4 15,-1-2 1-15,-2 2 6 0,-1 0 0 0,0 0-2 16,0 0-2-16,0 0-5 0,0-1-9 0,0 0-12 16,-1-1-9-16,-2 1-8 0,2-2-8 15,-2 1-5-15,1 1-12 0,-2-2-13 0,2 1-18 16,1 1-34-16,-3-1-59 0,1-1-93 0,1 2-217 15,2-1-1028-15</inkml:trace>
  <inkml:trace contextRef="#ctx0" brushRef="#br0" timeOffset="899.56">14803 6024 1152 0,'0'0'89'0,"0"0"-65"15,0 0-6-15,0 0 13 0,0 0 31 16,0 0 22-16,0 0 3 0,0 0-9 0,0 0-17 16,0 0-14-16,0 0-4 0,0 0 5 0,0 0 9 15,0 0 7-15,123-102-6 0,-92 74-9 0,4-1-15 16,4-5-15-16,5-3-7 0,5-4-9 15,5-3-6-15,3-3-4 0,5-4-6 0,4-2 0 16,3-3-3-16,1-4 1 0,2 0 3 0,0-2-6 16,1 0 4-16,1 1-2 0,-3-1 0 15,3 1 3-15,-1 1 0 0,-4 2 4 0,1 4 3 16,-2 2 0-16,-5 7-5 0,-2 0-7 0,0 5-9 16,-8 2-6-16,1 4-6 0,-3 4-1 0,-6 3 3 15,-3 5 6-15,-2 5 6 0,-2 0 8 16,-6 3 2-16,-1 4-3 0,-5 1-1 0,-2 3-9 15,-4 1-24-15,-7 1-52 0,-1 4-134 0,-5 0-333 16,-2 0-36-16</inkml:trace>
  <inkml:trace contextRef="#ctx0" brushRef="#br0" timeOffset="1516.11">17031 3940 1302 0,'0'0'246'0,"0"0"-160"0,0 0-57 15,0 0-22-15,0 0-6 0,0 0 4 16,0 0 15-16,0 0 14 0,0 0 10 0,0 0-1 16,0 0-1-16,-122 34-8 0,108-24-2 0,3-2-5 15,0 2-8-15,4-3-8 0,1 1-9 0,0 1-2 16,2 0 2-16,4 1 5 0,0 0 12 16,0-2 14-16,5 1 3 0,3-2-1 0,2-1-3 15,4-2-10-15,0 0 3 0,5-2 1 0,-2-1 1 16,6-1-7-16,-1 0-5 0,0 0-5 15,2 0-5-15,1-1 6 0,-3-1 10 0,-2 1 2 16,-1 1 0-16,-5 0-3 0,-3 0-12 0,-4 0-1 16,-1 2 6-16,-4 0 5 0,-1 1 15 15,-1 0 18-15,0 1 12 0,-3 2 4 0,-4 0-7 16,-4 5-19-16,1 0-17 0,-5 2-9 0,-1 1-7 16,-3 0-4-16,-1 1-1 0,-1 0-3 0,3 1 0 15,0-3-2-15,3 1-1 0,0-2-4 16,5-3-6-16,2 0-10 0,2-4-11 0,4-2-24 15,2-2-35-15,0 0-31 0,0-1-39 0,1 0-92 16,3 0-345-16,-1-2-767 0</inkml:trace>
  <inkml:trace contextRef="#ctx0" brushRef="#br0" timeOffset="1757.5">17290 3848 2256 0,'0'0'109'0,"0"0"-66"0,0 0-34 16,0 0-5-16,0 0 21 0,0 0 21 0,0 0 14 16,0 0-7-16,0 0-16 0,0 0-21 0,0 0-12 15,0 0-4-15,49 116-4 0,-41-101-5 0,3-1-8 16,-1-2-10-16,0-1-12 0,1-3-21 0,-1-1-50 15,0-3-125-15,0-1-376 0,-5-2-806 0</inkml:trace>
  <inkml:trace contextRef="#ctx0" brushRef="#br0" timeOffset="2335.27">17519 3676 1683 0,'0'0'-22'0,"0"0"-14"0,0 0 40 15,0 0 67-15,0 0 0 0,0 0-8 16,0 0-18-16,0 0-18 0,40 117-1 0,-38-99 4 15,0-2 5-15,4 1 0 0,-4 0-3 0,-1-3-4 16,0 1-11-16,2-1-7 0,-1 0-3 16,-1-2-4-16,1-2-1 0,-1-2 0 0,-1-3 0 15,0 0-1-15,0-1 1 0,0-3 3 0,0-1 14 16,0 0 27-16,0 0 36 0,0 0 24 16,0-2-15-16,0-6-44 0,0-2-45 0,-1-2-36 15,1-2-1-15,0-3 9 0,0 1 3 0,0-2 3 16,1 0 2-16,3 0-2 0,1 0 3 0,-2 2 3 15,4 2 2-15,-2 1 6 0,1 5 2 16,0-1-1-16,-2 3-2 0,4 3-5 0,-4-1 0 16,4 3 11-16,-1 1 5 0,-2 0 2 0,4 1 0 15,0 5-5-15,0 1-3 0,0 2 5 0,-1-1 0 16,2 3-2-16,-2-1-6 0,2 1-15 0,-1 1-21 16,1-1-47-16,0-3-172 0,-6-4-870 0</inkml:trace>
  <inkml:trace contextRef="#ctx0" brushRef="#br0" timeOffset="3066.76">17884 3781 2027 0,'0'0'72'16,"0"0"-83"-16,0 0-11 0,0 0 25 0,0 0 41 15,0 0 32-15,0 0 3 0,0 0-15 0,0 0-19 16,0 0-13-16,0 0-5 0,0 0 3 16,0 0 7-16,79-65 3 0,-70 52 1 0,-1 1-8 0,0-1-11 15,2-1-10-15,-3 2-5 0,-2-1 3 16,2 2 6-16,-5 0 8 0,0 2 4 0,1 1 0 15,-3 0-2-15,0 0-5 0,0 0-5 0,-4-1-3 16,2 2-2-16,-1 1-6 0,-2 2 1 0,3 0-4 16,-1 4-2-16,-2-1-1 0,1 1-7 15,-3 0-3-15,3 0-6 0,-3 0-2 0,-3 1 4 16,0 4 3-16,1 1 6 0,0 1 3 0,0-1 3 16,2 2-2-16,-1-1-1 0,1 0-2 0,2 2 0 15,0 2 3-15,4 1 7 0,1 3 10 16,0 2 4-16,6 1-1 0,1-1-5 0,0 2-9 15,3-2 0-15,1-2-2 0,3 0 1 0,-2-4 1 16,1 0-3-16,3-3 1 0,-1-3 0 0,3-1 1 16,2-4-2-16,1 0 1 0,1 0-2 15,-2-5-5-15,3-2-14 0,2-5-22 0,-2-2-57 16,4-1-149-16,-7 2-472 0,-8 4-774 0</inkml:trace>
  <inkml:trace contextRef="#ctx0" brushRef="#br0" timeOffset="3733.53">18598 3234 1746 0,'0'0'-130'0,"0"0"-25"0,0 0 50 15,0 0 110-15,0 0 98 0,0 0 17 16,0 0-10-16,0 0-26 0,0 0-17 0,0 0-15 15,0 0-5-15,0 0-1 0,0 0-4 0,61 123-8 16,-55-116-12-16,-1-1-5 0,3-1 0 0,-5-2 7 16,3-1 7-16,-3-1 18 0,2-1 20 15,-1 0 14-15,-2-1 8 0,6-4-6 0,-5-3-18 16,5-3-21-16,-2-1-16 0,-1-2-14 0,4-2-10 16,-3 0 0-16,-2-1-6 0,3 2-2 0,-4-2 1 15,3 2-2-15,-2-1-2 0,-2 2 0 0,2 2 1 16,-2 2-2-16,0 3 4 0,-1 2 0 0,-1 1-1 15,1 1 2-15,-1 2-10 0,1 1-13 16,-1 0-8-16,0 0-16 0,3 0 2 0,-2 1 12 16,1 2 14-16,0 3 18 0,4 0 15 0,-2 3 1 15,3 2 0-15,-2-2-2 0,3 3-5 16,-1-1-3-16,2 0-2 0,-2-1 0 0,2 0 1 16,3-1 3-16,1-1 0 0,0-1 4 0,-1-3 3 15,-1 0 7-15,4-3 7 0,-3-1 6 16,1 0 9-16,-3 0 9 0,0-5 3 0,0-2-2 15,-1-1-4-15,-2 0-7 0,-3-2-6 0,2 0 2 16,-1-1-7-16,-4-1 0 0,0-1-2 0,-1-1-7 16,0 2 0-16,-1-1-8 0,-3-2-7 15,-4 0-8-15,-2 0-5 0,-2-1-3 0,-1-1-4 16,-2 1-1-16,1 0-7 0,0 0-3 0,1 3-6 16,3 1-16-16,2 2-7 0,1 0-27 0,1 5-42 15,1-1-55-15,0 1-137 0,5 2-319 0,-1 0-806 16</inkml:trace>
  <inkml:trace contextRef="#ctx0" brushRef="#br0" timeOffset="4882.72">19247 2884 0 0,'0'0'0'15,"0"0"226"-15,0 0 111 0,0 0-113 16,0 0-11-16,0 0-59 0,0 0-41 0,0 0-20 16,0 0-14-16,0 0 4 0,0 0 3 0,0 0-1 15,0 0 1-15,0 0-3 0,0-2-6 0,0 2-7 16,0 0-6-16,0 0-11 0,0 0-15 0,0 0-8 15,0 0-11-15,0 0-7 0,0 0-1 16,0 0-4-16,0 0 1 0,0 0 0 0,0 0 1 16,0 0-1-16,0 0 1 0,-1 0-1 0,1 0-1 15,0 0 5-15,0 0 0 0,0 0 1 16,0 0 1-16,0 0-7 0,0 0-2 0,0 0-4 16,0 0-5-16,0 0-1 0,0 0 0 0,0 0-1 15,0 0 4-15,0 0 3 0,0 0 1 0,0 0 3 16,0 0 2-16,0 0 3 0,0 0 1 0,0 0 2 15,0 0 1-15,0 0 3 0,0 0 2 16,0 0 0-16,0 0 4 0,0 0-2 0,0 0-1 16,0 0-1-16,0 0-4 0,0 0 0 0,0 0 0 15,0 0-5-15,0 0-1 0,0-1-1 0,0 1-2 16,0 0-2-16,0 0-1 0,0 0-5 16,0 0 1-16,0 0 0 0,0 0 0 0,0 0 6 15,0 0 1-15,0 0 2 0,0 0 1 0,0 0 0 16,0 0 2-16,0 0 0 0,0 0 3 0,0 0-6 15,0 0-1-15,0-1-2 0,0 1-5 16,0 0 4-16,0 0-3 0,0 0 2 0,0 0 1 16,0 0 1-16,0 0 0 0,0 0 0 0,0 0 3 15,0 0-4-15,0-2 1 0,0 2 0 0,0 0-1 16,0-1 2-16,0 1 1 0,0-1 0 16,0 1 2-16,0 0 0 0,0-1 0 0,0 0 1 15,0 1-3-15,0-1 0 0,0 1 0 0,0-2-2 16,0 2 4-16,0-1 0 0,0 1 0 0,0-1 1 15,-1 1-1-15,1-1-2 0,-1 1 2 16,0-1 0-16,-2 1-1 0,2 0 3 0,0 0 1 16,1 0 0-16,-1 0 3 0,0 0-3 0,-1 0-2 15,-4 0-3-15,3 0-8 0,-5 3-3 0,0 1-6 16,-1 2 1-16,-2 1 1 0,1 1 1 0,0 1 1 16,0 0 0-16,3 2 1 0,-1 1-5 15,0 0 0-15,0 1-2 0,4 0-1 0,1 1 0 16,-2-1 3-16,4 3 0 0,0-2-1 0,1-2-1 15,0-2-4-15,0 1-2 0,0-2-2 0,2-1-2 16,0-1 3-16,4 0 3 0,-2-2 5 16,4 0 0-16,1-3 3 0,-1 0 4 0,1-2 5 15,2 0 4-15,0-2 4 0,-1-4 2 0,2-1 0 16,-2 0 1-16,0-2 1 0,0 0-2 16,-1-2 0-16,-1-1-2 0,-3 1 0 0,3 0-2 15,-5-2-1-15,-1 1-6 0,2 1-1 0,-4 0-3 16,1 1-3-16,-1 0 1 0,0-1 2 0,0 1 1 15,0 1 1-15,0 2 2 0,-1 0 1 16,0 4 2-16,-2-1 3 0,3 3-5 0,0 1-3 16,0 0-9-16,0 0-13 0,0 0-10 0,0 0-14 15,0 0-9-15,0 4 18 0,4 3 19 0,-1 1 21 16,-1 5 18-16,5 0-3 0,0 1-10 16,-2-1-2-16,1 3-2 0,0-2-3 0,2 0-2 15,2 0-7-15,-1-1-7 0,-1-3-12 0,2-2-9 16,-4-1-20-16,2-2-41 0,1-3-94 0,-2 0-210 15,-3-2-990-15</inkml:trace>
  <inkml:trace contextRef="#ctx0" brushRef="#br0" timeOffset="5200.28">19430 2816 1728 0,'0'0'57'0,"0"0"-61"0,0 0 42 0,0 0 73 16,0 0 17-16,0 0-7 0,0 0-32 0,0 0-25 15,0 0-20-15,0 0-10 0,70 125-5 0,-58-111-7 16,-2 0 1-16,2-2 6 0,3 0 22 0,-3-2-3 16,0-2-4-16,-3-2-6 0,-1-2-19 15,-4-1 12-15,2-2 13 0,-3-1 2 0,-2 0 28 16,1-4 7-16,2-1-9 0,-1-5 1 0,-2-1-36 15,1-3-15-15,1 0-8 0,-3-2-3 0,0 0 1 16,0 0-6-16,-3-2-3 0,1 1-2 0,-1 0 0 16,-3-1-6-16,4-1-5 0,-3-2-8 15,0 2-7-15,3-2-7 0,0 1-10 0,-3 1-13 16,4 3-29-16,1 1-51 0,-1 4-89 0,0 3-199 16,1 3-1001-16</inkml:trace>
  <inkml:trace contextRef="#ctx0" brushRef="#br0" timeOffset="5598.92">19762 2928 1077 0,'0'0'77'0,"0"0"-8"0,0 0 49 0,0 0 55 16,0 0 41-16,0 0 5 0,0 0-47 0,75-115-51 15,-64 96-39-15,-3-4-19 0,1 1-16 0,0 1-6 16,-1-4-4-16,-1 3-6 0,1-3-11 0,-1 1-12 16,-2 1 7-16,0 2 0 0,-3 4 14 15,-1 3 7-15,-1 5 0 0,0 2 2 0,0 3-1 16,0 2-1-16,-1 1-7 0,-1 1-7 0,-3 0-11 16,0 5-7-16,-3 4-4 0,0 2-3 0,-3 4 3 15,-1 4 3-15,1 2 5 0,0 3-1 16,2-2-2-16,1 2 0 0,1-1-2 0,4 0-3 15,0-3-4-15,2-1-3 0,1-1-2 0,1-4 1 16,5-1 7-16,4-3 4 0,4-1 12 16,1-3 6-16,4-2 6 0,2-3-1 0,3-1-9 15,2 0-5-15,-3-5-7 0,2-1-5 0,-2 0 0 16,-1-1-8-16,-2-1-14 0,-3-1-22 0,-3 1-63 16,-3 0-157-16,-3 2-835 0,-4 1-359 0</inkml:trace>
  <inkml:trace contextRef="#ctx0" brushRef="#br0" timeOffset="6133.31">20457 2031 1687 0,'0'0'-61'16,"0"0"-24"-16,0 0 36 0,0 0 56 15,0 0 56-15,0 0 30 0,0 0 0 0,0 0-9 16,0 0-8-16,-116 108-3 0,105-77 15 0,1 1 17 16,3 2 0-16,-1 2-3 0,6 2-19 0,1 0-25 15,1 1-22-15,0 1-24 0,4-1-7 16,6-3-11-16,0-3 1 0,6 0-3 0,-2-5-4 16,7-1 2-16,5-5-4 0,4-4 4 0,2-4 0 15,4-3-1-15,1-5-10 0,3-2-61 16,-10-3-201-16,-11 0-1158 0</inkml:trace>
  <inkml:trace contextRef="#ctx0" brushRef="#br0" timeOffset="6532.82">21036 2027 2244 0,'0'0'243'15,"0"0"-215"-15,0 0-20 0,0 0-2 16,0 0 10-16,0 0 15 0,0 0 5 0,0 0 0 16,0 0-7-16,-128 26-5 0,110-11-9 0,0 1-2 15,2 1-6-15,3-3-1 0,4 2 1 0,1 2-7 16,3-3-2-16,0-1-2 0,3 2-3 15,2-1 3-15,0-1 0 0,2-1 2 0,3-1 2 16,3-1 4-16,2 0 0 0,1-1 5 0,2-2-1 16,3 2-3-16,2-4 0 0,0 0-1 15,4 2-1-15,-3-3 2 0,1-1 2 0,0-1 1 16,-3-1 0-16,-3 0 1 0,-4 1-3 0,-2-2-3 16,-3 0 3-16,-3 0-1 0,-2 2 7 0,0-2 6 15,-3 1 3-15,-3 3 1 0,-3 1-2 0,-2 2-6 16,-6 0-5-16,2 0-11 0,-4 0-5 15,0 1-5-15,1-4-8 0,3 1-18 0,-1-2-33 16,5 1-54-16,0-2-101 0,3 0-227 0,4-2-1023 0</inkml:trace>
  <inkml:trace contextRef="#ctx0" brushRef="#br0" timeOffset="6715.55">21179 2127 1907 0,'0'0'14'0,"0"0"5"0,0 0 18 15,0 0 7-15,0 0 2 0,0 0-3 16,0 0-11-16,0 0-17 0,0 0-12 0,0 0-12 16,0 0-17-16,0 0-24 0,0 0-85 0,76 122-270 15,-73-120-935-15</inkml:trace>
  <inkml:trace contextRef="#ctx0" brushRef="#br0" timeOffset="7116.44">21423 2042 948 0,'0'0'445'0,"0"0"-413"0,0 0 29 15,0 0 15-15,0 0 19 0,0 0 13 16,0 0 2-16,0 0-16 0,0 0-23 0,0 0-23 16,0 0-16-16,0 0-9 0,0 0-4 0,26 113-4 15,-25-106 0-15,-1-2-2 0,0-1 4 16,0-2 9-16,0-1 18 0,0 0 25 0,0-1 23 16,0 0 21-16,0 0 1 0,-1-1-34 0,-3-4-33 15,3-2-34-15,-1-3-16 0,0-1 4 0,2 0 0 16,0-3-4-16,0 1-6 0,0-2-7 0,4 0 3 15,2-2 6-15,-1 0 5 0,2 1-2 16,0 1 2-16,-1 3 0 0,3 1-6 0,-2 2 2 16,-1 3 2-16,0 1 2 0,3 3 6 0,-2 1-2 15,-2 1 6-15,3 0-2 0,0 6 6 0,-3 2 0 16,3 3-1-16,-1 1 2 0,-3 2-4 0,3 1 1 16,-3 1-2-16,-1 0-16 0,2 0-10 15,-1 2-23-15,3-2-53 0,2 1-131 0,-4-6-524 16,0-1-752-16</inkml:trace>
  <inkml:trace contextRef="#ctx0" brushRef="#br0" timeOffset="7916.13">21906 1807 624 0,'0'0'287'0,"0"0"-122"16,0 0 5-16,0 0 9 0,0 0-2 15,0 0-14-15,0 0-35 0,0 0-23 0,0 0-16 16,0 0-8-16,0 0-17 0,0 0-6 0,0 0-11 15,0 0-9-15,-30-40-9 0,29 40-11 16,1 1-10-16,-2 1 1 0,0 4-1 0,0 1 9 16,-1 2 12-16,-2 5 0 0,2 1 1 0,1 2-7 15,1 2-5-15,-1 0-1 0,2 3 0 0,0 1-5 16,0 0-4-16,3 0 0 0,2 0-1 0,-1 0-1 16,0-1-5-16,4-2-6 0,0-2-1 15,-1-1-3-15,2-2 2 0,2-3 6 0,0 1 4 16,3-4 6-16,1-2 8 0,1-2 4 0,1-4 4 15,2-1 0-15,0-1 3 0,-2-8 2 0,-1-1-2 16,2-1-2-16,-6-1-7 0,3-3-2 0,-4-2 4 16,-1 0-2-16,0-1-2 0,-2-2-4 15,-2 0-7-15,-1-2-5 0,0-3-1 0,-1 1 0 16,-3-1-7-16,-1-1-1 0,0-1-6 0,-1 1-5 16,-7-1 1-16,1 3-4 0,-5 0-4 15,-1 0-1-15,-1 3 0 0,-1 0 5 0,0 1 7 16,0 3 2-16,-1 2 2 0,1 5-6 0,2 1-2 15,-1 4-7-15,-2 5-1 0,2 0 3 0,-3 2 8 16,3 6 8-16,-2 2 5 0,2 1 1 16,1 3 2-16,5 2 4 0,-1 1 0 0,4 2 1 15,0-1 6-15,4 3 0 0,1 0-1 0,0-1 3 16,1 1-6-16,6-2-1 0,0-2 4 16,2-1-3-16,-1-2 7 0,3-1 0 0,1-4 6 15,-1 1 3-15,4-2 7 0,-1-2 0 0,1-3 0 16,2 1-2-16,3-4-7 0,0 0-5 0,1-1-6 15,1-5-4-15,2-2-11 0,-3-3-10 0,2-1-16 16,-2 0-23-16,-1-2-49 0,-3 2-117 16,-2 1-217-16,-8 5-1054 0</inkml:trace>
  <inkml:trace contextRef="#ctx0" brushRef="#br0" timeOffset="8186.47">22325 1471 1353 0,'0'0'52'15,"0"0"15"-15,0 0 35 0,0 0 20 0,0 0 1 16,0 0-21-16,92 121-29 0,-75-94-26 0,-2 2-13 15,-3-1-10-15,2-2 10 0,-2-1 6 0,-1-1-6 16,-3 0 11-16,-2-3-4 0,0 3 1 0,-3-3 1 16,-2 2-12-16,-1 1-9 0,0 0-18 0,-4 1-9 15,-3-2-17-15,-2 1-43 0,3-6-136 16,0-8-1227-16</inkml:trace>
  <inkml:trace contextRef="#ctx0" brushRef="#br0" timeOffset="11182.44">20945 3124 2279 0,'0'0'49'16,"0"0"-77"-16,0 0-39 0,0 0-24 0,0 0 13 16,0 0 38-16,0 0 40 0,0 0 34 0,0 0-3 15,0 0-8-15,0 0-9 0,0 0-5 0,35 96-2 16,-29-78-3-16,-1-2-1 0,-1-1 0 0,0-2 0 16,0-1-3-16,-1 0 0 0,2-4 0 15,-2-2 1-15,0-2-2 0,2-2 5 0,-3-1 11 16,0-1 18-16,2 0 27 0,0-3 15 0,1-4-2 15,1-2-11-15,1-3-24 0,-2 0-17 0,0-2-6 16,-1 0-4-16,-3 1 1 0,2 0-1 16,0 0-3-16,-1 0-5 0,-1 2-2 0,1 0-3 15,-2 2-3-15,3 2 0 0,-1 0-7 0,0 3-2 16,0 0-2-16,-1 2-8 0,4 1 2 16,-2 1 3-16,0 0 5 0,2 0 4 0,-2 3 4 15,4 3 1-15,-3 0-2 0,3 1 3 0,-1 0-4 16,2 1 2-16,-1-1 2 0,-1 1 1 0,2-1 3 15,0 0 0-15,2-1-2 0,-1-1-1 16,0 0 2-16,1-1 4 0,-3-1 1 0,1-1 2 16,-1 0 3-16,0-2 1 0,-3 2 5 0,-3-2 3 15,1 0 4-15,-1 0 7 0,-1 0 10 0,0 0 9 16,0-2-3-16,0 0-16 0,0-2-22 0,0 0-25 16,0-2-14-16,0 0-7 0,0 0-8 15,-3 0-9-15,2 0-9 0,-2-1-8 0,-4 1-1 16,4 0-6-16,-2 1-9 0,0 0-5 0,-2 0-7 15,1 1 8-15,0-1 15 0,0 0 11 0,1 1 14 16,0-1 6-16,1-1-3 0,-1 0 6 0,0 0 10 16,2 0 15-16,-1 0 19 0,1-1 15 15,-2 0 10-15,1 1 7 0,1 0 7 0,-3 1 1 16,2 0 0-16,-1 2-1 0,1-1-3 0,-2 0-3 16,2 0-1-16,-1 0-6 0,0 0 0 15,1 0 2-15,-1-1 4 0,2 2 10 0,-1-3 4 16,1 1 6-16,2 1 4 0,-1 0 2 0,-1 0 0 15,0 1-3-15,1 0-6 0,1 1-1 16,-1 1 0-16,1 0-3 0,-1 1 6 0,1 0-10 16,-1 0-11-16,2 0-16 0,0 4-17 0,0 2-1 15,0 4 5-15,0 2 11 0,0 4 7 0,0 3 9 16,0 3 9-16,0 0-8 0,3 1-3 16,2-1-14-16,0 0-14 0,1-1 2 0,1-2 0 15,-3 1 0-15,4-2 0 0,0-3 0 0,-1 2 0 16,1-3 0-16,1-2 1 0,2-2 0 0,1 1-3 15,3-3-1-15,-1-2 2 0,6-2 5 0,0-3 6 16,1-1 5-16,1-1-1 0,-1-6-1 16,-1-4 0-16,1-2-2 0,-2-3 1 0,0-2-3 15,0-3 2-15,-3-2 4 0,-2 0 3 0,-4-2 6 16,-2 0 6-16,-3 0-5 0,-2-1-4 0,-1-3-8 16,-2 2-6-16,-2-1-5 0,-5 1-3 15,-2-1-7-15,-2 3-7 0,-5-2-6 0,0 5-7 16,-4 1-3-16,-2 2 0 0,0 4-2 0,-2 4 5 15,-2 4 2-15,0 4 8 0,-1 1 4 0,1 2 3 16,-1 0 6-16,6 7 0 0,-1 0 6 16,2 3-1-16,2 1 0 0,0 2-3 0,4-1-7 15,-2 1 2-15,3-1-3 0,4 2-1 0,-2 0 4 16,6 1-4-16,-1 0 5 0,5 1 6 0,1 2 8 16,1-2 2-16,7 2 4 0,3-1 0 15,4 1-5-15,3-3 10 0,2-1 0 0,4-3 4 16,2-4 8-16,2-5-6 0,1-2 4 0,-1 0-3 15,-1-4-3-15,1-5 0 0,-3 0-2 0,1 0-2 16,-1-4-5-16,1 1-3 0,-2 1-6 0,2-1-6 16,-2-1-14-16,-4 2-16 0,0 0-36 0,-3 1-82 15,-5 0-170-15,-2 4-534 0,-5 1-650 0</inkml:trace>
  <inkml:trace contextRef="#ctx0" brushRef="#br0" timeOffset="11402.4">21700 2928 1895 0,'0'0'-2'0,"0"0"-15"15,0 0 9-15,0 0 18 0,0 0 9 16,0 0-11-16,0 0-31 0,0 0-47 0,0 0-47 15,0 0-36-15,0 0-21 0,0 0-16 0,119-90-19 16,-117 90-15-16,1 0-45 0,-3 0-70 0,1 1 202 16</inkml:trace>
  <inkml:trace contextRef="#ctx0" brushRef="#br0" timeOffset="11549.01">21718 2985 181 0,'0'0'325'16,"0"0"-127"-16,0 0-29 0,0 0-2 0,0 0 25 15,0 0 14-15,0 0-3 0,0 0-27 0,0 0-51 16,0 0-40-16,0 0-31 0,0 0-30 0,0 0-17 16,0 0-24-16,118-11-47 0,-97 0-84 15,-6 1-185-15,-4 3-847 0</inkml:trace>
  <inkml:trace contextRef="#ctx0" brushRef="#br0" timeOffset="12199.01">22299 2605 1959 0,'0'0'101'0,"0"0"-134"16,0 0-7-16,0 0 26 0,0 0 49 0,0 0 39 15,0 0-12-15,0 0-18 0,0 0-16 16,0 0-11-16,0 0-4 0,0 0-2 0,39 120 0 15,-33-107-3-15,-2-1-1 0,1-2-1 0,0 0-3 16,-1-2 3-16,2-1-1 0,-1-1 2 0,-1-2 7 16,0-3 13-16,2-1 17 0,1-1 12 0,-1-7 0 15,3-3-7-15,-1-2-8 0,0-2-11 16,-2-1-4-16,3 0-5 0,-3-2-3 0,-1 1-2 16,1 0-4-16,-3 1 1 0,3 0-6 0,-2 0-3 15,-2 1 1-15,2 1 1 0,0 2 1 0,-2 0 1 16,1 3-1-16,-2 3 1 0,0 1 3 15,-1 0 0-15,1 4 2 0,-1-1 0 0,0 2-4 16,0 0-3-16,0 0-7 0,0 0-10 0,0 0-10 16,0 2-9-16,0 1 3 0,0 5 8 0,2-1 11 15,3 2 8-15,-2 2 1 0,2-1-3 16,2-1 2-16,0 2-4 0,2 0 1 0,2-1 2 16,0-2 2-16,4-1 3 0,0 0-1 0,0-4 5 15,1-3 7-15,-2 0 2 0,0 0 8 0,0-5 2 16,-2-2 0-16,0-1 1 0,2-1-3 15,-3-1-2-15,0 0-5 0,-3 1-2 0,-3 1-1 16,-4-1 2-16,-1 0-1 0,0 1-4 0,-3-2-9 16,-5 1-10-16,-2 0-9 0,-3-1-13 15,-3 1-13-15,0-2-20 0,-1-1-37 0,-1 0-49 16,1-2-100-16,4 3-252 0,3 3-971 0</inkml:trace>
  <inkml:trace contextRef="#ctx0" brushRef="#br0" timeOffset="12632.53">22775 2167 2094 0,'0'0'139'0,"0"0"-61"16,0 0 4-16,0 0 15 0,0 0 3 0,0 0-22 15,0 0-36-15,0 0-29 0,0 0-11 0,0 0 2 16,0 0 7-16,0 0 6 0,0 0 0 15,0 0-1-15,31 72-2 0,-25-55-2 0,-1-1-3 16,1-1 0-16,-1 1-3 0,3 0 0 0,-3-1-2 16,1 0 3-16,3-1-1 0,-1-1-3 15,1-2 1-15,2-2 1 0,3-2 4 0,2-1 3 0,3-5 4 16,2-1-3-16,4 0-12 0,3-5 1 0,0-5-7 16,-1-3-2-16,0-2 7 0,-5 0-12 15,-3 0-12-15,-3-1-23 0,-5 2-44 0,-5 1-65 16,-3 0-107-16,-3 1-210 0,0 2-452 0,0 4 0 0</inkml:trace>
  <inkml:trace contextRef="#ctx0" brushRef="#br0" timeOffset="12828.32">22705 2332 2224 0,'0'0'124'0,"0"0"-63"0,0 0-3 15,0 0 14-15,0 0 10 0,0 0-6 16,0 0-22-16,0 0-17 0,0 0-16 0,0 0-8 16,0 0-9-16,134-44-2 0,-106 31-3 0,1-2 0 15,-3 1-8-15,0 0-11 0,-1 0-11 16,-3 1-19-16,-2 1-24 0,-2 1-64 0,-2 2-100 16,-6 2-240-16,-4 3-977 0</inkml:trace>
  <inkml:trace contextRef="#ctx0" brushRef="#br0" timeOffset="27226.97">21053 3619 382 0,'0'0'219'0,"0"0"-74"16,0 0-53-16,0 0-22 0,0 0 8 0,0 0 6 16,0 0 6-16,0 0 1 0,0 0-8 15,0 0-5-15,0 0-11 0,0 0-3 0,110-43-7 16,-91 35-3-16,1 0-1 0,-1-1-4 0,0 1-7 15,0 0-1-15,0-2-7 0,-1 1-2 0,-3 1 3 16,1 1-6-16,-3 0 5 0,-2 1-6 16,2 0-7-16,-5 1 0 0,1 2-9 0,-2-1-3 15,-4 3-4-15,-2 0-6 0,1 1-3 0,-1 0-3 16,-1 0-3-16,0 0-5 0,0 0-3 16,0 0-10-16,-1 0-17 0,-1 0-7 0,1 0-12 15,-1 1-22-15,1 1-79 0,-1 1-240 0,0-2-794 0</inkml:trace>
  <inkml:trace contextRef="#ctx0" brushRef="#br0" timeOffset="28211.56">22391 3007 0 0,'0'0'0'0,"0"0"107"0,0 0 55 16,0 0 58-16,0 0 22 0,0 0-43 0,0 0-20 15,0 0-19-15,0 0-21 0,0 0-10 16,0 0-20-16,0 0-17 0,0 0-15 0,0 0-17 16,-63-2-16-16,63 2 0 0,0-1 2 0,4 0 2 15,2-2-2-15,4 1-13 0,2-2-14 16,5-2-8-16,2-2-1 0,5 0-3 0,3-1-1 15,2-2 0-15,2 0-2 0,3-2 0 0,-1-1 0 16,3 0 2-16,2 1 2 0,-1-3 2 0,2 3 6 16,-3-2-2-16,-1 0 2 0,-3 1-2 15,1 0 1-15,-5 1 2 0,1 0 0 0,-4 2-2 16,-3 1-1-16,-4 2-4 0,-2 1 2 0,-5 1 1 16,-1 2 4-16,-5 1-1 0,-3 3 3 0,0-2-2 15,-1 2 1-15,-1 0 3 0,0 0-2 0,0 0 2 16,0 0-1-16,0 0-2 0,0 0-2 0,0 0-2 15,-1 0-2-15,-1 0-6 0,1-1-4 16,0 1-6-16,0-1-1 0,-1 0 3 0,2 0 1 16,-1-1 2-16,1 2-1 0,-1-1-4 0,1 1 0 15,0 0-1-15,0 0-3 0,0-2-4 16,0 2-11-16,-1-1-12 0,1 1-34 0,0 0-26 16,0-1-55-16,0 1-107 0,0 0-255 0,0 0-849 0</inkml:trace>
  <inkml:trace contextRef="#ctx0" brushRef="#br0" timeOffset="31365.52">21364 3742 1614 0,'0'0'108'0,"0"0"-48"16,0 0-14-16,0 0 10 0,0 0 26 0,0 0 12 15,-116 99 0-15,100-74 7 0,1 4-23 16,3 1-13-16,-1 1-15 0,6 1-24 0,1-2-12 16,4-2-14-16,1 1-3 0,1-2 4 0,0-4 0 15,3 0-2-15,4-1-4 0,-1-4-2 16,5 0 1-16,2-3 10 0,0-2 5 0,5-2 1 16,1-2 3-16,0-2-5 0,3-2-5 0,1-3-8 15,0-2-10-15,4 0-12 0,0-2-20 0,-1-5-43 16,3 0-97-16,-8 1-218 0,-8 1-988 0</inkml:trace>
  <inkml:trace contextRef="#ctx0" brushRef="#br0" timeOffset="31748.28">21727 3819 1555 0,'0'0'513'0,"0"0"-407"0,0 0-48 15,0 0 2-15,0 0 1 0,0 0-2 0,0 0-11 16,-123 30-14-16,114-22-15 0,2-1-10 16,4 2-8-16,0 2-8 0,2-2 1 0,0 4-4 15,1 0 2-15,0 0 3 0,1 0 1 0,3-2 3 16,5 1 3-16,0 0 0 0,1 0 1 0,1-1 8 15,1 0 7-15,3 0-2 0,0-2-1 16,-2-1-5-16,0 0-5 0,0-2 6 0,-3-1 2 16,0-2-1-16,-4 1 0 0,-1-1-3 0,-2-1 6 15,-3-1 4-15,0 0 7 0,0 1 8 0,0-1 2 16,-2 0 1-16,-2 2-1 0,-6 2-3 0,-1 1-14 16,-4 3-12-16,-3-2-14 0,0 2-14 0,0-2-7 15,0 0-10-15,4-2-19 0,0-1-27 16,2-2-57-16,5 0-87 0,3-1-214 0,2-1-992 0</inkml:trace>
  <inkml:trace contextRef="#ctx0" brushRef="#br0" timeOffset="31949.04">21891 3885 1530 0,'0'0'124'0,"0"0"-47"15,0 0-8-15,0 0-23 0,0 0-10 0,0 0-12 16,0 0-3-16,0 0-8 0,0 0-3 16,0 127-9-16,0-112-8 0,0-2-2 0,0 1-11 15,4-5-9-15,0 0-18 0,0-3-34 0,3-2-47 16,-1 0-78-16,0-3-142 0,-1-1-222 16,-2 0 64-16</inkml:trace>
  <inkml:trace contextRef="#ctx0" brushRef="#br0" timeOffset="32315.07">22010 3955 0 0,'0'0'0'0,"0"0"0"16,0 0 0-16,0 0 0 0,0 0 70 0,0 0 232 16,0 0-16-16,0 0-9 0,0 0-13 15,0 0-22-15,0 0-50 0,0 0-37 0,0 0-31 16,71-93-19-16,-64 97-15 0,1 4-7 0,1 0-6 16,-2 2-9-16,2 2-8 0,0 0-12 15,0 1-13-15,-2-1-9 0,3-1-5 0,-4 1-1 16,0 1 0-16,-1-2-1 0,-1 0-2 0,1-3-5 15,-1 1-5-15,-4-2 0 0,1-3 0 16,-1 1-1-16,0-3 6 0,0-1 5 0,-1-1 1 16,-3 0 2-16,1 0-7 0,-1-3-6 0,0-3-7 15,0-1 0-15,2-2-3 0,-2 1 0 0,3-5-4 16,-1 2-4-16,2-3-2 0,0 0-2 0,0-1-2 16,0-2-2-16,2-1 2 0,3 2 0 0,-3-1 5 15,4 3 9-15,0 3 1 0,1 1 4 16,-1 3 2-16,0 2-1 0,2 2 3 0,0 2-1 15,2 1 2-15,-1 0-3 0,0 2-2 0,1 4-2 16,-1 2-4-16,-1-1 0 0,2 4-5 16,-1 0-8-16,0 0-10 0,1 1-19 0,1 0-36 15,-3 1-60-15,4-2-123 0,-4-1-267 0,-3-5-847 0</inkml:trace>
  <inkml:trace contextRef="#ctx0" brushRef="#br0" timeOffset="32638.32">22539 3489 1011 0,'0'0'146'0,"0"0"-40"16,0 0 36-16,0 0 18 0,0 0 1 15,0 0-24-15,0 0-28 0,0 0 0 0,0 0 6 16,0 0 6-16,-118 138 12 0,111-107-21 0,2 1-24 16,5 0-24-16,0-1-31 0,0-2-19 0,7-1-14 15,1-4-11-15,3-3-8 0,1-3-4 16,1-2-6-16,2-5-5 0,1 0-10 0,4-5-8 15,1-4-28-15,0-2-51 0,2 0-116 0,-6-5-272 16,-6 2-874-16</inkml:trace>
  <inkml:trace contextRef="#ctx0" brushRef="#br0" timeOffset="33116.11">22741 3603 1893 0,'0'0'147'16,"0"0"-51"-16,0 0-4 0,0 0-9 15,0 0-6-15,0 0-11 0,0 0-10 0,0 0-15 16,0 0-15-16,21 124-8 0,-16-110-7 0,3-3-1 16,-1 1-3-16,1-2 1 0,-1-2-1 0,2-2 3 15,0-3 2-15,-3-1 1 0,0-2 4 0,1 0 0 16,0-2-2-16,-2-5-4 0,2-1-1 15,-2-1-1-15,1-2-2 0,-1-1-1 0,0-1-3 16,-1 0-2-16,0-1-2 0,1 1 2 0,-3-1-2 16,2 1 2-16,0 1 0 0,-2 1-1 15,1 0 2-15,-1 2-2 0,0 1 0 0,-1 2 1 16,-1 3 2-16,1 0-1 0,-1 2 1 0,0 1-5 16,1 0 0-16,-1 0 1 0,0 3 4 0,2 2 5 15,-2 3 3-15,1 1 3 0,1 3-1 16,1 0-1-16,1 1 1 0,2 1-4 0,-1 0-1 15,2 0 1-15,2 0-2 0,3-3-1 0,1-1-2 16,2 0 2-16,-3-4 4 0,6-2 4 16,-5-2 5-16,1-2 0 0,1 0 2 0,-5-5 2 0,2-3-1 15,-2-1 1-15,-2-1-7 0,-1-1-7 16,-2 0-5-16,-4 0-3 0,-1 0-6 0,0 0-6 16,-6 0-8-16,-2 1-13 0,-2 0-5 0,-3 1-10 15,2-1-4-15,0 0-14 0,-2 1-32 0,3-1-57 16,2-1-106-16,-1 2-232 0,4 2-948 0</inkml:trace>
  <inkml:trace contextRef="#ctx0" brushRef="#br0" timeOffset="33381.98">23162 3285 1910 0,'0'0'158'0,"0"0"-50"0,0 0 4 15,0 0 26-15,0 0 0 0,0 0-27 0,0 0-34 16,0 0-26-16,0 0-15 0,44 120-11 0,-38-98-8 16,-1 1 0-16,1 1 0 0,2-2-3 15,0 0 3-15,1-3-7 0,0-2-3 0,2-3 0 16,0-1-3-16,3-5-6 0,-1-1 7 0,3-5 1 16,0-1 4-16,0-1 3 0,3 0-8 0,-3-4-8 15,0-2-7-15,-1-1-14 0,-3 0-9 0,0-1-12 16,-4 1-13-16,-3 0-12 0,-1 0-36 15,-3 0-76-15,-1 0-151 0,-1 2-331 0,-2 0-771 0</inkml:trace>
  <inkml:trace contextRef="#ctx0" brushRef="#br0" timeOffset="33538.57">23229 3431 444 0,'0'0'385'0,"0"0"-133"0,0 0-29 15,0 0-13-15,0 0 0 0,0 0-14 0,0 0-25 16,0 0-21-16,0 0-26 0,0 0-31 15,0 0-30-15,0 0-27 0,0 0-21 0,0 0-18 16,50 33-9-16,-33-38-19 0,-1-3-24 0,0 2-47 16,0-2-112-16,-6 2-320 0,-1 3-878 0</inkml:trace>
  <inkml:trace contextRef="#ctx0" brushRef="#br0" timeOffset="33771.08">23390 3105 1996 0,'0'0'212'16,"0"0"-111"-16,0 0 3 0,0 0 9 16,0 0-5-16,108 140-8 0,-88-116-22 0,-2-2-30 15,-1-1-16-15,-3 1-13 0,-1-2-10 0,-4 0-4 16,0 0-8-16,-7-1-6 0,1 0-7 0,-3-1-19 15,-5 2-16-15,-5-1-24 0,-1-1-36 16,-6 2-69-16,6-6-176 0,1-6-737 0</inkml:trace>
  <inkml:trace contextRef="#ctx0" brushRef="#br0" timeOffset="34797.87">5680 8532 606 0,'0'0'375'0,"0"0"-170"0,0 0-59 0,0 0 19 16,0 0 26-16,0 0 32 0,0 0 4 0,0 0-25 15,0 0-29-15,0 0-36 0,0 0-33 0,0 0-27 16,-81 49-19-16,102-55-11 0,4 1-3 16,4-2-8-16,7 0-10 0,0-2-7 0,3 1-9 15,2-1-3-15,3 0-4 0,-1 0-4 0,2 0 1 16,-2-1-3-16,-1 2 1 0,-4 1 0 15,-2 3-5-15,-5-1 4 0,-2 4-6 0,-7 0 1 16,-2 1 1-16,-7 0-4 0,-2 3 0 0,-6 2-2 16,-3-1 0-16,-2 4-2 0,-4 0 2 0,-6 0 2 15,-5 2-3-15,-3 1 1 0,-6 0-1 0,-1 3-3 16,-6 0 8-16,-4 0 2 0,1 2 5 0,-5-1 5 16,2 1 8-16,4-3 6 0,5-4 12 15,8-2 9-15,6-2-1 0,8-3-5 0,6-2-10 16,0 0-13-16,6 0-2 0,4 0-4 0,1 0 2 15,5-3 5-15,1-1-1 0,5-2-4 0,1 2-7 16,3-2-10-16,2-3-24 0,2 1-31 16,0-2-81-16,-8 1-499 0,-7 4-919 0</inkml:trace>
  <inkml:trace contextRef="#ctx0" brushRef="#br0" timeOffset="48180.92">5446 8543 604 0,'0'0'454'15,"0"0"-348"-15,0 0-7 0,0 0 37 0,0 0 10 16,0 0 3-16,0 0-3 0,0 0-8 16,0 0-2-16,134-10-14 0,-98 4-15 0,5-1-28 15,3-2-19-15,4-1-11 0,2 1-11 0,2-2-4 16,0 0-8-16,-2 1-6 0,1 0-4 0,-2 0-5 15,-4 1 1-15,2-1-1 0,-5 0 1 0,-1 2 4 16,-1-3 1-16,-5 2 3 0,-1 0 1 16,-3 0 3-16,-5 2-2 0,-2 2-1 0,-6 1-1 15,-1 1-5-15,-7 1 0 0,-1 1-6 0,-5 1-4 16,-2 0-2-16,-2 0 4 0,0 0 7 0,0 0 2 16,-7 2 4-16,-2 3-9 0,-4-1-5 0,-5 5-6 15,-4-1-2-15,-4 3 1 0,-3-1 0 16,-5 2-2-16,-4-1 0 0,-4 0 3 0,-3 2 0 15,-3-1 2-15,-4 0-2 0,0 0 1 0,-1 0 0 16,0 0-1-16,2 0 2 0,4-3 0 16,0 1 1-16,6-1 1 0,2-1 0 0,7-1 1 15,3 0-1-15,8-1 0 0,7-1-2 0,6-1-1 16,5-1-2-16,3-2-2 0,5-1 3 0,12 0-1 16,5-3 3-16,5-2 0 0,9-2-4 15,4-2-1-15,3-3-1 0,5 0 2 0,2 0 0 16,2-1 2-16,-1 1-2 0,-1-1 0 0,-2 1-2 15,-4 2-3-15,-1 0-1 0,-5 2-5 16,-1 1 0-16,-5-1 0 0,-3 3-2 0,-5 3 3 16,0-2-4-16,-6 3-8 0,-2 0-12 0,-4 1-17 15,-3 0-33-15,-3 0-62 0,-2 0-168 0,-3 0-965 0</inkml:trace>
  <inkml:trace contextRef="#ctx0" brushRef="#br0" timeOffset="51898.09">8952 8321 647 0,'0'0'301'16,"0"0"-205"-16,0 0-33 0,0 0 23 0,0 0 34 15,0 0 32-15,0 0 12 0,0 0-14 16,0 0-23-16,0 0-21 0,0 0-24 0,0 0-20 16,-45-4-18-16,45 4-10 0,0 0 2 0,0 3 3 15,0 1 10-15,0 1 15 0,1 2 13 16,4 3 10-16,1 2-1 0,3 4-12 0,2 0-20 16,4 1-19-16,3-2-14 0,3 2-7 0,1-2-6 15,4-1-5-15,0 1-2 0,1-1-4 16,-2 0-2-16,2-1 1 0,-3 0-2 0,2 0-1 15,-5-2 2-15,1 0-1 0,-1 0 0 0,-3-2 3 16,1-1 0-16,-5-1 2 0,2-2 2 0,-5 0 0 16,-1-4 2-16,-5 0 0 0,1-1 2 0,-4 0 2 15,1 0 3-15,-3-1-1 0,0-3-1 0,0 0 1 16,0-2-6-16,0 1 1 0,-4 1-2 0,-3-2 2 16,3 1-1-16,-5 1-1 0,1 0 1 15,1 2-2-15,0 0 1 0,-3 2-2 0,1 0 2 16,-1 4 1-16,-1 2-2 0,1 1 1 0,1 1-1 15,-3 1-1-15,-1 2 4 0,0 1-4 16,-1 2-1-16,-3 1-1 0,2 1-6 0,-3 0 6 16,2 1-2-16,-1 1 2 0,-1-1 0 0,2 1 2 15,2-3 4-15,-2 3-4 0,2-1 4 0,2-1-7 16,2 0-1-16,1-1 3 0,0-1-7 16,2-2 3-16,2 0-2 0,3 0-4 0,-1-3-1 15,1 0-8-15,2-1-2 0,0-1-10 0,0-2-8 16,0 0-5-16,0-1-12 0,0-1-2 15,0-2-12-15,2-1-20 0,1 0-45 0,-1 0-121 16,0 0-317-16,1-1-806 0</inkml:trace>
  <inkml:trace contextRef="#ctx0" brushRef="#br0" timeOffset="52248.26">8834 8403 0 0,'0'0'228'0,"0"0"237"16,0 0 26-16,0 0 1 0,0 0-72 0,0 0-194 15,0 0-98-15,141 126-60 0,-111-106-43 0,1 0-17 16,0-1-9-16,-2-1-1 0,1 0-1 0,-4-3 3 15,-1 2 1-15,-3-1 2 0,-4-1 0 16,-1-1 1-16,-3 0 2 0,-3-1 1 0,-2-2 6 16,-4-2 6-16,-1-3 10 0,-3 1 10 0,-1-1 7 15,-1-1 2-15,-7 2-6 0,-2 0-10 0,-3 1-10 16,-5 2-9-16,-4 3-4 0,-6 1-1 0,-2 0-2 16,-2 3-1-16,-1 1 1 0,-4 1-1 0,4-1-1 15,-1-1 3-15,3-1-9 0,1 1-10 16,0-3-15-16,4-1-40 0,2-1-91 0,8-3-505 15,4-3-856-15</inkml:trace>
  <inkml:trace contextRef="#ctx0" brushRef="#br0" timeOffset="54147.94">13055 8914 901 0,'0'0'26'15,"-118"-17"-18"-15,47 14-9 0,-1 3 6 0,0 1 2 16,2 8 6-16,-2 4 0 0,-1-1 7 0,0 4 1 16,-3 0-4-16,4 1 1 0,0 0-2 15,1 2 1-15,1 2 10 0,3 1 4 0,1 5-2 16,2 2-6-16,-1 3-9 0,4 2-7 0,1 3 6 15,4 3 16-15,0 1 29 0,4 1 38 0,7 2 36 16,5 1 22-16,3-2 2 0,14-1-17 16,4 1-27-16,10-3-26 0,9 1-29 0,6-3-25 15,8 2-16-15,11-4-14 0,2 2-6 0,10-2-3 16,4-1-7-16,1-3 0 0,9-2-1 0,-1-3 2 16,8-2 6-16,2-5 5 0,3-1 2 0,5-1 0 15,4-3 0-15,3-3-3 0,5-1-1 16,1-2 0-16,4-3-3 0,3-1-1 0,-1-4-11 15,1 2-6-15,0-2 4 0,-2-1 4 0,3 0 12 16,0-2 7-16,-1-5 0 0,-1-2-5 16,1-4 0-16,-5-1-1 0,-1-6 0 0,-2-3 4 15,-3-2 4-15,0-5 3 0,-5-4 4 0,-1-1 4 16,-3-5-1-16,-3-1 1 0,-4-5-2 0,-7 1-1 16,0-5-4-16,-10 0 0 0,-4-2-3 15,-8 0-5-15,-6 2 4 0,-9-1-2 0,-4 3 2 16,-9 1 6-16,-4 2-2 0,-3 2 5 0,-12 4-1 15,-3 0-1-15,-7 2 0 0,-6 2-2 0,-6 5-5 16,-6 1-2-16,-7 5-1 0,-4 5-1 16,-7 3 0-16,-7 6 0 0,-4 3 0 0,-2 3 2 15,-6 4 2-15,-2 0 1 0,-4 6 4 0,-2 3 4 16,-2 3 2-16,-3 2-1 0,1-1-5 0,0 3-1 16,-1 0-5-16,3 2-3 0,1 0 2 0,-1 2-2 15,1 1 0-15,5 1-4 0,1 2-3 0,2-2-5 16,5 2-7-16,8-2-9 0,3 3-16 15,9-2-30-15,6 0-87 0,13-5-362 0,16-7-837 0</inkml:trace>
  <inkml:trace contextRef="#ctx0" brushRef="#br0" timeOffset="55664.55">16771 8775 1659 0,'0'0'82'0,"0"0"-77"0,0 0-20 0,147 5 4 16,-101-5 8-16,7 0 14 0,4-3 8 0,5-2 4 15,6-3 4-15,2-2-2 0,3 1 0 0,4-2-3 16,0 1-2-16,3-1 6 0,0 2 2 16,-3 0 15-16,1 1 13 0,0 0 11 0,-2 1 5 15,2 2 0-15,-3 1-1 0,3-1-4 0,0 1 0 16,-3 1-6-16,2 1-4 0,-3-2-5 0,-1 1-16 16,3-1-2-16,-3 0-6 0,0 1-6 15,-3-2 3-15,-1 1-6 0,-4 1-2 0,-3 1-5 16,-3-2-6-16,-7 2-8 0,-4-1-11 0,-4 1-4 15,-7 0-10-15,-4 2 0 0,-6-1 1 16,-5-1-7-16,-8 0-2 0,1 0-10 0,-6 0-28 16,-6-3-70-16,-2 2-186 0,-1 0-777 0</inkml:trace>
  <inkml:trace contextRef="#ctx0" brushRef="#br0" timeOffset="56030.62">18640 8363 1732 0,'0'0'530'16,"0"0"-445"-16,0 0-54 0,0 0-3 15,0 0 4-15,126 29 10 0,-93-20 6 0,2 0-2 16,4 1-4-16,6-1-8 0,0 1-11 0,3 1-10 15,2 0-9-15,-6-1-6 0,3 1-5 0,-5-1-2 16,-2 2-2-16,-5-1 2 0,0 0 2 16,-7 2 2-16,-1-1 3 0,-7 1 1 0,-2-3 2 15,-6 1 5-15,-4-1 5 0,-5-1 2 0,-3 0 10 16,-2 0 8-16,-8 1 7 0,-6 0 4 0,0 0 0 16,-5 1-3-16,-6-2-6 0,-4 4-3 15,-5-3-6-15,0 2-3 0,-4 1-3 0,-3 0-5 16,-4 1-3-16,-1-1-7 0,0 2-5 0,-2 2-3 15,2-2-14-15,-2 0-18 0,7-2-32 0,-3 0-85 16,14-4-214-16,12-3-1169 0</inkml:trace>
  <inkml:trace contextRef="#ctx0" brushRef="#br0" timeOffset="70535.25">19868 8527 402 0,'0'0'156'0,"0"0"-93"0,0 0-1 15,0 0 33-15,0 0 35 0,0 0 26 16,0 0-7-16,0 0-32 0,0 0-27 0,0 0-30 16,0 0-5-16,0 0 21 0,-1-7 12 0,16 4 17 15,1-1-6-15,8-1-16 0,1 1-14 16,-1-2-14-16,5 0-4 0,-1-1-6 0,1-1-2 15,0 1-1-15,-2 0-2 0,2-2 3 0,0 1-2 16,0 0-2-16,-4 0-2 0,2 0 0 0,-6 2-5 16,-1 0-4-16,-4 2-8 0,-4 1-8 15,-5 0-7-15,-2 2-6 0,-4 0 2 0,-1 1 2 16,0 0-1-16,-8 0 2 0,0 1-7 0,-6 4-3 16,-4-2-6-16,-4 3-1 0,-1-2-1 0,-5 1-1 15,-3 2 3-15,1-3 1 0,-2 2 4 0,0-1 4 16,0 1 3-16,-3 1 1 0,4-1 2 0,0 0-2 15,1 0 0-15,4 0 0 0,1 0 0 16,5-1 0-16,4-1 3 0,3-1 0 0,7-1 2 16,2 0 2-16,4-2-3 0,0 0 0 0,8-2 2 15,2-2 2-15,7-3 0 0,0-2 1 16,7-3 1-16,1 0 2 0,4-2 3 0,1-3 3 16,0 1 3-16,1-1 2 0,-1 0-1 0,-1-2 0 15,-4 2 0-15,1 1-1 0,-4 2-3 0,-2 3-4 16,-6 2-4-16,-1 2-3 0,-8 2 0 15,1 3-2-15,-4 1 0 0,-2 1-2 0,0 0 3 16,0 0-3-16,-3 0 1 0,-4 2 0 0,-2 2-6 16,-2 2-1-16,-4-1 0 0,-1 2-1 0,-3 0 2 15,1 0 0-15,1 1-2 0,0 0 0 16,-2 1 2-16,1-1 0 0,4 0 0 0,-1 0 2 16,2 0 0-16,7-2-1 0,0-1-1 0,4-3-6 15,2-1 0-15,0 0 0 0,4-1 4 0,4 0 4 16,2 0 2-16,2 0 1 0,-1-2-2 15,4-3 4-15,-2-1-2 0,2 1-1 0,-1-3 1 0,-2 3-3 16,5 0 4-16,-5 0 0 0,1 0-2 16,-3-1 2-16,-1 3-2 0,1 0 0 0,-4 1-1 15,-3 1-4-15,-2 1 4 0,0 0-1 0,-1 0 4 16,0 0 2-16,0 0 0 0,0 0-3 16,-2 0-1-16,-4 0 0 0,3 1-2 0,-4 3 1 15,2-1-2-15,-2 1-7 0,2 0 7 0,-1-1-3 16,0 0 4-16,1 0 5 0,1 0-7 15,-1-1 3-15,3 0-2 0,-1 1 4 0,-1-1-4 16,3 0 1-16,-1 0-2 0,1 0-5 0,0 0 7 16,1-1-1-16,-2 0 0 0,2-1 4 0,0 0-4 15,0 1-1-15,0-1 1 0,0 0-1 16,0 0 2-16,0 2-2 0,0-2 3 0,0 0-2 16,0 1 0-16,0-1 3 0,0 0-4 0,0 0 4 15,0 1-1-15,0-1-1 0,2 0 2 0,-2 1-1 16,0-1-1-16,0 0 0 0,0 0 3 15,0 0-2-15,0 0 1 0,0 0 2 0,0 0-4 16,0 0 2-16,0 0 3 0,0 0-3 0,0 0 3 16,0 0 1-16,0 0-2 0,0 0 0 0,0 0-1 15,0 0 4-15,0 0-3 0,0 0 1 0,0 0 0 16,0 0-2-16,0 0 1 0,0 0-1 0,0 0-2 16,0 0 2-16,0 0-3 0,0 0 3 15,0 0-4-15,0 0 0 0,0 0-1 0,0 0-2 16,1 0 2-16,-1 0-2 0,0 0 2 0,0 0 1 15,0 0 0-15,0 0 2 0,0 0-2 16,0 0-1-16,0 0 2 0,1 0-1 0,-1 0 1 16,0 0 1-16,0 0 2 0,0 0-4 0,0 0 4 15,0 0-2-15,0 0 0 0,0 0 2 16,0-1-3-16,0 0 2 0,0 1-2 0,0-1 1 16,0-1-2-16,0 2 2 0,0-1 1 0,0 1-4 15,0 0 2-15,0-1-2 0,0 1 0 0,0-1 0 16,0 1 0-16,0-1 2 0,0 0-1 15,0 1 2-15,0-2-1 0,0 1 0 0,0 0-1 16,0 1 0-16,0-1-1 0,0 1-1 0,0 0 3 16,0 0-3-16,0 0 2 0,0 0 0 0,0 0 0 15,0 0 0-15,0 0 0 0,0-1 2 0,0 1-1 16,0 0 0-16,0-2-1 0,0 2 0 16,0 0 1-16,0 0-1 0,0 0 1 0,0 0 0 15,0 0-1-15,0-1 2 0,0 0 0 0,0 1 0 16,0-1-1-16,0 1-2 0,0-2 3 0,0 2 0 15,0 0 3-15,-1 0-1 0,1 0-1 0,-1-1 1 16,1 1-4-16,-2-1 3 0,2 1-2 16,0 0-1-16,0 0-2 0,0 0 2 0,0 0-2 15,0 0 2-15,0 0 2 0,0 0-3 0,0 0 2 16,0-1 0-16,0 1 0 0,0 0-2 16,0 0 2-16,0 0 1 0,0 0-2 0,0-1 7 15,0 1-5-15,0 0 0 0,0-1 0 0,-2-1-1 16,2 2 0-16,0-1 0 0,0 1 1 0,0 0-4 15,-1-1 3-15,1 1-2 0,0 0 0 16,0 0 4-16,0 0-4 0,0 0 0 0,0 0 0 16,0 0-3-16,0 0 2 0,0 0 1 0,0 0-2 15,0 0-2-15,0 0 3 0,0 0 0 0,0 0 0 16,0 0 6-16,0 0-5 0,0 0 0 0,0 0-3 16,0 0-3-16,-2 0 1 0,2 0-2 15,0 0 2-15,0 0-6 0,0 0 3 0,0 0-3 16,0 0 0-16,0-1 1 0,0 1-8 0,0 0-4 15,0-1-4-15,0 1-1 0,0-1-8 0,0 1-16 16,0 0-32-16,3-2-65 0,-1 1-89 16,1 1-189-16,-2-1-327 0,0 1-450 0</inkml:trace>
  <inkml:trace contextRef="#ctx0" brushRef="#br0" timeOffset="72735.8">23251 8309 702 0,'0'0'300'0,"0"0"-129"0,0 0-41 0,0 0 20 16,0 0 25-16,0 0 8 0,0 0-14 0,0 0-27 15,0 0-29-15,0 0-17 0,0 0-11 0,0 0-13 16,0 0-9-16,-63 5-12 0,69-5-8 15,4 1-7-15,4-1-8 0,3 0-6 0,1 0-9 16,4 0-3-16,2 0-6 0,-1-1-2 0,-1-2 4 16,3 2-4-16,0-2 7 0,-3 0 0 15,0 1 1-15,0 0 0 0,-6-1 0 0,0 2-3 16,-3 1-3-16,-5-1-4 0,-2 1-1 0,-2 0-1 16,-1 0-1-16,-3 1 3 0,0 2-1 15,-3 0 2-15,-3 2-1 0,-5-1-3 0,0 2-3 16,-6 1-3-16,0 0-2 0,-4 1 0 0,-4-1 2 15,2 1 2-15,-4-3 3 0,1 3 3 0,0-3 2 16,-2 1 1-16,5 0 1 0,2 0-1 0,1-1 2 16,3-1-1-16,5 0-1 0,3-1 0 15,6 0-3-15,-1-2-2 0,4 2-2 0,0-2 0 16,1 0 0-16,5-1 2 0,2 0 4 0,4 0-1 16,3 0 2-16,1-4 1 0,3-1 1 0,1-2 1 15,2 0 0-15,-1-3 4 0,3-2 2 0,-3 1 4 16,-1 2 0-16,0 1-2 0,-5 1-2 15,0 2-5-15,-5 1 1 0,-5 2-3 0,1 2 4 16,-5-2-1-16,-1 1 5 0,0 1 4 0,0 0-2 16,-1 0-4-16,-4 0-6 0,-1 0-6 0,-1 0-1 15,-3 1 0-15,-1 2 0 0,-1 1-2 16,1-1 2-16,-2 1 0 0,3-1 2 0,2 1 1 16,-2-2-1-16,4 0 1 0,-2 1 0 0,3-2-3 15,1 0 5-15,1 0-1 0,0-1 0 16,2 0 3-16,1 0-2 0,0 0-2 0,0 0 3 15,0 0 0-15,0 0-2 0,0 0 0 0,0 0-1 16,0 0-1-16,0 0 1 0,0 0 2 16,0-1-2-16,3-1-1 0,-2 1 0 0,2-2-1 15,-1 2 4-15,0 0-2 0,1 0 3 0,-2 0 0 0,0 1-2 16,2-2 1-16,-2 1 1 0,0 0 1 16,-1 1-1-16,1 0 1 0,-1 0-1 0,0 0-1 15,0 0 4-15,0 0-2 0,0 0 2 0,0 0-1 16,0 0-1-16,0 0-1 0,0 0-1 15,0 0-1-15,0 0-2 0,0 0 1 0,0 0-2 16,0 0 3-16,0 0 0 0,0 0 0 0,0 0 2 16,0 0-1-16,0 0 3 0,0-2-3 0,0 1 2 15,0-1-2-15,0 1-2 0,0 0 1 16,0 0 1-16,0 0 2 0,0-1-3 0,0 1 0 16,0 0 0-16,2 1-4 0,-2-1 3 0,1 1 0 15,-1 0-2-15,0-2-1 0,0 2 2 0,1 0 0 16,-1 0 1-16,0 0 5 0,1-1-3 15,-1 1 0-15,0 0 0 0,0 0-5 0,0 0 6 16,0 0 1-16,0 0-1 0,0 0 2 0,0 0-3 16,0 0-2-16,0 0 0 0,0 0 3 0,0 0-5 15,0 0 2-15,0 0-4 0,0 0-4 16,0 0 5-16,0 0 1 0,0 0 0 0,0 0-1 16,0 0 2-16,0 0-1 0,0 0 2 0,0 0 2 15,0-1-2-15,2 1 3 0,-1 0-2 0,0 0 0 16,1 0 0-16,-1 0-1 0,-1-1 2 15,1 1-3-15,-1 0 1 0,0 0-1 0,0-2 1 16,1 2-1-16,-1 0 0 0,2 0 1 0,-2 0-2 16,2 0 5-16,-2 0-3 0,0 0 3 0,0 0 0 15,0 0 0-15,0 0 0 0,0 0 1 0,0 0 0 16,0 0 1-16,0 0-1 0,0 0-1 16,0 0 0-16,0 0 1 0,0 0-3 0,0 0 1 15,0 0-4-15,0 0 1 0,0 0-1 0,1-1 2 16,-1 1-1-16,0 0-1 0,0 0 3 15,0 0-1-15,0 0 0 0,0 0 4 0,0 0-3 16,0 0 1-16,0-1 2 0,0 1-1 0,0 0-1 16,0-1 2-16,0 0-2 0,0-1-1 0,0 1 3 15,0 0-2-15,0 0 2 0,1 1-1 16,-1-1-2-16,0 0 0 0,0 1 0 0,0 0-2 16,0 0 1-16,2 0 0 0,-2-2 0 0,0 2 2 15,0 0-2-15,0-1 0 0,0 1 0 16,0-1-2-16,0 0 3 0,1 1 0 0,-1 0-3 15,0-1 2-15,0 1 1 0,0-1 0 0,0-1 1 16,1 2 2-16,-1 0-2 0,0 0-1 0,0-1 1 16,0 1-3-16,0 0 4 0,0-1-3 0,0 1 0 15,0 0 0-15,0 0-3 0,0 0 3 0,0 0-1 16,0 0 3-16,0 0-2 0,0 0 2 16,0 0-2-16,0 0 0 0,0 0 5 0,0 0-1 15,0 0 2-15,0 0 0 0,0 0-3 0,0-2 1 16,0 1 0-16,0 1 0 0,0 0-3 0,0 0 3 15,0-2-2-15,0 2 0 0,0 0 3 16,0 0-3-16,0-1 0 0,0 1-1 0,0 0-1 16,0 0-1-16,0 0-1 0,0 0-1 0,0 0 2 15,0 0 0-15,0 0 0 0,-1 0 2 16,1 0-1-16,0 0-2 0,0 0 3 0,0 0 1 16,0 0-2-16,0 0 3 0,0-1-2 0,0 1-2 15,0 0 4-15,0-1-3 0,0 1 2 0,0 0-2 16,0-2 2-16,0 2-2 0,-1 0 0 15,1 0 1-15,0 0 0 0,0 0 0 0,0 0 1 16,0 0-3-16,0 0 0 0,0 0 1 0,0 0 0 16,0 0 2-16,0 0-4 0,0 0 3 0,0-1-2 15,0 1 3-15,0 0 2 0,0 0-5 0,0-1 3 16,0 1-7-16,0-1 3 0,0 0-2 0,0-1 1 16,0 2-4-16,-2-1-8 0,2 0-11 15,-1 0-23-15,0 0-21 0,-1 0-43 0,-1-1-80 16,2 2-173-16,0 0-914 0</inkml:trace>
  <inkml:trace contextRef="#ctx0" brushRef="#br0" timeOffset="73713.22">20019 8396 739 0,'0'0'660'0,"0"0"-506"15,0 0-54-15,0 0 0 0,0 0 23 0,0 0 13 16,0 0-2-16,0 0-24 0,0 0-31 0,0 0-23 16,0 0-15-16,0 0 4 0,0 0 13 0,0 0 11 15,-19 37 0-15,9-6-4 0,0 1-7 16,0 2-10-16,-4 2-4 0,-1 2-4 0,1 0-5 15,1 0-8-15,-3-1-8 0,5-3-8 0,1-2-5 16,0 0 0-16,2-4-8 0,4-2-4 16,-1-2-8-16,3-2-12 0,0-4-6 0,-1-2-12 15,2-2-14-15,1-3-28 0,0-4-52 0,0-2-118 16,0-2-379-16,0-2-837 0</inkml:trace>
  <inkml:trace contextRef="#ctx0" brushRef="#br0" timeOffset="74135.3">18203 9425 1501 0,'0'0'448'0,"0"0"-330"0,0 0-52 0,0 0 3 0,0 0 20 15,0 0 20-15,0 0 11 0,0 0-11 16,0 0-15-16,0 0-24 0,0 0-19 0,-53 126-19 16,50-98-16-16,-3 0-6 0,3-1-7 0,-2 2 1 15,2-3-4-15,-1 1-4 0,-1-3-5 16,0-2-8-16,-1-1-14 0,4-2-21 0,-2-3-28 15,1-2-49-15,2-3-96 0,1-4-238 0,0-2-983 0</inkml:trace>
  <inkml:trace contextRef="#ctx0" brushRef="#br0" timeOffset="74392.67">18086 9379 1657 0,'0'0'249'0,"0"0"-156"0,0 0-46 16,0 0-3-16,0 0 38 0,0 0 31 15,0 0 16-15,0 0 2 0,0 0-18 0,0 0-18 16,42 139-25-16,-32-108-20 0,0 0-16 0,3 1-16 16,1-2-14-16,2-1-7 0,3-4-5 15,1-3-5-15,1-3-5 0,-1-1-6 0,0-3-9 0,1-3-7 16,-3-1-8-16,-2-2-7 0,1-1-11 0,-4 0-17 15,-1 0-34-15,-1-1-59 0,-5-1-111 16,0-3-241-16,-3-1-833 0</inkml:trace>
  <inkml:trace contextRef="#ctx0" brushRef="#br0" timeOffset="74605.16">17939 9854 1599 0,'0'0'817'16,"0"0"-749"-16,0 0-57 0,0 0-13 15,0 0 6-15,0 0 9 0,0 0 2 0,126-58-4 0,-93 43-7 16,0-4-10-16,5-1-14 0,-3 2-13 16,3 1-9-16,-7-1-12 0,-1 3-6 0,-4 3-19 15,-5 0-46-15,-7 2-110 0,-2 5-296 0,-5 2-807 16</inkml:trace>
  <inkml:trace contextRef="#ctx0" brushRef="#br0" timeOffset="75230.53">18364 9594 2310 0,'0'0'134'0,"0"0"-82"16,0 0-22-16,0 0 13 0,0 0 20 0,0 0 8 16,0 0-2-16,0 0-14 0,0 0-16 0,41 128-11 15,-32-111-13-15,-1-2-9 0,2 1-3 16,-5-3-6-16,3-1 1 0,-2-1 0 0,-2-4 0 16,-2 1 0-16,3-4 0 0,-5-1 2 0,1-2 3 15,-1-1 5-15,0 0-1 0,0-4 0 16,0-3-6-16,-6-1-3 0,4-1-1 0,-1-3-3 0,-2 2 1 15,3-4-3-15,-2 2-1 0,-1-2-3 0,3 0-1 16,0-1-1-16,-3-3-1 0,4 0 2 16,0-1 2-16,1 1 3 0,0-1 3 0,0 2 6 15,2 2 3-15,4 1 5 0,-3 4-1 0,4 3 4 16,-1 2-2-16,0 3-2 0,3 1 1 16,-2 1-1-16,0 0-1 0,2 6 1 0,2 1-5 15,-1 1 1-15,0 4-4 0,1 0 2 0,-1 2-1 16,4 0 0-16,-4 1-2 0,0 1-2 0,1 1 2 15,-2-3-2-15,-2 3 0 0,1-4 1 16,0 3-4-16,-5-4 4 0,2 1-2 0,-3-2 3 16,-2 1 1-16,0-5-1 0,0 0 0 0,0-1-1 15,-5-2 2-15,2-1-2 0,1-3 2 16,-4 0-7-16,4 0-6 0,0-2-6 0,0-4-6 16,-2-1 3-16,2-2-2 0,1-1 5 0,-2-3 3 15,-1 0-5-15,2-1 2 0,-1 1-2 0,-3-3 2 16,4-2 4-16,1 1 5 0,0-1 8 15,1 0 4-15,0 3 6 0,0 2 1 0,0 1-3 16,3 3 1-16,4 1-4 0,-3 4-1 0,4 2-1 16,0 2-1-16,1 0 4 0,1 3 5 0,1 4 7 15,2 2 6-15,-2 0-2 0,4 2-3 0,-1-2-8 16,-1 3-10-16,4 1-10 0,-4-1-9 0,4 0-15 16,-5-1-15-16,4 0-34 0,-5-2-95 15,-1 0-197-15,-3-2-573 0,-1-5-99 0</inkml:trace>
  <inkml:trace contextRef="#ctx0" brushRef="#br0" timeOffset="75479.64">18826 9496 1454 0,'0'0'327'0,"0"0"-176"16,0 0-49-16,0 0 2 0,0 0 19 15,0 0 5-15,0 0-19 0,0 0-31 0,0 0-24 16,0 0-11-16,0 0-4 0,68 141-4 0,-58-110-7 16,1 2-5-16,4 0-4 0,-3 3-7 0,1-1-4 15,2-2-6-15,-1-1-4 0,1-2-8 0,-2-4-13 16,0 0-11-16,2-3-15 0,-3-1-9 0,0-2-5 16,-4 0-4-16,-2-4-5 0,0-2-14 15,-5-3-30-15,-1-4-77 0,0-3-196 0,0-3-975 16</inkml:trace>
  <inkml:trace contextRef="#ctx0" brushRef="#br0" timeOffset="75713.28">18865 9529 998 0,'0'0'841'0,"0"0"-705"0,0 0-56 15,0 0 3-15,0 0 16 0,0 0 16 16,0 0-2-16,121 37-14 0,-106-24-26 0,-2 1-25 16,-4 1-18-16,-2 1-11 0,-4 0-4 0,-2 2 2 15,-1 0-1-15,0 0-4 0,-3-2-7 16,-6 0-7-16,-2 0-13 0,-1-1-15 0,-3 1-18 16,0-3-37-16,0 0-81 0,2-4-240 0,5-5-1053 0</inkml:trace>
  <inkml:trace contextRef="#ctx0" brushRef="#br0" timeOffset="76010.25">18888 9260 1459 0,'0'0'217'0,"0"0"-134"16,0 0-4-16,0 0 32 0,0 0 31 0,0 0 9 16,0 0-15-16,0 0-19 0,0 0-11 0,0 0-2 15,0 0-10-15,0 0-14 0,0 0-17 0,115 130-20 16,-102-95-15-16,2 0-9 0,-1-2-5 16,3 0-6-16,-3-2-3 0,2-2-4 0,-3-3-3 15,4-3-6-15,-4-2-10 0,1-3-13 0,1-3-13 16,-2-3-13-16,-3-3-16 0,0-2-21 0,0-2-60 15,-1-3-124-15,-5-1-321 0,1-1-861 0</inkml:trace>
  <inkml:trace contextRef="#ctx0" brushRef="#br0" timeOffset="76219.36">19315 9438 2285 0,'0'0'103'16,"0"0"-65"-16,0 0 1 0,0 0 15 0,0 0 11 15,0 0 3-15,0 0-21 0,0 0-24 0,0 0-29 16,0 0-19-16,71 119-14 0,-66-107-20 16,0 0-14-16,-1-3-38 0,-1-2-89 0,1-2-285 15,-2-1-923-15</inkml:trace>
  <inkml:trace contextRef="#ctx0" brushRef="#br0" timeOffset="76404.91">19082 9237 1930 0,'0'0'444'0,"0"0"-391"15,0 0-63-15,0 0-20 0,0 0-7 0,0 0-4 16,0 0-24-16,0 0-63 0,0 0-264 0,0 0-983 16</inkml:trace>
  <inkml:trace contextRef="#ctx0" brushRef="#br0" timeOffset="76725.69">19498 9214 2134 0,'0'0'94'0,"0"0"-57"15,0 0-2-15,0 0 22 0,0 0 20 0,0 0 15 0,0 0-10 16,0 0-17-16,0 0-18 0,0 0-8 0,0 0-4 16,0 0 0-16,0 0 0 0,0 0-9 15,-14 136-7-15,30-104-9 0,2 3-7 0,-3-2 0 16,5 0-6-16,0-2-6 0,-2-1-12 0,1-2-16 16,-3-3-22-16,2-2-36 0,-6-3-70 0,3 0-146 15,-9-8-344-15,1-5-791 0</inkml:trace>
  <inkml:trace contextRef="#ctx0" brushRef="#br0" timeOffset="76945.25">19396 9480 1667 0,'0'0'170'0,"0"0"-82"0,0 0-44 16,0 0-3-16,0 0 0 0,135-17-3 0,-103 11-13 16,5-1-19-16,-2 0-25 0,2-1-22 0,-3 1-24 15,3-2-22-15,-4 2-23 0,-2 0-29 16,-3 0-53-16,-8 1-183 0,-8 3-717 0</inkml:trace>
  <inkml:trace contextRef="#ctx0" brushRef="#br0" timeOffset="77346.92">19854 9344 2127 0,'0'0'149'0,"0"0"-82"0,0 0-34 15,0 0 6-15,0 0 4 0,0 0-4 0,0 0-3 16,0 0-16-16,0 0-12 0,50 119-9 0,-44-107-3 15,3-2-3-15,-1-1 4 0,0-2 2 0,0 0 0 16,0 0 4-16,0-2-5 0,3-1 0 0,-3-3 6 16,1-1 1-16,0 0 3 0,1 0-2 15,-1-6-5-15,-2-1-6 0,3-2-2 0,-1 0-3 16,0-2-2-16,-2 0 0 0,-1-3 3 0,1 0 1 16,-4 1 3-16,1-3 2 0,-3 1-4 0,-1-1 2 15,0 0 1-15,0-1 2 0,0 1 4 0,-2 0 4 16,-2 2 5-16,3 2 1 0,-1 2 5 15,1 2 6-15,0 3 2 0,1 3-4 0,0 2-9 16,0 0-6-16,0 2-2 0,0 6 5 0,1 3 9 16,1 4 2-16,0 0 2 0,3 2-6 15,-1 2-5-15,1-2-3 0,1 3-7 0,2-1-4 16,2-1-9-16,1-1-9 0,1-2-14 0,4-2-13 16,-2-2-29-16,3-3-38 0,-2-2-81 0,-1-2-209 15,-6-3-996-15</inkml:trace>
  <inkml:trace contextRef="#ctx0" brushRef="#br0" timeOffset="77796.78">20389 9214 1399 0,'0'0'327'0,"0"0"-191"0,0 0-40 16,0 0 25-16,0 0 26 0,0 0 10 15,0 0-17-15,0 0-39 0,0 0-38 0,0 0-27 16,-104 123-15-16,103-105-10 0,1-1-7 0,0 1-3 16,0-1-1-16,1 0-3 0,2-2-1 0,2-1 0 15,0-1-1-15,2-1 1 0,3-3 1 16,0-2-1-16,0-3 0 0,4-2 0 0,0-2 4 16,0 0 0-16,3-4 0 0,-1-3-1 0,-1-3-2 15,0-1 0-15,-2-1-1 0,-1-2-1 16,-4 0-1-16,-3-1 2 0,0 0 4 0,-3 0 0 15,-1-1 3-15,-1-1 0 0,0-1-7 0,-1-1 2 16,-4-4-9-16,1 0-5 0,-3-1-5 0,2-3-6 16,-4 0 0-16,0-4 5 0,0 3 7 15,-2 1 11-15,2 2 10 0,-1 5 14 0,5 5 8 16,-2 7 11-16,3 2-2 0,-1 6-5 0,5 0-13 16,0 4-7-16,0 7-2 0,0 6 1 0,0 4 1 15,6 5 0-15,-2 3-4 0,3 3 1 0,-3 3-4 16,3-1-5-16,-3 2 2 0,3 2-3 15,1-3-1-15,-1-1-1 0,3-3-4 0,4-3-10 16,0-1-10-16,6-2-11 0,0-4-1 0,7 0 10 16,0-5-3-16,1-4-49 0,-3-5-245 0,-11-2-1154 15</inkml:trace>
  <inkml:trace contextRef="#ctx0" brushRef="#br0" timeOffset="78246.95">20853 9344 2259 0,'0'0'112'0,"0"0"-105"0,0 0-22 15,0 0 9-15,0 0 14 0,0 0 12 16,0 0-1-16,0 0-7 0,0 0-7 0,0 0-2 16,0 0-1-16,0 0 6 0,0 0 5 0,0 0 3 15,116-119 5-15,-116 109-2 0,0 0-3 0,-1-1-3 16,-3 2-3-16,-2 0-1 0,-1 1 0 16,-2 1 1-16,0 2-1 0,-2 3-2 0,-1 1-1 15,-1 1-3-15,0 1-2 0,-1 3-3 0,-2 5 0 16,3 0 0-16,-5 2 0 0,4 0 0 15,-3 1 0-15,0 0 1 0,2 3-3 0,-2 1 6 16,6 0 2-16,4 0 2 0,3 3 2 0,4-1 3 16,0 0-2-16,8 0 2 0,3-1 3 0,1-2-7 15,6 0-2-15,-2-5-4 0,4-1-3 16,3-5 3-16,2-4 0 0,5 0 0 0,3-3-4 16,3-8 3-16,3 0-3 0,-1-4-3 0,4-1 0 15,1-1-19-15,0-3-30 0,1 0-120 0,-11 6-580 16,-12 5-714-16</inkml:trace>
  <inkml:trace contextRef="#ctx0" brushRef="#br0" timeOffset="79079.69">23218 8407 1589 0,'0'0'144'0,"0"0"-59"0,0 0 3 0,0 0 16 15,0 0 6-15,0 0-7 0,0 0-24 0,0 0-31 16,0 0-15-16,0 0-5 0,0 0 11 0,0 0 14 16,0 0 6-16,0 0 0 0,27 46-9 15,-24-16-13-15,0 4-10 0,-3 5-4 0,0 1-4 16,0 3 0-16,0 1-1 0,-4-2-3 0,0-1-4 15,2-1-7-15,-1-3-2 0,2-1-3 16,-1-4 0-16,2 0-6 0,0-1 2 0,0-3 3 16,2-1 1-16,-1-5 6 0,2-5-3 0,-1-7-10 15,-1-5-9-15,0-3-13 0,2-2-17 16,-2 0-38-16,1-2-93 0,-2-2-208 0,0 2-1027 0</inkml:trace>
  <inkml:trace contextRef="#ctx0" brushRef="#br0" timeOffset="79746.27">22406 9463 2116 0,'0'0'119'16,"0"0"-83"-16,0 0-15 0,0 0 6 0,0 0 21 15,0 0 32-15,0 0 11 0,0 0-2 0,0 0-14 16,0 0-20-16,0 0-20 0,41 124-10 16,-36-93-8-16,3 1-6 0,-1 1-3 0,-2 1 3 0,0-1-6 15,-1 3 0-15,0-1-3 0,-1-3-4 16,-1-1-2-16,0-4-6 0,1-1-6 0,-2-2-12 16,-1-3-7-16,0-4-11 0,-1-3-8 0,-4-2-10 15,0-4-19-15,0-2-16 0,-2-2-23 16,1-3-25-16,-1-1-31 0,1-1-34 0,-1-5-32 15,0-3-23-15,1-3 28 0,-1-1 70 0,1-4 85 16,2-1 101-16,-1-1 76 0,2-4 29 16,-4-1 15-16,3-2-2 0,-3-5-20 0,3 1-14 15,-2-3-11-15,4-2-20 0,-2-1-8 0,2 1-6 16,0 1 1-16,2 2 9 0,0-3 4 0,3 4-3 16,2 2-2-16,2 2-5 0,1 0 1 15,3 5 5-15,-1 2-3 0,2 4 0 0,1 3-4 16,-1 5-7-16,1 5-6 0,-2 2-7 0,-1 1-2 15,0 4-6-15,-3 4-4 0,1 6-7 0,-2 1-6 16,0 3-1-16,2 1-6 0,-3 1-3 0,0 2-1 16,-3 1-1-16,2 1 1 0,-3-1 0 0,-1 2 1 15,0-1 0-15,0-1 4 0,-3 0-1 16,-3-1 1-16,-1-1 0 0,-2-3-2 0,1 0-3 16,-1 1-3-16,0-2-5 0,-1-2-7 0,3 0-11 15,-2-2-14-15,3-3-16 0,-2-1-26 0,2 0-49 16,1-4-126-16,3-2-356 0,-1-2-831 0</inkml:trace>
  <inkml:trace contextRef="#ctx0" brushRef="#br0" timeOffset="80163.66">22663 9496 2228 0,'0'0'103'0,"0"0"-76"0,0 0-2 0,0 0 29 16,0 0 9-16,0 0 1 0,0 0-15 0,0 0-9 16,23 118-14-16,-21-95-4 0,-2 1 0 0,0 0-2 15,0 1 3-15,0 1-2 0,-2 1-1 0,1 0-3 16,1 0-3-16,0-2-1 0,0-2-5 16,0 1-5-16,3-6-4 0,2-1-3 0,-2-3-3 15,4-1-3-15,0-4-2 0,-2-2 1 0,2-4 5 16,-3-2 8-16,1-1 3 0,-2 0-1 15,-2-3-4-15,0-4-6 0,1-2-5 0,-2-1 3 16,1-3 1-16,-1-1 4 0,0-2 4 0,0 0-1 16,0-3 2-16,0-2-5 0,0 1 0 0,3-2-1 15,0 2 1-15,-1-1 5 0,3 3 1 16,-1 4 3-16,1 4 0 0,0 2 3 0,4 4 0 16,-3 0 3-16,2 3-1 0,0 1 0 0,3 0 1 15,1 4-4-15,-1 1 2 0,4 2-1 16,-1 1-2-16,2 1 1 0,-3 2-2 0,4 1-3 15,-4 4-1-15,2-3-4 0,-1 1-7 0,-3-1-8 16,0 2-15-16,-1-3-20 0,0 1-38 0,-2-3-117 16,-3-3-377-16,-3-3-915 0</inkml:trace>
  <inkml:trace contextRef="#ctx0" brushRef="#br0" timeOffset="80596.85">23151 9525 2134 0,'0'0'136'16,"0"0"-99"-16,0 0-33 0,0 0 18 0,0 0 15 16,0 0 7-16,0 0-4 0,0 0-14 0,0 0-17 15,0 0-6-15,-60 130-7 0,56-113-2 0,-1 0 6 16,3-1-2-16,0 0 2 0,0-2 4 15,2 1-2-15,0-1 1 0,2 0-1 0,0-3-4 16,2-1 2-16,1-1-1 0,-2-2 4 0,4-3 5 16,-1-1 3-16,1-3 2 0,2 0 0 0,-1-3 0 15,-2-3-4-15,1-1-3 0,2-3-3 0,-4 0-3 16,1-1 1-16,-1-3 0 0,0 1-3 16,-3 0 4-16,0 0 4 0,-2-2-1 0,0 1 1 15,0-3-1-15,0 2-1 0,0-3 0 0,-2 1 2 16,1 1 0-16,0 1 4 0,1 3 1 15,-2 3 5-15,2 3 9 0,-2 3 3 0,2 1-3 16,0 2-9-16,0 2-8 0,0 5-1 0,0 3 2 16,2 2 0-16,0 4-1 0,0-2-7 0,2 2-8 15,0 2 0-15,0-1-4 0,1 1-3 0,0-1-6 16,0-2-15-16,3-1-17 0,0-2-26 16,-1-1-56-16,1-2-98 0,1-4-191 0,-6-2-616 0</inkml:trace>
  <inkml:trace contextRef="#ctx0" brushRef="#br0" timeOffset="80929.73">23404 9404 2259 0,'0'0'112'0,"0"0"-79"0,0 0-5 0,0 0 15 15,0 0 7-15,0 0-2 0,0 0-18 16,0 0-17-16,0 0-6 0,0 0-4 0,0 0 1 16,0 0 0-16,0 0-4 0,-55 114 5 0,55-100-2 15,0-1-2-15,3 0 3 0,0 0-3 0,6-2 0 16,0 0 4-16,1-2 3 0,2 1 5 16,-1-1 7-16,3 2 2 0,-3 0-2 0,-2 1-4 15,1 0-5-15,-4-1-1 0,2 0 2 0,-5 1 0 16,1-2-1-16,-1 1-1 0,-3-1 0 0,0 0-1 15,-3 1-5-15,-3 0-2 0,-3 1-9 16,-6-2-6-16,0 0-4 0,-1 1-9 0,-2-2 2 16,1 0-6-16,2-2-9 0,0-1-14 0,4-2-42 15,1-1-93-15,4-1-241 0,2-1-1020 0</inkml:trace>
  <inkml:trace contextRef="#ctx0" brushRef="#br0" timeOffset="81362.57">23597 9565 1290 0,'0'0'676'0,"0"0"-618"15,0 0-44-15,0 0 25 0,0 0 21 0,0 0 9 16,0 0-8-16,0 0-30 0,0 0-22 0,0 0-8 15,0 0 2-15,0 0 4 0,0 0 7 0,0 0 5 16,105-78 3-16,-103 69 5 0,0-2 5 16,-2 2-3-16,0-2 5 0,0 3-4 0,0 0-6 15,0-1 1-15,-4 2-6 0,1 0-4 0,-3 2-1 16,1 1-6-16,-3 0-6 0,2 3-5 16,-3 1-4-16,-1 0 0 0,2 1 2 0,-1 4-1 15,-1 3 6-15,1 2 4 0,3 0 2 0,1 2 5 16,0 1 2-16,0 1-5 0,4 1 0 0,0 0-4 15,1-1 0-15,0 0 1 0,2 0 1 16,3-2 2-16,1 0-5 0,3 0 3 0,1-2 1 16,2-1 4-16,3-2 8 0,2-1 9 0,4-2 9 15,1-1 5-15,3-2 4 0,-2-1-6 0,4 0-11 16,-5 0-10-16,4 0-7 0,-2-4-9 0,-2 0-9 16,-3-1-12-16,1-1-28 0,-6 2-46 15,-1-2-113-15,-5 2-264 0,-2 2-1054 0</inkml:trace>
  <inkml:trace contextRef="#ctx0" brushRef="#br0" timeOffset="95003.75">5426 12538 322 0,'0'0'432'0,"0"0"-201"16,0 0-94-16,0 0-25 0,0 0-10 0,0 0-17 15,0 0-16-15,0 0-21 0,0 0-18 0,0 0-11 16,0 0 1-16,0 0 8 0,4 109 22 0,-1-106 36 16,-1-1 32-16,-1-2 31 0,-1 0 18 15,1 0 4-15,-1 0-13 0,0 0-27 0,0-4-24 16,0-1-24-16,0-2-18 0,0-1-11 0,0-3-9 15,0 0-11-15,0-2-7 0,0 0-4 0,0-3-8 16,0-2-1-16,0 0-5 0,0-4-4 16,1-2 0-16,1-3-4 0,-1-4 1 0,-1-1-4 15,0-3 0-15,0 0 1 0,0 0-5 0,-4 3 2 16,1 4-7-16,-2 2 1 0,1 7 1 0,1 2 1 16,-2 5 3-16,4-1-5 0,1 5-4 0,0 1-12 15,0 3-14-15,0 1-18 0,0 1-24 16,0 2-21-16,2 0-28 0,0 0-51 0,0 0-77 15,-1 3-146-15,0 1-344 0,-1-2-288 0</inkml:trace>
  <inkml:trace contextRef="#ctx0" brushRef="#br1" timeOffset="99211.95">5322 12302 1191 0,'0'0'306'0,"0"0"-246"0,0 0-50 0,0 0 4 16,0 0 22-16,0 0 41 0,0 0 31 0,0 0 16 15,0 0-4-15,0 0-17 0,0 0-18 16,0 0-12-16,-10-97-4 0,10 89-8 0,0 1-5 16,0 1-10-16,0-1-4 0,0 2-2 0,0 2-5 15,0 1 2-15,0 1-8 0,0 1-4 16,1 0-6-16,1 0 3 0,-1 1 6 0,5 5 5 15,-2 1 4-15,4 3-8 0,0 3-5 0,-1 1-7 16,-1 4-6-16,0 0 2 0,-2 2-10 16,0 3-1-16,0-1-1 0,-2 4-4 0,-1 0 0 15,-1 2 0-15,0 1 0 0,0-1-3 0,0 0 5 16,0 1-1-16,0-3 1 0,0 1 0 0,-2-2-1 16,1-1-1-16,-3-2 1 0,2-3 2 15,1-2-1-15,1-5-1 0,-1-2-1 0,1-3 0 16,0-3-2-16,0-3 0 0,0-1-3 0,0 0 2 15,0-3 3-15,0-4 1 0,0-1 5 0,0-2 2 16,0-3 2-16,0-1 1 0,0-1-1 16,-2-2 1-16,-2-1-3 0,0 0-3 0,1 0 1 15,-3-1-2-15,2 2 0 0,-3 0 1 0,1 3 0 16,2 0 0-16,0 2-2 0,-2 1 0 0,4 2-1 16,-3 1 0-16,2-1-1 0,1 4-1 0,0-1-3 15,-1 1-4-15,1 2-5 0,1 1-8 0,1 0-8 16,-1 0-7-16,1-1-9 0,0 2-7 15,0 0-10-15,0 0-18 0,0-2-20 0,0 2-17 16,0-2-14-16,0-1-1 0,0 1 20 0,0-2 28 16,0 0 35-16,1 0 30 0,2-3 20 15,0 2 9-15,-1-3 3 0,-1 0 2 0,1-2-2 16,4 1-1-16,-3-1-4 0,-2-1-3 0,4 3 0 16,-3-3 1-16,0 0 5 0,-1 1 7 15,-1 0 6-15,0 2 8 0,0-1 9 0,0 1 8 16,0 0 9-16,-1 0 1 0,0 1-3 0,-2 3-4 15,-2 2-9-15,4-1-4 0,-1 4-5 0,-3 0-9 16,2 0-7-16,1 0-10 0,-1 2-7 16,-2 2-6-16,3 0-6 0,-1 1-6 0,-1-1-10 15,2 1-12-15,0 0-19 0,0-2-17 0,-3 1-16 16,4-1-12-16,-1 1-20 0,0-1-86 0,-1 0-240 16,1-1-757-16</inkml:trace>
  <inkml:trace contextRef="#ctx0" brushRef="#br1" timeOffset="99696.49">5187 11979 1460 0,'0'0'70'16,"0"0"-38"-16,0 0 20 0,0 0 30 0,0 0 35 16,0 0 19-16,0 0-21 0,0 0-28 0,0 0-27 15,0 0-25-15,0 0-5 0,0 0 1 16,0 0 3-16,0 0-1 0,-89 80 2 0,76-57 1 16,3 2 4-16,-2-2 2 0,1 3 1 0,3-3-8 15,0-3-8-15,-2 0-10 0,3-2-10 0,-1-4-3 16,3-1-5-16,-2-2-2 0,5-4-2 0,0-2-1 15,0-2 1-15,0-2 4 0,2-1 0 16,0 0-3-16,0-5-5 0,0-2-6 0,0-3 0 16,0-3 4-16,4-3 1 0,-2 0 5 0,1-3-2 15,4 0-3-15,-3-2-4 0,3-2-1 16,-1 0 1-16,0 1 1 0,2 0 4 0,-2 3 4 16,0 0 2-16,2 4 3 0,-3 4 0 0,3 2 3 15,-2 1 1-15,-1 5 3 0,3 2 3 0,1 1 2 16,0 0 7-16,1 4 5 0,2 3 6 15,0 3 3-15,5 1-1 0,-3 4-1 0,4 2 0 16,-2 1-2-16,2 1-9 0,0 2-9 0,2 0-12 16,-1 0-16-16,0-4-7 0,1-4-12 15,0-4-11-15,0-5-6 0,2-4-37 0,-1 0-108 16,-7-4-350-16,-2-1-901 0</inkml:trace>
  <inkml:trace contextRef="#ctx0" brushRef="#br1" timeOffset="100128.57">4940 11429 2205 0,'0'0'127'15,"0"0"-57"-15,0 0-27 0,0 0 13 0,0 0 9 16,0 0 9-16,0 0-11 0,0 0-22 0,0 0-10 16,0 0-2-16,0 0 8 0,0 0 15 0,0 0 3 15,0 0-5-15,45 8-7 0,-22-4-12 0,-1 1-4 16,7-2-9-16,0-2-5 0,1 2-4 0,0-3-7 16,1 0-5-16,-1 0-5 0,-2 0-14 15,-1 0-13-15,-3 0-21 0,-1 0-28 16,-5-2-32-16,-1 2-37 0,-1-1-59 0,-4 0-117 0,-4-1-436 15,-4 1-593-15</inkml:trace>
  <inkml:trace contextRef="#ctx0" brushRef="#br1" timeOffset="100377.49">5115 11104 2398 0,'0'0'53'0,"0"0"-41"0,0 0 7 0,0 0 22 16,0 0 20-16,0 0 12 0,0 0-9 0,0 0-16 15,-13 132-12-15,20-104-10 0,-3 2-8 0,4 2-7 16,-1 6-1-16,-3-3-2 0,2 3-3 0,-2-4-2 16,0 0-3-16,1-2-6 0,0-5-6 15,1-1-11-15,0-4-11 0,-2-4-11 0,3-5-14 16,-2-4-25-16,3-3-43 0,-3-5-86 0,1-1-154 15,0 0-564-15,-3-4-54 0</inkml:trace>
  <inkml:trace contextRef="#ctx0" brushRef="#br1" timeOffset="100662.1">5395 10832 2092 0,'0'0'55'16,"0"0"-45"-16,0 0 18 0,0 0 28 0,0 0 24 15,0 0 13-15,0 0-5 0,-63 135-13 0,57-110-12 16,3 3-9-16,2-2-4 0,1 2 0 16,0-1-3-16,4 0-7 0,5-2-11 0,2-3-8 15,4 0-10-15,0-4-6 0,2-3-2 0,0-3-3 16,2-4-2-16,2-2-4 0,0-4-5 0,2-2-8 15,-1-1-10-15,1-8-19 0,3-3-27 0,-3-2-49 16,-2-3-98-16,-2 3-206 0,-9 3-1038 0</inkml:trace>
  <inkml:trace contextRef="#ctx0" brushRef="#br1" timeOffset="100920.58">5691 10822 2010 0,'0'0'116'0,"0"0"-67"0,0 0-10 15,0 0 31-15,0 0 23 0,0 0 11 0,0 0-12 16,0 0-27-16,118 108-20 0,-105-89-12 0,-1-2-8 16,3 1-2-16,-4-1 0 0,1 1 2 15,-3-1-1-15,-3 0-2 0,0 1-3 0,-4-2-7 16,-2 0-1-16,0 0 2 0,-4 0 2 0,-6 0 0 15,-1 1-3-15,-6 2-11 0,4-2-5 0,-4-1-5 16,1-2-6-16,1-4-7 0,3-1-13 0,1-6-25 16,2-3-53-16,1-1-112 0,2-4-236 15,2 1-1021-15</inkml:trace>
  <inkml:trace contextRef="#ctx0" brushRef="#br1" timeOffset="101395.49">5822 10668 1958 0,'0'0'138'15,"0"0"-42"-15,0 0-5 0,0 0 1 0,0 0 5 16,0 0-4-16,0 0-24 0,0 0-24 0,0 0-20 16,69 133-9-16,-62-115 0 0,-1 1-3 0,2-2 0 15,-2-2-3-15,0-1-6 0,2-2-3 16,-5-4-1-16,3-1-2 0,-2-4 2 0,-1-3 4 15,1 0 4-15,-2 0 4 0,2-8-1 0,-3-1-5 16,2-4-2-16,-3-1-2 0,0-2-2 16,0-1 5-16,0 1-2 0,0 0 0 0,-1 1 1 15,-1 0-2-15,1 1-3 0,-1 0 2 0,2 2-1 16,0-1-2-16,0-1 3 0,0 6 0 0,3-1 0 16,0 1 3-16,0 1-4 0,-2 4 1 0,2 0-1 15,1 3-1-15,-2 0-1 0,1 0 5 16,1 1 3-16,-1 3 1 0,5 1 5 0,-3 2-2 15,1 2 0-15,1-2-3 0,-2 1-3 0,5 2 0 16,-2-2 0-16,1 0 0 0,1-1 1 16,0 0-1-16,-1-3 1 0,2-1 3 0,-1 0 5 15,0-2 9-15,-2-1 10 0,-1 0 7 0,1-5 7 16,-4-1-4-16,2-3-8 0,-4-2-9 0,4-3-11 16,-4 0-6-16,-1 2-8 0,-1-3-1 15,0 3-6-15,0 1-5 0,-5-1-5 0,-2 1-8 16,-1 0-8-16,-1 0-4 0,-2 2-12 0,0-2-16 15,-1 1-30-15,-2 0-44 0,1-1-84 16,2 2-166-16,5 3-1067 0</inkml:trace>
  <inkml:trace contextRef="#ctx0" brushRef="#br1" timeOffset="101622.1">5902 10147 1477 0,'0'0'187'0,"0"0"9"16,0 0 53-16,0 0 38 0,0 0-44 0,0 0-53 16,0 0-54-16,134 58-40 0,-103-38-28 15,0 1-23-15,2 2-10 0,1 4-8 0,-2-2-5 16,-1 3-6-16,-1-1-6 0,-1 1-3 0,-5-2-6 16,0 1 2-16,-2-2-2 0,-7 1-2 0,-3-3-2 15,-4 2-5-15,-4-1 0 0,-4-1-6 16,-1 0-12-16,-6 1-43 0,-6 0-92 0,5-7-294 15,0-6-1162-15</inkml:trace>
  <inkml:trace contextRef="#ctx0" brushRef="#br2" timeOffset="109580.22">10022 12826 800 0,'0'0'285'0,"0"0"-175"16,0 0-21-16,0 0 7 0,0 0 16 16,0 0 16-16,0 0 4 0,0 0-8 0,0 0-8 15,0 0-11-15,0 0-10 0,0 0-8 0,32-41-5 16,-20 30-6-16,2-3-8 0,2-2-6 0,0-1-9 16,4-4-9-16,1-1-5 0,0-2-8 15,3-1-3-15,2-3-3 0,-1 1-3 0,1 1-4 16,1 1-7-16,-3 1-3 0,2 2-6 0,-3 3-6 15,-1-1-2-15,-4 5-7 0,-3 1-9 0,0 3-11 16,-4 0-14-16,-3 4-18 0,-4 1-21 16,-2 3-29-16,2-1-37 0,-4 0-44 0,0-1-58 15,0 1-87-15,0-1-149 0,0 2-373 0</inkml:trace>
  <inkml:trace contextRef="#ctx0" brushRef="#br2" timeOffset="109811.92">10376 12278 21 0,'0'0'401'0,"0"0"-87"0,0 0-48 15,0 0-65-15,0 0-5 0,0 0-19 0,0 0-31 16,0 0-16-16,0 0-26 0,0 0-28 0,0 0-17 16,0 0-11-16,0 0-6 0,-68 6 3 15,78-6 1-15,5-2-6 0,-2-2-7 0,5-1-4 16,-3 1-5-16,4-1-3 0,0 0 0 0,1 0 0 16,1-1 4-16,-3 2 1 0,1 2 0 15,-5 1-2-15,2 1-7 0,-4 0-5 0,-2 2 0 16,-5 4-2-16,1 2 4 0,-5 1 1 0,-1 2-1 15,0 1-1-15,0-2-4 0,-8 3-5 0,2 2-3 16,-4-2-4-16,-2 1-6 0,-1 1-6 16,1 0-5-16,1-1-8 0,0 0-13 0,2-2-15 15,1-1-33-15,4-3-75 0,0-4-172 0,2 0-1071 0</inkml:trace>
  <inkml:trace contextRef="#ctx0" brushRef="#br2" timeOffset="110086.84">10610 11979 2295 0,'0'0'79'0,"0"0"-71"0,0 0-18 0,0 0 16 15,0 0 31-15,0 0 8 0,0 0 1 0,0 0-3 16,0 0-14-16,0 0-6 0,121 61-7 16,-100-54-9-16,5-1-2 0,-1 0-7 0,1-1-4 15,-2 1-5-15,-3-2-8 0,1 1-14 0,-2-1-17 16,-1-1-13-16,-1-1-18 0,-5-2-17 0,3 0-45 16,-5 0-91-16,-2-1-222 0,-4 0-879 0</inkml:trace>
  <inkml:trace contextRef="#ctx0" brushRef="#br2" timeOffset="110328.77">11018 11766 1926 0,'0'0'160'0,"0"0"-74"15,0 0-13-15,0 0 7 0,0 0 16 16,0 0 0-16,8 127-11 0,0-101-15 0,3 4-19 15,-1 1-10-15,0 1-10 0,1 2-4 0,0-1-3 16,-1 0 0-16,1-2-4 0,-1 1-5 0,2-5-4 16,2 0-8-16,-1-5-9 0,-1 0-11 15,3-3-16-15,-3-2-22 0,0-3-29 0,-2-2-40 16,0-3-69-16,-2-1-121 0,-4-5-397 0,1-1-671 0</inkml:trace>
  <inkml:trace contextRef="#ctx0" brushRef="#br2" timeOffset="110595.05">11373 11760 1846 0,'0'0'159'0,"0"0"-101"15,0 0-16-15,0 0 15 0,0 0 26 0,0 0 13 16,0 0-1-16,0 0-10 0,-30 116-13 15,29-91-9-15,1 0-7 0,0 2-9 0,0-1-7 16,1 0-7-16,6 1-8 0,-3 0-6 0,4-3-6 16,2 1-3-16,0-4-7 0,1-1-3 0,1-4-2 15,4-2-4-15,-3-3-3 0,4-2-6 16,-3-1-3-16,4-4-13 0,-1-3-7 0,-3-1-16 16,3 0-37-16,-3 0-58 0,4-5-104 0,-7 0-191 15,-3 1-980-15</inkml:trace>
  <inkml:trace contextRef="#ctx0" brushRef="#br2" timeOffset="113278.59">11439 11815 1854 0,'0'0'86'0,"0"0"-83"0,0 0-12 0,0 0 3 16,0 0 5-16,0 0 6 0,0 0 1 0,0 0-3 16,24 118-3-16,-14-103-4 0,-2-2-5 0,0 1-2 15,-2-2 4-15,3-1 1 0,-1-1 6 0,-3-3 4 16,2-1 3-16,0-2 8 0,-3-3 11 15,1-1 15-15,-2 0 15 0,-1-4 7 0,4-4-8 16,-2-2-11-16,2-4-12 0,-2-2-12 0,-1-2-3 16,4-2-4-16,-1 0-5 0,-2 0 1 15,1 2-3-15,0 0-3 0,-4 4-2 0,0 2 5 16,0 3-1-16,2 1 3 0,-3 3 0 0,1 3-3 16,-1-1-5-16,1 3-5 0,-1 0-3 0,1 0 6 15,1 0 7-15,-1 4 11 0,3 2 9 16,-2 0 0-16,1 3-2 0,-1 0-3 0,4 1-4 15,-3 0 0-15,3 1 1 0,-2-1 1 0,4-1 5 16,-1-1-1-16,3-1 1 0,-3 1 1 0,3-5 0 16,1 0 4-16,2-2 5 0,-3-1 2 15,1 0 1-15,-1 0 3 0,-1-5-2 0,-2-1-13 16,1-1-1-16,-1 0-7 0,-4-1 0 0,-1-1 6 16,1 1-7-16,-3 1-7 0,0 0-9 0,-3-1-8 15,0 2-9-15,-5-2-3 0,3 1-9 0,-2-1-15 16,-2 0-18-16,0-1-32 0,4-2-41 0,-2 1-42 15,-2-1-54-15,6-1-52 0,1 0-80 16,-2 3-180-16,4 3-406 0</inkml:trace>
  <inkml:trace contextRef="#ctx0" brushRef="#br2" timeOffset="113478.07">11809 11475 1225 0,'0'0'313'0,"0"0"-227"16,0 0-6-16,0 0 26 0,0 0 33 0,0 0 26 15,0 0-14-15,0 0-34 0,0 0-31 0,0 0-21 16,0 0-3-16,0 0-2 0,68 139-5 0,-56-111-5 16,2-2-18-16,3 2-17 0,0-5-8 15,-1-3-7-15,4-2-7 0,1-6-3 0,2-1-8 16,0-5-9-16,-1-1-10 0,-1-5-10 0,-1 0-8 16,1-4-4-16,-3-1-6 0,-4-5-15 0,0 0-51 15,-3 0-105-15,-7 2-269 0,0 3-869 0</inkml:trace>
  <inkml:trace contextRef="#ctx0" brushRef="#br2" timeOffset="113670.67">11768 11737 2454 0,'0'0'15'16,"0"0"-31"-16,0 0-6 0,0 0 26 15,0 0 17-15,0 0-4 0,0 0-7 0,132-67-9 16,-101 45-11-16,0-3-5 0,5-1-5 0,-3-2-8 16,-1 1-17-16,0 0-30 0,-2 2-81 15,-8 5-181-15,-7 9-1031 0</inkml:trace>
  <inkml:trace contextRef="#ctx0" brushRef="#br2" timeOffset="113901.99">12065 11205 2582 0,'0'0'107'16,"0"0"-65"-16,0 0-17 0,0 0 3 16,0 0 19-16,0 0 8 0,103 121 4 0,-79-94-11 15,0-1-20-15,0 2-13 0,-1 1-10 0,-1-1-5 16,-4 1-3-16,-5 1 0 0,-3-1-4 0,-1-1-1 15,-5 2-7-15,1-2-10 0,-3 1-11 16,-1 2-22-16,-1-3-72 0,0-6-219 0,0-8-1192 0</inkml:trace>
  <inkml:trace contextRef="#ctx0" brushRef="#br1" timeOffset="118179.13">5621 10951 0 0,'0'0'0'15,"0"0"0"-15,0 0 0 0,0 0 0 0,0 0 0 16,0 0 0-16,0 0 0 0,0 0 0 16,0 0 0-16,0 0 71 0,0 0 121 0,0 0-10 15,-65-61 12-15,57 55 5 0,5 0-8 0,-3 1-12 16,3 0-12-16,-1 1-4 0,1 0-5 15,2 2-3-15,0 1-34 0,1 1-41 0,0 0-22 0,2 3-8 16,4 5 11-16,1 4 23 0,2 6 5 16,2 4-1-16,2 4-1 0,0 4-11 0,1 2-16 15,3 2-18-15,-1 0-19 0,0 0-10 0,1-1-6 16,-1 0-3-16,0-1-2 0,-1-3 0 0,-1-1-1 16,-1-2-3-16,0-3 2 0,-1-6 0 15,-1-1-1-15,-3-6 3 0,-1-3 3 0,2-3 4 16,-5-4 11-16,0-1 5 0,-1-7 0 0,-3-4 0 15,3-5-12-15,-1-2-3 0,-2-3-3 16,0-2-3-16,0-1 1 0,0-1-3 0,0-1-1 16,-5 0-4-16,2 2 4 0,-3 0-2 0,1 0-1 15,-2-2 2-15,3 3-2 0,-2 0 1 0,0 1-1 16,2 4 2-16,-1 3 2 0,0 3-2 16,4 4 2-16,0 5 0 0,0 1-2 0,1 3-1 15,0 0-10-15,0 0-4 0,0 3 3 0,1 3 6 16,2 4 11-16,4 3 6 0,1 4 1 0,-1 2-2 15,1 2 0-15,3 1-3 0,1 1 1 16,0-1 1-16,2 0-3 0,-2 0 2 0,4-1-3 16,-3-3-3-16,1-1-1 0,0-3 1 0,-2-3 0 15,0-3 4-15,-2-5 2 0,1-3 5 0,-2 0 6 16,0-5 4-16,-2-6 0 0,-1-3-5 0,1-3-5 16,0-2-6-16,-3-2-2 0,2-2-2 0,-3 0-1 15,-1 1 0-15,1-1-5 0,-3 3 2 16,0-1-1-16,-3 3-4 0,-1-2-4 0,-5 4-8 15,-1 0-8-15,-4 0-13 0,0 0-17 0,-1 0-24 16,-1 2-29-16,0-3-35 0,2 1-31 16,2 0-24-16,2 0-30 0,1 0-50 0,1 4-173 15,4 4-833-15</inkml:trace>
  <inkml:trace contextRef="#ctx0" brushRef="#br1" timeOffset="118461.78">5786 10319 1293 0,'0'0'190'16,"0"0"-49"-16,0 0-8 0,0 0-4 0,0 0-14 15,0 0-15-15,0 0-22 0,0 0-15 0,0 0 7 16,0 0 18-16,0 0 16 0,0 0 21 16,0 0-3-16,20 117-14 0,-1-89-20 0,2 2-30 15,4 0-18-15,-3 0-13 0,5 1-7 0,-2-1-6 16,2-3-4-16,-3 0-3 0,4-5-2 0,-3-5 3 15,-1 0-7-15,0-4 1 0,2-5-3 0,-4-2-4 16,-2-4 1-16,0-2 0 0,-6 0-3 0,3-2-4 16,-6-4-1-16,-1-2-5 0,-2-1-2 15,-3-5-1-15,0 0-12 0,-1-2-8 0,-3-2-13 16,1-1-14-16,-2-1-25 0,0 0-47 0,-3 3-69 16,-4 0-110-16,1 4-287 0,0 5-790 0</inkml:trace>
  <inkml:trace contextRef="#ctx0" brushRef="#br1" timeOffset="118677.33">5782 10676 1413 0,'0'0'359'0,"0"0"-204"0,0 0-9 16,0 0 24-16,0 0-10 0,0 0-18 15,0 0-42-15,0 0-41 0,0 0-11 0,0 0-6 16,0 0-12-16,0 0-11 0,0 0-11 0,120-133-8 15,-88 108-3-15,-1 1-7 0,0 1-6 0,-2 2-14 16,-4 1-16-16,-3 3-19 0,-3 3-23 0,-3 2-15 16,1 1-19-16,-6 2-26 0,0 0-45 15,-3 2-78-15,-4 2-194 0,0 1-824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45:47.6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13050 4259 1654 0,'0'0'290'16,"0"0"-202"-16,0 0-16 0,0 0 14 0,0 0 29 15,0 0 22-15,0 0-2 0,0 0-22 16,0 0-18-16,0 0-18 0,0 0-14 0,0 0-7 16,-72-28-9-16,61 34-1 0,1 3-5 0,0 5-2 15,-1 2 0-15,0 2 2 0,-1 4 2 0,3 4-5 16,0 1 2-16,0 3-3 0,2 1-4 0,2 1 3 15,2 1-14-15,-2 0-4 0,5-2-7 16,0-3-9-16,0 2 2 0,0-4-3 0,3-1-2 16,3-1-3-16,-2-3 1 0,3-2-2 0,1-3 2 15,0-4 5-15,0-2-7 0,0-5-1 0,1 0 0 16,1-4-1-16,0-1 6 0,0 0 9 16,0-7 4-16,1-3 1 0,-3-1 3 0,0-2-4 15,-4-3-1-15,2-2 2 0,-3 1-7 0,-1-1-1 16,0 0 0-16,-1 1-3 0,-1 1 2 0,0 1-2 15,0 0 0-15,0 4-2 0,0 0 1 16,0 3 1-16,0 3 0 0,0 2-3 0,0 1 0 16,0 2-1-16,0 0-1 0,0 0-1 0,0 2-3 15,3 4 7-15,0 3 10 0,4 5 12 16,0 3 5-16,3 4-4 0,-2-1-8 0,2 4-12 16,-1-1-4-16,2 1-9 0,1 0-7 0,1-2-16 15,-2 0-21-15,1-3-19 0,0-3-23 0,-2 1-26 16,1-6-39-16,0-2-60 0,1-2-140 15,-5-3-742-15,1-3-323 0</inkml:trace>
  <inkml:trace contextRef="#ctx0" brushRef="#br0" timeOffset="237.41">13326 4314 1577 0,'0'0'1053'0,"0"0"-957"0,0 0 9 0,0 0 18 16,0 0 25-16,0 0 2 0,-58 122-29 0,52-95-32 15,2 2-30-15,-2 0-18 0,6-1-17 0,0-3-11 16,0-1-5-16,7-1-6 0,-3-2-4 16,5-3-9-16,0 0-7 0,2-5-16 0,0-1-20 15,3-3-27-15,1-4-41 0,2-4-46 0,-2-1-67 16,4-2-123-16,-8-3-471 0,-2 1-694 0</inkml:trace>
  <inkml:trace contextRef="#ctx0" brushRef="#br0" timeOffset="1483.43">13573 4374 2065 0,'0'0'176'0,"0"0"-37"0,0 0 7 0,0 0 13 16,0 0 11-16,0 0-12 0,0 0-41 15,0 0-36-15,0 0-24 0,0 0-17 0,0 0-5 16,0 0-5-16,0 0 0 0,0 0 0 0,-77 33-5 16,74-23-4-16,2 0-12 0,1 0-2 15,0 1-6-15,0 0 1 0,3-1 2 0,4 2-4 16,-3-1 0-16,4 1-3 0,0 0-1 0,2 0 1 15,-2-2 2-15,2 2 1 0,3-1-3 0,-2 0 5 16,0-1-2-16,0-1 2 0,0 0 10 16,-1 0-5-16,0-2 3 0,-2 0-2 0,-3-3-4 15,-1 1 3-15,-4-1-1 0,0 2 2 0,-6 0-3 16,-4 1-6-16,-4 1-12 0,-2 1-14 0,-2-1-12 16,1 0-20-16,-2-1-17 0,1-2-25 0,4-1-53 15,0-3-90-15,5-1-201 0,5 0-1128 0</inkml:trace>
  <inkml:trace contextRef="#ctx0" brushRef="#br0" timeOffset="1678.26">13662 4243 2169 0,'0'0'330'0,"0"0"-184"0,0 0 8 16,0 0 6-16,0 0 3 0,0 0-24 0,0 0-58 15,0 0-41-15,104 130-22 0,-94-101-8 0,-2-1 2 16,-2 3-3-16,-2 0 0 0,-1-1-7 0,-3 0-9 16,0-3-10-16,0-3-14 0,0-1-18 0,-1-1-33 15,-4-2-44-15,3 0-90 0,0-6-182 0,-1-5-1179 16</inkml:trace>
  <inkml:trace contextRef="#ctx0" brushRef="#br0" timeOffset="1905.75">14003 4314 2972 0,'0'0'-1'0,"0"0"-9"15,0 0 5-15,0 0 14 0,0 0 7 0,0 0-5 16,0 0-11-16,0 0-19 0,0 0-7 15,0 0-12-15,0 0-18 0,0 0-27 0,0 0-22 16,0 0-19-16,105-12-45 0,-105 21-83 0,-4 2-116 16,-1-3-222-16,3-3-367 0</inkml:trace>
  <inkml:trace contextRef="#ctx0" brushRef="#br0" timeOffset="2017.45">14044 4408 846 0,'0'0'565'0,"0"0"-183"16,0 0-83-16,0 0-58 0,0 0-48 0,0 0-51 15,0 0-37-15,0 0-22 0,0 0-10 0,0 0-8 16,0 0-15-16,0 0-20 0,0 0-18 0,0 0-22 15,38 33-32-15,-23-40-67 0,1-4-163 16,-3 2-528-16,-2 4-751 0</inkml:trace>
  <inkml:trace contextRef="#ctx0" brushRef="#br0" timeOffset="2332.17">14635 3782 3251 0,'0'0'27'15,"0"0"-10"-15,0 0 11 0,0 0 23 16,0 0 19-16,0 0 4 0,0 0-14 0,0 0-16 16,0 0-9-16,0 0-16 0,0 0-7 0,0 0-9 15,0 0-3-15,65 129 0 0,-53-108-11 0,-1-1-12 16,1-3-23-16,0 2-32 0,-1-3-45 16,1-1-70-16,0 0-117 0,-3-4-357 0,-4-2-946 0</inkml:trace>
  <inkml:trace contextRef="#ctx0" brushRef="#br0" timeOffset="2548.46">14565 4337 2898 0,'0'0'359'0,"0"0"-363"16,0 0 5-16,0 0 20 0,0 0 12 0,0 0 4 15,141-91-4-15,-109 67-10 0,3-2-14 16,1 0-4-16,1 1-8 0,-3 0-2 0,-1 3-4 16,-5 2-9-16,-3 3-11 0,-4 2-26 0,-5 3-52 15,-2 5-119-15,-6 3-316 0,-4 1-1092 0</inkml:trace>
  <inkml:trace contextRef="#ctx0" brushRef="#br0" timeOffset="2933.52">14890 4434 2972 0,'0'0'111'0,"0"0"-117"0,0 0 17 15,0 0 34-15,0 0 34 0,0 0 17 16,0 0-15-16,0 0-28 0,0 0-23 0,-123 85-13 16,117-74-6-16,2-2-6 0,3 1-7 0,1-1-4 15,0 0-1-15,1 1-5 0,4 0 3 0,2 0-1 16,2-1-3-16,1 1 3 0,4-2-1 0,-1 0 2 16,3-2 0-16,1 1 7 0,0 0 0 15,-1-1 2-15,2 0 3 0,-4 1 2 0,2 0 8 16,-6-1 3-16,1 1 6 0,-6-1 3 0,-4 2 4 15,-1 1 5-15,-1 2-3 0,-8 1-2 0,-1 1-6 16,-4 0-10-16,-2 1-7 0,-1 0-3 16,-3-2-10-16,0-1-6 0,0 0-11 0,-1-2-18 15,2-2-17-15,4-2-29 0,0-4-55 0,3-1-139 16,4 0-416-16,4-2-954 0</inkml:trace>
  <inkml:trace contextRef="#ctx0" brushRef="#br0" timeOffset="3266.3">14937 4290 2844 0,'0'0'33'0,"0"0"-20"0,0 0 22 0,0 0 30 0,0 0 20 15,0 0 1-15,0 0-30 0,0 0-24 16,0 0-6-16,0 0 1 0,0 0 3 0,0 0-2 15,0 0-4-15,0 0-7 0,100 40-4 0,-100-26-5 16,0 1 0-16,0 1 2 0,-4-1-2 16,-1 0 3-16,-2-1-2 0,-1-1-1 0,1 0 3 15,1-2-1-15,-1-3 3 0,5-2 1 0,-2-1-1 16,3-1 2-16,1-4 2 0,0 0 3 0,0 0-1 16,2-3-5-16,1-3-8 0,3-1-2 15,2-1-1-15,3-3 0 0,1-2 3 0,2 0-4 16,2 1-3-16,0 1 0 0,2 0-4 0,0 0-3 15,0 0-10-15,2 1-23 0,1 1-53 0,-1 1-115 16,-4 2-569-16,-6 1-935 0</inkml:trace>
  <inkml:trace contextRef="#ctx0" brushRef="#br0" timeOffset="4783.29">14860 4203 1300 0,'0'0'383'0,"0"0"-307"15,0 0 20-15,0 0 41 0,0 0 24 0,0 0 6 16,0 0-27-16,0 0-35 0,0 0-13 0,0 0 6 16,0 0 3-16,0 0 0 0,0 0-10 0,0 0-16 15,-5 0-21-15,5 0-19 0,2-1-18 16,0 1-13-16,-1-3-9 0,2 0 2 0,2 0 3 16,-2-2 1-16,2 1 1 0,2-2-2 0,0 2-1 15,2-1 1-15,-2 0 1 0,1 2-1 0,0-1 0 16,0 2-1-16,-1 0-3 0,0 2 0 0,-1 0-3 15,-4 0 0-15,1 0 1 0,-2 1 4 16,-1 2 4-16,0 3 0 0,0 2 3 0,0 0-5 16,-5 2 0-16,-1 3 0 0,0-1-4 0,-2 2 3 15,2-2-1-15,-3 2 2 0,2-1-2 16,-2-1 2-16,3-2 1 0,1-1-2 0,-1-1 0 16,2 0 2-16,3-1 1 0,-2 0-3 0,1-3 1 15,2 0-8-15,0-1-4 0,0 0 3 0,0-1-4 16,0 0 2-16,1 0 5 0,3 2 2 15,2-3 5-15,1 1 4 0,1 0-2 0,2 0-1 16,2-1 1-16,-1 0-1 0,2 0 1 0,0-1 5 16,-1 1-7-16,0 0 1 0,1 1 0 0,-3 0-2 15,1 0 8-15,-2 1 1 0,-2-1 5 16,-1 2 0-16,-1-1 2 0,-1 0 3 0,-2 1-1 16,-2-1 5-16,0 1 5 0,0 2 6 0,0-1 6 15,-5 2 1-15,-2 0-2 0,-2 1-8 0,-2 0-6 16,-3 0-5-16,2 0-8 0,-5-1-4 0,1 1-3 15,-2-2-5-15,3 1 1 0,-1-2-4 0,-1 1-7 16,3 0-15-16,1-2-21 0,-2 0-35 16,4 0-82-16,2-2-343 0,3-1-1166 0</inkml:trace>
  <inkml:trace contextRef="#ctx0" brushRef="#br0" timeOffset="7233.82">16234 4139 2177 0,'0'0'89'0,"0"0"-38"16,0 0 35-16,0 0 41 0,0 0 33 15,0 0 7-15,0 0-35 0,0 0-28 0,0 0-14 16,0 0-7-16,0 0-6 0,0 0-6 0,-15-25-11 16,9 27-20-16,-1 0-14 0,-3 3-13 0,-4 1-5 15,-1 2-4-15,-5 5 3 0,1 3 2 16,-1 2 2-16,2 3 4 0,2 3-1 0,1 2-1 16,3 3 0-16,4 1-4 0,3 1-2 0,3 0-3 15,2-1-6-15,1 0-2 0,5-3-2 0,4 0-3 16,3-1-4-16,1-3-3 0,-1-2-5 0,2-4-1 15,1-2 2-15,1-3-7 0,-2-4 10 16,2-2-1-16,-1-4 5 0,-1-2 10 0,1 0 1 16,-2-3 7-16,1-5 4 0,-3-3 4 0,0-1-1 15,-2-1-1-15,-3-1-1 0,-2 0-2 0,-1 0 5 16,-3 0 1-16,-1 2 0 0,0-1-4 16,0 2-1-16,-1-1-2 0,-2 1 0 0,1 0-3 15,-2 0 1-15,0 2 0 0,2-1 0 0,-2 2 0 16,-1 2-1-16,4 1 2 0,-1 0 0 15,-1 3 3-15,1 1 1 0,1 1 0 0,0 0 0 16,1 0 0-16,0 0-3 0,0 1-3 0,0 1-3 16,0 3-3-16,4 2 4 0,1 4 1 0,1 3 1 15,0 3 0-15,3-2-2 0,0 3-1 16,1 0-2-16,0 1 0 0,0 0 0 0,1 0-14 16,0-3-13-16,-1-3-16 0,1-1-23 0,0-1-13 15,0-1-21-15,3-2-43 0,-2-1-73 0,-1-3-176 16,-7-2-1224-16</inkml:trace>
  <inkml:trace contextRef="#ctx0" brushRef="#br0" timeOffset="7494.44">16588 4150 2988 0,'0'0'55'0,"0"0"-49"0,0 0 9 16,0 0 21-16,0 0 26 0,0 0 6 0,0 0-18 15,0 0-12-15,0 0-9 0,0 0 3 16,0 0 3-16,-95 129-1 0,93-106-3 0,2-1-9 16,0 2-9-16,6-2-7 0,3 1-11 0,5 0-9 15,-3-3-15-15,2-3-12 0,0-1-19 0,4-3-31 16,0-4-29-16,2-1-68 0,3-3-146 0,-5-4-517 15,-5 0-706-15</inkml:trace>
  <inkml:trace contextRef="#ctx0" brushRef="#br0" timeOffset="7800.01">16787 4249 2779 0,'0'0'199'0,"0"0"-183"0,0 0-1 16,0 0 31-16,0 0 28 0,0 0 15 0,0 0-18 15,0 0-30-15,0 0-16 0,0 0-5 0,0 0 0 16,62 125 0-16,-51-106 1 0,-1 2-2 16,0 0 1-16,2 0-3 0,-2-2 1 0,-1-1-3 15,2-1-3-15,-4 0 1 0,-3-3-2 0,0 0 4 16,-4-2 4-16,0 2-1 0,-4 1-3 0,-6 1-9 15,-2 1-12-15,-6-2-3 0,1 0-5 0,0-1-2 16,-2-2 1-16,3-4-13 0,2-2-17 16,2-5-36-16,1-1-73 0,2-3-155 0,2-3-665 15,5 1-659-15</inkml:trace>
  <inkml:trace contextRef="#ctx0" brushRef="#br0" timeOffset="8233.43">16940 4217 2591 0,'0'0'104'0,"0"0"-32"15,0 0 31-15,0 0 24 0,0 0 2 0,0 0-29 16,0 0-38-16,0 0-28 0,0 0-10 16,14 117-2-16,-9-105-2 0,-2 2-1 0,2-1-4 15,0-1-5-15,3-1-3 0,-1 0-5 0,-1-4 0 16,2 1-3-16,-2-5 1 0,1-1 0 0,0-2 2 15,-3 0 5-15,3-5 4 0,-1-3 5 16,0-2 3-16,2-3-3 0,-4-1-5 0,1-1-4 16,-3 1-2-16,-1 1-2 0,-1 0-2 0,1 0 1 15,-1 0-5-15,0 1 0 0,0 2 2 0,0 0 0 16,0 3 4-16,0 2-1 0,0-1 2 0,0 2-2 16,0 1 0-16,0 0-2 0,0 2-1 0,0 0 1 15,0 1 0-15,0 0 0 0,0 0-4 16,2 2 1-16,-1 3 8 0,3 2 8 0,0 4 8 15,3 0 0-15,1 3-5 0,0-2-7 0,5 1-4 16,-2-3-2-16,0 0-3 0,1-4-2 16,1-2 0-16,0-1-2 0,-5-2-4 0,-2-1 5 15,0 0-2-15,-3 0 6 0,-3-4 1 0,0-3-5 16,0-1-10-16,-2-3-17 0,-5 0-19 0,-1-4-25 16,2 3-19-16,-4-1-31 0,1-1-41 15,1 1-63-15,0-1-133 0,4 4-479 0,0 1-673 0</inkml:trace>
  <inkml:trace contextRef="#ctx0" brushRef="#br0" timeOffset="8413.89">17091 3927 2692 0,'0'0'93'0,"0"0"-21"0,0 0 34 0,0 0 44 16,0 0 1-16,0 0-36 0,0 0-44 0,0 0-31 15,86 119-12-15,-68-101 0 0,0 3 2 16,-2 0-1-16,1-1-3 0,2 0-2 0,-5 4-5 15,2-2-7-15,-5 0-4 0,-2 0-9 0,-2 2-5 16,-2 0-11-16,-4-2-7 0,-1 1-15 0,0 0-22 16,-2 0-28-16,-6-2-73 0,6-3-164 15,-2-7-1333-15</inkml:trace>
  <inkml:trace contextRef="#ctx0" brushRef="#br0" timeOffset="8782.77">17487 4124 3158 0,'0'0'58'16,"0"0"-38"-16,0 0-6 0,0 0 3 16,0 0 8-16,0 0 0 0,0 0-11 0,0 0-7 15,0 0 0-15,0 0-5 0,0 0-2 0,0 0 0 0,0 0-11 16,0 0-3-16,99-47-10 0,-93 45-16 15,2 1-13-15,-6 1-31 0,0 1-33 0,0 5-24 16,-2 2-47-16,0 5-81 0,-5-1-31 0,-5 6-39 16,1-1-13-16,-1 1 105 0,-1-3 101 15,0 2 131-15,1-3 139 0,-2 0 72 0,3-4 37 16,0 1 24-16,0-2 3 0,5 0-7 0,-1-4-27 16,3 0-49-16,2-2-46 0,0-1-43 0,0-1-21 15,0 1-12-15,2-2-2 0,4 0 0 16,1 0-9-16,0 0-10 0,3 0-25 0,4 0-13 15,0-7-12-15,1-1-25 0,4-1-20 0,4-5-39 16,2 2-53-16,0-3-91 0,-2 3-359 0,-9 4-932 0</inkml:trace>
  <inkml:trace contextRef="#ctx0" brushRef="#br0" timeOffset="9061.67">18130 3707 3289 0,'0'0'47'0,"0"0"-8"0,0 0 8 0,0 0 12 16,0 0 10-16,0 0-6 0,0 0-24 15,0 0-19-15,0 0-3 0,0 0 0 0,0 0 1 16,0 0 1-16,0 0-8 0,0 0-7 0,79 125-4 16,-67-99-7-16,-1 1-10 0,-1-2-15 15,0-1-24-15,-1-2-30 0,-1-1-29 0,0-3-54 16,-2-2-94-16,1-4-255 0,-4-5-1115 0</inkml:trace>
  <inkml:trace contextRef="#ctx0" brushRef="#br0" timeOffset="9299.62">18016 4232 2985 0,'0'0'-2'0,"0"0"3"15,0 0 30-15,0 0 15 0,0 0 10 0,144-63-4 16,-104 42-14-16,2-2-18 0,1 0-1 15,4-4 1-15,-2 0-2 0,3-2-3 0,1 1-8 16,-1-1-6-16,-2 1-7 0,2 0-7 0,-4 4-20 16,0 3-40-16,-7 2-107 0,-9 7-390 0,-14 3-1054 0</inkml:trace>
  <inkml:trace contextRef="#ctx0" brushRef="#br0" timeOffset="9773.31">18212 4548 2985 0,'0'0'20'16,"0"0"-38"-16,0 0 14 0,0 0 29 0,0 0 39 15,0 0 11-15,0 0-18 0,0 0-14 16,46 120-11-16,-36-90-5 0,1 2 1 0,-1-2-7 16,0-1-4-16,0-1-9 0,-4-3-7 0,2 0-3 15,-5 0 0-15,1-1 0 0,-4-1 0 0,0 0 0 16,-7-1 6-16,-1-1 2 0,-3-1-2 0,0-2-3 15,-1 0-17-15,-4-5-20 0,3-2-33 0,1-4-55 16,2-4-110-16,2-1-353 0,4-2-1009 0</inkml:trace>
  <inkml:trace contextRef="#ctx0" brushRef="#br0" timeOffset="10067.04">18262 4464 3151 0,'0'0'79'0,"0"0"-30"0,0 0-3 16,0 0 14-16,0 0 12 0,0 0 2 0,0 0-17 16,0 0-25-16,0 0-13 0,0 0-4 0,0 0-7 15,0 0 1-15,0 0 3 0,-112 123-2 16,111-92-3-16,1 1 0 0,0 4-4 0,6-1-4 0,2 1 0 15,4-1 0-15,3-2-2 0,3-2 3 16,0 0-2-16,4-2-3 0,0-4-3 0,2-2-7 16,4-3-10-16,1-4-11 0,2-3-9 0,0-5-13 15,1-4-13-15,-1-2-16 0,-1-2-20 0,0-5-23 16,-3-4-48-16,-4-2-108 0,-9 0-362 0,-4 5-897 16</inkml:trace>
  <inkml:trace contextRef="#ctx0" brushRef="#br0" timeOffset="10667.69">18486 4492 2389 0,'0'0'186'0,"0"0"-53"0,0 0-9 0,0 0 7 15,0 0 10-15,0 0-8 0,0 0-26 16,0 0-30-16,0 0-21 0,0 0-15 0,0 0-13 16,0 0-10-16,0 0-4 0,0 0-3 0,-21 8-2 15,21-2 2-15,2 4 0 0,4 2 0 0,-1 1 4 16,3 2 1-16,3 1-3 0,0 1-3 0,4 0-3 16,-2 2-5-16,0 0-1 0,5 1 1 15,-2 1-4-15,-1-1 2 0,1 0 0 0,-3-3-1 16,-2 0 2-16,1-2-3 0,-3-2 0 0,-3-1-2 15,-4-2-2-15,-2 1-4 0,0 1-3 0,-6-1-10 16,-1 1-10-16,-7-1-13 0,2-2-20 0,-1-2-19 16,-3-1-35-16,4-3-66 0,-1-2-123 15,3-1-369-15,3 0-902 0</inkml:trace>
  <inkml:trace contextRef="#ctx0" brushRef="#br0" timeOffset="11132.93">18607 4500 2406 0,'0'0'323'0,"0"0"-225"16,0 0-14-16,0 0 5 0,0 0 16 0,0 0 7 16,0 0-26-16,0 0-32 0,0 0-23 15,0 0-14-15,0 0-6 0,0 0-4 0,0 0-3 16,0 0-4-16,52 71 1 0,-44-63-2 0,1-1 0 15,-3 0 2-15,2-1-4 0,0-1-1 0,-2-2-2 16,-1 0 1-16,-3-3-1 0,3 0 4 0,-2 0 1 16,-1-1 8-16,4-5 9 0,-3-2 4 15,2-2 2-15,0-1-8 0,-4-2-3 0,1 1-4 16,1-1-2-16,-2 0 0 0,0 3-1 0,0 0-1 16,0 2-1-16,-1 0 2 0,1 5 0 0,-1-2-1 15,0 2-2-15,1 2 2 0,-1 0-1 16,0 1 0-16,0 0 1 0,0 0-5 0,0 0-4 15,0 0-2-15,3 2-2 0,-2 1 5 0,1 0 3 16,0 0 7-16,4 2-2 0,-1 0-3 16,3-1 2-16,0 2-1 0,-2-2 2 0,5 0 1 15,1 0 0-15,-1-3 1 0,1 0 3 0,-2-1 7 16,-1 0 1-16,-2-2 3 0,1-4 0 0,-1-1-6 16,-5-1 0-16,-1-2-5 0,-1 3-10 0,0-3-6 15,-4 2-18-15,-5 2-17 0,-1-2-21 16,-3-1-22-16,-1 0-33 0,1-2-54 0,1 1-105 15,4 2-299-15,0 3-1010 0</inkml:trace>
  <inkml:trace contextRef="#ctx0" brushRef="#br0" timeOffset="11312.45">18812 4160 2320 0,'0'0'596'0,"0"0"-534"0,0 0-1 16,0 0 23-16,0 0 10 0,0 0-5 0,0 0-18 15,0 0-22-15,82 126-20 0,-64-103-4 0,1 0-3 16,-2 1-3-16,0 0-5 0,0-1-2 0,0-2-10 16,-4 2-1-16,0-2-6 0,-4 0-6 15,-1-1-9-15,-3-2-14 0,-1-1-19 0,-3-2-34 16,-1-1-60-16,0-5-164 0,0-4-1283 0</inkml:trace>
  <inkml:trace contextRef="#ctx0" brushRef="#br0" timeOffset="11816.48">18949 4032 2452 0,'0'0'377'0,"0"0"-295"16,0 0-20-16,0 0-1 0,0 0 1 15,0 0-7-15,0 0-12 0,0 0-18 0,0 0-2 16,0 0 4-16,0 0 3 0,0 0 2 0,0 0-5 16,0 0-3-16,63-71-5 0,-55 69-2 0,-3 2 2 15,2 0 0-15,-2 0-1 0,3 5 2 16,-5 3-3-16,4 1-2 0,-2 3 1 0,-3 0-6 15,0 3-4-15,-1-1-1 0,-1 2-4 0,0-2-2 16,0 2 2-16,0-2-2 0,0-1 0 0,-1-4 1 16,0-1 1-16,0-3 0 0,1-2 0 15,0-1 0-15,0-2-3 0,0 0-2 0,0 0-1 16,0 0-2-16,0 0-5 0,2-2 0 0,0 0-1 16,4-1 7-16,-1 1 11 0,3 1 0 0,1-2 2 15,0 2-3-15,1 1-3 0,0 0 3 0,-1 0-1 16,-2 0 3-16,1 0 0 0,0 0 3 15,-5 0 2-15,2 1 1 0,-4 3 4 0,-1 0 0 16,0 1 4-16,0 1 2 0,-5 2-1 0,0 4-2 16,-3 1-8-16,-4 0-8 0,-1 1-12 0,-4 0-10 15,1-1-16-15,1 0-31 0,-1-1-42 16,1-1-82-16,5-4-204 0,3-1-1289 0</inkml:trace>
  <inkml:trace contextRef="#ctx0" brushRef="#br0" timeOffset="14582.96">20026 1851 1577 0,'0'0'172'0,"0"0"-108"0,0 0 42 0,0 0 44 15,0 0 28-15,0 0-5 0,0 0-43 0,0 0-20 16,0 0-11-16,0 0-3 0,0 0 8 0,0 0-7 16,0 0 1-16,-46-51-6 0,46 51-15 0,0 0-10 15,0 0-6-15,0 0-9 0,0 0-15 16,1 2-10-16,4 4-8 0,-1 3 3 0,6 6 11 16,0 4 3-16,5 4-2 0,1 3-19 0,2 1-4 15,0 1-3-15,-3 1-5 0,3-1 9 0,-4-1-14 16,3-2-2-16,-4 0-3 0,2-2-4 15,-4-2 5-15,1 2 2 0,-3-4 2 0,-4-1-1 16,0-4-1-16,-3 0 3 0,-2-2-2 0,0 1 1 16,0 0 1-16,-7-1 0 0,-4-1-4 0,-2 1-6 15,-5-1-7-15,-1-1-4 0,-5 0 0 16,3-1 4-16,-6-3-4 0,4-1-8 0,0-4-18 16,2-1-38-16,1 0-57 0,5-3-172 0,5-1-1359 0</inkml:trace>
  <inkml:trace contextRef="#ctx0" brushRef="#br0" timeOffset="15966.4">20081 1537 1566 0,'0'0'132'0,"0"0"-32"0,0 0 7 0,0 0-17 16,0 0-27-16,0 0-25 0,0 0-18 0,0 0-1 15,0 0 3-15,0 0 6 0,0 0 3 16,0 0 3-16,0 0-3 0,0 0 1 0,79-80-4 15,-70 75-3-15,-2 0 2 0,-1 3-2 0,1-1 3 16,-3 3-6-16,-3-1-3 0,3 1-1 16,-4 0-2-16,0 0-1 0,0 0-1 0,0 0-2 15,0 1-8-15,-3 3 14 0,1 2 13 0,1 1 9 16,-4 3 4-16,0 1-16 0,-1-1-15 0,1 1-6 16,-2 0-1-16,3-3 1 0,-4 0 13 15,4 1-5-15,-2-2-1 0,2-2 0 0,-2-1-11 16,4 1 10-16,0-1-4 0,-3-2-1 0,3 0 0 15,2 1-7-15,0-3-3 0,0 0-5 0,0 0-9 16,0 0-8-16,0 0 2 0,5 0 13 16,1 0 7-16,1 0 16 0,3-2 6 0,2-1-6 15,0-1 1-15,5 1-10 0,-4-1-6 0,1 2-1 16,0 1-5-16,-2 1 1 0,0 0 6 0,0 0 2 16,1 0 4-16,-5 5 6 0,0-1-6 15,0 1-1-15,-1 2-1 0,-3 0 2 0,-3 0-1 16,3 0 4-16,-4 2-1 0,0-1 3 0,0 0 7 15,-2-1 1-15,-2 1 9 0,-1-1-5 0,-2 1-3 16,0 0 2-16,-3 0-5 0,-1 1 2 0,1-1-4 16,0-1-3-16,-2 0-5 0,1-1 0 15,0-1-2-15,1-1-1 0,1 0-1 0,1-2-5 16,0 1-8-16,3-2-13 0,1-1-24 0,1 1-34 16,1-1-49-16,2 0-77 0,0 0-152 15,0 0-282-15,0 0-849 0</inkml:trace>
  <inkml:trace contextRef="#ctx0" brushRef="#br0" timeOffset="16262.96">20436 1805 2960 0,'0'0'27'0,"0"0"-4"0,0 0 21 0,0 0 5 15,0 0 0-15,0 0-15 0,0 0-19 16,0 0-6-16,0 0-10 0,0 0-13 0,0 0-19 15,133-41-45-15,-112 35-54 0,-3 0-87 0,0 2-150 16,-6 0-477-16,-5 1-657 0</inkml:trace>
  <inkml:trace contextRef="#ctx0" brushRef="#br0" timeOffset="16443.79">20483 1964 2907 0,'0'0'299'0,"0"0"-259"0,0 0 2 0,0 0 19 16,0 0 0-16,0 0-12 0,0 0-21 0,0 0-20 16,0 0-7-16,0 0-5 0,0 0-1 15,0 0-5-15,0 0-14 0,0 0-8 0,110-16-29 16,-91 10-46-16,2-3-83 0,-4 3-174 0,-7 1-1255 0</inkml:trace>
  <inkml:trace contextRef="#ctx0" brushRef="#br0" timeOffset="18516.68">21238 1592 1177 0,'0'0'471'15,"0"0"-230"-15,0 0 6 0,0 0 0 0,0 0-21 16,0 0-43-16,0 0-47 0,0 0-39 0,0 0-27 15,0 0-22-15,0 0-15 0,0 0 3 0,0 0-4 16,0 0 7-16,14 12-1 0,1 1-12 0,-2 3-10 16,4 3-9-16,-4 2 4 0,-1 2 4 15,0-1-6-15,-3-1-4 0,-1-1-7 0,-2-2-1 16,-4 0 3-16,-1 1 2 0,-1-2 7 0,0 0-11 16,-3-2-2-16,-5-1 0 0,0 1-16 15,-2-1 1-15,-3 0-13 0,-1-3-10 0,0 0-10 16,0-4-19-16,-3-1-29 0,1-1-68 0,2-3-173 15,6-1-1237-15</inkml:trace>
  <inkml:trace contextRef="#ctx0" brushRef="#br0" timeOffset="18676.66">20989 1394 2645 0,'0'0'260'16,"0"0"-105"-16,0 0-14 0,0 0 5 0,0 0-32 15,0 0-33-15,0 0-36 0,0 0-23 0,0 0-12 16,0 0-9-16,0 0-8 0,0 0-15 0,0 0-25 16,0 0-31-16,-8-5-30 0,9 5-42 15,2 2-44-15,1 1-100 0,0-1-251 0,-1-1-1033 0</inkml:trace>
  <inkml:trace contextRef="#ctx0" brushRef="#br0" timeOffset="19012.88">21556 1575 2643 0,'0'0'132'0,"0"0"-97"0,0 0 10 16,0 0 23-16,0 0 15 0,0 0 5 0,0 0-9 16,0 0-19-16,0 0-20 0,0 0-25 0,0 0-11 15,0 0 3-15,0 0-3 0,0 0 1 16,127 37-10-16,-111-32-2 0,-1-1-14 0,1 1-9 15,-1 0-14-15,-2-2-50 0,-3 2-67 0,1 1-112 16,-6-3-189-16,-1 0-1091 0</inkml:trace>
  <inkml:trace contextRef="#ctx0" brushRef="#br0" timeOffset="19224.75">21692 1475 3075 0,'0'0'20'15,"0"0"5"-15,0 0 35 0,0 0 26 0,0 0-14 0,0 0-24 16,0 0-23-16,0 0-14 0,-46 129-10 16,39-105-10-16,2 2-12 0,-4 0-20 15,5-3-31-15,0-1-57 0,-1 1-105 0,2-8-303 0,1-5-1096 16</inkml:trace>
  <inkml:trace contextRef="#ctx0" brushRef="#br0" timeOffset="19599.08">21954 1444 3054 0,'0'0'31'0,"0"0"-26"0,0 0 15 16,0 0 26-16,0 0 15 0,0 0-14 0,0 0-18 15,0 0-14-15,0 0-8 0,0 0 1 0,0 0-3 16,0 0 2-16,46 127-3 0,-35-111 2 15,-1 2 0-15,1 0-5 0,-1 0 4 0,1 0-9 16,0 0 5-16,0-1 2 0,-2-1-1 0,2-1 6 16,-3-1-5-16,-2-2-1 0,-1-3 3 0,-3 0 4 15,0-2 4-15,-2-2 2 0,0 1 2 16,-6-1 1-16,-3-2-12 0,-3 2-26 0,-4-3-30 16,-4 1-40-16,-3-3-42 0,-2 0-45 0,-4 0-86 15,7 0-190-15,8-3-1099 0</inkml:trace>
  <inkml:trace contextRef="#ctx0" brushRef="#br0" timeOffset="19770.63">21912 1274 3172 0,'0'0'32'15,"0"0"0"-15,0 0 16 0,0 0 21 0,0 0 3 16,0 0-23-16,0 0-23 0,0 0-25 0,0 0-14 15,0 0-20-15,0 0-26 0,0 0-43 16,0 0-74-16,4-4-181 0,-3 2-857 0,0 1-333 0</inkml:trace>
  <inkml:trace contextRef="#ctx0" brushRef="#br0" timeOffset="20183.4">22114 1277 2983 0,'0'0'-11'0,"0"0"-13"0,0 0 14 16,0 0 29-16,0 0 7 0,0 0-3 0,0 0 0 16,0 0-13-16,0 0 8 0,0 0 3 0,0 0 1 15,0 0 0-15,0 0 7 0,0 0-2 0,66-38 8 16,-59 38 8-16,2 6-21 0,-1 4 3 0,0-1-9 15,-2 3-6-15,-1 1 3 0,-2 0-4 16,-2 0-3-16,-1 2 1 0,0 1 4 0,0 0 4 16,0-1-5-16,-4-1 0 0,-2-1 1 0,0 0-6 15,-1-3 7-15,1 0 0 0,1-2 4 0,-1-2 1 16,1-1 0-16,0-3 5 0,3 0-3 16,-1 0 5-16,2-2 7 0,1 0-3 0,0 0 2 15,0 0-8-15,1 0-9 0,2-3 0 0,-1 1-15 16,2-2-7-16,1 2-2 0,1-3 2 0,0 1 5 15,3-3 5-15,3 2 3 0,1-2-4 16,1 1-2-16,2-1-2 0,-1-1-3 0,5 1-10 16,-2-1-15-16,0-1-17 0,2 2-33 0,-2-2-37 15,0-1-69-15,0 2-145 0,-6 2-483 16,-5 2-836-16</inkml:trace>
  <inkml:trace contextRef="#ctx0" brushRef="#br0" timeOffset="21074.51">22490 1634 2963 0,'0'0'68'0,"0"0"-60"0,0 0-3 0,0 0 4 16,0 0 10-16,0 0-2 0,0 0-11 16,0 0-6-16,0 0-13 0,0 0-2 0,0 0-4 15,119-54-11-15,-104 49-11 0,-1 0-23 0,1 0-20 16,-3 0-36-16,3 1-44 0,-4 0-86 0,-3 2-158 16,-3 1-1032-16</inkml:trace>
  <inkml:trace contextRef="#ctx0" brushRef="#br0" timeOffset="21235.33">22476 1802 2885 0,'0'0'38'0,"0"0"-59"16,0 0 25-16,0 0 29 0,0 0 4 15,0 0-9-15,0 0-23 0,127-42-21 0,-100 31-42 16,1 0-69-16,-6 3-173 0,-8 1-1251 0</inkml:trace>
  <inkml:trace contextRef="#ctx0" brushRef="#br0" timeOffset="21649.06">23031 1433 2463 0,'0'0'97'0,"0"0"3"0,0 0 32 16,0 0 4-16,0 0-17 0,0 0-37 0,0 0-36 15,0 0-12-15,0 0 5 0,0 0 6 0,0 0 0 16,0 0-6-16,0 0-18 0,0 0-12 16,28 80-2-16,-22-62-1 0,1 0 3 0,2 2 6 15,0 0-6-15,1 1 4 0,0 1-7 0,-2-1-1 16,1-1-2-16,-1-1 0 0,0-2-1 0,0-3 1 16,-4-2 3-16,-1 1-5 0,-1-2 10 0,-2-1 0 15,0-1-4-15,-4-1 9 0,-2 0-5 16,-3-1-9-16,-3 0-12 0,-4 0-15 0,0-2-32 15,-1-2-19-15,-3-1-34 0,-1-2-67 0,1 0-124 16,2-3-447-16,8 1-872 0</inkml:trace>
  <inkml:trace contextRef="#ctx0" brushRef="#br0" timeOffset="21821.88">22907 1233 2616 0,'0'0'136'0,"0"0"-62"16,0 0 63-16,0 0 26 0,0 0 0 0,0 0-42 16,0 0-48-16,0 0-49 0,0 0-17 15,0 0-11-15,0 0-18 0,0 0-4 0,0 0-40 16,7-2-55-16,-7 2-96 0,0 0-97 0,0 0-286 16,0 2-994-16</inkml:trace>
  <inkml:trace contextRef="#ctx0" brushRef="#br0" timeOffset="22121.71">23200 1469 2966 0,'0'0'6'0,"0"0"-31"15,0 0 23-15,0 0 33 0,0 0 31 16,0 0 4-16,0 0-20 0,0 0-12 0,0 0-8 16,0 0 3-16,0 0 5 0,123 29 5 0,-105-23-8 15,0 2-15-15,-3-3-8 0,2 1-24 16,-2-2-14-16,1 2-19 0,-3-1-52 0,-1 1-90 15,-2-4-178-15,-3 2-1136 0</inkml:trace>
  <inkml:trace contextRef="#ctx0" brushRef="#br0" timeOffset="22327.56">23404 1346 2996 0,'0'0'63'0,"0"0"-18"0,0 0 31 0,0 0 19 16,0 0-11-16,0 0-24 0,0 0-30 0,0 0-18 15,0 0-14-15,-41 131-6 0,35-112-13 16,1 0-25-16,-3 3-20 0,2-3-35 0,-1 2-29 16,-1-2-93-16,1-5-229 0,4-3-1144 0</inkml:trace>
  <inkml:trace contextRef="#ctx0" brushRef="#br0" timeOffset="23197.96">23670 1462 2300 0,'0'0'235'0,"0"0"-136"0,0 0-3 16,0 0 19-16,0 0-4 0,0 0-27 0,0 0-32 16,0 0-27-16,0 0-16 0,0 0-10 0,0 0-7 15,0 0 9-15,0 0 9 0,0 0 7 0,30-3 9 16,-21 1-7-16,0 0-2 0,0-3-2 0,2 0 1 16,0 1-3-16,0-1-4 0,-1 0 0 15,-1 1 2-15,0 0 4 0,0 0 0 0,-3 2-1 16,2-2 2-16,-2 3-1 0,0-2 3 0,-1 2-7 15,-2 0-3-15,-2-1-1 0,-1 2-5 0,0 0 9 16,0 0-1-16,0 0-3 0,0 0 4 16,-1 0-11-16,-2 0-3 0,1 0-5 0,-1 2-11 15,2-2-8-15,-1 0-11 0,-1 0-13 0,1 0-18 16,0 0-21-16,0 0-43 0,2 0-72 16,-1-2-189-16,0 1-1176 0</inkml:trace>
  <inkml:trace contextRef="#ctx0" brushRef="#br0" timeOffset="25999.4">23952 1234 1663 0,'0'0'149'0,"0"0"-57"0,0 0 40 0,0 0 35 16,0 0 1-16,0 0-18 0,0 0-22 0,0 0-24 15,0 0-11-15,0 0-9 0,0 0-9 0,0 0-13 16,0 0 1-16,0 0-11 0,0 0 0 16,0 0 2-16,0 0-11 0,0 0 1 0,0 0-5 15,0 0-6-15,0 0 0 0,0 0-2 0,0 0 2 16,0 0-12-16,0 1-8 0,0 0 3 0,0 0-6 15,0 1-2-15,1-2 8 0,-1 0-14 16,1 0 4-16,-1 3-5 0,1 0 0 0,0 4 2 16,2 3-7-16,1 2 6 0,-3 1-10 0,3 1 16 15,1-1-6-15,-3 3 8 0,2-1-5 0,0-1-3 16,-2 1 1-16,2-1-9 0,-1-1 7 0,-1 0 2 16,0-1 3-16,1-1-2 0,2 1-1 0,-4-1 3 15,0 1-4-15,2-1 0 0,-2-2-2 16,0 0 1-16,2-2-1 0,-2-1 4 0,0 0 0 15,0-1-2-15,2 0 4 0,-1-2-5 0,-1-1-1 16,-1 0 2-16,1-1-2 0,-1 0 8 16,0-1-2-16,1 1-1 0,-1-1-4 0,0 0-7 15,0 0 5-15,0 0-1 0,0 0 1 0,0 0-2 16,0 0-2-16,1 0-2 0,0 0-3 16,-1 0-5-16,0-1-3 0,2 1-8 0,-2 0-4 15,0-1-7-15,0 0-8 0,0-1-21 0,0 0-24 16,0 1-30-16,-2-1-57 0,2-1-74 0,-1 1-129 15,0-2-483-15,1 3-664 0</inkml:trace>
  <inkml:trace contextRef="#ctx0" brushRef="#br0" timeOffset="29293.12">22488 2328 2642 0,'0'0'107'0,"0"0"-41"0,0 0 0 15,0 0-9-15,0 0-23 0,0 0-20 16,0 0-17-16,0 0-4 0,0 0 9 0,0 0 1 15,0 0-3-15,0 0-5 0,126-70-4 0,-103 63-12 16,-1 1-20-16,-2 2-24 0,-5-1-38 0,1 2-31 16,-5 1-40-16,-1 2-53 0,-2 0-76 15,-2 0-182-15,-4 0-873 0</inkml:trace>
  <inkml:trace contextRef="#ctx0" brushRef="#br0" timeOffset="29492.64">22516 2425 2379 0,'0'0'41'0,"0"0"-16"15,0 0 17-15,0 0 23 0,0 0 15 0,0 0-5 16,0 0-13-16,0 0-21 0,0 0-11 0,0 0-10 16,0 0-8-16,0 0-8 0,117-8-11 0,-99 1-19 15,-4 2-29-15,1 0-48 0,-2-2-58 0,-2 0-60 16,0 1-59-16,-2 1-106 0,-2 0-439 15,-3 1 13-15</inkml:trace>
  <inkml:trace contextRef="#ctx0" brushRef="#br0" timeOffset="35125.11">22873 2285 1962 0,'0'0'257'0,"0"0"-187"0,0 0 28 0,0 0 29 16,0 0 15-16,0 0-2 0,0 0-29 15,0 0-29-15,0 0-20 0,0 0-16 0,0 0-14 16,0 0-12-16,0 0-7 0,0 0 0 0,6-2 2 16,4-1 5-16,3 0 2 0,-1-2-1 0,3 0-3 15,1 1-5-15,-1-1-4 0,2 0-5 16,-3 1-2-16,0 0 0 0,0 1-6 0,-3 0-1 16,-2 0-3-16,2 0-1 0,-6 2 3 0,0 0-3 15,-1 0-5-15,-2-1-11 0,2 0-12 16,-3 1-25-16,3-3-32 0,1 2-41 0,-1 0-64 15,1-2-94-15,-3 1-173 0,1 2-1017 0</inkml:trace>
  <inkml:trace contextRef="#ctx0" brushRef="#br0" timeOffset="35466.05">23212 2071 2434 0,'0'0'448'0,"0"0"-381"16,0 0 3-16,0 0 13 0,0 0-6 16,0 0-11-16,0 0-32 0,0 0-20 0,0 0-6 15,0 0 5-15,0 0 7 0,0 0 2 0,0 0-2 16,0 0 1-16,63 99-2 0,-50-80-4 15,-1 2-1-15,0-1-4 0,-1-1 2 0,0-1-2 16,-1 1-1-16,0-2-3 0,0 0 5 0,-5 0-7 16,0-4 0-16,-4-1 2 0,-1-1-6 0,0-2 7 15,-4 2-3-15,-3-1-7 0,-3-1-5 0,-3 2-17 16,1-2-12-16,-4-1-13 0,1 0-13 16,-1-3-21-16,1-2-35 0,0-3-72 0,2 0-156 15,3-1-605-15,4-2-631 0</inkml:trace>
  <inkml:trace contextRef="#ctx0" brushRef="#br0" timeOffset="35648.03">23166 1941 3084 0,'0'0'97'0,"0"0"-22"0,0 0 9 15,0 0 18-15,0 0-6 0,0 0-21 0,0 0-30 16,0 0-24-16,0 0-9 0,0 0-12 0,0 0-13 15,0 0-10-15,0 0-14 0,1-3-16 16,-1 3-18-16,0 0-65 0,0 0-129 0,0 0-496 16,0 0-934-16</inkml:trace>
  <inkml:trace contextRef="#ctx0" brushRef="#br0" timeOffset="45515.4">17206 7141 1392 0,'0'0'186'0,"0"0"-71"0,0 0 17 0,0 0 23 16,0 0 11-16,0 0-18 0,0 0-38 0,0 0-23 16,0 0-7-16,0 0 0 0,0 0-4 15,0 0-2-15,0 4-9 0,0-4-5 0,0 0-8 16,0 0-8-16,0 0-3 0,0 0-4 0,0 1-5 15,0-1-5-15,0 0-8 0,0 0-3 16,0 0-4-16,0 0 1 0,0 0-2 0,0 0-1 16,1 0-3-16,2 0-1 0,1-1 3 0,0-2 2 15,3 1 7-15,4 0 3 0,3-3-1 0,2 0-3 16,2-2-4-16,2 0-2 0,2-1-6 16,-1 1-2-16,1 1-8 0,-1 1-7 0,-2 1-6 15,1 0-12-15,-2 2-15 0,-4-1-19 0,0 2-22 16,-4 1-25-16,-4 0-25 0,1 0-31 0,-5 1-41 15,-2 3-77-15,0 0-263 0,0-2-867 0</inkml:trace>
  <inkml:trace contextRef="#ctx0" brushRef="#br0" timeOffset="45700.91">17172 7339 2720 0,'0'0'158'0,"0"0"-84"0,0 0-26 0,0 0 13 15,0 0 11-15,0 0 1 0,0 0-19 0,0 0-19 16,134-29-10-16,-111 23-12 0,1 1 0 16,1-1-3-16,-2-1-5 0,3 2-1 0,-4-1-8 15,-3 2-7-15,-2 1-14 0,-4 1-19 0,-2 0-41 16,-3 2-48-16,-4 0-66 0,0 0-124 16,0 0-337-16,-3 0-875 0</inkml:trace>
  <inkml:trace contextRef="#ctx0" brushRef="#br0" timeOffset="47032.49">18811 6263 1495 0,'0'0'294'16,"0"0"-100"-16,0 0-9 0,0 0-3 0,0 0-12 15,0 0-28-15,0 0-38 0,0 0-26 0,0 0-20 16,0 0-16-16,0 0-7 0,0 0 4 16,0 0 6-16,-7 11 4 0,7 3 4 0,0 0-6 15,4 2-3-15,-2 5 0 0,-1-1 0 0,4 2-4 16,-1 1-6-16,-1 1-7 0,4 4-8 0,-4-6-11 16,4 0-3-16,-3-1-4 0,2-1-2 15,-2-1-2-15,3-3-5 0,-3-1-4 0,2 1-10 16,-4-3-11-16,4-2-13 0,-3-1-18 0,-1-1-23 15,3 0-28-15,-1-3-39 0,-2 1-54 0,2 0-89 16,-2-2-142-16,-1-1-1018 0</inkml:trace>
  <inkml:trace contextRef="#ctx0" brushRef="#br0" timeOffset="47364.6">18449 6977 2630 0,'0'0'149'15,"0"0"-99"-15,0 0-30 0,0 0 8 0,0 0 8 16,0 0 8-16,0 0 4 0,0 0-5 0,0 0 0 16,0 0-3-16,0 0-6 0,0 0-6 15,117-36-4-15,-73 22-1 0,7-3-6 0,5-2-4 0,-3 0 3 16,-1 3 1-16,3-2 2 0,-6 3 5 15,0 0 1-15,0 2 5 0,-6-1 0 0,-2 1-4 16,-2 1-1-16,-4 0-3 0,-4 1-3 0,-5 0-2 16,0 0-3-16,-6 3-9 0,-5 2-5 15,-4 2-2-15,-3 0-6 0,-2 1 3 0,-4 2-3 16,-2 0-4-16,0 0-9 0,0 1-20 0,-2 0-16 16,-5-1-16-16,-2 1-7 0,0 0-12 0,-2 0-28 15,1 0-61-15,0 0-142 0,0 1-580 0,7 0-622 16</inkml:trace>
  <inkml:trace contextRef="#ctx0" brushRef="#br0" timeOffset="50006.85">18565 7391 326 0,'0'0'593'0,"0"0"-560"0,0 0-19 15,0 0-4-15,0 0-1 0,0 0-9 16,0 0-20-16,0 0-25 0,0 0-29 0,0 0-51 15,0 0-70-15,0 0-43 0,0 0-25 0,0 0 238 16,-22 12 25-16</inkml:trace>
  <inkml:trace contextRef="#ctx0" brushRef="#br0" timeOffset="50198.42">18565 7391 619 0,'-28'15'383'0,"28"-15"-171"0,-1 0-60 16,-1 0-18-16,1 0-5 0,-3 0 0 0,3 0 1 15,0 0 3-15,1-2 7 0,-1 2-1 0,1-1-1 16,0 0-5-16,0 0-10 0,0-1-14 15,0-1-19-15,0 0-17 0,2-2-14 0,5-1-13 16,2 1-6-16,3-1-6 0,0-1-9 0,6 1-9 16,-1 0-9-16,1-1-6 0,1 1-6 0,2-1-10 15,0 1-16-15,-2 1-30 0,0 0-42 16,-2 0-53-16,-4 1-65 0,-1 0-77 0,-3 2-142 16,-2 0-987-16</inkml:trace>
  <inkml:trace contextRef="#ctx0" brushRef="#br0" timeOffset="50481.26">18780 7134 2506 0,'0'0'195'0,"0"0"-134"15,0 0-10-15,0 0 31 0,0 0 33 0,0 0-1 16,0 0-24-16,0 0-27 0,0 0-22 0,0 0-7 15,69 124-4-15,-58-101-3 0,-1 0-2 16,0 0-4-16,-1 2 0 0,0-2-3 0,-3 1-1 16,2-1 0-16,-2-2-2 0,-2-1-2 0,-3-1-8 15,-1-4 2-15,0-1-5 0,-4-1-3 16,-4-1 5-16,-1-1-8 0,-2-1-4 0,-3 1-6 16,-2-3-15-16,-3-1-11 0,3-1-17 0,-1-4-22 15,-2-2-32-15,7 0-63 0,-4-1-119 0,9-4-353 16,1 2-944-16</inkml:trace>
  <inkml:trace contextRef="#ctx0" brushRef="#br0" timeOffset="51048.24">18942 7061 2269 0,'0'0'224'0,"0"0"-101"0,0 0-3 16,0 0 23-16,0 0 13 0,0 0-9 16,0 0-29-16,0 0-37 0,0 0-24 0,0 0-14 15,0 0-10-15,32 123-5 0,-25-104-2 0,-2 2-4 16,2 0-13-16,-1-3-3 0,-1-1-5 15,3-2-3-15,1-2 1 0,-3-1-3 0,1-4-1 16,2-1-2-16,-1-2-1 0,-3-3 1 0,3-2-1 16,-2 0 2-16,0-6 2 0,2-2 1 0,-1-2 1 15,-2-2-1-15,2-4 3 0,1 0-6 0,-3-1 1 16,1 0-1-16,-2-1-3 0,1 3 4 16,0-2 1-16,1 2 0 0,-2 1 0 0,-1 4 1 15,2-2 0-15,-2 4 1 0,-1 1 2 0,3 1-1 16,-4 3 0-16,0 1-2 0,1 2 0 0,-2 0-3 15,1 0 2-15,-1 2 4 0,3 4 2 16,-2 1 4-16,0 3 1 0,0 1-1 0,1 1 1 16,-1 2 2-16,4 1 0 0,-2 2-1 0,3-3 0 15,-1 0-5-15,5 2 1 0,-1-4 0 0,0-1-2 16,3-2 3-16,-1-4-1 0,-1-2 3 0,1-1 3 16,-1-2 1-16,-1 0 5 0,1-4-2 15,-3-2-2-15,-3-3-6 0,-3 1-4 0,0-2-3 16,-1 0-2-16,0-2-3 0,-2-1-8 0,-7 1-11 15,-2 2-16-15,-1-1-8 0,-4 1-7 16,1-1-2-16,-4 1-5 0,5 0-7 0,-2-3-20 16,4 0-46-16,1-1-79 0,2 3-165 0,3 4-1173 0</inkml:trace>
  <inkml:trace contextRef="#ctx0" brushRef="#br0" timeOffset="51498.46">19280 6902 2363 0,'0'0'80'0,"0"0"-23"0,0 0 25 0,0 0 26 16,0 0 9-16,0 0-16 0,0 0-37 15,0 0-19-15,0 0-4 0,0 0-3 0,0 0-2 16,0 0-6-16,0 0-8 0,0 0-7 0,75-73-4 15,-64 72-3-15,0 0-6 0,0 1-3 0,-2 0-1 16,-3 6-1-16,1 0 2 0,2 4 0 16,-6 1-1-16,2 1-2 0,-3 4 4 0,-2-2 0 15,0 2-1-15,0-3 6 0,-1 0-8 0,-4-1 3 16,3-3 2-16,-2-1-2 0,-2-2 5 16,4-1-3-16,0-1 2 0,1-2-3 0,1-2-1 15,0 0-4-15,0 0-11 0,0 0 3 0,3 0-9 16,4-1 4-16,-2-2 10 0,3 0 0 0,0 1 8 15,3 0 1-15,-1-2 2 0,1 3-6 16,1 0 8-16,-1 1 1 0,-1 0 4 0,1 0 15 16,-1 5-6-16,-1-1 3 0,1 0 2 0,-3 2-2 15,-3 0 3-15,1 0 1 0,-3 1 0 0,-1 0 1 16,-1 0 3-16,-1 2-1 0,-6 0 0 0,-3 1-8 16,-3 2-9-16,-5 2-6 0,-4 0-9 15,-1-1-6-15,-3 1-3 0,5-2-9 0,-1-2-19 16,3-1-40-16,2-2-93 0,5-2-248 0,7-2-1258 0</inkml:trace>
  <inkml:trace contextRef="#ctx0" brushRef="#br0" timeOffset="52898.21">18071 6185 1208 0,'0'0'148'0,"0"0"-71"0,0 0 18 15,0 0 36-15,0 0 17 0,0 0-1 0,0 0-15 16,0 0-11-16,0 0-4 0,0 0-13 0,0 0-15 16,0 0-21-16,0 0-20 0,0 0-20 15,-22-57-20-15,22 58-12 0,0 3 7 0,0 2 13 16,0 4 12-16,-1 4 16 0,1 2 20 0,0 5 21 16,-1 5 17-16,0 4 7 0,0 3-13 0,-1 4-23 15,2 4-18-15,-2 4-8 0,2 6-11 16,0 3-4-16,0 6 1 0,5 5-5 0,-1 7-2 15,4 5-4-15,0 4-8 0,-3 6-3 0,4 0 1 16,1 1-2-16,0-1-1 0,0-1 1 0,3-3-6 16,0-5 1-16,-2-3-1 0,2-10-5 0,-2-8 3 15,2-10 1-15,2-9 0 0,-2-7 7 16,3-8 1-16,-5-2 0 0,1-4-1 0,-3-5-3 16,-4 0-2-16,2-4-1 0,-2-3 0 0,-1-2-3 15,-2 0 0-15,-2-2-2 0,1-1-3 0,-1 0-7 16,0 0-3-16,0 0-11 0,0 0-10 0,0 0-18 15,0-4-24-15,-1-1-28 0,1-2-37 16,0-6-50-16,0 0-101 0,0 2-279 0,2 3-1015 0</inkml:trace>
  <inkml:trace contextRef="#ctx0" brushRef="#br0" timeOffset="53481.89">19695 5809 1544 0,'0'0'391'0,"0"0"-276"0,0 0-30 0,0 0-7 15,0 0 6-15,0 0 7 0,0 0-1 0,0 0 9 16,0 0 13-16,0 0 6 0,0 0 3 15,0 0 0-15,0 0-20 0,43 148-23 0,-30-108-14 16,0 4-10-16,-1 5-6 0,1 6 1 0,2 5 0 16,-2 5-7-16,-1 4-2 0,1 2-9 0,-1 5-8 15,-3-2-8-15,-1 0-2 0,0-6 0 16,1-3-2-16,0-5 0 0,1-8 0 0,-2-4-3 16,-1-8 4-16,0-5 1 0,2-5-1 0,-2-3 0 15,-3-2-4-15,1-5-3 0,-1-2 1 0,-2 0-2 16,2-5 1-16,-2 0 1 0,1-1-4 15,-3-4 3-15,0 2 0 0,0-2-2 0,0-1 5 0,0-1-3 16,0-2-1-16,0 1 0 0,-2-3-1 16,1-1-2-16,1 1-1 0,0-2-3 0,-1 0-3 15,1 0-4-15,0 0-6 0,-1 0-10 0,-2-3-12 16,2 0-9-16,0-1-7 0,0 0-8 16,-1-1-5-16,0 1-12 0,-3-2-11 0,3 1-24 15,0 1-53-15,-3 0-105 0,4 1-337 0,1 1-988 0</inkml:trace>
  <inkml:trace contextRef="#ctx0" brushRef="#br0" timeOffset="55986.71">20128 6465 2755 0,'0'0'73'0,"0"0"-43"16,0 0-12-16,0 0 11 0,0 0 14 0,0 0 6 15,0 0-7-15,0 0-13 0,0 0-15 16,0 0-11-16,136-84-7 0,-109 74-8 0,-3 0-11 16,2 3-10-16,-5 1-12 0,-1 3-17 0,-2 0-19 15,-4 2-30-15,-2 1-56 0,-3 0-75 0,-4 0-79 16,-2 4-87-16,-3-1-161 0,0-2-438 0</inkml:trace>
  <inkml:trace contextRef="#ctx0" brushRef="#br0" timeOffset="56177.58">20257 6510 1063 0,'0'0'864'0,"0"0"-609"0,0 0-51 0,0 0-24 16,0 0-21-16,0 0-23 0,0 0-26 0,0 0-29 15,0 0-3-15,0 0-10 0,0 0-13 0,0 0-3 16,0 0-19-16,0 0-7 0,38 53-9 0,-18-56-7 15,-2-1-7-15,2-3-5 0,0 3 0 16,-1-3-4-16,1 1 3 0,-1-1-2 0,-3 2-5 16,2-2-7-16,-5 1-13 0,3-1-18 0,-4 2-28 15,0 0-36-15,-1 0-68 0,-2 1-161 0,-5 2-1225 16</inkml:trace>
  <inkml:trace contextRef="#ctx0" brushRef="#br0" timeOffset="56816.14">21392 5531 1818 0,'0'0'492'0,"0"0"-289"16,0 0-82-16,0 0-18 0,0 0-1 16,0 0 0-16,0 0-20 0,0 0-16 0,0 0-17 15,0 0-12-15,0 0-2 0,0 0 5 0,0 0 10 16,0 0 10-16,-14 21 10 0,16 1 0 0,1 4-5 16,2 6-16-16,-3 2-12 0,0 2-16 0,3 0-10 15,-1-3-7-15,0-1-4 0,2-1-1 16,1-3-2-16,-2-2 2 0,2-3-3 0,-1-2-1 15,0-3-3-15,-1-1-3 0,1-3-1 0,-1-4-5 16,-2-1-6-16,1-3-8 0,0-1-16 16,-1-1-18-16,0-2-29 0,3 1-37 0,-3-2-46 15,0 0-70-15,1 0-116 0,-2-1-338 0,0 0-800 0</inkml:trace>
  <inkml:trace contextRef="#ctx0" brushRef="#br0" timeOffset="57148.86">21099 6283 1590 0,'0'0'809'0,"0"0"-729"0,0 0-16 15,0 0 20-15,0 0 15 0,0 0 5 0,0 0-19 16,0 0-20-16,0 0-4 0,0 0 1 0,0 0-2 16,0 0-5-16,0 0-17 0,0 0-14 15,107-10-7-15,-65-4-6 0,4-2-2 16,1-2-1-16,3-1 3 0,1-1 5 0,2 0 0 0,-3-2 4 16,2 1-1-16,-3 1-1 0,-1 1 2 0,-5 2-6 15,-4 2-3-15,-5 2-6 0,-4 2-3 16,-5 1-5-16,-8 2-4 0,-3 3-6 0,-8 2-9 15,-2 0-18-15,-4 2-31 0,-1 1-54 0,-7 0-88 16,2 1-172-16,0 2-1126 0</inkml:trace>
  <inkml:trace contextRef="#ctx0" brushRef="#br0" timeOffset="57830.96">21364 6579 2972 0,'0'0'59'16,"0"0"-33"-16,0 0-12 0,0 0 25 0,0 0 20 16,0 0 4-16,0 0-11 0,0 0-13 15,0 0-15-15,0 0-8 0,14 120-8 0,-12-103-3 16,1 1-1-16,-3-1 1 0,1-1 3 0,1 0-4 15,0 0-1-15,-1-1-1 0,1-1-4 0,-1-2 2 16,4 0 1-16,-2-4-1 0,1-3 1 0,2-2 3 16,-1-3 1-16,3 0 4 0,0-4 3 15,0-4-4-15,2-4-2 0,-1-1 0 0,-1-1-5 16,-1-1 3-16,3-2 0 0,-3 0-1 0,-1 2-1 16,1 0 2-16,0-3-3 0,-3 0 1 0,1 1 2 15,-2 0 0-15,-1 3-2 0,1 1 2 0,1 2-3 16,-3 2 2-16,1 2 3 0,-2 2-1 15,2 3 3-15,-2 1-6 0,0 1 0 0,1 0 4 16,-1 3-1-16,0 4 5 0,3 1-3 0,-3 2-1 16,0 2-1-16,1 1-1 0,-1 0-1 15,1 3-2-15,0-2 3 0,1 0-6 0,3-1 1 16,1-1 0-16,1-1-8 0,2-3 9 0,2 0 0 16,1-4 1-16,2 0 9 0,0-2-3 0,-1-2 1 15,3-1 4-15,0-6 1 0,-4-2-1 16,3-1-1-16,-3-3-2 0,-1 0-9 0,-2-2 5 15,-2 0-1-15,-2-1 0 0,-4 1 5 0,-1 1-7 16,-1 0-2-16,-5 0-2 0,-4-1-4 16,0 1 0-16,-1 0-6 0,-3 0-4 0,1-1-12 0,1 1-11 15,0-1-10-15,0 0-14 0,1-1-17 0,4 1-32 16,-1 3-55-16,3-1-88 0,2 5-198 16,1 4-1119-16</inkml:trace>
  <inkml:trace contextRef="#ctx0" brushRef="#br0" timeOffset="58265.25">21700 6254 2868 0,'0'0'71'0,"0"0"-45"15,0 0-1-15,0 0 17 0,0 0 8 0,0 0 2 16,0 0-12-16,0 0-6 0,0 0-4 15,0 0-1-15,0 0-1 0,0 0-6 0,122-50-1 16,-112 53-4-16,-1 3-4 0,1-1-3 0,-4 4-7 16,-1-1-2-16,-1 2-3 0,-2-1 3 0,-1 2-3 15,-1-1 2-15,0 1 0 0,0-1-1 16,-1 0 2-16,-2-1 1 0,-1-2-1 0,0 2 0 16,-1-4 3-16,1-1-1 0,0-1 3 0,1 0-4 15,2-2 2-15,1 0-3 0,0-1-7 0,0 0 0 16,5 0-3-16,2-1 0 0,2-1 5 0,1-1 1 15,4 1-4-15,-1 0 1 0,2-1-2 16,-1 2 3-16,-1 1 2 0,-1 0 2 0,-1 0 3 16,1 0 2-16,-3 0 0 0,0 5 4 0,1-1 2 15,-5 2 2-15,0 2 8 0,-3-1 1 16,0 2 2-16,-2 1-1 0,0 0-3 0,-6 0-4 16,-2 2-3-16,-5-1-1 0,-2 3-4 0,-2-2-1 15,-4 1-1-15,-2-3-6 0,-3 3 2 0,0-2-5 16,0-1-10-16,1-2-15 0,4 0-31 15,1-1-56-15,3-3-115 0,5 0-394 0,6-2-1039 0</inkml:trace>
  <inkml:trace contextRef="#ctx0" brushRef="#br0" timeOffset="63923.06">20666 3974 2688 0,'0'0'89'16,"0"0"-17"-16,0 0 11 0,0 0 22 0,0 0 2 15,0 0-24-15,0 0-28 0,0 0-18 0,0 0-9 16,0 0-2-16,0 0-3 0,0 0-4 15,51-21 0-15,-36 14-4 0,5 0-4 0,1-2-4 16,-2 0-3-16,2 0-3 0,0 1-11 0,-2 0-10 16,1 1-30-16,-6 2-36 0,1-1-51 0,-5 1-70 15,-2 0-123-15,-3 1-331 0,-2 3-901 0</inkml:trace>
  <inkml:trace contextRef="#ctx0" brushRef="#br0" timeOffset="64247.35">21023 3636 2172 0,'0'0'258'0,"0"0"-123"0,0 0-31 0,0 0 6 16,0 0-4-16,0 0-2 0,0 0-6 0,0 0-13 15,0 0-11-15,0 0-11 0,0 0-5 16,92 131-9-16,-80-107-2 0,0 2-5 0,3-1-10 16,-2 0-6-16,1 0-11 0,-1 0-4 0,-4-2-2 15,-1-4-2-15,-3-1 2 0,-3-4-3 0,-2-2 5 16,0-1-3-16,-6 1-2 0,-3 0-3 0,-5 0-7 16,0 0-6-16,-4-2-8 0,0-1-8 15,2-1-9-15,-1-1-10 0,4-1-24 0,0-5-33 16,0-1-65-16,5 0-142 0,3-1-493 0,0-2-820 0</inkml:trace>
  <inkml:trace contextRef="#ctx0" brushRef="#br0" timeOffset="64747.54">21189 3625 2428 0,'0'0'257'0,"0"0"-157"0,0 0-12 16,0 0 20-16,0 0 9 0,0 0-7 0,0 0-17 16,0 0-21-16,0 0-16 0,0 0-16 0,0 0-15 15,38 119-6-15,-32-97-3 0,0 0-2 0,1 0-5 16,-3-2-2-16,4-4-5 0,0 0-4 0,-1-3 0 16,0-3 0-16,0-3 0 0,-4-3 4 0,5-1-3 15,-5-3-1-15,2 0 2 0,-1-3 1 16,0-5 1-16,1-3-1 0,0-3 0 0,1-1-7 15,-2-2 5-15,1-1 3 0,-1 1-3 0,0 1 7 16,-1 0-7-16,-2 0-1 0,3 0 1 16,-2 2 2-16,-1 2-1 0,0 1 2 0,-1 1 1 15,0 2-4-15,1 1 4 0,-1 3 0 0,0 0-2 16,0 3 2-16,0 1-3 0,1 0 2 16,-1 0-4-16,1 0-7 0,-1 3 8 0,3 2 5 15,1 2 6-15,-1 2 10 0,2 2-8 0,1 0-6 16,1 1 0-16,1 3-3 0,-1-1 1 0,3 0 3 15,1-3-2-15,1-2-1 0,0-2 0 0,-1-1 0 16,-1-5 3-16,0 1 4 0,-2-2 3 16,-1 0 2-16,-1-6 0 0,-2-2-3 0,2-1-2 15,-4-4-5-15,1-3-6 0,-3 0 0 0,0-1-7 16,-3 0-6-16,-5 3-4 0,-2-1-7 0,-2 0-8 16,0 0-5-16,0-1-5 0,-1 1-8 15,2-1-7-15,1-3-17 0,3 2-24 0,-2 0-25 16,3-2-33-16,2 2-39 0,2 3-67 0,-1-2-107 15,3 6-298-15,0 3-759 0</inkml:trace>
  <inkml:trace contextRef="#ctx0" brushRef="#br0" timeOffset="65180.79">21452 3309 957 0,'0'0'563'0,"0"0"-210"16,0 0-57-16,0 0-33 0,0 0-65 0,0 0-34 16,0 0-30-16,0 0-25 0,0 0-14 15,0 0-18-15,0 0-17 0,0 0-8 0,0 0-11 16,0 0-11-16,24-66-6 0,-19 63-11 0,-2 1-4 15,4-2 0-15,1 2-3 0,-1 0 6 0,3 0 0 16,0 1-2-16,0 1-6 0,2 0 1 16,-2 0-3-16,-1 0-1 0,1 3 4 0,-3 1-7 15,0-1-4-15,-1 3 1 0,1-1-5 0,-4 3 8 16,1 2 3-16,-2 1 2 0,-2-1 2 0,0 2-5 16,0 0-1-16,0-3-1 0,-4 1 0 0,2-1 2 15,-1-2 0-15,1 0 0 0,-2-3-2 16,1 1 3-16,3-3 0 0,0 1-1 0,0-2 0 15,0-1-2-15,0 0 0 0,0 0-2 0,0 0-3 16,0 0-1-16,3 0-6 0,2 0 3 0,1 0 2 16,2-1 4-16,0 0 7 0,3-1-1 15,-1 2 1-15,2-1-3 0,-1 1 1 0,-2 0-1 16,-1 0 6-16,1 0-1 0,-2 1-1 0,-2 3 3 16,2 1-4-16,-2-1 5 0,1 3 1 0,-2 1-1 15,0-1 1-15,-2 1 1 0,-1 1 2 16,-1-2 5-16,0 0 1 0,-5 1 1 0,0-1 0 15,-3 1-1-15,0-2-2 0,0 1-5 0,-4 0-3 16,1 0-4-16,0 0-4 0,-3-2-7 16,2-1-10-16,-1 1-17 0,2-1-21 0,1-1-35 15,4 1-55-15,-2 0-104 0,4-3-345 0,1 0-1055 0</inkml:trace>
  <inkml:trace contextRef="#ctx0" brushRef="#br0" timeOffset="65479.48">21853 3591 3037 0,'0'0'95'15,"0"0"-51"-15,0 0 4 0,0 0 3 0,0 0-5 16,0 0-14-16,0 0-19 0,0 0-9 0,0 0-3 16,0 0-5-16,0 0-7 0,0 0-11 0,127-47-30 15,-113 41-43-15,1 2-63 0,-4-2-128 16,-2 2-265-16,-3 3-1012 0</inkml:trace>
  <inkml:trace contextRef="#ctx0" brushRef="#br0" timeOffset="65664">21838 3751 3035 0,'0'0'75'0,"0"0"4"0,0 0 16 16,0 0 7-16,0 0-23 0,0 0-33 15,0 0-28-15,0 0-13 0,0 0-8 0,0 0-9 16,124-23-14-16,-108 17-20 0,-1 2-26 0,1-1-30 16,-2-1-39-16,2 2-74 0,-5-1-203 15,-5 3-1186-15</inkml:trace>
  <inkml:trace contextRef="#ctx0" brushRef="#br0" timeOffset="66980.34">22606 3291 2222 0,'0'0'103'15,"0"0"-17"-15,0 0 24 0,0 0 18 0,0 0-5 16,0 0-27-16,0 0-31 0,0 0-10 0,0 0 0 15,0 0 4-15,0 0-2 0,0 0-6 16,0 0-6-16,-53 103-7 0,51-81-6 0,-1-1-7 16,1 2-6-16,1-1-4 0,1-2-5 0,0-1-5 15,0-2 0-15,4-1 0 0,3-3 0 0,0 1 1 16,2-4-2-16,1-1-3 0,1-2-3 16,2-2 1-16,1-3 4 0,0-2 0 0,3 0 0 15,-1-3 2-15,1-4 2 0,-2-2-1 0,0-2 2 16,-3 1 0-16,0-4-4 0,-1 0 8 0,-4 0 2 15,-1 0 2-15,-2-1 0 0,-1 1 0 16,-2-1-4-16,-1 0-1 0,0-1 2 0,-5 3-4 16,-3-1-2-16,1-1-2 0,-4 0-7 0,-2 2 0 15,-1-1-4-15,-4 1-2 0,1 2 4 0,-1 2-2 16,-1 2 0-16,3 2 0 0,0 2-2 0,2 0-2 16,2 2-5-16,1 0-4 0,2 1-17 15,-2 0-24-15,5 0-36 0,-1 3-66 0,2 1-133 16,3-1-1356-16</inkml:trace>
  <inkml:trace contextRef="#ctx0" brushRef="#br0" timeOffset="68835.89">23145 3308 1130 0,'0'0'740'0,"0"0"-544"0,0 0-20 15,0 0 1-15,0 0-14 0,0 0-29 16,0 0-24-16,0 0-24 0,0 0-10 0,0 0-8 16,0 0-3-16,0 0-6 0,0 0-3 0,0 0 1 15,-9 0-9-15,8 0-3 0,1 0-4 0,0 0-13 16,0 0 3-16,0 0-9 0,0 0-5 15,1 0-5-15,4 0-7 0,-3 0-2 0,6-2-3 16,-1-1 7-16,3 1-6 0,3-1-1 0,-1 0 0 16,3 1-12-16,-2-2 4 0,0 2-5 15,-2 0-7-15,1-1-8 0,-2 1-9 0,-4 0-14 0,0 1-13 16,-2-1-14-16,-2 2-31 0,1-1-35 16,-2 1-53-16,-1 0-82 0,0 0-127 0,0 0-569 15,0 0-157-15</inkml:trace>
  <inkml:trace contextRef="#ctx0" brushRef="#br0" timeOffset="69065.89">23193 3159 1680 0,'0'0'196'0,"0"0"24"15,0 0 38-15,0 0 8 0,0 0-41 0,0 0-59 16,0 0-49-16,0 0-27 0,7 126-16 0,-6-104-19 16,2-1-18-16,0 0-20 0,-1 0-16 0,1 0-6 15,-1-1-11-15,2-3-17 0,0 0-22 16,1-2-41-16,0-1-77 0,1-4-169 0,-3-5-1250 0</inkml:trace>
  <inkml:trace contextRef="#ctx0" brushRef="#br0" timeOffset="69530.53">23649 3001 2591 0,'0'0'60'0,"0"0"-10"16,0 0 21-16,0 0 21 0,0 0 12 16,0 0-14-16,0 0-28 0,0 0-18 0,0 0-11 15,0 0-1-15,0 0 1 0,0 0 6 0,0 0 1 16,-87 42 5-16,74-18-2 0,1 5-4 0,2 5-2 16,1-1-13-16,3 2-6 0,0-2-6 15,3 0-8-15,3-2-4 0,0-2-6 0,3-3-16 16,7-1-21-16,1-2-24 0,4-4-56 0,0-4-77 15,6-4-137-15,-6-4-288 0,-3-3-984 0</inkml:trace>
  <inkml:trace contextRef="#ctx0" brushRef="#br0" timeOffset="70097.82">23705 3235 2149 0,'0'0'152'0,"0"0"3"15,0 0 16-15,0 0-8 0,0 0-27 0,0 0-36 16,0 0-29-16,0 0-18 0,0 0-12 0,0 0-13 16,0 0-9-16,0 0-9 0,0 0-7 15,0 0-3-15,7 4 0 0,-1-4 0 0,-2 0 0 16,5 0-4-16,0 0-7 0,1-2-8 0,2-1-14 16,-2 0-20-16,0-1-35 0,1 1-45 15,-1-2-61-15,-1 0-103 0,0 3-308 0,-4 0-906 0</inkml:trace>
  <inkml:trace contextRef="#ctx0" brushRef="#br0" timeOffset="71296.84">23937 3052 1659 0,'0'0'160'0,"0"0"-13"16,0 0 31-16,0 0 11 0,0 0-22 0,0 0-33 16,0 0-30-16,0 0-17 0,0 0-16 15,0 0-15-15,0 0-14 0,0 0-8 0,0 0 6 16,0 0 9-16,0 28 2 0,0-17-5 0,0 3-13 16,0 1-11-16,0 0-5 0,0 1 0 0,0 2-3 15,0-2-4-15,1 0-4 0,0-1-2 16,3-3-4-16,-3 0-2 0,1-2 3 0,2 0-3 15,0-4 2-15,-2 0 3 0,4 0-4 0,-3-4 2 16,5 0 0-16,-4-2 3 0,3 0 1 0,-1-1 1 16,0-6 0-16,3-1-8 0,1-2 2 0,-2-2-2 15,1 0-3-15,-1-2 6 0,-2 1-6 16,3 1 1-16,-3-3 0 0,0 4 2 0,2 0 2 16,-3 1 1-16,0 3 2 0,-2-1 1 0,3 2-3 15,-4 1-1-15,0 3 1 0,-1 1-3 0,-1 1 3 16,0 0 0-16,0 0-2 0,0 0-8 0,0 2 4 15,0 3 3-15,0 2 7 0,-2 1 10 16,1 1 0-16,1 2-2 0,-2 2-4 0,1 2 0 16,1-1-3-16,0 1-6 0,0-1 1 0,0-1-3 15,0-1 3-15,1-1 1 0,2 0 0 16,2-2 2-16,-1-2-1 0,2-1 2 0,-1-3 5 16,2-2-1-16,0-1 10 0,1 0 3 0,2-2-2 15,1-5-3-15,-2-2-5 0,0-2-7 0,1 0-2 16,-5-2 1-16,-1 1-6 0,-3-3-3 15,-1-1-1-15,0 1-11 0,0-2-2 0,-3 1-9 16,-4 0-13-16,-4-2-4 0,2 2-16 0,-1-3-16 16,-1 3-34-16,2 0-68 0,0 0-137 15,2 5-346-15,3 4-916 0</inkml:trace>
  <inkml:trace contextRef="#ctx0" brushRef="#br0" timeOffset="72030.75">24165 2757 2258 0,'0'0'59'0,"0"0"-2"0,0 0 26 0,0 0 10 15,0 0-22-15,0 0-30 0,0 0-24 0,0 0-4 16,0 0 2-16,0 0 4 0,0 0 4 15,0 0 1-15,0 0 3 0,0 0-4 0,55-72-2 16,-51 70 1-16,0 2 0 0,0 0 3 0,0 0 1 16,-1 0 0-16,1 1 0 0,1 3-5 0,0 1-5 15,-1 1-5-15,-2 1-3 0,-1 0-5 16,2 0-1-16,-2 1 2 0,-1-1-1 0,2 0 2 16,-2-3 7-16,0 0-4 0,0 0 3 0,0-2 4 15,0 2-4-15,-3-2 5 0,-1 0 1 0,1 1-2 16,-3 0-2-16,2 0-3 0,-2-1-3 0,3 0-2 15,-2 1-1-15,1-1 0 0,-1-1 0 0,-1 0 0 16,4 0 1-16,-1-1 0 0,-1 2 3 16,4-2 1-16,-2 0 1 0,1 0 5 0,1 0 4 15,0 0 4-15,0 0 3 0,0 0 0 0,0 0-7 16,0-3-7-16,0 0-6 0,1-1-8 16,0 1-5-16,0 0-4 0,1 0-1 0,3-1 1 15,-3 0 4-15,2 0-1 0,3 1 4 0,-2-2 1 16,1 2-1-16,3-1 1 0,0 0 1 0,-2 0-2 15,2 1 0-15,-1 0 2 0,0 1 0 16,-2 2 0-16,-1 0-1 0,1 0 2 0,-3 0-1 16,-1 3-1-16,1 4 3 0,-2 1-1 0,-1-1 4 15,0 3 1-15,0 4 2 0,-3 0 2 16,-1-1 2-16,-4 2-5 0,2 0-4 0,-1-2 1 16,-2-1-2-16,2-4 3 0,3-1 1 0,-2-1 1 15,4-2-1-15,0-1 0 0,-1-2-5 0,3-1 1 16,0 0 0-16,0 0-2 0,0 0 1 0,0 0-11 15,4 0-2-15,-1 0 1 0,4 0 2 16,1 0 8-16,0 0 2 0,2 0 0 0,2 0-3 16,0 0 0-16,-1 0 0 0,-1 0-1 0,1 0 9 15,-2 3-5-15,-3-1 2 0,-1 1-1 0,3-1-4 16,-5 1 8-16,-1 2 1 0,1-1 4 0,0 1 1 16,-3 0 2-16,0 1 2 0,0 1 2 15,-3-1 5-15,-2 1-5 0,-5 0 1 0,0 0-6 16,-1 0-3-16,-4 0-1 0,0 0-3 0,-4 2-6 15,0-2-8-15,0-1-8 0,-1 0-14 16,4 0-25-16,-2-1-41 0,7-1-74 0,1-1-167 16,5-1-1283-16</inkml:trace>
  <inkml:trace contextRef="#ctx0" brushRef="#br0" timeOffset="72396.94">24482 2628 2389 0,'0'0'148'15,"0"0"-17"-15,0 0 9 0,0 0-20 0,0 0-48 16,0 0-24-16,0 0 0 0,0 0 10 16,0 0 7-16,0 0-9 0,0 0-13 0,0 0-14 15,0 0-2-15,121 88-6 0,-109-67-2 0,2 2-2 16,-4 6 0-16,1 1 1 0,-4 3-5 16,0 2-1-16,-4 0-2 0,-1 2-4 0,-2 2-1 15,0-4-3-15,-5 4-3 0,-4-1-7 0,-1-2-6 16,1-4-9-16,0-4-3 0,-2-4-1 0,1-4-11 15,0-4-14-15,-1-1-34 0,1-3-57 16,1-3-89-16,5-3-251 0,0-2-1132 0</inkml:trace>
  <inkml:trace contextRef="#ctx0" brushRef="#br0" timeOffset="72638.49">24757 2999 3231 0,'0'0'48'15,"0"0"-2"-15,0 0 17 0,0 0-2 0,0 0-20 16,0 0-26-16,0 0-19 0,0 0-10 0,0 0-9 15,0 0-15-15,0 0-29 0,0 0-34 16,0 0-81-16,1 5-232 0,-1-5-1242 0</inkml:trace>
  <inkml:trace contextRef="#ctx0" brushRef="#br0" timeOffset="73013.7">24900 2836 2179 0,'0'0'752'0,"0"0"-714"0,0 0 24 15,0 0 31-15,0 0 14 0,0 0-13 0,0 0-27 16,0 0-32-16,0 0-16 0,0 0-4 16,0 0-10-16,0 0 7 0,0 0 1 0,0 0-4 15,48 91 2-15,-37-73-4 0,-2 3 1 0,0-2 1 16,1 1 2-16,-4 0 2 0,1-1-2 0,0 0 2 16,-4 0-6-16,2 0 3 0,-2 0-1 15,-1 0-1-15,-2-2-1 0,0 0-5 0,-3-2-4 16,-4 0-4-16,-1-2-6 0,-3-3-15 0,-2-1-17 15,-5 0-19-15,-1-3-30 0,-3-1-32 16,0-1-57-16,3-3-143 0,8 0-1269 0</inkml:trace>
  <inkml:trace contextRef="#ctx0" brushRef="#br0" timeOffset="73167.66">24748 2543 2398 0,'0'0'271'0,"0"0"-109"0,0 0-25 0,0 0-49 16,0 0-72-16,0 0-47 0,0 0-45 15,0 0-108-15,0 0-1182 0</inkml:trace>
  <inkml:trace contextRef="#ctx0" brushRef="#br0" timeOffset="79982.87">20204 4492 916 0,'0'0'481'0,"0"0"-201"15,0 0-82-15,0 0-15 0,0 0-12 0,0 0-9 16,0 0-17-16,0 0-19 0,0 0-16 15,0 0-15-15,0 0-17 0,0 0-16 0,4 1-8 16,-1 4 9-16,3 3 6 0,1 3 4 0,1 2-3 16,1 1-14-16,2 2-11 0,-2 1-7 0,0 3-10 15,1 0-11-15,-2 0-10 0,-1 2-5 16,2-2-1-16,-1-1-5 0,-2-1-2 0,1-2-4 16,1 1-7-16,-2-2-3 0,1 0-7 0,0-2-11 15,-3-3-14-15,3 0-25 0,1-2-56 16,-3-1-94-16,1-2-203 0,-3-3-1165 0</inkml:trace>
  <inkml:trace contextRef="#ctx0" brushRef="#br0" timeOffset="80337">20602 4399 2692 0,'0'0'126'0,"0"0"-43"0,0 0 16 16,0 0 12-16,0 0 0 0,0 0-32 0,0 0-30 15,0 0-17-15,0 0-13 0,0 0 0 16,0 0 2-16,0 0 12 0,0 0 7 0,0 0 8 16,24 57-4-16,-19-37-7 0,4 3-5 0,0 0-3 15,0 4-7-15,0-2-3 0,1 1-2 0,-1 0-3 16,1 0 0-16,0 0-3 0,-1-4 2 15,0-1-8-15,-2-5-1 0,1-1-1 0,-2-3-6 16,0-1 5-16,-2-2 1 0,0-2 1 0,-2-3 1 16,-1 0-4-16,2-1-1 0,-3-2-5 15,2 1 0-15,-2-2-8 0,0 0-5 0,0 0-6 16,0 0-17-16,0 0-9 0,0 0-20 0,0-2-24 16,0 1-25-16,0-3-32 0,1-2-92 0,2 1-332 15,-1 2-1063-15</inkml:trace>
  <inkml:trace contextRef="#ctx0" brushRef="#br0" timeOffset="80577.82">20964 4579 3155 0,'0'0'88'16,"0"0"-36"-16,0 0 13 0,0 0 14 15,0 0-3-15,0 0-23 0,0 0-29 0,0 0-22 16,0 0-14-16,0 0 0 0,0 0 3 0,0 0 5 16,0 0 8-16,0 0-1 0,72-24-8 0,-56 17-6 15,-1 1-11-15,1 0-14 0,-2 1-22 16,0 1-19-16,0-2-33 0,-2 3-33 0,-1 2-52 16,-3 1-97-16,-4 0-216 0,-1 0-1014 0</inkml:trace>
  <inkml:trace contextRef="#ctx0" brushRef="#br0" timeOffset="80763.33">20937 4749 2801 0,'0'0'121'0,"0"0"-54"16,0 0 13-16,0 0 24 0,0 0 5 0,0 0-23 16,0 0-29-16,0 0-19 0,0 0-7 15,0 0-5-15,0 0-6 0,0 0-7 0,122 1-7 16,-107-4-7-16,-1 1-9 0,1-2-13 0,-1 0-16 15,-3 2-35-15,3-1-68 0,-5 1-148 16,-2-1-1294-16</inkml:trace>
  <inkml:trace contextRef="#ctx0" brushRef="#br0" timeOffset="82880.12">21704 4619 1995 0,'0'0'610'0,"0"0"-549"0,0 0-2 16,0 0 32-16,0 0 24 0,0 0 8 15,0 0-19-15,0 0-26 0,0 0-20 0,0 0-8 16,0 0-11-16,0 0-8 0,0 0-9 0,0 0-7 16,5-5-5-16,-1 8-4 0,1 4 8 15,6 3 2-15,0 5 7 0,4 3-2 0,-2 4-5 0,2 2-7 16,-1 2-4-16,-1-1 2 0,1 0-2 15,-1-1 0-15,1 0-1 0,-2-1-1 0,2-2-1 16,0 0-1-16,0-2 1 0,0-1-1 0,-1-3 1 16,-1-2 1-16,-2-4 0 0,-2-3 1 15,-4-1 1-15,-1-3 1 0,1 0 4 0,-4-2 7 16,0 0 8-16,0-4 2 0,0-3-7 0,-4-3-7 16,-1-4-12-16,1-2-3 0,-2-1 0 0,1-1-2 15,-2-1 1-15,-1-1-1 0,2 0 3 0,0-2-2 16,-2 0-1-16,3-3-2 0,-1-3-4 15,2-1 1-15,2-2-4 0,0-2-1 0,-1 0-1 16,3 0-4-16,0 2-2 0,0 2-4 0,0 1-1 16,0 0-5-16,0 3 0 0,0 0 1 15,0 3 4-15,1 2 11 0,-1 1 7 0,2 4 2 16,-2 3 3-16,0 1-2 0,0 2 0 0,0 1 5 16,0 2 1-16,0 2 5 0,0-1 0 0,0 3 1 15,-2 0 0-15,2-1 2 0,0 1-1 16,0 2 3-16,-1-3 0 0,1 2-2 0,0-2 0 15,0 1-3-15,0 0 0 0,0-1 2 0,0 1 2 16,0 0-2-16,0-1 4 0,0 1-2 16,-1 1-1-16,1 0 2 0,0-1-3 0,0 2 0 0,0 0-2 15,0 0-4-15,0 0 1 0,0 0-2 16,0 0 0-16,0 0-2 0,0 0-2 0,0 0 1 16,0 0 0-16,-2 0 3 0,2 0 2 0,-1 0 1 15,1 2 1-15,0-1-1 0,0 0 1 0,0 0 1 16,0 0 0-16,0 0 1 0,0 1 1 15,0-1-4-15,0 0-1 0,3 0 0 0,-1 0-2 16,3 2 2-16,2-2 0 0,2 0-1 0,3-1 1 16,2 0 0-16,0 0-1 0,3-2-1 0,-1-3 0 15,1 0-1-15,2-1-1 0,0-1-1 16,3 0 0-16,2-1-4 0,2 0 1 0,3-2-4 16,3 1-1-16,0-1 0 0,3-1-2 0,0 2-1 15,1-1 1-15,0-1-2 0,4 0 3 16,6-1 2-16,6-2 3 0,9-3 2 0,9-1 4 15,6-3-2-15,5 0-1 0,2-1-1 0,3 1-5 16,0-2-2-16,-1 1 3 0,-2-1 1 0,-1 1 4 16,-1 0 5-16,-4 2-1 0,1 2-1 0,-6 2 1 15,-1 1 3-15,0 2-6 0,-7 0 1 16,0 4-2-16,-8 0 0 0,-5 3 6 0,-6 3-1 16,-9 0 0-16,-6 2-7 0,-7 1 4 0,-7 0-5 15,-6 0-7-15,-6 0-6 0,-4 2-20 0,0 1-19 16,-1 2-24-16,-5-1-38 0,-1 0-54 0,-3 0-92 15,1 0-191-15,1-2-1089 0</inkml:trace>
  <inkml:trace contextRef="#ctx0" brushRef="#br0" timeOffset="83463.75">22238 4564 2582 0,'0'0'261'0,"0"0"-195"0,0 0-5 0,0 0 21 15,0 0 13-15,0 0 0 0,0 0-21 16,0 0-19-16,0 0-13 0,0 0-6 0,0 0 0 16,0 0-2-16,0 0-5 0,0 0-1 0,-52 77-4 15,47-58-6-15,0 3 3 0,2 0-4 16,0 0-4-16,0-1-2 0,2-1-6 0,1-1-1 16,0-3-2-16,0 0-3 0,1-3 0 0,5-1-2 15,0-2-2-15,1-2-1 0,1-5 3 0,1 0 1 16,0-3 4-16,2 0 2 0,0-4 0 0,1-4 1 15,-1-2 2-15,-1-3 1 0,2 1-1 16,-2-3 0-16,-2 1-2 0,0-3-1 0,-3 2 3 16,-2 2-2-16,-3-2 3 0,0 1-3 0,-1-1-1 15,-6 0-6-15,-1 0-7 0,-2-1-6 0,-3 1-8 16,0 0-6-16,-2 2-8 0,2 2-11 0,-1 0-29 16,1 1-39-16,3 0-79 0,4 2-171 15,2 3-1278-15</inkml:trace>
  <inkml:trace contextRef="#ctx0" brushRef="#br0" timeOffset="83813.39">22295 4284 2527 0,'0'0'152'0,"0"0"-39"0,0 0 3 15,0 0-7-15,0 0-20 0,0 0-39 0,0 0-20 16,0 0-4-16,0 0 0 0,0 0 7 0,0 0 1 15,0 0-4-15,0 0-3 0,0 0-3 0,111-38-2 16,-103 47-6-16,-3 3-4 0,0 1-3 16,-2 0-4-16,-1 2-1 0,-2 0 0 0,0 1-3 15,0 1-1-15,-5 1-2 0,-2 0 1 0,-1-2 0 16,-2 0 1-16,-2-2 1 0,2 0 1 0,-2-4 3 16,1-1 2-16,2-3 4 0,2-1 2 15,1-3 6-15,3-2 7 0,2 0 4 0,1 0 3 16,0-3-4-16,2-3-8 0,6-2-8 0,2-1-8 15,2 0-1-15,4-1 1 0,-1 1-1 16,4 0 0-16,0 2-4 0,1-1-1 0,-2 1-1 16,1 0-8-16,2 0-4 0,0 1-17 0,0 0-28 15,2 1-43-15,-1 1-89 0,-4 1-240 0,-7 2-1272 0</inkml:trace>
  <inkml:trace contextRef="#ctx0" brushRef="#br0" timeOffset="85595.62">22670 4602 2387 0,'0'0'334'0,"0"0"-239"0,0 0-15 0,0 0 18 16,0 0 9-16,0 0-4 0,0 0-21 0,0 0-25 16,0 0-20-16,0 0-14 0,0 0-9 0,0 0-4 15,0 0-2-15,0 0-5 0,50-11-3 16,-32 9-2-16,3-3-9 0,-2 2-5 0,2-2-14 16,0 1-22-16,-2-2-27 0,-1 1-43 0,1 1-52 15,-7-1-88-15,-1 2-162 0,-4 1-1106 0</inkml:trace>
  <inkml:trace contextRef="#ctx0" brushRef="#br0" timeOffset="85835.09">22770 4421 2907 0,'0'0'112'0,"0"0"-41"0,0 0 0 15,0 0 13-15,0 0 4 0,0 0-5 16,0 0-17-16,0 0-18 0,0 0-12 0,0 0-10 16,3 127-8-16,-1-103-2 0,-2 0-11 0,2 1-3 15,-1-1-3-15,2-1-9 0,-2 0-3 0,1-5-13 16,-2-1-17-16,1-2-18 0,-1-3-26 16,1-1-36-16,0-1-52 0,2-2-111 0,-2-2-318 15,0-3-998-15</inkml:trace>
  <inkml:trace contextRef="#ctx0" brushRef="#br0" timeOffset="86880.6">23094 4532 1576 0,'0'0'264'0,"0"0"-80"15,0 0 1-15,0 0 9 0,0 0-12 0,0 0-25 16,0 0-32-16,0 0-24 0,0 0-14 0,0 0-10 15,0 0-5-15,0 0-11 0,0 0-7 0,0 0-6 16,-4 3-13-16,4-3-2 0,2 0-7 0,3 0-4 16,3 0-3-16,3 0-1 0,3-4-2 15,3 0-3-15,1-4 3 0,3 1-11 0,0 0 2 16,-2 0-3-16,-1 0-6 0,0 0 3 0,-3 2-3 16,-1 0-1-16,-3 1-4 0,-5 1-6 15,-1 0-10-15,-4 1-13 0,0 1-24 0,-1 1-32 16,0-1-48-16,0 1-77 0,-2 0-128 0,-1 0-363 15,1 0-847-15</inkml:trace>
  <inkml:trace contextRef="#ctx0" brushRef="#br0" timeOffset="87413.51">23373 4309 2734 0,'0'0'80'16,"0"0"-25"-16,0 0 18 0,0 0 26 0,0 0 0 16,0 0-18-16,0 0-24 0,0 0-16 0,0 0-12 15,0 0-5-15,0 125-2 0,0-106-3 16,0 1-1-16,0-2-3 0,0 2-7 0,0-2-3 16,0-2-3-16,1-1-2 0,2-2-2 0,1-1 1 15,1-2-1-15,3-2-1 0,-3-1 1 16,1-4-2-16,0 0 1 0,1-3 1 0,1 0 2 15,-2-4 2-15,0-4 1 0,2-1 0 0,2-4-1 16,-2-1 0-16,-2 1-1 0,0-3-1 16,4-1 0-16,-4 1-1 0,1-1-1 0,0-1 1 15,3 3-1-15,-4-2 4 0,1 3-2 0,0 0 2 16,0 2-2-16,-2 2 0 0,-1 2 2 0,0 2 0 16,-3 1 2-16,0 4-1 0,0 0 0 0,0 1-3 15,-1 0 1-15,2 0 2 0,-2 1 2 16,1 5 6-16,-1 1 1 0,0 3 3 0,0 2 1 15,0 0-2-15,0 3-1 0,-1 1-3 0,1-1-1 16,0 0-2-16,0 0-2 0,2 0-1 0,2-3 0 16,4 3-4-16,-1-5-2 0,2-1 3 15,2-2-2-15,-1-1 4 0,1-4 7 0,2-2 0 16,-1 0 1-16,0-1 2 0,2-6 0 0,-1-1 0 16,-1-2-1-16,-2-2 2 0,0 0-2 0,-1-1 0 15,-5-1-2-15,2 0-4 0,-5 0-4 0,-1 1 0 16,0-1-2-16,-2 1-6 0,-5-1-4 15,-3 1-11-15,1-2-7 0,-1 0-9 0,-1-1-7 16,1 1-20-16,-1-1-23 0,1 0-25 0,1 0-47 16,3 3-69-16,1-1-129 0,3 3-509 15,1 5-700-15</inkml:trace>
  <inkml:trace contextRef="#ctx0" brushRef="#br0" timeOffset="87829.53">23714 4082 2677 0,'0'0'291'0,"0"0"-217"0,0 0-17 16,0 0 7-16,0 0 1 0,0 0-9 0,0 0-19 15,0 0-20-15,0 0-4 0,0 0-6 0,0 0 3 16,0 0 0-16,0 0 2 0,0 0-1 16,106-39-1-16,-103 46-1 0,2 0-4 0,-1 2-1 15,-4 0-2-15,1 2 0 0,-1 1 1 0,0-1-2 16,-1 1-1-16,-4 2-1 0,0-1 0 15,-1-1-1-15,1-1 0 0,0-1-2 0,0-2-3 16,0-1 7-16,1-1 0 0,2-2 2 0,-2-2 2 16,1 1-5-16,2-3 0 0,1 0 0 0,0 0 0 15,0 0-4-15,0 0-3 0,1 0-6 16,4-2-5-16,-1 1 6 0,3-2 5 0,-1 0 6 16,1 1 4-16,3 0-2 0,-1-1-1 0,0 2 2 15,-2 0 4-15,3 1-1 0,-3 0 3 16,1 1-1-16,2 3-4 0,-4 1 8 0,0 3 2 15,2-2 0-15,-3 2 10 0,2 1-11 0,-5 2 5 16,3 0 0-16,-4 1-3 0,-1-1 0 0,0-1-5 16,-3-1 1-16,-3-1-4 0,-5 0 1 0,-2 0-3 15,-3 0-13-15,-2 0-15 0,-1 0-21 16,-1-1-25-16,1 0-26 0,2-3-55 0,2 0-103 16,4-2-387-16,6-2-961 0</inkml:trace>
  <inkml:trace contextRef="#ctx0" brushRef="#br0" timeOffset="88068.87">23931 3994 1876 0,'0'0'919'0,"0"0"-809"0,0 0 20 15,0 0 28-15,0 0-9 0,0 0-41 0,0 0-42 16,0 0-22-16,0 0-12 0,126 68-4 15,-112-50-5-15,-2 4-5 0,-4 0-1 0,0 3-6 16,-2 2-2-16,-4 2-3 0,-1 0-2 0,-1 3 0 16,-1-3-1-16,-2 0 1 0,-5-1-9 0,-2-1-11 15,-1-1-14-15,-5 0-25 0,1 0-19 16,-4-1-36-16,0-1-49 0,-2-1-93 0,5-7-266 16,5-5-1136-16</inkml:trace>
  <inkml:trace contextRef="#ctx0" brushRef="#br0" timeOffset="88496.25">23018 4209 815 0,'0'0'941'0,"0"0"-645"16,0 0-54-16,0 0-39 0,0 0-48 0,0 0-26 15,0 0-14-15,0 0-2 0,0 0-2 16,0 0-4-16,-45 122-7 0,40-84-18 0,-1 2-13 16,2 4-19-16,-1 1-16 0,2 1-11 0,2 0-10 15,1-4-6-15,0-1-3 0,4-4-5 0,5-5-2 16,2-4-1-16,5-3-2 0,0-3-4 0,4-4-15 16,1-3-9-16,3-3-17 0,5-4-19 15,2-4-24-15,1-4-50 0,6 0-73 0,-10-3-168 16,-8-1-1212-16</inkml:trace>
  <inkml:trace contextRef="#ctx0" brushRef="#br0" timeOffset="89012.8">24132 3841 2058 0,'0'0'530'0,"0"0"-440"15,0 0-9-15,0 0 11 0,0 0-8 0,0 0-19 16,0 0-19-16,0 0-18 0,0 0-5 16,0 0-2-16,0 0 4 0,0 0 1 0,0 0-1 15,0 0-5-15,96-35-6 0,-86 38-7 0,0 1-3 16,-1 3-2-16,-3 0-2 0,-1 2 2 0,-3 1-3 15,-1 2 3-15,-1 1 1 0,0 2 3 16,0-1-3-16,-4 3 1 0,-4 0 1 0,0-1-4 16,0-2 5-16,-2-1-1 0,0-2 4 0,0-3 6 15,3-1 2-15,-1-1 5 0,3-3 4 0,1-1 2 16,3-2 3-16,1 0 2 0,0 0-1 16,1 0-6-16,5-1-7 0,1-3-4 0,1-1-8 15,8-1-2-15,-3-1-3 0,5 0-3 0,-2-2-5 16,1 2-4-16,1 1-7 0,-2-3-13 0,0 2-18 15,2 1-36-15,-3 0-74 0,-5 2-194 16,-2 1-1336-16</inkml:trace>
  <inkml:trace contextRef="#ctx0" brushRef="#br0" timeOffset="93579.5">22476 5350 2545 0,'0'0'116'0,"0"0"-45"16,0 0 3-16,0 0 19 0,0 0 9 0,0 0-6 16,0 0-20-16,0 0-25 0,0 0-11 15,0 0-3-15,0 0-2 0,0 0 7 0,34 15-2 16,-23 1-8-16,0 5-7 0,0 1-9 0,2 2-4 15,-3 2-5-15,0 0-2 0,1 1-3 16,-1-2-1-16,-1 1 1 0,1-2-3 0,1-3 5 16,-3 2-5-16,0-5 0 0,2-1 2 0,-4-1-3 15,-2-5 4-15,0-1 0 0,-3-3 1 0,0-3 0 16,-1-1 2-16,0-3 4 0,0 0 0 16,-2 0 4-16,-2 0-2 0,1-7-4 0,-3-1-4 15,2-4-6-15,-2-2-1 0,2-4-4 0,-1-1 1 16,3-3 1-16,-2 0-3 0,0-2 1 15,2-2 1-15,-2-2-2 0,-1 0 5 0,1-5-1 16,0-2 0-16,0-1-1 0,0 0-1 0,-1-1-6 16,2 2-7-16,1 3-1 0,-2 3-8 0,3 3 3 15,1 3 6-15,-1 3-1 0,1 5 12 0,0 3 6 16,0 4 5-16,0 3 4 0,0 3 0 0,0 0-1 16,0 2-2-16,0 0 8 0,0 0-5 15,0 2 5-15,0 1 5 0,0 1-5 0,0 1 5 16,0 0 1-16,0 1 1 0,0-1 7 0,-1 1 5 15,-1 0 1-15,1 0 0 0,0-2 2 0,0 1-8 16,1-1 0-16,-2-1-2 0,1 0-6 16,1 1-1-16,0-2-3 0,0 0-3 0,0 1 0 15,0-1-6-15,0 0-2 0,0 1-2 0,0-2 0 16,1 0 2-16,2 1 1 0,-1-1 0 16,1 0 1-16,2 0-2 0,0-1-1 0,2 0 3 15,1 0-3-15,3 0 1 0,3 0 1 0,-1-5-2 16,5 2 0-16,3-4 1 0,-1-1 1 0,5 0-1 15,2-1 3-15,4-1-7 0,4-2 2 16,5-1 0-16,5-2-4 0,5-1 5 0,1 1-6 16,2-1-6-16,3 0-2 0,0 0 0 0,0 2 3 15,0-3 3-15,2 1 8 0,-5 2-5 0,1 0 1 16,-5 0 4-16,1-2-2 0,-2 1 2 0,-2 1 1 16,-1-1 0-16,-2 0-3 0,-1 1 0 15,-2 0 0-15,0 0 1 0,-2 3-1 0,-5 0 4 16,-2 3 1-16,-2 0 0 0,-6 2 0 0,-3 1-2 15,-2 0-1-15,-6 2-2 0,1 0 5 0,-3 1-3 16,-2 1-2-16,3 0 2 0,-3 1-10 16,1-1 6-16,-3 1-4 0,0-2-8 0,-3 2-6 15,-2 0-12-15,-1 0-12 0,0 0-11 0,-3 0-12 16,-2 3-13-16,-4 3-27 0,-4-1-53 0,2 1-141 16,4-2-1329-16</inkml:trace>
  <inkml:trace contextRef="#ctx0" brushRef="#br0" timeOffset="94546.34">22963 5506 1365 0,'0'0'183'15,"0"0"-79"-15,0 0 13 0,0 0 37 16,0 0 15-16,0 0-6 0,0 0-29 0,0 0-28 15,0 0-13-15,0 0-8 0,0 0 1 0,0 0 1 16,0 0-2-16,0 0-1 0,5-38-8 0,-5 38-11 16,0 0-12-16,1 0-15 0,-1 4-6 15,1 4-3-15,1 1-1 0,-1 4 2 0,0 3-6 16,-1 1-4-16,0 2-6 0,0 1-2 0,0 1-4 16,0 0-1-16,0-1 1 0,0 1-3 0,0-1 0 15,0-2-3-15,0 0-2 0,0-4 1 16,3 0-1-16,0-2 0 0,2-4 3 0,0-2-3 15,0-3 2-15,0-3 0 0,3 0 0 0,-2-5 2 16,3-5-2-16,-1-3-2 0,0-3-7 0,3-1 0 16,-4-3-2-16,2 2 1 0,-1-3 5 15,0 2 0-15,0-1 2 0,-2 1 1 0,-1 0 0 16,0 1 2-16,1 2-2 0,-2 0 2 0,1 0 0 16,-3 2-2-16,2 2 2 0,-1 2-1 0,-2 3 0 15,1 2-1-15,0 1 2 0,-1 3 1 0,0 1-3 16,-1 0 2-16,2 0 2 0,-2 4 4 15,2 4 4-15,-2 3 1 0,0 1-1 0,0 3-2 16,0 1-2-16,0-1-2 0,1 0-2 0,2 1-1 16,0-1-1-16,1-1-1 0,2 0 0 15,1-3-1-15,1 1 2 0,1-3 0 0,1-2 4 16,2-1 2-16,0-4 4 0,-2-2 6 0,2 0 1 16,-3-3 3-16,-1-5 0 0,2-1-3 0,-2-1-3 15,1-3-3-15,-2 0-2 0,0 1-5 16,-1-4-1-16,-4 1-2 0,-1-1-3 0,-1 1 0 15,0-2-4-15,0 0-2 0,-3-1-8 0,-4-1-5 16,0 1-9-16,1-2-15 0,-2-2-14 0,2 0-21 16,0-1-25-16,-1 3-33 0,4 2-54 0,3 2-96 15,-1 4-211-15,1 5-1068 0</inkml:trace>
  <inkml:trace contextRef="#ctx0" brushRef="#br0" timeOffset="95029.87">23340 5171 2553 0,'0'0'114'0,"0"0"-42"16,0 0 13-16,0 0 6 0,0 0-6 0,0 0-23 15,0 0-26-15,0 0-15 0,0 0-3 0,0 0 4 16,0 0-5-16,0 0-1 0,0 0-2 0,0 0-6 16,112-34 3-16,-106 39 0 0,1 0 0 0,-4-2-1 15,1 4 0-15,-2 0-2 0,-1 0-4 16,-1 3 3-16,0-1-3 0,-1 1-2 0,-3-1-1 16,0 0-2-16,0 0 2 0,0-4 1 0,1 1 2 15,-1-1 0-15,0-1 1 0,2-3-1 0,2 0-2 16,0 0 0-16,0-1-4 0,0 0-2 0,0 0-1 15,1 0 2-15,4 0 0 0,0 0 4 16,3 0 1-16,-1 0 2 0,3-1-2 0,-2 1 0 16,1 0-2-16,0 0-2 0,2 0 2 0,-2 0 0 15,1 3 2-15,0-2 0 0,-1 4 1 16,-3 0 3-16,0 0 4 0,3 2 5 0,-6 2 5 16,1 0 2-16,-1 1 2 0,-2 0 2 0,-1 0 2 15,0 1 3-15,-5-1-2 0,-1 0 3 0,-4 0-9 16,0-2-6-16,0 1-4 0,-5-3-9 15,0 2-4-15,-3-1-9 0,2-3-7 0,-2 1-21 16,-2-1-20-16,2-3-34 0,1 0-59 0,6 0-124 16,4-1-1416-16</inkml:trace>
  <inkml:trace contextRef="#ctx0" brushRef="#br0" timeOffset="96170.63">22772 5347 1828 0,'0'0'169'0,"0"0"-32"0,0 0 18 0,0 0 8 16,0 0-13-16,0 0-27 0,0 0-15 15,0 0-10-15,0 0-3 0,0 0-10 0,-61 123-14 16,54-90-15-16,1 2-18 0,1 1-9 0,0 5-11 15,2-1-4-15,3 2-7 0,0-3-6 0,5-2-4 16,5-2-5-16,5-5-1 0,3-5-21 16,4-3-22-16,3-5-35 0,3-4-52 0,5-4-48 15,3-3-98-15,-7-2-226 0,-8-3-996 0</inkml:trace>
  <inkml:trace contextRef="#ctx0" brushRef="#br0" timeOffset="96501.4">23770 5018 3022 0,'0'0'67'16,"0"0"-26"-16,0 0 14 0,0 0 22 16,0 0 6-16,0 0-8 0,0 0-21 0,0 0-20 15,0 0-8-15,0 0-9 0,72 117-10 0,-60-90 2 16,1 1-2-16,-2 2-2 0,2-1-1 0,-3-1-2 16,-3 1-4-16,0-3-3 0,-1 1-5 0,-4-4-8 15,-2 1-9-15,0-2-10 0,-2-3-8 16,-5-2-12-16,-3-1-11 0,0-4-18 0,0-1-25 15,-2-3-53-15,3-3-149 0,4-3-1266 0</inkml:trace>
  <inkml:trace contextRef="#ctx0" brushRef="#br0" timeOffset="96879.82">23974 4959 2684 0,'0'0'82'0,"0"0"-41"15,0 0 16-15,0 0 23 0,0 0 2 0,0 0-8 16,0 0-29-16,0 0-19 0,0 0-8 0,0 0-3 16,0 0-4-16,0 0 2 0,0 0 1 0,61 77-4 15,-66-66 0-15,0 1-2 0,-1-1 0 16,0 0 0-16,-2-1 1 0,-2-1 1 0,3-1 3 15,1-2 0-15,-1 0 3 0,1-2 7 0,2-1 0 16,3-2 6-16,1-1 0 0,0 0 1 0,0 0-1 16,4 0-4-16,2-5-8 0,2 0-4 15,0-2-4-15,4-1-4 0,1 2 3 0,1-1-2 16,2-1 0-16,2 1 2 0,-1 0-2 0,0 0-2 16,2 0 0-16,1 0-5 0,-4 1-1 0,0-1-5 15,-1 1-7-15,0 0-1 0,-4 1-12 0,0 2-21 16,-2 0-39-16,-1 1-86 0,-3 1-193 15,-2 1-1302-15</inkml:trace>
  <inkml:trace contextRef="#ctx0" brushRef="#br0" timeOffset="97828.32">23039 6295 1396 0,'0'0'192'0,"0"0"-5"16,0 0-1-16,0 0 3 0,0 0-4 16,0 0-20-16,0 0-22 0,0 0-18 0,0 0-14 15,0 0-6-15,0 0-16 0,0 0-17 0,0 0-17 16,0 0-9-16,0-28-4 0,12 20-3 15,7-2-1-15,1-1-15 0,3-2-12 0,5 0-7 16,-3 0-11-16,1 0-7 0,0 1-14 0,-1 1-19 16,-4 0-26-16,-2 3-34 0,-3 2-27 0,-3 1-26 15,-3 1-17-15,-2 4-15 0,-4 0-23 0,0 0-46 16,-3 4-151-16,0-2-938 0</inkml:trace>
  <inkml:trace contextRef="#ctx0" brushRef="#br0" timeOffset="97966.33">23082 6373 2477 0,'0'0'181'16,"0"0"-68"-16,0 0-14 0,0 0 8 0,0 0-5 15,0 0-10-15,0 0-32 0,0 0-30 0,0 0-19 16,0 0-17-16,0 0-19 0,119-24-30 16,-94 13-43-16,1-1-46 0,2-1-57 0,0 0-86 15,-7 5-175-15,-6 1-1019 0</inkml:trace>
  <inkml:trace contextRef="#ctx0" brushRef="#br0" timeOffset="98511.93">23704 5949 2811 0,'0'0'221'15,"0"0"-182"-15,0 0-12 0,0 0 22 0,0 0 13 16,0 0 6-16,0 0-13 0,0 0-23 0,0 0-12 16,0 0-10-16,0 0-2 0,-13 132-2 15,15-115-3-15,3 0-2 0,-3-2 1 0,3 0-2 16,0-1-1-16,1-1 2 0,0-3-3 0,3-2-1 15,0-3 2-15,0-3 0 0,1-2 0 16,-2 0 1-16,1-1 1 0,1-6 0 0,1-3 3 16,1-1 0-16,-1-4-1 0,-1 0-2 0,0-2-3 15,1 0 0-15,-2-1-3 0,1 0 2 0,-3 0 1 16,1 3-4-16,0 0 4 0,-2 2 2 16,-1 3-1-16,2 1 6 0,-5 2-2 0,-1 2 1 15,-1 1 1-15,0 3 4 0,0 0-2 0,0 1-1 16,0 0-2-16,0 2-8 0,-1 3 8 15,-4 1 2-15,1 2 3 0,3 1 2 0,-1 1-2 16,0 2-1-16,1 0 1 0,1-1 0 0,0-1-3 16,5 2 0-16,4-3-2 0,-2 0-2 0,3-2 8 15,3-1 5-15,-1-2 4 0,-1-3 7 0,4-1-3 16,-2-3 0-16,-1-4-4 0,-2-2-5 0,-2-3-8 16,-1 0-8-16,-2-2-7 0,-2 1-10 0,-3-3-12 15,0 1-16-15,-3-1-19 0,-5 1-27 16,0-2-30-16,-1 2-38 0,-1-1-53 0,3-2-89 15,0 7-235-15,5 2-990 0</inkml:trace>
  <inkml:trace contextRef="#ctx0" brushRef="#br0" timeOffset="98895.67">24015 5567 2823 0,'0'0'112'0,"0"0"-31"16,0 0 4-16,0 0 12 0,0 0-18 0,0 0-25 15,0 0-27-15,0 0-14 0,0 0-3 0,0 0-3 16,0 0-1-16,0 0-1 0,0 0 1 16,122-29 2-16,-114 29 4 0,-4 3 4 0,2 3-2 15,-3 1-3-15,-2 3-3 0,0 1-5 0,-1 2-2 16,0-2-2-16,-1 1-3 0,-3 0-2 16,-2 1 0-16,2-1-1 0,-3-1 1 0,1-3 1 0,1-1 4 15,0 0 1-15,4-2 0 0,0-3 2 16,1-1-5-16,0-1 0 0,0 0 3 0,4 0 2 15,1 0 1-15,4-1 0 0,0-2-1 0,1-1-5 16,0 0 6-16,0-1 2 0,1 1-1 16,0 0 3-16,0 2-5 0,2 0 5 0,-2-1 1 15,0 3 5-15,-2 0 3 0,0 0 0 16,-3 0 3-16,1 3-5 0,-4 1 6 0,0 2-1 0,-1 1-1 16,-2 2 1-16,0 0-8 0,-6 0-1 15,-3 3-5-15,0-2-1 0,-3 2-1 0,-2-1-6 16,-3 0-6-16,0 0-12 0,-2 0-12 0,0 0-21 15,-1 0-26-15,-2 0-37 0,4 1-63 16,0-1-121-16,4-3-360 0,5-2-963 0</inkml:trace>
  <inkml:trace contextRef="#ctx0" brushRef="#br0" timeOffset="99696.02">23076 6381 1577 0,'0'0'47'0,"0"0"-30"0,0 0 20 0,0 0 17 0,0 0 9 15,0 0 4-15,0 0-7 0,0 0 4 16,0 0 16-16,0 0 16 0,0 0 18 0,0 0 10 15,0 0 2-15,40-56-9 0,-40 56-19 0,0 0-17 16,0 0-16-16,0 0-8 0,0 0 1 0,0 0-2 16,0 0 1-16,0 0 0 0,0 0-10 15,-3 0-7-15,0 0-10 0,-5 0-7 0,2 0-1 16,-3 0-2-16,-2 0-1 0,0 0-1 0,-2 0-4 16,0 2-1-16,-3 0-3 0,-3 1-3 15,-3-1-3-15,-1 2-3 0,-3 0 1 0,-1 1-1 16,-2-2 4-16,-2 4-2 0,-3-1 0 0,-2 1 1 15,-1-2-1-15,-1 1 2 0,-2 1-2 16,-1-2 0-16,-2 1 0 0,-1 1-1 0,1 2-2 16,-1-1 2-16,-3 2-2 0,4-2 3 0,1 0 3 15,1-1 3-15,4-1 5 0,4-1 4 0,2 1-1 16,2-1-2-16,4 1-1 0,3-2-8 16,1 1 0-16,4-2-4 0,3 1 0 0,0-2 0 0,5-1 0 15,2 0 3-15,4-1-5 0,2 0 4 16,1 0-4-16,1 0 0 0,6 0 4 0,0-4-3 15,6 3 1-15,-1-3-3 0,2 0-5 0,-3 1-5 16,-1 1-8-16,0 0-8 0,-2-1-10 0,-2 2-6 16,-1 1-8-16,0 0-11 0,1 0-16 15,-4 0-29-15,2 0-40 0,0 0-77 0,0 0-179 16,-2 0-1163-16</inkml:trace>
  <inkml:trace contextRef="#ctx0" brushRef="#br0" timeOffset="100212.84">22238 6299 1603 0,'0'0'128'0,"0"0"-31"0,0 0 13 16,0 0 23-16,0 0 7 0,0 0-10 0,0 0-23 16,0 0-14-16,0 0-7 0,0 0-6 0,0 0-3 15,0 0-4-15,0 0-2 0,0 0-5 16,8-35-2-16,-10 34-5 0,1-2-5 0,0 2-4 16,-1 1-9-16,-1-1-6 0,0 1-6 0,0 0-9 15,-1 0-1-15,1 0-5 0,-2 0-2 16,0 0-3-16,2 1 0 0,-2 3-1 0,1 0 2 15,-2 2 6-15,2 2-6 0,-2 2 2 0,-1-1-2 16,0 4-3-16,1 1 3 0,-4 1-2 0,0 0-1 16,0 1-3-16,0 2-1 0,-2 0 1 15,3 0-2-15,-1 3 7 0,-1-1-1 0,1 1 3 16,1-1 4-16,0 0-4 0,3-1 4 0,0-2-4 16,1-1-2-16,1-3-1 0,3-1-3 15,-1-5 3-15,2-2 2 0,0-1 0 0,0-3 1 16,0-1 2-16,0 0-2 0,0 0 6 0,3 0 2 15,2-1-1-15,1-1 1 0,4-3-4 0,3 1-2 16,2 0 0-16,3 0-1 0,1 1-1 0,3 3-2 16,1-1-3-16,1 1-5 0,-1 0-3 15,1 0-8-15,2 0-9 0,-2 0-19 0,-3 0-22 16,0 1-29-16,0 2-48 0,-2 0-85 0,-3-1-259 16,-7-1-1225-16</inkml:trace>
  <inkml:trace contextRef="#ctx0" brushRef="#br0" timeOffset="113562.63">10478 9840 721 0,'0'0'135'0,"0"0"-67"16,0 0-1-16,0 0 9 0,0 0 5 0,0 0-17 15,0 0-25-15,0 0-27 0,0 0-3 16,0 0 9-16,0 0 17 0,0 0 15 0,0-4 0 16,0 3 6-16,0-1-1 0,0 1-2 0,1 0 9 15,-1 0-2-15,1-1-2 0,4 0-4 0,-4 0-7 16,1 1-2-16,-2 0-1 0,1-2 2 0,0 2-4 15,-1 1-3-15,1-1-1 0,2 1 2 0,-3 0 5 16,0 0 5-16,0 0 8 0,0 0 5 16,0 0 5-16,0 0 1 0,0 0 1 0,0 0-4 15,0 0-5-15,0 0-9 0,0 0-8 0,0 0-4 16,0 0-3-16,-3 0 1 0,3 0 0 0,-1 0-1 16,1 0-2-16,0 0-2 0,-1 0 3 15,0 0-1-15,1-1 2 0,0 1 3 0,-1 0-5 16,0 0-2-16,0 0-2 0,1 0-9 0,-1 0-1 15,1 0-3-15,-4 0-5 0,4 0 3 16,0 0-3-16,-1 0-3 0,0 0 0 0,0 0-2 16,0 0 3-16,0 0-2 0,0 0 5 0,1 0-3 15,0 0 1-15,0 0 1 0,0 0 0 16,0 0 1-16,0 0-2 0,0 0 1 0,0 0 0 16,0 0-3-16,0 0-1 0,0 0-4 0,0 0-3 15,0 0 1-15,0 0-1 0,0-1-1 0,0 1-1 16,0 0 1-16,0 0-1 0,0 0 4 0,0 0 1 15,0 0-2-15,0 0 2 0,0 0-5 16,0 0 5-16,0 0 1 0,0 0-1 0,1 0 1 16,-1 0-3-16,0 0 2 0,0 0-1 0,0 0 1 15,0 0-1-15,0 0-1 0,0 0 2 0,0 0-3 16,0 0 5-16,0 0 0 0,0 0-1 0,0 0-3 16,0 0 1-16,0 0-3 0,0 0 0 15,0 0 0-15,0 0-2 0,0 0 1 0,0 0-1 16,0 0 0-16,0 0-2 0,0 1 4 0,0 1 1 15,0 2-2-15,0-1 8 0,-1 1-5 0,-1 0-2 16,2 0 4-16,-2-1-6 0,1 0 2 16,0 1 0-16,1-2-2 0,0 2 3 0,0-3 0 15,0 1-1-15,0 0 1 0,-1 0 0 0,1-1 0 16,0 0 1-16,0-1-3 0,0 1 2 16,-1-1-1-16,1 0 4 0,0 0 3 0,0 0-1 15,0 0 0-15,0 0-3 0,0 0-1 0,0 0 3 16,0 0-2-16,0 0-1 0,0 0-3 0,0 0 2 15,0 0 0-15,0 0-1 0,0 0 2 16,0 0-2-16,0 0-2 0,0 0 1 0,0 0 0 16,0 0-2-16,0 0 3 0,0 0-1 0,0 0-1 15,0 0 3-15,0 0 0 0,0 0 0 0,0 0 1 16,0 0-2-16,0 1-2 0,0 3 0 16,0 1 2-16,1 1-1 0,0 4 3 0,1 1-2 15,2 1 0-15,-1 2 2 0,-1 3-1 0,3-2 2 16,-3 3 1-16,0-1-4 0,-2 1 0 0,1 1-1 15,-1 0-3-15,1-1 3 0,0-2-2 0,2-1 0 16,-2-2 2-16,1-3 2 0,-1-1-2 16,1-3 1-16,2-2 1 0,-1 0-3 0,-1-2 4 15,5-2-5-15,-4 0-4 0,3-3 4 0,-1-4-1 16,3-3 3-16,2-1 0 0,-1-4 0 0,0-1-2 16,-2-1 1-16,1-3 0 0,1 1-2 15,-1-1 6-15,1 1-4 0,-5-1 1 0,4 1 2 16,-4 0-8-16,3-1 7 0,-3 3 0 0,2 1-3 15,-3-1 1-15,1 1-4 0,-2 4 1 16,0 1 0-16,-2 1 5 0,1 4-1 0,-1 1 2 16,0 3 3-16,0-1-7 0,0 3 4 0,0 0-1 15,0 0-2-15,0 0 1 0,0 0 0 0,0 1 0 16,0 5 1-16,0 2 10 0,0 3-6 0,4 4-1 16,-2-1 3-16,1 4-10 0,4 0 6 0,-4 0 0 15,4-1-5-15,-2 0 1 0,3 0 1 16,1 0 3-16,0-3-3 0,0 2-2 0,1-3 3 15,2 1-1-15,-1-1 2 0,1-1-1 0,-1-2-2 16,4-1-1-16,-2-2-3 0,-1-3 5 0,5-2-1 16,-5-2 3-16,0 0 0 0,-1-5 0 15,-1-4 3-15,0-3-4 0,-1 0 1 0,-2-2 1 16,-3-2-5-16,1 2 5 0,-4-1-1 0,-1-1-1 16,0-1 2-16,-5 0 2 0,1 1-2 15,-4-1-1-15,-1 0 0 0,-2-2-5 0,0 2 3 16,-2 0 2-16,-2-1-3 0,2 4 3 0,-4-1-1 15,4 4 0-15,1 2 1 0,3 0 0 0,0 3-3 16,2 1-1-16,3 0-3 0,1 3-4 16,-1-1-10-16,4-1-12 0,0 0-20 0,4 0-23 15,3-3-27-15,5 1-38 0,0-1-55 0,-2 2-134 16,-4 3-1340-16</inkml:trace>
  <inkml:trace contextRef="#ctx0" brushRef="#br0" timeOffset="114412.46">11067 9812 2257 0,'0'0'136'16,"0"0"-50"-16,0 0 12 0,0 0 20 15,0 0 22-15,0 0-4 0,0 0-27 0,0 0-24 16,0 0-16-16,0 0-17 0,0 0-10 0,0 0-7 16,0 0-8-16,0 0 1 0,-66 51 1 15,78-51-2-15,1 0 1 0,6-2-1 0,1-3-5 16,2 0-5-16,5-1-5 0,0 1-7 0,2-3 2 16,1 0-2-16,1 0-4 0,0 0 1 0,0-1-3 15,0-1 4-15,-1 3-1 0,-1-2-2 16,-1-2 2-16,-6 4-5 0,-2 0 4 0,-2 1-5 15,-8 3-7-15,-2-1-7 0,-4 2-16 0,-3 1-13 16,-1 1-22-16,0-1-33 0,0-1-61 0,0 1-93 16,-2-2-160-16,0 2-1121 0</inkml:trace>
  <inkml:trace contextRef="#ctx0" brushRef="#br0" timeOffset="114728.84">11430 9588 2929 0,'0'0'97'0,"0"0"-17"0,0 0-3 16,0 0 12-16,0 0-5 0,0 0-24 0,0 0-27 16,0 0-16-16,0 0-5 0,0 0-2 0,0 0 5 15,0 0-4-15,116 24 4 0,-95-23 2 16,-1-1-4-16,1 2 2 0,-1 1-2 0,-2 0-2 15,-1 2 2-15,-4 1 0 0,-1 1-3 0,-2-1 2 16,0 3-2-16,0 0-5 0,-4-1 1 0,-2 0 0 16,-2 1-1-16,1 0 3 0,-3 1-1 0,0 0 0 15,-5 1 0-15,0 0-3 0,-6 1 0 0,-2 1-1 16,1 2-1-16,-1-1-1 0,-4 0 0 16,2 0-2-16,-1 0-3 0,-2-2-4 0,6-1-11 15,-1 0-19-15,5-4-36 0,1-4-74 0,4-1-227 16,3-1-1340-16</inkml:trace>
  <inkml:trace contextRef="#ctx0" brushRef="#br0" timeOffset="115331.85">12179 9412 2921 0,'0'0'57'16,"0"0"-7"-16,0 0 20 0,0 0 15 0,0 0 9 15,0 0-15-15,0 0-30 0,0 0-19 0,0 0-6 16,0 0-2-16,0 0 0 0,0 0 4 16,0 0-2-16,-46 64 1 0,41-48-2 0,1-1-5 15,1 2 1-15,-2-1 0 0,2 2-6 0,2 0 1 16,0 0-1-16,0-1-4 0,1 0-2 0,0-1-1 15,2 0-5-15,4-4-1 0,0 2 1 16,2-4-2-16,1 0 2 0,3-3 0 0,-1-1-2 16,2-3-1-16,4-1-2 0,1-2-2 0,1 0-1 15,0-2 0-15,3-4-1 0,0-2-1 0,-1-3 5 16,0 0 2-16,-3-3 0 0,-2-2 5 16,1 0-4-16,-4-3 1 0,1 3 0 0,-6-3 2 15,-1 1-2-15,-1 0 2 0,-4 1 3 0,-2-1-2 16,0 1-2-16,-1 1 3 0,-6 0 0 0,-2 0-2 15,-1 3 1-15,-1 0 0 0,-3 3-3 0,-2 1 3 16,0 3 1-16,-1 0-2 0,-3 3 3 0,0 1-1 16,1 1-3-16,0 1 3 0,4 0 0 15,-3 0-4-15,6 2 3 0,-1-1-5 0,4 3-1 16,2 0-8-16,4-2-16 0,-1 1-21 0,4-1-39 16,0 0-58-16,0-1-152 0,2 1-1405 0</inkml:trace>
  <inkml:trace contextRef="#ctx0" brushRef="#br0" timeOffset="115715.91">12827 9372 2736 0,'0'0'151'0,"0"0"-125"0,0 0-20 0,0 0 2 15,0 0 17-15,0 0 1 0,0 0-7 0,0 0-16 16,0 0-23-16,0 0-18 0,0 0-14 16,0 0-6-16,0 0-12 0,0 0-23 0,80-34-78 15,-72 31-206-15,-3 1-1090 0</inkml:trace>
  <inkml:trace contextRef="#ctx0" brushRef="#br0" timeOffset="115878.74">13139 9278 2599 0,'0'0'12'16,"0"0"-29"-16,0 0-19 0,0 0-28 0,0 0-76 15,0 0-160-15,0 0-411 0,0 0-632 0</inkml:trace>
  <inkml:trace contextRef="#ctx0" brushRef="#br0" timeOffset="116172.12">13882 9151 1657 0,'0'0'287'16,"0"0"-282"-16,0 0-15 0,0 0-19 15,0 0-79-15,0 0-476 0,0 0-634 0</inkml:trace>
  <inkml:trace contextRef="#ctx0" brushRef="#br0" timeOffset="116322.13">14472 9018 2550 0,'0'0'44'0,"0"0"-65"16,0 0-11-16,0 0-10 0,0 0-83 0,0 0-415 16,0 0-925-16</inkml:trace>
  <inkml:trace contextRef="#ctx0" brushRef="#br0" timeOffset="116520.03">15358 8917 2122 0,'0'0'-58'0,"0"0"-142"0,0 0-1 15,0 0 30-15,0 0 77 0,132-28 10 16,-109 24-152-16,-1-1-272 0,-2 1-62 0,1 2 570 15,-3-1 0-15,-1 1 0 0,-1 0 500 0,-2 2-50 16,-3 0-274-16,4-2-194 0,-8 2-511 0,0 0-50 0</inkml:trace>
  <inkml:trace contextRef="#ctx0" brushRef="#br0" timeOffset="117229.17">16482 8577 2298 0,'0'0'118'0,"0"0"-51"16,0 0 2-16,0 0 22 0,0 0 23 15,0 0 5-15,0 0-25 0,0 0-21 0,0 0-14 16,0 0-9-16,0 0-1 0,0 0-2 0,0 0-5 16,0 0-4-16,48-17-9 0,-48 28-6 0,-3 1-6 15,-3 3-5-15,-5 2-4 0,0 2-2 16,-3 0 0-16,1 2-2 0,-5 0 0 0,0-1 3 15,0 2-4-15,-1-2 5 0,0 0 0 0,-3 0-7 16,4 1 3-16,-4-2-4 0,3-3 0 0,0-2 0 16,0-1 2-16,5-1-7 0,1-5-3 0,3-2 0 15,2-2-10-15,1-3-4 0,4 0-9 16,2-6-10-16,1-3 3 0,0-4 1 0,3-1 9 16,2-2 12-16,3-2 4 0,1-1 8 0,1 1 3 15,1-1 2-15,1 1-1 0,2 1 0 0,0 1 1 16,-1 0-1-16,1 3 2 0,-1 3 1 0,-1 0 1 15,-1 2-1-15,2 2 4 0,-5 3 0 16,1-1 0-16,-1 3 2 0,2 1 2 0,-4 0 4 16,1 0 5-16,0 5 1 0,0 1-4 0,-2 1 0 15,2 1-5-15,-3 1-5 0,3 0 3 16,0 0-3-16,-1 2 1 0,3-1-4 0,-1 0 1 16,1-2 1-16,3 0-4 0,-1 0 4 0,2 0-5 15,1-2-3-15,1-1 5 0,-1 0-4 16,2-4 6-16,-2-1 1 0,3 0-2 0,-2-4 3 15,2-3-7-15,1-2 3 0,-2-1-2 0,-1-3-1 16,0-1 0-16,-3 0-2 0,-4-2 2 0,-2 0 0 16,-5 0 4-16,-1 0 0 0,0 0-1 0,-4 0-2 15,-6 0 2-15,-2 1 1 0,-2-1 0 0,1 2 1 16,-5 2 1-16,4 1 1 0,-5 2 2 16,4 4-2-16,-1 2-6 0,1 2-5 0,0 1-7 15,3 0-22-15,-4 3-52 0,8 1-135 0,2-2-1461 16</inkml:trace>
  <inkml:trace contextRef="#ctx0" brushRef="#br0" timeOffset="120199.41">10355 10528 2810 0,'0'0'35'0,"0"0"-29"15,0 0 1-15,0 0 41 0,0 0 28 0,0 0 18 16,0 0-10-16,0 0-20 0,0 0-15 15,0 0-8-15,0 0-8 0,0 0-4 0,31 126-8 16,-29-106-8-16,1-2-3 0,0-2-5 0,-1 2-2 16,-1-2-1-16,1-3-5 0,2-1-7 0,-2-3-14 15,0-1-12-15,-1-1-24 0,2-2-27 16,0-1-29-16,-1 1-46 0,0-3-56 0,4 1-77 16,-4-2-121-16,-1-1-827 0</inkml:trace>
  <inkml:trace contextRef="#ctx0" brushRef="#br0" timeOffset="120495.64">10134 11139 2847 0,'0'0'88'16,"0"0"-42"-16,0 0 0 0,0 0 14 15,0 0 15-15,0 0-1 0,0 0-25 0,0 0-19 16,122-60-11-16,-85 39-8 0,3 0-3 0,-1-1-3 16,2 0 4-16,0 1 3 0,0 0 5 0,-3 1 3 15,-1 3-3-15,3 0-2 0,-8 0-4 0,-1 5-4 16,-3 2-3-16,-7 1 0 0,0 2-3 16,-3 1-6-16,-6 1 1 0,-3 3-14 0,-1 1-16 15,-5 1-23-15,-2 0-37 0,-1 2-50 0,-2 4-109 16,-6 0-272-16,5-2-1073 0</inkml:trace>
  <inkml:trace contextRef="#ctx0" brushRef="#br0" timeOffset="121177.91">10232 11409 2848 0,'0'0'58'0,"0"0"-20"0,0 0 6 16,0 0 16-16,0 0 14 0,0 0 0 0,0 0-17 15,0 0-16-15,0 0-12 0,0 0-10 0,0 0-6 16,0 0-3-16,0 0 2 0,0 0-4 0,17 132-2 16,-13-116 0-16,-2 0 0 0,3 1-2 15,-1-2 3-15,1-3-5 0,0 1 0 0,-2-2 0 16,3-4-3-16,-3 0 3 0,3-3-1 0,-2-4 1 15,4 0 1-15,-4-1 3 0,3-8-1 0,1-1-1 16,1-3 3-16,-4-1-3 0,3-2-3 16,-1-1 2-16,-3 0-2 0,4-1 2 0,-5 2 2 15,3-1-3-15,-3 2 3 0,-1 0-1 0,3 2-1 16,-2 1 1-16,-2 3 2 0,0 0-1 16,2 3 0-16,-1 2 2 0,-2 0-1 0,0 3-1 15,1 1-1-15,-1 0 0 0,0 0 2 0,0 2 2 16,0 4 2-16,1 1 2 0,-1 3-4 0,0 2 0 15,1-1-3-15,0 2 0 0,-1 1 1 16,2-2-2-16,2 2-2 0,0 0 1 0,2-1-3 16,-1-2 1-16,4-2-1 0,0-1 0 0,0-1 2 15,1-2 1-15,-1-2 1 0,1 0 1 0,1-3 5 16,-2 0-1-16,-2-3 0 0,2-4 3 16,1-1-1-16,-1-1 1 0,-1-4 0 0,-4 0-1 15,3 0-7-15,-5-1 1 0,-2-1-4 0,0 2-2 16,0-1 3-16,-4 0-4 0,-5 1-3 0,0 1-2 15,-1-1-1-15,-2 1-6 0,1-1-2 0,-4 1-3 16,3-1-7-16,2 1-5 0,-1 0-7 16,1 0-10-16,2 1-11 0,4 3-23 0,-3-1-31 15,5-1-56-15,2 3-108 0,0 1-261 0,0 2-1058 16</inkml:trace>
  <inkml:trace contextRef="#ctx0" brushRef="#br0" timeOffset="121645.61">10498 11189 2717 0,'0'0'116'15,"0"0"-38"-15,0 0-8 0,0 0 3 0,0 0-2 16,0 0-14-16,0 0-26 0,0 0-16 0,0 0-9 15,0 0 0-15,0 0-3 0,0 0 1 0,0 0 0 16,0 0-1-16,82-75-1 0,-71 72-1 0,-1 3 0 16,0 0-3-16,-1 0 4 0,-2 0-1 15,-3 3 1-15,3 1 3 0,-4 1-2 0,-2 2 4 16,2 2-3-16,-3 0 0 0,0 1-2 0,0 1-2 16,0 0 2-16,-3 0-4 0,2-1 4 15,0-3 0-15,0-1-2 0,0-1 0 0,1-3 0 16,0-2 0-16,0 0-3 0,0 0 0 0,0 0-1 15,1 0 0-15,1 0 1 0,4 0 2 0,-2 0 1 16,2 0 1-16,-1 0 1 0,4 1 0 16,-1 2-1-16,0-2 1 0,-2 2 0 0,3-1 0 15,0 2 1-15,-2-2 1 0,-2 2 2 0,2-1 5 16,-5 0 7-16,0 0 9 0,-1 1 8 16,-1-1 1-16,0 2 6 0,-3 1-8 0,-5 0-4 15,2 2-3-15,-4 2-8 0,-1 0-1 0,-3 0-8 16,2 1-1-16,-1-1-7 0,0 0-1 0,-1 1-5 15,3-3-9-15,0 1-9 0,0-2-21 0,2 0-27 16,0-3-51-16,0-1-110 0,6-1-582 0,1 0-854 16</inkml:trace>
  <inkml:trace contextRef="#ctx0" brushRef="#br0" timeOffset="123012.78">11341 10821 1271 0,'0'0'159'0,"0"0"-69"15,0 0 18-15,0 0 27 0,0 0 19 0,0 0-13 16,0 0-26-16,0 0-15 0,0 0-3 15,0 0 0-15,0 0 0 0,0 0-7 0,0 0-11 16,0 0-6-16,-20 8-8 0,20-8-9 0,0 0-7 16,0 0-13-16,1 0-17 0,5-4-5 0,-2 0-6 15,5-2-1-15,2-2 0 0,0 0-5 16,5-1-2-16,-3 0-5 0,-1 1 5 0,4-2-3 16,-3 2-4-16,-2 2-5 0,-1 0-13 0,-1 1-11 15,1 0-12-15,-4 2-16 0,-2 1-13 0,-1-1-13 16,1 2-14-16,-2 1-21 0,-2 0-36 0,0 0-49 15,0 0-117-15,0 0-719 0</inkml:trace>
  <inkml:trace contextRef="#ctx0" brushRef="#br0" timeOffset="123449.63">11301 10932 2231 0,'0'0'151'16,"0"0"-35"-16,0 0-5 0,0 0 6 0,0 0 2 15,0 0-15-15,0 0-34 0,0 0-16 0,0 0-7 16,0 0-6-16,0 0 0 0,0 0-6 16,0 0-5-16,0 0-7 0,73-32-7 0,-56 24-3 15,-4 1-6-15,4 0 0 0,-3 0-2 0,2 1-3 16,-4-1 0-16,0 3-4 0,-2 0-2 0,-1 0-5 15,1 1-8-15,-4 1-8 0,-2-1-14 0,-1 2-7 16,1 0-8-16,-3 1-8 0,-1 0-2 16,0 0-9-16,0 0-13 0,0 0-11 0,-2 0-16 15,-4 0-10-15,4 0 3 0,-4 1 7 0,2-1 3 16,-3 1-11-16,4 0-49 0,-3 1-125 16,4-1-401-16,1-1-207 0</inkml:trace>
  <inkml:trace contextRef="#ctx0" brushRef="#br0" timeOffset="125011.03">8329 11130 1334 0,'0'0'334'0,"0"0"-80"16,0 0-18-16,0 0-15 0,0 0-29 0,0 0-30 15,0 0-32-15,0 0-23 0,0 0-27 0,0 0-20 16,0 0-12-16,0 0-10 0,0 0 11 0,-30-7 11 16,30 26 7-16,0 5 6 0,3 4-8 0,-1 4-7 15,0 4-8-15,2 1-7 0,0 3-13 16,1-1-11-16,-1 0-8 0,2-2-13 0,-1-1 4 16,2-4-3-16,0-1-2 0,-1-4 1 0,3-2-9 15,-5-5-4-15,3-1-9 0,0-5-7 0,-1-3-13 16,2-2-22-16,2-2-33 0,-1-5-51 0,1 0-77 15,-3-2-163-15,-3 0-1216 0</inkml:trace>
  <inkml:trace contextRef="#ctx0" brushRef="#br0" timeOffset="125461.25">8654 11046 2929 0,'0'0'170'16,"0"0"-115"-16,0 0-10 0,0 0 20 0,0 0 12 15,0 0 3-15,0 0-14 0,-129 50-21 0,111-32-11 16,2 1-6-16,1 2-2 0,-2 1-2 16,3 4 2-16,1-2-3 0,2 5-3 0,1-1-3 15,4 3-3-15,1-1-2 0,5-1-7 0,0 0-4 16,5-2-2-16,4-3-3 0,2-2-5 15,1-3-3-15,4-2-6 0,-2-3-5 0,4-2 0 16,-4-5-1-16,4-4 0 0,1-2 2 0,-2-1 1 16,0-4 2-16,1-4 5 0,1-3 5 0,-5 0 4 15,3-2 4-15,-6 1 2 0,-1-2 2 0,0 1 0 16,-4-1-1-16,-2 1 2 0,-1 0-4 16,0 1 4-16,-3 0-2 0,0 1 2 0,0 0 0 15,0 3-1-15,-1-1 0 0,-3 1 3 0,3 4 3 16,-3 1 2-16,0 2 1 0,2 1 1 15,-2 1-2-15,0 5 2 0,2 3 2 0,1 0-2 16,0 3 0-16,1 2-2 0,0 3-2 0,0 1-4 16,1 0-1-16,2 0-2 0,4 1-4 0,-1-4-2 15,0 1-8-15,2-1-9 0,2-2-10 16,-2-3-14-16,1-1-17 0,0-2-19 0,2-1-36 16,-1-5-47-16,1-1-97 0,-2 0-229 0,-4 0-1100 0</inkml:trace>
  <inkml:trace contextRef="#ctx0" brushRef="#br0" timeOffset="125877.82">8844 11192 2695 0,'0'0'169'16,"0"0"-75"-16,0 0-6 0,0 0 10 0,0 0-2 15,0 0-13-15,0 0-26 0,0 0-18 16,0 0-5-16,0 0-2 0,0 0 1 0,0 0-5 16,0 0-7-16,0 0-6 0,-20 38-6 0,20-35-6 15,-1 0 0-15,1-2-4 0,0 2-6 16,0-1-1-16,0-1-3 0,0 0-4 0,0-1 3 16,0 2-9-16,0-2-1 0,0 0 0 0,0 0-10 15,0 0 2-15,0 0-3 0,0 0-1 0,0-3 4 16,0 1 5-16,0-3 10 0,0 2 4 0,0-2 9 15,0 0 5-15,0 2 5 0,0 1 8 0,-1 1 3 16,-4 1 4-16,1 0 3 0,1 0 1 16,-3 4 3-16,2 4-5 0,-3 3-2 0,1 2-2 15,0 2-4-15,1 2 1 0,0 1-1 0,0 2-1 16,1 1 1-16,3 3-2 0,0-3-6 0,0 1 0 16,1-1-2-16,1-3-6 0,2 0-3 15,5-5-8-15,2 0-12 0,2-4-13 0,4-2-24 16,1-3-42-16,0-4-55 0,4 0-110 0,-2-2-269 15,-8 0-1098-15</inkml:trace>
  <inkml:trace contextRef="#ctx0" brushRef="#br0" timeOffset="126161.84">8992 11199 2724 0,'0'0'83'16,"0"0"-21"-16,0 0 18 0,0 0 16 0,0 0-5 16,0 0-15-16,0 0-25 0,0 0-17 0,49 136-3 15,-39-114-4-15,-1 0 2 0,2-2 1 0,-4 0-4 16,2 0-4-16,-1 0 1 0,1-3 2 0,-5 3-2 16,3-2 2-16,-5-1-1 0,-1 0-2 0,-1 0 0 15,0 1-3-15,-3-2-4 0,-5-1-4 16,-1-4-3-16,-3 2-5 0,1-3-2 0,-4-1-3 15,0-2-10-15,0-2-12 0,1-1-14 0,3-2-17 16,0-2-27-16,1-4-39 0,3-5-91 16,3 1-224-16,3 2-1206 0</inkml:trace>
  <inkml:trace contextRef="#ctx0" brushRef="#br0" timeOffset="126612.42">9152 11161 2963 0,'0'0'97'0,"0"0"-22"0,0 0 1 0,0 0-1 15,0 0-5-15,0 0-19 0,0 0-27 0,0 0-14 16,7 121-5-16,-6-106-1 0,2 0 0 0,0-1 1 16,-2 0-2-16,1-1-1 0,1-2 0 15,1-5-2-15,-2-1-2 0,2-4-3 0,1-1-1 16,0 0-3-16,1-5 1 0,-1-4 5 0,1-3-1 15,2-2 4-15,1 1 0 0,-2-1 0 0,-1-1 0 16,2-1 2-16,-1 0-2 0,-1 0 2 0,1 0 1 16,-3 1-2-16,2 2 5 0,-1-1-1 15,0 4 0-15,-3-1 3 0,1 2 2 0,-1 4-4 16,1-1 1-16,-2 1 0 0,0 2-5 0,-1 0 5 16,1 2 3-16,0 1-2 0,0 0 7 15,1 2 2-15,0 5 1 0,1 3 4 0,-1 2-1 16,5 4-5-16,-3 3-6 0,3-2-3 0,1 0-6 15,0-1 2-15,0 0-1 0,3-5-2 16,0-1 5-16,-1-4-2 0,-2-3 2 0,1-3 2 16,0 0 0-16,-1-4 1 0,-4-4-1 0,2-3-1 15,-4 1-6-15,0-5 2 0,-2 2-4 0,0-1-3 16,0 2-2-16,-1-2-10 0,-1 0-9 16,-3 0-15-16,1 3-14 0,-3-2-22 0,3 3-26 0,-4-1-28 15,4 2-47-15,-3-2-73 0,5 4-150 16,-1 3-1146-16</inkml:trace>
  <inkml:trace contextRef="#ctx0" brushRef="#br0" timeOffset="126842.96">9392 10903 2445 0,'0'0'157'16,"0"0"-2"-16,0 0 10 0,0 0-7 0,0 0-15 15,0 0-43-15,0 0-32 0,0 0-19 0,0 0-17 16,0 0 3-16,0 0-7 0,0 0-2 16,120 112 0-16,-105-91-12 0,0 0-6 0,-4 1-2 15,1-1-5-15,-2 2-4 0,-2-2-5 0,-3 0-3 16,-1 0-4-16,-4-2-10 0,0-1-14 0,-9 1-14 16,0-1-22-16,-1-2-28 0,-4 2-58 15,-1-3-144-15,3-5-923 0,4-3-362 0</inkml:trace>
  <inkml:trace contextRef="#ctx0" brushRef="#br0" timeOffset="127178.49">9534 10668 2447 0,'0'0'250'0,"0"0"-133"15,0 0-9-15,0 0 2 0,0 0-3 0,0 0-6 16,0 0-29-16,0 0-25 0,0 0-5 0,0 0 1 16,0 0 11-16,0 0 10 0,0 0 1 15,0 0-4-15,41 12-8 0,-30 15-13 0,4 7-8 16,-2 1-9-16,3 7-8 0,-2 2-1 0,4 1-2 15,-3 1-3-15,2 0 0 0,-3 1-6 0,3-4-4 16,-5-2-6-16,6-2-8 0,-6-1-8 0,5-5-15 16,-4-4-11-16,2-1-14 0,-1-3-15 0,-2-3-28 15,-2-2-48-15,0-1-109 0,-3-6-512 16,-3-6-897-16</inkml:trace>
  <inkml:trace contextRef="#ctx0" brushRef="#br0" timeOffset="131844.38">12090 10237 2035 0,'0'0'160'0,"0"0"-37"15,0 0-5-15,0 0 13 0,0 0 7 0,0 0-12 16,0 0-22-16,0 0-19 0,0 0-16 0,0 0-9 16,0 0-7-16,0 0-1 0,-19-4-1 15,18 10 4-15,1 2 0 0,0 3 2 0,0 5-2 16,0 3-13-16,3 0-6 0,3 3-15 0,-2 1-13 15,5-1-1-15,-1 1-7 0,-3-2-3 16,3-4-1-16,0 3 0 0,-4-6-6 0,2 1-3 16,-3-1-9-16,-1-1-14 0,3-1-2 0,-3-3-8 15,-1 0-11-15,0-1-20 0,4-2-35 0,-4 1-57 16,0-3-104-16,0 1-228 0,-1-3-1059 0</inkml:trace>
  <inkml:trace contextRef="#ctx0" brushRef="#br0" timeOffset="132066.19">11917 10711 2925 0,'0'0'218'0,"0"0"-175"15,0 0-12-15,0 0 2 0,0 0 19 0,0 0 11 16,0 0-8-16,0 0-20 0,0 0-15 0,0 0-6 15,0 0-6-15,122-60-2 0,-98 47-1 0,2-2-3 16,-4 0-2-16,0 1-3 0,-1 1 1 16,-3 3-4-16,-1 0-5 0,-1 0-11 0,-3 2-13 15,1 2-19-15,-3 0-20 0,-4 3-32 0,-1 0-48 16,0 2-84-16,-3 0-174 0,-2 1-1138 0</inkml:trace>
  <inkml:trace contextRef="#ctx0" brushRef="#br0" timeOffset="132494.34">12099 10758 2980 0,'0'0'68'0,"0"0"-46"15,0 0 12-15,0 0 18 0,0 0 21 0,0 0 1 16,0 0-18-16,0 0-19 0,0 0-12 0,0 0-2 16,0 0-1-16,-24 128 0 0,24-109 2 15,0-1-1-15,0-2-3 0,0 0-7 0,0 0-2 16,5-4-6-16,-2-1-2 0,5-1 2 0,-3-3-3 16,3-1 2-16,1-3 0 0,1 0 0 15,0-2 0-15,1-1 1 0,0-1 1 0,2-7-5 16,2 0 5-16,-3-2 1 0,1-3-2 0,1 1 5 15,-5-3-6-15,-3 1-1 0,2-1 2 0,-7 1-2 16,0-1 3-16,-1 1 2 0,0 0 0 0,-3 1 0 16,-5 1-1-16,1 1-4 0,-1-2-3 0,-2 3 2 15,-5 1-1-15,4-1 0 0,-4 3 0 16,0 1-3-16,1 2 2 0,-1 2-2 0,2-1-1 16,0 1 0-16,2 0-5 0,1-1-7 0,2 1-16 15,2 0-21-15,4-2-35 0,2 2-53 0,0-2-95 16,0 0-241-16,1 1-1187 0</inkml:trace>
  <inkml:trace contextRef="#ctx0" brushRef="#br0" timeOffset="132867.14">12477 10407 3076 0,'0'0'131'0,"0"0"-55"15,0 0-27-15,0 0-8 0,0 0-9 16,0 0-15-16,0 0-10 0,0 0-10 0,0 0-7 16,0 0-3-16,0 0-11 0,0 0-13 0,0 0-14 15,0 0-22-15,122-58-28 0,-111 55-36 16,-3 1-51-16,-3 1-74 0,2 1-121 0,-5 0-528 15,-1 0-325-15</inkml:trace>
  <inkml:trace contextRef="#ctx0" brushRef="#br0" timeOffset="133027.72">12408 10605 2865 0,'0'0'155'15,"0"0"-78"-15,0 0-6 0,0 0 2 0,0 0 6 16,0 0-13-16,0 0-27 0,0 0-25 0,0 0-10 15,0 0-9-15,0 0-8 0,123-43-13 16,-98 30-26-16,-1 0-38 0,-3 2-61 0,0-1-124 16,-4 4-356-16,-8 4-971 0</inkml:trace>
  <inkml:trace contextRef="#ctx0" brushRef="#br0" timeOffset="133627.32">13038 10114 3032 0,'0'0'109'0,"0"0"-51"16,0 0 5-16,0 0 9 0,0 0 6 0,0 0-11 16,0 0-28-16,0 0-17 0,0 0-7 0,-40 121-2 15,33-98-2-15,0 1 4 0,-3 0-4 0,1 0 1 16,1 1 1-16,-2-4-8 0,0 2-3 0,3-5-2 15,1-2-7-15,-1-3 4 0,2-3-1 16,0-3-2-16,3-3-6 0,0-2-5 0,-1-2-16 16,0 0-11-16,2-4-5 0,-1-4-2 0,1-1 14 15,0-4 14-15,1 1 11 0,0-3 7 0,0-1 2 16,0-1-3-16,0 0 3 0,0 1-4 16,1-1-2-16,0 0 1 0,1 1-4 0,-2-1 5 15,1 2 1-15,2 2 3 0,-1 2 5 0,-1 3 1 16,1 0 6-16,-1 2 2 0,0 3 4 15,1 0-4-15,1 2 1 0,-1 1 4 0,1 0-3 16,3 3 8-16,-2 1-4 0,2 3-4 0,-2 0-3 16,3 0-3-16,-2 4 5 0,3-4-4 0,0 2 4 15,0 1-4-15,2 0-3 0,1-2 0 0,0 1-4 16,2-1 5-16,3-1-2 0,-1 0 1 16,1-2 2-16,-1-2-4 0,3-1 2 0,-1-2 0 15,1 0 3-15,-2-2-1 0,2-6 2 0,-4-1-3 16,3-2-2-16,-4 0 7 0,3-3-4 0,-4 0 2 15,-2 1 3-15,-1-2-3 0,-5 0 1 16,2 1 2-16,-5-1-1 0,-1 1 2 0,0-1-5 16,-6 1-2-16,-1-1 1 0,-2 2-2 0,-5-1 1 15,0 2 0-15,-3 2 1 0,-2 3 2 0,0 1 2 16,-4 3-1-16,0 2 1 0,0 1 1 16,0 0 0-16,0 2-5 0,1 3 3 0,1 0-10 15,3 1-7-15,4 0-7 0,1 0-23 0,3-1-17 16,2 1-29-16,1 0-44 0,1 0-78 0,3-1-221 15,1-3-1258-15</inkml:trace>
  <inkml:trace contextRef="#ctx0" brushRef="#br0" timeOffset="134427.85">12656 11157 3054 0,'0'0'37'0,"0"0"-7"16,0 0 11-16,0 0 16 0,0 0 19 0,0 0-3 15,0 0-18-15,0 0-23 0,0 0-8 16,0 0-6-16,0 0-4 0,0 0 2 0,0 0-6 16,0 0-3-16,-47 137-3 0,37-112-2 0,-1 3-1 15,-1 1-2-15,-3-1-3 0,1 1-2 0,-4-1 1 16,-1 0 3-16,-1-2 0 0,1-2 3 16,3-1-1-16,-1-3 2 0,4-4 1 0,2-4-3 0,2-6 4 15,3-1-5-15,2-5-2 0,-2 0-4 16,5-7-7-16,1-7-1 0,0-1 2 0,0-3 3 15,0-1 6-15,7-1 2 0,-3-1 0 0,5 0 0 16,-1 2 0-16,2-1 1 0,0 2 2 16,1 0 1-16,2 3 2 0,0-2 1 0,2 2 1 15,-3 2-2-15,4 2 3 0,-3 1 2 0,-2 3-1 16,5 2 2-16,-5 1-2 0,1 2-6 16,-3 2 1-16,-2 0 0 0,0 3-1 0,2 3 3 15,-2-1 1-15,-2 3-1 0,4 1 3 0,-1 2-1 16,0 0-1-16,-2 0 0 0,2-1-1 0,3 0-3 15,-1-2 3-15,3-1-3 0,1-1-1 16,-1-1 1-16,3-4 1 0,-2-1-2 0,3 0 2 16,-3-2 0-16,3-5 2 0,-3-4 1 0,2-1 3 15,-2-4 3-15,-2-2-1 0,2 0 0 0,-4 0-1 16,-1-1-3-16,-3 0 0 0,0 1-3 0,-4 1 3 16,-1-1-1-16,-1 3-1 0,-1 1 1 0,-6 0 0 15,0 0 1-15,-4 2-2 0,-2 1 1 16,-1 2 0-16,-3 1-2 0,-2 1 3 0,4 4-3 15,-4-1 0-15,1 0-1 0,-1 3-5 0,4 1-2 16,-2 0-5-16,3 0-5 0,-1 1-8 0,4 3-14 16,-2 0-22-16,4-1-39 0,0 1-69 15,4-3-180-15,0 1-1365 0</inkml:trace>
  <inkml:trace contextRef="#ctx0" brushRef="#br0" timeOffset="135412.35">14084 10040 2899 0,'0'0'68'0,"0"0"-39"15,0 0-26-15,0 0-3 0,0 0 4 0,0 0-3 16,0 0-12-16,0 0-20 0,0 0-44 0,0 0-64 16,0 0-72-16,0 0-102 0,106-42-227 0,-96 37-875 15</inkml:trace>
  <inkml:trace contextRef="#ctx0" brushRef="#br0" timeOffset="135594.6">14507 9929 1970 0,'0'0'83'16,"0"0"-84"-16,0 0 4 0,0 0 4 0,0 0 0 15,0 0-37-15,0 0-98 0,0 0-267 0,0 0-925 16</inkml:trace>
  <inkml:trace contextRef="#ctx0" brushRef="#br0" timeOffset="135670.59">14756 9829 556 0,'0'0'570'16,"0"0"-487"-16,0 0-17 0,0 0 5 0,0 0-3 16,0 0-25-16,0 0-61 0,0 0-94 0,0 0-143 15,0 0-413-15,0 0 264 0</inkml:trace>
  <inkml:trace contextRef="#ctx0" brushRef="#br0" timeOffset="135825.18">15107 9753 2253 0,'0'0'91'0,"0"0"-16"0,0 0 13 0,0 0 10 15,0 0-6-15,0 0-30 0,0 0-50 0,0 0-34 16,0 0-20-16,0 0-34 0,0 0-99 16,0 0-500-16,0 0-819 0</inkml:trace>
  <inkml:trace contextRef="#ctx0" brushRef="#br0" timeOffset="136527.95">16253 9289 2155 0,'0'0'199'0,"0"0"-97"16,0 0-18-16,0 0 10 0,0 0 18 0,0 0 14 15,0 0-15-15,0 0-18 0,0 0-11 0,0 0-10 16,0 0-4-16,0 0-2 0,0 0-1 16,0 0-5-16,-33-31-4 0,32 31-9 0,1 0-6 15,-1 0-7-15,1 5-10 0,0 2 0 0,0 7-4 16,0 5-1-16,0 2-2 0,1 2-7 16,1 2 2-16,3 0-10 0,-1-1 3 0,4-1-6 15,-3-2-4-15,3-1 1 0,-3-4-10 0,0 0 1 16,0-2-13-16,-1-3-4 0,0 0-5 0,-1-4-13 15,0 0-4-15,-2-2-26 0,1 1-23 16,0-3-36-16,-1-1-55 0,0 0-87 0,-1-2-191 16,0 1-1090-16</inkml:trace>
  <inkml:trace contextRef="#ctx0" brushRef="#br0" timeOffset="136794.19">15891 9786 2955 0,'0'0'132'0,"0"0"-70"0,0 0-16 15,0 0 2-15,0 0 12 0,0 0 5 0,0 0-13 16,0 0-13-16,0 0-18 0,149-31-6 0,-110 15-8 16,2-1 4-16,2 1 4 0,2-2 5 15,-1 1 4-15,1 0-5 0,0 0-2 0,-4 0-5 16,-1 4-4-16,-1-1-7 0,-8 3-4 0,-3 1-6 15,-8 3-5-15,-4 2-5 0,-5 1-7 0,-2 1-10 16,-1 3-16-16,-6 0-32 0,-1 0-45 16,-1 0-68-16,0 5-132 0,-2 0-448 0,1-1-808 0</inkml:trace>
  <inkml:trace contextRef="#ctx0" brushRef="#br0" timeOffset="137394.54">16144 9843 3043 0,'0'0'49'0,"0"0"-24"0,0 0-10 15,0 0 13-15,0 0 12 0,0 0-6 16,0 0-12-16,0 0-10 0,0 0-7 0,0 0 0 15,-36 131-5-15,27-112-1 0,0 1 3 0,-3 2 0 16,2 0 1-16,-2-1 0 0,-1-2 2 16,2 1-2-16,-3-2 3 0,3-2 1 0,-2-1-2 15,0-2 0-15,1-5-2 0,1 1-5 0,3-5 0 16,0 0 1-16,2-4 2 0,0 0-2 0,2-4-3 16,3-3-2-16,0-4-7 0,1-2 6 0,0 0 2 15,3-4-3-15,5 2 4 0,-2-2-3 16,1 0 3-16,2 5 0 0,1-3 3 0,0 2 1 15,0 1 1-15,2 0 4 0,0 2-1 0,-1 1 4 16,1 1 1-16,0-1 3 0,-2 3 0 0,2 1 1 16,-3 2 1-16,0 2-2 0,-2 1 2 0,-1 0-2 15,1 3-3-15,-3 4 1 0,2 0-4 16,-1 1-2-16,2 2 3 0,-2-1-5 0,0 2 1 16,0-2 1-16,2 2-3 0,2-3 3 0,-1 1 0 15,2-2-5-15,1-2 3 0,0 0-1 16,2-3-2-16,1-1 2 0,0-1-3 0,1-1 7 15,0-4 4-15,2-3 3 0,-3-3 9 0,3-1-6 16,-3-1-2-16,1-1 6 0,-4 1-9 0,0-2 2 16,-3 3-1-16,-3-1-4 0,-3 1 5 15,-2 1-1-15,0 0 6 0,-1 0-2 0,-4 2-7 16,-2 0 0-16,-6 1-11 0,-1 1 4 0,-1 0 4 16,-3 1-4-16,-2 3 2 0,-2 0-1 15,-1 0-3-15,1 2 7 0,-1 0-4 0,4 1-2 16,1-1 2-16,4-1-9 0,2 0-1 0,3 0-6 15,4-1-14-15,1 0-24 0,4-1-30 0,0 0-42 16,4-3-68-16,1 4-131 0,-1-1-1317 0</inkml:trace>
  <inkml:trace contextRef="#ctx0" brushRef="#br0" timeOffset="137699.98">16733 9472 3276 0,'0'0'32'0,"0"0"-25"0,0 0-14 0,0 0 1 15,0 0 4-15,0 0-8 0,0 0-29 0,0 0-44 16,0 0-47-16,0 0-46 0,0 0-56 16,0 0-139-16,0 0-1122 0</inkml:trace>
  <inkml:trace contextRef="#ctx0" brushRef="#br0" timeOffset="137860.47">16808 9506 2801 0,'0'0'76'0,"0"0"-60"16,0 0-21-16,0 0-2 0,0 0 5 0,0 0-14 15,0 0-42-15,0 0-68 0,0 0-112 16,0 0-153-16,0 0-893 0</inkml:trace>
  <inkml:trace contextRef="#ctx0" brushRef="#br0" timeOffset="138175.15">16689 9498 2388 0,'0'0'198'16,"0"0"-63"-16,0 0-23 0,0 0-3 16,0 0-1-16,0 0-11 0,0 0-24 0,0 0-16 15,0 0-15-15,0 0-10 0,0 0-5 0,0 0-12 16,0 0-6-16,0 0-6 0,116-15-4 15,-97 8-2-15,1-1-3 0,-2 1-4 0,0 1-4 16,1 1-6-16,-5 0-15 0,0 0-19 0,-2 4-33 16,-3-1-44-16,-1 0-50 0,-2 2-56 0,-2 0-54 15,0 0-56-15,-2 0-134 0,-2 2-866 0</inkml:trace>
  <inkml:trace contextRef="#ctx0" brushRef="#br0" timeOffset="138349.68">16741 9671 2499 0,'0'0'181'16,"0"0"-69"-16,0 0-24 0,0 0 4 0,0 0 1 15,0 0-12-15,0 0-25 0,0 0-21 0,0 0-14 16,127-45-11-16,-104 34-2 0,-1 2-11 16,2-2-7-16,-1 1-12 0,-3 0-22 0,0 2-29 15,-3 1-48-15,-1 0-76 0,-5 1-181 0,-3 2-1172 0</inkml:trace>
  <inkml:trace contextRef="#ctx0" brushRef="#br0" timeOffset="138727.37">17243 9283 3043 0,'0'0'176'15,"0"0"-121"-15,0 0-12 0,0 0 7 0,0 0 10 16,0 0 1-16,0 0-14 0,0 0-19 16,-57 125-13-16,55-101-6 0,-2-3-2 0,2 2-5 15,2-1-1-15,0-1-1 0,2-1-5 0,3-3-1 16,3-1 0-16,2-2-2 0,1-3 2 16,0-2 2-16,5-5 1 0,0-1 3 0,3-3 3 15,-1 0 5-15,-1-3-1 0,2-6 1 0,-1-3-3 16,3-2-3-16,-1-3 2 0,-2-1 2 0,-3-1 1 15,0-1 1-15,-2 1 1 0,-4-2 2 16,-6 0 3-16,1 1-2 0,-4-2-6 0,-5 2 1 16,-4-2-3-16,-3 2 2 0,0 2 3 0,-6 0-2 15,1 2-1-15,-3 4 1 0,-2 3 0 0,-1 2-2 16,2 1-1-16,-1 2-7 0,1 1-8 16,1 2-3-16,1-1-13 0,1 2-22 0,3 0-37 15,-2 2-78-15,6 1-159 0,3-1-1360 0</inkml:trace>
  <inkml:trace contextRef="#ctx0" brushRef="#br0" timeOffset="139410.81">16407 10454 2631 0,'0'0'134'0,"0"0"-25"16,0 0-13-16,0 0 0 0,0 0-2 0,0 0-5 16,0 0-20-16,0 0-12 0,0 0-7 15,0 0-11-15,0 0-5 0,0 0-3 0,-117 59-7 16,109-37-3-16,6 1-3 0,-2 4-5 0,4-1-1 16,0 2-3-16,0-3-2 0,3 1-2 15,1-5 0-15,4 1 0 0,1-2-3 0,3-3-2 16,-1-2 0-16,6-1-5 0,-1-3 0 0,2-3 2 15,2-1-2-15,4-2 7 0,1-4 0 16,0-1 2-16,2-1 0 0,2-7 2 0,-4-3 1 16,1-3-3-16,-1-4 3 0,-1 1-2 0,-3-2 4 15,-4-2 0-15,0-1 2 0,-3-2 3 0,-5 2-1 16,-3-1 0-16,-6-1-3 0,0 0 0 16,-9-1-5-16,-1 1 5 0,-2 0 0 0,-6-3-4 15,-2 2 4-15,0-2-8 0,-3 1 2 0,-3 1-2 16,-1 0-4-16,-2 1 6 0,1 4-7 0,5 1 5 15,-2 3-6-15,1 3 6 0,3 6-1 0,1 2-3 16,-1 5-7-16,1 0-21 0,1 2-25 0,2 3-53 16,2 4-113-16,4-2-606 0,4-2-893 0</inkml:trace>
  <inkml:trace contextRef="#ctx0" brushRef="#br0" timeOffset="141445.38">20087 8086 1004 0,'0'0'92'0,"0"0"-56"0,0 0-32 0,0 0-2 15,0 0-7-15,0 0-20 0,0 0-31 16,0 0-41-16,0 0-90 0,0 0-103 0,0 0-188 16,0 0 478-16</inkml:trace>
  <inkml:trace contextRef="#ctx0" brushRef="#br0" timeOffset="141793.76">20087 8086 558 0,'43'-27'388'15,"-43"27"-167"-15,0-1-76 0,0 1-15 0,0 0-2 16,0 0-21-16,0 0-16 0,0 0-7 0,0 0-11 15,0 0-6-15,-1 0-8 0,1 0-11 16,-1 1-5-16,-3 2-2 0,1 0-2 0,1 2 1 16,-4-1 1-16,2 3 2 0,-3 0 0 0,3 2-1 15,-4 1 1-15,0 2-7 0,2 2 0 16,-7 2-6-16,1 3-12 0,-2 2-8 0,-3 1-9 16,-1 0-4-16,2 1 0 0,-1 0-5 0,-2-1 1 15,3 1-6-15,0-1-4 0,1-4-3 0,0-3-4 16,4-2-4-16,0-6-11 0,3-3-22 0,0-3-40 15,4-1-47-15,-4-1-52 0,6-6-35 0,-3-4 12 16,1-3 40-16,3-1 67 0,0-2 68 16,0 0 37-16,1 1 9 0,0 2-47 0,0 1-170 15,1 6-628-15</inkml:trace>
  <inkml:trace contextRef="#ctx0" brushRef="#br0" timeOffset="142110.49">19926 8121 437 0,'0'0'550'0,"0"0"-283"0,0 0-25 0,0 0-25 15,0 0-18-15,0 0-25 0,0 0-27 16,0 0-23-16,0 0-29 0,0 0-17 0,0 0-19 16,0 0-19-16,0 0-18 0,125 88-10 0,-113-77-7 15,1 0-4-15,-2-2 4 0,3 0-2 0,-2-2 2 16,5-2 1-16,-2-1 0 0,2-2 1 16,-1-2 0-16,-1 0 1 0,2 0 1 0,-3-6 2 15,1-1-1-15,-2-1 0 0,-1-2-2 0,-2 1-1 16,-1-1-1-16,-4 0-3 0,-1-3 1 0,-2 0-2 15,-2 1 0-15,0-3 2 0,-3 3-1 0,-4-2 2 16,-3 0 0-16,0 0-3 0,0 0 0 16,-2 0-6-16,-1 1-5 0,-3 1-4 0,3-1 0 15,-5 1 0-15,4 2 3 0,-3 1 5 0,0 1 1 16,2 2 0-16,-2 3 0 0,3 0-3 0,-2 2-4 16,3 1-6-16,2 1-14 0,1 5-24 15,0 0-41-15,3 2-86 0,4-2-204 0,1-1-1062 0</inkml:trace>
  <inkml:trace contextRef="#ctx0" brushRef="#br0" timeOffset="143360.69">19904 13185 2374 0,'0'0'84'0,"0"0"-53"15,0 0-17-15,0 0-3 0,0 0 6 0,0 0 19 16,0 0 10-16,0 0 6 0,0 0-1 0,0 0-12 16,0 0-8-16,0 0-5 0,0 0-5 0,0 0 1 15,-46 107-2-15,46-92-5 0,0 1-3 0,0-2-5 16,0-1-5-16,5-2-2 0,0 0-2 16,1-3-2-16,0-1-2 0,2-2-1 0,0-1-2 15,3-3 1-15,-2-1 3 0,0-2 1 0,1-4 4 16,2-3 3-16,-1-3 2 0,1-2 5 15,-2-3 0-15,1 0-1 0,-1-3-1 0,-2 2-2 16,-2 1-1-16,-3-1 4 0,-2 1 4 0,-1 3 4 16,0 1-4-16,-4-3 3 0,-3 2-4 15,-1-1-4-15,-3 2 4 0,0-2-8 0,-3 3-3 16,-1 1 0-16,1 0-7 0,-2 1 3 0,1 3-2 16,-1 0-7-16,-1 2-11 0,3 0-28 0,0 0-57 15,-1-2-115-15,6 2-301 0,3 0-1000 0</inkml:trace>
  <inkml:trace contextRef="#ctx0" brushRef="#br0" timeOffset="144244.09">19369 10890 0 0,'0'0'0'15,"0"0"0"-15,0 0 0 0,0 0 0 0,0 0 319 16,0 0 40-16,0 0-71 0,0 0-91 0,0 0-31 15,0 0-19-15,0 0 0 0,0 0-14 0,0 0-9 16,0 0-13-16,2-23-22 0,-3 22-10 16,0 1-13-16,-1 0-4 0,0 0-6 0,-2 0-6 15,3 0-4-15,0 0-9 0,0 0-4 0,0 0-2 16,1 0 7-16,-1 0 14 0,1 0 13 16,0 0 12-16,0 0 1 0,0 0-3 0,0 0-9 15,0 0-5-15,0 0-7 0,0 0-6 0,0 0-9 16,0 0-7-16,0 0-12 0,2 0-4 0,1-2-2 15,5-4-1-15,3 2 7 0,2-3-3 16,5-1-4-16,3-1 1 0,4 0-7 0,-1-1-2 16,-1-1-2-16,4 1-1 0,-4 0-6 0,4 3 4 15,-4-2 1-15,3 2-2 0,-4 1 4 0,0 1-3 16,-1 0-2-16,-2 1 2 0,-1 0-2 16,-4 2 0-16,2 1-4 0,-4 0-6 0,-4 1-16 15,-3 0-17-15,0 0-31 0,-5 2-37 0,0 3-53 16,-6 1-75-16,-5 2-112 0,2-2-291 0,3-1-843 15</inkml:trace>
  <inkml:trace contextRef="#ctx0" brushRef="#br0" timeOffset="144552.93">19304 10876 1849 0,'0'0'296'0,"0"0"-173"0,0 0-25 16,0 0 3-16,0 0 8 0,0 0 3 0,0 0 3 16,0 0 7-16,0 0 5 0,0 0-6 0,0 0-24 15,0 0-22-15,0 0-16 0,106 121-21 0,-85-100-9 16,0 2-13-16,-1 1-9 0,0-1 0 0,-2 0-5 16,-4-1 0-16,2-1 0 0,-3-1 1 15,-3 0 0-15,2 0-1 0,-3-4 4 0,0 0-4 16,0-4 1-16,-5-1-3 0,2-2-4 0,-4-4-2 15,0 0 0-15,-2-1-6 0,0-3-9 0,0-1-7 16,0 0-19-16,0 0-18 0,0-1-18 16,0-4-25-16,0-2-17 0,0-4-26 0,0-1-34 15,3-2-43-15,0-3-80 0,0 3-230 0,2 4-864 16</inkml:trace>
  <inkml:trace contextRef="#ctx0" brushRef="#br0" timeOffset="144844.15">19794 10733 1676 0,'0'0'366'0,"0"0"-188"0,0 0-29 0,0 0 6 16,0 0 9-16,0 0 1 0,0 0-17 16,0 0-31-16,0 0-26 0,0 0-21 0,0 0-10 15,0 0-5-15,0 0-7 0,0 0 3 0,-131 134-5 16,113-101-6-16,5 0-2 0,-3 0-3 16,6-1-5-16,-1-2-7 0,3 0-3 0,1-1-10 15,0-2 2-15,-3-2-5 0,6-2-1 0,-3 0 1 16,0-3-2-16,4-2 3 0,-1-1-3 0,-2-3 3 15,5-1 0-15,0-5-1 0,0-1-1 0,1-2-4 16,0-1 3-16,0-3-3 0,2 0-2 16,0-1-2-16,5 0-5 0,-4 0-3 0,3-2-8 15,-2-3-8-15,2-1-11 0,-3-1-12 0,0-1-11 16,4-1-15-16,-5-1-13 0,4-2-29 0,-3 0-48 16,1 1-106-16,0 1-325 0,-2 3-1020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48:30.5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10438 5049 2409 0,'0'0'142'15,"0"0"-27"-15,0 0-7 0,0 0 14 0,0 0 11 16,0 0-10-16,0 0-26 0,0 0-24 0,0 0-21 16,0 0-12-16,0 0-6 0,0 0-3 15,21-25 1-15,0 12-5 0,7-1-8 0,1-1-4 16,2 3-8-16,2-3-7 0,2 1-5 0,-1 0-14 15,-2 1-12-15,-2 1-14 0,-3 2-22 16,-4 0-23-16,-3 2-35 0,-7 4-48 0,-2-2-48 16,-3 6-76-16,-6-1-107 0,1 1-280 0,-3 0-727 0</inkml:trace>
  <inkml:trace contextRef="#ctx0" brushRef="#br0" timeOffset="467.5">10529 4911 2640 0,'0'0'132'0,"0"0"-12"0,0 0-3 0,0 0 5 16,0 0-2-16,0 0-24 0,0 0-23 15,0 0-23-15,0 0-9 0,0 0-5 0,0 0-3 16,0 0-3-16,0 0 2 0,0 0-2 0,-31 111-6 16,31-92-7-16,0 0-6 0,1-2-7 15,1-1-1-15,2 0-4 0,-1 0 5 0,-1 0-3 16,4-3-1-16,-3 0 10 0,1-1-10 0,0-2 3 15,-2-1 1-15,0-2-4 0,3-2 5 0,-3 0 0 16,-1-2 1-16,1 1 2 0,4-2-3 16,-4 1-2-16,1-1 1 0,4-1-1 0,2-1 3 15,2 0 1-15,1 0 1 0,5-6-3 0,-2 0 0 16,3-2-2-16,1 2-4 0,1-2 2 0,0 1-3 16,-1 0 3-16,1 2-1 0,0 1 0 0,1 1 1 15,0 1-2-15,-2 1 2 0,0 1-2 16,-4 0 1-16,-1 1-1 0,-3 2 0 0,-5 3 2 15,0-1-1-15,-3 4 0 0,-3 2 3 0,0 1 1 16,-3 5 4-16,-8 4 1 0,-4 1-2 0,-4 2-1 16,-3 0 0-16,-1 2 1 0,-5-2-2 15,0-1 1-15,2 0-1 0,-2-2-1 0,5-1 1 16,-4-2-3-16,5-3 1 0,2-5-3 0,1-1-2 16,6-2-8-16,3-2-4 0,1-3-12 0,1-1-12 15,5-1-9-15,2 0-17 0,1-1-23 16,0-4-58-16,0-3-75 0,4-2-148 0,3 0-791 15,-4 3-469-15</inkml:trace>
  <inkml:trace contextRef="#ctx0" brushRef="#br0" timeOffset="677.88">10411 5036 2979 0,'0'0'160'0,"0"0"-52"16,0 0-50-16,0 0-17 0,0 0-6 0,0 0-5 16,0 0-10-16,0 0-13 0,0 0-2 0,0 0-3 15,0 0-2-15,117-100-3 0,-86 84-7 16,0-1-11-16,-1 3-19 0,-7 2-30 0,-3 1-53 16,-2 4-68-16,-7 1-82 0,-1 3-85 0,-4 2-130 15,-3 0-949-15</inkml:trace>
  <inkml:trace contextRef="#ctx0" brushRef="#br0" timeOffset="1032.95">10458 5011 2655 0,'0'0'163'0,"0"0"-58"16,0 0-17-16,0 0 5 0,0 0 5 0,0 0-17 15,0 0-26-15,0 0-22 0,-31 126-18 0,31-107-2 16,0 2 0-16,0 0-4 0,0-1 2 15,0 1-6-15,1-1-3 0,5-2-1 0,-3-2-1 16,4 0-2-16,-2-5-1 0,3-3 1 0,-1-1-3 16,-3-1 1-16,5-3 2 0,0-2 3 15,1-1 8-15,2 0-1 0,3 0 3 0,2-4-2 16,4-3-9-16,5 0 2 0,-2 0-4 0,3 0 1 16,-3 1 0-16,2 3-2 0,-2 1-1 0,-2 2 1 15,-2 0 2-15,0 3-3 0,0 4 5 0,-3 1 1 16,-3 1-2-16,0 0 6 0,-7 2 3 15,0 0 5-15,-6 2 6 0,-1 1 3 0,-5 3 1 16,-8-1-1-16,-1 2-3 0,-7-1-3 0,-5 0-6 16,0 0-5-16,-5-1-5 0,-3 0-12 15,1-1-18-15,0-1-30 0,-1 1-59 0,10-6-175 16,11-2-1422-16</inkml:trace>
  <inkml:trace contextRef="#ctx0" brushRef="#br0" timeOffset="2550.41">21564 13647 2104 0,'0'0'37'16,"0"0"-3"-16,0 0 30 0,0 0 12 0,-11-131 3 15,20 112 0-15,4 1-20 0,3 1-11 0,5 3-3 16,2 3-7-16,-2 3-6 0,6 4-3 16,-3 4-7-16,2 0-7 0,-1 11 3 0,1 6-3 15,1 10 9-15,2 8 4 0,0 8-4 0,1 7 2 16,1 4-9-16,1 2-7 0,0 4-5 16,1 1-3-16,1 0-3 0,1 0 1 0,1-3 0 15,0 0-6-15,2-5-1 0,0-3-4 0,1-4-2 16,-3-4 4-16,1-4 5 0,-2-5 5 0,0-4 4 15,0-6-1-15,-1-3-2 0,-3-4-1 16,-4-4 2-16,2-6-4 0,-3-1-3 0,-1-5 1 16,0 0-5-16,-3-5 2 0,-3-3 0 0,-1-2-2 15,-1-3-2-15,-2-5-6 0,-3-2-6 0,0-1-8 16,-1-5-6-16,-4-2-6 0,-2-2-2 0,1 0 0 16,-5-4 4-16,-1 0 11 0,0 0 9 15,-4 0 13-15,-5 2 5 0,-4-2 6 0,-3 6 2 16,-4 1-1-16,-5 5 6 0,-5 5-2 0,-3 4 4 15,-6 4 1-15,-2 4 0 0,-1 5 0 0,-2 0-2 16,-1 1-2-16,-1 6-1 0,1 3-2 0,1 0-1 16,1 2-1-16,1 2 2 0,0 3-4 15,3-1-1-15,3 0 0 0,3 0 0 0,5-1 7 16,7 1 4-16,6-7 2 0,6 0 0 0,9-3-1 16,4-3 2-16,12-3-2 0,9-2-3 15,9-8-3-15,7-4-7 0,7-8-2 0,6-2 3 16,2-4-2-16,5-4 3 0,3-1-1 0,2 0-3 15,-1-2 3-15,1-1-3 0,-2 0-4 16,-3 1-10-16,-8 1-13 0,-4 0-20 0,-8 2-13 0,-6 0 2 16,-8 2 14-16,-6-3 25 0,-4 3 26 15,-10 1 20-15,-6 4 7 0,-1 2 3 0,-10 5-7 16,-6 2-12-16,-3 3-10 0,-3 3-23 0,-2 3-44 16,-2 3-124-16,7 2-322 0,6 1-988 0</inkml:trace>
  <inkml:trace contextRef="#ctx0" brushRef="#br0" timeOffset="2801.46">22656 13161 3406 0,'0'0'14'0,"0"0"-14"0,-165 112 7 16,98-44-6-16,1 11-1 0,-2 7 0 16,2 10-5-16,0 4 2 0,3 5-4 0,-2 4-3 15,6 2-11-15,1 2-7 0,4-2-14 0,5-4-19 16,6-7-22-16,5-6-43 0,4-8-63 16,4-11-115-16,10-23-309 0,8-19-908 0</inkml:trace>
  <inkml:trace contextRef="#ctx0" brushRef="#br0" timeOffset="3083.63">21562 13462 3400 0,'0'0'14'0,"0"0"-19"0,0 0 3 0,0 0 9 16,102 167-2-16,-70-111-2 0,3 5-5 15,7 0 0-15,4 2 0 0,6 0-3 0,6 0 3 16,4 0 0-16,7-3 2 0,6 0 2 0,7-3-3 16,2-5-4-16,5-4-13 0,6-7-7 0,-2-3-17 15,1-6-26-15,-6-5-37 0,-3-4-68 0,-9-2-109 16,-19-6-288-16,-22-7-988 0</inkml:trace>
  <inkml:trace contextRef="#ctx0" brushRef="#br0" timeOffset="3350.9">22963 13325 3290 0,'0'0'9'0,"0"0"-3"15,0 0-3-15,-124-33-3 0,87 47 0 0,-1 7-2 16,-2 5-3-16,0 7 2 0,-4 9 0 0,-2 6 2 16,-3 9 0-16,-6 8 2 0,-4 7-1 0,-3 6 3 15,-3 8-1-15,-3 4-2 0,-1 4 1 16,3 1-1-16,4-1-7 0,4-1-17 0,7-6-53 15,12-4-115-15,10-21-401 0,15-23-1055 0</inkml:trace>
  <inkml:trace contextRef="#ctx0" brushRef="#br0" timeOffset="4483.85">19949 15454 2893 0,'0'0'66'16,"0"0"-25"-16,0 0-17 0,0 0 2 0,0 0 5 16,0 0 7-16,0 0 9 0,0 0-3 0,0 0-2 15,0 0-6-15,0 0-6 0,0 0 3 0,-70-27-5 16,64 70-4-16,-2 9-10 0,0 2-8 16,-1 2-3-16,-1 3-4 0,3 1 3 0,0-2-4 15,0 0 2-15,-2-3-3 0,5-4-1 0,-3-4-3 16,4-3-2-16,-2-6-4 0,3-6-3 15,1-7-6-15,1-6-8 0,0-9-14 0,0-5-21 16,0-5-29-16,0 0-37 0,0-12-44 0,0-4-46 16,0-6-42-16,0-5-24 0,0-3 12 0,0-2 35 15,0 0 62-15,-4-3 58 0,-1-3 42 16,2-2 30-16,-3-3 16 0,4-5 18 0,2-4 19 16,0-3 42-16,0-2 53 0,2 2 60 0,5 1 51 15,0 4 32-15,0 5 4 0,1 6-20 0,0 9-29 16,-1 3-42-16,-1 6-38 0,2 4-34 0,-1 6-18 15,-1 3-10-15,3 4-5 0,0 4-1 16,0 0-5-16,-1 7-7 0,2 5-3 0,-4 6-7 16,2 4-4-16,3 5-3 0,-3 4-7 0,0 4-2 15,1 2 1-15,2 5 1 0,-1 0 1 0,2 3 2 16,1 0 0-16,2 1-3 0,0-1 1 16,3 0-5-16,2-3-5 0,2-1 1 0,0-3-5 15,4-4-4-15,-2-2 2 0,4-5-1 0,-3-2 1 16,3-1 1-16,-5-4 3 0,1-4-4 0,-2-1 3 15,-2-3 0-15,-4-3-1 0,0-2 3 16,-4-1-3-16,1-2-1 0,-5 0 1 0,0-2 0 16,-4 0 2-16,-2 0 4 0,-2-2 3 0,0 0 3 15,-4 0 0-15,-1 0-3 0,-7 0-5 0,-3 0-4 16,-5-2-1-16,0 2 1 0,-5 0 1 16,-3 0 1-16,-3 0 1 0,-2 4-1 0,-4 1 1 15,-3 1 4-15,-2 2-6 0,-1 1-5 0,-4 2-2 16,-2 3 0-16,-2 1 1 0,1 1 4 15,4 0-6-15,-2 0-16 0,5-4-19 0,4-2-47 16,6-4-101-16,8-4-375 0,13 0-1117 0</inkml:trace>
  <inkml:trace contextRef="#ctx0" brushRef="#br0" timeOffset="5567.19">11402 5492 1750 0,'0'0'185'0,"0"0"-34"0,0 0-32 16,-44 157-22-16,35-114-23 0,1-4-36 0,5 0-18 16,-1-6-13-16,3 0-5 0,1-2-8 0,1-4-4 15,6-3-4-15,2-3-3 0,0-6 3 0,2-2 6 16,1-8 17-16,1-4 24 0,4-1 25 15,-1-6 18-15,0-8 13 0,1-1 9 0,-2-2 6 16,1-4 4-16,-3 3-3 0,-3 1-11 0,-1-2-15 16,-6 2-14-16,1-1-12 0,-4 4-12 15,-4-2-9-15,-1 5-8 0,-6 0-5 0,-6 2-6 16,-1 6-5-16,-4 3-4 0,-2 3-3 0,-4 10-5 16,-2 4 0-16,0 3-6 0,-1 5-8 0,0 3-23 15,1 3-55-15,9-6-163 0,7-6-1432 0</inkml:trace>
  <inkml:trace contextRef="#ctx0" brushRef="#br0" timeOffset="6483.65">17107 14059 2974 0,'0'0'-17'0,"0"0"-48"0,0 0-13 16,0 0 10-16,0 0 13 0,0 0 18 0,127 0 7 15,-90 0 14-15,6-1 12 0,4-2 4 0,3 1 0 16,5 2 1-16,-1 0 2 0,0 0 3 15,3 0 1-15,-5 4 2 0,3-1 5 0,-1 3 0 16,-2-1 2-16,-5 3 0 0,0 0-5 0,-5 2-4 16,-3 0-2-16,-2 2-4 0,-7-2-3 15,-6 1 6-15,-2 0-2 0,-4 1 8 0,-6-2 8 0,-3 1 6 16,-7 0 17-16,-2 3 7 0,-2 2 4 16,-9 2-5-16,-7 4-11 0,-3 2-8 0,-3 5-11 15,-7 1-5-15,-5-1-1 0,0 3-4 16,-4-2 0-16,1-3-4 0,-1 0-4 0,1-4-3 15,5-3-11-15,1-5-16 0,5-3-45 0,1-5-80 0,11-2-199 16,5-4-1191-16</inkml:trace>
  <inkml:trace contextRef="#ctx0" brushRef="#br0" timeOffset="7250.19">17265 13483 2972 0,'0'0'121'0,"0"0"-40"16,0 0-20-16,0 0-3 0,0 0 1 0,0 0-7 15,0 0-17-15,0 0-11 0,0 0-9 16,0 0-3-16,0 0 0 0,0 0-4 0,21 51-4 0,2-33-1 15,6 2 0-15,5-1 0 0,3 1-1 16,4-2 0-16,1 0-4 0,5-2 1 0,-4-3 1 16,6 1 0-16,-3 0 4 0,1 0-1 0,2 0-3 15,-5 1 2-15,1 1-2 0,-4 3-1 0,-5-1 2 16,-1 3-3-16,-8 1 4 0,-1-1-4 16,-4 1 0-16,-1 0 3 0,-1-1-2 0,-2-3 4 15,0-1 1-15,-3-4-1 0,2-1 1 0,-4-4-1 16,-3-2-1-16,1-1 1 0,-3 0 2 15,-5-2-5-15,3 0 3 0,-4-1-1 0,-2 2-6 16,0-2 10-16,0 1-1 0,0 3 1 0,-1-2 5 16,-7 3-6-16,3 1-2 0,-5 0 1 0,-6 0 1 15,0 3 0-15,-3-1-2 0,-6 3 1 0,-1 2-9 16,-4 1 6-16,-6 0 0 0,-1 2-1 16,-3 1 6-16,-5 1-6 0,1 3 1 0,-4-1-2 15,-2 4 2-15,-1 3 2 0,1 2-1 0,0 0 2 16,-1 5-8-16,3-3 3 0,0 1-3 0,0 0-2 15,7-2-8-15,1-3-14 0,9-4-24 16,6-5-36-16,6-7-51 0,5-4-70 0,9-8-119 16,0-1-181-16,4 0-1042 0</inkml:trace>
  <inkml:trace contextRef="#ctx0" brushRef="#br0" timeOffset="7449.67">17314 13603 2812 0,'0'0'149'0,"0"0"-45"16,0 0-14-16,0 0-8 0,0 0-4 0,0 0 0 15,0 0-8-15,-9 134-13 0,12-75-18 0,4 6-14 16,-4 6-17-16,4 3-7 0,-5 2-3 16,-1 0-2-16,-1-1 0 0,0-3-3 0,0-3-14 15,-2-6-20-15,-1-9-39 0,-1-6-72 0,3-18-167 16,0-12-1194-16</inkml:trace>
  <inkml:trace contextRef="#ctx0" brushRef="#br0" timeOffset="8000.43">11654 5027 2567 0,'0'0'-37'16,"0"0"-5"-16,0 0 10 0,0 0-26 16,0 0-64-16,64 127-108 0,-56-100-321 0,-4-10-853 0</inkml:trace>
  <inkml:trace contextRef="#ctx0" brushRef="#br0" timeOffset="8433.49">11787 6038 2508 0,'0'0'219'15,"0"0"-67"-15,0 0-31 0,0 0-10 0,0 0-3 16,0 0-15-16,0 0-22 0,0 0-28 0,0 0-20 16,0 0-6-16,0 0-10 0,0 0 0 0,0 0-2 15,49-136-7-15,-23 116 4 0,3 0-3 16,2 3 3-16,0 1 0 0,0 3 1 0,2 2 2 15,-6 5 2-15,0 1 3 0,-4 5 0 0,-4 0 2 16,0 5 0-16,-7 5 0 0,0 4 1 0,-3 3 0 16,-1 4 1-16,-2 3 0 0,-2 4 0 15,-3 2-2-15,-1 2-3 0,0-2 0 0,-3 1-10 0,-5-1-7 16,-1 2-13-16,-1 0-25 0,-2 2-31 16,0-1-58-16,-2 3-134 0,4-9-453 15,6-8-951-15</inkml:trace>
  <inkml:trace contextRef="#ctx0" brushRef="#br0" timeOffset="9072.62">19533 10949 220 0,'0'0'-220'0</inkml:trace>
  <inkml:trace contextRef="#ctx0" brushRef="#br0" timeOffset="9733.14">19533 10949 1954 0,'42'42'204'0,"-44"-46"-100"16,0 2-9-16,1 1 24 0,0 0 2 15,1 1-14-15,0 0-21 0,1 0-14 0,3 4-1 16,5 3 8-16,3 4 0 0,6 2-14 0,1 3-15 15,-1 2-15-15,2 4-17 0,-4 1-6 0,2 0-5 16,-6 1-4-16,-2 0 1 0,-2 0-2 16,-6 1-2-16,-2-2-1 0,0 1-1 0,-4-3 0 15,-2-2 3-15,1-1 0 0,-1-3-1 0,2-1 2 16,-1-1-2-16,4-4-2 0,1-1 4 0,0 0-4 16,0-1 1-16,2 1 4 0,3 0-5 15,-2 1 0-15,-2-2 0 0,3 0-1 0,-1-3-1 0,-1-1 0 16,-1 1-1-16,-1-3-3 0,0-1-3 15,0 0-2-15,0 0-5 0,0 0 0 0,0-6-2 16,-2 0-4-16,-2-6-1 0,-1-2-5 0,2-2-6 16,-3-2-5-16,2-2-6 0,-4-1-1 15,-2-2 0-15,-1 0 4 0,0-1 1 0,-5 0 6 16,5-1 4-16,-3-2 8 0,-1 0 11 0,2 0 7 16,2-2 6-16,-1 0 3 0,0 0 4 0,-1 2 5 15,1 3 12-15,3 4 21 0,4 4 24 16,0 5 17-16,4 5-6 0,1 4-12 0,6 2-17 15,4 2-12-15,4 6 2 0,4 3-2 0,4 5-3 16,7 3-6-16,1 5-3 0,1 6-6 16,1 4-3-16,-2 4-5 0,-2 0-3 0,-4 6-2 15,-4-1-3-15,-1 1 3 0,-3-1-2 0,-1 1 5 16,-3 2 2-16,3 0 6 0,-3 0 4 0,1 1 2 16,-3-1-2-16,0-2-7 0,1 0-1 0,-2-4-4 15,1-2 0-15,0-4 3 0,-2-4 1 16,-2-6 3-16,1-3 0 0,0-8-1 0,-3-2-1 15,3-6-3-15,-4-5-3 0,3 0-1 0,-2-4 0 16,4-6 0-16,0-4 1 0,-1-6-2 0,1-5-6 16,1-2 2-16,1-5-8 0,-2-4 0 0,-1-3 4 15,-1-7-2-15,2-4 1 0,-5-6-4 16,3-5-5-16,-3-5-4 0,3-5-4 16,-3-3 3-16,4 1-1 0,-3-1 4 0,5 6 4 0,1 7 2 15,2 12 5-15,3 9 3 0,0 11-1 0,0 10-3 16,0 10-5-16,-1 6-14 0,1 3-28 15,-4 4-56-15,0 4-83 0,-3-2-157 0,-5 1-1319 0</inkml:trace>
  <inkml:trace contextRef="#ctx0" brushRef="#br0" timeOffset="10000.06">19349 11053 3189 0,'0'0'-18'0,"0"0"-12"16,0 0 14-16,0 0 21 0,0 0 18 0,0 0 8 16,162-78-3-16,-100 58-4 0,8 1 0 0,7 0-7 15,0 0-7-15,4 1-4 0,0 3-7 16,-2 0-3-16,-5 1-4 0,-5 1-14 0,-7 2-16 15,-5 2-15-15,-10 2-23 0,-7 2-18 0,-4 1-24 16,-11 2-32-16,-5 0-48 0,-4 0-97 0,-6 1-301 16,-6 1-858-16</inkml:trace>
  <inkml:trace contextRef="#ctx0" brushRef="#br0" timeOffset="10833.15">12864 5845 2090 0,'0'0'154'0,"0"0"-65"16,0 0 17-16,0 0 23 0,0 0 17 15,0 0 1-15,0 0-23 0,0 0-26 0,0 0-15 16,0 0-13-16,0 0-16 0,0 0-15 0,0 0-13 16,0 0-10-16,70-29-3 0,-84 51 2 0,-1 2-3 15,0 4-4-15,1-1-1 0,2 2-4 0,0 1-1 16,4-2-3-16,3-3-1 0,2 0-1 16,3 0 1-16,0 1-1 0,1-2-3 0,6 1 4 15,-2-1-3-15,2-3 1 0,2-2 2 16,-2-1-2-16,-2-2 4 0,4-1 1 0,-3-1 0 15,-3-3 3-15,-1 1 2 0,-2-3 0 0,0 1 3 0,-2 0 1 16,-9-1-6-16,-2 1 0 0,-5 1-2 16,-1-2 2-16,-1-2 3 0,1-2 4 0,0-4 8 15,7-1 6-15,0-5 5 0,4-5-4 0,5-6-6 16,3-2-13-16,0-5-1 0,4-2-3 0,6-6-1 16,7-3 1-16,-1-1-9 0,7-3-5 15,1-1-9-15,5 3-9 0,2 2-23 0,4 3-35 16,5 5-74-16,-7 7-177 0,-10 6-1341 0</inkml:trace>
  <inkml:trace contextRef="#ctx0" brushRef="#br0" timeOffset="11883.56">23474 13004 2672 0,'0'0'76'0,"0"0"-47"15,0 0-7-15,0 0 25 0,0 0 22 0,0 0 12 16,0 0-1-16,0 0-14 0,0 0-17 0,0 0-14 16,0 0-12-16,0 0-8 0,-75-15-2 0,49 29-4 15,-6 5-3-15,-4 2 1 0,-7 6 0 16,-2 5 2-16,-9 4 3 0,-2 2 0 0,-6 4 2 15,-3 0 3-15,1 1 0 0,-1 2 4 0,3-1 4 16,2-2-2-16,4-2-1 0,6-3-7 0,0-1-5 16,8-4-2-16,-2-3-5 0,4-4 1 15,0-3-4-15,1-2 0 0,0-1 0 0,2-3-2 16,0-2 2-16,3-2-2 0,1-1 2 0,6-2 0 16,5-2-3-16,4-1 5 0,8-2-4 0,4-1-4 15,4 0-5-15,2 0 0 0,0 0 2 16,3 0-1-16,3 0 10 0,1 1-3 0,3-2 1 15,0 1 3-15,4-1-2 0,4-1 7 0,4 0 1 16,3 3 8-16,5 1 1 0,4 3 3 16,2 1 3-16,1 6-5 0,3-1 0 0,2 4-4 15,1 0-2-15,0 0-1 0,3-1-2 0,1 3 2 16,2-4-3-16,0 4-1 0,1-5-3 0,-2 0-2 16,0-1-3-16,-1-1 2 0,-2-4-3 0,1 2-1 15,-5-5-2-15,-2-2-3 0,-2 0 1 0,-2-3 2 16,-5 0-2-16,-3-1-6 0,-6 0-5 15,-2-3-17-15,-5-2-9 0,-5 0-13 0,-4-1-14 16,-1-4-14-16,-3 0-33 0,-1-3-39 0,0 0-61 16,-2-3-80-16,-2 5-143 0,2 2-1040 0</inkml:trace>
  <inkml:trace contextRef="#ctx0" brushRef="#br0" timeOffset="12183.16">23232 13061 2838 0,'0'0'68'0,"0"0"-17"0,0 0-1 15,0 0 21-15,0 0 11 0,0 0-5 0,0 0-16 16,0 0-10-16,0 0-4 0,0 0 1 0,0 0 6 16,0 0-6-16,-20 131-9 0,16-71-6 0,-1 7-11 15,-1 3-5-15,0 3 0 0,-3 1 1 16,1 3 0-16,-1-6 1 0,1 2 0 0,-1-1-4 15,2-3-3-15,-3-1-1 0,2-4-4 0,3-4 1 16,-1-10 3-16,4-4 0 0,-2-7 0 0,2-5-2 16,-1-4-2-16,2-4-7 0,1-5-1 15,0-5-6-15,-1-4-7 0,-1-5-3 0,1-2-9 16,-1-2-11-16,-2-2-15 0,0-1-14 0,-2 0-24 16,-2 0-24-16,0-3-38 0,-1 0-83 0,0-2-181 15,3 4-1200-15</inkml:trace>
  <inkml:trace contextRef="#ctx0" brushRef="#br0" timeOffset="51064.9">18596 4364 2556 0,'0'0'224'0,"0"0"-148"16,0 0-30-16,0 0 4 0,0 0 15 0,0 0 14 16,0 0-10-16,0 0-9 0,0 0-19 0,0 0-19 15,0 0-4-15,0 0-8 0,-10-33 5 16,12 39 7-16,3 5 10 0,0 2 3 0,1 5-2 15,-1 3-1-15,4 4-10 0,-1 2-4 0,0 0-9 16,-2-2-4-16,3 0-3 0,1-2-2 0,-2-2-1 16,2-2-2-16,-1 1 1 0,0-1-2 0,3-3 0 15,-1-2 1-15,0-1-5 0,1-3-1 16,3-3-4-16,-1-5-3 0,-2-2 1 0,2-1-3 16,-1-6 2-16,-3-5 1 0,1-1 4 0,-3-3 4 15,-3-1 4-15,2-1 4 0,-4-1-5 0,2 1 6 16,-2-2 0-16,-2 0 0 0,-1 0 4 15,0 0-5-15,0-1 1 0,0 2 0 0,-1-3-2 16,-3 2 1-16,-1 2 0 0,3 2 0 0,-1 1 3 16,-2 3 6-16,4 4-1 0,-1 2 2 15,1 2-2-15,0 2 0 0,1 2 0 0,0 0-6 16,0 0-2-16,0 2-4 0,4 5 8 0,-1 3 6 16,5 5 2-16,2 4 4 0,0 4-7 15,1 2-1-15,1 3 0 0,1 1-3 0,-1 3-3 16,1 1-1-16,-1-1-2 0,4 2 2 0,-5 0 1 15,-1-2 1-15,-1-2 4 0,-4-1-1 0,0-4 4 16,-3 0 2-16,-2-2-1 0,0-3 8 0,-7 1-1 16,-2-1-2-16,-5-2-3 0,-3 1-5 0,0-3-3 15,-3-1-3-15,1-3 3 0,0-1-6 16,0-4-7-16,4-3-7 0,0-4-18 0,3 0-23 16,3-4-38-16,1-5-51 0,6-4-107 0,0 2-263 15,0 3-1123-15</inkml:trace>
  <inkml:trace contextRef="#ctx0" brushRef="#br0" timeOffset="51240.43">19083 4482 2681 0,'0'0'278'0,"0"0"-232"15,0 0-9-15,0 0 12 0,0 0 6 16,0 0 1-16,0 0-14 0,0 0-18 0,0 0-13 15,0 0-10-15,0 0-13 0,0 0-20 0,125-14-29 16,-106 10-40-16,2 1-56 0,-1 1-85 0,-7 0-246 16,0 1-1045-16</inkml:trace>
  <inkml:trace contextRef="#ctx0" brushRef="#br0" timeOffset="51406.31">19135 4593 2372 0,'0'0'692'0,"0"0"-689"0,0 0 10 0,0 0 37 16,0 0 24-16,0 0 4 0,0 0-22 0,0 0-36 15,0 0-21-15,135-3-18 0,-109-2-22 16,-4 0-35-16,1-1-71 0,-4 1-168 0,-8 2-1296 0</inkml:trace>
  <inkml:trace contextRef="#ctx0" brushRef="#br0" timeOffset="54031.89">20057 4178 1559 0,'0'0'469'0,"0"0"-427"15,0 0 22-15,0 0 54 0,0 0 37 16,0 0 10-16,0 0-28 0,0 0-35 0,0 0-19 15,-128 56-16-15,117-45-8 0,-2 0-7 0,3 0-12 16,1 1-6-16,1-1-4 0,3 1-6 0,0 0-7 16,3 2-5-16,1 0-7 0,1-1-3 15,0 1 7-15,0-1-3 0,2 0 0 0,2-3-3 0,3-1-6 16,-1-2 2-16,-1-3 1 0,4 1-1 16,2-3 0-16,-2 0 5 0,1-2 3 0,1 0 4 15,-1-5 3-15,2-2 0 0,3-2 0 0,-3-2 0 16,0-2-3-16,0-2-3 0,1-2-1 0,-1 1-3 15,-2-2-4-15,-3 0 2 0,1-1-3 16,-1 0 6-16,-3-2-3 0,0 0-4 0,-2-2 3 16,-2 0-10-16,0-2 7 0,-1 0 0 0,-5-1-5 15,2 1 2-15,-3 1-6 0,-2 0-3 16,4 4 0-16,-2 4 3 0,1 2 6 0,1 5 6 16,2 2 8-16,-1 4-2 0,2 1 3 0,2 2-7 15,0 0-6-15,0 0-6 0,0 4-1 16,0 4 16-16,1 3 18 0,4 6 11 0,-2 3 10 15,4 4-2-15,-2 5-3 0,5 1-4 0,0 0-3 16,1 1-8-16,0 0-12 0,4-2-4 0,-2-2-9 16,0-2-6-16,2-4-9 0,-3-1-14 15,-1-4-16-15,-2 0-33 0,-1-4-41 0,-2-1-67 16,0-2-126-16,-4-5-1313 0</inkml:trace>
  <inkml:trace contextRef="#ctx0" brushRef="#br0" timeOffset="54615.39">20220 4131 2435 0,'0'0'147'0,"0"0"-46"0,0 0 17 0,0 0 13 16,0 0-5-16,0 0-35 0,0 0-41 0,0 0-25 16,0 0-13-16,0 0 6 0,0 0 3 0,0 0 4 15,0 0-1-15,108-31-5 0,-91 31-3 0,-1 2-1 16,-2 3-1-16,-3 1-6 0,-1-1-5 16,0 3-4-16,-3 1-1 0,-3 2 4 0,-1 0 2 15,0 2 3-15,-3-2 1 0,0 2-2 0,-3 0 3 16,-1-1-3-16,-4 0 0 0,3-2 0 0,-3-2-3 15,2-1 3-15,2-1-1 0,1-4-1 16,0 1 2-16,1-3-1 0,2 0-3 0,0 0 2 16,0 0-2-16,2-4-6 0,2-3-11 0,-1-1-7 15,4-4 0-15,2-1 5 0,-3-1 9 0,3-2 6 16,1 0 3-16,0 0 0 0,0-2-1 16,0 0 2-16,0 0-4 0,-1-2 3 0,-2 0 1 15,0 1-2-15,0 1 3 0,-1 2 1 0,-2 4 1 16,-2 4 4-16,3 2 6 0,-4 4-3 0,-1 2 0 15,0 0-2-15,0 0-3 0,0 3 5 16,0 6 8-16,0 0 5 0,-1 5 3 0,-2 3-3 16,0 1-4-16,3-1-4 0,-1 1-2 0,1 0-2 15,0-1-7-15,1 2-2 0,5-2-3 0,-2-2 0 16,5 0 1-16,-1-2-1 0,1-2 1 16,-2-2-1-16,4 0 2 0,-1-3 0 0,3-1 0 15,-2-4 0-15,0 2 1 0,1-3-4 0,-1 0-5 16,-1 0 3-16,1 0-4 0,-2-3 0 15,0 0-3-15,-1-1-17 0,-3-1-15 0,1 0-24 16,-3-2-29-16,0-1-46 0,1 2-92 0,-3 0-220 16,0 2-1179-16</inkml:trace>
  <inkml:trace contextRef="#ctx0" brushRef="#br0" timeOffset="55890.61">19838 4669 2275 0,'0'0'155'0,"0"0"-71"0,0 0 6 15,0 0 18-15,0 0-1 0,0 0-16 16,0 0-33-16,0 0-25 0,0 0-6 0,0 0 1 16,0 0 0-16,0 0 3 0,134-24 1 0,-100 16-8 15,0 1-4-15,-1-2-4 0,4 1 0 16,-2 0 9-16,1-1-1 0,-2 0 2 0,1 1-1 15,-4 0-6-15,-6 0-2 0,1 2-8 0,-7 1-5 16,-5 1-4-16,-3 0-2 0,-5 2-3 0,-3 1-5 16,-3-1-6-16,0 2-22 0,0 0-40 15,-2 0-63-15,-5 0-158 0,5 0-571 0,-2 0-712 0</inkml:trace>
  <inkml:trace contextRef="#ctx0" brushRef="#br0" timeOffset="56464.76">20315 4850 2352 0,'0'0'147'0,"0"0"-68"0,0 0 1 0,0 0 22 16,0 0 11-16,0 0-3 0,0 0-18 0,0 0-22 16,0 0-16-16,0 0-9 0,0 0-10 0,-123 59-10 15,113-48-6-15,1 0-6 0,-1 1-2 16,3 4 2-16,0-1 0 0,0-2-1 0,3 2-5 15,-1-3-5-15,4-1-8 0,1-2 1 0,0-3-5 16,0 1 0-16,6-1 1 0,-2-2-2 0,3-1 0 16,2-2 4-16,-3-1 3 0,4 0 1 0,3-5 5 15,-2-2-2-15,0-2 1 0,1-2 4 16,-2-4-2-16,0 0 0 0,1-2-1 0,-2-1-3 16,-1 1-1-16,-3-1 0 0,2-2 2 0,-4 2 0 15,-1-1 2-15,0 1-3 0,-2-1-2 0,0 1 5 16,0 3 3-16,0-1 6 0,-2 3 4 15,1 3-1-15,-1 2 2 0,0 1-1 0,-1 1-3 16,0 3 3-16,2 1-3 0,1 1-2 0,0 1-3 16,0 0-7-16,0 0-8 0,0 1-5 0,0 4 2 15,1 1 6-15,5 3 10 0,-3 4 5 16,3 2-1-16,-1 2-1 0,2 1-4 0,2-1-2 16,-2 2-3-16,1 0-1 0,2 3-6 0,3-5-5 15,-1 1-11-15,0 0-31 0,-1-4-38 16,1-1-60-16,2-2-98 0,-6-4-211 0,0-2-1141 0</inkml:trace>
  <inkml:trace contextRef="#ctx0" brushRef="#br0" timeOffset="56764.68">20579 4711 2821 0,'0'0'133'0,"0"0"-68"15,0 0 4-15,0 0 16 0,0 0 0 16,0 0-16-16,0 0-38 0,0 0-19 0,0 0-11 16,0 0-4-16,0 0 5 0,0 0-9 0,0 0 0 15,0 0 1-15,-50 110-4 0,58-97 7 16,1-1 2-16,1-1 1 0,1 0 8 0,0 1 3 16,1 0 4-16,-2-2 0 0,0-2 1 0,0 0-4 15,-2-2-1-15,-3 0 3 0,-1-2-2 0,-3-1 6 16,-1 1 6-16,0 0 4 0,-3-1 6 15,-5 2-1-15,-2 1-7 0,-2 1-9 0,-3-2-12 16,0 1-7-16,-1-1-5 0,-1 0-8 0,2 0-9 16,-1-2-19-16,2 0-23 0,1 1-35 0,0-3-67 15,5 0-158-15,1 0-1316 0</inkml:trace>
  <inkml:trace contextRef="#ctx0" brushRef="#br0" timeOffset="57198.53">20518 4643 2676 0,'0'0'94'15,"0"0"-85"-15,0 0 0 0,0 0 39 0,0 0 31 16,0 0 19-16,0 0-11 0,0 0-28 0,0 0-12 15,0 0-9-15,-10 138-6 0,10-113-7 0,0 1-6 16,0-1 1-16,3 0 1 0,3 1 5 16,3-2-4-16,1 0-6 0,1-2-5 0,1-2-9 15,1-1-1-15,3-4-2 0,-1-1 3 0,2-3-2 16,3-1-2-16,1-4 2 0,2-3-7 0,-1-3-10 16,0 0-18-16,-1-3-30 0,-5-6-61 15,-1 0-90-15,-6 1-173 0,-5 2-920 0</inkml:trace>
  <inkml:trace contextRef="#ctx0" brushRef="#br0" timeOffset="57386.02">20353 4856 3048 0,'0'0'67'0,"0"0"-33"0,0 0 7 0,0 0 17 16,0 0 6-16,0 0-8 0,0 0-23 0,0 0-14 15,118-19-8-15,-91 14-5 0,2-1-3 16,-1 0-5-16,-3-2 2 0,3 1-7 0,-3 0-5 16,0-3-13-16,-2 1-30 0,-3 0-51 0,1-2-88 15,-3 4-152-15,-7 3-1202 0</inkml:trace>
  <inkml:trace contextRef="#ctx0" brushRef="#br0" timeOffset="59164.65">21226 4356 2287 0,'0'0'72'0,"0"0"-10"0,0 0 33 0,0 0 31 16,0 0 4-16,0 0-17 0,0 0-34 16,0 0-21-16,0 0-14 0,0 0-5 0,0 0-1 15,0 0-8-15,0 0 5 0,0 0-5 0,-24 5-3 16,28-5-1-16,-1 0-9 0,4 0 0 0,1-1 0 15,4-2-2-15,2-1 0 0,5-1-3 16,2-1-6-16,3-1-10 0,1-1 1 0,0 0-7 16,-1 2-3-16,-3 0-3 0,-2 1-14 0,-3-1-16 15,-2 3-21-15,-3 0-26 0,-4 2-24 16,0 1-19-16,-4 0-24 0,0 1-31 0,-3 2-95 16,0-1-1168-16</inkml:trace>
  <inkml:trace contextRef="#ctx0" brushRef="#br0" timeOffset="59396.49">21128 4493 2387 0,'0'0'139'15,"0"0"-29"-15,0 0 0 0,0 0 8 0,0 0 9 16,0 0-23-16,0 0-19 0,0 0-7 0,0 0-18 16,0 0-16-16,0 0-11 0,132 9-12 0,-105-13-8 15,-3 2 3-15,2-1-6 0,-1 0 3 0,-1-1-1 16,0 2-3-16,-1-2 4 0,-3 0-3 0,-1 1 0 15,-1-1-4-15,-6 2 0 0,-1-1-3 0,-3 2-1 16,-2 0-1-16,-2 1-2 0,-1-1 1 16,0 0-4-16,0 0-1 0,-1 0-7 0,0-1-15 15,-1-1-29-15,1-1-57 0,2-1-120 0,-2 2-341 16,1-1-1097-16</inkml:trace>
  <inkml:trace contextRef="#ctx0" brushRef="#br0" timeOffset="60102.32">22582 3929 2344 0,'0'0'129'0,"0"0"-48"16,0 0 7-16,0 0 20 0,0 0 6 0,0 0-8 15,0 0-24-15,0 0-21 0,0 0-8 0,0 0-4 16,0 0 0-16,0 0-3 0,-130-41 0 16,115 48-5-16,-2 2-4 0,4 1-2 0,-1 5-10 15,0-2-3-15,1 2-8 0,1 0-5 0,2 0-1 16,-1 0-4-16,3 0 1 0,1 0-1 15,2 1-1-15,-1 0 0 0,4 0 0 0,2-1-1 0,0-1 1 16,3 0-3-16,5 0 1 0,1-3 1 16,4 1-2-16,0-3 2 0,4 0 2 0,2-1-4 15,1-1 2-15,0 0 0 0,3 0-3 0,-3-1 0 16,0-2 0-16,-2 1-3 0,1 0 3 0,-3-1 1 16,2 0-1-16,-5 1 2 0,3 0-1 15,-4 0 1-15,-1 0-2 0,-1 1 3 0,-3 0 0 16,-2 0-2-16,-1-2 2 0,-3 3-2 0,-1-4 2 15,-1 2 5-15,-5-1 3 0,-3 2 3 0,-3-1-3 16,-5-1 0-16,-1 1 1 0,-7 0-1 16,0-1 4-16,-5 2-3 0,-2-1 0 0,-3 0 1 15,3-1-2-15,-1-1 5 0,2 1-1 0,2-2 1 16,1 0-2-16,5-1-4 0,2-1-2 16,5 0-3-16,3 0 2 0,6 0-6 0,4 0 0 15,3-2-8-15,0-1-9 0,6-1-5 0,1-2-12 16,5-2-15-16,3-2-29 0,3 0-61 0,-5 3-129 15,-4 2-1470-15</inkml:trace>
  <inkml:trace contextRef="#ctx0" brushRef="#br0" timeOffset="60747.64">22954 3907 2835 0,'0'0'59'0,"0"0"-46"0,0 0 5 15,0 0 25-15,0 0 4 0,0 0 3 16,0 0-13-16,0 0-19 0,127-3-4 0,-111 9-4 16,0 0 4-16,-2 3 0 0,0 0 5 0,-5 3 0 15,-2 0 1-15,-3 1-1 0,-2 1-4 0,-2 1 1 16,0-1-2-16,-2 3-1 0,-7-2-3 16,-2 2-4-16,-3-2-3 0,-2-1 0 0,-1-3 0 15,-1 0 2-15,2 0-1 0,-3-2 5 0,6-3-2 16,-1-1-1-16,4-4 1 0,4-1-7 0,-1 0 0 15,5 0-1-15,2-3-6 0,0-1-10 0,1-4-7 16,7 0-4-16,1-1 0 0,2 1 1 0,0 0 4 16,-1-2 5-16,3-1 1 0,1 0 7 15,0 0 4-15,1-3 3 0,0 3 3 0,-2-3 1 16,1 0 0-16,0 0 3 0,0-1 2 0,1 0 2 16,-4 2 4-16,1-2 5 0,-1 2 1 15,-1 1 6-15,1 3 1 0,-3 1 1 0,0 2 2 16,-2 1-3-16,-1 1 3 0,0 0-2 0,-2 2 3 15,0 1-1-15,-2-1-1 0,-1 2-5 0,0 0-3 16,0 0 1-16,0 5-1 0,-1 1 7 16,0 3 2-16,-4 0-2 0,0 3 2 0,1 2-4 15,-1 1-3-15,4-3-2 0,-2 3-1 0,3-3-4 16,0 1-4-16,0 0-2 0,5-2-7 0,3 0 4 16,0-1-2-16,4-1 0 0,1-1 1 0,1-1-4 15,3-2 1-15,1-2-1 0,3-2 3 16,-1-1-2-16,2 0-2 0,-1 0-2 0,-2 0-6 15,0 0-1-15,-3 0-8 0,-3-2-11 0,-3-1-18 16,0 0-36-16,-6 1-61 0,2 0-164 0,-4-2-1424 16</inkml:trace>
  <inkml:trace contextRef="#ctx0" brushRef="#br0" timeOffset="77275.6">14613 5395 2558 0,'0'0'297'0,"0"0"-249"16,0 0-6-16,0 0 0 0,0 0 12 15,0 0 19-15,0 0 0 0,0 0-6 0,0 0-11 16,0 0-9-16,0 0-1 0,0 0-1 0,3 31-4 15,2-2-8-15,1 4-11 0,2-1-9 0,2-2-6 16,0 1-4-16,0-2-2 0,1 0-5 16,0-2-4-16,0 0-8 0,2-3-10 0,-2-2-16 0,-1-1-25 15,2-3-36-15,-3 1-55 0,0-3-87 16,-3-4-203-16,-4-5-1126 0</inkml:trace>
  <inkml:trace contextRef="#ctx0" brushRef="#br0" timeOffset="77480.47">14365 6041 2850 0,'0'0'111'0,"0"0"-31"0,0 0-26 0,0 0 1 16,0 0 10-16,0 0 15 0,0 0-4 0,0 0-16 16,157-89-18-16,-109 68-16 0,3-1-11 0,0 1-10 15,0-1-4-15,0 1-7 0,-2 1-7 16,-3 4-9-16,-6 2-15 0,-4 4-20 0,-5 2-22 15,-6 3-36-15,-4 4-63 0,-7 1-163 0,-6 0-1248 0</inkml:trace>
  <inkml:trace contextRef="#ctx0" brushRef="#br0" timeOffset="77848.49">14817 6076 3069 0,'0'0'42'0,"0"0"-17"16,0 0 2-16,0 0 13 0,0 0 18 0,0 0 0 15,0 0-11-15,0 0-13 0,0 0-14 16,0 0-6-16,0 0-4 0,-74 126-3 0,70-110-2 16,3 1-1-16,0-2-3 0,1 0-3 0,0-1 2 15,2-1-2-15,4-1 2 0,0 0 2 16,2-1-2-16,2-2 3 0,3 1 3 0,3-2 2 15,-1-1 4-15,5 0 1 0,-1-2 0 0,-1 0-1 16,1-2 1-16,-5 1 0 0,-2-1-4 16,-2-2 2-16,-5 1 0 0,-3-2-1 0,0 2 10 15,-2-1 9-15,0 0 7 0,-3 3 5 0,-3 0-9 0,-6 3-9 16,-2 1-9-16,-7 2-7 0,-2 3-3 16,-2-1-1-16,-1 0 1 0,-1-2-4 0,-1 3-2 15,3-1-2-15,1-3-4 0,4 0-3 0,2-4-7 16,6-1-10-16,4-4-14 0,1 0-19 0,5-1-38 15,2-7-57-15,0-3-98 0,4 1-261 16,0 2-1124-16</inkml:trace>
  <inkml:trace contextRef="#ctx0" brushRef="#br0" timeOffset="78673.3">15174 5708 2811 0,'0'0'88'16,"0"0"-43"-16,0 0-5 0,0 0 8 0,0 0 8 16,0 0-3-16,0 0-11 0,0 0-13 0,0 0-12 15,0 0-4-15,0 0-3 0,0 0 1 16,0 0 1-16,0 0 0 0,-42-13-2 0,42 13-2 16,0-1-3-16,0 1-5 0,0 0-2 0,0 0-3 15,0 0-5-15,0 0 1 0,0 0-3 0,0 0 0 16,0 0 1-16,0-1 2 0,2 1 3 0,-2 0 6 15,0 0 4-15,1 0 3 0,-1 0-2 0,0 0 0 16,0 0 4-16,0 0 1 0,0 0 2 16,0 0 1-16,0 0 0 0,0 0-3 0,0 0 6 15,0 0 0-15,0 0 0 0,0 0 2 0,0 0-8 16,0 0-2-16,0 0-2 0,0 0-1 0,0 0-2 16,0 0 0-16,0 0-1 0,0 0-5 15,0 0 6-15,0 0-3 0,0 0 2 0,0 0 3 16,0 0-5-16,0 0 1 0,0 0 0 0,0 0-4 15,0 0 4-15,0 0 0 0,0 0-1 16,0 0 0-16,0 0 2 0,0 0-2 0,0 0 1 16,0 0 6-16,0 0-5 0,0 0 1 0,0 0-2 15,0 0-3-15,0 0 4 0,0 0 0 0,0 0 1 16,0 0 0-16,0 0-2 0,0 0 1 16,0 0-2-16,0 0 3 0,0 0-3 0,0 0 1 15,0 0-1-15,0 0-2 0,0 0 2 0,0 0-1 16,0 0 2-16,0 0 1 0,0 0-3 0,0 0-1 15,0 0-1-15,0 0-2 0,0 0 3 0,0 0 0 16,0 0 0-16,0 0 2 0,0 0-2 16,0 0 2-16,0 0-1 0,0 0 1 0,0 0-2 15,0 0-2-15,0 0 1 0,0 0-6 0,0 0-3 16,0 0-10-16,0 0-18 0,0 0-24 0,0 0-51 16,0 0-103-16,0 0-417 0,0 0-979 0</inkml:trace>
  <inkml:trace contextRef="#ctx0" brushRef="#br0" timeOffset="80847.13">22224 4636 1720 0,'0'0'740'0,"0"0"-687"0,0 0-23 15,0 0 13-15,0 0 18 0,0 0 6 16,0 0 1-16,0 0-19 0,0 0-14 0,0 0-8 16,0 0-9-16,0 0-4 0,101-2-6 0,-70-5 5 15,2-2-3-15,2 0-4 0,1-2 4 0,-5 2-2 16,0 0 1-16,-2 1 5 0,-4 0 0 15,-2 3-1-15,-6 2-2 0,-3 0-2 0,-5 2-8 16,-5 1-1-16,-4 0 1 0,0 0 2 0,-5 3 5 16,-6 2-3-16,-6 2-6 0,-3 2-5 0,-3 0-3 15,-5 2 0-15,0-2 3 0,-3 2 8 16,1-3 1-16,-1 0 7 0,1 1 2 0,1-1 4 16,4 0 7-16,3-2 4 0,1-1 1 0,4-1 0 15,6-1 0-15,4-1-1 0,4-2-4 0,3 0-7 16,3 0-4-16,5 0 0 0,4 0 2 15,6-2 6-15,3-2-3 0,1-3 0 0,5 1-2 16,1 0-1-16,0-2 3 0,1 1 2 0,-2 1 2 16,-2-1-2-16,-4 1 2 0,-2 0-3 15,-2 3-2-15,-4-1 0 0,-3 2-5 0,-3-1-2 16,-3 2-3-16,-2 0-3 0,-2 1 2 0,0 0 1 16,0-1 0-16,0 1-6 0,-1-1-1 0,-1 0-9 15,-2-2-7-15,-2 1-7 0,3-1-20 0,-2 0-18 16,2-1-27-16,-4 0-43 0,4 0-75 0,-2 0-202 15,1 3-1201-15</inkml:trace>
  <inkml:trace contextRef="#ctx0" brushRef="#br0" timeOffset="82047.7">20295 5496 2348 0,'0'0'121'0,"0"0"-39"0,0 0-4 15,0 0 11-15,0 0 11 0,0 0-7 0,0 0-15 16,0 0-17-16,0 0-14 0,0 0-11 0,0 0-6 16,0 0-4-16,0 0-1 0,0 0-1 15,-92 6-4-15,78 7 1 0,-4 1 1 0,1 4-3 16,2 0 3-16,-1 3-5 0,4 0-2 0,2 1-3 15,1 1-2-15,3-3-7 0,1 0-3 0,4-3-6 16,1-1-6-16,0-1 1 0,0-2-4 16,6-3 1-16,0-1 0 0,2-3 0 0,2-2 6 15,1-1 2-15,1-3 6 0,4 0 0 0,-1-7 1 16,1-1 0-16,-1-3-3 0,0-2 3 16,-2-1-1-16,-2-1-1 0,-2 0 1 0,2-1-7 15,-4 0-6-15,-4 0-4 0,2-2-5 0,-3 2 2 16,-2-4 2-16,0 1 2 0,0-1-5 0,-2-1 1 15,-3-1-2-15,-2-1-8 0,1-1 13 16,-2 0 7-16,-1 1 4 0,2 1 18 0,1 2 0 16,-2 3 1-16,3 2 3 0,0 6 2 0,1 0-1 15,-1 5-3-15,4 1-1 0,0 2-1 0,1 1-11 16,0 0-1-16,0 0-6 0,0 0-5 0,0 3 7 16,0 4 16-16,0 3 20 0,2 6 19 0,3 2 16 15,-1 3-8-15,2 1-11 0,0 1-10 16,2-1-9-16,-1 3 0 0,0-3-4 0,0 1-7 15,2 0-6-15,-1-2-7 0,0-1 0 0,-2 0-2 16,4-1 0-16,-3-2-4 0,-1-3-3 16,0-2-2-16,1-1-7 0,-3-4 5 0,2 2-4 15,-2-2-7-15,1-2 1 0,-1-1-14 0,1-1-12 16,-1 0-27-16,-1-2-43 0,3 1-87 0,-3-2-227 16,-2 1-1186-16</inkml:trace>
  <inkml:trace contextRef="#ctx0" brushRef="#br0" timeOffset="82329.95">19895 6181 2833 0,'0'0'99'0,"0"0"-61"16,0 0-12-16,0 0 12 0,0 0 15 0,0 0 14 16,0 0 1-16,0 0-10 0,0 0-9 15,125-56-9-15,-84 38-10 0,1 0-5 0,4-1-9 16,0-1-6-16,1 1-3 0,-4 2-5 0,-2 2-3 16,-3 2-6-16,-6 3-8 0,-5 2-14 15,-8 3-18-15,-7 3-18 0,-6 1-15 0,-1 1-37 16,-4 0-45-16,-1 6-61 0,0-1-257 0,0-1-1054 0</inkml:trace>
  <inkml:trace contextRef="#ctx0" brushRef="#br0" timeOffset="82779.48">20330 6299 2690 0,'0'0'74'0,"0"0"-52"0,0 0 3 16,0 0 16-16,0 0 20 0,0 0 6 0,0 0-8 16,0 0-7-16,0 0-7 0,0 0 0 0,-132 67 1 15,113-52 4-15,1 0-2 0,-1 1 0 16,6 0-7-16,-3 3-10 0,6-4-4 0,4 0-13 16,-1-2-4-16,5 0-5 0,2-2-6 0,0-2-1 15,5 0-3-15,4-3 0 0,1-2 0 16,6-1-1-16,-2-3 3 0,6 0-4 0,-1-7 2 15,2-4-3-15,0-1-2 0,-1-3 1 0,0-2 1 16,-1-1 3-16,-5-1-1 0,2-2 3 16,-5 3-1-16,-3-1-1 0,-3-1 3 0,2 2 1 15,-5 0-1-15,-1-1 3 0,-1-1-2 0,0 2-2 16,-2 1-1-16,-6 0-1 0,3 2 1 0,-4 2 3 16,1 3 3-16,-2 2 2 0,1 2 4 0,4 2 3 15,-1 3 0-15,2 1 2 0,-2 0 0 0,5 2-3 16,0 5 4-16,1 3-4 0,0 3 2 15,0 3 0-15,2 2-1 0,5 3 0 0,-3 0-2 16,3 2-2-16,-3-2-7 0,4 1-3 0,2-2-6 16,1-2-13-16,0-2-12 0,6-1-30 15,2-2-55-15,2-3-138 0,-4-4-556 0,-5-2-845 0</inkml:trace>
  <inkml:trace contextRef="#ctx0" brushRef="#br0" timeOffset="83230.28">20650 6218 2633 0,'0'0'181'0,"0"0"-74"0,0 0-15 16,0 0-3-16,0 0-7 0,0 0-14 0,0 0-28 16,0 0-16-16,0 0-10 0,0 0-5 0,0 0-2 15,0 0 0-15,0 0-2 0,0 0-1 16,-102 81 0-16,102-76-2 0,0-2 1 0,0-1-4 15,0-1-3-15,3 0-4 0,1-1-2 0,-2 0-2 16,0 0 0-16,1 0 3 0,1 0-1 0,-2-4 0 16,0 0-8-16,3-1-13 0,-2-1-22 0,-1-1-36 15,3 0-44-15,-3 0-42 0,-1-1-39 0,-1-1-26 16,0 1-19-16,0 0-16 0,-1-1 7 16,-4 0 36-16,1-1 73 0,-2 0 94 0,1 0 108 15,-3 1 97-15,4 0 61 0,-4 2 37 0,0 1-4 16,3 1-25-16,-2 3-24 0,-1 2-20 15,4 0-15-15,-3 0-15 0,4 3-16 0,-3 6-20 16,3 1-14-16,-2 4-15 0,2 2-8 0,2 2-8 16,1 3-1-16,0 1-3 0,1 2-3 0,6 0 0 15,-3 1-11-15,5-2-5 0,1 1-11 16,7-2-7-16,-1-2-2 0,7 0-3 0,2-4-2 16,3-2-5-16,1-3-3 0,-1-2-3 0,0-2-5 15,-3-1-1-15,-2-1-9 0,-5-4-6 16,-4-1-11-16,-3 0-10 0,-1-2-14 0,-3-4-23 15,-2-2-24-15,-1-1-47 0,-1-1-52 0,-1-1-91 16,-2 1-176-16,0 4-1002 0</inkml:trace>
  <inkml:trace contextRef="#ctx0" brushRef="#br0" timeOffset="83385.87">20484 6354 2554 0,'0'0'159'0,"0"0"-36"0,0 0-5 0,0 0 12 16,0 0-2-16,0 0-24 0,0 0-39 0,0 0-18 15,0 0-14-15,0 0-9 0,0 0-2 16,0 0-12-16,0 0-10 0,0 0-6 0,91-36-12 16,-58 24-14-16,2-1-17 0,2-1-25 0,-2-1-65 15,-8 3-153-15,-9 3-1309 0</inkml:trace>
  <inkml:trace contextRef="#ctx0" brushRef="#br0" timeOffset="83592.37">21130 5870 3102 0,'0'0'95'0,"0"0"-81"0,0 0-15 16,0 0 5-16,0 0 15 0,0 0-6 0,0 0-14 15,0 0-21-15,0 0-15 0,130-42-13 0,-110 34-14 16,1 2-15-16,-5 0-23 0,-2 2-32 15,-4 2-40-15,-1 0-67 0,-2 2-161 0,-4 0-1023 0</inkml:trace>
  <inkml:trace contextRef="#ctx0" brushRef="#br0" timeOffset="83743.89">21066 6028 2538 0,'0'0'380'0,"0"0"-308"0,0 0-1 0,0 0 16 16,0 0 3-16,0 0-13 0,0 0-30 15,0 0-29-15,0 0-15 0,141-18-11 0,-111 10-9 16,1-4-12-16,0-1-20 0,1-1-37 0,1 0-86 16,-8 3-215-16,-10 2-1219 0</inkml:trace>
  <inkml:trace contextRef="#ctx0" brushRef="#br0" timeOffset="84197.89">22333 5300 2827 0,'0'0'64'0,"0"0"-26"0,0 0 16 16,0 0 21-16,0 0 10 0,-127 32 0 0,111-21-22 15,1 1-18-15,2 3-11 0,3 0-12 16,4 2-7-16,3 1-6 0,3-2-2 0,0-2-3 16,7 1-3-16,4-2-3 0,3 1-1 0,4-4 0 15,2 0-2-15,4-1 2 0,3-1 0 0,1 1 0 16,3-1 4-16,0-2 1 0,0 1 1 0,0 0 1 15,-2 0 0-15,-4 0 0 0,-4 1 4 16,-1-3 1-16,-8 2 4 0,-2-1 3 0,-4 0 4 16,-4 0 4-16,-2-1 6 0,-3 1 2 0,-6 3-1 15,-7-2-1-15,-2 1-10 0,-7 1-6 0,-7 0-4 16,-2 1-3-16,-5 0-3 0,0-1 0 0,-2 0-1 16,0-1-4-16,0 0-2 0,1-1-6 15,3-1-12-15,3-1-18 0,6-1-35 0,2-2-68 16,8-1-262-16,8 1-1307 0</inkml:trace>
  <inkml:trace contextRef="#ctx0" brushRef="#br0" timeOffset="84746.93">19462 5450 1193 0,'0'0'529'0,"0"0"-313"0,0 0-65 16,0 0-11-16,0 0-24 0,0 0-25 16,0 0 11-16,0 0 38 0,0 0 28 0,20 144 21 15,-10-79-8-15,0 8-50 0,6 9-51 0,-3 4-44 16,1 3-25-16,3-1-8 0,0 1-2 0,-3-1 0 16,5-2 1-16,-1-4 0 0,-2-4-3 15,4-7-5-15,-1-7 0 0,0-8-11 0,-3-8-2 16,-2-6-5-16,-4-7-5 0,-2-4-5 0,-4-6-12 15,0-4-14-15,-1-3-34 0,-3-9-55 0,0-4-115 16,0-3-354-16,0-2-942 0</inkml:trace>
  <inkml:trace contextRef="#ctx0" brushRef="#br0" timeOffset="85563.55">19214 5655 2911 0,'0'0'61'15,"0"0"-42"-15,0 0-5 0,0 0 6 0,0 0 7 16,0 0-7-16,0 0-15 0,0 0-5 0,0 0 1 16,0 0 10-16,0 0 6 0,0 0 1 0,135-42-2 15,-81 29 0-15,7-2 1 0,4-3-6 16,-1 1-1-16,6-1-5 0,-2 1-4 0,-2-3 0 15,4-2-3-15,1 1-2 0,0-2 0 0,1 1-1 16,6-1 2-16,2 0 4 0,3 0 2 16,3 1 1-16,4-2 0 0,2 2 7 0,2-1-7 15,0 0-1-15,-3 2 1 0,-1-1-6 0,0 1 2 16,-2 0 2-16,1 0-4 0,-2 2 2 0,-1-2-3 16,-2 0-2-16,-3 1 2 0,-1 0-2 0,-4 1 4 15,-1 0 2-15,-7 2 1 0,-1 2-1 16,-6 2 1-16,-4 2 0 0,-5 2 0 0,-7 0 1 15,-3 4-1-15,-6-1 0 0,-4 1-2 0,-4 2-1 16,-4-1 0-16,-5 2 1 0,-1 1 4 0,-4 1-1 16,-4 0 2-16,-1-1-2 0,-3 1 2 15,-2 0 3-15,-1 0-2 0,0 0 0 0,-1 0-1 16,-1 0-1-16,1 0 2 0,-1 2 3 16,0 2 0-16,3-1 0 0,-1 1-3 0,0 0 1 0,2 3-2 15,-1-2 2-15,2 2-3 0,0 0 0 16,4 3 0-16,0 2-1 0,1 2 7 0,3 5 5 15,1 3 2-15,2 4 0 0,2 4 2 0,0 3 3 16,1 8-2-16,-2 2 2 0,2 3-7 0,-1 4-7 16,1 0-6-16,1-1-1 0,1 0 0 15,0-3-2-15,1 2 1 0,0-7 0 0,-1-2-2 16,-1-3 2-16,-1-5 0 0,0-2-1 0,-2-3 3 16,-4-3 0-16,-1-2 1 0,-4-3 1 0,-1 0-1 15,-3-2-1-15,-2-1 0 0,-3-2 3 16,0 1-1-16,0-2 0 0,-3-1 0 0,-4 1-3 15,-3-2 1-15,-1 0-1 0,-7 1-1 0,-2-2 1 16,-5 2-3-16,-4-2 1 0,-5 0 1 0,-4 3-1 16,-5-4 1-16,-3 2 1 0,-5-1-1 15,-4 2-2-15,-3 0 1 0,-6-1-2 0,-1 1 0 16,-2 0 1-16,-5 2-1 0,-7 4 2 0,-9 6 4 16,-7 5-1-16,-10 4 1 0,-7 2-2 0,-6 0 5 15,-4 0-1-15,0 2 2 0,-1-1 3 16,0 1-4-16,1 0-1 0,3 2-2 0,3-2-2 15,4-1 1-15,4-3 1 0,5-2 5 0,4-3-4 16,8-2-1-16,5-4-1 0,7-2-7 0,5-3 6 16,7-5 0-16,7-1 1 0,9-3-1 15,7-2-2-15,7-3-1 0,8 0-2 0,9-2 6 0,8 0-6 16,4 0-7-16,8-2-12 0,0-1-12 16,9-1-4-16,7 0-4 0,-1-1-5 0,9-1-27 15,1 1-77-15,-6 0-226 0,-6 2-1268 0</inkml:trace>
  <inkml:trace contextRef="#ctx0" brushRef="#br0" timeOffset="91863.38">19770 7374 2436 0,'0'0'133'0,"0"0"-46"0,0 0-10 16,0 0 13-16,0 0 12 0,0 0 2 0,0 0-18 15,0 0-19-15,0 0-16 0,0 0-15 16,0 0-7-16,0 0-6 0,-89-21-3 0,64 32-1 16,3 3 0-16,-2 3-4 0,-1-1 4 0,4 3 1 15,5-2 0-15,-1 1-2 0,5 1-4 16,2-1-5-16,1 0-3 0,3-2-3 0,5 1-1 16,1-2-2-16,4-2-2 0,2-1-1 0,6-1-1 15,2-1 0-15,0 0 0 0,4-4 3 16,2 0-1-16,1-2 2 0,0 0 0 0,1-2 3 15,3-1 1-15,-2 1 0 0,-2-2 3 0,-1 1-3 16,-3 1 2-16,-3 0 1 0,-4 2-3 0,-3 1 3 16,-3-1 1-16,-3 3 3 0,-1 0 2 0,-2 1 3 15,-7 2-2-15,-2 2-3 0,-7 1-4 16,2 2-1-16,-9 0-1 0,2 1 0 0,-4-2 0 16,3 0 2-16,-3 0-1 0,4-2 0 0,0-1 0 15,3-2 2-15,0-1-3 0,3-3 0 0,5-1-2 16,3-1-5-16,5-3 1 0,-1 0-8 0,5 0-11 15,0-1-10-15,1-5-19 0,7-2-18 16,0-2-35-16,1-1-69 0,-3 3-198 0,2 1-1281 0</inkml:trace>
  <inkml:trace contextRef="#ctx0" brushRef="#br0" timeOffset="92130.76">19772 7303 2927 0,'0'0'119'0,"0"0"-46"0,0 0-16 0,0 0-2 16,0 0-6-16,0 0-3 0,0 0-21 0,0 0-14 15,0 0-7-15,0 0-6 0,0 0-5 0,0 0-8 16,0 0-7-16,77 1-10 0,-55-8-7 16,1 0-12-16,0 0-39 0,-1-2-83 0,-7 3-223 15,-5 2-1186-15</inkml:trace>
  <inkml:trace contextRef="#ctx0" brushRef="#br0" timeOffset="92487.79">20061 7084 2388 0,'0'0'431'0,"0"0"-334"0,0 0-15 0,0 0 15 16,0 0 15-16,0 0-4 0,0 0-18 0,0 0-33 15,0 0-26-15,0 0-6 0,0 0-1 16,0 0 4-16,0 0 2 0,0 0-2 0,2 56-4 16,2-38-2-16,-2 1-1 0,0-1-4 0,0 0-1 15,3 0-3-15,-2-2-4 0,-1-1 2 0,4-3-5 16,-3 0-1-16,3-2-2 0,-2 0 0 0,-1-3 0 16,0-2 2-16,-1-1 0 0,-1-2 2 15,0 0-1-15,-1-2-2 0,0 0-2 0,0 1-2 16,1-1-1-16,-1 0 0 0,0 0-2 0,0 0-7 15,0 0-5-15,0 0-10 0,0 0-19 16,0 0-25-16,0 0-42 0,-1 0-82 0,0 0-242 16,0 0-1255-16</inkml:trace>
  <inkml:trace contextRef="#ctx0" brushRef="#br0" timeOffset="93977.01">20786 7206 2302 0,'0'0'185'16,"0"0"-47"-16,0 0-13 0,0 0-7 15,0 0-7-15,0 0-20 0,0 0-27 0,0 0-22 16,0 0-11-16,0 0-3 0,0 0-2 0,0 0 1 16,0 0-6-16,0 0-5 0,94-41-5 15,-71 33-9-15,-1 0 0 0,3 0-5 0,-2 0-3 16,0 1-6-16,-2 1-12 0,-1 0-9 0,0 1-16 15,-4 2-27-15,-2 3-49 0,-2 0-99 16,-4 0-223-16,-2 0-1104 0</inkml:trace>
  <inkml:trace contextRef="#ctx0" brushRef="#br0" timeOffset="94180.32">20818 7364 2990 0,'0'0'56'0,"0"0"-32"16,0 0-7-16,0 0 25 0,0 0 15 0,0 0 4 16,0 0-11-16,0 0-19 0,138-40-15 0,-114 33-9 15,0 0-2-15,-2-1-2 0,1 0-4 16,-3 0 0-16,-2 3-7 0,0-1-7 0,-3 2-8 16,-2 0-13-16,0 0-23 0,-3-1-75 0,-1 3-247 15,-6-1-1235-15</inkml:trace>
  <inkml:trace contextRef="#ctx0" brushRef="#br0" timeOffset="94913.22">22192 6525 2002 0,'0'0'381'0,"0"0"-324"0,0 0-29 0,0 0 4 16,0 0 13-16,0 0 17 0,0 0 8 0,0 0 0 15,0 0-3-15,-122 16-7 0,111-10-8 16,2 1-9-16,0 0-5 0,2 0-2 0,0 3-3 15,1 1-6-15,0 2 0 0,1 2-2 0,0 2-3 16,0 2-2-16,3 1-2 0,1 2-8 0,1 3 3 16,0 1 0-16,6 1-3 0,1 4 4 0,2 1-5 15,1 0-2-15,3 1-2 0,0 0 0 16,3-2-4-16,1-3 0 0,0 1 0 0,3-2-5 16,-2-1 5-16,2 0 2 0,-1-2-2 0,0 0 4 15,-2 1-1-15,-1 0 0 0,-2-2 1 0,-3 1 0 16,-2-3-2-16,-2 0 2 0,-2-1 1 15,-2 0-3-15,-3 0 8 0,0 0-2 0,-6 0 3 16,-2 1 3-16,-2-1-2 0,-3 0 3 0,-1-1-1 16,-4 3 4-16,1-3 0 0,-1 1-2 0,1-2 2 15,0 0-5-15,-1-1 4 0,2-1-1 16,0 0 0-16,1-2-4 0,0-1-2 0,0-1-4 16,1 0 1-16,-1-2 1 0,2-2-2 0,-1-1 3 15,4-2-3-15,3-3 3 0,-1-1-1 16,2-1 0-16,2 0 1 0,1-1-4 0,-1-5 0 15,1-1-1-15,1-1-3 0,-1-3 0 0,2 2 0 16,1-4-1-16,0-1 0 0,0 0 1 0,0 2-2 16,3 0-1-16,-1 2 2 0,2 1-5 15,-2 1 1-15,1 1-5 0,-1 2-5 0,1-2-15 16,-2 1-18-16,0 2-30 0,1-2-54 0,-2 2-135 16,0 1-1424-16</inkml:trace>
  <inkml:trace contextRef="#ctx0" brushRef="#br0" timeOffset="96263.44">18905 7280 2071 0,'0'0'65'16,"0"0"-7"-16,0 0 9 0,0 0 14 0,0 0 12 15,0 0 3-15,0 0-11 0,0 0-19 0,0 0-19 16,0 0-16-16,0 0-18 0,0 0-6 0,0 0 4 15,0 0-1-15,7-37 3 0,25 26 0 0,8-4 0 16,6-1-3-16,6-4 0 0,2-2-1 16,9-2 1-16,7-2 3 0,3 1-3 0,8-3 1 15,8-2 1-15,3-1-4 0,8-3 2 0,3 0-2 16,9-5 1-16,6-2-6 0,4 0 0 0,4-2-3 16,6 0-2-16,2-2 1 0,5-1-2 15,2-2 1-15,-3 2 0 0,0 0 1 0,-2 3 3 16,-7-1 1-16,-2 6-3 0,-5 3-2 0,-9 4-1 15,-6 5 1-15,-5 3 1 0,-9 3 4 16,-4 4-4-16,-8 3 0 0,-4 3-1 0,-6 2 0 16,-6 3 2-16,-4 1-1 0,-5 2 2 0,-5 2-2 15,-5 0 2-15,-5 1 1 0,-1 2-1 0,-7 1 3 16,-2 1-3-16,-3 1 1 0,-4 0 0 16,-2 0 0-16,-2-1 0 0,-5 3-1 0,-1-3 1 15,-4 2 2-15,-3 0 2 0,-2 2 3 0,0 0 4 16,-5 3 4-16,0 2 4 0,0 3 1 15,-4 4 2-15,1 3 0 0,-1 3-1 0,1 6-3 0,0 2-2 16,1 3-4-16,1 3-4 0,1 1-1 16,0 2-5-16,0 4 2 0,3 1-4 0,-1 4-1 15,-1 1 3-15,-1 2 0 0,-1 2 2 0,-5-3 2 16,0-4-4-16,1-5 0 0,-3-3 0 0,4-3 3 16,1 0 4-16,-1-2 6 0,3-2 6 15,-2-1-1-15,2-2 2 0,1 0-8 0,0-1-3 16,0-1-3-16,0-3-1 0,0-1-1 0,0-4-3 15,0-3-1-15,-1-4-3 0,1-3 2 0,-2 0-2 16,0-2 3-16,-3-3 0 0,-1 0-1 16,-2 0 1-16,-3-1-2 0,-3 2 2 0,-3 0-2 15,-4 0 0-15,-4 1-1 0,-2-2-1 0,-5-1 2 16,-2 0 0-16,-4 2-1 0,-2 0 0 16,-6 0-5-16,0 1 3 0,-6 1 1 0,-4 0 0 15,-5 2 1-15,-5 0-3 0,-4 1 2 0,-7 0-1 16,-3 3 3-16,-6-1 0 0,-6 2 1 0,-4 2-2 15,-4 1 3-15,-7 4-3 0,-3 1 0 0,-3 4 3 16,-3 5-4-16,-5 1 4 0,-1 5 2 16,0 0 0-16,-1 2-1 0,4 0 4 0,5-1 1 15,4-2-2-15,8-2 4 0,5-1-4 0,10-4-4 16,1-3 1-16,10-2-2 0,0-4 0 0,8-1-2 16,1-1 1-16,5-1-4 0,3-2 2 0,6-1 2 15,3 2 1-15,6-5 5 0,5 2-2 16,3-3 1-16,12-2 0 0,2-2 2 0,5-1-1 15,6-4-3-15,3 0 0 0,6-3-5 0,1-1 0 16,1 0-2-16,0-1 1 0,0 2 2 16,1-2-2-16,0 0 1 0,0 0 0 0,-1 0 2 15,1-3 2-15,-1-2-1 0,0-2 0 0,0-3-3 16,-1-4 2-16,-2 1-2 0,-6-3 1 0,1-2-1 16,-3-1-2-16,-5-1 1 0,-4-3-5 15,-5-2 2-15,-1-2 0 0,-4-5 0 0,-5-4 0 16,2-4-1-16,-6-6-2 0,-1-3 1 0,1-2 3 15,3-3-1-15,-1-1 2 0,2-4-3 16,4-2-4-16,4-3-1 0,4-3-7 0,5-5-6 16,6 0-9-16,5-1-17 0,7 1-37 0,0 0-75 15,9 18-196-15,-3 19-1289 0</inkml:trace>
  <inkml:trace contextRef="#ctx0" brushRef="#br0" timeOffset="98430.16">21288 8504 2468 0,'0'0'65'0,"0"0"-21"16,0 0-1-16,0 0 22 0,0 0 27 0,0 0 17 16,0 0-3-16,0 0-14 0,0 0-16 0,0 0-21 15,0 0-13-15,0 0-7 0,5-67-4 16,1 73 8-16,1 3 1 0,0 3 2 0,2 3-3 15,0 5-6-15,-1 3-5 0,0 0-10 0,-2 2-4 16,2-2-11-16,-2 1-1 0,-1-3-5 0,2-1-7 16,-2-2-8-16,1 0-12 0,-4-2-12 15,1-1-17-15,-1-1-16 0,-2-2-27 0,0 0-45 16,0-3-77-16,0-1-186 0,0-3-1109 0</inkml:trace>
  <inkml:trace contextRef="#ctx0" brushRef="#br0" timeOffset="98630.03">21020 9024 2738 0,'0'0'173'0,"0"0"-103"0,0 0-29 16,0 0 7-16,0 0 8 0,0 0 7 15,116-16-5-15,-78 4-10 0,0-2-13 0,0-1-11 16,2-3-8-16,3 1-7 0,-4 0-6 0,1 1-5 15,-2 0-7-15,-4 4-5 0,-5 1-9 0,-5 1-10 16,-3 3-5-16,-4 2-8 0,-1 1-13 0,-3 1-37 16,-5 1-87-16,-3 1-312 0,-1 1-1086 0</inkml:trace>
  <inkml:trace contextRef="#ctx0" brushRef="#br0" timeOffset="99062.77">21563 9056 2810 0,'0'0'105'0,"0"0"-77"0,0 0-16 0,0 0 17 0,0 0 18 15,0 0 14-15,-118 55 8 0,99-42-13 0,1 0-9 16,2 1-11-16,2-3-12 0,4 1-8 15,3-2-5-15,4 0-5 0,0 0-4 0,3 0 1 16,0-2-7-16,5 1-1 0,3-2-2 0,2 0-3 16,2 0 2-16,2-1 1 0,4-1 0 15,0 0-1-15,2-1 5 0,1 2 1 0,0-1 2 16,1 0 7-16,-1 0-1 0,-2 0 1 0,-1 0 1 16,-2 0-2-16,-1 2 4 0,-4 0 0 0,-2 1 1 15,-4 0 2-15,-2 0 2 0,-3 3 3 16,0-2 3-16,-5 1-3 0,-6 2-3 0,1-1-1 15,-4 1-2-15,-5-2 3 0,0 2 2 0,0-1 1 16,-3 0-1-16,-1-1-2 0,-3-1 2 0,4 0-1 16,-3 0 2-16,1-2-4 0,3-1-1 15,2-1-4-15,3-2-4 0,3-1-1 0,4 0-2 16,4-2-7-16,3 0-12 0,2-2-13 0,0-3-25 16,5-5-42-16,4-1-101 0,-2 2-491 0,-2 1-1017 15</inkml:trace>
  <inkml:trace contextRef="#ctx0" brushRef="#br0" timeOffset="99357.69">21923 8795 2832 0,'0'0'83'0,"0"0"-39"0,0 0-11 15,0 0 7-15,0 0 9 0,0 0 4 16,0 0-16-16,0 0-13 0,0 0-14 0,0 0-13 15,136-47-8-15,-109 41-12 0,1-1-17 0,-5 1-34 16,0 3-93-16,-8 1-233 0,-4 0-1168 0</inkml:trace>
  <inkml:trace contextRef="#ctx0" brushRef="#br0" timeOffset="99539.48">21922 8968 2812 0,'0'0'249'16,"0"0"-198"-16,0 0-26 0,0 0-2 0,0 0 9 16,0 0 11-16,0 0-10 0,0 0-11 0,0 0-16 15,0 0-10-15,127-44-9 0,-100 34-8 16,2-2-10-16,-1 2-20 0,0-2-45 0,-2 1-128 16,-7 3-547-16,-7 1-838 0</inkml:trace>
  <inkml:trace contextRef="#ctx0" brushRef="#br0" timeOffset="99919.36">22507 8446 3015 0,'0'0'68'0,"0"0"-25"0,0 0-7 16,0 0 13-16,0 0 7 0,0 0 9 0,0 0-5 16,0 0-15-16,0 0-13 0,0 0-15 0,50 129-10 15,-39-101-6-15,-2-2-7 0,2-1-8 16,-2 0-14-16,0-4-17 0,-1-1-23 0,1-2-37 16,-2-3-90-16,-2-5-289 0,-2-3-1134 0</inkml:trace>
  <inkml:trace contextRef="#ctx0" brushRef="#br0" timeOffset="100312.56">22724 8571 2373 0,'0'0'343'0,"0"0"-265"15,0 0-32-15,0 0 8 0,0 0 15 0,0 0 7 16,0 0-10-16,0 0-17 0,0 0-15 0,0 0-14 15,0 0-2-15,31 124-6 0,-30-109-1 16,2-1-3-16,-1 0-3 0,-2-2-1 0,1-2-4 16,-1-1 5-16,0-4-3 0,0-2 3 0,0 0 3 15,0-3 3-15,0 0 4 0,0-1-6 0,0-6-1 16,0-2-11-16,2-4-5 0,-1 1 1 16,1-4-1-16,4 1 1 0,-1 1-1 0,2-3 2 15,-1 2 1-15,0 0 1 0,3 2 3 0,0-1-1 16,-1-1 5-16,0 3-4 0,2 2 2 0,-3 0 3 15,1 3-2-15,2 2 1 0,-3-1 3 16,1 3 1-16,-1 2 1 0,2 1 7 0,0 0-7 16,-2 0 0-16,1 6-1 0,0 1-6 0,0 2 2 15,-2 1-3-15,-1 3-2 0,-1 0-5 0,1 1-6 16,-3 1-7-16,1-2-12 0,0 1-3 0,0-2-18 16,2-1-18-16,0-3-46 0,0-2-93 15,1-3-253-15,-5-3-1099 0</inkml:trace>
  <inkml:trace contextRef="#ctx0" brushRef="#br0" timeOffset="100521.02">22991 8079 2398 0,'0'0'159'16,"0"0"-128"-16,0 0 32 0,0 0 56 0,0 0 36 15,0 0 5-15,0 0-41 0,61 140-44 16,-44-105-35-16,-1 6-23 0,0 2-12 0,1-2-6 16,0 0-3-16,-1-4-5 0,0-2-6 0,0-3-14 15,-1-4-14-15,0-1-21 0,-1-5-77 0,-4-5-238 16,-4-7-1230-16</inkml:trace>
  <inkml:trace contextRef="#ctx0" brushRef="#br0" timeOffset="100696.69">22944 8493 3035 0,'0'0'75'0,"0"0"-66"0,0 0-16 15,0 0 2-15,126-42-2 0,-89 29-15 0,-1-1-53 16,-7 3-179-16,-13 4-1319 0</inkml:trace>
  <inkml:trace contextRef="#ctx0" brushRef="#br0" timeOffset="101029.33">23249 8478 2229 0,'0'0'351'0,"0"0"-316"0,0 0-14 0,0 0 20 16,0 0 13-16,0 0 8 0,0 0-9 0,120-79-20 16,-100 65-12-16,-2-1-2 0,1 1 4 15,-5 2 6-15,-2-1 4 0,-2 4-4 0,-5 1-3 16,0 2-2-16,-3 0-2 0,-2 0 1 0,0 3-1 16,-6 0-7-16,0 3-5 0,-4 0-10 15,-2 0-4-15,-2 5 0 0,-2 1 1 0,1 2 3 16,-1 0 2-16,2 2 3 0,1 3-1 0,0 0-1 15,4 1-1-15,1 1-2 0,1-1 1 16,5-1-4-16,2 0-2 0,0-2-2 0,0 1-7 16,5-1 0-16,6-3-1 0,1-3-10 0,7-2-17 15,1-1-28-15,4-2-57 0,-1 0-93 0,3-6-140 16,-7 2-217-16,-5 0-872 0</inkml:trace>
  <inkml:trace contextRef="#ctx0" brushRef="#br0" timeOffset="101512.51">23716 8167 2447 0,'0'0'126'16,"0"0"-39"-16,0 0 0 0,0 0 2 15,0 0-3-15,0 0-11 0,0 0-8 0,0 0-12 16,0 0-11-16,0 0-7 0,-119 69-16 0,108-54-6 15,1 2-5-15,0-2-4 0,3-2-5 0,5 1-2 16,1-2-6-16,1-1-2 0,1 0-2 16,6-3-8-16,3-2 1 0,2-1 0 0,0-3-2 15,1-2 7-15,4 0-1 0,-1-6-5 0,0-1-3 16,3-2-8-16,-4-3-3 0,1 1-4 0,-6-1 1 16,1 0-2-16,-3 1-3 0,-6 0-2 0,1-1-4 15,-3 0 7-15,0 2 13 0,0 0 11 16,-4 0 6-16,2 0 7 0,-5 1 4 0,3 1 3 15,-1 1 11-15,2 2 5 0,0 3 6 0,1 1 6 16,0 1-7-16,2 0 1 0,0 1 1 0,0 3 5 16,4 5 7-16,1 0 3 0,3 3 3 0,-1 2-1 15,1 2-1-15,0 5 1 0,2 2 1 16,-1 1 2-16,1 4-1 0,2 1-3 0,0 0-8 16,-1-1-4-16,1 0-8 0,-2-2-4 0,-1-1-6 15,-1 1-6-15,-3-2-1 0,-5-1-3 16,0-3 1-16,-7-2 0 0,-6 0-1 0,-3-4-4 15,1-1-1-15,-3-1-4 0,-1-2-3 0,4-4-4 16,-2-2-11-16,6-4-8 0,0-2-31 16,3-7-61-16,2-2-106 0,2 1-261 0,3 1-1118 0</inkml:trace>
  <inkml:trace contextRef="#ctx0" brushRef="#br0" timeOffset="102080.05">23792 8147 1883 0,'0'0'527'0,"0"0"-405"0,0 0-36 0,0 0 8 16,0 0 10-16,0 0 5 0,0 0-12 0,0 0-15 16,0 0-13-16,129 31-13 0,-117-21-10 0,1 2-7 15,-3-1-9-15,-2 2-1 0,-1-2-2 16,-3 1-3-16,-4-1 0 0,0 0 0 0,0-3-4 16,0 0 0-16,-4-1 1 0,-3-4-6 0,1-3-3 15,0 0-2-15,-2 0-8 0,-3 0-2 0,3-6-5 16,1-4-5-16,2 0-7 0,-3-2-5 15,6-3-9-15,2 0-8 0,0-2-3 0,0 0-12 16,9 1-10-16,-2-2-16 0,3 2-18 0,3 0-8 16,-2 2-10-16,1 0-6 0,3 1-6 15,-1 1-10-15,-1 2-14 0,3 0-2 0,-1 3 15 16,2 0 35-16,-1-1 48 0,-1 2 45 0,3 0 43 16,-5 1 37-16,4 1 29 0,-4 1 21 0,-3 1 3 15,-2 0-12-15,-4 2-19 0,-1 0-18 16,-2 0-5-16,-1 0 2 0,0 4-1 0,-5 1-2 15,-1 2-7-15,-2 1-14 0,-1 0-10 0,0 2-3 16,-3 0-9-16,2-1 3 0,1 1-1 0,0 1 0 16,-1 2-3-16,2-2-6 0,4 3-3 0,0-4-4 15,0 2 4-15,4 0-8 0,0-1-2 16,0-1-4-16,1-3-10 0,4 0 5 0,-1-3-1 16,4-1 2-16,-1-3 4 0,3 0 2 0,-1 0 2 15,-1-7 4-15,3-1 2 0,-1-2-6 0,-1-2 0 16,2 0-4-16,-2 1-4 0,0 0 8 15,2 2 0-15,-1 0 0 0,-1 1 3 0,0 2-1 16,-2 1-5-16,-1-1 3 0,-1 5-2 0,-1-3-5 16,0 3 0-16,-1 0-5 0,-1 1-3 0,-1 0-2 15,-1 0 2-15,2 3 6 0,1 3 1 16,0 2 4-16,0 2-2 0,4-1-6 0,0 0-8 16,2 1-10-16,3-2-22 0,1 0-36 0,-1-1-49 15,-1-2-37-15,-2-3-13 0,2-1-6 16,-6-1-26-16,-1 0-109 0,-3-2-222 0,-1-2-725 0</inkml:trace>
  <inkml:trace contextRef="#ctx0" brushRef="#br0" timeOffset="102281.39">24291 7672 2525 0,'0'0'192'0,"0"0"-132"0,0 0-4 0,0 0 28 15,0 0 3-15,0 0-10 0,40 127-26 16,-31-91-20-16,2 3-16 0,-1-2-7 0,4 1-5 16,-1-2-6-16,-1-2-8 0,4-2-10 0,-2-1-14 15,-2-2-19-15,-1-2-19 0,-2-3-38 16,-1-3-62-16,-6-1-93 0,0-4-223 0,-2-9-988 0</inkml:trace>
  <inkml:trace contextRef="#ctx0" brushRef="#br0" timeOffset="102846.55">24192 7966 2792 0,'0'0'21'0,"0"0"-23"0,0 0 0 16,0 0 4-16,0 0-1 0,123-60-3 0,-98 53-5 15,2 0 1-15,-2 1 6 0,2 0 10 0,-4 0 8 16,-3 3 10-16,0-1 7 0,-2 3 6 15,-5 0 7-15,-3 1-3 0,0 0-4 0,-3 0-9 0,-4 1-9 16,-1 3-4-16,-2 1-2 0,0 1 0 16,0 2-3-16,0 0-4 0,-2 2-1 0,-1 1-6 15,-3 0 1-15,3 2 0 0,-5-2-1 0,3 2 0 16,0 0-1-16,0-2 3 0,1 1-1 16,3-3 1-16,0 0 0 0,1-2-2 0,0-1 0 15,0-3 0-15,2-1 4 0,4-2 1 0,-2-2-1 16,4-3 6-16,0-2-8 0,-3-4-8 15,2 1-1-15,-2-3-2 0,0 0-1 0,-4 1 7 16,1-1-1-16,-2 3-2 0,3-3 0 0,-3 1 0 16,1-1-1-16,1 3 0 0,-1-2-2 0,1 1-1 15,-2-1 3-15,2 4 1 0,0 1 3 16,1 1 1-16,-1 3-3 0,-1 1 0 0,3 1-2 16,0 1-1-16,-1 0 2 0,5 0 2 0,-2 1 1 15,0 2 0-15,3 4 2 0,1 0 0 0,-1 1-1 16,0 3 1-16,2-1 1 0,0 0 3 0,0 2 1 15,0-2 2-15,1 1 2 0,0 0 4 0,1-1 5 16,-3-1 1-16,-3 0 2 0,0-1-2 16,-5-3-3-16,0-2 3 0,-2 0 5 0,0-2 4 15,-4-1 3-15,-2 0-6 0,1-2-8 0,-1-3-6 16,2-3-3-16,1-2-3 0,1-3-1 0,1-2-1 16,1-1-7-16,0-1-3 0,1-1-4 15,4-2-1-15,2-1-5 0,-2 2-6 0,4-1-7 16,-1 1-10-16,1 1-8 0,1 2-23 0,0 2-49 15,1 1-89-15,-1 3-223 0,-5 5-1186 0</inkml:trace>
  <inkml:trace contextRef="#ctx0" brushRef="#br0" timeOffset="103589.82">21407 9796 2222 0,'0'0'744'0,"0"0"-667"0,0 0-27 0,0 0-2 15,0 0 3-15,0 0 8 0,0 0 0 0,0 0-6 16,0 0-9-16,0 0-10 0,0 0-13 16,4 121-9-16,8-94-2 0,-2-2-4 0,1-2-5 15,3-3-5-15,-2 0-12 0,2-2-14 0,-2-3-14 16,2-2-13-16,-3 1-17 0,-2-1-30 0,-5-1-79 15,2-4-231-15,-4-2-1176 0</inkml:trace>
  <inkml:trace contextRef="#ctx0" brushRef="#br0" timeOffset="103791.74">21237 10319 2938 0,'0'0'81'0,"0"0"-48"15,0 0-9-15,0 0 15 0,0 0 15 0,135-95 13 16,-95 69-6-16,1 1-14 0,3-2-18 16,1 4-17-16,-3-1-9 0,-1 4-12 0,-5 4-9 15,-5 5-9-15,-7 3-9 0,-5 4-9 0,-7 3-9 16,-1 1-5-16,-5 3-20 0,-5 5-41 0,-1 2-75 16,0-1-188-16,0-2-1147 0</inkml:trace>
  <inkml:trace contextRef="#ctx0" brushRef="#br0" timeOffset="104129.11">21501 10400 2502 0,'0'0'76'0,"0"0"-49"0,0 0-6 0,0 0 26 16,0 0 23-16,0 0 16 0,0 0-6 0,-122 86-15 15,105-69-13-15,1 2-6 0,1-1-1 16,6-1-1-16,1 1-11 0,5-2-13 0,3-3-13 16,3 0-13-16,5-1-3 0,4-3 0 0,1-1 0 15,2-1 1-15,1 0 6 0,1-2 2 0,0 1 3 16,3-1 3-16,-1 0 0 0,-1 0 1 0,-1 0 4 16,-1 1 3-16,-2-2 2 0,-3 2 2 15,-2-2-2-15,-1 2 2 0,-7 2 4 0,-1-1 1 16,-1 2-1-16,-10 0-2 0,-3 1-12 0,-5 1-6 15,-2 1-2-15,-5 1-6 0,1-1 1 0,-2-1-2 16,1 0-5-16,2-3-7 0,4-2-10 16,2-3-21-16,4-1-32 0,2-2-94 0,5-2-265 15,3 1-1160-15</inkml:trace>
  <inkml:trace contextRef="#ctx0" brushRef="#br0" timeOffset="104446.78">21460 10440 2219 0,'0'0'233'0,"0"0"-132"0,0 0-11 16,0 0 23-16,0 0 10 0,0 0-1 16,0 0-30-16,0 0-27 0,0 0-19 0,0 0-9 15,0 0-1-15,0 0-8 0,118-54-4 0,-106 54 0 16,1 0-7-16,-4 3 2 0,0 1 3 0,-2 2-4 16,0-1 3-16,-3 3-5 0,-1 3-3 0,-3-1-2 15,0 1 2-15,-4 2-5 0,-2 1-1 16,-5 0-1-16,-1 0-10 0,-2-2 8 0,2 1 1 15,0-2-1-15,-1 0 4 0,3-3-5 0,4-2-2 16,0-3 0-16,4-2 3 0,2-1-4 0,0 0 0 16,3-2 2-16,5-5-4 0,3-4 5 15,4 0-3-15,1-3 0 0,4-2-1 0,1 0-6 16,3-2-3-16,2-2-7 0,0-1-5 0,3 1-8 16,-1-3-9-16,2 0-20 0,1 1-52 15,0-1-92-15,-8 5-312 0,-8 7-1126 0</inkml:trace>
  <inkml:trace contextRef="#ctx0" brushRef="#br0" timeOffset="104800.23">22118 9899 2907 0,'0'0'87'16,"0"0"-40"-16,0 0-7 0,0 0 2 0,0 0 5 15,0 0-1-15,0 0-22 0,0 0-13 0,0 0-18 16,0 0-18-16,0 0-14 0,0 0-20 0,125-59-38 16,-111 59-68-16,-4 0-133 0,-4 0-353 15,-2 0-876-15</inkml:trace>
  <inkml:trace contextRef="#ctx0" brushRef="#br0" timeOffset="104945.87">22156 10016 2527 0,'0'0'204'0,"0"0"-126"0,0 0-36 16,0 0 4-16,0 0 3 0,0 0 2 0,0 0-15 16,0 0-23-16,0 0-14 0,0 0-18 0,0 0-16 15,137-22-34-15,-108 9-116 0,-6 1-615 16,-9 3-754-16</inkml:trace>
  <inkml:trace contextRef="#ctx0" brushRef="#br0" timeOffset="105428.92">22937 9161 3101 0,'0'0'33'0,"0"0"-30"0,0 0-2 16,0 0 10-16,0 0 5 0,0 0 7 16,-121 47-3-16,102-30-1 0,2 3-4 0,-1 2-6 15,2 1-2-15,3 1-4 0,2-1 0 0,3 0 0 16,2-2 0-16,3-1-3 0,3-1-3 15,0-2-1-15,7-5-8 0,1-3 2 0,3-4-1 16,4-5-1-16,1 0 4 0,3-6-3 0,0-6 1 16,2-1-6-16,-1-5 0 0,-1-2-1 15,-1 0 3-15,1-2 8 0,-7 0 0 0,0-1 3 16,-4 1-6-16,-2 2 0 0,-3-1-2 0,-3 1 0 16,0 2 5-16,-4-1 0 0,-3-3 3 0,-4 3 3 15,-2-1 2-15,-3 2 0 0,2 2 3 16,-3 2 1-16,3 4 2 0,-1 3 10 0,4 3 4 15,1 3 4-15,1 1 0 0,6 1-8 0,-1 6 1 16,3 4-2-16,1 4 1 0,2 2 4 0,4 5 2 16,5 1 1-16,2 2-7 0,0 1 0 0,1 0-10 15,4 0-4-15,-3-2-2 0,1 1-11 16,1-3-8-16,1-1-18 0,-1-1-12 0,2-3-17 16,1-1-53-16,-4-3-100 0,-1-4-240 0,-6-3-1119 0</inkml:trace>
  <inkml:trace contextRef="#ctx0" brushRef="#br0" timeOffset="106362.53">23110 9242 2207 0,'0'0'277'0,"0"0"-157"0,0 0-23 0,0 0 5 16,0 0-5-16,0 0 1 0,0 0-19 0,0 0-16 15,0 0-14-15,0 0-13 0,0 0-3 0,0 0-8 16,0 0-3-16,-46 127-9 0,53-114-4 15,3-5-5-15,0 1-4 0,1-2 0 0,2-3 0 16,-3-3 5-16,1-1-1 0,0-1 2 0,-2-5-1 16,-2-3-2-16,2-1 1 0,-1 0-6 0,-4-1 2 15,0-2-3-15,-1-1-1 0,-3 2 2 16,0-2-3-16,0 0 2 0,0-1-2 0,0 1-2 16,0-1-2-16,0 0-2 0,0-1-1 0,0 2 1 15,0-1 6-15,2 4-1 0,2 0 4 0,0 3 3 16,-1 3-1-16,1 2 4 0,0 1-3 0,0 0-1 15,1 2 2-15,-2 0-2 0,4 0 1 16,-3 2 3-16,2 3 2 0,-3 1-3 0,2 2 6 16,-1 1 0-16,0 0 1 0,0 2 5 0,-1 1 0 15,1-1-2-15,1 1 2 0,-3-2 1 0,3 2-8 16,-1-1 2-16,1-1-4 0,-1 3-3 16,2-4-1-16,-1 1-3 0,0-3 2 0,-1-3-3 15,1-1 0-15,0-3 0 0,1 0 1 0,-1-3-1 16,2-4 2-16,-2-1 0 0,2-1-1 15,-1-2 3-15,0 0-2 0,-1 1 1 0,-1-1-1 16,-1-1-1-16,0 0-1 0,1 0 0 0,-3 1 0 16,3 0 1-16,-2-1-1 0,-1 3 3 15,-1 1 0-15,0 1 4 0,0 2-1 0,0 2 1 16,0 1 1-16,0 1-2 0,0 1-2 0,2 0-1 16,-1 0-1-16,-1 2 3 0,2 3 2 0,1 3-1 15,1 2 1-15,-1 2-1 0,4-1-4 0,0 2 2 16,-1 0-2-16,3 0-3 0,1 0 0 0,2-3-4 15,1 0-3-15,2-2-2 0,-4-3 1 16,3-1-2-16,-3-4 0 0,-1 0 3 0,0-5 0 16,-2-3 1-16,1-3-1 0,-1-5-2 0,1 1 0 15,-5-2 2-15,3 0 3 0,-6 0 1 16,1-2 3-16,-2 2-3 0,0-2-5 0,0 3-6 16,-2-2-6-16,-3-2 0 0,0 1-7 0,-4 1 2 15,3-3 2-15,0 1 5 0,-1 1 13 0,3 0 7 16,-4 3 14-16,5 4 7 0,-1 5 9 0,1 2 3 15,2 4-7-15,1 1-1 0,0 1-5 16,0 5-2-16,0 6 6 0,0 3 0 0,1 1-1 16,3 2-2-16,0 2-6 0,-1-1 1 0,5 2-1 15,-2 0-1-15,0 2-1 0,2-2-2 16,1 0-7-16,-2-1-1 0,-1-2-2 0,2-1-3 16,-2-2 1-16,-1-3-1 0,-2-2-1 0,0-2 2 15,0-4 1-15,-2 0-1 0,-1-4 2 0,2 0-2 16,2 0-1-16,0-5 0 0,2-2-1 15,0-1-3-15,3-1-1 0,-1 0 0 0,1 0-4 16,0 2 5-16,1-1 1 0,1 1 4 0,-1 1 4 16,0 0-1-16,1 3 0 0,0 0-1 0,-3 2 4 15,3 1 5-15,-1 0-2 0,-1 1 2 0,0 2-6 16,-1 1 0-16,-1 2 1 0,-5 1 3 0,-2 1 2 16,0 2-5-16,-5 0 3 0,-7 2-6 15,-2 0 0-15,-5 1 5 0,0-2-6 0,-3 1 1 16,0-2-2-16,3 0-10 0,-2-5-3 0,4 0-12 15,3-4-18-15,1-1-30 0,4-1-61 16,1-6-107-16,6 0-281 0,-1 2-1076 0</inkml:trace>
  <inkml:trace contextRef="#ctx0" brushRef="#br0" timeOffset="106696.64">23769 8856 2184 0,'0'0'220'0,"0"0"-77"0,0 0-28 0,0 0-9 16,0 0-23-16,0 0-14 0,0 0-15 0,0 0-1 15,0 0 5-15,0 0 4 0,0 0-1 16,0 0-6-16,0 0-6 0,0 0-8 0,73 111-6 16,-72-85-8-16,6 0-4 0,-3 0-6 0,5 0-1 15,0-1-6-15,4-2-1 0,3-3-1 0,-1-3-7 16,4-4 3-16,2-3-6 0,0-2 1 0,1-5 4 16,2-3-3-16,-2 0 8 0,-1-9 1 15,-1-3 1-15,1-3 0 0,-1-2-2 0,-1-3 0 16,-5-1-5-16,-3 1 2 0,-5-1-3 0,-4 1 0 15,-2 0 2-15,0 0-8 0,-6 1 4 0,-2-1-1 16,-5 2-1-16,-1 2 2 0,0 5-3 16,0 2 3-16,2 3 1 0,1 4 5 0,4 1 0 15,3 1 2-15,0 0-2 0,3 6-8 0,1 2 2 16,0 2-5-16,1 4-2 0,4-1-8 16,4 4-6-16,1-1-14 0,2 0-20 0,5-1-17 15,2 1-36-15,-1-1-51 0,-2 0-64 0,3 1-148 16,-8-4-451-16,-2-4-705 0</inkml:trace>
  <inkml:trace contextRef="#ctx0" brushRef="#br0" timeOffset="107083.71">22775 9803 2454 0,'0'0'152'16,"0"0"-56"-16,0 0-8 0,0 0 9 0,0 0 5 16,0 0 1-16,0 0-11 0,0 0-19 0,0 0-11 15,0 0-6-15,0 0-8 0,0 0-5 0,0 0-12 16,50 71-8-16,-41-43-7 0,2 0-6 0,-4-1-4 16,2-1-6-16,1-2-5 0,-3-2-8 0,2-2-10 15,0-2-9-15,-3-2-14 0,0-2-15 16,2-4-19-16,-2 0-50 0,4-6-117 0,-4 0-449 15,-2-4-909-15</inkml:trace>
  <inkml:trace contextRef="#ctx0" brushRef="#br0" timeOffset="107463.06">22999 9915 2580 0,'0'0'246'0,"0"0"-153"0,0 0-42 16,0 0 15-16,0 0 8 0,0 0 9 0,0 0-1 15,0 0-21-15,0 0-16 0,0 0-12 0,0 0-6 16,0 0-7-16,0 0-1 0,61 128-5 16,-57-113 2-16,2 0-5 0,-2-2-2 0,2 0-2 15,-1-2-4-15,0-1 0 0,-1-4-3 0,-1 0 2 16,0-2-4-16,-2-3-1 0,-1-1 2 0,0 0-4 16,0-1 3-16,0-5 0 0,0-1-1 0,0-3 2 15,0 0 1-15,-1-3-3 0,1 1 0 16,0-1 1-16,0-1-3 0,0-1-1 0,0 0-1 15,0 0-2-15,1-1 2 0,3 4 3 0,1 1 3 16,-2 0 3-16,2 4 3 0,-1 1-3 0,3 0 2 16,-3 2 0-16,4 1-2 0,-1 2 0 15,1 1 1-15,-1 0 1 0,3 1-1 0,-1 6 0 16,1 1-2-16,1 2-2 0,-1 2 0 0,1-1-1 16,3 1-10-16,-1 1-7 0,0-3-18 0,1 3-15 15,1-2-24-15,0-1-45 0,-3 0-69 16,2-4-107-16,-5-1-240 0,-6-3-1009 0</inkml:trace>
  <inkml:trace contextRef="#ctx0" brushRef="#br0" timeOffset="107650.99">23344 9731 1379 0,'0'0'327'0,"0"0"-17"0,0 0-28 0,0 0-30 15,0 0-51-15,0 0-58 0,0 0-35 16,0 0-26-16,0 0-12 0,0 0-8 0,0 0-2 15,0 0-9-15,0 0-14 0,0 0-8 0,16 94-6 16,-2-59-4-16,2 2-9 0,0-2-5 0,4 0-4 16,-1-2-7-16,2-1-5 0,0-2-12 0,-2-2-11 15,0 0-16-15,-2-3-24 0,-3-3-75 16,-6-6-199-16,-3-7-1268 0</inkml:trace>
  <inkml:trace contextRef="#ctx0" brushRef="#br0" timeOffset="107837.42">23191 9933 2940 0,'0'0'205'0,"0"0"-201"16,0 0-19-16,0 0 7 0,0 0 6 0,118-64 4 15,-87 51-9-15,0-1-26 0,1 2-36 0,-4 1-49 16,-3 2-60-16,-5 2-70 0,-1 3-141 15,-9 0-508-15,-3 2-290 0</inkml:trace>
  <inkml:trace contextRef="#ctx0" brushRef="#br0" timeOffset="108145.48">23574 9922 2591 0,'0'0'70'0,"0"0"-52"15,0 0-3-15,0 0 18 0,0 0 13 0,0 0 6 16,0 0-12-16,74-116-13 0,-68 103-8 0,-1 2-2 16,-4 0 5-16,0 2 4 0,-1 2-1 0,0 2-2 15,-2 2-1-15,-2 0-5 0,-2 3-6 16,-2 0-1-16,-1 1-9 0,-3 7 2 0,1 0 3 16,-1 4-1-16,-1 0 7 0,2 0 2 0,0 1 2 15,5 2-5-15,-1 0 1 0,5 3-7 0,1 2-6 16,1-3-2-16,1 3-8 0,5-3-4 15,3 1-4-15,3-1-8 0,2-3-9 0,5-1-7 16,-2-2-14-16,4-4-26 0,2 0-39 0,-3-3-43 16,1-2-29-16,-3-1 8 0,0-1 30 15,-2 0 3-15,-4-4-49 0,0-3-125 0,-4 2-198 16,-1 0-319-16</inkml:trace>
  <inkml:trace contextRef="#ctx0" brushRef="#br0" timeOffset="108778.78">23783 9879 926 0,'0'0'808'0,"0"0"-575"15,0 0-64-15,0 0-29 0,0 0-23 16,0 0-6-16,0 0-3 0,0 0-7 0,0 0-5 16,0 0-15-16,0 0-14 0,0 0-15 0,0 0-7 15,0 0-5-15,53 44 5 0,-46-34 4 16,3 1 2-16,-2-2 3 0,-1 0-11 0,-1-1-8 16,2 0-8-16,-6-3-3 0,1-1-3 0,-3-1 2 15,0 0 2-15,-4-2-9 0,-1-1 0 0,0 0-7 16,0-4-6-16,-1-4 1 0,2-1-10 15,0-4-1-15,2-1-9 0,1-1-9 0,1-3-10 16,0 0-16-16,2-2-15 0,5-1-27 0,-1-1-22 16,0 1-21-16,5 0-7 0,-2 4 4 15,0-3 1-15,2 3 4 0,0 2-8 0,-1 1 2 0,1 1 25 16,-1 0 38-16,1 1 45 0,1 1 43 16,0 1 36-16,-2 1 28 0,2 1 29 0,-1 1 19 15,-4 1 3-15,0 2-4 0,-2 2-20 0,-2 1-16 16,-3 1-12-16,0 0-9 0,-3 6-1 15,-3 1-5-15,-4 2-9 0,1 1-5 0,-1 1-7 16,-2 2-9-16,3-2-7 0,0 1-5 0,-1 0-8 16,4 1-2-16,0-2-2 0,4 0-2 0,-2 2-1 15,4-1-3-15,0 2-3 0,0-4-1 0,2 0 1 16,2 0-3-16,4-3 1 0,-1-1-1 16,3-1 0-16,0-4 0 0,1-1-3 0,0 0-1 15,1-3-4-15,-3-3 0 0,0 0-4 0,-3-4-1 16,0 0-1-16,-4 1 2 0,-1-1 9 15,-1-1 4-15,0 0 5 0,0 2 1 0,-1 0 0 16,0 0 0-16,-3 0 0 0,1 3 1 0,1 0 0 16,2 1 4-16,0 2 2 0,-1 2 2 0,1-1 1 15,0 2 0-15,0 0 2 0,1 2 3 16,3 2 6-16,1 2 0 0,0 3 2 0,2 2 1 16,-1 3 7-16,2 4 9 0,0 3 6 0,2 0 7 15,-1 5 0-15,0 0-5 0,0 2-3 0,0 1-8 16,-4-2-7-16,0-1-8 0,-4 0-8 0,-1-2-7 15,-1 0-3-15,-7 0-3 0,-6-2-4 0,-2-2-1 16,-4 1-5-16,0-2-5 0,-3 1-6 16,-3-3-8-16,2 0-7 0,0-2-8 0,1-2-9 15,4-4-25-15,4-3-53 0,1-4-136 0,7-2-696 16,3 0-652-16</inkml:trace>
  <inkml:trace contextRef="#ctx0" brushRef="#br0" timeOffset="109912.75">23982 9672 2074 0,'0'0'189'0,"0"0"-97"0,0 0-14 0,0 0 12 16,0 0 0-16,0 0-15 0,0 0-29 0,0 0-31 15,0 0-7-15,0 0-7 0,0 0-6 0,0 0-1 16,0 0-6-16,1-29-9 0,-1 29-20 16,0 0-9-16,0-1-4 0,0 1 6 0,1 0 19 15,3 0 12-15,0 0 9 0,-1 0 7 0,2 0 2 16,0 0 2-16,1-2 7 0,-1 2 6 16,1-1 11-16,-3 1 12 0,-2-2 8 0,2 2 12 15,-3 0 5-15,1-2 11 0,-1 2 2 0,0-1-1 16,0 1-7-16,0-1-11 0,-1 1-5 0,-1 0-6 15,0 0-7-15,2 0-5 0,-1 4-5 16,1 2-1-16,0 4-1 0,0 2 0 0,1 2-6 16,6 1-3-16,-1 2-1 0,1 0-6 0,3 2 1 15,0 2-3-15,-1-3-6 0,1 2 4 0,0-3-3 16,1 0-2-16,-2 0-4 0,-1 0-1 0,-1-4-3 16,1-1 3-16,-4-4 4 0,0-4-2 0,-3-2 5 15,-1-2-6-15,0-2-7 0,0-7 6 16,0-4-7-16,-2-6 0 0,0-2 1 0,1 0-3 15,-1-2-6-15,2 0 3 0,0-2-1 0,0 3-2 16,0 0 6-16,2 1 2 0,2 1-1 16,-1 3 5-16,3 1 3 0,-1 3-4 0,3 0 3 15,-2 2 0-15,2-1-1 0,-1 2 5 0,2 1 1 16,-1-1-2-16,0 2 2 0,0 0 4 0,-1 3 1 16,1 0 4-16,-4 3-1 0,3 1-2 15,-4 1 2-15,0 0 1 0,0 2 3 0,-3 4 0 16,0 2-3-16,0 2-2 0,0 1-5 0,0 2 0 15,-6 1-4-15,2 1 0 0,-2 0-4 16,2 1-2-16,-3 0 2 0,2 0-2 0,0 0 5 16,2-1-3-16,0-3 1 0,3-1 2 0,0-2-1 15,0-2 1-15,3-1 0 0,1-2-1 0,2-3 1 16,0-1 0-16,1-1 1 0,2-6 0 0,1-4 1 16,-1 0-1-16,0-3 2 0,-1-2 4 0,-2 1-2 15,1 0 3-15,-3 0 2 0,2 2 0 16,-2 1 1-16,2 1 2 0,-3 3-2 0,2-1-1 15,0 2 1-15,2 2-7 0,-4 0-1 0,3 1 1 16,-2 2-4-16,-3 0 4 0,2 2 1 0,0 0-2 16,-1 0 1-16,-1 2 0 0,1 4-1 15,1 1 1-15,1 2 3 0,-2 2-6 0,3-1 0 16,0 1-1-16,0 1-7 0,0-2-2 0,3 2-3 16,2-2-11-16,-3-2-8 0,3 0-9 15,-3-2-12-15,3-3-7 0,-1 0-12 0,-2-2-11 16,0-1-7-16,-1-4-1 0,-1-5-5 0,0-3 4 15,2 0 9-15,-4-4 14 0,3-1 30 0,-2-2 23 16,-2-1 17-16,-1-1 9 0,-1 0 0 16,0-1-1-16,0-1-7 0,-2-1-5 0,-1-4-12 15,-5 0-8-15,0-3-15 0,3 0-7 0,-3-1 9 16,-1 1 17-16,1 1 47 0,3 5 49 0,-2 4 41 16,2 7 22-16,0 4-6 0,4 7-25 0,1 3-33 15,0 3-14-15,0 8-4 0,0 7-2 16,1 5-7-16,4 3-12 0,0 7-13 0,3 0-8 15,-1 2 4-15,2 1-5 0,-1 0-3 0,2 0-5 16,4-2-9-16,-1-2-3 0,-1 0-8 0,3-4-4 16,-1-1-7-16,-2 1-9 0,-2-4-5 0,-2-4-16 15,-3 0-24-15,0-4-34 0,-4-2-58 16,-1-2-114-16,0-7-423 0,0-2-830 0</inkml:trace>
  <inkml:trace contextRef="#ctx0" brushRef="#br0" timeOffset="110362.78">24469 9540 1845 0,'0'0'286'16,"0"0"-104"-16,0 0-47 0,0 0-8 16,0 0-14-16,0 0-13 0,0 0-18 0,0 0-16 15,0 0-17-15,0 0-8 0,0 0-5 0,34-123-6 16,-22 114 0-16,3 1-2 0,-3 1-2 0,0 2 3 16,2 0 4-16,-2 3 3 0,0 1 1 0,-2 1-1 15,-1 0-5-15,0 1-7 0,-3 3-7 16,2 3-7-16,-5-1-3 0,3 2-4 0,-4 0-1 15,3 2-1-15,-2-1-1 0,-1 1-2 0,-1 0 1 16,2 2 2-16,0-1 1 0,-1 1 3 0,-1-1-4 16,1 0-1-16,3-2 1 0,-3 0-3 15,0-3 2-15,1-1 0 0,2-2 1 0,-2-2 1 16,1-1-1-16,1 0 9 0,-3 0-7 0,4-3 3 16,-4-2-1-16,2-1-5 0,0-1 4 0,-2-1-2 15,2 0 2-15,-1 0-1 0,0 2 1 0,-1-3-2 16,3 4 2-16,-2-1-2 0,-1 0 1 15,4 1 4-15,-3 2-9 0,1 0 5 0,0 0-4 16,-2 1-2-16,0 1 6 0,2-1-3 0,-1 2 4 16,-2-1 0-16,2 1 1 0,1 0-1 15,-2 0 2-15,-1 0 0 0,0 0-1 0,0-1 6 16,1 1-1-16,-1-1 3 0,1 0 0 0,-2-3 0 16,1-1 1-16,-1-1-3 0,1-4-2 0,0-1-4 15,0-2-4-15,2 0-7 0,1-2 3 16,0 1-1-16,4 0-5 0,-3 1 0 0,1 2-19 15,0 1-17-15,-2 0-27 0,3 1-67 0,-4 3-205 16,-2 3-1363-16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31:40.3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8661 13073 1329 0,'0'0'92'0,"0"0"-82"0,0 0-15 0,0 0 0 16,0 0 15-16,0 0 12 0,0 0 11 0,0 0 10 16,0 0 2-16,0 0 0 0,0 0-10 0,0 0-4 15,80 14-3-15,-60-14-1 0,-2-3 0 0,4-2 0 16,-1 2 5-16,3-3 1 0,2 1 3 15,0 1 2-15,0-1 2 0,2 0 2 0,-3 1-1 16,3 0 0-16,-1 1-3 0,-1 0-3 0,2 0-1 16,1-1-3-16,0 2-2 0,-4-1-2 15,3 1-1-15,-4 0-2 0,1 0 0 0,-3 2 1 16,0 0 0-16,-3-1 1 0,1 1 1 0,0 0 2 16,-4-1 5-16,0 1 0 0,-1 0-8 15,0 0-1-15,-5 0 2 0,1 0 7 0,-1 0 10 16,-3 0-4-16,-3 0-8 0,2 0-9 0,-4 0-10 15,1 0-6-15,1 0-6 0,0 0-6 0,-3 0-12 16,3 0-12-16,1-1-28 0,0-1-66 16,0-2-192-16,1 2-553 0,-2-1-555 0</inkml:trace>
  <inkml:trace contextRef="#ctx0" brushRef="#br0" timeOffset="1399">12244 12971 451 0,'0'0'109'0,"0"0"-96"0,0 0-10 16,0 0 11-16,0 0 12 0,0 0 10 0,0 0 7 16,0 0-6-16,0 0-9 0,0 0-11 0,0 0-9 15,0 0 1-15,92-62 9 0,-85 58 23 0,-1 1 11 16,2 1 9-16,1-1 9 0,-1 1 2 15,-3 0 3-15,4-1 11 0,0 2 1 0,-2 1-1 16,-2 0 8-16,4 0-3 0,-1 0-5 0,-3 0-7 16,3 2-18-16,2 1-10 0,1 0-5 15,-2 1 3-15,3-1-1 0,4 1 6 0,-2-2 3 16,5 0-1-16,2 0 8 0,4-2-9 0,-1 0-9 16,3 0-9-16,-1 0-11 0,3-2-5 15,-1 1-4-15,-1 0 0 0,0 1-7 0,-3 0-4 16,1 0-3-16,-3 0-5 0,-2 0 2 0,-2 0-1 15,-1 0 0-15,-2 0 2 0,-2-1-1 0,1 1 1 16,-4 0 0-16,-1 0 3 0,-3 0 0 0,-2 0 3 16,0 0 4-16,-3 0 7 0,-1 0 8 15,0 0 9-15,0 0 7 0,0 0 6 0,0 0-1 16,0 0-6-16,0 0-6 0,0 0-13 0,-1 0-5 16,-1 0-8-16,-1 0-9 0,-1 0 2 0,-1 1-4 15,-2 1-2-15,0 2 5 0,-2-1-2 0,3 1 1 16,-4 1-1-16,1-3-1 0,-1 3-2 15,0 0 3-15,1-2 0 0,0 2 1 0,0-2 4 16,-2 2-6-16,2-2-4 0,2 0-3 0,0 0-11 16,1-2-9-16,4-1-25 0,2 0-48 0,0 0-81 15,4 0-237-15,2-1-1058 0</inkml:trace>
  <inkml:trace contextRef="#ctx0" brushRef="#br0" timeOffset="3098.93">14053 12867 532 0,'0'0'169'0,"0"0"-23"15,0 0-2-15,0 0 10 0,0 0 4 0,0 0-14 16,0 0-20-16,0 0-23 0,0 0-20 0,0 0-20 16,0 0-12-16,0 0-1 0,25-21-1 15,-23 21 5-15,0 0 4 0,3 2 4 0,-3 0 2 16,3 1 2-16,2-1 2 0,-1-1 3 0,2 1 4 16,5-2 3-16,1 0-1 0,2 0-1 0,2-2-12 15,6-4-6-15,3-2-10 0,1-1-9 16,2-3-3-16,1 2-6 0,0-1-6 0,0 0-9 15,0 2-2-15,0 0-5 0,1 0-2 0,-1 2 5 16,-1 2-7-16,-1-3 1 0,0 3 1 0,0 1-3 16,-2-1 4-16,2 0-2 0,1 2 0 0,-1-1-2 15,0 0 3-15,0 1 0 0,1 0 0 16,-3 0 6-16,1 0-6 0,-2-1 1 0,0 1 1 16,-4 0-6-16,1 0 6 0,-1 0-1 0,-2 1 1 15,-1-2-1-15,-2 1 1 0,-1 0 1 16,1-1-1-16,-2 0 2 0,-2-1-2 0,1 0 0 15,-1 1-1-15,-1-2 0 0,-2 3 2 0,2-2-1 16,-2 2 1-16,-1-1-1 0,1 2 2 0,-1-2-1 16,-4 3 2-16,1 1-1 0,-1 0 1 15,0 0-2-15,-4 0-1 0,3 0 1 0,-3 0 1 16,0 0 0-16,0 0-2 0,-1 0 1 0,2 0-2 16,-2 0-2-16,0 0 2 0,0 1-4 0,0 2 1 15,0-1-5-15,0 0-6 0,0 0-10 0,0 0-16 16,0 0-25-16,0 1-46 0,0-1-100 0,0 0-307 15,0-1-1064-15</inkml:trace>
  <inkml:trace contextRef="#ctx0" brushRef="#br0" timeOffset="7398.88">11270 14559 0 0,'0'0'0'0,"0"0"0"16,0 0 0-16,0 0 0 0,0 0 0 0,0 0 0 15,0 0 0-15,0 0 0 0,0 0 0 16,0 0 0-16,0 0 0 0,0 0 165 0,-13-27 59 16,13 21-44-16,0 0-66 0,0 2-14 0,0-2 9 15,0 1 7-15,1 1-1 0,0 0 0 0,-1 1-8 16,1 0 8-16,-1 1-5 0,0 1-4 0,0 1-10 15,1-1-11-15,-1 1-22 0,0 0-18 16,0 0-18-16,1 0-14 0,-1 0 1 0,1 3 11 16,-1 1 15-16,3 2 11 0,-2 1 3 0,1 1-6 15,-1 1-8-15,0 3-2 0,0-3-6 0,3 3-3 16,-3-1 0-16,1 0-4 0,-1 0-1 16,-1 1 1-16,1 0 1 0,-1-2 0 0,1 2 1 15,-1-3-4-15,2 2-2 0,2-1-2 0,-2 1 0 16,0-1-1-16,4 0-3 0,-2-2-1 0,4 1-1 15,0-2 1-15,-3 1 0 0,3-1 0 16,1-3-2-16,0 2 0 0,-1-2 3 0,-3 0-3 16,4 0 1-16,-2-1-1 0,-2 0-5 0,3-1 2 15,-1 1-1-15,-2 0 1 0,5-2 2 0,-2 1 0 16,2-1 1-16,3-1 1 0,2 0 0 16,0 0-4-16,4-5 1 0,2 0-1 0,6-2-4 15,3 2 2-15,2-4-3 0,1 1-3 0,5 1 0 16,0 0-1-16,-1 0 2 0,2 1 0 15,0 0 0-15,0 2-1 0,2-1-1 0,0 1 3 16,2 0 0-16,1-1 3 0,6 0 1 0,4-1 1 16,2-1-1-16,5 1 1 0,5 0 0 0,-3 1-2 15,0 2 0-15,-1-2-2 0,-3 3-4 0,-1-2 2 16,-4 1-2-16,-1 0 3 0,-3 0 1 0,1-1 0 16,0 0 0-16,0 3 0 0,0-1 0 15,3 0-1-15,0 2 0 0,0 0-1 0,-2 0-2 16,-2 0 0-16,1 4 0 0,-3-1-1 0,-4 2 0 15,-1-1 2-15,-2 2-2 0,-4-1 1 0,-1-2-2 16,-3 1 4-16,-2-1-1 0,-1 3-2 16,-2-3 3-16,-1 1-3 0,0 0 2 0,-1 0-1 15,1 0 0-15,0-1 0 0,1 0 0 0,-3 0 2 16,-1-1-2-16,0 0 0 0,-3-2 0 16,-2 0-1-16,-2 0 2 0,0 0 1 0,-3 0 0 15,-1 0 0-15,-1 0 1 0,0-3-3 0,1 1 1 16,0-1 2-16,-1 2-6 0,-1 0 4 0,1 0-1 15,-2 1-2-15,-2-2 4 0,1 1 0 16,-3 1 0-16,-1-1-2 0,-1 0 1 0,-3 0 2 16,2 0 5-16,-3-2 2 0,1 0 1 0,-1-2 1 15,0-1-6-15,2-1-2 0,2-3-2 0,0-1-2 16,2-3 0-16,1 0-1 0,2 1-1 16,0-1 2-16,-3 1 0 0,1 1-2 0,-3 1 1 15,0-1 1-15,0 1-1 0,-4 0 4 0,3 0-3 16,-1-1 1-16,0 1 1 0,0-2-2 0,0-1 1 15,0 2-2-15,1-3 2 0,-1 1-3 0,-1-1 2 16,2 2 1-16,-3-2-1 0,0 3 3 0,0 1-3 16,-1 2 0-16,-2 1 0 0,-2 2-2 15,1 1 3-15,3 3-2 0,0-1 3 0,0 2 0 16,1 0-2-16,0 1 2 0,0 0-2 0,0 0 1 16,0 0-2-16,0-1 0 0,0 1 0 15,0 0-1-15,0 0 1 0,0 0 0 0,0 0 1 16,0 0 0-16,0 0-1 0,0 0-2 0,0 0 0 15,0 0-6-15,0 0-2 0,0 0-3 16,0 0-2-16,0 0-1 0,0 1-7 0,0 1-7 16,1 1-10-16,-1 0-7 0,1 1-19 0,-1 2-36 15,0-1-91-15,0-1-263 0,0-1-1029 0</inkml:trace>
  <inkml:trace contextRef="#ctx0" brushRef="#br0" timeOffset="9315.12">15463 14462 527 0,'0'0'106'0,"0"0"-6"0,0 0 14 0,0 0-2 0,0 0-8 16,0 0 0-16,0 0 4 0,0 0 19 16,0 0 19-16,0 0-6 0,0 0-4 0,0 0-15 15,15-26-19-15,-13 24-17 0,-1 0-16 0,2 1-16 16,0-2-13-16,-1 2-12 0,2 0-8 0,0 1-2 15,-2 0-2-15,4 0-1 0,-2 0-1 16,-2 1 3-16,2 3 8 0,0 1 8 0,-2 1 4 16,1 0 0-16,1 3 0 0,-2 2-6 0,2-2-4 15,0 2-5-15,-1 1-4 0,1-1-3 16,0-1-1-16,-1 3-1 0,3-2 0 0,-4 1 0 16,3 0 2-16,-1-2-1 0,-3 0 1 0,3 1 0 15,1-3 0-15,-2 0 4 0,4-1 3 0,-2 0 1 16,3-3-2-16,0 1-1 0,1 0-5 15,0-4-1-15,0 2-5 0,1-1-3 0,0 0-3 16,0 0 0-16,-1-1 1 0,-3 0-3 0,3 0 1 16,-3 0 0-16,0-1 3 0,2 0 2 15,-2 0-1-15,2 0 2 0,-1 0-3 0,0 0 1 16,0 0 0-16,1-1-3 0,1 0 1 0,-1 0 0 16,-1 0 5-16,3-1-4 0,0 0-1 0,0 0 1 15,4 2-5-15,-1-1 0 0,5 1 0 0,-2-2-1 16,4 2 2-16,1 0-2 0,2 0 2 15,0-1 0-15,6 0 2 0,-1-2-1 0,5 2 0 16,-1-1 0-16,2-1-2 0,1 2 2 0,-1-1 0 16,4 1 1-16,-2 0-2 0,1-1 1 0,3 0 1 15,2 0 0-15,1-1 0 0,4-1-2 0,1 3-1 16,5-1 0-16,1-1 2 0,5 1 3 16,2 1 1-16,1 1 0 0,5-2 2 0,-2 1-3 15,4-2-1-15,0-1-1 0,0 1-5 0,-3-2 0 16,3 2-1-16,-5-4 1 0,5 0 4 15,-2 0-2-15,0-1 0 0,2-1 3 0,0 2-3 16,-1-1 2-16,2 0-1 0,-1 1-1 0,0 0-4 16,-6 1 3-16,0 2 1 0,-4-1-1 0,-1 0 6 15,-5 1-4-15,-4 0 0 0,-5 1 1 16,-3 0-4-16,-2 0 3 0,-2 1-2 0,-4-1 2 16,-3 0-2-16,-1 1 1 0,-6-1 2 0,3 0-4 15,-4 1 5-15,-4 1-6 0,-2-2 1 0,-4 2 1 16,3 0-5-16,-5-1 6 0,0 2 0 15,-5-1-1-15,3-1 2 0,-5 1-1 0,3 0 1 0,-4 0 0 16,-1 1 6-16,-1-1-6 0,0 1 2 16,0-1-1-16,0 0-6 0,0-1 10 0,-1-1-5 15,0 1 2-15,-2-2 0 0,-3 1-1 0,3-2 3 16,-3 1-2-16,3-1 4 0,-4 1-5 16,4-3-2-16,-1 1 1 0,0-1-4 0,2 0 3 15,1-2-1-15,0 3 1 0,0-2 0 0,-2-1-1 16,3 2 1-16,-1-2 0 0,-1-1-2 0,2 2 2 15,-2-1 1-15,-4 1-2 0,4 0 1 16,1 1 0-16,-2 1 2 0,-1 3-2 0,2-1 2 16,1 3-4-16,-1 1-4 0,0 0 0 0,-1 0-4 15,3 6 4-15,0 0 0 0,0 1-1 16,0 0-1-16,0 0-7 0,4 0-5 0,-1 0-9 16,-2 1-10-16,1-1-27 0,2 2-45 0,-3 0-99 15,0-2-478-15,-1-3-828 0</inkml:trace>
  <inkml:trace contextRef="#ctx0" brushRef="#br0" timeOffset="13531.93">16281 11614 1881 0,'0'0'42'15,"0"0"-20"-15,0 0-6 0,0 0 9 0,0 0 24 16,0 0 25-16,0 0 9 0,0 0-4 0,0 0-13 16,0 0-12-16,0 0-12 0,0 0-6 0,2-45-1 15,6 37 1-15,1-1 2 0,2-2 5 0,-1-2-2 16,4-4-2-16,3-1-5 0,2-3-3 15,2-4-3-15,2-3-4 0,5-3-4 0,2-2-5 16,1-3-7-16,1-1-2 0,0 1-1 0,2 0 0 16,0-1 2-16,-3 5-4 0,-1 2-3 0,-2 4-2 15,-6 2 1-15,-2 5 0 0,-7 2 3 0,0 2 4 16,-2 2 5-16,-5 2 7 0,1 3 1 16,-4 1 1-16,1 2 1 0,0 0-3 0,-3 2 0 15,0 0-4-15,-1 1-1 0,0 0-2 0,1 0 4 16,-1 2 5-16,0 0 1 0,0 0 4 15,0 0-5-15,0 0 0 0,0 0-4 0,0 0-4 16,0 0-4-16,0 0-3 0,0 0-2 0,0 0-5 16,0 0-2-16,0 0-6 0,0 0-7 0,-1 0-14 15,1 0-23-15,-1 0-32 0,0 0-59 16,1-3-102-16,0 0-197 0,0 1-1075 0</inkml:trace>
  <inkml:trace contextRef="#ctx0" brushRef="#br0" timeOffset="16149.61">17400 9398 2460 0,'0'0'-11'0,"0"0"-3"16,0 0 13-16,0 0 23 0,0 0 29 0,0 0 17 16,-135 46-2-16,113-27-8 0,-1 6-6 15,4 2-5-15,1 5-3 0,-1 2 1 0,5 3-3 16,3 1-6-16,0 1-7 0,4 1-5 0,0 3-10 16,4-3-5-16,-2 0-7 0,5-1-5 0,0-5 3 15,0-3-2-15,7-4-3 0,1-5 2 16,2-4-5-16,4-5 1 0,0-3 2 0,3-5-1 15,2-4-2-15,2-1-1 0,-1-6 1 0,0-7 5 16,-2-2 5-16,-4-2 3 0,2-4 3 16,-5 0-1-16,-3-1 4 0,-3-2 0 0,-3 0 3 15,0 2 1-15,-2-2 0 0,0 3-1 0,0-1-2 16,-3 2-2-16,1 3 0 0,0 2 2 0,-1 5 2 16,0 3 1-16,3 4 3 0,-1 2-5 0,1 1-7 15,0 0-6-15,0 1 0 0,0 5 7 0,7 2 6 16,-4 5 11-16,5 4 3 0,-2 1-5 0,0 5-2 15,4 2-9-15,0 2-3 0,-1-1-5 16,2-1-5-16,-1 0-2 0,0-2-5 0,2-1-6 16,1-2-5-16,2 0-18 0,-3-1-29 0,5-3-47 15,-4-1-59-15,-1-3-104 0,-2-3-242 16,-2-5-1000-16</inkml:trace>
  <inkml:trace contextRef="#ctx0" brushRef="#br0" timeOffset="16383.46">17668 9460 2162 0,'0'0'31'0,"0"0"-2"0,0 0 18 16,0 0 38-16,0 0 19 0,0 0 8 0,0 0-18 15,-76 120-14-15,74-92-6 0,0 1-7 0,2 2-6 16,0 0-11-16,3-2-16 0,6 1-18 0,0 1-8 15,1-3-11-15,3-2-9 0,0-2-5 16,4-4-12-16,-2-2-14 0,2-6-22 0,0-1-37 16,0-3-77-16,0-2-157 0,0-4-516 0,-8-1-564 15</inkml:trace>
  <inkml:trace contextRef="#ctx0" brushRef="#br0" timeOffset="16664.99">17883 9463 2264 0,'0'0'184'0,"0"0"-82"0,0 0-23 0,0 0 17 16,0 0 4-16,0 0 0 0,0 0-25 0,34 120-29 15,-22-93-10-15,1 0-10 0,-1 1-8 0,1 2-1 16,-2-1-2-16,0 0-2 0,3 0 2 0,-1 0 0 15,-3-1 2-15,0 0 0 0,-5-2 0 16,1-1-3-16,-5 0-9 0,-1-1 0 0,-1-2-3 16,-7 0 0-16,-2-1-4 0,-5 0-9 0,-3-1-13 15,-1-3-9-15,-2 0-10 0,2-3-10 16,-2-5-16-16,1-2-50 0,5-5-88 0,2-2-254 16,8 0-1080-16</inkml:trace>
  <inkml:trace contextRef="#ctx0" brushRef="#br0" timeOffset="17115.2">18045 9490 1947 0,'0'0'661'0,"0"0"-613"0,0 0 8 0,0 0 11 15,0 0 11-15,0 0 4 0,0 0-9 0,0 0-27 16,32 121-22-16,-32-99-7 0,0-1-7 0,1-1-2 15,0 0 1-15,-1-2-3 0,2-2-2 0,3-2-1 16,-1-2-2-16,-2-4-3 0,4-1 3 16,-3-5 0-16,3-2 7 0,-2-1 4 0,4-7-1 15,0-1 1-15,-2-4-2 0,2 1-6 0,1-5-1 16,1 1-1-16,-1 0-6 0,0-1 5 16,2 0 1-16,-1 0-1 0,1 2 3 0,0 1 0 15,-1 0-1-15,-1 1-1 0,1 2-1 0,-2 1 3 16,-2 2-4-16,2 2 4 0,2 0-2 0,-3 1 2 15,-2 1 1-15,3 4-2 0,0 0 2 16,-4 2-1-16,3 5 3 0,-4 2 4 0,4 4-1 16,-4 3 1-16,5 2-1 0,-5 1-1 0,5-1-2 15,-1 0 1-15,-1 1-6 0,4-4 0 0,-1-1 1 16,1-2-1-16,0-4 6 0,-1-2 2 16,-2-4 5-16,-3-2 7 0,2 0 8 0,-5-5-2 15,0-3-3-15,-1-3-5 0,0-3-16 0,-7-1-4 16,2 0-9-16,-3-1-11 0,-3 0-5 15,-1 0-12-15,-3 1-12 0,3 0-22 0,0 1-29 16,-1 0-47-16,1 1-79 0,6 1-192 0,0 5-1138 0</inkml:trace>
  <inkml:trace contextRef="#ctx0" brushRef="#br0" timeOffset="17315.34">18415 9095 2738 0,'0'0'73'16,"0"0"-20"-16,0 0 17 0,0 0 39 16,79 131 15-16,-61-99-9 0,-1 2-33 0,1 3-43 15,0 0-22-15,-5 1-2 0,3 1-6 0,-6-1-1 16,-4-1 1-16,2 0-11 0,-8-3-4 16,0-1-10-16,0 0-12 0,-8-3-19 0,2-4-42 15,-3-2-80-15,1-8-236 0,4-5-1229 0</inkml:trace>
  <inkml:trace contextRef="#ctx0" brushRef="#br0" timeOffset="17659.77">18938 9260 3058 0,'0'0'50'15,"0"0"-23"-15,0 0-20 0,0 0 4 16,0 0 3-16,0 0-2 0,0 0-5 0,0 0-5 16,0 0-6-16,0 0-6 0,0 0-5 0,0 0-5 15,126-65-10-15,-105 59-15 0,-2 0-27 0,-1 0-52 16,-2 3-95-16,-5 0-182 0,-3 2-1102 0</inkml:trace>
  <inkml:trace contextRef="#ctx0" brushRef="#br0" timeOffset="17822.43">18993 9376 2622 0,'0'0'120'0,"0"0"-69"15,0 0-12-15,0 0 23 0,0 0 18 0,0 0 4 16,0 0-23-16,0 0-35 0,0 0-17 0,0 0-13 16,0 0-10-16,0 0-12 0,119-51-20 15,-89 36-27-15,3-1-41 0,0-2-89 0,-7 6-255 16,-11 3-1077-16</inkml:trace>
  <inkml:trace contextRef="#ctx0" brushRef="#br0" timeOffset="18201.24">19757 8694 2601 0,'0'0'96'16,"0"0"-34"-16,0 0-25 0,0 0 6 0,0 0 12 15,0 0 3-15,0 0-12 0,0 0-14 0,0 0-11 16,0 0-11-16,0 0-6 0,131-110-3 0,-109 98-9 16,-3 1-4-16,0 2-15 0,-7 3-24 15,-1 3-28-15,-2-1-37 0,-4 2-53 0,-2 2-134 16,-1-1-506-16,-2 1-659 0</inkml:trace>
  <inkml:trace contextRef="#ctx0" brushRef="#br0" timeOffset="18648.34">19787 8639 2597 0,'0'0'94'0,"0"0"-39"15,0 0-3-15,0 0 28 0,0 0 20 0,0 0 4 16,0 0-25-16,0 0-26 0,-40 132-20 0,38-111-13 16,0-2-10-16,0 3-6 0,-1-4 1 15,2 0-1-15,1-2-1 0,0-1 2 0,0-4 0 16,0 0-3-16,5-2 2 0,-1-3 1 0,4-1-1 16,0-3 3-16,-2-2 3 0,7 0-3 0,0 0-2 15,0-6-1-15,7-3-5 0,0-1-8 16,0-1 0-16,1-2-5 0,2 0-4 0,1 0 5 15,0 1-1-15,-2-1 4 0,3 2 2 0,-4 0 7 16,-1 1 1-16,0 4 0 0,-5 2 3 16,2 2-4-16,-5 2 5 0,-2 0-2 0,1 6 1 0,-3 2-2 15,-3 0 4-15,0 3 2 0,-3 0-1 16,-2 1 6-16,0 1-3 0,-3 1 0 0,-5 0 1 16,-2 2 2-16,-3-1-1 0,-3 1 2 0,-5 2 2 15,-1-1-4-15,-5 3 2 0,-1-2-2 0,-4 3-1 16,0-2 1-16,2 1-4 0,0-2 3 15,6 0-1-15,3-5-5 0,3-1-3 0,5-4-4 16,4-3-5-16,2-3-3 0,6-1-7 0,1-1-19 16,0-1-16-16,5-5-41 0,1-2-61 0,6-2-88 15,-3 0-249-15,-1 5-1093 0</inkml:trace>
  <inkml:trace contextRef="#ctx0" brushRef="#br0" timeOffset="19182.09">20396 8708 2491 0,'0'0'167'0,"0"0"-59"0,0 0-32 0,0 0 12 16,0 0 1-16,0 0-2 0,0 0-26 0,0 0-23 15,0 0-8-15,0 0-5 0,0 0 0 16,0 0-5-16,0 0 1 0,0 0-9 0,37-8-1 16,-22-5-1-16,5-3-6 0,-1-2 4 0,0 0-4 15,-1-2 1-15,-4 1-1 0,3 0 0 16,-5 2 1-16,-1-3-1 0,-1 4-3 0,-2-2-2 16,-4 1 1-16,1 0-1 0,-4 3 2 0,-1 1 0 15,0 1-7-15,-7 3-3 0,1 1-3 0,-1 2 1 16,-3 2 0-16,-1 2 0 0,-3 2 2 15,1 0-1-15,0 4 7 0,-4 3 1 0,0 2 2 16,1 2 0-16,-2 3 2 0,1 0 1 0,1 2 1 16,0 3 6-16,4 1-1 0,0 0 2 15,2 2 1-15,-1 1-1 0,3 0 8 0,2 3-1 16,1-1 0-16,3 0-2 0,-1 0-2 0,3 0 1 16,0-4-1-16,4 0 0 0,4-2 1 0,2-2-2 15,4-3 1-15,3-3 2 0,3-2-4 0,3-2-3 16,2-2-3-16,2-3-3 0,3 0 0 0,0-2-1 15,0 0 2-15,0-3-1 0,1-3-3 16,-2-1 3-16,0 0-3 0,-4-3 3 0,3 1-2 16,-5-2 0-16,-3 0-3 0,-1 1-4 0,-5 0 5 15,1 3-6-15,-4-2 3 0,0 2-7 0,-3 2-9 16,-2-1-13-16,-1 2-20 0,-2-2-23 16,-3 1-49-16,2 0-83 0,-2 2-236 0,0 1-1191 0</inkml:trace>
  <inkml:trace contextRef="#ctx0" brushRef="#br0" timeOffset="22515.42">20436 7995 0 0,'0'0'0'0,"0"0"0"0,0 0 0 0,0 0 179 16,0 0 46-16,0 0-69 0,0 0-18 15,0 0 4-15,0 0-3 0,0 0-18 0,0 0-24 16,0 0-7-16,0 0-10 0,0 0 0 0,-9-6 4 16,9 6 1-16,0 0 10 0,0 0 2 0,0-1-3 15,0-1-4-15,0 2-9 0,0-3-7 16,0 1-6-16,0 0-7 0,0 0-8 0,0-1-10 16,0 1-11-16,0 0-9 0,2-1-5 0,0 2-3 15,0-1-2-15,-1-1-3 0,-1 1 1 0,1 1-5 16,0 0 0-16,-1 0 5 0,0-1-1 15,1 2 7-15,-1 0 3 0,0-1-1 0,0 1-1 16,0 0 1-16,0-1-2 0,0 1-5 0,0 0-1 16,0 0-6-16,0 0-4 0,0 0-4 0,0 0-2 15,0 0 1-15,0 0-1 0,0 0 0 0,0 0-1 16,0 0 3-16,0 0 2 0,0 0 4 16,0 0 6-16,0 0 3 0,0 0 8 0,0 0 10 15,1 0 8-15,-1 0 2 0,0-1 3 0,2-1 0 16,-2 1 0-16,0 0-1 0,2 1-6 0,-2-1-8 15,0 0-4-15,0-1-6 0,1 1-3 16,-1 1-2-16,0 0-4 0,0-2-4 0,0 2 0 16,1-1-3-16,-1 1-1 0,0-1 2 0,0 1-1 15,1-2-1-15,-1 1 1 0,1 0 0 16,-1-1-1-16,1 1 1 0,-1-2-1 0,0 2-1 16,0 0 0-16,0 0-1 0,1 1 1 0,-1-1 0 15,0 1 1-15,0 0-1 0,0 0 1 0,0 0-1 16,0 0 2-16,0 0 2 0,0 0 1 0,0 0 2 15,0 0 0-15,0 0 1 0,0 0 0 16,-1 0-1-16,0 0-1 0,-1 0 0 0,0 0-4 16,-2 0 2-16,3 0 1 0,0 0-1 0,0 0 1 15,0 0 2-15,1 0-2 0,0 0 1 0,0 0 0 16,0-2 0-16,0 2 1 0,0 0 1 0,0-1-3 16,0 0-1-16,0 0-6 0,3-1-1 15,2-1 0-15,0-2 0 0,4 2 3 0,1-1 0 16,-1-1 2-16,0 1-2 0,1-1 1 0,-1 2 1 15,-1-1-2-15,0 2 0 0,2 2 0 16,-3 0-3-16,-1 0-1 0,0 4 2 0,1 5 3 16,-3 1 2-16,1 2 7 0,-1 5-2 0,-3-1-2 15,2 1 1-15,-3 0-5 0,0-1 2 16,0 0-1-16,-3-1 1 0,-1 0-6 0,-4 0 4 16,-4 1 1-16,-1-2 1 0,-2 0 5 0,-1-1-3 15,0-2-2-15,-1-1 0 0,-1 0-1 0,2-2 0 16,-1-3 2-16,7 0 3 0,-1-1-3 0,6-3 3 15,0-1 1-15,3 0 3 0,1 0 1 0,1-2-5 16,0-2-1-16,0 0-7 0,3-1-1 16,2 0 0-16,0 1 1 0,4-1 1 0,0 0 1 15,1 1 0-15,3 0 1 0,0 1 2 0,3-2-1 16,-2 0 0-16,3-1-2 0,-1 0 0 16,0 0 0-16,-1 0-1 0,0 1 0 0,0 0 1 0,-1-1-1 15,-2 2 0-15,0-1-1 0,1 2-1 16,-5 0-4-16,0 1 1 0,1-1-1 0,-2 3-3 15,-1-1 2-15,0-1-4 0,0 2-2 0,-1 0-6 16,1-3-6-16,-1 1-13 0,3-1-18 16,-1-1-38-16,-1-1-47 0,2 0-59 0,-1 1-111 15,-3-1-243-15,-3 3-950 0</inkml:trace>
  <inkml:trace contextRef="#ctx0" brushRef="#br0" timeOffset="22881.72">20825 7871 1521 0,'0'0'150'16,"0"0"-66"-16,0 0 4 0,0 0 22 15,0 0 8-15,0 0-12 0,0 0-29 0,0 0-16 16,0 0 0-16,0 0 2 0,0 0-1 0,0 0 2 15,0 0-3-15,0 0 3 0,-2 1-5 0,2 1-1 16,0-2-8-16,0 0-7 0,0 3-2 0,0 1 1 16,0 1 5-16,2 3-1 0,4 0-3 15,-1-1-7-15,2 2-3 0,0 0-2 0,1 0-1 16,1 1-3-16,0 0-4 0,-1 0 1 0,3 1-5 16,-2 0 0-16,1 1 0 0,0-3-7 15,-2 2-1-15,-2 0-4 0,-1 0-5 0,-3 0-4 16,1-1 0-16,-3 1-1 0,0-3-1 0,-5 2 2 15,-1-2-7-15,-3-1-9 0,-2 0-20 0,-2-1-37 16,-2-1-53-16,-2-1-66 0,-2 0-120 16,6-2-377-16,4-1-846 0</inkml:trace>
  <inkml:trace contextRef="#ctx0" brushRef="#br0" timeOffset="23045.65">20702 7686 1958 0,'0'0'407'16,"0"0"-135"-16,0 0-79 0,0 0-55 0,0 0-39 15,0 0-33-15,0 0-25 0,0 0-20 0,0 0-9 16,0 0-13-16,0 0-24 0,0 0-48 0,0 0-87 16,0 0-360-16,19-21-1086 0</inkml:trace>
  <inkml:trace contextRef="#ctx0" brushRef="#br0" timeOffset="26847.68">18533 13464 582 0,'0'0'376'0,"0"0"-323"0,0 0 4 0,0 0 45 16,0 0 38-16,0 0 25 0,0 0 1 0,0 0-23 15,0 0-20-15,0 0-11 0,0 0-3 16,0 0-3-16,2 7-3 0,2-13-12 0,3-2-10 16,2-3-10-16,1 0-8 0,1-3-3 0,2-1-8 15,4-2-4-15,3-1-1 0,2-3-2 16,0-2-1-16,6-1-3 0,0-2-4 0,2-1-5 15,1-2-1-15,2-1-1 0,0-2-5 0,5 3 1 16,-4-3-6-16,3 4-2 0,-5 1-3 16,-1 5 1-16,-1 2-2 0,-4 3 2 0,-5 2 1 0,-1 2-5 15,-4 3 3-15,-1 1-1 0,-4 4 0 16,-1 1-1-16,-5 0-3 0,2 1-3 0,-4 0-4 16,2 1-4-16,-3 1-1 0,-1 0-5 0,1-1-5 15,-2 0-11-15,0 0-17 0,0-2-23 16,-2 1-28-16,0-2-37 0,-1-1-49 0,-1-1-66 0,3-1-113 15,-1 3-365-15,1 0-727 0</inkml:trace>
  <inkml:trace contextRef="#ctx0" brushRef="#br0" timeOffset="27198.78">19096 12678 1869 0,'0'0'195'15,"0"0"-40"-15,0 0-11 0,0 0 0 0,0 0-4 16,0 0-9-16,0 0-23 0,0 0-26 0,0 0-22 16,0 0-12-16,0 0-5 0,0 0 1 15,0 0 1-15,0 0-6 0,2 42-7 0,16-40-9 16,1-1-6-16,1-1-4 0,1 0-3 0,0 0-3 16,1 0-1-16,2 0 0 0,-2-1 0 0,-3 0-1 15,-3 1 2-15,1 0-2 0,-4 0 3 0,-3 5 0 16,-1-1 4-16,0 2-1 0,-2 1 2 0,-4 3 2 15,-1-2-2-15,-2 3 4 0,0-1-2 16,0 2-1-16,-4 1-3 0,-3 1-4 0,-2 2-2 16,0 2-3-16,0 0 0 0,-3 0 1 0,2 2-4 15,-1-2 2-15,0 1-2 0,0-2-1 0,1-2 2 16,0-1-2-16,1-1-4 0,5-4-6 16,-2-1-9-16,4-2-11 0,0-3-16 0,1-2-24 15,-2 0-46-15,3-1-75 0,0-1-135 0,0-1-419 16,0-1-831-16</inkml:trace>
  <inkml:trace contextRef="#ctx0" brushRef="#br0" timeOffset="28297.46">19697 12361 2184 0,'0'0'114'0,"0"0"-59"0,0 0 1 0,0 0 15 15,0 0 13-15,0 0-1 0,0 0-23 16,0 0-21-16,0 0-13 0,0 0-3 0,0 0 2 15,0 0 3-15,0 0 6 0,70-128 0 16,-51 111 2-16,-2 2-5 0,-2 0-1 0,2 4-2 16,-2 0-2-16,0 4 1 0,-2 3-1 0,2 0-3 15,-1 4-3-15,-3 0-3 0,0 2-4 0,-1 6 1 16,-2 3 0-16,-1 4-3 0,-3 4 0 0,-2 4-4 16,2 0-3-16,-3 4 0 0,-1 0-6 15,0 1 0-15,-4 0 1 0,1-1-1 0,-4 0 0 16,1-2-1-16,-4 0 2 0,0-3 0 0,-1 2 1 15,-3-2 3-15,2-2-4 0,-2 0 4 16,-1-2 0-16,3-2 1 0,-2-1 7 0,0-1-4 16,2-3-1-16,2-2 2 0,0-2-2 0,1-2 1 15,5-3 1-15,-2 1-1 0,4-3 0 0,2 0 3 16,0 0-5-16,0 0-1 0,0-4-3 0,0-2-3 16,4 1 2-16,2-2 1 0,3-1 3 15,0 0 2-15,2-3 0 0,2 2 2 0,3-1 5 16,-1-2-2-16,4 2 2 0,1-3 2 0,3 1 2 15,1-1 1-15,0-1 4 0,0 1-1 0,1 1-6 16,-2 0-2-16,-3 2-7 0,0 2-1 0,-4 1-6 16,-2 1-4-16,-4 2-1 0,-2 0-6 15,-1 1-1-15,-2 0-4 0,1-1-5 0,-2 3-10 16,0-3-16-16,1 2-27 0,-3-2-51 0,5 1-76 16,-5 0-186-16,-1 1-1215 0</inkml:trace>
  <inkml:trace contextRef="#ctx0" brushRef="#br0" timeOffset="28545.24">20293 11906 2754 0,'0'0'115'0,"0"0"-58"16,0 0-7-16,0 0 17 0,0 0 15 0,0 0 8 15,0 0-17-15,0 0-14 0,48 140-17 0,-33-111-13 16,3 1-7-16,1-1-11 0,1 1-5 0,0-6-8 16,-3-1-3-16,1-2-3 0,0-4-3 15,-1-2-2-15,9 10-58 0,-17-16 7 16,-1-2-43-16,-5 0-41 0,-1-2-61 0,-2-1-122 16,0-2-364-16,0-1-818 0</inkml:trace>
  <inkml:trace contextRef="#ctx0" brushRef="#br0" timeOffset="28718.29">20239 12257 1927 0,'0'0'737'0,"0"0"-651"0,0 0-47 16,0 0 4-16,0 0 12 0,0 0 3 0,0 0-6 16,0 0-25-16,0 0-17 0,120-78-9 15,-93 63-5-15,3-3-3 0,0-1-1 0,2-3-11 16,-1-1-7-16,5 1-8 0,-2-2-18 0,5 2-42 15,-12 5-148-15,-9 7-1296 0</inkml:trace>
  <inkml:trace contextRef="#ctx0" brushRef="#br0" timeOffset="29315.29">20788 11814 3056 0,'0'0'87'0,"0"0"-67"0,0 0-24 15,0 0 8-15,0 0 13 0,0 0 17 0,0 0 2 16,0 0-13-16,0 0-10 0,0 0-7 0,0 0-4 15,0 0 1-15,133-105 3 0,-113 99-1 0,-2 0 0 16,-2 2 1-16,2 1 0 0,-3 2 3 0,-1 1-2 16,-2 0-3-16,-3 0-3 0,0 4-4 0,-5 2 1 15,-3 1 0-15,1 1 1 0,-2-1 3 16,0 2-5-16,0 2 2 0,-3 0 1 0,-1 2 0 16,-1 1-1-16,-3 0 2 0,3 3-1 0,-3-1-2 15,2-1 7-15,0-1-5 0,1 0-1 0,2-1 1 16,0-4-6-16,2-1 3 0,1-2-2 15,0-1-1-15,1-1 2 0,2-4-3 0,3 0 3 16,1 0 0-16,0 0 1 0,3-3 3 0,1-3 1 16,-1-1-1-16,5 2 0 0,-1-2 2 15,0 0 1-15,4 0 2 0,-1 1 0 0,0 0-1 16,-1 1 1-16,2 2 0 0,-5 2 3 0,3 1-4 16,-4 0 0-16,0 4 2 0,-3 3-3 0,-1 2 4 15,-1 2 1-15,-2 0 0 0,-1 0 2 16,-2 1-1-16,1 0 1 0,-2 0 2 0,-1 1 2 15,0-4 1-15,-4 3 3 0,-2 1 3 0,-4-1 1 16,-2 3-1-16,-5-3-4 0,0 4 1 0,-3 1-4 16,-1-3-1-16,-2 0-3 0,0-2-4 15,1 0-5-15,4-2-1 0,0-3 0 0,5-3-7 16,1-2 1-16,4-2-7 0,1 0-9 0,4 0-8 16,2-4-14-16,1-2-21 0,0-3-28 0,1-3-41 15,4-2-77-15,0 3-170 0,-3 3-1216 0</inkml:trace>
  <inkml:trace contextRef="#ctx0" brushRef="#br0" timeOffset="29614.32">21422 11670 2757 0,'0'0'88'16,"0"0"-59"-16,0 0-5 0,0 0 37 0,0 0 26 15,0 0 19-15,0 0-15 0,0 0-30 0,0 0-25 16,0 0-10-16,0 0-3 0,0 0-3 0,114 124 2 16,-100-101-2-16,-1 1-2 0,1 0-4 15,-1 0-2-15,1-1-2 0,-3-1-2 0,-1 0 1 16,-1-2-2-16,-4 0 1 0,-1-1-4 0,-3 0 2 16,-1 0-2-16,-1-1 0 0,-6-1 0 0,-1-1-4 15,-1 1 0-15,-1-3-3 0,-2 0-7 16,-1-1-5-16,0-2-15 0,-1 0-15 0,1-1-23 15,-1-1-33-15,0-2-45 0,-1-1-75 0,1-3-143 16,2-1-563-16,6-2-621 0</inkml:trace>
  <inkml:trace contextRef="#ctx0" brushRef="#br0" timeOffset="29821.26">21316 11426 2941 0,'0'0'117'0,"0"0"-51"16,0 0-19-16,0 0 22 0,0 0 16 15,0 0 10-15,0 0-15 0,0 0-29 0,0 0-19 16,0 0-12-16,0 0-11 0,0 0-5 0,0 0-6 16,0 0-8-16,64-14-5 0,-61 19-17 0,-3 1-21 15,0-1-62-15,0-2-138 0,0 1-795 0,0-2-631 16</inkml:trace>
  <inkml:trace contextRef="#ctx0" brushRef="#br0" timeOffset="34113.87">20393 7572 1692 0,'0'0'188'15,"0"0"-57"-15,0 0-10 0,0 0 0 0,0 0 0 16,0 0-9-16,125-43-19 0,-92 30-23 0,4 0-14 16,1 0-18-16,0-1-13 0,-1 0-7 0,3 0-4 15,-3 2-1-15,-3 0 1 0,-3 3 4 16,0-2 0-16,-2 3 3 0,-2 0 1 0,-2 0 3 15,-4 3 3-15,1-2-1 0,-3 4 1 0,-2 1-2 16,-1 1-2-16,-2 1-3 0,-2 0 0 0,-1 3-1 16,-1 6 7-16,-1 2 2 0,0 3 4 15,-1 3 3-15,-3 5-1 0,3 4-2 0,1 5-2 16,-3 5-5-16,1 4-7 0,2 5-5 0,1 6-1 16,-1 2-6-16,1 4 2 0,1 1-1 0,0 3-6 15,0 0 2-15,2 0-1 0,0-3-2 0,0-1 0 16,-1-4 0-16,4 0-4 0,-4-3 5 15,2 0 1-15,-1-1-2 0,1-2 4 0,-1-3-5 16,2-1 3-16,-2-4-1 0,-2-1 2 0,0-4 0 16,0-3-1-16,-2-3 3 0,0-3-3 15,0-2 2-15,-4-3-3 0,1-1 2 0,-4-3 4 16,0-1-3-16,-2-3 4 0,0-1-4 0,-2-1-3 16,-2 1 4-16,-5-2-3 0,-2 0 3 0,-3 4 4 15,-3-2-7-15,-2 1 1 0,-3 1 1 16,-4 0-5-16,-1 0 2 0,0 0 3 0,-1-2-2 15,-2-1-3-15,4-1 5 0,-2 0-3 0,0-1-2 16,-1-1 9-16,4 1-7 0,-1-1 2 0,3 0 3 16,2-1-2-16,1-3 1 0,2 3 0 15,-1-2-3-15,5 1-6 0,3-2 3 0,2 1 1 16,2-2-4-16,3-1 1 0,2-1-2 0,2 0-7 16,0 0 0-16,0 0-4 0,5 0 0 0,-3-1-1 15,5-1-4-15,-2-2 0 0,0 1-8 16,0-1-3-16,2 1-11 0,-1-1-11 0,-2-1-11 15,0 1-19-15,2 0-20 0,-1-2-44 0,0 0-66 16,1-1-130-16,-2 3-492 0,-1 1-661 0</inkml:trace>
  <inkml:trace contextRef="#ctx0" brushRef="#br0" timeOffset="34630.64">21624 7204 1511 0,'0'0'519'0,"0"0"-461"16,0 0-17-16,0 0 19 0,0 0 26 15,0 0 31-15,0 0 15 0,0 0-18 0,0 0-25 16,0 0-13-16,0 0-9 0,0 0 7 0,0 0 11 16,0 0-11-16,1 91-14 0,10-54-22 0,1 3-17 15,1 2-7-15,-1-2-9 0,-1-2-1 0,1-2-2 16,-1-2-7-16,0-3-7 0,-2 0-8 15,0-5-15-15,-1-4-23 0,-2-1-40 0,0-5-62 16,-4-3-93-16,1-5-183 0,-3-3-1087 0</inkml:trace>
  <inkml:trace contextRef="#ctx0" brushRef="#br0" timeOffset="34880.69">21534 7118 2034 0,'0'0'281'0,"0"0"-207"16,0 0-32-16,0 0 10 0,0 0 7 0,0 0 5 15,0 0-6-15,119-77-12 0,-93 77-10 16,2 3-10-16,-1 4-2 0,-3 2-4 0,-1 3-2 16,0 2 2-16,-5 1-7 0,0 2 6 0,-6 1 0 15,-2 2-4-15,-4-1 4 0,-3 2-6 0,-3 0-2 16,0 0-4-16,-5 0-5 0,-4-1-2 15,-3 1-7-15,-1 0-8 0,-1-2-10 0,-3 0-23 0,2 0-21 16,-3-1-32-16,5-3-56 0,-2-1-123 16,5-4-458-16,3-5-719 0</inkml:trace>
  <inkml:trace contextRef="#ctx0" brushRef="#br0" timeOffset="35148.99">21983 7293 1542 0,'0'0'153'16,"0"0"-47"-16,0 0 23 0,0 0 41 0,0 0 20 16,0 0-7-16,0 0-38 0,0 0-37 0,0 0-26 15,0 0-20-15,0 0-7 0,0 0-13 0,0 0-5 16,20 124-6-16,-18-114-7 0,3-2-5 16,2-3-4-16,-1 1 0 0,1-4 6 0,2-2 4 15,-2 0 5-15,2-1 0 0,0-5-5 0,-1 0-6 16,-1-2-5-16,-2-1-4 0,-3 1-4 0,0 0-3 15,-2 1-6-15,-4 0-6 0,-6 1-6 16,-3 2-9-16,-3 1-6 0,-1 0-7 0,0 1-2 16,-1 0-8-16,3-1-10 0,-1 1-21 0,3 1-39 15,1-2-63-15,2 1-139 0,3 1-521 0,4-2-641 16</inkml:trace>
  <inkml:trace contextRef="#ctx0" brushRef="#br0" timeOffset="35414.62">22135 6838 2253 0,'0'0'101'0,"0"0"-46"0,0 0 9 0,0 0 53 16,0 0 46-16,0 0 12 0,0 0-33 0,0 0-54 15,37 148-38-15,-28-112-25 0,3 1-8 0,1 2-5 16,-1 1-6-16,2-3 1 0,0 1-5 16,2-3-8-16,-3-3-7 0,0-3-11 0,-2-4-21 15,0-2-36-15,-3-3-64 0,-1-2-93 0,-3-5-217 16,-1-6-1098-16</inkml:trace>
  <inkml:trace contextRef="#ctx0" brushRef="#br0" timeOffset="35730.44">22391 7141 2382 0,'0'0'72'0,"0"0"-35"16,0 0 20-16,0 0 20 0,0 0 12 15,0 0-3-15,0 0-26 0,0 0-20 0,0 0-13 16,0 0-8-16,0 0 1 0,30 118-2 0,-24-109 0 15,2-2 1-15,1 1 0 0,-1-5-1 16,2 0 4-16,1-2 3 0,1-1 2 0,0-2 0 16,1-5-4-16,-2 0-8 0,0-3-6 0,0-1-5 15,-1-2-2-15,-1-1 0 0,0 0 1 0,-6-1-2 16,0 2 0-16,-3-1-2 0,0 0-2 16,-6 3-3-16,-3-1-4 0,-2 0-4 0,-2 3-4 0,-3 0-6 15,2 1-7-15,-3 3-9 0,1 1-12 16,0 2-13-16,2 2-15 0,-2 0-30 0,6 0-62 15,1 2-141-15,4 2-742 0,2-1-170 0</inkml:trace>
  <inkml:trace contextRef="#ctx0" brushRef="#br0" timeOffset="36275.04">22487 7096 1722 0,'0'0'188'0,"0"0"-46"0,0 0 14 0,0 0 10 16,0 0-4-16,0 0-26 0,0 0-29 15,0 0-18-15,0 0-5 0,0 0-6 0,0 0-13 0,0 0-5 16,0 0-18-16,0 0-7 0,86 75-11 15,-70-61-14-15,-2-3-1 0,5 1-5 0,-4-3-6 16,1 0-1-16,-1-2-8 0,-3 0-9 0,-2-2-14 16,-4-1-13-16,1 0-23 0,-4-1-30 15,2-3-37-15,-2 0-54 0,-2 0-99 0,1-2-325 16,-2 1-864-16</inkml:trace>
  <inkml:trace contextRef="#ctx0" brushRef="#br0" timeOffset="36600.61">22670 7024 1709 0,'0'0'372'0,"0"0"-269"0,0 0-8 0,0 0 26 16,0 0 28-16,0 0 3 0,0 0-27 0,0 0-28 16,0 0-24-16,0 0-15 0,0 0-8 0,0 0-7 15,0 0-6-15,79 89-7 0,-72-75-7 16,2-1-10-16,1 0-1 0,0 0-1 0,-3-1-5 15,1-1 5-15,-2-1-4 0,-1-2-1 0,-1-3 1 16,-3 0 1-16,0-4 2 0,-1 2 3 16,0-3 6-16,0 0 3 0,0 0 0 0,-1 0-2 15,1 0-6-15,-4-3 0 0,2-2-3 0,-1-1-2 16,2-1-4-16,-2-4-3 0,2 1-3 0,1-3-2 16,0-1 1-16,0 0 0 0,0-3-1 0,3 2 0 15,-1-3-3-15,2 1-1 0,0 0-3 0,-1 1-3 16,2 3-8-16,0 0-10 0,3 2-19 0,-1 1-36 15,0 3-86-15,-1 2-225 0,-2 3-1239 0</inkml:trace>
  <inkml:trace contextRef="#ctx0" brushRef="#br0" timeOffset="37876.08">21423 10852 2354 0,'0'0'118'0,"0"0"-105"16,0 0-19-16,0 0 22 0,0 0 28 15,0 0 30-15,0 0 11 0,0 0-4 0,28-127-19 16,-18 110-22-16,1 6-14 0,0 0-13 0,-1 3 0 16,0 1-1-16,0 4 2 0,-2 2 3 0,1 1-4 15,1 0 0-15,0 1 0 0,1 5 0 0,2-1-3 16,-2 2-2-16,6 1-2 0,-4 0-1 15,0 2 3-15,3 1 4 0,-2 1 0 0,2 0-2 16,-2 3 0-16,2 1-4 0,-2 3 4 0,1 1 4 16,-1 4-3-16,4 1 2 0,-3 2-3 15,5 4-5-15,-2-1 2 0,2 1-5 0,0 2-2 16,1-2-1-16,-1 0-1 0,-1 1 2 0,-1-1-1 16,-1 0-2-16,-1 0 3 0,-1 0 2 0,-2 1-1 15,-2-1 0-15,-2 1 2 0,-3 2 0 16,-2-2 2-16,-1 0 2 0,1-2 1 0,-3-2 2 15,0-3 1-15,1 0 2 0,-1-5 1 0,0-1 1 16,1-3 2-16,0-3-3 0,-2-3 1 0,0-2 1 16,0-2-2-16,0 0 4 0,0 0-2 15,-3-1-2-15,-3 1 0 0,-1 0-2 0,-1 0-2 16,-1-2-2-16,-3 3-1 0,2-2-2 0,-1 1 1 16,-1-1 1-16,2 0-1 0,0-2 4 0,0-1-1 15,1 1 0-15,2-2-4 0,-1 1 1 0,2 0-5 16,1-1-2-16,0-1-2 0,0 1-7 15,2-1-1-15,1 0-6 0,-1 0-9 0,2 0-6 16,-1 0-17-16,1 0-17 0,-1 0-28 0,2 0-51 16,0 0-119-16,0 0-412 0,0 0-912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32:35.1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5329 7822 0 0,'0'0'263'0,"0"0"-53"0,0 0 23 0,0 0 12 15,0 0-18-15,0 0-48 0,0 0-44 16,0 0-33-16,0 0-4 0,0 0 1 0,0 0-3 15,0 0 1-15,6 0-8 0,-6 0-13 0,0 0-11 16,0 0-13-16,0 0-11 0,0 0-8 0,0 0-4 16,1 0-1-16,4 2 3 0,-2-1 1 15,0 1-2-15,4-1-3 0,1 0-4 0,3-1-1 16,1 2-6-16,2-1-1 0,4-1 0 0,6 1-2 16,2-1 0-16,3 0-1 0,3 0-1 15,2 0-2-15,3-1 4 0,4-2 2 0,1 0-4 16,4-1 0-16,-1 2-4 0,2-1-3 0,0-1 2 15,0 2 4-15,2-2 3 0,-1 1-1 0,1 2 5 16,2 0-6-16,-1-2 0 0,2 2 4 0,1 0-7 16,-2 0 1-16,1-2 0 0,-3 2-1 15,-4 1 2-15,-5 0 2 0,-1 0 4 0,-6 0 3 16,-5 0 4-16,-6 0 0 0,-1 0 3 0,-2 1-1 16,-5 2 0-16,-1-2 1 0,-1 1-3 0,-3 1-2 15,-2-2 0-15,2 0-1 0,-5 1 1 0,-1-1 3 16,-2 0-2-16,2 0 3 0,-3-1 3 15,1 0 0-15,-1 2 3 0,0-2 1 0,0 0-5 16,0 0-3-16,0 0-3 0,0 0-3 0,0 1-3 16,0-1 1-16,-1 1-7 0,1-1-2 15,-1 0-1-15,1 1-6 0,0-1 1 0,0 0-1 16,0 0-3-16,0 0-1 0,0 0-5 0,0 0-1 16,0 0-4-16,0 0-4 0,0 0-8 0,0 0-16 15,0 0-33-15,0-1-73 0,0 0-127 16,0-2-512-16,0 2-818 0</inkml:trace>
  <inkml:trace contextRef="#ctx0" brushRef="#br0" timeOffset="1056.18">10986 7992 1984 0,'0'0'52'0,"0"0"-43"16,0 0-23-16,0 0 19 0,0 0 40 0,0 0 8 15,0 0 0-15,0 0-13 0,0 0-12 16,0 0-6-16,121 3-3 0,-91-3 8 0,2 0 7 16,5 0 13-16,2-2 6 0,3-1 3 0,2 1 5 15,5 0 4-15,2 1 0 0,3-2 4 0,6 1-5 16,1-1-10-16,6 1-6 0,-2 1-11 15,6-3-4-15,-2 0-5 0,1 1-6 0,-1-1 2 16,-1-1-1-16,1 2 1 0,-2-2 6 0,-2 1 1 16,-3-2 0-16,-1 2 1 0,-1-1-6 15,-3 0 3-15,-4 2 3 0,-2-2 0 0,-3 0 8 16,-4 2-7-16,-2-1-3 0,-3 0-4 0,-5 1-3 16,1 0-1-16,-7 0-2 0,-2 3 1 0,-5-1-4 15,-5 1 0-15,-4 0-1 0,-3 0-4 0,-6 0 3 16,-2 0-3-16,-1 0 2 0,0 0 0 15,0 0 0-15,0 0 1 0,0 0-2 0,-2 1 0 16,-1 0-2-16,-2 1-2 0,0-1-2 0,-1 0-3 16,2 0-1-16,-2 0-2 0,-2 0 3 15,3 0-1-15,-1-1-1 0,3 1 0 0,-2-1-2 0,1 2 1 16,1-2 2-16,0 0 0 0,1 0 1 16,1 0-2-16,1 0-1 0,0 0-2 0,0 0 1 15,0 0 0-15,0 0 0 0,0 0-2 0,0 0 1 16,0 0-2-16,0 0 0 0,0 0 3 15,1-2-3-15,3 2-1 0,-2 0-3 0,0-1-9 16,-1 1-9-16,0-1-17 0,1 1-27 0,-2-1-38 16,0 1-66-16,0 0-144 0,0 0-1237 0</inkml:trace>
  <inkml:trace contextRef="#ctx0" brushRef="#br0" timeOffset="2439.54">5664 11235 1683 0,'0'0'19'0,"0"0"-51"0,0 0-1 16,0 0 9-16,0 0 18 0,0 0 12 0,0 0-1 15,0 0 2-15,0 0 1 0,0 0 3 0,0 0 6 16,117-43 8-16,-103 39 7 0,3-1 10 15,-1 1 13-15,-1-1 14 0,3 0 11 0,0 2 7 16,-2-1 1-16,2 2-6 0,1 0-1 0,-3 1-3 16,2 1-2-16,1-2-6 0,2 2-3 0,0 0-5 15,6 0-5-15,0-2-3 0,6-2-5 16,2-1-7-16,7 1-7 0,6-3-2 0,3 0-4 16,4 0-5-16,5 0-4 0,-2 0-5 0,3 0-6 0,-1 2-2 15,-1-1-1-15,-3 1-1 0,-1 2-1 16,-2-1 2-16,-1 2 3 0,-2 0 4 0,0-1 1 15,-1 2 0-15,-2-1 5 0,0-1-2 0,0 1 3 16,-3 0 2-16,-1-1-1 0,-2 1 3 16,-3 1 0-16,-3 1 2 0,0-1 2 0,-3-1 0 15,-2 2-2-15,-4 0-1 0,-1 0 0 0,-6 0 0 16,-2 0-2-16,-2 0-1 0,-2 0-1 0,-3 0-3 16,-3 3-1-16,-2-2-5 0,0 1-3 15,-2 0 0-15,-3-1-5 0,0-1 0 0,0 0-1 16,0 0 0-16,0 2-2 0,-2-2-1 0,-2 0 2 15,-1 1-4-15,0 0 0 0,-2 1-5 0,0 0-5 16,-4-1-6-16,2 0-12 0,-1 2-12 16,-2-2-26-16,0 1-44 0,-4 0-76 0,0 1-121 15,1-2-619-15,6 0-666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33:14.6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14153 4970 488 0,'0'0'145'0,"0"0"-28"0,0 0-73 0,0 0-9 15,0 0 11-15,0 0 14 0,0 0 21 0,0 0 10 16,0 0 8-16,0 0-4 0,0 0-7 0,0 0-4 16,-8-43-2-16,5 37 9 0,0 1 1 0,1-2-4 15,-2 0-6-15,0 0-6 0,0 1-14 16,-2 1-9-16,-1-1-12 0,-1 0-11 0,-1 1-6 15,-2 1-5-15,0 0-3 0,1-1-5 0,-3 1-3 16,1 1-1-16,0-1-3 0,-3 2 0 0,-2 0-4 16,2-1 0-16,-4 2-2 0,1 1-1 15,-2 0 0-15,0 0 0 0,-2 1 2 0,0 4 2 16,-2 2 1-16,1 2 1 0,1 2-1 0,-2 2 0 16,-2 1-2-16,5 1 1 0,-2 2-1 15,0 1-2-15,2 1-1 0,1 2 0 0,-1 2-2 16,0 1 2-16,2 0-1 0,-1 2 1 0,4 1 2 15,-2 1-4-15,6 1-2 0,-1 1-3 0,3-1 2 16,1 3-4-16,1-3 1 0,4 2 3 16,-1-1 2-16,5 0 2 0,-1 0 4 0,1 0-3 0,0-2-6 15,2-1-2-15,7-3 3 0,2-5 8 16,2-1 7-16,4 0 9 0,2-3-4 0,3-1-4 16,5-2-1-16,-1-1-8 0,2-3-2 0,2 0 2 15,1-4 0-15,2 0-3 0,3-3 1 0,-1-1-7 16,1 0-2-16,-1-5 5 0,1 0-6 15,0-2 2-15,-1-1 3 0,0 0-3 0,-1-2 1 16,-3 2 1-16,-1-3 0 0,-3-1 3 0,0-1 8 16,-3 1 4-16,0-3 3 0,-1-1 3 15,0 0 1-15,-3-2 1 0,-1-5 1 0,3 1 2 16,-5 0 3-16,-1-2 1 0,-2 2 2 0,0-1-1 16,-4 0-1-16,-3 1-2 0,1-2-2 0,-4 2-1 15,0-4-4-15,-1 0-12 0,-1-1 9 16,-2 1 3-16,0 1 8 0,0 0 15 0,-5 2-11 15,-1 3-3-15,-3 0 0 0,-1 3 6 0,-3 2-1 16,-4 1-2-16,-1 2-7 0,-2 5-10 0,-3 1-1 16,-1 1-1-16,-3 2 0 0,4 2-3 15,-5 1-2-15,1 0 3 0,0 0 1 0,-1 1 4 16,2 1 4-16,2 0-5 0,2 1 1 0,1 0-2 16,1-2-3-16,4 2 3 0,0-1-1 0,3 0-2 15,5 0 1-15,-2 0-5 0,4 2-1 0,0-2-4 16,2 1 1-16,2-1-3 0,0 0 1 0,0 0-2 15,1-1-1-15,1 0 1 0,-2-1 0 16,2 1 1-16,0-1 1 0,0 0-3 0,0 2 0 16,0-2-1-16,0 0 2 0,0 0 2 0,0 0 2 15,0 0 2-15,0 0 0 0,2 0 4 16,1 1 2-16,-1 0-6 0,0-1-3 0,2 1-13 16,0 1-16-16,-2-1-26 0,1 0-48 0,1 0-64 15,-2-1-85-15,0 0-261 0,1 0-819 0</inkml:trace>
  <inkml:trace contextRef="#ctx0" brushRef="#br0" timeOffset="1346.73">18638 2948 1551 0,'0'0'57'0,"0"0"18"16,0 0 36-16,0 0 33 0,0 0 14 0,0 0-24 16,0 0-28-16,0 0-27 0,0 0-13 0,0 0-4 15,0 0 0-15,0 0 1 0,-100 109 0 0,95-91-6 16,-1 1-5-16,2 1-15 0,-3 0-7 0,4 1-8 15,0-2-9-15,0 2 2 0,2-2-1 16,1 2-4-16,0-1 2 0,0-1 6 0,0 0-5 16,4-3-2-16,1-1-3 0,2-2-18 0,-2-4-1 15,3 0 0-15,0-2-6 0,2-2 4 16,-3-2 3-16,5-3 5 0,0 0 5 0,-1-2 2 16,1-6 4-16,1-4-4 0,2-2 0 0,-1-1-2 15,1-1-2-15,-2-1 0 0,-2-2-3 0,-1 1 3 16,1 0 0-16,-3-1 2 0,1 2 3 15,-4 0 0-15,4 3 2 0,-3 0-1 0,-2 1-1 16,1 1 1-16,-1 0 2 0,-3 3-1 0,4 0 0 16,-4 3 0-16,2 3 1 0,-2-1-1 15,0 3 0-15,-1 1-3 0,0 0-2 0,0 0-7 16,0 0-8-16,0 0-6 0,1 5 10 0,0 0 15 16,4 5 14-16,-2 2 8 0,3 2-9 0,-2 0-9 15,4 1-7-15,-3 1-2 0,3 0 1 0,1 1-1 16,2-1-3-16,-1 2 4 0,1-2-3 0,1-1-1 15,1-3 3-15,-2 0-3 0,2-1 1 16,-1-2-2-16,4-3 4 0,-4 0-2 0,1-2 6 16,2-3 4-16,-3-1 2 0,0-1 4 0,0-5 2 15,4-2 0-15,-4-5 2 0,0-1-2 0,2-1-2 16,-3-2 1-16,-1-2-2 0,-4-1 1 16,1 0-1-16,-3 0 1 0,1 3 2 0,-4-1 1 15,-1-1 0-15,0 1-7 0,-1-2-4 0,-6 1-7 16,2 1-1-16,-4 1 1 0,-2-1-3 15,1 3 3-15,-5 3-3 0,3 1 3 0,2 4 0 16,-3 1 1-16,2 1-4 0,-2 4-5 0,1 1-5 16,2 0-6-16,0 2-4 0,0 5-2 0,3-2-11 15,0 1-25-15,0 2-42 0,5 2-57 16,0-1-92-16,2-2-174 0,0-2-1070 0</inkml:trace>
  <inkml:trace contextRef="#ctx0" brushRef="#br0" timeOffset="2896.32">19624 2770 809 0,'0'0'291'16,"0"0"-147"-16,0 0-33 0,0 0 7 0,0 0 7 15,0 0 3-15,0 0-22 0,0 0-28 0,0 0-19 16,0 0-12-16,0 0 0 0,0 0 5 16,0 0 3-16,0 0-3 0,-1-16-10 0,1 16-13 15,-1 0-14-15,1 1-10 0,0 1-7 0,-1 1 8 16,0 3 21-16,0 2 20 0,-3 1 14 16,3 4-3-16,-3 1-13 0,-2 3-12 0,2-1-9 0,-4 1-4 15,0-1-5-15,4 1 0 0,-4 0-1 16,-1 0 2-16,1 0-2 0,2 1-1 0,-3-2 2 15,-1 4 13-15,0-4-2 0,-1 2-2 0,0-2 1 16,1-3-16-16,1-2 2 0,0-2 5 16,0-1-4-16,1 1 5 0,2-2 1 0,-3 0 1 15,0-2 1-15,0-1-6 0,-1 0-1 0,0-2-3 16,2-1 2-16,2-1 1 0,-3 0-1 0,2-1 0 16,-1-3-11-16,5-2-2 0,-1 0-9 0,-2-1-4 15,4-2 0-15,0 1-6 0,-1-1-1 16,3 1-2-16,0-1-1 0,0-2 3 0,0 0 2 15,5 0 6-15,-3 1 2 0,5-1 4 0,-3 2 1 16,1 0 1-16,-1 1 4 0,-1 1 1 16,4 0 2-16,-4 1 4 0,5 0 2 0,-5 1 1 15,3 0-2-15,-4 3-1 0,3 0-3 0,-2 2-3 16,0 0 1-16,4 0 8 0,-3 1 6 0,4 2 5 16,1 3 4-16,0 0 0 0,1 1-1 15,-1 1 1-15,3 0 0 0,0 2 1 0,-1 1 10 16,5 0-6-16,-3 1-9 0,0-4-7 0,2 2-16 15,-1-3 3-15,-1 0 1 0,2-1 0 16,-3-2 2-16,0 1 1 0,4-2 3 0,-3 1 5 0,3-1 2 16,-3-1 1-16,0 0 0 0,-1-1 1 15,-4 0-2-15,1-1 2 0,-2 0-4 0,-4 0-1 16,-1 0-2-16,1 0-5 0,-2 0 3 0,-1 0 1 16,0 1-1-16,0-1 2 0,0 0-5 0,0 0-4 15,-1 0-5-15,-3 0-14 0,3 0-29 16,-1 0-62-16,-4-1-115 0,4 0-324 0,-1-2-1066 0</inkml:trace>
  <inkml:trace contextRef="#ctx0" brushRef="#br0" timeOffset="3630.26">20300 2359 1538 0,'0'0'150'0,"0"0"-21"0,0 0 23 0,0 0 19 16,0 0 0-16,0 0-26 0,0 0-37 0,0 0-33 16,-122 68-18-16,112-55-12 0,0 2-5 0,-1 1-9 15,3 0-1-15,1-1-6 0,1 1-7 16,1 1 0-16,2 1-2 0,2 0-1 0,1 2-1 16,0 1-3-16,2 0-3 0,5 1 1 0,-1 1 6 15,4 1-8-15,0 1 1 0,1-2-3 16,2 1-6-16,1 0 4 0,-2-2 4 0,-1-1-3 15,3-2 1-15,-2 2 1 0,-1-2-3 0,-1 0 3 16,-3-2 0-16,0-2-3 0,0 0 1 0,-3-1-1 16,1-1-4-16,-2-2 1 0,-1 1-1 0,-1-2-4 15,1 0 0-15,-2-2-8 0,0 0-10 16,0-2-10-16,0 0-9 0,-3 0-9 0,1-3-13 16,-5 2-14-16,2-3-22 0,-3 0-24 0,0-1-40 15,2-1-63-15,-1 0-173 0,3 0-977 0</inkml:trace>
  <inkml:trace contextRef="#ctx0" brushRef="#br0" timeOffset="4051.19">19957 2791 2578 0,'0'0'233'16,"0"0"-202"-16,0 0-35 0,0 0-1 0,0 0 12 15,0 0 10-15,0 0 9 0,0 0 2 16,0 0-4-16,0 0-5 0,0 0-5 0,0 0 2 16,0 0 0-16,0 0 3 0,132-59 2 0,-113 50-3 15,1 0-2-15,-3 0-4 0,1-1-1 0,-1 3-4 16,-3-1 2-16,1 1 2 0,-3 1-1 0,-2-1 1 15,-2 3-6-15,-1 1 0 0,0 1-2 16,-3-1-3-16,1 1 0 0,-3 1-1 0,-1 0-2 16,3 0 0-16,-3 1 1 0,0-2-1 0,0 2-1 15,0-1 1-15,0 1-2 0,-1 0 1 0,0-1 0 16,1 1-3-16,2-1-1 0,-1 1-5 16,-1-1-1-16,-1-1-5 0,1 2-3 0,1-1-6 15,-1 0-6-15,0 0-4 0,3-1-15 0,-1 0-10 16,-1 0-11-16,-2-1-2 0,3 1 4 0,0-3 8 15,-2 3 6-15,1 0-3 0,-2-1-16 16,1 0-33-16,0 0-68 0,-1 1-147 0,0 0-1034 0</inkml:trace>
  <inkml:trace contextRef="#ctx0" brushRef="#br0" timeOffset="9279.59">19314 3619 1580 0,'0'0'33'0,"0"0"-41"16,0 0 19-16,0 0 40 0,0 0 43 0,0 0 21 15,0 0 8-15,0 0-15 0,0 0-13 16,0 0-16-16,0 0-4 0,0 0-10 0,5-65 0 15,-5 62 0-15,0 3-12 0,0-1-1 0,0 1-7 16,0 0-10-16,0 0-5 0,0 0-9 0,0 0-9 16,0 0-10-16,0 3-5 0,1 0-10 15,4 3 16-15,-2 2 22 0,-1 6 10 0,4 0 13 16,-2 2-13-16,2 2-16 0,-3 1-8 0,5-1-5 16,-5 3 0-16,3-1 12 0,-2-1-5 0,3 0-4 15,-3-1-2-15,3-4-14 0,-3-2 4 16,2 0 1-16,-2-2-1 0,2-1-4 0,-3-3-2 15,3-3-2-15,-3 0-3 0,-1-2 0 0,3-1 8 16,-2 0 9-16,-1-1 11 0,4-5 5 0,-3-3-3 16,5-2-5-16,-4-2-9 0,2-2-6 15,-3 0 1-15,-1-2 1 0,2 0 0 0,-2 2 2 16,-1-1-7-16,-1 0-1 0,0 1 0 0,1 0 1 16,-1-1 4-16,1 2 0 0,3 3 3 0,-2 2-1 15,-1 2 3-15,0 1-2 0,0 3-3 16,-1 1-1-16,1 0-6 0,-1 2-1 0,1 0-8 15,2 0-5-15,-1 0 4 0,1 2 7 0,-1 1 11 16,5 2 11-16,0-1 0 0,-2 2 0 0,3 1-1 16,0 0 0-16,1 2-2 0,-3 1-1 0,3 1-3 15,1 1 3-15,2 0-1 0,0 0 0 16,1 2 1-16,-1-2-3 0,0-1 0 0,0-1-2 16,3 0-1-16,-1-2 2 0,2-2 3 0,-2 0 5 15,0-2 3-15,0-4 5 0,-2 0 4 16,-2 0 1-16,0 0 6 0,0-4 3 0,-1-3-2 15,-1-2 1-15,2-1-5 0,-4-2-4 0,3 0-1 16,-1-2-1-16,-4 0-2 0,1-1-1 0,-3 1-1 16,-2-2 0-16,0 2-3 0,-2 0-1 15,-5-1-7-15,-3 0-3 0,0-3-3 0,-2 3 0 16,-1-1 3-16,1 2-3 0,-1 1 2 0,4 1 0 16,3 3-4-16,-1 1-2 0,-1 2-7 0,6 3-7 15,1-1-9-15,0 3-16 0,1 0-34 0,0 1-73 16,0 0-73-16,3 0-81 0,4 0-217 15,-4 0-978-15</inkml:trace>
  <inkml:trace contextRef="#ctx0" brushRef="#br0" timeOffset="9475.21">20025 3495 2084 0,'0'0'11'16,"0"0"-27"-16,0 0 19 0,0 0 29 0,0 0 12 16,0 0-6-16,0 0-25 0,0 0-43 0,0 0-28 15,120-81-17-15,-109 76-10 0,-4 1-7 16,1 1-17-16,-3 2-44 0,-1 1-53 0,-2 0-104 16,-2 0-740-16</inkml:trace>
  <inkml:trace contextRef="#ctx0" brushRef="#br0" timeOffset="9663.48">20061 3631 1943 0,'0'0'-25'0,"0"0"-17"16,0 0 50-16,0 0 75 0,0 0 73 0,0 0-9 15,0 0-37-15,0 0-49 0,0 0-31 0,0 0-20 16,0 0-15-16,115-24-23 0,-96 13-44 0,3 0-107 15,-6 2-431-15,-6 2-831 0</inkml:trace>
  <inkml:trace contextRef="#ctx0" brushRef="#br0" timeOffset="10313.26">20499 3201 2125 0,'0'0'283'0,"0"0"-300"15,0 0-20-15,0 0 15 0,0 0 30 0,0 0 29 16,0 0 10-16,0 0-5 0,0 0-12 0,0 0-13 16,131-118-10-16,-118 115-5 0,1 1-1 0,-3 2 4 15,0 3 7-15,-2 4 6 0,0 3 4 0,0 1 1 16,-3 3-1-16,1 2-2 0,-4 2-3 0,0 3-2 16,-1 1 0-16,-2 2 5 0,0-2-2 15,-5 2 0-15,1-2 2 0,-3 0-2 0,0-2 5 16,0-3 1-16,0 1 2 0,-1-3 2 0,1-1 0 15,-1-1-4-15,1-2-2 0,0-2 0 0,1-2 2 16,-2-2 2-16,0-3 0 0,4-1-7 16,-2-1-4-16,4 0-4 0,-1 0 1 0,-1-1-4 15,4-4-7-15,0 0-5 0,0 1-5 0,0-2-2 16,0 0-2-16,4-1 3 0,0-2-1 16,3 1 2-16,1-1 4 0,2 1 6 0,3-1 3 15,-1 0 0-15,5 0-2 0,-3 2-8 0,4 0-2 16,-3 0 1-16,4 1-1 0,0 0 2 0,-1 1-4 15,0-1-11-15,-3 1-10 0,1 1-24 16,-3 0-43-16,-1 2-78 0,0-1-127 0,-4 2-299 16,-2 0-901-16</inkml:trace>
  <inkml:trace contextRef="#ctx0" brushRef="#br0" timeOffset="10533.62">20968 3037 1882 0,'0'0'44'0,"0"0"26"0,0 0 48 16,0 0 8-16,0 0-3 0,0 0-17 0,0 0-36 16,0 0-27-16,0 0-20 0,68 118-15 15,-59-104-8-15,0-2-10 0,-3 1-7 0,1-3-7 16,0-1-9-16,-1-2-16 0,-1-1-29 0,-2-2-59 15,2-2-107-15,-2-2-250 0,-2 2-888 0</inkml:trace>
  <inkml:trace contextRef="#ctx0" brushRef="#br0" timeOffset="10763.11">21090 2870 2311 0,'0'0'44'0,"0"0"-81"0,0 0 10 16,0 0 56-16,0 0 59 0,0 0 6 0,0 0-6 16,0 0-23-16,35 119-24 0,-27-95-17 15,0-1-14-15,0 0-9 0,3-1-4 0,1 0 4 16,0-2 4-16,-1-3-5 0,1-2-16 0,-3-3-16 16,0-1-21-16,-5-3-10 0,3-2-23 15,-4-2-32-15,-2-1-35 0,-1-2-54 0,0 0-141 16,0-1-797-16</inkml:trace>
  <inkml:trace contextRef="#ctx0" brushRef="#br0" timeOffset="10954.64">20843 3053 2154 0,'0'0'319'0,"0"0"-242"0,0 0-25 0,0 0-6 15,0 0 7-15,0 0 3 0,0 0-4 16,0 0-9-16,0 0-11 0,0 0-9 0,4-123-5 15,11 112-3-15,0-1-1 0,3 1-4 0,1 0-6 16,2 1-4-16,2 1-4 0,1 0-9 16,0-2-9-16,2 2-15 0,-2 0-26 0,1-2-56 15,0 1-94-15,-6 3-149 0,-7 2-1123 0</inkml:trace>
  <inkml:trace contextRef="#ctx0" brushRef="#br0" timeOffset="11280.53">21499 2471 2467 0,'0'0'48'16,"0"0"-9"-16,0 0 25 0,0 0 29 0,0 0 14 15,0 0-7-15,0 0-28 0,0 0-28 16,-119 116-17-16,114-96-7 0,2 3-4 0,2 1-1 15,1 3 0-15,0 0-2 0,0 2 0 0,6 2 2 16,0 1-3-16,1 0-1 0,1 3-1 0,1-1-3 16,2 2 0-16,-1 0 2 0,2-2-3 15,1 1-2-15,0-2 2 0,3 2-5 0,-1 0 0 16,2-2-3-16,-1-1-2 0,-1-1 0 0,0-1-2 16,-1-3-1-16,-3-2-4 0,2-2-17 0,-2 0-2 15,-2-3 0-15,-2 0-7 0,2-1 2 16,-7-2-33-16,1-2-49 0,-1 0-49 0,-2-2-79 15,0-2-104-15,-2-3-373 0,1-3-659 0</inkml:trace>
  <inkml:trace contextRef="#ctx0" brushRef="#br0" timeOffset="11513.98">21287 3159 2533 0,'0'0'46'0,"0"0"-36"16,0 0 22-16,0 0 32 0,0 0 24 0,0 0 6 16,0 0-13-16,0 0-23 0,135-104-21 0,-113 90-9 15,2-1-14-15,-2 0-6 0,-1 0-4 16,-5 1-6-16,1 2 0 0,-3 1-7 0,-1 1-8 16,-2 0-5-16,-3 2-13 0,0 1-7 0,1 2-13 15,-4-1-27-15,0 2-41 0,0 0-72 0,0-1-119 16,1 3-506-16,-4-1-559 0</inkml:trace>
  <inkml:trace contextRef="#ctx0" brushRef="#br1" timeOffset="30178.11">21102 2600 1529 0,'0'0'139'0,"0"0"-29"16,0 0-15-16,0 0-1 0,0 0-2 0,0 0-9 16,0 0-1-16,0 0-15 0,0 0-14 15,0 0-15-15,0 0-18 0,-126-113-11 0,106 106-3 16,-4 2-2-16,-3 0 0 0,1 2 3 0,-3 3 0 15,-2 0 0-15,-5 3 1 0,2 5 0 16,-5 2 1-16,-2 3-2 0,-1 3-1 0,-3 2-3 16,1 3 1-16,-4 1 2 0,3 2-3 0,-3 4 5 15,7-1 3-15,0 4-2 0,4 3 3 0,1 3-2 16,3 3-2-16,2 4-2 0,4 2-1 0,4 2-1 16,0 4-4-16,5 1-4 0,2 3-3 15,1 1-4-15,3-1 1 0,5-1-1 0,1-1-2 16,3-3 0-16,3-3-5 0,0-1-3 0,8-4 2 15,0-3-2-15,4-1 3 0,2-8 1 0,2 0 2 16,1-6 6-16,4-2 2 0,4-4 7 0,0-2 2 16,7-5 4-16,2-1 7 0,0-4 2 15,6-4 2-15,1-2-1 0,1-1-1 0,7-2-3 16,0-5-1-16,-2-2-1 0,1-3-4 0,0 1-1 16,-2-3-2-16,-1 0-2 0,-1-1 3 15,-4-1 1-15,-1-1 4 0,-4 0 4 0,-1-1 4 16,-3-2 6-16,-1-1 3 0,-6-3 2 0,2 0-1 15,-3-4-5-15,-2-2-7 0,0-2-5 16,0-3-4-16,0-1-1 0,-2-4 6 0,-1-1-4 16,-3-3-5-16,1-1-17 0,-4-1 4 0,-2 1 3 15,-1 2 5-15,-5 2 16 0,-1 2-7 0,-3 2 5 16,0 2 0-16,-5 3 2 0,-6 3-4 0,-1-1-13 16,-6 2-3-16,-2 1-8 0,-5 4-2 15,-3-1 1-15,-4 3-4 0,-5 3 0 0,-1 2-5 16,-6 3-5-16,1 3-4 0,-5 2-8 0,-2 4-5 15,-1 0-13-15,-3 4-59 0,0 0-93 0,10 3-219 16,18-1-963-16</inkml:trace>
  <inkml:trace contextRef="#ctx0" brushRef="#br1" timeOffset="112675.92">19743 8851 0 0,'0'0'94'0,"0"0"180"16,0 0-40-16,0 0-53 0,0 0-40 0,0 0-18 15,0 0-35-15,0 0-23 0,0 0-10 0,0 0-2 16,0 0-1-16,0 0-4 0,-9-48 1 0,6 46-8 15,-2 0-6-15,0-2-2 0,-1 2-6 0,0-2-5 16,0 2-2-16,-2 0-5 0,-2-1-6 16,0 1-5-16,-2 2-6 0,-3-1-7 0,0 1 2 15,-2 0 1-15,2 0 2 0,-3 2 3 0,0 2 0 16,2-1 1-16,-2 2 4 0,1-1 3 0,2 0 3 16,-2 1 3-16,2-1-4 0,-2 3-7 15,-1 0-5-15,3 0-7 0,-3 1-3 0,-1 0 0 16,4 1 1-16,-3 0 2 0,1 1 5 0,2 1 0 15,-1 0 4-15,2 2 2 0,-2-1 5 16,2 1 5-16,-2 1 9 0,4 2 5 0,1 0 2 16,2 2-2-16,-1-1-8 0,6 2-8 0,-2-1 46 15,5 1-3-15,1 1-12 0,0-1-19 0,2 0-72 16,7-2-18-16,3-1-4 0,3-1 9 16,-1-1 8-16,4-1 13 0,3-2 9 0,1-1 8 15,1 0 13-15,4-2 2 0,3-2 8 0,1 0 1 16,6-2-2-16,-3-3 0 0,0 2-4 15,3-3-2-15,-4 0-1 0,4 0-3 0,-4 0 2 16,2 0 2-16,-4 0 6 0,-1-3 3 0,-4 0 8 16,2-2 0-16,-4-1 5 0,2 1 3 0,-4-2 3 15,-1-1 2-15,0 0-2 0,-1 0-2 0,-3 0 1 16,-1-3 0-16,0 1-1 0,-2-3 0 0,0 0-1 16,-3 0 0-16,0-3 2 0,-2 0 3 15,0-1 1-15,-2 0 4 0,1 0 0 0,-1-1-2 16,-4-2 1-16,3 0 2 0,-3 0-1 0,-1 1 4 15,-2-1 2-15,0 2 7 0,0 1 6 0,-2-1 6 16,-2 3 3-16,-2 1-4 0,-3 2-2 16,1 2-7-16,-1 0-6 0,-3 5-6 0,-1 0-11 15,-1 1-5-15,-4 3-8 0,-2 1-2 0,-2 0-2 16,-4 0-2-16,4 0 2 0,-7 3 0 16,1 0 2-16,1 1 4 0,-2 0 1 0,-1 1 4 15,1 0 4-15,-1-1 7 0,0-1 4 0,0 2 1 16,4-1-4-16,0 0-11 0,6 1-7 0,0-1-15 15,5-2-17-15,0 1-26 0,5-3-53 0,0 3-75 16,7-2-227-16,0-1-968 0</inkml:trace>
  <inkml:trace contextRef="#ctx0" brushRef="#br1" timeOffset="113308.5">19332 8899 629 0,'0'0'560'0,"0"0"-385"16,0 0-33-16,0 0 1 0,0 0 13 0,0 0 6 16,0 0-13-16,0 0-15 0,0 0-20 15,0 0-18-15,0 0-20 0,0 0-19 0,0 0-17 16,-36-19-7-16,36 8-4 0,3-4-4 0,4-1 1 15,1-5-7-15,3-2-9 0,1-2-4 0,0-4-4 16,6-1 3-16,-4-1 0 0,5-2 3 16,0 0 3-16,-2-1-3 0,0-1 0 0,1-1-1 15,0-1-4-15,-3 1 1 0,3-1 1 0,0 2 1 16,-4 3 4-16,4 4 3 0,-6 6 7 16,2 3 4-16,-3 5 2 0,-6 6 2 0,1 3-5 15,-4 3 1-15,-1 2 1 0,-1 0 0 0,0 0 1 16,0 3-7-16,0 3-7 0,-1-1-4 0,-1 2-7 15,-3 1-4-15,2 0-13 0,-4 1-19 16,2 0-36-16,-3-2-45 0,-1 0-66 0,0 0-110 16,4-2-276-16,-1-3-939 0</inkml:trace>
  <inkml:trace contextRef="#ctx0" brushRef="#br1" timeOffset="113867.79">19533 7589 2111 0,'0'0'103'16,"0"0"-71"-16,0 0 3 0,0 0 28 0,0 0 34 15,0 0 24-15,0 0 5 0,0 0-10 16,0 0-16-16,0 0-26 0,9 124-18 0,-1-101-17 15,0 1-14-15,-1-2-6 0,4 0-4 0,0 2-6 16,0-1-3-16,-3 1 1 0,1 0-4 16,0 1 2-16,0-2-4 0,-1-1 1 0,-3-2-5 15,3-1 0-15,0-1-2 0,-3-2-8 0,2-2-9 16,-1-1-16-16,-1-3-17 0,0 0-25 0,0-2-41 16,-1-1-66-16,-1-2-90 0,-1-1-161 15,-2-3-940-15</inkml:trace>
  <inkml:trace contextRef="#ctx0" brushRef="#br1" timeOffset="114175.39">19351 7871 1735 0,'0'0'930'15,"0"0"-881"-15,0 0-46 0,0 0 1 0,0 0 27 16,0 0 18-16,0 0 5 0,0 0-6 0,0 0-16 16,0 0-13-16,0 0-10 0,130-28-5 15,-110 23-3-15,1 2-1 0,0-1-5 0,-1-1-8 16,1-1-14-16,1 0-17 0,-2 0-22 0,0 1-31 15,0-2-45-15,-3 1-80 0,-5 2-126 0,-4 2-1107 16</inkml:trace>
  <inkml:trace contextRef="#ctx0" brushRef="#br1" timeOffset="114608.18">19797 7960 1628 0,'0'0'248'16,"0"0"-254"-16,0 0 1 0,0 0 28 0,0 0 31 16,0 0 15-16,0 0-5 0,0 0-17 0,0 0-17 15,0 0-5-15,0 0 8 0,0 0 11 16,119-79 7-16,-116 70-2 0,3 1-7 0,-3-2-13 15,-2 2-6-15,2 1-1 0,-1 1-3 0,-1 0 5 16,-1 1 1-16,0 1-1 0,0-1-2 0,0 0-5 16,-5 1-3-16,3 3-8 0,-2 0 2 0,-1 0-1 15,-3 1-2-15,2 0 3 0,-3 0-1 16,0 2 3-16,0 2 3 0,-1 2 4 0,2 1 3 16,2-1 2-16,0 1 2 0,0-1 0 0,1 1-6 15,2 1-3-15,0 2-5 0,0 0-3 0,2-2 0 16,0 2 1-16,1-1 0 0,0-1 0 0,0 3 2 15,0 0 0-15,2 0-1 0,4-2-2 16,-2-1-3-16,6 0-2 0,0-1-1 0,1-1-3 16,5-3-5-16,2 0-7 0,-1-3-10 0,4 0-14 15,3 0-20-15,0-1-32 0,-1-5-42 16,3 1-72-16,-10 0-152 0,-3 1-1076 0</inkml:trace>
  <inkml:trace contextRef="#ctx0" brushRef="#br1" timeOffset="115008.56">20103 7832 1955 0,'0'0'196'15,"0"0"-105"-15,0 0-9 0,0 0 15 0,0 0 7 16,0 0-4-16,0 0-27 0,0 0-25 0,0 0-21 15,0 0-8-15,0 0-6 0,40 124-5 16,-38-114 0-16,-2-2-2 0,0 1-2 0,0-2 0 16,0 0-1-16,-2-1 3 0,1-2 0 0,-1-3 2 15,-1 2 5-15,-2-3-1 0,3 0 1 0,-4 0-4 16,3-3-5-16,0-2-6 0,0-3-2 16,0-1-3-16,3 0 1 0,-1-2 1 0,1-1 0 15,0 1 2-15,0-1 1 0,0-1-2 0,0-1-1 16,1-1 0-16,0 0-2 0,4-5 4 15,-3 2 1-15,2 2 1 0,3 0 7 0,-1 1-3 16,-1 4 4-16,3 3 1 0,0 2-1 0,-3 1 1 16,3 4-1-16,0 1 3 0,-2 0-2 15,2 2 6-15,2 3 1 0,-2 2-4 0,0 1 2 16,-2 1-8-16,2 1-1 0,-2 2-5 0,-1-1 0 16,3 2-6-16,-3 1-13 0,0 0-12 0,0-3-32 15,0 1-45-15,1-1-73 0,-1-2-115 0,-3-2-286 16,3-2-887-16</inkml:trace>
  <inkml:trace contextRef="#ctx0" brushRef="#br1" timeOffset="115325.18">20541 7769 2258 0,'0'0'151'16,"0"0"-51"-16,0 0-2 0,0 0 9 0,0 0-3 16,0 0-19-16,0 0-39 0,0 0-23 0,0 0-12 15,0 0-8-15,0 0 1 0,0 0-3 16,-78 124 2-16,70-113-1 0,1 3-2 0,5-1-1 16,-1-2-3-16,2-1 0 0,1-1-3 0,0 1-4 15,1-4-3-15,3 0 2 0,3-1-2 0,4-1 0 16,0-4 3-16,3 0-3 0,3-2 2 0,1-5-2 15,-1-2 0-15,3-1-5 0,0-2-7 16,-2 2-9-16,2-4-23 0,-4 3-27 0,-4-2-64 16,-3 3-105-16,-5 2-260 0,-1 3-911 0</inkml:trace>
  <inkml:trace contextRef="#ctx0" brushRef="#br1" timeOffset="115558.64">20537 7490 2415 0,'0'0'121'0,"0"0"-46"15,0 0-4-15,0 0 19 0,0 0 23 0,0 0 7 16,0 0-23-16,0 0-26 0,0 0-21 16,0 0-19-16,28 120-6 0,-19-94-3 0,2 1-2 15,-1-1-3-15,-2 2-2 0,1-1-4 0,0-1-1 16,0-1-2-16,-1-1-2 0,-1-3-4 15,1 2-4-15,-1-5-3 0,0-2-10 0,-1-2-14 16,2-3-28-16,0 0-44 0,-1-2-69 0,-2-2-111 16,2-3-231-16,-5 0-1056 0</inkml:trace>
  <inkml:trace contextRef="#ctx0" brushRef="#br1" timeOffset="115962.12">21229 7345 2660 0,'0'0'78'0,"0"0"-30"0,0 0-28 16,0 0 9-16,0 0 2 0,0 0 12 0,0 0 5 16,0 0 6-16,0 0 3 0,0 0-6 15,0 0-14-15,0 0-14 0,0 0-9 0,31 119-5 16,-21-91-2-16,-3 1-4 0,1 1 0 0,0 0-2 15,0-1-1-15,-1 2 1 0,1-2-3 0,1-2-11 16,0-2-9-16,0-3 1 0,-1-2-1 16,2-3-2-16,-3-2-14 0,-3-3-38 0,2 0-34 15,-1-1-34-15,-4-4-52 0,1 0-79 0,-2-2-182 16,0-2-979-16</inkml:trace>
  <inkml:trace contextRef="#ctx0" brushRef="#br1" timeOffset="116212.13">21063 7653 2255 0,'0'0'100'0,"0"0"-64"0,0 0 1 15,0 0 24-15,0 0 22 0,0 0 0 16,0 0-20-16,0 0-24 0,0 0-20 0,135-72-10 15,-107 61-8-15,-1 0-3 0,0 3-3 0,1-2-5 16,-1 2-8-16,0 0-12 0,0 3-10 16,-2-1-2-16,0 1-2 0,-3 2-5 0,-1 0-18 15,-2 1-43-15,-1 0-63 0,-3-1-82 0,-2 2-191 16,-6 0-903-16</inkml:trace>
  <inkml:trace contextRef="#ctx0" brushRef="#br1" timeOffset="116575.25">21697 7459 2039 0,'0'0'183'16,"0"0"-85"-16,0 0-14 0,0 0 7 0,0 0 8 16,0 0-7-16,0 0-22 0,0 0-14 15,0 0-9-15,0 0-3 0,0 0 0 0,-31 119-3 16,31-104-5-16,0 0-6 0,0 1-6 0,2-2-5 15,0 0-4-15,4-1-5 0,0-3-4 0,0-1-4 16,3-2-2-16,0 0 0 0,0-2 4 0,2-2-2 16,0-2-1-16,-1-1 1 0,3 0-1 15,1 0 5-15,-1-5 2 0,0-2 1 0,2-2 1 16,-2 0-2-16,-1-1 2 0,0-1 0 0,-2-2 2 16,-3 0 0-16,-1 0 1 0,-4 2-1 0,0 0-1 15,-2-1-1-15,-2 0-1 0,-6 0-3 16,1 2 0-16,-2-3-6 0,-3 4-2 0,-1-1 0 15,-3 3 0-15,1 1-1 0,-3 4 0 0,2 1 0 16,-3 1-8-16,0 0-1 0,-2 5-14 16,0-1-40-16,1 2-76 0,3-2-238 0,9 0-1260 0</inkml:trace>
  <inkml:trace contextRef="#ctx0" brushRef="#br1" timeOffset="118462.2">18884 9068 0 0,'0'0'0'0,"0"0"0"0,0 0 0 0,0 0 0 16,0 0 0-16,0 0 0 0,0 0 0 0,0 0 0 15,0 0 0-15,0 0 0 0,0 0 0 16,0 0 0-16,-2 10 0 0</inkml:trace>
  <inkml:trace contextRef="#ctx0" brushRef="#br1" timeOffset="154989.9">20575 18131 673 0,'0'0'377'0,"0"0"-359"16,0 0-30-16,0 0 2 0,0 0 12 0,0 0 17 16,0 0 36-16,0 0 30 0,0 0 11 0,0 0 1 15,0 0-16-15,0 0-23 0,24-27-14 0,-16 26 4 16,1-1-4-16,-2 2 0 0,3-1 6 16,0 0-4-16,4 1 1 0,-1-1-3 0,4 0-4 15,-3-2-14-15,5 2-2 0,1-1-10 0,2-1 1 16,-1 2 7-16,6-1-8 0,-3 0 9 15,6-2 0-15,0 2 10 0,1 1-10 0,3-2 4 16,2 0-9-16,2 1-10 0,-1 0 5 0,3-1-10 16,-1 1 18-16,1 0 0 0,3-1 7 0,-1 2 8 15,1-2-7-15,0 0 4 0,-1 1-15 0,3-2 0 16,0 1-7-16,-1 0-9 0,2-2-1 16,-1 2 2-16,2-2 11 0,-2 1 1 0,3-1 9 15,-1 0-4-15,1 1-5 0,0-1 4 0,1 1-10 16,0-1 10-16,-2 0 0 0,3 1-7 0,-4-1-1 15,1 0 8-15,1 1-1 0,-1-1 9 16,0 2 4-16,2-2-3 0,0 2-14 0,1 1-1 16,3-1-1-16,-2 1 7 0,1 1 18 0,2-1-6 15,0 2-9-15,0 0 2 0,-2-1-17 16,2 1-2-16,1 0 4 0,-3-1-1 0,-1 0-1 16,1-1-3-16,0-1 6 0,0 3-6 0,0-3 10 15,0 1-2-15,-2-1-6 0,-2 2 10 0,0-1-10 16,-3 0 6-16,-3-1-2 0,0 1 4 15,-4 0 3-15,-3-1-4 0,-3 2 1 0,-2-1-10 16,0 1 14-16,-6-1-4 0,2 2-1 0,-6 0 9 16,0 0-17-16,-6-1 3 0,3 0 0 0,-5 1 3 15,-1-1 5-15,-2-1-10 0,-3 1 14 0,-1 1-10 16,-1-1 6-16,0 1-5 0,-3 0 0 0,-1-1 2 16,0 1-9-16,0 0 1 0,0-1-8 15,-5 1 1-15,0-2 6 0,0 2 1 0,0-1 3 16,-3 0-3-16,0 0-4 0,0 1-5 0,1-1 7 15,-1 0-6-15,1 1 1 0,2-2 0 0,-1 2-4 16,2 0 8-16,0 0-2 0,0 0 0 16,3 0 2-16,-1 0-7 0,1 0-5 0,-2 0-12 15,2 0 7-15,1 0-11 0,-2-1 6 0,2 1 9 16,-1 0-4-16,0 0-11 0,0 0-17 16,-2 0-26-16,1 0-66 0,-2-1-93 0,2 1-217 15,-1 0-1108-15</inkml:trace>
  <inkml:trace contextRef="#ctx0" brushRef="#br1" timeOffset="157989.97">1069 18259 729 0,'0'0'111'0,"0"0"-32"0,0 0-1 0,0 0 23 15,0 0-8-15,0 0-4 0,0 0-7 16,0 0-11-16,0 0 12 0,0 0 5 0,127-10 13 16,-101 5 13-16,3 1-16 0,1-1-10 0,1-1-9 15,-1 0-14-15,1 0-8 0,-1 0-8 16,0 0-4-16,0 0-5 0,0 1-12 0,-4-1-13 15,0 3-2-15,-1-1-5 0,-4 2-4 0,-2-1-1 16,-3 1 0-16,-3 1-7 0,0 1 0 0,-5-1-4 16,-1 1-11-16,-3 0-11 0,-1 0-19 0,-1 0-27 15,-2 0-36-15,0 0-40 0,-4 0-56 16,-1 0-62-16,0 0-84 0,0 0-203 0,1 0-14 0</inkml:trace>
  <inkml:trace contextRef="#ctx0" brushRef="#br1" timeOffset="158306.51">1373 18043 1473 0,'0'0'144'16,"0"0"-61"-16,0 0-8 0,0 0-16 0,0 0-13 16,0 0 12-16,0 0-6 0,0 0 9 0,0 0-13 15,0 0 1-15,0 0-1 0,0 0-13 0,0 0 19 16,0 0-6-16,75 22 4 0,-59-18 2 15,-1 0-13-15,2 0-6 0,2 0-8 0,2 1-9 16,1-1-3-16,1 0-11 0,1 1-7 0,-2 0-5 16,1-1 1-16,-1-1-2 0,-1 2 8 0,-3-1 2 15,-1 0 2-15,-1 1-9 0,-2 0 8 0,-3-1-10 16,-1 1-5-16,-1 0 5 0,-3 1-9 16,0 0 14-16,-1 1 4 0,-2 0 11 0,-2 2 6 15,-1 0 0-15,0 0-2 0,-5 1-8 0,-2 2 4 16,-2 0-11-16,-2 1-4 0,-3 0-6 15,-1 0 5-15,-3 0 0 0,2-1-5 0,-3 0-22 16,3-1-56-16,5-4-91 0,-1 1-143 0,3-1-420 16,0-1-460-16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36:23.6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10528 4066 0 0,'0'0'0'16,"0"0"0"-16,0 0 0 0,0 0 0 0,0 0 0 15,0 0 86-15,0 0 5 0,0 0 2 0,0 0-25 16,0 0-28-16,0 0-16 0,0 0-4 0,1-9 18 16,-1 9-3-16,0 0 2 0,0 0-2 0,-2 0-11 15,-2 0 6-15,0 0 13 0,1 0 12 16,-3 2 10-16,4-1 16 0,1-1 4 0,-1 1-2 15,-2-1-7-15,2 1-5 0,1-1 1 0,-1 1 3 16,0 0-5-16,-2-1-8 0,3 2-3 16,0 0-4-16,0-1 0 0,0 1-1 0,0-2-6 15,1 0-7-15,0 1-12 0,0-1-10 0,0 0-6 16,0 0-2-16,0 0 12 0,0 0 15 0,2 0 14 16,1 0 8-16,4 0 1 0,0 0-7 15,-1 0-4-15,4 0-3 0,0-3-7 0,0 1-3 16,2-1-6-16,2 1-8 0,-1 1-3 0,0-1-1 15,3 0-1-15,-4 1-2 0,0 0-2 16,4 1-4-16,-4 0-2 0,-1 0 2 0,0 0 0 16,2 2 1-16,0 2 0 0,-2-1-2 0,1 4 3 15,-1 2 5-15,1 4 10 0,5 7 12 0,0 8 10 16,0 11 6-16,4 13 1 0,2 12-6 0,-2 11-17 16,-1 9-12-16,-4 3-16 0,3 2-8 0,-1 0 0 15,1-4-7-15,-3-2-6 0,2-3 2 16,2-6-2-16,-3-5 8 0,-1-4 2 0,2-6 1 15,-1-7 0-15,-3-3 2 0,3-6 5 0,-4-2 1 16,0-6 0-16,1 1-3 0,-3-7 3 0,-1-4 2 16,-2-4 0-16,-3-1 2 0,5-4-3 15,-4-1 1-15,-2-3 1 0,2-1 0 0,-4-2-1 16,0-1-1-16,-1-1 2 0,0-1 4 0,-1-2 3 16,0 2 7-16,0 2-1 0,0-2 1 15,-2 0-1-15,-2 3-4 0,-3-1 2 0,0 0-1 16,1-1 1-16,-2 0 0 0,-1 1-1 0,0-1 2 15,-2 0 0-15,0 0 2 0,0-2-3 0,-2 2 1 16,-2 1-2-16,1-2-1 0,-3 0-2 16,-2 3 0-16,1-1 1 0,1-1 3 0,-1 1 4 15,0-1 5-15,5-1-2 0,1 1-1 0,1-3-3 16,2 2-10-16,2-2-4 0,1 0-7 0,2-1-4 16,2 1-5-16,-3 0-9 0,4-3-9 15,0 2-11-15,1 0-16 0,0-1-27 0,0 0-62 16,0-1-181-16,0-1-1266 0</inkml:trace>
  <inkml:trace contextRef="#ctx0" brushRef="#br0" timeOffset="1479.19">13164 4171 2051 0,'0'0'105'0,"0"0"-23"0,0 0 5 16,0 0 20-16,0 0 22 0,0 0 4 0,0 0-24 15,0 0-30-15,0 0-24 0,0 0-16 16,0 0-6-16,-126-19-1 0,112 26-2 0,-4 1-2 15,0 3-1-15,0 3-2 0,2 2 0 0,-1 3-2 16,3 0-4-16,-2 4-2 0,4 1-5 16,0 2 0-16,2 3-4 0,2-1-3 0,0 1-3 15,3 1-6-15,2 1 0 0,2 0-4 0,1 1 3 16,0-1-3-16,7 0-3 0,-1-2-1 0,0-1-4 16,3-3-6-16,2-1 1 0,-1-1-4 0,3-6-3 15,1-1 3-15,-1-5-3 0,1-2 2 16,1-4 4-16,-2-4 10 0,3-1 5 0,-2-1 7 15,2-6 7-15,-3-5 1 0,-1-1 6 0,-2-4 6 16,-1-2 1-16,0 0 3 0,-5-1 4 0,-1 2 2 16,-2 2 1-16,-1 0 4 0,0 1-8 0,-1 0-5 15,-5 0-3-15,3 2-6 0,-4 0 1 16,3 1 2-16,-2 2 1 0,4 1 5 0,-3 4-1 16,2 2 0-16,2 2-1 0,0 1-2 0,1 0-7 15,0 0-3-15,0 0-2 0,0 1-7 16,0 4 2-16,0 1 4 0,1 7 5 0,3 2 5 15,2 3 2-15,1 3-1 0,0 1-6 0,0 1 4 16,2 0-7-16,1 0 0 0,0 1-3 0,1-1-2 16,0-1-2-16,2-1-2 0,1-3-4 15,-1-1-8-15,-2-4-6 0,2-1-7 0,-2-2-12 16,-2-2-23-16,-1-1-36 0,2-2-41 0,-2-2-60 16,-4-2-161-16,0-1-1131 0</inkml:trace>
  <inkml:trace contextRef="#ctx0" brushRef="#br0" timeOffset="1762.87">13475 4234 2559 0,'0'0'53'0,"0"0"-11"15,0 0 25-15,0 0 27 0,0 0 13 0,0 0-5 16,0 0-32-16,-82 125-24 0,73-100-13 0,1 1-2 16,2 2-2-16,0 0-6 0,3 1 4 15,2-3-7-15,1 3-2 0,1-3-4 0,7-2-5 16,3 0-12-16,1-3 1 0,3-2-1 0,3-3-6 16,2-5 6-16,2-2-10 0,0-4-5 0,2-3-7 15,-1-2-9-15,0-2-20 0,0-4-28 16,-1-2-82-16,-8-1-325 0,-2 4-1102 0</inkml:trace>
  <inkml:trace contextRef="#ctx0" brushRef="#br0" timeOffset="2312.58">13861 4317 2454 0,'0'0'130'0,"0"0"-72"0,0 0-14 15,0 0 17-15,0 0 19 0,0 0 8 0,0 0-9 16,0 0-27-16,0 0-12 0,0 0-5 0,0 0-9 16,0 0-5-16,0 0-6 0,20 131 2 0,-10-103-3 15,2 2 1-15,-1 2-3 0,1-1-3 0,2-1-2 16,-3 2 1-16,0-4 0 0,-1 2-1 16,-1-2 3-16,-4-2-1 0,-1-1 4 0,-2 0 2 15,0-4-2-15,-2 0 6 0,0-2-3 0,-7-2 1 16,-1-2-2-16,-4-1-9 0,-2-3-4 15,1 1-5-15,-5-3-7 0,-1-1-9 0,0-2-5 16,-1-2-9-16,1-1-6 0,0-3-7 0,1 0-16 16,1-1-28-16,3-6-62 0,2-4-123 0,3 2-296 15,3 2-977-15</inkml:trace>
  <inkml:trace contextRef="#ctx0" brushRef="#br0" timeOffset="2762.63">13999 4302 2262 0,'0'0'87'15,"0"0"-33"-15,0 0 7 0,0 0 11 0,0 0 19 16,0 0 12-16,0 0-15 0,0 0-25 16,0 0-27-16,68 125-18 0,-62-111-5 0,-2-2-3 15,1 1 2-15,0-2-2 0,-1-2-1 0,-1 0-4 16,0-2-1-16,-1-4-1 0,1-1 2 0,-2-2-1 15,0 0 1-15,0 0 4 0,2-4 8 16,1-3 1-16,-1-4 1 0,4 0-4 0,-3-3-7 16,3-1-2-16,-1 0-6 0,0-1 2 0,2 4 1 15,-3-3-1-15,1 4 1 0,-1 1 0 16,1 1-1-16,-1 2 0 0,-1 3 0 0,-1 0 1 16,0 1 0-16,0 1 0 0,-1 2-1 0,1-1-2 15,-2 1 1-15,2 0 0 0,0 1 4 16,2 4 3-16,0 1 3 0,-1 0 0 0,2 3 1 0,0 1 0 15,0 1-2-15,3 1-2 0,0-1-1 16,0-1-7-16,2 1 2 0,1-2 3 0,-1-1 1 16,2-3 10-16,-2-3 4 0,-2-2 9 0,1 0 5 15,-2-5 8-15,-1-5-7 0,-1-3-10 0,3-1-7 16,-5-1-16-16,-2-1 2 0,-2-1-3 0,0 1-5 16,-6 0-2-16,0 0-8 0,-4 2-9 15,0 0-6-15,0-1-12 0,-3 0-24 0,3-1-39 16,-2 0-61-16,0-1-121 0,5 3-330 0,2 5-939 0</inkml:trace>
  <inkml:trace contextRef="#ctx0" brushRef="#br0" timeOffset="2987.33">14308 3939 2443 0,'0'0'161'0,"0"0"-122"0,0 0 51 16,0 0 40-16,0 0 7 0,0 0-11 0,0 0-27 16,134 100-46-16,-109-78-19 0,1-1-11 0,-1 3-12 15,-2 0 0-15,-2 0-2 0,-1 2-1 0,-4 2-3 16,-3 0-3-16,-3 2-10 0,-4 0-6 16,-2 2-9-16,-4 0-22 0,0 1-44 0,-8 1-100 15,1-9-419-15,2-8-1019 0</inkml:trace>
  <inkml:trace contextRef="#ctx0" brushRef="#br0" timeOffset="4396.97">14648 3910 1686 0,'0'0'55'0,"0"0"0"16,0 0 5-16,0 0-3 0,0 0-5 0,0 0-20 15,0 0-23-15,0 0 32 0,0 0 45 16,0 0 48-16,0 0 46 0,0 0-17 0,53 158-37 15,-33-106-37-15,2 6-38 0,0 4-24 0,0 4-5 16,-1 1-6-16,1 1 0 0,-3-2 1 16,0 2-4-16,-4-4-3 0,1-1-2 0,-2-2-8 0,0-4 1 15,-2-2-2-15,1 0 2 0,-1 1 8 16,-2 5 9-16,1 2 23 0,-3 0 9 0,-1-7-1 16,-2-9-12-16,1-10-22 0,-4-8-20 0,2-7-18 15,0-4-12-15,0-2-15 0,-1-4-6 0,0-2-3 16,-2-3-31-16,0-2-53 0,-1-5-138 15,0 2-509-15,0-2-724 0</inkml:trace>
  <inkml:trace contextRef="#ctx0" brushRef="#br0" timeOffset="4829.04">15295 5034 2521 0,'0'0'96'15,"0"0"-99"-15,0 0-5 0,0 0 8 0,0 0 23 16,0 0 27-16,0 0 5 0,0 0-3 0,0 0-11 15,0 0-9-15,0 0-2 0,0 0-1 16,0 0 5-16,0 0-3 0,-110 113-5 0,108-106-8 16,-1 0-13-16,3 0-3 0,0-1-8 0,0 1-3 15,1-1-1-15,4 0-2 0,2 1 2 0,1-2-1 16,1-1 4-16,2 1-1 0,2-3 4 16,-3 0 6-16,3 1 2 0,0-2 7 0,-1 1 4 15,1 1-1-15,-3 0 0 0,-3 1 0 0,0 0 3 16,0 1 8-16,-5 1 10 0,0 2 0 15,-2 1 4-15,0 1-7 0,-4 1-13 0,-3 2-7 16,-4 2-17-16,-1-1-14 0,-3 2-14 0,-1 0-22 16,-5 0-23-16,1-1-32 0,0 0-44 0,0-2-69 15,4-1-154-15,2-5-642 0,7-2-153 0</inkml:trace>
  <inkml:trace contextRef="#ctx0" brushRef="#br0" timeOffset="5050.42">15413 5178 2595 0,'0'0'39'15,"0"0"-14"-15,0 0 7 0,0 0 36 0,0 0 15 16,0 0-7-16,0 0-27 0,0 0-26 0,0 0-18 15,0 0-7-15,0 0-6 0,0 0-13 16,0 0-15-16,125-71-24 0,-118 67-61 0,0 3-162 16,-1 1-585-16,-4 0-646 0</inkml:trace>
  <inkml:trace contextRef="#ctx0" brushRef="#br0" timeOffset="5212.99">15530 5258 2122 0,'0'0'156'0,"0"0"-135"0,0 0-1 16,0 0 17-16,0 0 35 0,0 0-8 0,0 0-24 15,0 0-32-15,0 0-41 0,0 0-70 0,118-50-162 16,-104 44-529-16,-3 1-551 0</inkml:trace>
  <inkml:trace contextRef="#ctx0" brushRef="#br0" timeOffset="5509.36">15834 4923 2645 0,'0'0'65'0,"0"0"-35"0,0 0-2 16,0 0 20-16,0 0 14 0,0 0-2 15,0 0-18-15,0 0-11 0,0 0-6 0,53 130-3 0,-41-109 2 16,0 0 13-16,1 1-2 0,-1 0-3 16,-2-1-7-16,1 0-19 0,-1-2-2 0,-1-2 1 15,-2 2 2-15,-3-2 5 0,0 0 0 0,-3-1 4 16,-1 1 0-16,0-3-3 0,-1-1 0 0,-4 1-6 16,-3-1-5-16,-1-2-8 0,-3-2-9 15,1-1-13-15,0-3-13 0,-2-2-28 0,2-3-42 16,0 0-83-16,1-7-167 0,3 0-533 0,0 2-639 15</inkml:trace>
  <inkml:trace contextRef="#ctx0" brushRef="#br0" timeOffset="6212.47">15918 4888 2586 0,'0'0'22'0,"0"0"-35"16,0 0 3-16,0 0 30 0,0 0 30 15,0 0 2-15,0 0-6 0,0 0-16 0,0 0-10 16,0 0-9-16,0 0-5 0,0 0-3 0,95 128-3 15,-85-114-2-15,1-2-3 0,-2 0-3 16,0-2-4-16,1-3-2 0,-4-1 1 0,0-4 2 16,-2-2 4-16,1 0 17 0,-1-2 19 0,-1-5 20 15,0-4 10-15,-1-3-6 0,1-1-13 0,-3-1-18 16,0-3-7-16,0 2-7 0,0 1-1 0,0 0 2 16,0 1-1-16,0 1 8 0,0 2-6 15,0 1-1-15,0 2-2 0,-1 1-1 0,1 1 3 16,-2 1 0-16,2 3 3 0,0 1-5 0,0-1-1 15,0 3 0-15,0 0-1 0,0 0-5 16,0 0-4-16,0 3-4 0,0 0-1 0,0 1 11 0,3 3 7 16,2 1 2-16,0 3 2 0,3 0-1 15,1 2-5-15,0 0 2 0,2-1-4 0,3 1-2 16,-2-1 2-16,5-2-2 0,-3-2 5 0,4-1-6 16,-3-1-2-16,1-3 2 0,-4 0 0 0,1-3 11 15,-3 0 7-15,0 0 10 0,-2-5 11 16,0-2 2-16,-2-3-1 0,-2 0-6 0,0-2-8 15,-1-2-8-15,-3 0-5 0,0 3-1 0,-2-2-2 16,-4 1-2-16,-2 1-6 0,-1-2-6 16,-3 1-7-16,0-4-9 0,-3 2-5 0,0-4-18 15,-1-1-22-15,2-2-36 0,-2 0-81 0,7 5-255 16,3 5-1210-16</inkml:trace>
  <inkml:trace contextRef="#ctx0" brushRef="#br0" timeOffset="7000.84">16510 4198 2396 0,'0'0'105'0,"0"0"-33"0,0 0-3 16,0 0 3-16,0 0 0 0,0 0-21 0,0 0-24 16,0 0-12-16,0 0-7 0,0 0 5 0,0 0-2 15,0 0-10-15,0 0-2 0,108-11-9 16,-85 4-8-16,2 0-7 0,-2 0-13 0,0 0-14 16,-5 1-32-16,0 1-44 0,-3 0-50 0,-1 3-51 15,-5 0-40-15,-4 0-41 0,2 2-62 16,-5 0-67-16,-2 0-320 0</inkml:trace>
  <inkml:trace contextRef="#ctx0" brushRef="#br0" timeOffset="7158.72">16565 4321 1763 0,'0'0'511'0,"0"0"-420"16,0 0-26-16,0 0 6 0,0 0 17 0,0 0 15 15,0 0-15-15,0 0-20 0,0 0-20 16,0 0-15-16,0 0-10 0,130-3-10 0,-107-4-5 15,2 1-6-15,0-4-9 0,-3-1-20 0,3 0-44 16,-6 0-177-16,-8 5-1140 0</inkml:trace>
  <inkml:trace contextRef="#ctx0" brushRef="#br0" timeOffset="8378.58">17551 3596 1282 0,'0'0'223'16,"0"0"-105"-16,0 0-4 0,0 0 26 0,0 0 17 16,0 0 7-16,0 0-12 0,0 0-19 0,0 0-18 15,0 0-14-15,0 0-9 0,0 0-11 16,0 0-9-16,-13-39-11 0,13 39-17 0,0 3-15 15,0 1-16-15,0 7-2 0,3 3 5 0,0 8 9 16,5 5 12-16,1 5-3 0,1 3-7 16,-1-2-12-16,0 0-9 0,1-4-4 0,0-2-2 15,-1-2 0-15,2 0-4 0,-1-4-2 0,-2 0-5 16,0-3-4-16,1-3-4 0,0-1-4 0,-2-1-3 16,-2-3-11-16,4-1-13 0,-1-3-19 15,0-3-39-15,3 0-83 0,-6-3-208 0,2 0-1136 0</inkml:trace>
  <inkml:trace contextRef="#ctx0" brushRef="#br0" timeOffset="8678.92">18049 3674 2133 0,'0'0'451'16,"0"0"-397"-16,0 0-19 0,0 0 10 0,0 0 28 16,0 0 15-16,0 0-3 0,0 0-17 15,-53 122-24-15,45-86-1 0,0 3-1 0,2 2 2 16,-3 2-6-16,1 1-4 0,-1-4-5 0,1 1-17 16,1-3 4-16,-1-1-3 0,0 0-3 15,0-1 1-15,1-2-5 0,0-2-2 0,0-2 0 16,3-4 0-16,-2 0-5 0,4-3-1 0,-1-4-7 15,0 0-6-15,1-3-8 0,1-3-18 0,1-3-18 16,-1-2-31-16,1-1-37 0,0-2-44 16,0-2-91-16,0 0-290 0,0-3-966 0</inkml:trace>
  <inkml:trace contextRef="#ctx0" brushRef="#br0" timeOffset="9178.78">18287 4223 2796 0,'0'0'93'15,"0"0"-71"-15,0 0-22 0,0 0-4 0,0 0 16 16,0 0 15-16,0 0 6 0,0 0-1 0,0 0-7 15,0 0-4-15,0 0-6 0,46 138-2 0,-33-112 2 16,0 1 4-16,0 0-4 0,-1-1-2 0,-2-1-2 16,2 0-5-16,-1-1 0 0,-2-2 1 15,1-3 0-15,-2-2 8 0,-5 0 10 0,1-2 13 16,-4-1 12-16,0 1 0 0,-6 0-5 0,-2 1-8 16,-4-1-8-16,-1-1-6 0,-5-2-3 15,0 1-3-15,1-6-4 0,0 0 2 0,-1-3-6 0,6-3-3 16,0-1-1-16,1 0-14 0,2-7-19 15,-1-2-26-15,2-3-27 0,0-3-22 0,3-3-26 16,-2 0-37-16,6-4-72 0,-1 6-195 0,2 5-1114 0</inkml:trace>
  <inkml:trace contextRef="#ctx0" brushRef="#br0" timeOffset="9679.56">18510 4189 1578 0,'0'0'607'0,"0"0"-541"16,0 0 13-16,0 0 19 0,0 0 26 0,0 0 16 15,0 0-14-15,0 0-35 0,0 0-41 0,0 0-26 16,34 127-9-16,-31-108-1 0,3 1 11 0,-2 2 2 16,-1 1-1-16,4-2-4 0,1-1-13 0,0-4-7 15,-1-4-1-15,1-1-4 0,2-5-1 0,0-2 0 16,-2-3-3-16,0-1 3 0,-3-4 5 15,4-4 2-15,-3-5 5 0,-1-3-2 0,0-2 2 16,-1 0 2-16,-2 0 6 0,4-1 3 0,-3 1-4 16,-1 1 0-16,3-1-3 0,-3 1-5 0,0 0 1 15,2 0 0-15,-1-1-2 0,-1 4 2 16,0 2 0-16,4 1-1 0,-4 4-3 0,-1 1 2 16,1 3-3-16,1-1 2 0,-2 2 1 0,0 1-4 15,0 1 2-15,1 0 0 0,-1 0 3 16,5 0 7-16,-3 4 6 0,7-1 2 0,-2 3-7 15,1 0-4-15,0 3-3 0,2 0-5 0,0 1 6 16,2 1-6-16,-1 0-2 0,5 1 3 0,-3-1-7 16,4 0 4-16,-1-2-1 0,-1-2-3 0,1-2-1 15,2-1 2-15,-5-2 6 0,3-2-1 16,-5 0 11-16,1-1 0 0,-1-5 6 0,-2-1 6 16,-3-2 0-16,1-2 5 0,-5-1-4 0,3-3 1 15,-5 0-8-15,-1 0-6 0,0 2-1 16,0-2-4-16,-7 1-5 0,1-1-6 0,-4-1-5 15,0 0-8-15,-4-2-9 0,1 0-7 0,0 0-21 16,-4-1-28-16,3 1-42 0,-4-1-106 0,8 8-517 16,1 3-912-16</inkml:trace>
  <inkml:trace contextRef="#ctx0" brushRef="#br0" timeOffset="17512.56">17275 5305 1821 0,'0'0'140'0,"0"0"-64"0,0 0-34 0,0 0-17 16,0 0 2-16,0 0 8 0,0 0 21 16,0 0 42-16,0 0 30 0,0 0 12 0,0 0-1 15,0 0-35-15,42 148-32 0,-32-109-26 0,-1-2-27 16,0 2-6-16,1 2 4 0,1 0 5 15,0 2 4-15,1-1 2 0,-2 0 5 0,1-1 1 16,3-2-1-16,-2-1-3 0,0-2-6 0,-1-2-1 16,0-2-3-16,2-1 4 0,2 1 4 0,-2 1-2 15,1-1 5-15,1 2-1 0,-3-4-4 0,4-4-5 16,-4-5-6-16,-1-5-9 0,0-2-7 0,-3-5-7 16,-2 0-7-16,0-2-8 0,1-3-11 15,-3 0-12-15,-2-1-17 0,2-1-30 0,-2-2-56 16,-2 0-114-16,1 0-386 0,-1 0-929 0</inkml:trace>
  <inkml:trace contextRef="#ctx0" brushRef="#br0" timeOffset="18028.62">17927 5516 2596 0,'0'0'88'0,"0"0"-45"0,0 0-9 16,0 0 7-16,0 0 18 0,0 0 13 0,0 0-5 16,0 0-16-16,0 0-21 0,0 0-20 15,0 0-6-15,0 0-2 0,-121 4 4 0,107 14 8 16,-4 2 3-16,6 4 3 0,-4 1 0 0,6 3-1 15,2 2-3-15,1 2-3 0,0-1-5 0,6 1-2 16,1 0 1-16,0-1 3 0,1-1-3 16,8-1-3-16,0-4-5 0,1-2-5 0,3-3-1 15,-1-2 0-15,5-4-2 0,-2-4 2 0,2-3-1 16,-1-3 3-16,-1-3 5 0,3-1 3 16,-4-2 1-16,3-5 0 0,-4-4 0 0,1 0 0 15,-4-1 0-15,-3-3 0 0,0 1-2 0,-1-2-5 16,-3 0 1-16,-2 1 3 0,-1 0 1 0,0-2 7 15,0 0-6-15,0 2-1 0,0-2 2 16,-1 2-7-16,-2 3 10 0,-1 2 1 0,3 3 1 16,0 2 5-16,1 4-5 0,0 1-4 0,0 0-7 15,0 0-2-15,0 0-6 0,0 1 0 0,0 5 8 16,0 3 7-16,3 5 11 0,3 1 4 0,-3 3-1 16,3 1-6-16,-1 1-5 0,3 0-3 0,-1 0-5 15,2 0 2-15,0 2-9 0,3-4-8 16,-1-1-10-16,2 0-17 0,-1-4-17 0,3-3-31 15,-2-2-47-15,-1-2-94 0,-3-4-318 0,-1-1-1008 0</inkml:trace>
  <inkml:trace contextRef="#ctx0" brushRef="#br0" timeOffset="18286.08">18329 5555 2402 0,'0'0'207'0,"0"0"-189"15,0 0 17-15,0 0 23 0,0 0 16 0,0 0 2 16,0 0-16-16,-81 127-16 0,74-106-10 0,3-1-10 16,1 2-8-16,3-2-2 0,0-1-2 15,0-3-1-15,7 0-5 0,0-2-5 0,-1-2-5 16,3 0-4-16,3-3-2 0,3-1-6 0,-1-3-6 15,5-3-9-15,2-2-16 0,0 0-54 0,2-6-149 16,-6 2-530-16,-5-1-762 0</inkml:trace>
  <inkml:trace contextRef="#ctx0" brushRef="#br0" timeOffset="18661.89">18564 5488 2464 0,'0'0'120'0,"0"0"-54"0,0 0-12 0,0 0-7 15,0 0 19-15,0 0 11 0,0 0-5 0,0 0 0 16,0 0-13-16,0 0-14 0,0 0-3 0,42 130-4 16,-30-109-2-16,0 0-3 0,3-2-3 15,-3 2-5-15,-1-1-1 0,0-2-4 0,-1 0-4 16,-1 1 0-16,1-2-1 0,-3-1 5 0,-2-1-8 16,0-2-2-16,-2 1-3 0,-2-2-5 0,-1 1 6 15,0-2 1-15,-4 2-3 0,-5-1-7 16,-6 1-9-16,1 1-18 0,-6-3-17 0,0 1-23 15,-3-2-29-15,-2-2-35 0,4-2-61 0,7-2-158 16,5-3-923-16</inkml:trace>
  <inkml:trace contextRef="#ctx0" brushRef="#br0" timeOffset="19078.46">18682 5455 2638 0,'0'0'24'0,"0"0"-30"0,0 0 23 16,0 0 46-16,0 0 28 0,0 0-5 0,0 0-17 15,0 0-16-15,0 0-16 0,0 0-10 0,0 0-9 16,0 0-10-16,0 0-7 0,0 0 4 16,84 119-2-16,-79-111 0 0,0-1 0 0,-2-1-3 15,0-2 1-15,2-1-1 0,-3-2 1 0,0-1 0 16,-1 0 3-16,3 0 4 0,-1 0 9 15,-1-1 6-15,0-4 3 0,4-3-1 0,-4-1-9 16,4 0-3-16,-3-1-2 0,-1-1-2 0,2 4-4 16,-2-2-2-16,1 2-1 0,-2 1-2 15,-1 2 7-15,1-1-6 0,0 3 0 0,2-2 0 16,-2 3-6-16,-1 0 3 0,1 1-1 0,-1 0 0 16,0 0 0-16,0 0-6 0,1 0-4 0,0 0 2 15,0 0 7-15,5 2 3 0,-1 1 6 16,4-1 0-16,0 0-5 0,0 1 4 0,2-3 1 15,0 0 2-15,0 0 6 0,2-5-3 0,0-2-2 16,-2 1-3-16,-2 0-3 0,-4-2-3 16,-3-1-4-16,-2 1-9 0,0-1-34 0,-6 0-45 0,-6-1-64 15,-3 2-86-15,2 2-232 0,4 2-1073 0</inkml:trace>
  <inkml:trace contextRef="#ctx0" brushRef="#br0" timeOffset="19503.18">18893 5167 2034 0,'0'0'141'0,"0"0"-41"0,0 0-3 0,0 0 15 15,0 0 10-15,0 0-3 0,0 0-31 0,109 115-30 16,-97-95-16-16,-2-2-9 0,-1 3-3 16,-2-1-8-16,-2 1-9 0,-2 0-4 0,1-1-9 15,-4-1-8-15,0-2-11 0,0-2-25 0,-5-1-52 16,3-5-139-16,-2-4-1016 0</inkml:trace>
  <inkml:trace contextRef="#ctx0" brushRef="#br0" timeOffset="20030.32">19223 4791 2206 0,'0'0'3'0,"0"0"-61"15,0 0 35-15,0 0 59 0,0 0 72 0,0 0 50 16,0 0 9-16,0 0-23 0,26 116-17 16,-17-77-32-16,2 2-26 0,0 4-18 0,4 0-17 15,-2 0-6-15,1 0-6 0,2-2-3 0,-3-1-1 16,4-4-5-16,-5-1 4 0,5-1 15 16,-4-3 7-16,3-2-4 0,-3-5-6 0,0-4-19 15,2-5-11-15,-3-4 2 0,-2-2-7 0,-1-3-7 16,-3-3-11-16,3-2-20 0,-4-3-17 0,-1 0-30 15,-2-1-68-15,2-6-160 0,-2 0-472 16,-2 2-775-16</inkml:trace>
  <inkml:trace contextRef="#ctx0" brushRef="#br0" timeOffset="20257.06">19473 4998 2786 0,'0'0'58'0,"0"0"-26"0,0 0-18 15,0 0-2-15,0 0 3 0,0 0-7 0,0 0-7 16,0 0 1-16,0 0-4 0,0 0 1 0,0 0-2 16,0 0-5-16,121-64-3 0,-100 59-5 15,4-1-8-15,-4 1-14 0,-1 1-38 0,-2 0-84 16,-3 1-139-16,-3 1-282 0,-6 2-874 0</inkml:trace>
  <inkml:trace contextRef="#ctx0" brushRef="#br0" timeOffset="20418.63">19601 5095 2510 0,'0'0'288'0,"0"0"-210"15,0 0-18-15,0 0-2 0,0 0-2 0,0 0-5 16,0 0-10-16,0 0-11 0,0 0-9 0,0 0-9 15,0 0-11-15,0 0-14 0,125-13-11 0,-95 5-21 16,0-4-41-16,1-3-101 0,-6 4-260 16,-9 4-1130-16</inkml:trace>
  <inkml:trace contextRef="#ctx0" brushRef="#br0" timeOffset="21061.19">20298 4149 1318 0,'0'0'380'0,"0"0"-229"0,0 0-21 0,0 0-16 15,0 0-4-15,0 0 1 0,0 0 3 16,0 0 14-16,0 0 23 0,0 0 6 0,0 0-11 15,0 0-25-15,22 128-34 0,-16-88-10 0,3 4-11 16,2 4-23-16,-1 1-12 0,3 0-18 16,0 2-11-16,0-3 3 0,4 1 1 0,-3-2-1 15,5-1 2-15,-1-2-3 0,-3-2 2 0,3-2 1 16,-3 0 9-16,3-2-1 0,-3-4-3 0,0-3-1 16,1-5-11-16,-1-2 6 0,0-2-3 15,-1-3-1-15,-3-2 0 0,-1-1-4 0,1-4 2 16,-2-2 0-16,-2-2-2 0,-3-2 2 0,2-1-1 15,-4-2-4-15,0-1-2 0,-2 0-3 0,0-1-7 16,0-1-7-16,0 0-10 0,0 0-22 0,0 0-39 16,0-4-118-16,0 0-447 0,-1 0-988 0</inkml:trace>
  <inkml:trace contextRef="#ctx0" brushRef="#br0" timeOffset="21618">20850 3909 1660 0,'0'0'164'15,"0"0"-45"-15,0 0-13 0,0 0-3 0,0 0 2 16,0 0-1-16,0 0 0 0,0 0 18 0,0 0 4 16,0 0-6-16,0 0-18 0,0 0-35 0,47 136-26 15,-40-112-16-15,0-1-17 0,-1-2-7 16,2-2-3-16,0-1-7 0,-1-1-7 0,-2-2-3 16,2 2-14-16,-3-3-13 0,2-2-6 0,-3-1-19 15,0-1-34-15,1-2-145 0,-3-3-1151 0</inkml:trace>
  <inkml:trace contextRef="#ctx0" brushRef="#br0" timeOffset="21934.02">20681 4514 2590 0,'0'0'59'0,"0"0"-55"0,0 0 18 0,0 0 40 16,0 0 29-16,0 0 9 0,0 0-23 0,0 0-46 16,0 0-21-16,0 0-9 0,0 0 5 0,0 0 14 15,0 0-2-15,121-52-3 0,-86 38-6 0,2-2-2 16,3 0-1-16,2-1-2 0,0-1 0 0,-1-2-1 15,1 2 1-15,-3 0-2 0,-4 1-4 16,-4 2-9-16,-5 2-4 0,-5 0-15 0,-5 2-22 16,-5 1-55-16,-2 4-110 0,-6 0-296 0,-1 4-1041 0</inkml:trace>
  <inkml:trace contextRef="#ctx0" brushRef="#br0" timeOffset="22336.07">20893 4677 2604 0,'0'0'0'0,"0"0"-26"0,0 0 19 16,0 0 18-16,0 0 26 0,0 0 19 16,0 0 1-16,0 0 4 0,0 0 8 0,0 0-10 15,0 0-17-15,0 0-14 0,0 0-7 0,0 0-6 16,78 125-4-16,-68-106-3 0,-2 1 0 15,1 1 0-15,-2-3-1 0,0 0-3 0,-2-2-2 16,-2-3-2-16,0 0 3 0,-3-3 4 0,0 1-1 16,-3-2 2-16,-5-3-3 0,-1-1-6 0,-2 1-11 15,-3-2-16-15,0-1-17 0,-3-3-30 16,3 0-50-16,-4-1-116 0,7-3-305 0,5 1-968 0</inkml:trace>
  <inkml:trace contextRef="#ctx0" brushRef="#br0" timeOffset="22827.75">21041 4660 2355 0,'0'0'42'0,"0"0"-27"0,0 0 17 0,0 0 12 16,0 0 11-16,0 0 8 0,0 0-1 0,0 0-10 15,0 0-11-15,0 0-6 0,0 0-2 16,42 125-1-16,-38-115 0 0,3 0 2 0,-2-3-4 16,1 1-2-16,0-1-1 0,1-2-2 0,0-1-2 15,1-1 1-15,0-2-2 0,0-1-2 16,1 0-1-16,1-1-3 0,1-6 0 0,-1 0-3 16,-1-2-2-16,1-2-4 0,-3 0-4 0,-1-1-3 15,0 0 3-15,-1 0 0 0,0 0-2 0,-2 0 1 16,0 1-3-16,1 0-1 0,-1 1 2 15,0 0-1-15,1 4-1 0,-2-2-1 0,-1 2-2 16,5 0-2-16,-4 3 3 0,0-1-2 0,-2 3 1 16,2 0 1-16,-1 1-5 0,-1 0 0 0,1 0-1 15,1 3 3-15,-1 1 3 0,1 4 6 0,-1-1 2 16,4 0-1-16,-2 0 1 0,2 2-4 0,1-1 0 16,-1-1 0-16,2-1 1 0,2 0 0 15,1-3 1-15,0-1 4 0,0-1 5 0,2-1 7 16,-2 0 8-16,1-4 3 0,-2-3-2 0,1-4-3 15,-2 0-9-15,1-3-4 0,-3-1-2 0,0 0-2 16,-4 1 0-16,-2 1-14 0,0-1-16 16,-1 1-23-16,-6 0-31 0,0-1-42 0,-4 1-104 15,3 4-333-15,1 3-1029 0</inkml:trace>
  <inkml:trace contextRef="#ctx0" brushRef="#br0" timeOffset="23378.85">21293 3584 876 0,'0'0'835'0,"0"0"-707"0,0 0-79 15,0 0-22-15,0 0-4 0,0 0 34 0,0 0 28 16,0 0 16-16,0 0 5 0,0 0 7 0,0 0 21 16,0 0 12-16,50 119 9 0,-32-83-13 15,0 9-22-15,3 2-24 0,-1 3-25 0,0 3-29 16,1-2-30-16,0 1-8 0,0 0 1 0,0-1-3 15,2 1 0-15,-2-2 1 0,1-1 1 0,0-3 2 16,-2-2-1-16,-3-6-3 0,2-1-3 0,-2-4 3 16,0-3-1-16,-1 0 1 0,-3-5-1 15,0-1 1-15,-1-2-3 0,-3-3 1 0,-1-1 3 16,-2-2-3-16,1-2 0 0,-3-3-2 0,-2-2-9 16,1 0-6-16,-3-5-11 0,0 1-19 15,0-1-30-15,0-1-49 0,-5 0-65 0,-1-1-175 16,2 1-1196-16</inkml:trace>
  <inkml:trace contextRef="#ctx0" brushRef="#br0" timeOffset="29341.79">21882 4003 1906 0,'0'0'797'16,"0"0"-729"-16,0 0-9 0,0 0 14 0,0 0 12 15,0 0 11-15,0 0-13 0,0 0-25 0,0 0-15 16,0 0-18-16,0 0-12 0,0 0-7 0,113-97-2 15,-95 87-2-15,-4 2-2 0,3 0-1 16,-5 0-6-16,3 2 0 0,-2 1-6 0,-2 1-7 16,-1 0-7-16,-1 2-17 0,-4 1-13 0,1 1-11 15,-4 0-14-15,1 0-20 0,-3 0-33 0,0 3-47 16,0 2-77-16,-3 1-105 0,1-2-225 0,-3 0-772 16</inkml:trace>
  <inkml:trace contextRef="#ctx0" brushRef="#br0" timeOffset="29507.81">21984 4034 1416 0,'0'0'408'0,"0"0"-184"16,0 0-46-16,0 0-19 0,0 0-5 0,0 0-14 15,0 0-32-15,0 0-21 0,0 0-23 0,0 0-11 16,0 0-11-16,0 0-12 0,0 0-12 16,0 0-12-16,62 35-11 0,-44-40-10 0,2 1-10 15,1-2-10-15,3-2-15 0,-2 1-26 0,2-1-67 16,2-2-140-16,-8 5-468 0,-5 0-762 0</inkml:trace>
  <inkml:trace contextRef="#ctx0" brushRef="#br0" timeOffset="30261.95">22861 3049 1681 0,'0'0'261'0,"0"0"-115"16,0 0-30-16,0 0-8 0,0 0-7 0,0 0-14 15,0 0-20-15,0 0-24 0,0 0-13 0,0 0 2 16,0 0 4-16,0 0 5 0,0 0 6 0,0 0-5 16,16 18 4-16,-12-5 4 0,1 2 9 15,0 4 8-15,1 5-1 0,1 1-1 0,0 1-11 16,-1 2-10-16,4-2-14 0,-4-3-11 0,0 0-7 15,3 0-4-15,-3-3 4 0,3-1-2 0,-2-1 0 16,1-1-1-16,-2-1 1 0,1-2 1 0,0 0-1 16,-2-3 0-16,1-1-3 0,-2-1-3 15,1-1-1-15,-3-2-1 0,2-3-1 0,-2 1-2 16,1-1 0-16,-2-3-6 0,-1 0-2 0,0 0-1 16,0 0-3-16,0 0-2 0,0 0-3 0,0 0-16 15,-1-2-20-15,1-2-39 0,-1-1-57 16,1-2-78-16,0-2-154 0,0 3-485 0,0 1-647 0</inkml:trace>
  <inkml:trace contextRef="#ctx0" brushRef="#br0" timeOffset="30585.9">23293 3106 1455 0,'0'0'173'0,"0"0"-46"16,0 0 26-16,0 0 10 0,0 0 0 15,0 0-51-15,0 0-41 0,0 0-18 0,0 0-8 16,0 0 8-16,0 0 7 0,0 0 15 0,0 0 18 16,-58 128 8-16,46-88 0 0,1 5-3 0,0 5-16 15,-2 3-15-15,2 2-11 0,-3 2-15 0,3 1-17 16,1-2-5-16,-1-4-7 0,2-1-10 15,0-2 0-15,0 0-2 0,1-5-2 0,-1-2-1 16,2-6 3-16,-2-5 0 0,4-8 1 0,-1-5 1 16,3-1-4-16,0-6-7 0,0-3-9 15,2-1-16-15,1-4-16 0,0-1-27 0,0-2-42 16,0 0-118-16,0 0-492 0,0 0-867 0</inkml:trace>
  <inkml:trace contextRef="#ctx0" brushRef="#br0" timeOffset="31145.09">23304 3671 2479 0,'0'0'102'16,"0"0"-47"-16,0 0-6 0,0 0 15 15,0 0 18-15,0 0 13 0,0 0-18 0,0 0-22 16,0 0-19-16,0 0-11 0,0 0-5 0,32 125-1 16,-27-105-2-16,-2-1-3 0,2-1-5 0,0 1-1 15,1-2-3-15,0 0-2 0,2 1 1 16,2-4 0-16,0-2-4 0,-1-4 3 0,-1-2-1 16,2-3 3-16,-1-3 4 0,-2 0 3 0,1-4 0 15,-1-7-1-15,-1-2-2 0,1-3-5 16,-4-4-3-16,3 1 0 0,-4-2-3 0,3 0-1 15,-3 2 1-15,2 0-2 0,-3-1-1 0,2 2 0 16,-1-2 2-16,1 3 2 0,-1 1 1 0,1 3 1 16,-2 3 2-16,2 4 1 0,-2 0 0 0,0 4-1 15,0 1-2-15,2 1-1 0,-2 0 0 16,0 0-2-16,2 2 3 0,-2 5 2 0,3 1-1 16,0 3 2-16,-2 2 2 0,0 0 1 0,1 2-4 15,1 2 3-15,-2-2-2 0,6 0-2 0,-4 0-1 16,4 0-1-16,1 0 2 0,3-1 0 15,2-1 0-15,2-2 2 0,1-1 2 0,1-4-1 16,-1-1 7-16,2-4 1 0,1-1 3 0,-4-3 4 16,0-5-2-16,0-4 0 0,-3 0-2 0,-3-4-5 15,0 1-3-15,-1-2-3 0,-5 0-1 0,2 1-2 16,-4-2 1-16,-2 0-4 0,0-1-2 16,0 1-3-16,-5-1-6 0,-1 0 2 0,-4 0-4 15,0-3-4-15,0 2-5 0,-1-1-18 0,-1-2-15 16,0 5-50-16,1 4-151 0,6 5-1386 0</inkml:trace>
  <inkml:trace contextRef="#ctx0" brushRef="#br0" timeOffset="40234.4">16703 7656 0 0,'0'0'0'0,"0"0"0"0,0 0 322 0,0 0-66 16,0 0-64-16,0 0-51 0,0 0-35 15,0 0-10-15,0 0-17 0,0 0 2 0,0 0-1 16,23-120 5-16,-24 112 9 0,-2 1 2 0,0 0 1 16,1 0-6-16,-2 0-5 0,-1 0-6 0,3 0 4 15,-2 0 12-15,1 0 8 0,1 2 5 0,1-1 0 16,0 1-7-16,-1 1-9 0,2 1-8 0,-1 1-10 15,1 0-8-15,0 2-8 0,0 0-13 16,0 0-12-16,0 0-8 0,0 0-5 0,0 6-2 16,0 1 8-16,1 7 10 0,3 5 7 0,6 4 12 15,-1 4 2-15,2 4 0 0,1 4-3 16,2-1-9-16,1 2-9 0,-3 0-7 0,2-3-10 16,1 0-4-16,-3-4-4 0,4 2-2 0,-4 1 0 15,1-4-2-15,0 1 1 0,-1-4-1 16,0-1-3-16,-2-2 0 0,1-6-1 0,-2 1 2 15,-1-4 1-15,-2-4-3 0,3 1 2 0,-4-4-3 16,0-2 0-16,-3-3 2 0,1-1-1 0,0 1-1 16,-3-1-2-16,1 0 2 0,-1 0-2 15,0 0 0-15,0 0-2 0,0 0-2 0,0-1-8 16,0 0-4-16,0-3-11 0,0 0-20 0,0 0-15 16,0-1-36-16,-2-1-54 0,0-2-103 0,1 1-450 15,-1 4-939-15</inkml:trace>
  <inkml:trace contextRef="#ctx0" brushRef="#br0" timeOffset="41244.58">17295 7404 1039 0,'0'0'328'0,"0"0"-165"0,0 0-14 15,0 0 17-15,0 0 12 0,0 0-5 0,0 0-33 16,0 0-39-16,0 0-28 0,0 0-18 0,0 0-10 15,0 0-3-15,0 0-2 0,0 0-3 16,-82 24 0-16,67-14 4 0,2 1 3 0,1 2 5 16,-1 1 3-16,2 2-2 0,4 2-1 0,-2 3-4 15,2 1-6-15,4 1-9 0,1 2-8 0,2-2-7 16,0 0-5-16,1-1-3 0,3-2-5 16,4-3-1-16,1-2-3 0,0-3 0 0,-1 0 3 15,4-1-2-15,-1-4 2 0,0-1-2 0,1-3-2 16,-1-1 3-16,3-2 0 0,0 0 4 0,-3-4-2 15,1-6 4-15,-1 0-3 0,-2-4 2 16,0 0 2-16,-1-1-5 0,-5-1 1 0,0 0-1 16,-3-1-3-16,0-2 4 0,-4 2 2 0,-3-1-3 15,2 0 0-15,-4 2 0 0,0 0-3 0,-1 0 3 16,2 2 0-16,-1-2 0 0,2 3-1 0,-1 3-2 16,-1 1 1-16,5 1-1 0,-1 3 2 0,3 1 1 15,1 3 0-15,0 0 0 0,1 1-2 16,0 0-1-16,0 0 0 0,0 2 1 0,3 7 4 15,4 1 6-15,3 3 8 0,0 2 6 0,2 0 4 16,1 0 0-16,2 0-6 0,-1-1-3 16,-2 0-7-16,4-1-4 0,-3 1-8 0,2-4-2 15,0 2-5-15,-4-4-5 0,5 2-4 0,-4-2-12 16,0-2-12-16,0-1-19 0,2-3-22 16,-2-1-38-16,-1-1-71 0,-1 0-164 0,-5-3-558 15,1-1-620-15</inkml:trace>
  <inkml:trace contextRef="#ctx0" brushRef="#br0" timeOffset="41440.29">17522 7233 1498 0,'0'0'344'0,"0"0"-187"0,0 0-15 0,0 0-2 15,0 0 22-15,0 0 20 0,0 0-14 0,0 0-25 16,0 0-31-16,0 0-33 0,41 116-27 0,-31-90-21 15,-1-1-16-15,0 0-13 0,2-2-10 0,-1-1-6 16,0-2-10-16,1-2-12 0,-1-2-13 0,0-2-13 16,0-1-20-16,0-2-41 0,-2-1-91 15,-5-3-217-15,3-3-1074 0</inkml:trace>
  <inkml:trace contextRef="#ctx0" brushRef="#br0" timeOffset="41648.69">17363 7497 2690 0,'0'0'124'0,"0"0"-90"0,0 0-16 16,0 0 12-16,0 0 20 0,0 0 11 0,0 0-15 16,0 0-19-16,0 0-14 0,0 0-9 0,124-39-4 15,-98 27-1-15,3-3-4 0,1-2-5 16,-1-2-10-16,0 0-19 0,-2 1-40 0,-1 1-73 15,-1 2-153-15,-7 5-510 0,-8 3-697 0</inkml:trace>
  <inkml:trace contextRef="#ctx0" brushRef="#br0" timeOffset="41978.29">17818 7188 1764 0,'0'0'404'0,"0"0"-319"0,0 0-8 0,0 0 21 16,0 0 28-16,0 0 15 0,0 0-20 0,0 0-32 16,0 0-20-16,0 0-12 0,0 0-6 15,0 0 1-15,0 0-5 0,0 0-1 0,84 69-1 0,-69-51-1 16,-1 3-5-16,2 0-4 0,2 1-4 15,-3-2-9-15,1 1-2 0,-2 0-8 0,1-1-4 16,-3-2-5-16,-3 0-6 0,-5 1 0 0,1-3-2 16,-5 1 2-16,0-2 2 0,-6 1-6 15,-4 0-3-15,-2-1-7 0,-4 0-7 0,0 1-7 16,-2-4-4-16,-2-1-7 0,2-3-10 0,2-2-24 16,0-5-60-16,2-1-137 0,5 0-618 0,2-4-687 15</inkml:trace>
  <inkml:trace contextRef="#ctx0" brushRef="#br0" timeOffset="42610.71">17960 7097 2296 0,'0'0'91'0,"0"0"27"0,0 0 25 15,0 0 13-15,0 0-12 0,0 0-44 0,0 0-48 16,0 0-26-16,64 120-8 0,-59-104-4 0,2-2-1 16,-4 0 1-16,3-3 0 0,-2 0-1 0,-3-4 0 15,4 0-4-15,-4-2-4 0,1-1-1 16,0-2-2-16,-2-2 1 0,0 0-2 0,0 0 0 16,0 0-1-16,0 0-1 0,1 0 3 0,-1 0-1 15,0 0 0-15,0 0 0 0,0 0-1 0,0-1-1 16,0-2-2-16,0 2 1 0,0-1-2 15,0 0 0-15,0 0-1 0,0 0 0 0,0 1 2 16,0-2 2-16,0 2 1 0,0-1 1 0,0 0 1 16,-1 1-1-16,1-1 2 0,0-1 0 15,0 2-3-15,-2 0 4 0,2 0 1 0,0 1 1 16,0 0 5-16,0 0-4 0,0 0-1 0,0 0-1 16,0 0-3-16,0 0-1 0,0 0-1 0,0 0-1 15,0 0-3-15,0 0 2 0,0 0 1 16,0 0 0-16,0-2 2 0,0 1 1 0,0-1 1 15,0-2-1-15,2 0 2 0,-1-3-1 0,4-1-1 16,-2-1 0-16,0-2-1 0,4 0 1 0,-1 1-1 16,1 1 2-16,1-1-2 0,2 2-2 15,1-1 1-15,0 1-2 0,3 1 1 0,1 1 1 16,-1 1 0-16,2 1 0 0,-3 2 2 0,5 1-2 16,-6 1 0-16,3 0 4 0,-4 0-4 0,-1 0 0 15,0 2 2-15,-3 2-2 0,-1-1 2 0,-1 0-1 16,-3 2 3-16,-1-1-1 0,-1 2 6 15,0 2 0-15,-3-1 2 0,-4 3-1 0,-2 2-7 16,-3 0 2-16,0 2-3 0,-5 2 0 0,0-3 1 16,2 0-3-16,-3-1 1 0,5-2 0 0,2-3-4 15,2-1-4-15,0-3-9 0,2-1-10 16,4-2-9-16,0 0-16 0,-2-1-41 0,4-5-70 16,1-1-127-16,-1 1-353 0,1 1-909 0</inkml:trace>
  <inkml:trace contextRef="#ctx0" brushRef="#br0" timeOffset="42912.55">18149 6825 1921 0,'0'0'227'0,"0"0"-50"0,0 0-16 16,0 0-3-16,0 0-19 0,0 0-17 0,0 0-5 15,0 0-9-15,0 0-11 0,0 0-19 16,79 147-20-16,-65-113-12 0,3 0-13 0,-1 1-6 16,2 1-4-16,2-1-5 0,-1-3-7 0,1-2-3 15,0-2 0-15,-1-2-2 0,1-3 1 16,-4-2 2-16,3-5-7 0,-1 1 3 0,-5-3-2 16,2-3-1-16,-5 0 3 0,-2-4-4 0,-2 1 0 15,0-2-3-15,-4-1-6 0,0-3 5 0,-1 1-3 16,-1-3-5-16,0 0-2 0,0 0-12 15,0 0-10-15,0 0-17 0,0-3-28 0,-2-3-62 16,0-1-114-16,-3 2-349 0,3 0-1007 0</inkml:trace>
  <inkml:trace contextRef="#ctx0" brushRef="#br0" timeOffset="43282.63">18656 6918 2571 0,'0'0'52'16,"0"0"-12"-16,0 0 16 0,0 0 23 0,0 0 15 16,0 0-2-16,0 0-22 0,0 0-19 0,0 0-11 15,0 0-5-15,0 0 1 0,0 0 6 16,0 0-2-16,0 0-2 0,-7 18-10 0,17-25-9 16,2-4-6-16,5-1-7 0,-1-1-3 0,0-1-3 15,3 2-4-15,-1 1-2 0,-3-1-7 0,1 1-5 16,-3 1-14-16,-1 2-12 0,-2 1-18 0,0 2-26 15,-2 1-30-15,-1 2-54 0,-4 2-108 0,-1 0-342 16,-1 0-894-16</inkml:trace>
  <inkml:trace contextRef="#ctx0" brushRef="#br0" timeOffset="43478.36">18701 7028 2617 0,'0'0'145'0,"0"0"-57"15,0 0-7-15,0 0 10 0,0 0 12 16,0 0-7-16,0 0-24 0,0 0-25 0,0 0-16 16,0 0-7-16,0 0-9 0,0 0-2 0,0 0-5 15,0 0-4-15,131-36-3 0,-112 28-6 16,0 1-5-16,-2-2-8 0,-1 0-15 0,0 1-23 16,-2 0-38-16,-3 0-107 0,-1 2-494 0,-4 2-931 0</inkml:trace>
  <inkml:trace contextRef="#ctx0" brushRef="#br0" timeOffset="44477.46">19330 6507 2514 0,'0'0'2'0,"0"0"-35"0,0 0 6 16,0 0 33-16,0 0 51 0,0 0 21 0,0 0-10 16,0 0-15-16,0 0-15 0,0 0-8 15,124 93 0-15,-100-72-2 0,-4 0 4 0,1 1 2 16,0 0 3-16,-3 0 5 0,-1-2-6 0,1-1-10 15,-2-2-11-15,-3 0-5 0,-1-2-2 0,-3-2 1 16,-2 0 2-16,-2-2-4 0,1-3 9 16,-4 0 2-16,-1-4 6 0,0-1 8 0,-1-3 3 15,0 0-1-15,0-2-8 0,-2-5-9 0,-5-2-13 16,3-6-7-16,-4-2-3 0,2-3-3 0,0-2 6 16,-2-1 1-16,-1-2 1 0,0-2 3 15,3-3-4-15,-5-4-1 0,2-3-1 0,-1-1-2 16,0-4-3-16,1-3 0 0,1-1 1 0,3 1 3 15,-3 1 4-15,2 5 2 0,2 2-3 16,-2 3-7-16,4 5-2 0,-2 3-1 0,-2 2 6 16,5 7 7-16,-2 5 6 0,-1 4 1 0,2 2-3 15,2 2 2-15,0 3-5 0,-1 1-5 0,1 0-5 16,-1 0-1-16,1 0-2 0,-1 0 0 0,1 0 4 16,-1 2 1-16,0 1 4 0,-2 0 5 0,1 2 3 15,2 0 4-15,-2-1-1 0,0 1 0 16,1 0 3-16,-4 0-5 0,4 0 6 0,1-2-4 15,0-1-2-15,0 2 5 0,0-2-6 0,0 0-1 16,0 1 0-16,0-2 4 0,0 2-5 0,1-1 2 16,4 1 3-16,-2-1-6 0,0-1 9 15,3 2 1-15,-2-2 0 0,4 0 2 0,0-1-3 16,1 0-3-16,-1 0 0 0,4 0-1 0,1 0-2 16,0-3-3-16,6-2-1 0,1-3-2 15,1 2 0-15,5-2 1 0,1-1 0 0,3 0 1 16,4-2-2-16,-1 1-1 0,1-2-1 0,6-2 0 15,7 0 3-15,4-4 2 0,3-3 1 0,7 0-3 16,2-4 0-16,6-2-2 0,3-2 3 16,6-1-2-16,2-1 1 0,3-2 1 0,1-1-1 15,4-1 0-15,-4 0 2 0,0 2-1 0,-4 2-2 16,0 2 3-16,-3 2-4 0,-4 1 1 0,-2 2 1 16,-1 1-3-16,-6 2 1 0,-2 2-1 0,-5 1-6 15,-6 3-3-15,-5 2 4 0,-5 5 1 16,-7 0 4-16,-7 2 10 0,-4 2-10 0,-7 3 1 15,-5 1 1-15,-6 0-3 0,-2 0 1 0,-3 0 3 16,0 0 2-16,0 0-3 0,0 0 7 16,-2 0 1-16,-3 0-6 0,0 3-2 0,-4-2-10 0,0 0-7 15,-1-1-8-15,-1 1-16 0,1-1-22 16,0 0-26-16,-1 0-41 0,0 0-45 0,1 0-76 16,1 0-200-16,3 2-1066 0</inkml:trace>
  <inkml:trace contextRef="#ctx0" brushRef="#br0" timeOffset="45744.8">20000 6367 1679 0,'0'0'266'0,"0"0"-201"16,0 0-13-16,0 0 16 0,0 0 13 15,0 0 8-15,0 0-10 0,0 0-20 0,0 0-13 16,0 0-7-16,0 0 0 0,0 0 2 0,0 0 8 16,0 0 6-16,-114 39 4 0,105-29 0 15,0 0-3-15,0 3-8 0,5 0-6 0,-2 0-6 16,4 2-8-16,1 0-8 0,1 3-5 0,0-3-9 16,0 2-1-16,2-1-3 0,4-1-3 0,-2-3 1 15,4 0-1-15,-1 1-3 0,0-4 1 0,1-1 3 16,2-2 0-16,1-1 4 0,-2-3 2 0,0-2-5 15,0 0 6-15,1-2-1 0,0-3 1 16,-1-4 5-16,1-2-6 0,-2-1 1 0,0-2-1 16,1 2 1-16,-1-1 0 0,-4-2 1 0,1 3 1 15,-2-3-3-15,-2 2 1 0,-1 0 1 0,0 2 2 16,0-1-1-16,0 1-2 0,-2 1-2 16,-1 0-1-16,-2 0 0 0,3 0 1 0,-1 3-1 15,-2 0-2-15,4 2 0 0,-2 1-3 0,2 0 1 16,0 3-1-16,-1 0-1 0,2 1 2 15,0 0-2-15,0 0-3 0,0 0 2 0,0 5 2 16,0 2 3-16,0 3 9 0,0 3 7 0,4 5 3 16,-1 0 2-16,4 0-5 0,-3-1-4 0,5 3-6 15,-1-5-7-15,1 0-2 0,1 0-7 16,0-4-1-16,2-1-8 0,0-2-9 0,0-2-9 16,2-4-14-16,-3-1-14 0,-1-1-39 0,-4 0-91 15,1-3-244-15,-5 0-1131 0</inkml:trace>
  <inkml:trace contextRef="#ctx0" brushRef="#br0" timeOffset="46126.97">20059 6210 1856 0,'0'0'442'0,"0"0"-428"16,0 0-9-16,0 0 26 0,0 0 26 0,0 0 18 15,0 0 3-15,0 0-13 0,0 0-12 16,0 0-8-16,0 0 0 0,0 0-2 0,0 0 1 16,119-74-1-16,-114 83-5 0,3 4-5 0,-5 0-4 15,2 2-6-15,-4 1-3 0,-1 0-1 16,0 1 1-16,0-2-2 0,-1 2-1 0,-5-1-3 16,3-4-1-16,-5 0-1 0,2-1-1 0,0 0 6 15,-2-1-1-15,-2-3 4 0,5-1 1 0,-2-2 1 16,0-2 0-16,4-1-2 0,-1-1-2 15,1 0-2-15,1 0 1 0,2-2 1 0,0-2-4 16,0 0-1-16,0 0-7 0,3-2-1 0,3 0-1 16,-2 0 0-16,4 0-1 0,0 0-2 0,2 0 1 15,-1 0-4-15,1 1 2 0,1 0-2 0,1 1-2 16,-1 0-1-16,3-2-3 0,1 0-4 0,2-1-7 16,-2 0-13-16,5-2-18 0,-1 2-26 15,0-1-45-15,2 0-87 0,-8 2-214 0,-2 2-1152 0</inkml:trace>
  <inkml:trace contextRef="#ctx0" brushRef="#br0" timeOffset="46550.76">20637 6258 1899 0,'0'0'100'0,"0"0"-9"0,0 0 33 0,0 0 27 15,0 0 14-15,0 0-19 0,0 0-41 0,0 0-24 16,0 0-16-16,0 0-3 0,0 0-5 0,0 0-7 16,0 0-10-16,0 0-10 0,75-33-10 15,-57 26-8-15,2 0-4 0,-2-1-3 0,0 0-5 16,-1-1-1-16,0 2-5 0,-3 1-5 0,-2 1-5 15,-2 1-11-15,-2-1-3 0,-2 3-6 0,-2-1-10 16,-4 2-17-16,2 1-45 0,-2-1-93 16,0 1-272-16,0 0-1053 0</inkml:trace>
  <inkml:trace contextRef="#ctx0" brushRef="#br0" timeOffset="47161.25">20760 6042 0 0,'0'0'0'0,"0"0"0"0,0 0 33 0,0 0 172 16,0 0-67-16,0 0 11 0,0 0-5 15,0 0-29-15,0 0-16 0,0 0-25 0,0 0-12 16,0 0 2-16,0 0 18 0,0 0 11 0,-3-11 7 15,3 11-6-15,0 0-12 0,0-1-3 0,0 1 1 16,-2-1 5-16,2 0 4 0,0 0 2 0,-2-1-1 16,1 0 0-16,1 1-2 0,-1-1-5 15,1 0-6-15,-1 1-3 0,0 0-6 0,-1 1-1 16,2 0 0-16,-2-1 0 0,2 1-2 0,-2 0-4 16,2 0-3-16,0 0-6 0,0 0-8 0,0 0-8 15,0 0-9-15,0 6 1 0,0 4 5 16,0 4 7-16,2 4 2 0,3 3-8 0,-3 4-10 15,4 0-11-15,-2 2-5 0,1 0-1 0,0 0-1 16,1-3 1-16,-2 0-3 0,2-2-1 16,-2-1 0-16,2-4-2 0,-1 1 1 0,0-3 1 15,-2-1 0-15,0-1 0 0,2-3-2 0,-2-1 1 16,0-2 0-16,1-1 0 0,-1-3-1 0,-1 0-1 16,-2-1-2-16,2 0 1 0,-2-2-4 15,1 0-4-15,-1 0-2 0,0 0-7 0,0 0-1 16,0 0-6-16,0 0-10 0,0-3-13 0,-1-1-29 15,-1 1-42-15,2-2-81 0,-1 1-207 0,1 1-1141 16</inkml:trace>
  <inkml:trace contextRef="#ctx0" brushRef="#br0" timeOffset="48760.5">21166 5861 949 0,'0'0'236'0,"0"0"-130"0,0 0 19 0,0 0 10 16,0 0 10-16,0 0-2 0,0 0-28 0,0 0-16 16,0 0-12-16,0 0-7 0,0 0 0 0,0 0-1 15,0 0-2-15,-29-9-7 0,27 9-5 0,1 0-8 16,-2 0-11-16,2 0-7 0,-1 0-8 0,0 0-4 16,1 0-3-16,-3 2-4 0,1 0-5 15,1 3-2-15,-1 0-2 0,-3 0-2 0,4 3 4 16,-1 3 1-16,-2 1 5 0,4 4 10 0,0 4 7 15,0 4 7-15,1 2-4 0,0 1-8 16,2 1-14-16,4-1-7 0,-1 0-7 0,5-2-3 16,-1-1 0-16,0 1-1 0,2-5-1 0,0 0 0 15,0-3-1-15,0-3-2 0,-1-2 2 0,3-1-3 16,-2-2 1-16,2-2-1 0,1 0 0 16,-1-4-6-16,2-2-2 0,-1-1-7 0,2 0-10 15,-3-4-15-15,3-1-32 0,-3-3-55 0,0-1-96 16,-4 3-223-16,-2 2-1040 0</inkml:trace>
  <inkml:trace contextRef="#ctx0" brushRef="#br0" timeOffset="52128.71">21072 5830 0 0,'0'0'0'0,"0"0"0"16,0 0 235-16,0 0-21 0,0 0-72 0,0 0-32 15,0 0-18-15,0 0-28 0,0 0 1 0,0 0 4 16,0 0 9-16,0 0 7 0,0 0 10 16,0 0 5-16,0-8-6 0,0 8-5 0,0 0-10 15,0 0-8-15,0 0-2 0,0-1-3 0,0 1-2 16,0 0-4-16,0 0-2 0,0-1-3 16,0 1 3-16,0 0 3 0,0 0 8 0,0 0 8 15,0 0 6-15,0 0 3 0,0 0-2 0,0 0-5 16,0 0-9-16,0 0-6 0,0 0-8 0,0 0-9 15,0 0-7-15,0 0-6 0,0 1-13 16,0 3 2-16,2 6 5 0,2 3 10 0,2 6 14 16,-2 5 0-16,4 2-10 0,-1 3-14 0,1 0-7 15,-1-2-8-15,1-2-1 0,0-2 1 0,-1-1-4 16,0 1 0-16,0-3-3 0,-1-1-2 16,0-1 0-16,2 0 0 0,-4-3 0 0,3 0 1 0,-4 0-1 15,3-3 0-15,-2-1-2 0,0 0 2 16,0-2 0-16,-2-2-1 0,0-1-1 0,0-2 0 15,0 0-2-15,-2-2 0 0,1 1 0 0,-1-3 0 16,0 1 2-16,0-1-2 0,0 0 4 16,0 0 1-16,0 0 3 0,0 0-1 0,0 0 0 15,0 0-2-15,0 0-2 0,-1-1-1 0,-1-2-2 16,1 2-1-16,0-2 0 0,-1 0-1 0,1 0 0 16,-1-1-1-16,1 1-1 0,1-1 0 15,-2 1 0-15,1-2 1 0,-2 2 1 0,3 0 0 16,0 1 0-16,0 0 2 0,0-1-2 0,-1 2 2 15,1-1 0-15,0 0 0 0,0 1 0 0,-1 0-2 16,1 0 1-16,0 1 0 0,-1-2 0 16,1 1-1-16,0 1 2 0,0-1 0 0,0 1-1 15,0 0 0-15,0-1 1 0,0 1 0 0,0 0-1 16,0-1 0-16,0 1-2 0,0 0 2 16,0 0-2-16,0 0-1 0,0 0 2 0,0 0 0 15,0 0 0-15,0 0 4 0,0 0-2 0,0 0 0 16,0 0 0-16,0 0-1 0,0 0 0 0,0 0 0 15,-1 0 0-15,1 0 0 0,0 0-1 0,0 0 2 16,0 0-3-16,0 0 2 0,0 0-3 0,0 0-1 16,-1-2 3-16,1 2 0 0,0 0 2 15,0 0-2-15,0 0 2 0,0-1-2 0,0 1 2 16,0 0 2-16,0 0-3 0,0 0 0 0,0 0-1 16,0 0-3-16,-2 0 1 0,2 0 1 15,0 0-2-15,-1 0 4 0,1 0-5 0,-2 0 3 16,2 0-1-16,0-1 0 0,0 1-1 0,0-1 1 15,0 1-2-15,0-2 3 0,0 2-1 0,0 0 0 16,0 0 0-16,0 0-1 0,0-1 1 16,-1 1 1-16,1 0-1 0,0-1-4 0,-1 0 3 15,1 1-3-15,-1-2-3 0,0 1 4 0,-2 0-7 16,2 0-2-16,-1 0-4 0,0-1-16 0,0 0-19 16,-1 1-29-16,2-1-27 0,-2-1-19 0,3 1-15 15,-1 0-17-15,1-1-31 0,-1 1-59 16,1 1-150-16,-1 0-381 0,1-1-24 0</inkml:trace>
  <inkml:trace contextRef="#ctx0" brushRef="#br0" timeOffset="53528.85">21107 5891 1301 0,'0'0'214'15,"0"0"-40"-15,0 0 4 0,0 0 2 0,0 0-13 16,0 0-31-16,0 0-31 0,0 0-15 0,0 0-1 16,0 0 10-16,0 0-1 0,0 0-7 15,0 0-17-15,-10 126-20 0,17-98-13 0,0 0-10 0,0 1-4 16,1-2-4-16,0-1-4 0,0-2-6 16,-1-1-5-16,2-4-3 0,0-1-3 0,0-3 0 15,-3-1 0-15,0-2 1 0,-2-4-1 0,0-1 2 16,-2-2 1-16,-1-2-1 0,2 0 2 0,-2-3 1 15,-1 0 5-15,2 0 2 0,-1 0 3 16,0-2-4-16,0-4-4 0,0 0-4 0,3-3-6 16,0-1 0-16,0-2 0 0,2 1-2 0,2-1 0 15,-1-1 0-15,1-1-1 0,2 0 1 0,0 0 1 16,2-2-1-16,0 1 1 0,0 1 1 16,-2 0-1-16,2 5 1 0,-1 0 0 0,-1 2 3 15,2 3-2-15,-2 1 0 0,-1 2 2 0,1 1 0 16,-1 2 0-16,-1 5 1 0,-3 3-1 15,3 2 2-15,-5 2 0 0,3 2 1 0,-4 0 1 16,0 1 1-16,-2 0 1 0,0-1 0 0,0 1 3 16,-4-2 0-16,-3 1 2 0,-3-2 2 0,0-1 1 15,0 1 3-15,-4-1 3 0,0-1-2 16,-1-2 1-16,0 0-3 0,0-2-5 0,3-2-5 16,1-1-1-16,0-2-8 0,2 0-1 0,1-3-5 15,0 0-7-15,4 0-8 0,-2-6-12 0,4-4-9 16,1-1-14-16,1 0-13 0,0-3-29 0,1-2-41 15,3-1-73-15,2-2-130 0,-1 4-345 16,-2 6-821-16</inkml:trace>
  <inkml:trace contextRef="#ctx0" brushRef="#br0" timeOffset="53968.62">21344 5831 2148 0,'0'0'161'0,"0"0"-68"0,0 0-22 0,0 0 7 15,0 0 7-15,0 0-2 0,0 0-17 16,0 0-18-16,0 0-15 0,0 0 1 0,0 0-1 16,0 0 1-16,0 0 3 0,0 0-9 0,119-66-3 15,-110 74-6-15,0 3-9 0,-4 0 2 0,-1 2 0 16,-1 1-2-16,-3-1 2 0,0 2-3 0,0 1-1 15,0-3-3-15,-3 1 5 0,-3-2-4 0,-2 0 0 16,2 0 2-16,-3-2-6 0,1 0 8 16,-3-2 2-16,4-2 3 0,0 1 3 0,1-5 3 15,2-1 1-15,-2 1 2 0,6-2 3 0,0 0-2 16,0 0-2-16,0-5-3 0,2 1-7 16,5-3-2-16,1-2-3 0,1 2-1 0,2-1-1 15,1 0 1-15,0-1 2 0,1 1 1 0,0 0-3 16,0 1 1-16,-1 0-4 0,0 0-1 0,0-1-1 15,0 1-2-15,-1 0 3 0,-2 0-4 0,-1 0 4 16,1 1-5-16,-1 2-1 0,-4-1-4 16,0 2-7-16,-2 0-1 0,0 1-3 0,-2 1-6 15,0 1-4-15,0 0-8 0,0 0-10 0,0 0-16 16,0 0-23-16,-3 0-44 0,0 1-74 16,-1 1-216-16,2 1-1146 0</inkml:trace>
  <inkml:trace contextRef="#ctx0" brushRef="#br0" timeOffset="67476.94">22618 4816 846 0,'0'0'113'0,"0"0"-84"0,0 0 28 0,0 0 38 16,0 0 21-16,0 0 9 0,0 0-22 16,0 0-16-16,0 0-2 0,0 0 21 0,0 0 35 15,0 0 23-15,0 0 6 0,0 0-39 0,56 102-40 16,-46-79-34-16,0 2-22 0,-1-2-11 16,0 1-9-16,-1-3-3 0,0-3 1 0,-2 0 0 15,2-2 5-15,-3-2-6 0,0-1 4 0,-2-3 4 16,1-1 0-16,-3-2 4 0,0-1-3 0,0-3 0 15,-1-1 4-15,0-2 7 0,0 0 7 0,0 0 3 16,0 0-5-16,0-2-12 0,-1-5-11 16,-3-3-8-16,2-3-4 0,1-2-1 0,-3-2-1 15,0-2-2-15,0-3-1 0,-2-1 0 0,3-4 1 16,-4 2 0-16,2-2 2 0,-2 1 1 0,1 0 0 16,2-1-2-16,-2 2-4 0,2-1-3 0,-1 2-3 15,0-1-2-15,1 4 2 0,-2 1-5 16,2-1-4-16,1 1 0 0,-1 2-2 0,2 2 10 15,0 2 9-15,1 4 2 0,1 2 6 0,-2 3 3 16,2 1 1-16,-1 3 3 0,1 1 1 0,0 0-1 16,0 0-3-16,0 0-2 0,0 0-6 15,0 0 2-15,0 0 0 0,0 0 0 0,0 0 2 16,0 0 0-16,0 1 2 0,0 2 2 0,0 0 1 16,0 0-1-16,4 0 0 0,-2-1 1 15,2 1-2-15,4-2 11 0,2 0 6 0,1-1 4 16,5 0 5-16,3-3-7 0,6-7-6 0,3-1-7 15,3-4-6-15,6-1-3 0,1-3-2 16,7-1 0-16,0-1-2 0,3-1-3 0,0-1-1 16,4 0 0-16,0-1 1 0,2 1 3 0,2 0 0 15,0-2 0-15,1 2-1 0,-2 0 0 0,1 2 2 16,-5-1-2-16,0 2 5 0,-6 2-1 0,1 2-2 16,-6 0-2-16,-3 4 0 0,-3 2 0 15,-3-1 2-15,-5 1 2 0,-1 3-1 0,-4 0 0 16,-3 0-2-16,-1 1-1 0,-6 1 3 0,0 0-1 15,-2 1-1-15,-2 1 0 0,-4 0-5 0,1 0 4 16,-1 2-1-16,-1 0 0 0,-2 1 2 0,0 0-2 16,0 0-1-16,0 0-2 0,0 0-4 15,0 0-10-15,0 0-10 0,-4 0-9 0,0 0-18 16,0 1-18-16,-5 4-26 0,-1 0-50 0,-4 2-80 16,4-2-204-16,3-2-1055 0</inkml:trace>
  <inkml:trace contextRef="#ctx0" brushRef="#br0" timeOffset="68493.55">22913 4810 1771 0,'0'0'114'0,"0"0"-37"0,0 0-1 0,0 0 1 16,0 0 4-16,0 0-7 0,0 0-1 0,0 0-3 15,0 0 1-15,0 0 0 0,0 0-11 16,0 0-11-16,0 0-11 0,0 0-9 0,-1 117-9 16,1-97-5-16,0 0-4 0,0-2 0 0,2 0-3 15,1-1 0-15,-1-3 13 0,3 1-2 16,0-2 2-16,1 0 1 0,-1-3-13 0,2-2 0 16,-1-2 1-16,1-3 3 0,1-2 3 0,-1-1 10 15,1-1 3-15,2-4 0 0,-2-5 7 0,1-1-11 16,1-1-3-16,-1 1-2 0,-4-2-4 15,0 1 1-15,-1-2-2 0,-2 0 6 0,-1 1-8 16,-1 0 4-16,0 0-2 0,0 0-4 0,-1 0 1 16,-4 1-5-16,0-1-6 0,-1 0-8 0,-4-2-1 15,0 1-2-15,1 2 2 0,0-1 3 16,0 2-6-16,1 0-3 0,1 2-8 0,-1 2-8 16,2-1-14-16,1 2-21 0,4 0-42 0,-2 0-79 15,3 1-144-15,0 1-281 0,0 1-880 0</inkml:trace>
  <inkml:trace contextRef="#ctx0" brushRef="#br0" timeOffset="68877.16">23008 4650 1596 0,'0'0'133'16,"0"0"-30"-16,0 0 0 0,0 0 9 0,0 0 2 15,0 0-17-15,0 0-31 0,0 0-19 0,0 0-13 16,0 0-4-16,0 0 3 0,0 0 5 15,0 0 4-15,92-54 4 0,-86 63 2 0,-1 5-5 16,-1 1-10-16,-2 3-9 0,-1-2-11 0,1 2-6 16,-2-4-4-16,0 0-1 0,0 1 0 0,-3-4 2 15,-1 1 4-15,1-3 4 0,-2 1 4 16,0-2 2-16,1-2 7 0,0 0 3 0,1-2 1 16,-1 0 4-16,0-1-5 0,3-3-1 0,-1 0 4 15,2 0-1-15,0 0 8 0,0 0 5 0,0 0 2 16,2 0-10-16,0-4-13 0,2-3-12 15,0 0-12-15,2-2 3 0,2 1 4 0,0-1 0 0,1 1 0 16,0 1-4-16,2 0 1 0,-1 1 1 16,-1-1 0-16,1 1 1 0,1 0-3 0,-2 0-3 15,-1 1 0-15,3 0-2 0,-3 1-2 16,1-1-1-16,-1 0-6 0,0 1-5 0,-2-1-3 16,-2 0-8-16,1 2-7 0,0-1-9 0,-2 2-20 15,1 0-24-15,0-1-37 0,-2 2-48 0,1-1-83 16,-1 1-172-16,0 1-828 0</inkml:trace>
  <inkml:trace contextRef="#ctx0" brushRef="#br0" timeOffset="69116.69">23344 4666 2187 0,'0'0'282'0,"0"0"-215"0,0 0-14 16,0 0-8-16,0 0-9 0,0 0-9 0,0 0-20 15,0 0-3-15,0 0-4 0,0 0-2 0,0 0-2 16,0 0-1-16,0 0-4 0,131-63-10 0,-119 58-13 16,-1 0-27-16,2 1-40 0,-2-1-58 15,-2 1-103-15,-2 1-361 0,-1 1-771 0</inkml:trace>
  <inkml:trace contextRef="#ctx0" brushRef="#br0" timeOffset="69376.8">23452 4503 1709 0,'0'0'206'0,"0"0"-130"16,0 0 55-16,0 0 17 0,0 0-15 0,0 0-36 16,0 0-34-16,10 126-22 0,-6-107-18 0,-3 0-10 15,2 1-9-15,1-3-4 0,-2-1 1 0,-2-1-3 16,2-1-1-16,1 0-3 0,-2-3-3 0,0-1-6 16,2-2-11-16,-2-1-20 0,3-3-40 15,1-1-116-15,-3-2-373 0,1-1-861 0</inkml:trace>
  <inkml:trace contextRef="#ctx0" brushRef="#br0" timeOffset="69860.11">23640 4509 1915 0,'0'0'190'0,"0"0"-178"0,0 0 33 15,0 0 19-15,0 0 4 0,0 0 4 16,0 0-7-16,0 0-23 0,0 0-10 0,0 0-12 16,14 121-6-16,-11-109-1 0,-1-1-3 0,-1 0 3 15,4-1 5-15,0-2 8 0,-3-1 3 0,4-4 11 16,-4 0 4-16,3-2 3 0,-1-1 7 0,3 0 3 16,-2-5 3-16,3-4-5 0,-2-1-9 0,0-3-16 15,4 1-12-15,-5-3-7 0,1 2-6 16,1-1 2-16,-4 1-1 0,5 0-2 0,-5 0 0 15,3 0-2-15,-2 2-2 0,0 0 0 0,0 1 0 16,0 3-3-16,-1 2-1 0,0 1 1 16,-2 2-5-16,-1 1 1 0,1-1-1 0,0 2-3 15,1 0 2-15,2 3 6 0,-3 0 4 0,3 4 3 16,0 1 3-16,-2 2-1 0,0 1-1 0,2 2 1 16,1-1-2-16,-3 2 0 0,4-2-3 15,-2 1-2-15,3-1 1 0,-1-1 2 0,2-4 2 16,1 0 5-16,0-2 9 0,2-4 3 0,-2-1 5 15,1 0 7-15,1-1 0 0,-2-6-1 16,-1-2-6-16,0-2-8 0,1 0-4 0,-3-3-1 16,-2 0-1-16,0-1-6 0,-3 0-7 0,-1-2-11 15,0 0-8-15,0 1-8 0,0-1-9 0,-5 0-24 16,0 1-28-16,-4-2-46 0,0 0-62 0,2 2-104 16,1 3-190-16,0 7-690 0</inkml:trace>
  <inkml:trace contextRef="#ctx0" brushRef="#br0" timeOffset="70226.64">23911 4286 1944 0,'0'0'163'0,"0"0"-56"0,0 0 1 16,0 0 18-16,0 0 2 0,0 0-20 0,0 0-36 16,0 0-26-16,0 0-15 0,123-58-11 15,-114 58-5-15,-3 0-6 0,0 0 1 0,-1 6-1 16,0 1 5-16,-4 2 4 0,0 2 0 0,-1 1 3 15,0 1-3-15,0 1 6 0,-2 0-3 0,-4 1-5 16,2 0-3-16,-2-2-9 0,2-1-1 16,-3-1 3-16,3-2 4 0,-3-2 1 0,3 0 5 15,0-3 0-15,0-2 2 0,2 0-4 0,0-2 4 16,2 0 0-16,0 0 3 0,0 0 7 0,0 0 1 16,2 0-2-16,1-3-4 0,3-2-6 0,-2-2-6 15,5-2-3-15,1 2 1 0,-1-3-8 16,2 1 3-16,-1 0 0 0,0 0 0 0,1 0 4 15,-1-1-5-15,0 2-3 0,-1 0-4 0,0 2 0 16,-2-1-1-16,-1 3 1 0,-1-1-1 16,0 3-4-16,0-1-1 0,-2 1-4 0,-1 0-11 0,-2 1-16 15,1 1-26-15,-1 0-24 0,0 0-23 16,0 6-44-16,-3 1-113 0,-3-2-374 0,4 0-885 0</inkml:trace>
  <inkml:trace contextRef="#ctx0" brushRef="#br0" timeOffset="71226.74">22484 5788 1865 0,'0'0'140'15,"0"0"-22"-15,0 0 0 0,0 0 8 0,0 0 2 16,0 0-2-16,0 0-14 0,0 0-14 0,0 0-12 15,0 0-13-15,0 0-11 0,0 0-9 0,0 0-11 16,0 0-3-16,79-100-10 0,-68 110-3 0,3 2 0 16,-2 5-4-16,1 3 1 0,3 1-6 15,-2 0-4-15,1 3-4 0,0-2-2 0,-2-1-1 16,1 0-2-16,0-2 1 0,-3 0-4 0,0 1 0 16,3-3 0-16,-4 1-4 0,0-2 2 0,0 0 0 15,-4-4 0-15,2-1 3 0,-5-1-4 0,3-2 2 16,-3-4-1-16,-2-1 2 0,0-1 0 15,-1-2 5-15,0 0 0 0,0-2-3 0,-1-4-1 16,-4-4-4-16,-2-3-2 0,-1-2 1 0,-1-5-1 16,0 0 1-16,-1-5 1 0,1-2 0 0,-2-2 0 15,2-3-4-15,0-3-1 0,0-2-4 16,1-1 0-16,-1-2 0 0,3 1 1 0,-2 1 6 16,0 1-3-16,2 2 5 0,0 5 1 0,1 1-3 15,2 2 4-15,0 7 0 0,1 3 0 16,-1 3 3-16,3 3-1 0,-1 3 0 0,1 5 1 15,-1 0 0-15,1 3-2 0,0 0 0 0,-1 0-1 16,-1 0-2-16,0 1 2 0,1 3 1 0,-2-1 1 16,2 3 4-16,-2-1-4 0,2 0-1 0,0 0 1 15,1 0-2-15,0 0 2 0,0-1 2 16,0-1 2-16,0 1-3 0,2-1 4 0,2 0 2 16,1-1-2-16,0 0 5 0,5-1-5 0,0-1-2 15,3 0 1-15,1 0-5 0,1-1 2 0,4-3 0 16,3-3-2-16,3-3-1 0,3-3 1 15,3-5 0-15,5-1-2 0,1-3 2 0,4-2-2 16,3-1-1-16,2-3-6 0,3 1 1 0,-2 1-2 16,3 0 1-16,-4-1 6 0,1 3 1 0,1 0 2 15,-3 1 1-15,-1 3 2 0,0 1 1 16,-3 0 3-16,-2 1-1 0,-1 0-1 0,-2 0-1 16,-2 3-1-16,-2 0-2 0,-2 2 4 0,-4 2-3 15,-5 1-5-15,-2 1 4 0,-2 0-2 0,-4 3-3 16,-3 0 6-16,1 0 1 0,-3 1-2 15,-4 1 5-15,2 0-5 0,-3 1-2 0,0 1 2 16,1 0-4-16,-3 1 2 0,-1 1-2 0,0 0-1 16,0 0-10-16,0 0 1 0,0 0-2 0,0 0-11 15,0 0-7-15,-1 0-17 0,-5 0-13 16,4 2-17-16,-6 4-26 0,1 0-39 0,-4 3-57 16,-2 1-113-16,3-1-317 0,2-3-842 0</inkml:trace>
  <inkml:trace contextRef="#ctx0" brushRef="#br0" timeOffset="72075.88">22938 5628 1690 0,'0'0'137'0,"0"0"-39"0,0 0 5 0,0 0 20 16,0 0 9-16,0 0-4 0,0 0-27 0,0 0-31 15,0 0-16-15,0 0-6 0,0 0 2 16,0 0 2-16,0 0-3 0,51 4-8 0,-49 13-10 16,2-1-10-16,0 4-3 0,1-1-5 0,-1 0-2 15,-1 3-1-15,4-2-3 0,-4-3-3 16,2 1-2-16,-1-2-4 0,1-1-1 0,0-3 0 16,1 0 1-16,2-4 2 0,-2-1 2 0,-1-2 3 15,1-3 3-15,1-2 4 0,0 0 2 0,-1-7-3 16,2-3 0-16,-2-3-5 0,2-2-2 0,0-2-1 15,-2-3-6-15,0 1-1 0,0-3 0 0,0 0-1 16,-1 0 2-16,-2 0 3 0,2-2-2 16,-1 1 1-16,1 2 1 0,0 0-1 0,0 1 1 15,0 1 1-15,-1 4 0 0,1-1 0 0,0 5 3 16,0 3-2-16,0 1-2 0,0 2 2 0,-3 3-3 16,3 1 1-16,-1 1 0 0,-2 0 0 15,3 0 1-15,-2 5 1 0,3 1 1 0,-2 3 3 16,-1 1-1-16,3 0 2 0,-3 2-1 0,4-1 0 15,-3 2-1-15,3 1 1 0,-1 0 0 0,0-1-1 16,3 1 1-16,1-1-1 0,0 0 0 16,1-2 0-16,3-1-1 0,1-2-1 0,-1 0 0 15,2-4 2-15,0-2 3 0,-2-2 4 0,-1-1 1 16,-3-5 0-16,0-4-2 0,0-1-2 16,0 0-1-16,-2-2-3 0,-1-1 2 0,-2 1 0 15,-3-3 0-15,-2 4-2 0,0-3 0 0,0 1 0 16,-5 1-2-16,-2-1-1 0,-3 0-6 0,0 0-2 15,-1-1-3-15,0 0-1 0,-2 0-5 16,-2 1-3-16,4 1-7 0,-1 1-11 0,0-2-8 16,4 4-21-16,-1 0-34 0,3 3-64 0,2 1-132 15,1 1-423-15,2 3-792 0</inkml:trace>
  <inkml:trace contextRef="#ctx0" brushRef="#br0" timeOffset="72459.89">23458 5174 2294 0,'0'0'66'0,"0"0"-40"16,0 0-3-16,0 0 22 0,0 0 18 0,0 0 7 16,0 0-13-16,0 0-17 0,0 0-11 15,0 0-6-15,0 0 1 0,122-19-1 0,-114 27 0 16,-3 3 0-16,0-1-2 0,-4 3 5 0,0 0-6 15,-1 2-2-15,0 1-3 0,-2-3-4 0,-2 3 2 16,-2-4 0-16,-2 3-1 0,1-1-3 16,-3-3 2-16,3-1-1 0,-1-1 4 0,-1-3 9 15,5-3-1-15,-3 1 1 0,5-1 2 0,-2-2-6 16,3-1 5-16,1 0-1 0,0 0 0 0,0 0-1 16,1-3-6-16,3-2-4 0,1 0-5 15,2-2 2-15,3-1-3 0,0 1 0 0,1 0 3 16,2 0-5-16,-1-2 4 0,3 1 0 0,-1 0-2 15,2 0 1-15,-1-1-5 0,1 1-2 0,-1 1-2 16,0-1-3-16,-1 1-2 0,-2 1-6 0,-2 2-4 16,-1 0-9-16,-3 1-11 0,3 1-15 15,-6 1-23-15,3 1-40 0,-4 0-98 0,-2 4-312 16,1-2-1039-16</inkml:trace>
  <inkml:trace contextRef="#ctx0" brushRef="#br0" timeOffset="74159.06">22686 6593 1494 0,'0'0'173'0,"0"0"-58"16,0 0-1-16,0 0 15 0,0 0 5 0,0 0-8 16,0 0-20-16,0 0-23 0,0 0-16 0,0 0-6 15,0 0-8-15,0 0-9 0,0 0-9 0,0 0-9 16,-5-15-7-16,5 15-6 0,0 0 3 15,0 0-5-15,0 0 1 0,0 0 1 0,0 0-3 16,0 0 4-16,0 0 3 0,0 0 0 0,0 0 6 16,0 0 2-16,0 0 3 0,0 0 0 0,0 0 1 15,0 0-5-15,0-1-8 0,0 1 0 16,0-1-7-16,0 1 0 0,0-1-2 0,0 1-2 16,0 0-2-16,0 0 0 0,0 0 0 0,0 0 1 15,0 0-2-15,0 0 0 0,0 0 4 0,0 0 2 16,0 0 3-16,0 0 2 0,0 0-1 15,0 0 2-15,0 0 3 0,0 0-2 0,0 0 2 16,0 0-4-16,0 0-5 0,0 0 0 0,0 0-3 16,0 0-2-16,0 1 1 0,0 3 0 15,0 1 1-15,0 3 1 0,0 1 1 0,0 3 0 16,3 2 2-16,-2 3 1 0,3 2-2 0,0 3 6 16,-2 3-1-16,3 3-1 0,-1 1 4 0,2 1-6 15,-2 2 0-15,2 1-2 0,-2-3-3 0,2 1 1 16,-1-3-2-16,2-2 0 0,-2-3-4 0,3-6 0 15,1 0 0-15,0-5-1 0,0-2 0 16,0-6 0-16,0-2 0 0,1-2-1 0,-3-5 1 16,2-6 0-16,1-1-2 0,-3-5 0 0,0-2-2 15,-1-1-1-15,-1-3 0 0,0 1 0 0,-3-2 2 16,2-1 2-16,-2 1 1 0,0 1-1 16,-1 0-1-16,1 0-1 0,0 1-2 0,-1 1 1 15,1-1 0-15,1 1 2 0,-2 1 2 0,2 2 0 16,-1 4 2-16,2 1 1 0,1 3 0 15,0 2 0-15,-1 3 1 0,1 3-2 0,-2 2-1 16,2 0 1-16,1 1-1 0,2 6 3 0,-2 2-2 16,0 0 1-16,2 3 0 0,-1 2-2 0,0 0 1 15,-1 0 0-15,4 0-1 0,-4 1 1 16,3 0-3-16,1 1-2 0,1-4 1 0,1 1 1 16,2-2 2-16,2-1 2 0,0-3-2 0,1 0 1 15,-1-1 0-15,0-4 0 0,1-1 1 0,-2-1 0 16,2-2 1-16,-4-6-1 0,2-1 3 15,-1-4-1-15,-4-2-2 0,2-1 0 0,-3-2-3 16,-1-1 2-16,-2-2-1 0,-4 1 1 0,-2-2-1 16,0 0 2-16,-2 0-1 0,-4-1-4 0,-3 0 2 15,0-2-4-15,-3-2-3 0,-1-3 2 0,-1 2-6 16,0-1 6-16,-2 2 0 0,3 2 4 16,-1 3 2-16,0 3-1 0,4 1 0 0,3 3-3 15,1 4-4-15,-2 1-7 0,6 3-11 0,-2 1-12 16,3 3-22-16,0 1-31 0,1 2-29 0,0 0-38 15,0 4-67-15,0-1-180 0,0 0-1105 0</inkml:trace>
  <inkml:trace contextRef="#ctx0" brushRef="#br0" timeOffset="74609.31">22684 7396 1308 0,'0'0'101'0,"0"0"-22"0,0 0 18 0,0 0 38 15,0 0 33-15,0 0 14 0,0 0-19 0,0 0-22 16,0 0-15-16,0 0-18 0,0 0-19 16,0 0-14-16,0 0-20 0,0 0-12 0,73-51-13 15,-44 28-11-15,3-4-9 0,3-1-6 0,3-1 2 16,1-2 3-16,1-2 5 0,0 2 8 0,2 0 9 15,-2 2 11-15,-1-2 10 0,-2 4 0 0,-1 1-2 16,-3 4-10-16,-5 1-12 0,0 3-8 16,-7 2-9-16,-1 5-6 0,-8-1-2 0,-1 5-2 15,-4 3-2-15,-5 1-3 0,-1 2-3 0,-1 1-10 16,0 0-3-16,-3 0-10 0,-6 6-13 16,0 2-18-16,-2 4-45 0,-1 0-81 0,1-3-178 15,3-1-843-15</inkml:trace>
  <inkml:trace contextRef="#ctx0" brushRef="#br0" timeOffset="74806.67">22872 7372 2443 0,'0'0'66'15,"0"0"-24"-15,0 0 6 0,0 0 19 0,0 0 13 16,118-97 0-16,-89 74-17 0,2-3-26 0,-1 1-21 15,-3 1-17-15,1-1-14 0,-3 4-6 0,-3 1-9 16,-6 0-9-16,-2 4-11 0,-3 0-19 16,-2 2-34-16,-2 0-83 0,-3 3-273 0,-2 4-1012 0</inkml:trace>
  <inkml:trace contextRef="#ctx0" brushRef="#br0" timeOffset="76283.35">22627 2984 0 0,'0'0'0'0,"0"0"129"16,-76 122 214-16,53-72-34 0,5-1-73 0,3 1-52 15,0 1 1-15,3 3-11 0,0 2 4 0,2 2-21 16,0 3-3-16,1 2-26 0,3 0-59 16,4-2-17-16,2-3-30 0,6-4-7 0,7-4-3 15,5-5-5-15,4-6-2 0,3-3-2 0,3-3 2 16,3-4 2-16,2-2-1 0,4-2 1 15,0-2 0-15,4-3-2 0,0-2 0 0,3-4-3 16,2-1-6-16,0-5-3 0,4-3-3 0,-2-3 1 16,2-2-1-16,-1-2 1 0,-2-3 1 15,3-3 3-15,-5-3 4 0,1 0 1 0,-2 0 2 16,0-1 0-16,-4-1 1 0,0 0 2 0,-4 1-3 16,0-2 2-16,-4 1-1 0,-2 1-2 0,-1-1 0 15,-2-1 0-15,1-2 0 0,-2 0 0 16,-1-3 2-16,-2-1 1 0,-3-3 2 0,1-2 3 15,-2-3-2-15,-1-2 7 0,-1-2 3 0,-2-3-1 16,4-1 3-16,-4-3-3 0,2-3-7 16,1 1-4-16,-4-5-2 0,5-1-4 0,-1-1-2 15,3-2-4-15,-2 2-4 0,-1-1-5 0,-3 0 6 16,-5 3 10-16,-5 2 8 0,-4 2 7 0,-1 2-2 16,-4 5-3-16,-2 1 1 0,-3 2-2 0,0 4 3 15,-3-1-2-15,-1 3-2 0,-1-1-1 0,-5 2-7 16,2 2-1-16,-4 2-5 0,-3 1-1 0,-2 2 0 15,-1 3-1-15,-3 1-1 0,-2 2-1 16,-1 0 1-16,-2 1 1 0,3 3 0 0,-3 0 0 16,0 3 1-16,3-1 1 0,-2 1 4 0,1 1-5 15,3 3 2-15,1 1-2 0,0 0 0 16,3 0 0-16,0 0 1 0,2 0-2 0,3 0 1 16,0 1 0-16,0 2-1 0,-2 1 3 0,2 0 1 15,1 0-2-15,0 1 4 0,2-3 1 16,0 3-1-16,1-1 2 0,1 0-1 0,-1 1-2 15,2 0 0-15,3-1-3 0,1 2-3 0,-1-1 5 16,5 1-1-16,-1-2-3 0,2 1 2 0,0 0-5 16,1 0 0-16,3-1 3 0,-2 0 1 0,3-1-2 15,-1 0-1-15,1-2-2 0,0-1 2 0,1 2 1 16,0-1 1-16,0 0 5 0,0-1 0 16,0 0 2-16,0 0 2 0,0 0-1 0,0 0-1 15,0 0-1-15,0 0-2 0,0 1-1 0,0-1-3 16,0 0-3-16,0 0-6 0,0 0-16 15,0 0-12-15,-1 2-29 0,-2 0-52 0,1 0-136 16,-1 1-424-16,2-1-261 0</inkml:trace>
  <inkml:trace contextRef="#ctx0" brushRef="#br0" timeOffset="77609.22">20813 3784 736 0,'0'0'236'0,"0"0"-184"0,0 0-47 0,0 0 3 16,0 0 3-16,0 0 2 0,0 0 9 0,0 0 5 15,0 0 10-15,0 0 16 0,0 0 18 0,0 0 9 16,0 0 5-16,0 0-3 0,-2-3-15 16,2 2-9-16,0 0-9 0,0-2-3 0,0 2-1 15,0-1-4-15,0 0-2 0,0 0-7 0,0 0-6 16,-2 1-2-16,1-1-5 0,-4 1-7 0,4-1-3 15,-3 0-8-15,-1 0-5 0,2 0-9 16,-4-1-3-16,3 1-5 0,-3 2-5 0,-3 0 6 16,1 0-3-16,-1 0 2 0,-1 0 5 0,0 3 0 15,1 2 3-15,-3 0 1 0,-1 0 1 16,0 1-1-16,2 1 1 0,-3 0-1 0,2 1 1 0,1 1 2 16,-1 2 1-16,1 0-1 0,-1 1-2 15,2 2-2-15,1 2-1 0,0 4 0 0,2 1-1 16,-1 3 7-16,2 1 5 0,-1 1 1 0,0 0 2 15,4 1-11-15,0-1-11 0,1 1-3 0,3-2 1 16,0-1 3-16,0-1 3 0,0 0-2 16,5-1-5-16,0-2 4 0,2-2 7 0,3-3 8 15,1-1 10-15,1-3 6 0,4-1 5 0,-1-1 6 16,5-3 0-16,2-1-2 0,4 0-3 16,-2-2-4-16,6 0-5 0,0-3-5 0,3 0-3 15,0 0 0-15,-1-3-1 0,1-2 3 0,-2 0 8 16,0-1 3-16,-2 0 2 0,-1-2 6 0,-3 1 0 15,-2-1 1-15,-2-1-1 0,-4 0-5 16,1-2-6-16,-3 1-7 0,1-1-4 0,-4-2-9 16,2-1-15-16,-2-2-14 0,-3 0-14 0,-1-2 4 15,-2 0 16-15,-4-3 19 0,0 0 17 0,-2-2 6 16,0-1-1-16,0-1-7 0,-3 0 0 0,-1-2 0 16,-3 1-2-16,0-2 5 0,-1 2 0 0,0 0 5 15,-2 1 2-15,0 4 22 0,-1 0 10 16,-2 1 6-16,1 1 7 0,-1 1-16 0,0 2-8 15,-4 1-9-15,1 1 1 0,-1 3 9 0,-1 0 4 16,-1 3 2-16,0 2-3 0,0 0-11 16,1 4-6-16,0-1-3 0,0 3-8 0,2 0-5 15,1 0-6-15,0 4-5 0,1 2-1 0,1-1-5 16,0 2 0-16,1 1-1 0,2 0 2 0,-1 0 1 16,2 1 1-16,-1 1 4 0,2 0 1 15,1-1 3-15,-1 0 5 0,4 0 2 0,-2-2 1 16,3-1 3-16,0-3 0 0,-1-1 0 0,4-1 3 15,0-1 1-15,0 1 2 0,0-1 1 16,0 0 3-16,0 0-2 0,0 0-2 0,0 0-3 16,0 0-4-16,0 0-4 0,0 0-3 0,0 0-5 15,0 0-6-15,0 0-7 0,0 0-5 0,0 1-1 16,0 1-5-16,0 0-6 0,0 0-18 0,0 2-35 16,0-2-97-16,0 1-374 0,2-3-398 0</inkml:trace>
  <inkml:trace contextRef="#ctx0" brushRef="#br0" timeOffset="79060.3">20841 3732 1176 0,'0'0'471'0,"0"0"-440"0,0 0-7 0,0 0 13 16,0 0 11-16,0 0 1 0,0 0-5 15,0 0-8-15,0 0-15 0,0 0-11 0,73-132-16 16,-54 112-5-16,3-4-3 0,-1 2-1 0,5-3-3 16,-2 0-8-16,4 0-14 0,-2 0-19 0,1 0-8 15,5 0-8-15,1 0 9 0,4-2 25 0,2 0 20 16,6-4 21-16,5 0 5 0,5-3-6 0,3-1-11 15,2 1-5-15,4 1-4 0,0 1-9 16,2 2-27-16,1 1-41 0,2 0-58 0,1 0-35 16,-1 2-11-16,1 2 33 0,0 1 65 0,-1 2 58 15,-2 6 55-15,-4 0 36 0,-3 2 18 16,-4 3 6-16,-6 3 3 0,-6 3 2 0,-6 3 6 16,-7 2 7-16,-2 1 13 0,-7 8 15 0,-3 1 9 15,-3 4 18-15,-1 1 5 0,0 3-6 0,-1-2-22 16,-1 3-30-16,1 0-27 0,1 0-26 15,-3-2-12-15,1 1-14 0,0-3-10 0,-1 0-1 16,-1-3 4-16,-1 0 8 0,0-3 10 0,1-2 14 16,-2-1 9-16,-2-1 11 0,1-1 8 15,-1-2 5-15,2-1 3 0,-2 0-4 0,1-1-8 16,2 0-8-16,-2 0-13 0,1-1-9 0,2 0-10 16,-2-1-6-16,0-1-4 0,1 1-4 0,-4 0 3 15,-1 0 1-15,0 2 0 0,-1-1 2 0,-3 1-4 16,0 0-5-16,-1 0-4 0,0 0-5 15,0 0-4-15,0 0-2 0,0 0-3 0,0 0-9 16,-1 0-3-16,-4 0-2 0,1 0-3 0,0 0-1 16,1 1-18-16,-1-1-47 0,3 0-110 0,-2 0-328 15,2 0-872-15</inkml:trace>
  <inkml:trace contextRef="#ctx0" brushRef="#br0" timeOffset="79476.59">22826 2859 1200 0,'0'0'86'0,"0"0"-3"0,0 0 46 0,0 0 38 15,0 0 4-15,0 0-23 0,0 0-42 16,0 0-33-16,0 0-20 0,0 0-8 0,0 0-1 16,0 0 3-16,0 0-1 0,-3 0-4 0,5 0-12 15,0 1-5-15,2-1-1 0,2 3 0 0,2 0 3 16,-1 0-6-16,2 1-9 0,2-1-8 0,-1 2-1 16,0 1-1-16,1 0 0 0,-2 0 0 15,0 1 1-15,0 1-3 0,-1 0 4 0,1 0 0 16,-3-1 3-16,1 1 4 0,-2-1 0 0,-1 0 4 15,-1 0 4-15,-1 0 3 0,-1-2 6 16,-1 0 4-16,0 1 3 0,0-1 2 0,-2 0-1 16,-3 1-3-16,-4 0-8 0,-2 1-7 0,0 0-9 15,-4 0-9-15,-1 0-5 0,-3 3-7 0,3-2-7 16,-3 1-10-16,3-2-12 0,0 2-23 16,2 0-36-16,-2 3-74 0,4-3-219 0,6-3-1097 0</inkml:trace>
  <inkml:trace contextRef="#ctx0" brushRef="#br0" timeOffset="80326.39">21337 4407 831 0,'0'0'43'16,"0"0"-36"-16,0 0-3 0,0 0-1 15,0 0 1-15,0 0-4 0,0 0 0 0,0 0-4 16,0 0 0-16,-118-33 8 0,102 34 6 0,-2 4 8 15,-2 1 2-15,0 3-1 0,-2 2-4 16,-4 1-3-16,-1 5-9 0,-1 3-10 0,-3 1-4 16,-5 5-5-16,1 2 5 0,-3 3 8 0,-1 4 9 15,-2 4 36-15,1 4 10 0,0 0 10 0,6 0 5 16,1 3-14-16,6-1 14 0,6 0-2 0,4 0-11 16,7-2-18-16,8 0-31 0,2-4-18 0,1-1-10 15,9-3-23-15,4-3-21 0,3-4-31 16,3-6-21-16,6-4 7 0,0-4 30 0,4-5 49 15,1-5 47-15,5-4 51 0,-2 0 19 0,6-5 13 16,2-5-6-16,2-3-26 0,1-6-13 0,1-1-15 16,1-5 0-16,1-1 7 0,-4-2 9 15,0-2 10-15,-5-1 2 0,-2 0-2 0,-5-1 0 16,-2 2 1-16,-3-3 8 0,-2 3 3 0,-5-2-3 16,0 2-5-16,-2-3-16 0,-6 2-15 15,1-1-12-15,-5 0-14 0,-3 0-5 0,-4 0-13 16,-1 0-8-16,-6 2-10 0,-5 2-5 0,-6 1-3 15,-3 1 0-15,-3 2 7 0,-1 5 9 0,-4 4 10 16,-2 4 11-16,0 5 3 0,-1 6 1 16,-1 1-1-16,1 11-6 0,0 2-11 0,1 6-9 15,2 3-16-15,4 2-28 0,4 2-64 0,6-8-330 16,7-5-841-16</inkml:trace>
  <inkml:trace contextRef="#ctx0" brushRef="#br0" timeOffset="80810.05">21719 4691 2028 0,'0'0'11'0,"0"0"-49"0,0 0 12 0,0 0 20 16,0 0 33-16,0 0 30 0,0 0 0 0,0 0-1 16,0 0-10-16,0 0-12 0,0 0-4 15,0 0 1-15,0 0-1 0,113 91 0 0,-84-87-1 0,1-2-6 16,3-2 0-16,3 0-4 0,1-4 0 15,1-3 2-15,1-3-3 0,1 0 4 0,-1-2 3 16,2-2 0-16,1-3 0 0,-3-1-5 0,2-1-5 16,-1-2 2-16,0-1-4 0,1-1 3 15,0-1 1-15,-1 1-6 0,-1 1 4 0,-2-3-2 16,-1 1-3-16,-3 1-1 0,-2 1-5 0,-6 1-1 16,-5 0-1-16,-4 4-3 0,-5 1 0 0,-2 0-1 15,-7 5 2-15,-1 0 5 0,-1 3 1 0,0-1 2 16,-3 4-3-16,-3-1-4 0,1 1-5 15,-2 2-4-15,2-1-7 0,-2 2-8 0,1 1-8 16,1 0-15-16,1 0-12 0,0 1-21 0,2 0-42 16,-1 0-61-16,1-1-93 0,0 1-196 15,2 0-568-15</inkml:trace>
  <inkml:trace contextRef="#ctx0" brushRef="#br0" timeOffset="88191.87">11190 9207 946 0,'0'0'537'0,"0"0"-342"0,0 0-40 0,0 0-20 15,0 0-4-15,0 0-4 0,0 0-10 0,0 0-13 16,0 0-12-16,0 0-11 0,0 0-15 0,0 0-6 15,-59-91-8-15,55 89 0 0,1-1 0 16,-2 2 0-16,4-1 3 0,-1 0-3 0,1 1 0 16,0 1-3-16,1 0-5 0,0 0-5 0,0 0-9 15,0 0-5-15,0 0-7 0,0 0 2 16,0 0-1-16,0 0-3 0,0 0 4 0,0 0-4 0,0 2 5 16,0 1-1-16,1 0 1 0,0 1-3 15,0 1 0-15,0 0 0 0,1 1-4 0,2 3 8 16,-1 0-3-16,0 1 6 0,3 4 5 0,-3 3-6 15,4 1 0-15,-3 4-5 0,2 1-5 16,-1 0-2-16,2 2-5 0,-1-3 0 0,-1 2-2 16,0-1 2-16,-1-1 2 0,0-1 0 0,1-1-8 15,-3-2 2-15,1-2-1 0,2 1-1 0,-3-5 5 16,-1 1-1-16,0-2 0 0,3-1-1 16,-2-2 0-16,0-3-1 0,-2 1 1 0,2-2-1 15,0-2-2-15,1 1-2 0,-2-3 1 0,0 0-5 16,-1 0 1-16,0 0 0 0,0 0-5 0,0 0 0 15,0 0 1-15,0 0-6 0,0 0-4 16,0 0-7-16,-2 0-15 0,-3-3-11 0,3 2-16 16,0-2-20-16,-3 0-27 0,3 1-48 0,1 1-87 15,-1-1-274-15,1 2-1070 0</inkml:trace>
  <inkml:trace contextRef="#ctx0" brushRef="#br0" timeOffset="88826.27">10731 10076 1713 0,'0'0'151'0,"0"0"-44"15,0 0-8-15,0 0 10 0,0 0 10 0,0 0-2 16,0 0-17-16,0 0-20 0,0 0-5 0,0 0 0 15,0 0 2-15,0 0 1 0,0 0-9 16,0 0-15-16,83-18-12 0,-46 3-10 0,4-5-9 16,3 0-2-16,6-5-7 0,0 0-4 0,4-3 2 15,3 0 1-15,-4-1 6 0,3 1 2 0,-3 0 2 16,-1 3 1-16,-1 0 1 0,-2 2 1 16,-4 1 4-16,0 2-1 0,-4 1 0 0,-6 3 0 0,-3-1-4 15,-4 5-1-15,-8 1-4 0,-1 2-3 16,-7 3-6-16,-2 1-3 0,-4 2-1 0,-3 1-5 15,-2 1 1-15,-1 1-2 0,0 0-3 0,0 0-6 16,-2 0-2-16,-5 0-7 0,1 0-13 0,-2 0-8 16,-2 5-19-16,-2 0-23 0,-1 1-35 15,0 2-66-15,1 1-126 0,2-1-521 0,2-3-734 0</inkml:trace>
  <inkml:trace contextRef="#ctx0" brushRef="#br0" timeOffset="89325.41">11229 10087 2050 0,'0'0'142'0,"0"0"-58"0,0 0-3 0,0 0 13 15,0 0 24-15,0 0 12 0,0 0-11 16,0 0-17-16,0 0-21 0,0 0-16 0,0 0-16 15,0 0-12-15,0 0 5 0,6-2 1 0,-1 14 6 16,4 3-1-16,1 2-12 0,1 3-8 0,-1 0-13 16,2 0-5-16,-1 1-2 0,3 0-3 15,-2-1 1-15,-2 0 0 0,2-2-3 0,-3 0 4 16,0 1-2-16,-4-1 0 0,3-1 2 0,-6 0-1 16,-1-1 1-16,-1 0 5 0,0-2 1 0,-3-2 0 15,-5 1 0-15,1-2-3 0,-2-2-2 16,-5 0-2-16,1-1-1 0,0 0-5 0,-4-1-5 15,-3-3 0-15,5 1-6 0,-4-3-3 0,2-2-5 16,2 0-9-16,-1 0-5 0,3-1-8 0,1-5-5 16,0 0-9-16,5-4-23 0,0 0-28 15,4-1-51-15,-1-2-78 0,4 2-181 0,0 3-1106 0</inkml:trace>
  <inkml:trace contextRef="#ctx0" brushRef="#br0" timeOffset="89875.78">11429 10005 2527 0,'0'0'159'15,"0"0"-103"-15,0 0 5 0,0 0-1 16,0 0 10-16,0 0 6 0,0 0-4 0,32 127-11 15,-28-107-17-15,5 1-13 0,-1-4-9 0,0 1-8 16,2-2-3-16,0-3-3 0,0 1-1 16,-3-5-6-16,3-1 4 0,-1-3-1 0,0-3 0 0,-1-2 4 15,-3 0-3-15,2-3 5 0,1-6-5 0,-4 1 1 16,4-7-4-16,-5 3-1 0,3-4 0 16,-3 1-3-16,2-1 2 0,-3 0 2 0,0 0 0 15,-1-1 1-15,3 2-2 0,0-2 0 0,-3 1-3 16,1 1 3-16,2 2 1 0,-3 0 0 15,1 2 2-15,-1 3 0 0,0 2 0 0,0 3 0 16,0 1 0-16,2 2-4 0,-2 0-1 0,1 0-1 16,0 3 3-16,3 3 1 0,0 1 3 0,0 2 0 15,0 2 0-15,1 0 3 0,-1 2-2 16,4-1 1-16,0 1 2 0,0 0-4 0,3-1 0 16,-1-2-1-16,-1 0-4 0,6-1 2 0,-3-3 0 15,0-1 1-15,3-1 1 0,-2-3 0 16,1-1 0-16,-3 0 5 0,1-7 0 0,-4-2 2 15,2-1 0-15,-3-2-1 0,-3-1-1 0,1-1-1 16,-4-2-1-16,-1 2 0 0,-1-2-1 0,0 1 2 16,-2-1-4-16,-5 1-2 0,1 1 0 0,-5-2-5 15,0-1 2-15,-4 2-3 0,1-4 1 16,-2 1-3-16,1 0-3 0,-1 0-1 0,3 0-4 16,1 3 1-16,-2 3-10 0,4 2-11 0,5 1-15 15,-2 4-26-15,4 0-61 0,1 2-169 0,1 1-1316 16</inkml:trace>
  <inkml:trace contextRef="#ctx0" brushRef="#br0" timeOffset="92641.97">9234 10458 1843 0,'0'0'136'0,"0"0"-75"0,0 0-27 0,0 0 2 16,0 0 19-16,0 0 22 0,0 0 9 0,0 0 1 16,0 0-7-16,0 0-15 0,0 0-11 0,-126 78-6 15,119-60-6-15,-1 2-2 0,1 0-6 0,1 1-9 16,2 0-2-16,2-1-7 0,-1 0-5 15,3-2-1-15,0-1-5 0,0 1-2 0,5-1 1 16,2-2-2-16,0-1-2 0,2 0-1 0,1-3-3 16,3-1-3-16,1-4-2 0,-2-1 1 0,5-4 0 15,-4-1 3-15,4 0 1 0,-4-7-1 16,2-2-2-16,-2-1 0 0,-2-2-2 0,0 1 5 16,-3-2 5-16,-3 0 2 0,1-1 3 0,-4 2-5 15,-1-2 3-15,-1 3-2 0,0-2 2 0,0 3 3 16,-1-1-1-16,0 2 0 0,-1 0 1 15,-3 4 1-15,3-1 4 0,1 3 3 0,0 2 4 16,-2 0-3-16,2 1 0 0,1 0-5 0,0 0-4 16,0 3 2-16,0 3-1 0,0 3 7 15,4 2 5-15,-1 2-2 0,3 1 0 0,0 1-7 16,2-2-4-16,1 3-7 0,1-3-2 0,1-1-4 16,-2-1-4-16,2 1-6 0,0-3-11 0,-1-1-10 15,0-1-14-15,1-1-20 0,-2-2-38 0,0-3-138 16,1-1-514-16,-7 0-729 0</inkml:trace>
  <inkml:trace contextRef="#ctx0" brushRef="#br0" timeOffset="92856.77">9402 10428 1640 0,'0'0'134'0,"0"0"-26"16,0 0 36-16,0 0 31 0,0 0 24 15,0 0 0-15,0 0-38 0,-33 115-36 0,33-87-33 16,6 1-27-16,0 0-23 0,3-2-14 0,1-2-12 16,1-1-10-16,0 0-3 0,4-6-6 0,-1-2-1 15,-2-3-4-15,5 0-9 0,-3-4-8 16,3-2-10-16,-4-4-6 0,4 0-4 0,-4-3-3 16,2 0-23-16,-2-4-58 0,-1-3-118 0,-4 1-268 15,-4 3-960-15</inkml:trace>
  <inkml:trace contextRef="#ctx0" brushRef="#br0" timeOffset="93098.76">9574 10549 2073 0,'0'0'132'0,"0"0"-54"0,0 0 6 0,0 0 15 15,0 0 9-15,0 0 1 0,0 0-8 0,0 0-12 16,0 0-15-16,60 127-10 0,-50-107-9 0,3-1-4 15,-1 2 0-15,2-2-3 0,-3 0-5 16,-1 0-11-16,0 0-15 0,-3-1-6 0,-1 1-7 16,0-2-2-16,-3 0-2 0,-3 0-3 0,0 0-4 15,-2-2-3-15,-6 0-4 0,0-1-11 0,-2-1-11 16,0-2-19-16,-1-3-27 0,-1-2-47 16,2-4-108-16,1-2-328 0,6 0-974 0</inkml:trace>
  <inkml:trace contextRef="#ctx0" brushRef="#br0" timeOffset="93525.44">9647 10563 1895 0,'0'0'325'0,"0"0"-195"16,0 0-24-16,0 0 11 0,0 0 2 0,0 0-6 15,0 0-17-15,0 0-35 0,0 0-17 0,0 0-13 16,0 0-5-16,0 0-1 0,0 0-3 0,0 0-3 15,124 123-7-15,-116-112-1 0,-1-1-6 0,-1-2-1 16,-1 0 2-16,0-3-4 0,0-2 0 16,-2-1 0-16,1 0-3 0,-2-2 5 0,0 0 4 15,0-2 1-15,2-3-1 0,-2-5-1 0,-1 0-3 16,1-1-4-16,3 0 5 0,-1-1-6 16,-1-2 1-16,2 0 1 0,-3 1-3 0,0-1 2 15,3 2 2-15,-4 1-2 0,1 1 3 0,-2 2 0 16,1-1 0-16,0 2-2 0,2 1 3 15,0 1-3-15,0 1 1 0,-1 0 2 0,3 2-1 0,-3 1 1 16,3 1 0-16,0 0 1 0,2 3 7 16,-1 4 4-16,2 0 5 0,-1 3-2 0,-3 1 0 15,5-2-3-15,-4 1-4 0,1 0-2 0,2-2-5 16,-2-1-3-16,0-1-5 0,2-3-3 0,-5-2-1 16,3-1-3-16,-3-1-2 0,-2-5-7 15,2-2-10-15,0-1-9 0,-2-2-12 0,-1 0-17 16,0 1-28-16,0-2-51 0,-4 1-79 0,0 0-137 15,1 2-377-15,1 4-723 0</inkml:trace>
  <inkml:trace contextRef="#ctx0" brushRef="#br0" timeOffset="93722.88">9871 10260 2086 0,'0'0'234'0,"0"0"-106"0,0 0 23 16,0 0-4-16,0 0-3 0,0 0-19 0,0 0-22 15,0 0-22-15,136 121-22 0,-115-101-11 16,-2-1-12-16,0 1-7 0,-4 0-4 0,-2 0-7 16,-3 1-8-16,-3 1-7 0,-3 1-2 0,0-1-4 15,-4 1 0-15,0-2-4 0,-4 3-8 0,-1-3-10 16,-3 0-16-16,-2-2-21 0,-1-4-24 0,1-1-48 16,3-4-141-16,4-4-1237 0</inkml:trace>
  <inkml:trace contextRef="#ctx0" brushRef="#br0" timeOffset="94026.95">10244 10203 2724 0,'0'0'148'0,"0"0"-78"0,0 0-16 0,0 0-2 16,0 0 2-16,0 0 5 0,0 0-14 0,0 0-23 16,0 0-7-16,0 0-10 0,0 0-3 15,0 0-7-15,0 0-8 0,0 0-11 0,80-41-13 16,-68 32-13-16,-2 2-19 0,0-1-22 0,0 3-44 15,-3 3-82-15,-4 2-157 0,-1 0-538 0,-1 0-411 16</inkml:trace>
  <inkml:trace contextRef="#ctx0" brushRef="#br0" timeOffset="94176.55">10237 10349 2562 0,'0'0'235'0,"0"0"-152"0,0 0-17 16,0 0 2-16,0 0 10 0,0 0-5 0,0 0-20 15,0 0-28-15,0 0-22 0,0 0-8 0,0 0-17 16,120-43-12-16,-94 31-17 0,-2-1-42 16,2-2-124-16,-8 5-895 0,-4 1-464 0</inkml:trace>
  <inkml:trace contextRef="#ctx0" brushRef="#br0" timeOffset="99379.36">11836 9404 1999 0,'0'0'122'0,"0"0"-30"0,0 0 0 0,0 0 18 16,0 0 8-16,0 0-2 0,0 0-20 0,0 0-16 16,0 0-15-16,0 0-11 0,0 0-11 15,0 0-6-15,0 0-5 0,0 0-4 0,-2 0-4 16,8-1 2-16,4 1 8 0,5 0 9 0,0 0 9 15,5 1 4-15,-1 2-9 0,3 1-8 0,-1 0-12 16,1 1-7-16,2-1-9 0,-1 0-3 0,-3 1 0 16,0-1-8-16,-1-2 6 0,-5 2-5 0,3-2-1 15,-6 2 1-15,-2-1-1 0,0 0-2 16,-4 0-4-16,0-1 1 0,-3-1-7 0,0 1 1 16,-1-2-4-16,-1 0-12 0,1 0-11 0,-1 0-24 15,0 0-23-15,0 0-43 0,0 0-80 16,0 0-158-16,0 0-599 0,0 0-558 0</inkml:trace>
  <inkml:trace contextRef="#ctx0" brushRef="#br0" timeOffset="99789.34">12050 9222 2259 0,'0'0'147'0,"0"0"-61"16,0 0-17-16,0 0 4 0,0 0 18 0,0 0 2 15,0 0-9-15,0 0-18 0,0 0-10 16,0 0-6-16,0 0 2 0,0 0 2 0,0 0-8 16,0 0-7-16,-47 124-9 0,43-101-5 0,-4 0 0 15,5 0-3-15,-3-1 1 0,3-2-4 0,-2-2-1 16,3 0-3-16,1-1-1 0,-1-3-2 15,0-1-1-15,-1-1-3 0,3-3-4 0,0-1 1 16,0-2 1-16,0 0 2 0,0-2-1 0,0 0-2 16,0-2 0-16,0-1-1 0,3-1 0 15,-2 1 0-15,-1-1-1 0,0 0 1 0,1 0 0 16,-1 0 1-16,0 0 2 0,0 0-2 0,0 0 1 16,0 0-2-16,0 0-4 0,0 0-2 0,0-2-2 15,0 0-8-15,-2-2-7 0,-2 2-7 16,3-2-9-16,-2 2 0 0,0-1-5 0,-1 0-3 15,2 0-7-15,0 0-19 0,-1 1-30 0,1-3-44 16,1 0-83-16,1 2-213 0,0 0-1100 0</inkml:trace>
  <inkml:trace contextRef="#ctx0" brushRef="#br0" timeOffset="101625.08">12417 8692 1689 0,'0'0'245'16,"0"0"-128"-16,0 0-7 0,0 0 11 0,0 0 18 16,0 0 4-16,0 0-22 0,0 0-20 15,0 0-19-15,0 0-12 0,0 0-10 0,0 0-12 16,0 0-5-16,0 0-9 0,-18-9-5 0,18 9-6 15,0 0 2-15,3 0 2 0,2 2 2 16,0 1 3-16,2 3-4 0,3 0-1 0,0 2-5 16,0 3-4-16,1 1 0 0,-1 0-6 0,0 1-2 15,1 0 0-15,-2-1-1 0,1 1-2 0,0-1 1 16,-1 0-1-16,-2-2-3 0,-2 0 2 0,2-1-3 16,-4-2 4-16,2 2 1 0,-3-1-2 15,-1-2 3-15,-1 2-1 0,0-1 1 0,0 0 0 16,0 0 3-16,-3-2-4 0,-2 2 2 0,-2 0-3 15,1-1-3-15,-2 1 0 0,-1-1 1 0,-2 1-3 16,2 0 2-16,-2-1 0 0,0 1-6 0,1-1 2 16,-1-1-1-16,0-1-3 0,1-1 0 15,0 0-3-15,0-3-4 0,1 0-4 0,1-2-5 16,3-3-6-16,-3-4-9 0,1-3-12 0,3-2-18 16,-3-3-28-16,5-1-38 0,-3-1-48 15,0-1-62-15,4 1-95 0,-1 4-191 0,1 4-842 0</inkml:trace>
  <inkml:trace contextRef="#ctx0" brushRef="#br0" timeOffset="101881.59">12200 8421 1830 0,'0'0'316'0,"0"0"-67"15,0 0-14-15,0 0-8 0,0 0-31 0,0 0-46 16,0 0-45-16,0 0-32 0,0 0-18 0,0 0-8 16,0 0-9-16,0 0-2 0,0 0-6 0,0 0-2 15,-32 5-4-15,34-5-5 0,-1 0-3 16,0 1-9-16,1-1-3 0,-2 2-4 0,1-1-8 16,1-1 1-16,2 1-9 0,-2 0-5 0,0 0-12 15,0 2-18-15,4-1-22 0,-4 2-45 16,4-1-79-16,-3 1-278 0,-2-2-1171 0</inkml:trace>
  <inkml:trace contextRef="#ctx0" brushRef="#br0" timeOffset="106074.83">12735 9356 259 0,'0'0'148'0,"0"0"-75"0,0 0-7 0,0 0 28 16,0 0 33-16,0 0 24 0,0 0 1 0,0 0-20 15,0 0-18-15,0 0-12 0,0 0-6 16,0 0 3-16,0 0-2 0,5-9-4 0,-5 8-3 16,0 1-6-16,0 0-7 0,0 0-3 0,0 0 3 15,1 0-3-15,-1 0 3 0,1 0 0 16,-1 0-5-16,1 0-6 0,0 0-5 0,-1 0-4 16,1 0-4-16,3 0 6 0,-2 0-3 0,0 0-4 15,-1 0-4-15,2 0-9 0,3 0-5 0,-3 4-2 16,3 2 1-16,0 2-4 0,0 0-3 15,3 4-4-15,-1 2-3 0,1 0-5 0,-1 0-1 16,1 0-2-16,0 3-4 0,0-2 0 0,1 1-3 16,-1-3-1-16,-1 1 0 0,-1-1 0 0,0-1 1 15,1 1 2-15,-2-1 3 0,0-1-3 16,-2 1-1-16,1-3 1 0,-2 1-4 0,-1-3 0 0,0 1 3 16,-2-2 1-16,0 0 3 0,0 0 2 15,0-1-1-15,-4 1-1 0,-1 0-1 0,-2 0-4 16,1 0-1-16,-1 0-1 0,-3 1-3 0,0-1 3 15,0 1-2-15,-2-2 2 0,0 0-4 16,2-2 0-16,1-1-3 0,0-1-3 0,2-1-7 16,-1 0-19-16,3-1-28 0,-2-6-65 0,3-1-127 15,-2 1-390-15,4 2-944 0</inkml:trace>
  <inkml:trace contextRef="#ctx0" brushRef="#br0" timeOffset="107575.16">12609 9252 2415 0,'0'0'118'0,"0"0"-41"0,0 0-25 16,0 0-3-16,0 0-1 0,0 0-7 0,0 0-19 16,0 0-37-16,0 0-35 0,0 0-18 15,0 0-20-15,0 0-22 0,0 0-57 0,0 0-271 16,-22-14-987-16</inkml:trace>
  <inkml:trace contextRef="#ctx0" brushRef="#br0" timeOffset="110801.2">12333 9175 0 0,'0'0'396'0,"0"0"-135"0,0 0-64 16,0 0-10-16,0 0-8 0,0 0-23 0,0 0-25 15,0 0-15-15,0 0-11 0,0 0-9 16,0 0-2-16,0 0-4 0,0 0-2 0,0 0-3 16,-39 30-5-16,39-29-4 0,0-1 0 0,0 0-5 15,0 0-8-15,0 0 1 0,2 0-5 0,6 0-4 16,-3-3-4-16,4-2-10 0,2-1-12 0,5-2-7 15,-3-2-7-15,6-2-4 0,1-1-2 16,0-3-3-16,1 0 0 0,1 1 0 0,-2 0-1 16,2-1 0-16,0 1 1 0,-2 1 2 0,2 1 6 15,-5 0 2-15,1 1 2 0,1 2 4 0,-6 1 0 16,3 0-2-16,-5 2 1 0,-1 1-1 16,-2 0-1-16,-3 3-4 0,0-1-1 0,-3 2-4 15,0 1 0-15,-2-1 0 0,1 2-3 0,-1 0 2 16,0 0-1-16,0 0-2 0,0 0-2 15,-1 0-10-15,-1 0-8 0,-2 0-11 0,1 0-12 16,0 0-15-16,-1 0-13 0,1 2-19 0,-2 0-40 16,0-1-75-16,4 0-202 0,-1-1-1087 0</inkml:trace>
  <inkml:trace contextRef="#ctx0" brushRef="#br0" timeOffset="114860.22">12973 8838 1627 0,'0'0'135'0,"0"0"-31"15,0 0 14-15,0 0 22 0,0 0 21 16,0 0-2-16,0 0-27 0,0 0-25 0,0 0-22 16,0 0-18-16,0 0-13 0,0 0-12 0,-18 11 1 15,20-11-3-15,2-1 0 0,2-3 1 16,1 0-6-16,2-2 0 0,1-2-6 0,1-3-4 15,3 0-2-15,2 0-5 0,2-2-5 0,-1 2-2 16,3-2-7-16,0 0-3 0,-1 1 2 0,0 0-2 16,-5 1-2-16,3 1 1 0,-5 2-6 15,-1 3-5-15,-2 0-1 0,-2 1-8 0,-3 3-4 16,-3 0-8-16,2 1-15 0,-3 0-13 0,0 0-11 16,0 3-35-16,0 3-72 0,-4 1-128 0,2-2-335 15,0-1-841-15</inkml:trace>
  <inkml:trace contextRef="#ctx0" brushRef="#br0" timeOffset="115133.18">13056 8950 1711 0,'0'0'448'16,"0"0"-317"-16,0 0-22 0,0 0-3 0,0 0 17 15,0 0 13-15,0 0-8 0,0 0-26 0,0 0-25 16,0 0-22-16,0 0-5 0,0 0-5 15,0 0-6-15,128-37 2 0,-111 27-6 0,0 1-4 16,0 0-4-16,-2-1-2 0,0 2-6 0,-2-1-2 16,-1 2 0-16,-2 1-6 0,-2 1 4 0,-1 0-6 15,0 2 2-15,-3-1-3 0,1 2-5 16,-3 0-1-16,1 0-4 0,0 1-2 0,-3 0-3 16,1 1-1-16,-1-1-11 0,0 1-5 0,0 0-8 15,0 0-13-15,0-1-11 0,0 1-24 0,0 0-43 16,-1-1-81-16,0-1-250 0,1 2-1129 0</inkml:trace>
  <inkml:trace contextRef="#ctx0" brushRef="#br0" timeOffset="117391.18">14000 8224 1145 0,'0'0'955'0,"0"0"-815"0,0 0-24 16,0 0-12-16,0 0 6 0,0 0 9 0,0 0-5 16,0 0-17-16,0 0-23 0,0 0-16 0,0 0-12 15,0 0-2-15,0 0 1 0,0 0 0 16,37 18-6-16,-23-1-10 0,0 2-6 0,-1 0-8 15,2 1-3-15,-3 1-2 0,-2-2 0 0,3 1-1 16,-3-1 0-16,0-2-3 0,-4-3 1 0,-2 1-2 16,0-3 0-16,-2 0 1 0,-1-2-2 15,-1-1 4-15,0-1 0 0,0 0 0 0,-2 1 2 16,-3-1-1-16,-1-2-4 0,-3 2-4 0,0-1-10 16,-2 1-4-16,-3 1-6 0,0-2-6 0,0 0-6 15,-2-2-8-15,2-1-11 0,0-2-12 0,-1-2-23 16,3 0-53-16,-1-7-104 0,3 0-331 0,5 1-972 15</inkml:trace>
  <inkml:trace contextRef="#ctx0" brushRef="#br0" timeOffset="117617.33">13770 7940 2202 0,'0'0'335'0,"0"0"-108"0,0 0-56 16,0 0-30-16,0 0-29 0,0 0-26 0,0 0-27 16,0 0-20-16,0 0-15 0,0 0-13 0,0 0-6 15,0 0-3-15,0 0 0 0,-21 0-2 0,21 2-1 16,0-2-2-16,1 1-3 0,1 1-1 16,2-1-9-16,0 1-9 0,5 2-15 0,1-2-26 15,0 3-40-15,-1-1-146 0,-4-2-1339 0</inkml:trace>
  <inkml:trace contextRef="#ctx0" brushRef="#br0" timeOffset="118341.73">13842 9004 1268 0,'0'0'141'15,"0"0"-67"-15,0 0-15 0,0 0 3 16,0 0 23-16,0 0 13 0,0 0 8 0,0 0-4 16,0 0-1-16,0 0 4 0,0 0 5 0,0 0 9 15,-119 54-1-15,116-52-5 0,2-2-17 0,1 1-15 16,0-1-16-16,0 0-14 0,4 0-5 0,3-1-6 15,5-4 1-15,5-1-1 0,3-1-5 16,1-4-6-16,3-1-6 0,3-1-2 0,1-3-3 16,3 1 1-16,2-6 5 0,4 0 3 0,0-2 4 15,4-6 4-15,0 1-4 0,3-3-3 16,-1-1-5-16,-2 2-5 0,1 1 3 0,-3-1 3 0,-4 4 1 16,-2 1 3-16,-6 3-4 0,-1 2 0 15,-5 4 0-15,1 1 1 0,-5 3-6 0,-3 1-3 16,-2 2-4-16,-1 2-5 0,-4 2 1 0,-1 1 1 15,-2 0-1-15,-3 3-1 0,0 1-2 0,-1-2-1 16,0 2-3-16,0 0 2 0,0 0-5 16,0 0-2-16,-1 0-6 0,-2 0-5 0,-2 3-5 15,0 2-9-15,-4 2-10 0,1 1-16 0,-2 1-28 16,0 1-41-16,-2 1-77 0,4-2-248 16,3-1-1204-16</inkml:trace>
  <inkml:trace contextRef="#ctx0" brushRef="#br0" timeOffset="119025.54">13790 9517 1763 0,'0'0'821'15,"0"0"-740"-15,0 0-23 0,0 0-13 0,0 0 12 16,0 0 18-16,0 0 7 0,0 0-6 0,0 0-15 16,0 0-15-16,0 0-10 0,0 0 2 15,0 0 5-15,28 1 2 0,-19 13-6 0,2 3-6 16,1 1-10-16,-1 2-7 0,0 0-1 0,-1-2-7 15,0 1 1-15,1-1 0 0,-3 0-3 0,-1-1 1 16,-3 1-3-16,0-2-1 0,-1 0-1 16,-3-1 0-16,0 1 5 0,0-4 1 0,-4 1 3 15,-2-1-3-15,-1-1-5 0,-3 0-1 0,-1-1-3 16,0-1 0-16,-4-1-6 0,3-2-2 16,-3-1-10-16,1-2-3 0,0-3-6 0,-2 0-7 15,1-4-4-15,1-3-13 0,-1-2-14 0,2 0-24 16,2-2-43-16,0-2-70 0,1-2-155 0,3 4-634 15,2 2-495-15</inkml:trace>
  <inkml:trace contextRef="#ctx0" brushRef="#br0" timeOffset="119659.04">13803 9307 1172 0,'0'0'757'0,"0"0"-680"15,0 0-24-15,0 0 4 0,0 0 23 0,0 0 13 16,0 0 4-16,0 0-15 0,0 0-8 0,0 0 0 16,0 0-3-16,0 0 5 0,0 0-1 0,0 0-2 15,-53-13-4-15,53 12-8 0,0 0-2 16,0 1-8-16,0-2-7 0,0 1-9 0,0 0-8 16,0-2-4-16,0 2-4 0,0-2-2 0,3 0 1 15,-2 1-3-15,2-2 0 0,0 1-1 0,0 0-5 16,1-2 3-16,1-1-2 0,2-2 1 15,0 0 0-15,1-1-5 0,1 1 2 0,2-1-5 16,-1 1 1-16,2 0 1 0,-1 1-3 0,-3 2 2 16,1 3-4-16,1 1 2 0,-2 1-1 15,0 3 3-15,0 6 3 0,0 3-2 0,0 1 3 16,-1 3-5-16,-2 1-1 0,2 1-1 0,-4 1-1 16,0 0 1-16,-2-1-2 0,-1 0 3 15,0-2-1-15,0 0 4 0,-4-2-2 0,-1 1 0 16,-2-2 1-16,1-3-4 0,-1 1 8 0,-1-3-2 15,0 0 3-15,1-3 2 0,0-2-2 0,1-1-1 16,0-1 0-16,1-1-2 0,1 0-5 0,2-1 2 16,-1-3-1-16,3 0-2 0,0-1 4 15,0-1-2-15,0-1 0 0,6 2 1 0,1-3 1 16,3 0-1-16,0 0-1 0,2-2 0 0,3 0-7 16,1 1 2-16,2-3 2 0,2 1-1 0,1-1 5 15,0-1-4-15,-1 2-2 0,-1 0-5 0,-1 0-2 16,-2 1-10-16,-2 3-12 0,-5 2-15 15,-2 3-24-15,-2 1-13 0,-3 1-22 0,-2 0-45 16,0 0-166-16,0 3-1280 0</inkml:trace>
  <inkml:trace contextRef="#ctx0" brushRef="#br0" timeOffset="119929.77">13370 9367 3149 0,'0'0'61'0,"0"0"-12"0,0 0-10 0,0 0 6 15,0 0-4-15,0 0-11 0,0 0-26 16,0 0-18-16,0 0-11 0,0 0-12 0,0 0-19 16,0 0-41-16,0 0-152 0,0 0-1372 0</inkml:trace>
  <inkml:trace contextRef="#ctx0" brushRef="#br0" timeOffset="120691.89">14356 9190 2746 0,'0'0'46'0,"0"0"-37"0,0 0-19 0,0 0 15 16,0 0 37-16,0 0 9 0,0 0 2 0,0 0-10 15,0 0-11-15,37 118-10 0,-30-97-9 0,0 1-2 16,-1-2-3-16,0-2-1 0,2-1-1 15,-3-2-5-15,2-3 1 0,-2-2-1 0,1-3-2 0,2-4 5 16,-3 0-2-16,1-3 4 0,0 0 3 16,1-6-2-16,1-4-1 0,-1-2-3 0,0-3-1 15,0-4-5-15,2 0 2 0,-3-1 0 0,2-2 0 16,-2 1 4-16,1-2-2 0,0 1 1 16,-1 0-1-16,0 1 0 0,0 3 2 0,-2 1-2 15,2 2 4-15,-3 1-2 0,-1 4 1 0,2 2 2 16,-1 1 1-16,-2 3 1 0,2 2-3 0,-1 0-2 15,2 2-2-15,-2 2 3 0,4 4 10 16,-2 2 1-16,2 2 5 0,1 2 0 0,-1 2-5 16,4 0 3-16,-3 1-1 0,2-2-1 0,2 1-4 15,0-2-1-15,1 1-2 0,0-4-1 16,2 0 2-16,0-3-2 0,0-1 2 0,1-4 2 16,-2-1 0-16,1 0 10 0,-1-8 0 0,-2-4 3 15,2-2-1-15,-3-5-8 0,0-2-3 0,-4-2-1 16,-1-1-1-16,-1 0-2 0,-4 0 0 0,0 0 0 15,-3 4-9-15,-4 0 2 0,-3 2-2 16,-2 0-5-16,-2 0-1 0,-3 1-3 0,1-2-9 16,-1-1-9-16,-1 0-15 0,3 1-23 0,-1 1-67 15,5 5-338-15,4 5-1187 0</inkml:trace>
  <inkml:trace contextRef="#ctx0" brushRef="#br0" timeOffset="122614.32">13571 10769 2159 0,'0'0'234'0,"0"0"-156"16,0 0-34-16,0 0-8 0,0 0 4 0,0 0 17 16,0 0-3-16,0 0-14 0,0 0-9 0,0 0-14 15,126-95-8-15,-96 74-9 0,2-1-5 16,-1 1-8-16,-1 3-8 0,-3 2-16 0,-5 2-20 16,-3 6-27-16,-4 2-31 0,-3 4-32 0,-5 2-31 15,-1 0-58-15,-4 2-209 0,-1 0-869 0</inkml:trace>
  <inkml:trace contextRef="#ctx0" brushRef="#br0" timeOffset="122782.61">13689 10878 2347 0,'0'0'152'0,"0"0"-85"0,0 0-19 16,0 0 7-16,0 0 22 0,0 0 0 15,0 0-8-15,0 0-11 0,0 0-17 0,126-84-19 16,-101 66-14-16,-2 0-11 0,1 1-7 0,0-1-10 15,-2 0-20-15,-2 3-32 0,4-1-68 0,-9 4-172 16,-4 5-1198-16</inkml:trace>
  <inkml:trace contextRef="#ctx0" brushRef="#br0" timeOffset="124357">14463 10569 1039 0,'0'0'442'16,"0"0"-325"-16,0 0-14 0,0 0 23 0,0 0 26 15,0 0 20-15,0 0-10 0,0 0-32 0,0 0-23 16,0 0-15-16,0 0-3 0,0 0-6 0,0 0-3 16,0 0-9-16,-19 27-11 0,19-27-9 0,0 0-10 15,0 0-4-15,4 0-1 0,0 0 3 16,3-2 2-16,2-1-1 0,2-2-2 0,3-2-7 16,-2-1-5-16,5-1-3 0,-1-3-3 0,0 1-2 15,1-3-2-15,1 1 2 0,-2-2 0 16,2 1 3-16,-2 0 1 0,0 2-2 0,-4-1 1 15,2 3-4-15,-4 0 5 0,-3 3-3 0,1 1-2 16,-6 2-1-16,1 1-3 0,-2 2 0 0,-1 1 0 16,0 0 1-16,0 0-2 0,0 0 2 0,0 0-3 15,0 0-4-15,0 0 0 0,-1 0-2 16,-2 1-2-16,1 2 0 0,-1-2 0 0,-2 2-4 16,2-1 1-16,-2 2-1 0,1-1-3 0,0 2 2 15,-1-2-1-15,2 0-1 0,1 0-1 16,-1-1 4-16,1-1-3 0,1 1 0 0,0-2 5 15,1 0-7-15,0 0 2 0,0 0 0 0,0 0-4 16,0 0 5-16,0 0-2 0,0 0 0 0,0 0 0 16,0 0-3-16,0 0 1 0,0 0-2 0,0 0-1 15,0 0-9-15,0 0-8 0,0 0-11 0,0 0-11 16,-2 0-9-16,0 0-16 0,0 1-20 16,-2-1-44-16,-1 3-93 0,0 0-317 0,3-2-1058 15</inkml:trace>
  <inkml:trace contextRef="#ctx0" brushRef="#br0" timeOffset="125940.31">12607 11020 2191 0,'0'0'115'0,"0"0"-39"0,0 0-7 0,0 0 7 16,0 0 13-16,0 0 1 0,0 0-13 0,0 0-8 15,0 0-9-15,0 0-5 0,0 0 0 0,0 0-3 16,0 0 2-16,0 0 5 0,28-52 1 0,-17 63 3 16,2 3-6-16,2 7-13 0,4 4-13 15,2 2-12-15,4 3-8 0,-1 2-3 0,-2 1-3 16,4 0-3-16,-4-1 1 0,-2-2-4 0,0-3 0 16,-5 0 0-16,0-2-3 0,-4-1 0 15,-2-4 1-15,-4-2 1 0,-1-1 0 0,-3-1 2 16,-1-3-2-16,-5 1 1 0,0-1 0 0,-6-3-7 15,-1 0-6-15,-2-2-14 0,-1-3-17 16,-4 0-12-16,-1-4-28 0,-4-1-36 0,0 0-47 16,-1-5-65-16,0-1-94 0,4 0-169 0,9 1-766 0</inkml:trace>
  <inkml:trace contextRef="#ctx0" brushRef="#br0" timeOffset="126155.89">12298 10681 1677 0,'0'0'282'0,"0"0"-101"16,0 0-61-16,0 0-38 0,0 0-28 0,0 0-22 15,0 0-21-15,0 0-7 0,0 0-1 16,0 0-2-16,0 0-1 0,0 0-10 0,0 0-10 15,0 0-23-15,46 40-39 0,-39-40-94 0,-1 0-507 16,1 0-695-16</inkml:trace>
  <inkml:trace contextRef="#ctx0" brushRef="#br0" timeOffset="126707.18">12705 10737 2553 0,'0'0'116'0,"0"0"-54"16,0 0-28-16,0 0-2 0,0 0 8 0,0 0 6 15,0 0-2-15,0 0-10 0,0 0-7 0,0 0-8 16,0 0-6-16,0 0 0 0,124-104-5 0,-108 106-2 16,1 5 1-16,-5 2-1 0,-2 4 2 0,0-1-1 15,-5 3 2-15,0-1-2 0,-3 3 2 0,-1-2 1 16,-1 0-4-16,0 0 2 0,-1-2-3 16,-5 1 2-16,0 0 0 0,-2-1 4 0,-1-2 4 15,3-1 1-15,-1-2 6 0,-1-3-1 0,3-2 1 16,0-1-2-16,4-2-3 0,0 0-3 15,1 0-10-15,0-5-3 0,5 0-2 0,3-3-2 16,4-2 2-16,3 0-5 0,3 0-3 0,3-2-15 16,3 1-8-16,2-2-9 0,4-1-6 15,2 1-12-15,1-4-34 0,0-2-71 0,3 2-168 16,-13 1-540-16,-5 7-638 0</inkml:trace>
  <inkml:trace contextRef="#ctx0" brushRef="#br0" timeOffset="127390.57">14764 10062 2013 0,'0'0'404'0,"0"0"-307"16,0 0-31-16,0 0-2 0,0 0 19 0,0 0 22 15,0 0 4-15,0 0-13 0,0 0-21 0,0 0-18 16,0 0-10-16,0 0 1 0,0 0 5 15,0 0 1-15,9-4 0 0,3 20-9 0,2 3-5 16,0 5-5-16,1 1-10 0,0 2-5 0,1 2-8 16,-1 1-5-16,0 0-3 0,1 0-2 15,-1-4-4-15,1-1-7 0,0-4-3 0,0-2-14 16,1-2-14-16,-1-2-30 0,2-1-47 0,-2-3-98 16,-4-1-441-16,-5-6-989 0</inkml:trace>
  <inkml:trace contextRef="#ctx0" brushRef="#br0" timeOffset="129473.97">16382 9237 2346 0,'0'0'167'0,"0"0"-88"0,0 0-29 16,0 0 2-16,0 0 19 0,0 0 24 0,0 0 5 15,0 0-11-15,0 0-20 0,0 0-16 0,0 0-18 16,0 0-10-16,96 119-8 0,-79-95-5 15,-2 0 1-15,2 0-4 0,0-2 2 0,-3 0 1 16,1-2-3-16,-2-2 3 0,-3 0-2 0,-1-4-2 16,-2-1-3-16,-3-1-1 0,-3 1-2 0,-1-3 2 15,-2 2-2-15,-7-1-6 0,-2 0-9 16,-7 0-11-16,-1-2-23 0,-3-2-29 0,-5-1-58 16,0-3-140-16,5-2-510 0,5-1-793 0</inkml:trace>
  <inkml:trace contextRef="#ctx0" brushRef="#br0" timeOffset="129636.1">16046 9013 2265 0,'0'0'180'0,"0"0"-107"16,0 0-18-16,0 0 12 0,0 0 1 0,0 0-16 15,0 0-30-15,0 0-27 0,0 0-24 0,122 6-31 16,-105-1-57-16,-1 0-139 0,-1-2-767 0,-6 0-269 15</inkml:trace>
  <inkml:trace contextRef="#ctx0" brushRef="#br0" timeOffset="129859.88">16687 9252 2947 0,'0'0'46'0,"0"0"-36"0,0 0-20 0,0 0 4 15,0 0 6-15,0 0-6 0,0 0-10 16,120-119-22-16,-105 108-27 0,2 0-20 0,-5 5-10 16,0 1-11-16,-2 1-34 0,-2 4-104 0,0 0-391 15,-6 0-777-15</inkml:trace>
  <inkml:trace contextRef="#ctx0" brushRef="#br0" timeOffset="130001.97">16790 9336 2428 0,'0'0'77'0,"0"0"-54"16,0 0-15-16,0 0 15 0,0 0-1 0,0 0-13 15,0 0-21-15,0 0-29 0,132-85-38 0,-105 67-65 16,-6 6-166-16,-8 2-1107 0</inkml:trace>
  <inkml:trace contextRef="#ctx0" brushRef="#br0" timeOffset="130524.18">17123 8944 2539 0,'0'0'49'16,"0"0"-16"-16,0 0-3 0,0 0 21 0,0 0 16 16,0 0 10-16,0 0-6 0,116 117-19 0,-96-100-9 15,0 1-7-15,0 1-4 0,-1-2 1 0,1 0-5 16,0-4-2-16,-1-1-2 0,-3-3-3 0,-2-2-1 16,-2-4-5-16,-4-1-2 0,-5-2 1 15,-2 0 5-15,-1-1-1 0,0-6-4 0,-3-4-8 16,-5-4-10-16,-3-3-2 0,1-4-1 0,-3-2 3 15,-4 2 1-15,1-3 0 0,0 0-2 16,-4-1-2-16,2-3-1 0,-2-1-3 0,2-3 0 16,-2-3 1-16,1 0-1 0,2 0 8 0,-2 1 1 15,6 4 4-15,-1 2 3 0,2 6 3 16,5 3 1-16,0 4-2 0,0 5 4 0,5 3-3 16,1 2 1-16,1 3-3 0,0 0 1 0,0 3-1 15,0 0-2-15,0 0 0 0,0 0-3 0,0 0 3 16,0 0 2-16,0 0 5 0,1 0 7 15,3 1 3-15,2 1 3 0,0-2 1 0,1 0 0 16,3 0-3-16,5 0-2 0,-2-5-3 0,7-3-4 16,0-1-3-16,5-4-1 0,3-4-4 0,3-2-3 15,4-3-1-15,0-3-2 0,4-2 1 0,0-1 3 16,-1-2-4-16,0-1 0 0,1 1-2 0,-4 1 0 16,-1 1-1-16,-4 6-1 0,-5 2 0 15,-6 5-5-15,-2 3-3 0,-8 5-2 0,-5 2-7 16,-3 3-10-16,-1 2-15 0,-1 1-19 0,-4 6-35 15,-4 3-71-15,1-1-205 0,0-2-1230 0</inkml:trace>
  <inkml:trace contextRef="#ctx0" brushRef="#br0" timeOffset="130788.34">17424 8953 2424 0,'0'0'98'16,"0"0"-15"-16,0 0 12 0,0 0 16 16,0 0 9-16,0 0-16 0,0 0-35 0,0 0-27 0,0 0-15 15,0 0-9-15,0 0-5 0,0 0-3 16,0 0-5-16,0 0-3 0,56-37-4 0,-46 28-5 15,1-2-12-15,1 0-13 0,0-2-23 0,2 2-46 16,-2-2-86-16,-3 4-208 0,-1 2-1153 0</inkml:trace>
  <inkml:trace contextRef="#ctx0" brushRef="#br0" timeOffset="131006.76">17629 8599 2730 0,'0'0'107'0,"0"0"-50"0,0 0-5 0,0 0 28 15,0 0 9-15,0 0-5 0,0 0-26 16,0 0-20-16,0 0-16 0,0 0-8 0,0 0-5 16,87 120-6-16,-77-107-3 0,0-2-4 0,-1 0-9 0,1-1-16 15,0-2-28-15,-3-1-36 0,-2 0-95 16,3-3-369-16,-7-1-1036 0</inkml:trace>
  <inkml:trace contextRef="#ctx0" brushRef="#br0" timeOffset="131674.7">16851 10089 2530 0,'0'0'57'16,"0"0"-43"-16,0 0-9 0,0 0 14 0,0 0 32 15,0 0 29-15,0 0 4 0,0 0-5 0,0 0-17 16,0 0-19-16,0 0-7 0,0 0-6 0,0 0-1 16,0 0-6-16,115 126 0 0,-99-106-6 0,-3-2-2 15,2 1 3-15,-2-1-7 0,-2-1 3 16,0 0-4-16,-3-2-1 0,0 0 1 0,-6-3-1 16,0 0 3-16,-2-2-4 0,0 1 2 0,-2-2-2 15,-3 1-3-15,-2 0-3 0,-4-3-11 0,-1 2-2 16,-2-2-9-16,1 0-10 0,-5-2-9 15,1-3-25-15,-3-2-38 0,0 0-76 0,-3-2-165 16,9-3-605-16,3 2-580 0</inkml:trace>
  <inkml:trace contextRef="#ctx0" brushRef="#br0" timeOffset="131958.07">16597 9954 1896 0,'0'0'123'0,"0"0"-37"0,0 0 7 15,0 0 22-15,0 0 23 0,0 0 1 16,0 0-17-16,0 0-27 0,0 0-26 0,0 0-17 16,0 0-16-16,0 0-9 0,0 0-7 0,0 0 1 15,-52 0-3-15,52 0-1 0,0 0-3 0,0 0-8 16,0 0-3-16,0 0-4 0,0 0-3 15,0 1 5-15,0 0 2 0,2 1 0 0,2 0 0 16,0 0 0-16,-2 0-3 0,2-1 1 0,-1 2-3 16,-1-1-8-16,0-1-3 0,3 2-7 0,-3-1-3 15,0 0-10-15,5-2-13 0,-4 1-25 16,5-1-64-16,-5 0-193 0,1 0-1190 0</inkml:trace>
  <inkml:trace contextRef="#ctx0" brushRef="#br0" timeOffset="132490.35">16818 9912 2140 0,'0'0'133'0,"0"0"-73"0,0 0-22 15,0 0 13-15,0 0 20 0,0 0 17 0,0 0-10 16,0 0-21-16,0 0-23 0,0 0-14 0,0 0-8 16,0 0 2-16,0 0 6 0,0 0 4 0,97-87 4 15,-90 99-3-15,1 1-4 0,-4 4-6 0,1 0-3 16,-3 1-3-16,-2-1-2 0,0 0 0 15,0-2 1-15,0-2 2 0,-4 1 6 0,0-5 5 16,1-1 3-16,0-3 4 0,0-1-1 0,2-2-4 16,1-2 1-16,0 0-3 0,6-2-3 0,-1-5-3 15,6-4-7-15,3 1-6 0,-1-3-9 0,5 1-9 16,-1 0-18-16,1-1-19 0,1 2-34 16,-2-1-79-16,0 1-180 0,-6 3-794 0,-4 2-220 0</inkml:trace>
  <inkml:trace contextRef="#ctx0" brushRef="#br0" timeOffset="132648.95">17183 9990 2710 0,'0'0'32'15,"0"0"-43"-15,0 0-6 0,0 0 12 0,0 0 5 16,0 0-13-16,0 0-32 0,0 0-48 0,0 0-59 15,0 0-95-15,123-112-285 0,-117 108-865 0</inkml:trace>
  <inkml:trace contextRef="#ctx0" brushRef="#br0" timeOffset="132807.65">17241 10086 1277 0,'0'0'817'0,"0"0"-663"0,0 0-32 0,0 0 0 15,0 0-12-15,0 0-24 0,0 0-36 16,0 0-35-16,0 0-24 0,0 0-23 0,134-81-27 16,-112 65-36-16,0-2-75 0,-7 4-215 0,-2 6-1056 0</inkml:trace>
  <inkml:trace contextRef="#ctx0" brushRef="#br0" timeOffset="133027.54">17479 9754 2926 0,'0'0'93'0,"0"0"-59"0,0 0-22 0,0 0 7 16,0 0 22-16,0 0-2 0,0 0-12 15,0 0-20-15,0 0-15 0,0 0-10 0,130-100-14 16,-108 79-10-16,-2-1-20 0,-1 3-33 0,-5-1-52 15,2 5-87-15,-5 0-128 0,-6 5-251 0,2 3-815 0</inkml:trace>
  <inkml:trace contextRef="#ctx0" brushRef="#br0" timeOffset="133248.94">17754 9238 2655 0,'0'0'100'0,"0"0"-39"16,0 0 13-16,0 0 20 0,0 0 0 0,0 0-10 16,0 0-29-16,0 0-21 0,55 123-7 0,-42-105-10 15,-3-3-3-15,2 2-1 0,-1-2-6 0,0-2-1 16,0 1-3-16,0-1-6 0,-1-1-6 0,3-1-7 16,-5-2-8-16,0 1-14 0,2 0-10 15,-5-2-11-15,0 0-29 0,-3-2-68 0,2-1-170 16,-3-2-859-16</inkml:trace>
  <inkml:trace contextRef="#ctx0" brushRef="#br0" timeOffset="134539.94">17366 9778 1446 0,'0'0'483'16,"0"0"-367"-16,0 0-35 0,0 0 12 0,0 0 21 16,0 0 18-16,0 0-2 0,0 0-20 15,0 0-23-15,0 0-16 0,0 0-9 0,0 0-15 16,0 0-9-16,0 0-4 0,132 19-9 0,-115-5-3 16,-1 0-2-16,2 1-5 0,-5-1-1 15,4 0-2-15,-5 1-4 0,-1-1-3 0,-2-3-1 16,-1 2-2-16,-4-2-1 0,2-1 2 0,-3-2 1 15,-2-3 1-15,-1 0 4 0,0-3 4 0,0-1 2 16,0-1 0-16,-3 0-8 0,-3-2-6 0,1-4-9 16,-2-2-4-16,-3-1-4 0,-1-4-8 15,-1-2 5-15,-4 0 3 0,4-2 7 0,-6-1 3 16,4-2 1-16,-4 3-5 0,2-3-5 0,-2-1 2 16,0-1-3-16,-2-2 0 0,-1 0 3 0,3 0-1 15,0 0 7-15,1 0 6 0,0 2 4 0,2 1 2 16,1 3 1-16,3 0 1 0,0 5 3 15,3-1 3-15,3 4-3 0,-1 0 3 0,5 2-4 16,0 1-5-16,1 1 0 0,0 0-2 0,0 0-1 16,1 0 4-16,3 2 0 0,1-2 0 15,-3 1 2-15,4 1 0 0,-3 0 3 0,4-1 2 16,-3 1 2-16,3-1-4 0,2-2 0 0,2-3-2 16,1 0-4-16,6-2 2 0,2-2-6 0,2-3-2 15,2-1-3-15,5-3-6 0,-1-1-4 16,-1-1-9-16,-2 2-5 0,0-2-11 0,-2 5-14 15,-2 1-15-15,-6 4-38 0,2 3-55 0,-5 2-126 16,-4 4-424-16,-4 2-766 0</inkml:trace>
  <inkml:trace contextRef="#ctx0" brushRef="#br0" timeOffset="134873.67">17074 9476 1695 0,'0'0'85'0,"0"0"-42"16,0 0 16-16,0 0 35 0,0 0 35 0,0 0 18 15,-44 132 7-15,47-100 12 0,8 3-7 0,1 6-4 16,6 0-38-16,1 2-46 0,3-5-32 0,3-2-28 16,0-5-7-16,5-5-6 0,1-3 3 15,4-4-5-15,1-6-7 0,3-4-6 0,2-4-7 16,1-4 0-16,0-1 1 0,2-3 1 0,0-6-4 16,-2-4-11-16,0-3-19 0,-2-2-46 0,0-3-112 15,-11 3-322-15,-10 7-972 0</inkml:trace>
  <inkml:trace contextRef="#ctx0" brushRef="#br0" timeOffset="135110.96">17705 9068 2604 0,'0'0'251'0,"0"0"-241"15,0 0-16-15,0 0 25 0,0 0 9 0,0 0 5 16,130 74 2-16,-100-55-5 0,0 2-2 0,0 2-5 16,1 1-2-16,-2 0-4 0,0 1-6 15,-4 2-2-15,-2-1-5 0,0 0-2 0,-4 0-4 16,-2 1-4-16,-6 0-5 0,-1-3-9 0,-2 1-11 16,-3-1-17-16,-3-1-33 0,-2-1-84 0,0-6-262 15,-5-7-1107-15</inkml:trace>
  <inkml:trace contextRef="#ctx0" brushRef="#br0" timeOffset="135457.22">17896 8899 1712 0,'0'0'456'15,"0"0"-362"-15,0 0-25 0,0 0 17 16,0 0 10-16,0 0 8 0,0 0-9 0,0 0-29 16,0 0-13-16,0 0-10 0,0 0-4 0,0 0-9 15,0 0 1-15,0 0-7 0,91 7-3 16,-88 9-1-16,3 1-7 0,-2-2-1 0,-1 2-7 16,0-2 0-16,-1-1-4 0,-2-3 0 0,0 0 1 15,0-3-1-15,0-1 6 0,0-4 3 0,-1-1 4 16,1-2 5-16,0 0 2 0,0 0 3 15,1-6-4-15,2-4-2 0,4-1-5 0,4-3-4 16,-1-4-6-16,4 0 1 0,2-3-2 0,1 1-7 16,1-2-6-16,1 0-14 0,-1 2-14 15,2-1-22-15,0 1-41 0,0 0-70 0,1 1-143 16,-5 5-381-16,-6 5-816 0</inkml:trace>
  <inkml:trace contextRef="#ctx0" brushRef="#br0" timeOffset="138156.96">11677 12335 1868 0,'0'0'122'0,"0"0"-29"15,0 0-1-15,0 0 7 0,0 0 5 0,0 0-10 16,0 0-19-16,0 0-17 0,0 0-8 0,0 0-7 15,0 0 0-15,0 0 2 0,-112 38 0 0,101-14-2 16,0 3-7-16,1 3-2 0,1 3-9 0,2 3-3 16,4 1-2-16,2-1-9 0,1-2-3 15,0-3-5-15,2-1-3 0,5-1-1 0,2-2 1 16,1-1 0-16,0-3-4 0,3-3 0 0,-2-2-5 16,4-2-2-16,-1-7 2 0,-2-2 1 0,4-3 3 15,-3-4 4-15,0-3 5 0,2-6 0 16,-2-2 1-16,-2-4 2 0,-1-2-2 0,1 0 2 15,-3-1-3-15,-4 0 1 0,1 2 0 0,-4-2 0 16,-1 2 0-16,0 1-2 0,-1 1 2 0,-4 0 0 16,3 2 2-16,-1 1 1 0,-3 2 1 15,4 2 1-15,0 0-1 0,-1 5 3 0,0 1-2 16,3 1-1-16,0 0-5 0,0 1-4 0,3 6 2 16,2 2 2-16,1 4 1 0,0-1 0 15,4 4-2-15,2-3-5 0,1 1-6 0,1-2-7 16,-2 1-9-16,3-2-12 0,-1-2-9 0,3 0-23 15,-3-1-47-15,2-2-109 0,-5-1-357 0,-5-3-937 0</inkml:trace>
  <inkml:trace contextRef="#ctx0" brushRef="#br0" timeOffset="138364.72">11880 12344 1938 0,'0'0'239'0,"0"0"-111"0,0 0-22 16,0 0 5-16,0 0 11 0,0 0 0 0,0 0-16 16,0 0-28-16,-32 120-27 0,40-95-22 15,2 0-15-15,2-1-8 0,0 0-8 0,6-1-1 16,-4-4-9-16,5-2-9 0,-1-1-10 0,3-3-8 16,1-4-13-16,1-2-31 0,2-4-81 0,-2-3-176 15,-4 0-654-15,-8 0-315 0</inkml:trace>
  <inkml:trace contextRef="#ctx0" brushRef="#br0" timeOffset="138626.57">12124 12435 2405 0,'0'0'134'0,"0"0"-79"0,0 0-11 15,0 0 3-15,0 0 11 0,0 0 10 16,0 0 2-16,110 123-18 0,-91-104-15 0,-4-3-11 16,3 3-9-16,-1-1-2 0,-5-1-2 0,-2 1-4 15,-1-1-2-15,-5 1-1 0,2-1-1 16,-5 1 1-16,-1 0 0 0,0-2-5 0,-7 0 0 16,-2 1-7-16,-1-3-12 0,-1 0-8 0,-1-2-16 15,-1-3-21-15,-3-4-45 0,4-4-146 16,3-1-484-16,0 0-777 0</inkml:trace>
  <inkml:trace contextRef="#ctx0" brushRef="#br0" timeOffset="139057.72">12284 12351 2009 0,'0'0'265'0,"0"0"-165"0,0 0-13 0,0 0-1 0,0 0 6 15,0 0-2-15,0 0-9 0,0 0-27 16,0 0-20-16,71 126-13 0,-64-111-11 0,-1 0-2 16,1-2 1-16,-3-1-3 0,2-1-3 0,-3-2 3 15,3-2-7-15,-4-2 4 0,0-3 3 0,-1-2 5 16,0 0 9-16,3-5 4 0,-3-3 0 16,1-2-8-16,-1-3-6 0,1-1-7 0,2 1-3 15,-2-1 1-15,0 1-1 0,-2 1-1 0,2 1 0 16,3 2 1-16,-3 0 2 0,0 3-1 15,-1 0 1-15,0 1-2 0,3 1-3 0,-3 0 5 16,1-1-1-16,-1 1 0 0,0 1-1 0,0 1 1 16,3 0-1-16,-2 1 1 0,0 1 5 15,4 0 1-15,-2 0 6 0,2 5 9 0,-1 2 2 16,3 2 8-16,2 0-2 0,-1 3-5 0,0-3-4 16,2 2-8-16,0-2-4 0,0-2-2 0,0-1-3 15,0-3-1-15,-1 0-3 0,1-3-2 0,-2 0-6 16,-2 0-2-16,-3-6-6 0,1 0-7 0,-5-3-9 15,0 0-10-15,0-3-13 0,-6 1-12 0,3-2-12 16,-4 1-20-16,3-1-21 0,-2 1-37 16,-3 1-69-16,5-1-104 0,-2 5-296 0,5 1-752 0</inkml:trace>
  <inkml:trace contextRef="#ctx0" brushRef="#br0" timeOffset="139256.94">12386 12154 1415 0,'0'0'603'0,"0"0"-422"15,0 0-34-15,0 0-14 0,0 0 12 16,0 0 4-16,0 0-20 0,0 0-33 0,0 0-22 16,0 0-14-16,122 32-10 0,-99-21-2 0,4 2-6 15,-3 1 0-15,1 1-1 0,-1 1-3 16,-1 2-1-16,2 1-6 0,-5 1-7 0,-2 1-8 16,-2 1-7-16,-5 1-8 0,-1-1-7 0,-4 2-9 15,-2-1-11-15,-4 2-13 0,0 1-23 0,-1-2-34 16,-8 0-80-16,6-6-178 0,-3-7-980 0</inkml:trace>
  <inkml:trace contextRef="#ctx0" brushRef="#br0" timeOffset="139902.51">12991 12197 2624 0,'0'0'138'0,"0"0"-104"0,0 0-27 16,0 0-5-16,0 0 9 0,0 0 8 0,0 0-4 15,0 0-9-15,0 0-9 0,0 0-11 16,129-96-11-16,-109 84-16 0,-1 1-22 0,-2 2-36 15,-3 1-73-15,0 2-144 0,-6 2-462 0,-1 3-567 0</inkml:trace>
  <inkml:trace contextRef="#ctx0" brushRef="#br0" timeOffset="140078.78">13133 12239 2430 0,'0'0'174'0,"0"0"-83"0,0 0-15 0,0 0 2 15,0 0 10-15,0 0-2 0,0 0-22 0,0 0-23 16,0 0-17-16,0 0-12 0,0 0-8 16,0 0-7-16,0 0-7 0,133-93-8 0,-111 76-13 15,-2 3-21-15,1-3-41 0,0 2-91 0,-8 4-252 16,-3 4-1111-16</inkml:trace>
  <inkml:trace contextRef="#ctx0" brushRef="#br0" timeOffset="141356.57">13630 11655 1617 0,'0'0'284'0,"0"0"-164"16,0 0-15-16,0 0 8 0,0 0 20 15,0 0 18-15,0 0-1 0,0 0-16 0,0 0-22 0,0 0-29 16,0 0-29-16,0 0-12 0,0 0 1 0,0 0 7 15,-7-27 9-15,20 43-5 0,1 6-13 16,3-1-14-16,0 2-13 0,0-3-8 0,1-1-6 16,-1 0 0-16,0-2-9 0,-1-2-6 0,-1 2-8 15,-1-4-16-15,-1 1-13 0,-3-3-18 0,0 1-28 16,0-1-53-16,-2-1-113 0,-3-2-362 16,-2-4-909-16</inkml:trace>
  <inkml:trace contextRef="#ctx0" brushRef="#br0" timeOffset="141569.13">13644 12142 2508 0,'0'0'178'0,"0"0"-107"0,0 0-19 0,0 0-5 15,0 0 13-15,0 0 18 0,0 0-7 0,0 0-14 16,0 0-21-16,137-116-15 0,-103 89-11 15,2 0-6-15,0-2-2 0,-1 0-4 0,1 1-1 16,0-1-3-16,-2 2-8 0,-2 3-6 0,-5 3-9 16,-3 5-12-16,-4 5-15 0,-6 2-22 0,-3 4-37 15,-1 5-71-15,-6 0-202 0,0 0-1115 0</inkml:trace>
  <inkml:trace contextRef="#ctx0" brushRef="#br0" timeOffset="141908.24">13819 12382 1971 0,'0'0'620'0,"0"0"-554"16,0 0-31-16,0 0 8 0,0 0 33 0,0 0 13 16,0 0-2-16,0 0-22 0,0 0-16 0,0 0-15 15,0 0-10-15,81 124-7 0,-71-105-2 0,-2-3 1 16,-2 2-1-16,0 0 1 0,-1-2-4 0,-1 2 0 16,-3-1-2-16,-1-1-2 0,0-1-1 15,0-1-3-15,-5 0-3 0,-1-1 1 0,-2-2-10 16,-1-2-8-16,0-1-12 0,-3-3-19 0,2-4-14 15,-2-1-32-15,2-4-69 0,0-6-137 16,3 2-423-16,2 2-806 0</inkml:trace>
  <inkml:trace contextRef="#ctx0" brushRef="#br0" timeOffset="142373.16">13941 12327 2483 0,'0'0'159'16,"0"0"-90"-16,0 0-16 0,0 0 5 0,0 0 10 16,0 0 4-16,0 0-10 0,0 0-16 0,0 0-16 15,0 0-9-15,0 0-5 0,117 89-8 0,-112-78-3 16,-3-3 0-16,0 1 2 0,-1-3-3 0,1-3 0 16,-2-1 1-16,0-2-4 0,1 0 7 15,-1 0 1-15,1-3-1 0,0-5-3 0,0-1-3 16,0-2-4-16,1-1-1 0,2-2 4 0,-2-1-3 15,2-1-1-15,0 2 1 0,0 0-3 0,-1 2 4 16,2 0 2-16,-3 1 0 0,2 4 5 16,0 0-4-16,-2 2-2 0,2 2 1 0,-1 1 1 15,0 1-1-15,0 1 3 0,2 0 1 0,0 0-7 16,2 5 8-16,1-2 0 0,-1 3-2 16,2 0 8-16,1 0-3 0,-2 1 3 0,3 2 4 15,-1-1 2-15,2 0-3 0,-1-1 0 0,2 0 2 16,-2-1-4-16,0-3 3 0,1-1 2 0,-2-2 2 15,0 0 4-15,0 0 2 0,-3-1 2 16,-2-5-4-16,-1 1-1 0,-3-2-4 0,-1 0-4 16,0 0-4-16,-5-3-5 0,-3 1-4 0,1 0-4 15,-4 0-3-15,-1 1-2 0,0-1-2 0,1-1-2 16,-1 0-6-16,0-2-5 0,1-1-8 0,0-2-12 16,-2-3-10-16,5 0-20 0,-1-2-32 15,1-2-56-15,2 4-132 0,3 4-662 0,2 5-612 0</inkml:trace>
  <inkml:trace contextRef="#ctx0" brushRef="#br0" timeOffset="142571.91">14360 11865 2669 0,'0'0'110'0,"0"0"-69"0,0 0-9 0,0 0 14 15,0 0 11-15,0 0-1 0,0 0-20 16,0 0-24-16,0 0-15 0,0 0-7 0,0 0-6 16,0 0-12-16,122-121-16 0,-111 116-20 0,-5 4-28 15,-1 1-42-15,0 0-73 0,-3 3-225 0,-2 0-1030 0</inkml:trace>
  <inkml:trace contextRef="#ctx0" brushRef="#br0" timeOffset="142739.39">14433 11985 2398 0,'0'0'155'0,"0"0"-66"0,0 0 9 16,0 0 25-16,0 0-1 0,0 0-26 15,0 0-36-15,0 0-33 0,0 0-16 0,0 0-12 16,127-87-2-16,-111 71-9 0,3-5-10 0,1 3-17 16,-3 0-53-16,-3 3-155 0,-5 5-1320 0</inkml:trace>
  <inkml:trace contextRef="#ctx0" brushRef="#br0" timeOffset="143720.91">14874 11498 472 0,'0'0'353'0,"0"0"-105"0,0 0-32 0,0 0-22 16,0 0-20-16,0 0-20 0,0 0-23 0,0 0-9 16,0 0-9-16,0 0-7 0,0 0-9 0,0 0-9 15,0 0-7-15,0 0-5 0,-1 3-6 0,1-3-4 16,0 0-5-16,0 1-1 0,0-1-5 15,0 0-5-15,0 0-2 0,0 0-5 0,0 0-1 16,0 0-4-16,0 0-5 0,1 0-3 0,1 0-2 16,2 0 0-16,5-4 1 0,-2 0-3 0,4-1-3 15,2-3-5-15,1-1-3 0,2 1 0 16,-1-3 0-16,2-1-2 0,1 1 0 0,0-2 3 16,0 0-1-16,-1 1 2 0,-1-2 4 0,-1 1-1 15,-2 2 0-15,-1 0-1 0,-4 4-2 16,-2 0-1-16,0 4-2 0,-3 0 1 0,0 2-3 15,-3 0 1-15,1 1 0 0,-1 0-2 0,0 0-1 16,0 0-1-16,0 0-2 0,0 0-2 0,0 0-3 16,0 0-3-16,0 0-3 0,-1 0-5 0,0 1-1 15,-1 0-9-15,0 0-8 0,0 1-13 16,1 0-13-16,-1-1-17 0,2 1-34 0,0 1-55 16,0-2-147-16,0-1-1329 0</inkml:trace>
  <inkml:trace contextRef="#ctx0" brushRef="#br0" timeOffset="144323.57">15351 10921 1477 0,'0'0'325'0,"0"0"-171"15,0 0-11-15,0 0 4 0,0 0 0 0,0 0-19 16,0 0-23-16,0 0-24 0,0 0-8 0,0 0 6 16,0 0 2-16,0 0 2 0,0 0-7 0,0 0-17 15,51 58-18-15,-35-45-10 0,0 1-10 16,2 0-4-16,-2 0 3 0,3-1-4 0,-4 2 3 16,2-1-2-16,-2 1-2 0,-3-2-1 0,1 0 0 15,-2-1-3-15,-2 0 1 0,-3 0-2 0,-1-4-2 16,-1 2-3-16,-2-1-1 0,-2-1-1 15,0 1-2-15,-6-2-3 0,-2 1-4 0,-2 1-8 0,-3 0-7 16,-4 0-7-16,0 0-8 0,0-2-10 16,-3 0-17-16,1-2-35 0,0-3-67 0,2 0-120 15,3-2-330-15,4 0-921 0</inkml:trace>
  <inkml:trace contextRef="#ctx0" brushRef="#br0" timeOffset="144485.25">15226 10816 2359 0,'0'0'179'0,"0"0"-51"0,0 0-12 15,0 0 9-15,0 0 0 0,0 0-19 16,0 0-42-16,0 0-44 0,0 0-27 0,0 0-16 16,0 0-11-16,0 0-10 0,0 0-33 0,0 0-94 15,-11-26-328-15,15 22-1070 0</inkml:trace>
  <inkml:trace contextRef="#ctx0" brushRef="#br0" timeOffset="145472.94">15620 10574 1446 0,'0'0'179'16,"0"0"-33"-16,0 0-9 0,0 0 13 0,0 0 6 15,0 0-2-15,0 0-16 0,0 0-23 0,0 0-24 16,0 0-28-16,0 0-20 0,0 0-2 0,0 0 7 16,0 0 15-16,-35 14 2 0,44 17-5 15,2 4-12-15,1 4-16 0,1 4-13 0,-1-1-5 16,4 3-7-16,2 0 0 0,-1 1-1 0,2-2 2 15,2-2-3-15,1-1-3 0,0-3 0 16,3-3-4-16,-2-7 1 0,6-3-3 0,0-5-3 16,2-4-4-16,1-5-5 0,0-4-5 0,1-3-5 0,-5-3-5 15,0 1-16-15,-8-2-26 0,-1 0-54 16,-6 0-118-16,-3 0-282 0,-5 0-993 0</inkml:trace>
  <inkml:trace contextRef="#ctx0" brushRef="#br0" timeOffset="145760.72">15829 10467 2310 0,'0'0'231'0,"0"0"-154"0,0 0-15 0,0 0 2 16,0 0 15-16,0 0 13 0,0 0-3 15,0 0-14-15,0 0-18 0,0 0-15 0,0 0-16 16,0 0-9-16,0 0-6 0,0 0-5 0,92 118-2 16,-83-95-6-16,-1-1-6 0,0-3-7 0,1 1-9 15,-3-3-9-15,1-1-19 0,1-1-26 0,-1 0-49 16,1-1-134-16,-2-7-489 0,-2-2-781 0</inkml:trace>
  <inkml:trace contextRef="#ctx0" brushRef="#br0" timeOffset="145987.7">16139 10489 2538 0,'0'0'83'0,"0"0"-23"0,0 0-1 16,0 0 2-16,5 118 4 0,-2-89-5 0,-2 2-16 15,1 2-10-15,-1 2-11 0,0-2-9 16,1-1-9-16,-2 0-5 0,1-2-9 0,2-2-11 16,-1-3-14-16,2-2-18 0,1-1-35 0,1-2-90 15,-2-6-457-15,1-4-885 0</inkml:trace>
  <inkml:trace contextRef="#ctx0" brushRef="#br0" timeOffset="146473.51">16321 10842 2428 0,'0'0'86'16,"0"0"-35"-16,0 0 9 0,0 0 19 0,0 0 11 16,0 0 2-16,0 0-21 0,0 0-21 15,0 0-14-15,0 0-6 0,37 119-4 0,-33-104-4 16,1-1 4-16,1-1-11 0,-1-2-4 0,1-2-4 16,2-2-9-16,1-1 4 0,-3-2-1 0,0-3 1 15,2-1 1-15,-4 0 0 0,3-5 1 0,-4-2 0 16,1-1 7-16,-1-2-7 0,-2-2-2 0,-1 0-1 15,0-1-8-15,1-1 7 0,-1 0 0 16,0-1 0-16,0 1 0 0,1 0 0 0,2 0 2 16,-2 1 0-16,2 5-1 0,-2 0-1 0,-1 2-1 15,2 3-1-15,-1-1 1 0,3 3-2 16,-1-1 0-16,-2 2 1 0,3 0 2 0,0 3 5 16,-1 3 2-16,4 2 3 0,-3 2-3 0,4 2 6 15,0-1 1-15,-3 1-1 0,5 1 5 0,2-3-4 16,-1 0-4-16,4-2 4 0,-3-3-1 15,5-2-2-15,-4-3 1 0,5 0 1 0,-5-4-4 16,0-4 10-16,-2-5 2 0,-4 0-3 0,-1-3 1 16,-4 0-8-16,-2-1-7 0,0 0-9 0,-6-1-11 15,-2 2-14-15,-4 2-16 0,-1-2-17 16,0 4-30-16,-5 0-41 0,-1 1-89 0,7 3-239 16,3 3-1103-16</inkml:trace>
  <inkml:trace contextRef="#ctx0" brushRef="#br0" timeOffset="146706.85">16259 10144 1713 0,'0'0'594'15,"0"0"-220"-15,0 0-121 0,0 0-89 0,119 144-49 16,-88-109-36-16,3 3-18 0,2 4-4 15,1 2 1-15,3-1-6 0,-2 3-8 0,-4 1-4 16,2 0-16-16,-5-1-8 0,-4 2-9 0,-3-2-12 16,-9 1-6-16,0 2-11 0,-8-1-18 0,-4-2-23 15,-3 1-44-15,0-12-114 0,0-12-1251 0</inkml:trace>
  <inkml:trace contextRef="#ctx0" brushRef="#br0" timeOffset="152556.68">10621 14018 1821 0,'0'0'78'0,"0"0"-34"0,0 0-10 16,0 0-14-16,0 0-9 0,0 0-9 0,0 0-7 15,0 0-3-15,0 0 3 0,0 0 6 0,0 0 14 16,0 0 13-16,-55 12 16 0,57-3 13 0,-1 3 9 16,3 3 5-16,2 3-1 0,-1 4-4 0,1 2-11 15,2 9-4-15,1 1-9 0,0 8-6 16,1 5-4-16,2 4-9 0,0 6-4 0,-1 1 2 15,2 5 10-15,0 5-1 0,-1 1 2 0,-2 5-7 16,-1 2-12-16,-3 3 0 0,2 1 5 0,0 4 5 16,-4 0 5-16,2 2-1 0,-4-1-1 0,0 1-5 15,2-2-4-15,-3 3-3 0,1-1-9 16,-1-1 1-16,-1 0-2 0,1-2 2 0,-1-3 0 16,0 0 5-16,0-3-5 0,0-3 4 0,5-1-3 15,0-2-3-15,2-4-2 0,-2-4-4 16,5-1 3-16,-1-6-2 0,1-3-5 0,2-4 0 15,-3-5-9-15,0-3-2 0,0-4-7 0,-7-2-2 16,0-3-14-16,-2-3-24 0,0-4-25 0,0-2-62 16,-4-6-142-16,0-5-404 0,-1-4-774 0</inkml:trace>
  <inkml:trace contextRef="#ctx0" brushRef="#br0" timeOffset="153339.06">7918 15766 1298 0,'0'0'26'0,"0"0"-41"0,0 0-3 15,0 0 0-15,0 0 1 0,0 0 5 0,134-53 13 16,-105 41 8-16,2 0 8 0,3 1 5 0,2-1 6 16,0 1 7-16,3 0 16 0,4-1 19 0,1 0 7 15,6 4 8-15,0-2-4 0,4 2-14 16,5 1-5-16,2 1-12 0,2 1-6 0,4 1-7 16,-1 0-4-16,7 0-4 0,0 1-4 0,3-1 3 15,3 1 3-15,1-1-3 0,1-1 19 16,2-1 3-16,0-1-9 0,-1 1 8 0,5-2-14 15,-3 1 2-15,1 0 8 0,3-3-7 0,-2-1-1 16,1 0 1-16,2-3 6 0,-1 1 4 0,0-1 1 16,2-1-1-16,0-1-10 0,0-1 2 15,2-2-2-15,-4 0-7 0,1 1-3 0,1 0-7 16,-2-1-6-16,-3 2-4 0,-4 0-5 0,1 2-2 16,-1 2-2-16,-2 1-1 0,-3 1-1 0,-1 1-2 15,-3 1 2-15,-3-1 0 0,-3 2 1 0,-3 0 4 16,-2 2-4-16,-2-1 1 0,-2 1 1 15,-7 1-6-15,-4 2 4 0,-1-1-2 0,-7 3-5 16,-1 0 1-16,-5 0-4 0,-2 1-4 0,-4 0-3 16,-6 0-1-16,-4 0-7 0,-1 1-4 0,-4 1-3 15,-2 1-10-15,-5-1-10 0,0 0-20 16,-1 0-33-16,-3 1-86 0,0-1-251 0,0 0-1011 0</inkml:trace>
  <inkml:trace contextRef="#ctx0" brushRef="#br0" timeOffset="156989.26">11953 15168 387 0,'0'0'381'0,"0"0"-87"15,0 0-29-15,0 0-48 0,0 0-26 16,0 0-5-16,0 0-28 0,0 0-32 0,0 0-25 16,0 0-11-16,0 0-1 0,6 19 2 0,-3-4-11 15,-2 1-17-15,3 2-14 0,-1 1-10 0,-1 0-6 16,-1 1-1-16,4-2-6 0,-3 1-4 0,0-2-5 15,0-1-2-15,3-2-3 0,-3-2-4 0,2 0-4 16,0-2-1-16,-2-3-2 0,-2-2-3 16,0-2 4-16,0-1 8 0,0-2 0 0,0 0-3 15,-2-2-1-15,-3-2-10 0,0-4-1 0,-1-2 1 16,3-1-3-16,-4-2 0 0,5-3 2 16,-1 0 2-16,-2 0 2 0,4-1 0 0,-2 0 0 15,1-2-1-15,-2 1 0 0,3-3-1 0,1 0 0 16,0 0 1-16,0-2-2 0,0 1 0 15,5 0 1-15,0-2 0 0,4 3 1 0,0 0 4 16,0 6 0-16,3 0 0 0,-2 5 1 0,2 2-2 16,-1 1 3-16,3 1 1 0,-1 3 2 0,-2 2 1 15,0 1 0-15,1 0 0 0,-2 5 1 16,1 5 2-16,-2 2 2 0,-1 2-2 0,-2 2 0 16,-3 1-4-16,-1 3 0 0,-1-2-2 0,-1 2-2 15,0-1 1-15,-1-1-2 0,-3 1 2 0,-3 0-3 16,-2-2 0-16,-2 0 2 0,0 0 1 0,-2-1 1 15,-3-1 1-15,5-1-1 0,-2-2-1 16,2-1-1-16,2-2 0 0,0-2 0 0,3-2 0 16,3-2 0-16,2-2-3 0,0-1 6 0,1 0-4 15,0 0 2-15,3 0 3 0,5-2 2 0,3 0 5 16,0-2 8-16,8 1 6 0,-1 0-1 0,4-1-1 16,1 3-4-16,-2-1-7 0,5 0 6 15,-2-1 1-15,2 1 0 0,-1-2 2 0,-3 2-2 16,6 0-3-16,-6-1 2 0,-1 1 0 0,-2 1-2 15,1-1-1-15,-4 1-2 0,-3-1-8 16,-2 1 0-16,-1 1-2 0,-3 0-4 0,-3 0 2 16,-2 0-4-16,1 0 0 0,-2 0-2 0,-1 0 1 15,0 0-4-15,0 0-4 0,0 4 0 16,-5-1-6-16,2 2-6 0,-3-1-3 0,2 0-7 16,-3 1-11-16,3-2-8 0,-2-1-18 0,2 1-40 15,-3-1-78-15,4 1-284 0,-3-2-1135 0</inkml:trace>
  <inkml:trace contextRef="#ctx0" brushRef="#br0" timeOffset="157923.95">10753 13613 0 0,'0'0'177'0,"0"0"-22"0,0 0-18 0,0 0 32 16,0 0 3-16,0 0 4 0,0 0-10 15,0 0-23-15,0 0-18 0,0 0-13 0,0 0-11 16,0 0-4-16,6-8 6 0,-2 8-2 0,2 0-4 16,-2 0-13-16,3 0-18 0,-2 3-10 0,4 2-11 15,0 0-8-15,0 4-2 0,1 0-2 16,-1 5-1-16,0-1-4 0,0 3-1 0,-1 1 0 16,1 1-3-16,-1 0 0 0,0 0-3 0,0 2-4 15,-3-2-5-15,2-1-3 0,-4 0-5 16,3-2-2-16,-2-1-4 0,-1-1-4 0,2-1-5 15,-3-1-9-15,0 0-12 0,2-2-14 0,-2-1-27 16,-1 0-53-16,-1-2-140 0,0-3-577 16,1-1-346-16</inkml:trace>
  <inkml:trace contextRef="#ctx0" brushRef="#br0" timeOffset="158222.31">10710 13753 1504 0,'0'0'77'0,"0"0"-32"0,0 0-7 16,0 0 4-16,0 0 12 0,0 0 9 0,0 0 9 15,0 0 18-15,0 0 14 0,0 0 9 0,0 0-2 16,0 0-15-16,0 0-22 0,0 0-18 15,25 10-13-15,-9-17-8 0,3-1-7 0,-1 1-8 16,-1 0-10-16,4 0-8 0,-1 2-6 0,2 1-3 16,-3-1-6-16,-2 0-4 0,2 0-6 15,-5 2-7-15,4-1-14 0,-5-1-18 0,4 2-29 16,-5-2-45-16,3 1-63 0,-3-1-122 0,-2 2-353 16,-5 1-382-16</inkml:trace>
  <inkml:trace contextRef="#ctx0" brushRef="#br0" timeOffset="158522.03">11209 13493 1351 0,'0'0'362'0,"0"0"-252"0,0 0-25 0,0 0 3 16,0 0 25-16,0 0 18 0,0 0 1 15,0 0-18-15,0 0-16 0,0 0-16 0,1 128-17 16,6-106-9-16,-3 0-9 0,5 0-7 0,-2-1-4 16,1 0-7-16,-3-2-4 0,4 1-2 0,-1-2-7 15,-4-1-2-15,3-1-2 0,-4 1-5 16,4-3-2-16,-5 0-5 0,-1-1-4 0,-1-1-6 16,0-3-2-16,-7 2-12 0,-1-1-13 0,-5 1-17 15,-2 0-25-15,-4 0-32 0,-2-2-24 16,-2-1-26-16,-3-2-35 0,5-2-89 0,2-3-278 0,8 1-782 15</inkml:trace>
  <inkml:trace contextRef="#ctx0" brushRef="#br0" timeOffset="158699.59">10992 13443 1810 0,'0'0'188'0,"0"0"-7"16,0 0-20-16,0 0-25 0,0 0-8 0,0 0-24 15,0 0-21-15,0 0-17 0,0 0-17 16,0 0-16-16,0 0-14 0,0 0-11 0,0 0-11 16,0 0-8-16,0-68-10 0,0 70-14 0,0 4-10 15,-1 1-25-15,-3 3-63 0,3-4-277 0,1-1-1088 16</inkml:trace>
  <inkml:trace contextRef="#ctx0" brushRef="#br0" timeOffset="159822.82">11064 17122 0 0,'0'0'140'0,"0"0"211"16,0 0-12-16,0 0-96 0,0 0-36 0,0 0-32 16,0 0-19-16,0 0-19 0,0 0-9 15,0 0-6-15,0 0-2 0,0 0 0 0,0 0-8 16,0 0-17-16,-37-4-15 0,37 3-16 0,2-3-11 16,5 1-2-16,2-2-1 0,2-1-3 0,2-2-4 15,4-2-4-15,1-1-6 0,1 2-10 16,-1-3-3-16,2 3-8 0,0-1-4 0,0 0 0 15,-1 1-12-15,1 2-3 0,-1 0-14 0,-5 1-3 16,3 2-13-16,-5 1-11 0,3-1-10 16,-4 1-32-16,-1-1-45 0,0 0-77 0,-6 0-170 15,2 2-884-15</inkml:trace>
  <inkml:trace contextRef="#ctx0" brushRef="#br0" timeOffset="160138.72">11392 16822 1149 0,'0'0'419'0,"0"0"-228"0,0 0-36 16,0 0-4-16,0 0 0 0,0 0-4 0,0 0-15 16,0 0-25-16,0 0-18 0,0 0-14 0,0 0-8 15,0 0-10-15,0 0-10 0,0 0-8 16,69 65-8-16,-57-43 3 0,-2 3-6 0,1-1 2 15,-1-1-3-15,1-2-2 0,-1 2-1 0,2-2-8 16,1 1 0-16,-6-3-4 0,4 2-4 0,-3-3 3 16,1 1-6-16,-2-2 1 0,-3-2 0 15,-2-2-4-15,-2-2 1 0,0 0 1 0,-2-1-6 16,-8-1 4-16,-1 0-2 0,-2 0-10 0,-6-2-7 16,-3 0-14-16,-3-1-6 0,2-2-11 15,-1-2-17-15,-2-2-26 0,3 0-46 0,2-2-84 16,4-3-183-16,7 2-1013 0</inkml:trace>
  <inkml:trace contextRef="#ctx0" brushRef="#br0" timeOffset="160287.69">11291 16551 2791 0,'0'0'51'16,"0"0"-29"-16,0 0-15 0,0 0-4 15,0 0 0-15,0 0-1 0,0 0-6 0,0 0-17 16,0 0-43-16,0 0-218 0,0 0-1251 0</inkml:trace>
  <inkml:trace contextRef="#ctx0" brushRef="#br0" timeOffset="163255.54">10687 15518 0 0,'0'0'0'0,"0"0"0"16,0 0 0-16,0 0 79 0,0 0 114 15,0 0-98-15,0 0-20 0,0 0-4 0,0 0 1 16,0 0-7-16,0 0-2 0,0 0 1 0,-46-45-11 16,44 44-6-16,-1 1-3 0,-1 0-4 0,3 0 12 15,0 0 9-15,1-2-4 0,-1 2-6 16,0 0-7-16,1 0-14 0,-1 0-8 0,1 0 0 15,0 0-7-15,0 0-4 0,0 0-5 0,0 0-2 16,0 0 9-16,0 0 9 0,0 3 10 0,0 1 9 16,0 2-2-16,0 3 2 0,0 0-5 0,0 1-10 15,0 2-5-15,0-1 0 0,0 2 1 16,0 1 2-16,-1 0 2 0,-2 0-2 0,2 4-3 16,0-1-5-16,0 3 5 0,0 1-3 0,-1 0 0 15,-2 4 3-15,1 0 0 0,2 1 6 0,-3 1 1 16,0 2 0-16,2-2-5 0,1 1-5 15,0-2-3-15,1-2-3 0,0 2 0 0,0 1 0 16,2 1 0-16,-1-1-1 0,1 3-3 0,3-2-3 16,-3 2 1-16,0 0 2 0,0 1-1 15,2 0 0-15,-1 1-3 0,-2-3-4 0,4 1 5 16,-3 0 1-16,0 0 2 0,0-1 3 0,2-1 2 16,0 4 2-16,-2-2 2 0,4 6 5 0,-3-1-1 15,3 3 0-15,-3-3-3 0,3 1-4 16,-1 0-4-16,2 0-5 0,-3-2-3 0,2 1-3 15,-2-2-1-15,3 0 0 0,-3-3 0 0,3 2 1 16,-3-4 4-16,3-1 5 0,2-2-3 16,-1-2-1-16,2-2-4 0,1-2-5 0,2 0 0 15,-2-2-1-15,5-2-3 0,-3 1 5 0,-1-5 0 16,0-1 1-16,1-4 4 0,-1-1-1 0,-1-3 0 16,-1-2 7-16,1 0 3 0,-1-5 2 0,2-3 3 15,-2-4-1-15,0-1 1 0,1-3-1 0,-2 1-2 16,0-2-3-16,-2-1-5 0,-2 0 5 0,-2-1-3 15,0 1 5-15,-3-2 3 0,0-2-13 16,0 0 2-16,-6-2-1 0,-2-2 0 0,4-1 4 16,-4 0-3-16,0-2-2 0,1-2 1 0,0-2-2 15,-1-2-3-15,3 1 2 0,-1-4-9 16,-2 0 4-16,4-2-3 0,-3 0-2 0,3-2 6 16,-3 1-5-16,2-4 3 0,-1 0 3 0,2-2 2 15,-2-1 2-15,3-1 1 0,-2 1 2 16,3 0-4-16,-1 1 4 0,2 0-3 0,1 2-1 15,0 2-3-15,0 0 0 0,0 1-1 0,0 0-2 16,1 3 4-16,1 2-2 0,-1 1 2 0,0 3 1 16,0 2 4-16,-1 1 0 0,0 1 0 15,0 3 1-15,0 3-2 0,-1 1 1 0,-1 4-1 16,-5 4 4-16,3 2 2 0,-3 4 2 0,1 4 0 16,-4 3-5-16,1 1-3 0,-1 0-6 0,-1 3 0 15,1 4 2-15,-4 1 0 0,2 2 5 0,1-1 0 16,1 1 0-16,-2 0 1 0,2-1-1 0,1 1 2 15,-1-1-1-15,1 0 3 0,1-1-4 16,2 0-2-16,-2-2 2 0,0-1-3 0,3 0 4 16,-1 1 1-16,1-3 0 0,0 1 1 0,3-1-2 15,1-2-2-15,0 0-2 0,1 0-2 0,0 1-3 16,0-1 2-16,0 1 3 0,0 1-3 16,2-1 7-16,-1-1-2 0,1 1 1 0,4 0 1 15,-4-1 1-15,-1-1 0 0,1 0 1 0,2 0-1 16,-2 0-2-16,0 0-2 0,-2 0-1 15,2 0 0-15,-2 0-1 0,3 0 2 0,-3 0 2 16,0 0-2-16,0 1 2 0,0-1-2 0,0 0 0 16,0 0-5-16,0 0 0 0,0 0 2 0,0 0-2 15,1 1 5-15,-1 0 0 0,1 2 1 0,0-2-2 16,0 1 1-16,0 0-1 0,1 0-3 16,1 2-1-16,0 0-9 0,-1 1-7 0,0 0-19 15,3-1-41-15,-3 1-126 0,-1-3-1173 0</inkml:trace>
  <inkml:trace contextRef="#ctx0" brushRef="#br0" timeOffset="164103.15">10623 15588 0 0,'0'0'0'0</inkml:trace>
  <inkml:trace contextRef="#ctx0" brushRef="#br0" timeOffset="164372.5">10623 15588 0 0,'36'-64'0'0,"-35"60"0"0,-1 0 0 0,1 3 81 15,-1-2 63-15,1 3 6 0,-1-1-49 0,0 1-8 16,0 0-12-16,0 2-14 0,0 3 8 0,0 2 5 16,0 2-2-16,0 3-3 0,0 2 9 15,0 2 12-15,0 3 19 0,0 5 24 0,0 3-1 16,4 4-13-16,-1 4-23 0,-1 3-24 0,-1 1-19 15,4 2-5-15,-3-1-7 0,0 1-2 0,4-2-8 16,-2-1-6-16,4-1-3 0,-1-1-3 16,0-3-2-16,3-1-3 0,1-1-3 0,3-4-5 15,0-1-3-15,-2-2-4 0,6-3-2 0,-5-3-7 16,2-1-4-16,-2-3-8 0,-3-3-12 0,-2-1-17 16,-2-2-27-16,1-1-43 0,-5-4-83 15,0-1-202-15,0-1-900 0</inkml:trace>
  <inkml:trace contextRef="#ctx0" brushRef="#br0" timeOffset="165673.69">11067 15372 0 0,'0'0'0'16,"0"0"184"-16,0 0 25 0,0 0-54 0,0 0-23 16,0 0-22-16,0 0 3 0,0 0-11 0,0 0-10 15,0 0-16-15,0 0-13 0,0 0-1 0,0 0-9 16,-8 0-1-16,7 0 5 0,1 0-6 15,-1 0 5-15,1 0-4 0,0 0 1 0,0 0-6 16,0 0-10-16,0 0-3 0,0 0-9 0,0 0-1 16,0 0-5-16,0 0-6 0,0 0-4 0,0 0-7 15,0 0-2-15,0 0-1 0,0 0 0 0,0 0-3 16,0 0-4-16,0 0-10 0,0 0-8 16,0 0-5-16,0 0-3 0,0 0 1 0,0 0-3 15,0 0-12-15,2 0-11 0,1 0-13 0,-1 0-16 16,0 0-6-16,-1 0-7 0,2 0-9 15,2 0-7-15,-3 0-8 0,1 0-6 0,2-2 0 16,-3 1 16-16,1-2 22 0,1 2 7 0,-1-1-7 16,-2 1-134-16,1 0 227 0</inkml:trace>
  <inkml:trace contextRef="#ctx0" brushRef="#br0" timeOffset="166255.81">11189 15297 524 0,'0'0'212'0,"0"0"-84"0,0 0-11 0,0 0 7 16,0 0 16-16,0 0 5 0,0 0-13 16,0 0-21-16,0 0-15 0,0 0-22 0,0 0-7 15,0 0 1-15,0 0-13 0,0 0-4 0,-21 0-4 16,20 3-7-16,0 1 1 0,0-1 1 0,1 2-3 15,0 2 3-15,0 3-3 0,0-1-4 16,3 5-4-16,0 2 1 0,3 2 1 0,-2 3 2 16,3 3-1-16,-3 2-3 0,3 4-3 0,0-1-1 15,-2 4-2-15,3-1-6 0,3-2-3 0,-2-2-5 16,1-1-5-16,0-4 1 0,0-1-1 16,0-2-2-16,0-6 2 0,-2 0-5 0,-4-4-1 15,3-2 1-15,-4-1 0 0,-1-2-1 0,3-3 2 16,-4-1 2-16,-1 0 1 0,0-1 8 0,0 0 6 15,0 0-1-15,0 0-3 0,0 0-6 16,-2 0-4-16,-3 0-1 0,3 0 0 0,0-1-1 16,0 0 0-16,-3-1 1 0,4 1-3 0,-2-1 2 15,-2 0-4-15,2 0-2 0,-4 1-1 0,3-1 1 16,-3 0 0-16,2 2 0 0,-4 0 0 0,-1 0 0 16,-1 0 0-16,-2 0 1 0,1 0 0 15,0 0-4-15,-3 4 1 0,-1-1 0 0,-3 2-1 16,0 3 5-16,-3 1 0 0,0 1-3 0,-1 2 4 15,-2-1-1-15,1 1 0 0,-2-1 1 16,3 1 0-16,-1 0-2 0,1-1 2 0,2 0 3 16,5 0-2-16,0-3 5 0,5-1-3 0,0-2-2 15,4-1-1-15,4-2-3 0,1 1-2 0,1-2-7 16,1-1 1-16,0 0-3 0,1 0 6 16,2 0 5-16,5 0-1 0,-1-1-4 0,0-2-15 15,1 0-18-15,2-1-43 0,1 0-96 0,-3 1-258 16,-5 2-1010-16</inkml:trace>
  <inkml:trace contextRef="#ctx0" brushRef="#br0" timeOffset="166760.79">11323 15982 731 0,'0'0'310'0,"0"0"-86"0,0 0-24 0,0 0 5 16,0 0 1-16,0 0-24 0,0 0-31 0,0 0-36 15,0 0-25-15,0 0-20 0,0 0-9 0,0 0 1 16,0 0-11-16,0 0-4 0,29 0-8 16,-11-5-5-16,2 1-1 0,0 0-4 0,-2 0-3 15,3 0-2-15,-5 1-2 0,3 1-3 0,0 0-4 16,-5 0-4-16,3 1-3 0,-6 1-4 0,-1 0-3 16,-1 0-3-16,-5 0-2 0,1 0-6 15,-3 0-8-15,-1 0-7 0,-1 0-10 0,0 1-17 16,0 1-45-16,0-2-94 0,-1 0-229 0,1 0-1066 0</inkml:trace>
  <inkml:trace contextRef="#ctx0" brushRef="#br0" timeOffset="167322.9">11865 15755 1288 0,'0'0'143'0,"0"0"-93"0,0 0 19 16,0 0 24-16,0 0 22 0,0 0 5 15,0 0-12-15,0 0-14 0,0 0-11 0,0 0-12 16,0 0-15-16,0 0-14 0,0 0-5 0,0 0-4 16,-104 49 1-16,91-38 6 0,1 2 3 15,0-2 3-15,1 2-1 0,2-2-6 0,2 1-11 16,0 1-8-16,4-1-7 0,1-1-7 0,0 0 0 15,2 0-4-15,0-2-5 0,0-2 0 0,5 0-4 16,3-2 3-16,-1 0 2 0,2-2-1 16,2-2 1-16,-1 1 0 0,1-2 0 0,2 0 1 15,-1 0 1-15,4-5 0 0,-3 0-1 0,1 0-1 16,2-1-2-16,-2-1-3 0,2-1-2 0,-3 0-3 16,2 0-1-16,-4-1 1 0,0 2-2 0,-2-3 2 15,-3 2 1-15,2-1 4 0,-2 1 3 16,-2-1 3-16,-2 1 3 0,2-1-1 0,-3 0 1 15,-1 2 3-15,0 2 5 0,0-1 3 0,0 4 6 16,0 1-2-16,0 1-3 0,-3 0 1 0,1 1-1 16,0 5 0-16,1 3 3 0,0 0 4 15,1 4 8-15,0 1 13 0,0 1 7 0,1 2 1 16,2 0 1-16,3 2-5 0,-2-1-7 0,5 1 2 16,-2-1-2-16,-2 0-2 0,4 1-2 0,-1-2-3 15,3 0-6-15,-1 0-4 0,-1 0-2 16,1-1-1-16,0-1-6 0,-2-2-5 0,0 0-7 15,-2-2-3-15,1 0-1 0,-4-4-3 0,-1 0-1 16,2-2-8-16,-4 0-8 0,0-1-8 16,0-2-10-16,-1-2-18 0,-3 0-36 0,2 0-70 15,0-2-153-15,-1-2-405 0,0 2-808 0</inkml:trace>
  <inkml:trace contextRef="#ctx0" brushRef="#br0" timeOffset="167704.85">12150 15887 1822 0,'0'0'182'0,"0"0"-85"0,0 0-2 15,0 0 11-15,0 0 3 0,0 0-3 0,0 0-19 16,0 0-18-16,0 0-13 0,0 0-13 0,0 0-5 16,13 129-7-16,-13-115-5 0,0 1-7 0,0 1-7 15,1-4-3-15,0 1-2 0,4-2-3 0,-1 1-2 16,1-3-2-16,1-1-2 0,1-1 0 15,-2-3 1-15,3 1-1 0,2-3 2 0,-2-1 1 16,1-1 0-16,1 0 2 0,0-2 1 0,0-4 0 16,1-1 2-16,-1-1-1 0,-1-3 0 15,-4 0 1-15,4-2-2 0,-6 1 0 0,3-2 3 16,-4 0 0-16,0-2 1 0,2 3-2 0,-4-3 0 16,0 2-2-16,0 0 4 0,0-1-1 15,-6 4-1-15,2-1-1 0,-4 1-6 0,-2 1-1 16,-2 1-4-16,-5 2-3 0,3 1 0 0,-4 1-3 15,1 1 2-15,3 3 0 0,2 0 4 0,2 1-3 16,1 0-3-16,2 0-6 0,4 2-11 0,1 1-9 16,2 0-15-16,0-2-20 0,0 2-59 0,2-3-150 15,0 1-649-15,0-1-447 0</inkml:trace>
  <inkml:trace contextRef="#ctx0" brushRef="#br0" timeOffset="168005.56">12479 15705 1531 0,'0'0'232'0,"0"0"-137"0,0 0-12 15,0 0 10-15,0 0 13 0,0 0 2 16,0 0-12-16,0 0-19 0,0 0-16 0,0 0-11 16,0 0-11-16,0 0-6 0,0 0-7 0,0 0-9 15,-10 100-5-15,12-90-1 0,4-3-2 16,-2 0 0-16,4-2 4 0,0-3-4 0,0-1 3 15,0-1 0-15,3 0 0 0,-1-6 4 0,0 0-2 16,-1-5 0-16,0-1-2 0,0 1 1 0,1-3 1 16,-4 2 1-16,-2-2 0 0,0 1-2 0,-2 1 1 15,-2-1-2-15,0 1 1 0,-4 0-5 16,0 2-1-16,-3 0-2 0,-1 0-2 0,1 2-1 16,-1 0-3-16,-1 2-3 0,-1 1-9 0,1 3-3 15,0 2-13-15,0 0-15 0,1 1-34 0,1 4-175 16,4-2-1262-16</inkml:trace>
  <inkml:trace contextRef="#ctx0" brushRef="#br0" timeOffset="173122.34">10246 14395 2240 0,'0'0'19'0,"0"0"-19"0,0 0-6 0,0 0 5 16,0 0 8-16,67-131 6 0,-55 100 10 15,0-4 6-15,-1-3 8 0,4-3 5 0,-4-3-1 16,0-5-5-16,1-1-8 0,-2-2-9 0,-1-2-7 15,2-2-4-15,-3-2-1 0,-4-2-5 16,1-3-4-16,-3-4-4 0,-2 2 0 0,0-2 0 16,-7 1 2-16,-3-1 5 0,-3 1 0 0,-5 2 4 15,-4 0 8-15,-1 0 9 0,-6 3 10 0,-2 0 7 16,-2 1 0-16,-3 0 0 0,-4 0-8 0,-1 2-10 16,-1 3-2-16,-3 0-10 0,-1 2-3 0,-3 1-1 15,1 2 3-15,-2 3 1 0,-1 1 0 16,-2 1 4-16,-1 2-6 0,-4-3 1 0,4 1-2 15,-5-2-4-15,0 1 5 0,-2-3-2 0,-1 3 3 16,-1 0-1-16,-5 0-2 0,1 1-11 16,-2 2-2-16,-1 1 1 0,-1 2 1 0,-1 2 14 15,1 4-2-15,0 3-3 0,-4 2-1 0,0 4-6 16,1 2 4-16,-2 4 2 0,0 2 3 0,1 4-1 16,-1 2 0-16,3 3-1 0,0 2-2 15,-1 5 3-15,1-2-1 0,2 3 1 0,1 0 1 16,2 0-2-16,2-1 1 0,3 0-2 0,3-3-1 15,2 1 3-15,3-3-1 0,2 0 1 0,4-1-2 16,-1 0 2-16,5 0 2 0,-2 0 0 16,6 1 1-16,1-1-1 0,4 1 0 0,3 0-3 15,6 1 1-15,3-1-4 0,3-1-4 0,6 1-3 16,0 0-5-16,6-2-9 0,3 3-11 16,2-2-21-16,4-2-30 0,0 0-46 0,7-2-83 15,0 2-236-15,-3 2-1013 0</inkml:trace>
  <inkml:trace contextRef="#ctx0" brushRef="#br0" timeOffset="173721.8">7194 10997 1517 0,'0'0'49'0,"0"0"-51"0,0 0-20 15,0 0 3-15,0 0 12 0,0 0 6 0,0 0 2 16,0 0 1-16,0 0-8 0,0 0-1 0,0 0 1 16,109-122 1-16,-99 114 10 0,-3 2 11 0,1 2 11 15,-3 0 16-15,-2 2 14 0,-1 1 20 16,-2 1 27-16,0 0 15 0,0 0-1 0,-4 3-20 16,-2 4-29-16,-3 1-22 0,-2 2-12 0,0 3-1 15,-3 2-4-15,-4 4-3 0,-1 2-1 0,-1-1-2 16,-4 3 0-16,-2 2 2 0,0-2 0 15,0 2 0-15,-4 1-3 0,3 0-3 0,0-3-2 16,0 1-3-16,-1 0 0 0,1-1 2 0,-1-3-2 16,1 0 2-16,1-1 1 0,1-4 1 15,2 1 1-15,2-2-1 0,3-2-4 0,3-2-3 16,4-2-2-16,2-2-6 0,3-1-3 0,2-3-5 16,3 0-6-16,0-2-5 0,1 2-4 15,0-2 3-15,0 1 3 0,0 1 6 0,0 1 4 16,1 1 3-16,2 3 4 0,0 1 0 0,4 4 5 15,-2 2-1-15,1 4 0 0,3 0 0 0,0 4-5 16,2 0-2-16,0-1-1 0,6 0-5 0,-2 0 1 16,4-2-4-16,0 0 1 0,4 0-3 0,-1-4-1 15,3 1-2-15,0-2-5 0,0 0-7 16,2 0-13-16,2-3-20 0,2 1-39 0,1-3-88 16,-4-2-337-16,-11-3-909 0</inkml:trace>
  <inkml:trace contextRef="#ctx0" brushRef="#br0" timeOffset="196170.98">20905 8431 1689 0,'0'0'199'0,"0"0"-137"15,0 0-11-15,0 0 40 0,0 0 38 0,0 0 24 16,0 0-4-16,0 0-33 0,0 0-28 0,0 0-23 16,0 0-16-16,0 0-14 0,-10-9-4 15,9 14 4-15,-2 5 4 0,1 4 12 0,-3 3-1 16,2 3-6-16,-2 2 3 0,2 1-6 0,-1 4-2 15,-1 0-9-15,0-1-13 0,0 0-6 0,4 1-5 16,0-1-1-16,1-3-3 0,0 1-1 0,0-5-3 16,1-2 0-16,4-2 2 0,1-3-2 15,1-4 5-15,-1-1-4 0,3-5-3 0,2-2-1 16,-1 0-2-16,2-5-2 0,1-5 3 0,-1-2 0 16,0-3 1-16,1-2 6 0,0-1 1 0,-1-2 2 15,-2-1 0-15,-1 1 2 0,0-1-2 16,-4-1 0-16,3-1-1 0,-1 1-7 0,-2 3 4 15,1-1 0-15,-3 3-2 0,0 1 6 0,1 3-5 16,-2 2 1-16,0 3 1 0,-2 2-1 16,0 2 1-16,2 2-1 0,-2 2-2 0,0 0-4 15,0 1 3-15,0 5 2 0,1 2 8 0,1 4 10 16,1 2-2-16,0 1 2 0,0 3-1 0,0 2-2 16,0 1 0-16,1-1 0 0,1 1-7 15,2-1-6-15,1 2 0 0,1-2-3 0,1 0 3 16,4-1 1-16,-2-2-3 0,0-1 2 0,1-2-2 15,0-3 0-15,-1-2 2 0,-1-4 3 0,0-3 2 16,1-2 3-16,-2 0 3 0,0-7-2 0,0-1 1 16,0-4-5-16,-2-2-2 0,0 0-3 0,-4-1-4 15,-3-2 5-15,1 0 0 0,-2 0 0 16,0-1 2-16,-2-1 1 0,-3 1 0 0,-3-3-1 16,0 0-4-16,1 1-1 0,1-3 3 0,-3 2-3 15,3 1 3-15,0 2-5 0,0 0-5 16,3 5-7-16,-1 1-7 0,0 4-7 0,3 2-18 15,0 2-28-15,1 2-51 0,0 2-65 0,0 0-78 16,0 0-154-16,0 0-1115 0</inkml:trace>
  <inkml:trace contextRef="#ctx0" brushRef="#br0" timeOffset="198604.99">21450 8612 2002 0,'0'0'335'15,"0"0"-201"-15,0 0-29 0,0 0 20 0,0 0 11 16,0 0-1-16,0 0-28 0,0 0-32 0,0 0-19 16,0 0-12-16,0 0-6 0,0 0-2 15,0 0-6-15,0 0-9 0,-36 1-1 0,42-1-3 16,0 0 0-16,4-1 6 0,4-3-4 0,-1 0-1 15,5 1-3-15,0 0-4 0,2-2-1 0,-2 2-8 16,5-3 5-16,-1 1-6 0,0-2 0 0,-1 2 2 16,0-1-6-16,1-1 3 0,-5 2-5 15,0 0-6-15,-4 1-3 0,-1 1-15 0,-5 1-12 16,-2 0-26-16,-4 2-39 0,-1 0-42 0,0 0-55 16,-3 5-86-16,-1-1-190 0,0-1-1035 0</inkml:trace>
  <inkml:trace contextRef="#ctx0" brushRef="#br0" timeOffset="198790.52">21426 8756 2554 0,'0'0'140'16,"0"0"-64"-16,0 0-4 0,0 0 31 0,0 0 15 16,0 0-1-16,0 0-26 0,124-25-27 15,-101 20-17-15,1-1-12 0,2 1-9 0,-3 0-9 16,4-1-5-16,-4 1-11 0,-1 1-5 0,-1-1-8 15,-4 1-13-15,-5 0-18 0,0 2-41 0,-2-1-64 16,-3 1-133-16,-3 1-477 0,-1-1-850 0</inkml:trace>
  <inkml:trace contextRef="#ctx0" brushRef="#br0" timeOffset="199305.17">22084 8408 3032 0,'0'0'55'0,"0"0"-41"0,0 0 2 15,0 0 19-15,0 0 17 0,0 0 8 0,0 0-8 16,0 0-10-16,0 0-13 0,0 0-6 0,0 0-4 16,0 0 1-16,0 0 4 0,0 0-3 0,-20 111-2 15,15-94-3-15,2-1-3 0,1 1-2 16,2-2-3-16,0-1-1 0,0 0-8 0,2 0 2 16,6-2-2-16,-3-1 1 0,2 0 5 0,3-1-3 15,1-3 0-15,2-1-1 0,2-1 0 0,-1-1 0 16,3-3 1-16,-1-1-1 0,3 0-4 15,0-5 5-15,2-2-2 0,-1-2 2 0,-3-2 4 16,2-1-8-16,-3 0 3 0,-1-4 0 0,-3 1-1 16,-1-1 1-16,-3 0 1 0,-1 0-3 0,-3-2 1 15,-1 2 2-15,-2-4-1 0,-1 3 3 16,0-2-2-16,-4 0-2 0,-2-1-1 0,-3 1 1 16,-3 2 1-16,-1 0-1 0,0 3 3 0,-2 2-1 15,0 2 4-15,-1 2-2 0,1 2 1 16,-2 4 2-16,1 0-4 0,1 2 0 0,3 0-3 15,-2 2-3-15,4 0-4 0,0 3-1 0,3 0-9 16,3 1-14-16,0-1-20 0,2 0-43 0,2-1-57 16,0 2-96-16,0-3-260 0,0 0-1129 0</inkml:trace>
  <inkml:trace contextRef="#ctx0" brushRef="#br0" timeOffset="199892.74">22991 8347 2291 0,'0'0'164'0,"0"0"-47"0,0 0 0 16,0 0 14-16,0 0-7 0,0 0-20 0,0 0-33 16,0 0-21-16,0 0-11 0,0 0-4 0,0 0-9 15,0 0-5-15,0 0-1 0,127-1-11 16,-98-2 4-16,1-2-5 0,2-1 3 0,1 0 1 16,-2 2-4-16,4-2 0 0,-3 1-6 0,1 1-3 15,-3-1-6-15,-3 0-6 0,-1 3-18 0,-6-3-34 16,-3 2-45-16,-4-2-64 0,-1 0-105 15,-4 0-205-15,-5 2-1062 0</inkml:trace>
  <inkml:trace contextRef="#ctx0" brushRef="#br0" timeOffset="200221.18">23309 8126 2807 0,'0'0'77'0,"0"0"-39"15,0 0 17-15,0 0 30 0,0 0 15 16,0 0-10-16,0 0-29 0,0 0-29 0,0 0-9 16,0 0-8-16,0 0-4 0,129 53-2 0,-107-46-4 15,-4 2-1-15,3-1 1 0,-2 2 1 0,0-2 1 16,-2 1-2-16,-3 0 2 0,1 0-5 16,-2 0 5-16,-2-1 1 0,-3 2-3 0,0-2 5 15,-2 1-3-15,2-1-1 0,-5 1 0 0,0 1-1 16,-2 0 2-16,-1 0-1 0,0 0 5 0,-3-1-7 15,-1 2 3-15,-5-2 1 0,-1 1-1 16,1-2 4-16,-3 0-2 0,-1-1 1 0,1 1-2 16,-3-1-3-16,1 2-2 0,-2-2-3 0,4 0-2 15,-2-2-8-15,2 0-7 0,4 0-19 0,1-3-26 16,3 0-34-16,1-2-64 0,3 0-106 0,0 0-297 16,0 0-1070-16</inkml:trace>
  <inkml:trace contextRef="#ctx0" brushRef="#br0" timeOffset="200770.71">24137 7982 2686 0,'0'0'323'0,"0"0"-265"0,0 0-20 16,0 0 24-16,0 0 13 0,0 0 0 0,0 0-14 15,0 0-23-15,-39 122-12 0,29-97-7 0,3 0-9 16,-3 0-1-16,0-1-4 0,-1-1-2 16,1 1 1-16,-4-2-3 0,3 1 0 0,-5-1 0 15,1 0 0-15,-3-3-4 0,1-2 2 0,0-3-2 16,-1-3 1-16,-1-3 2 0,2-2-4 16,2-3-2-16,3-1-7 0,-1-2-5 0,5 0-5 0,0-6-4 15,3-3 3-15,3-3-4 0,2-4 0 16,0-1 3-16,2 0-3 0,5-4 5 0,1 2-2 15,2 0 4-15,1 0 0 0,-2 0 7 0,2 0 5 16,0 1 8-16,-1 2 9 0,-1 2-2 16,2 4 4-16,-3 1-3 0,-1 4-1 0,1 1 4 15,0 3-1-15,1 1 3 0,-3 0 3 0,2 2 1 16,0 4-1-16,1 1 0 0,0 3 0 0,-1-2-1 16,0 3 0-16,1-1 0 0,-2 2 2 15,3-1-5-15,-1 1 0 0,1-2-1 0,2 1-5 16,-1 1 0-16,2-1-3 0,2-1-2 0,-1-1-4 15,4 0 4-15,1-2-1 0,0 0 1 16,2-5 5-16,-2-2-3 0,1 0 1 0,0-1 3 16,-3-7 2-16,0-1 0 0,-1-2 0 0,-3-1-1 15,-2-2-4-15,-4-1 4 0,-2 1-1 0,-2-3-1 16,-3 1 2-16,0-3-4 0,-5 1-1 0,-3-1 0 16,0-1-2-16,-2 1-2 0,-4 0 0 15,1 1-1-15,-4 3-5 0,1 1-1 0,-2 2-6 16,-1 4-8-16,-1 2-8 0,-1 3-29 0,0 1-48 15,5 2-125-15,5 0-1428 0</inkml:trace>
  <inkml:trace contextRef="#ctx0" brushRef="#br0" timeOffset="204571.83">20079 9618 1153 0,'0'0'190'0,"0"0"-102"0,0 0-3 16,0 0 49-16,0 0 27 0,0 0 10 0,0 0-24 15,0 0-28-15,0 0-12 0,0 0-4 0,0 0-6 16,-8-30-5-16,7 28 1 0,0-1-6 0,1 1-1 15,-1 1-3-15,1 0-7 0,0 1-6 0,0 0-9 16,0 0-6-16,0 1-8 0,0 6-3 16,-1 2-3-16,1 5-7 0,0 4-3 0,-2-1-11 15,2 5-7-15,-2-1-3 0,2 1-5 0,0-1 2 16,0 1-5-16,0 1 0 0,0-3 0 0,0 1-2 16,0 0 0-16,0-3 0 0,0 0-1 15,0-3-1-15,4-2 2 0,-2-2-2 0,0-1-2 16,3-4 0-16,-2-3-3 0,1 0 3 0,3-3-1 15,2 0 0-15,-1-5 0 0,0-4-2 0,1-2 5 16,1-2-4-16,1-1 6 0,0-4-5 16,-3 0 3-16,1-1 2 0,0-1-2 0,0 0 6 15,-2 2-4-15,-2-2 4 0,4 3-2 0,-2 0 5 16,-2 2-3-16,2 0-1 0,-3 1-1 16,3 4-4-16,-5 2 4 0,4 1-4 0,-3 2 3 15,-2 3 1-15,2 1-3 0,0 1 5 0,-2 0-2 16,0 1 6-16,1 7 2 0,-2 1-1 0,3 3-1 15,0 4-6-15,-2 0 2 0,1 0-1 16,-1 1-1-16,5 0 0 0,-3 2 0 0,0-2-2 16,5-1-1-16,-1 0 0 0,1-2-1 0,3-2 0 15,0-3-1-15,1-5 1 0,1-4 4 0,1 0 3 16,1-5 6-16,0-6 0 0,1-2 0 0,-1-4 0 16,-1 1-4-16,-3-2 2 0,0-2 0 15,-4 2 0-15,-3 0-1 0,-1-2-1 0,-1 1-1 16,-2 1-1-16,0 0 0 0,-5-1-1 0,-2 1-3 15,0 0-2-15,-4-2-2 0,1 3-2 0,0 1 0 16,-1-1-2-16,2 5 0 0,1 1-1 0,-1 5-10 16,6 0-13-16,-1 2-17 0,2 3-42 15,2 1-22-15,0 0-54 0,4 0-124 0,-2 0-1278 0</inkml:trace>
  <inkml:trace contextRef="#ctx0" brushRef="#br0" timeOffset="204796.74">20569 9621 3095 0,'0'0'39'0,"0"0"-39"0,0 0-1 15,0 0 12-15,0 0 5 0,0 0-1 16,0 0-10-16,0 0-11 0,0 0-3 0,122-58-4 15,-103 53-8-15,-2 0-22 0,-2 2-39 0,1 1-46 16,-4 2-56-16,-2 0-69 0,-2 0-83 16,-4 0-249-16,-1 0-814 0</inkml:trace>
  <inkml:trace contextRef="#ctx0" brushRef="#br0" timeOffset="204955.32">20602 9729 2688 0,'0'0'104'0,"0"0"-41"0,0 0 11 0,0 0 11 16,0 0-5-16,0 0-23 0,0 0-27 16,0 0-20-16,0 0-8 0,0 0-5 0,0 0-12 15,0 0-24-15,130 3-48 0,-105-10-74 0,-3 0-133 16,-8 1-338-16,-4 2-919 0</inkml:trace>
  <inkml:trace contextRef="#ctx0" brushRef="#br0" timeOffset="205304.05">21096 9424 2798 0,'0'0'71'0,"0"0"-15"16,0 0 20-16,0 0 27 0,0 0 5 0,0 0-13 15,0 0-35-15,0 0-23 0,-57 136-8 16,53-115-9-16,-1 1 1 0,2 0-9 0,3-2-6 15,0 2-2-15,0-4-6 0,7-2 1 0,1-2 0 16,3-4 2-16,2-1-1 0,1-3 2 0,2-3 3 16,3-3 0-16,-1 0 0 0,1-3 3 15,1-5 1-15,-1-2-1 0,-1-2 7 0,0-2-3 16,-3-2 2-16,-2-1 1 0,-1-1-2 0,-6 1 1 16,0-1-4-16,-5-2 0 0,-1 1-2 15,0 1-3-15,-3-2-1 0,-5 1-4 0,-3 1 1 16,-1 0-2-16,-5 0 2 0,-3 2-2 0,0 1-4 15,-2 3 3-15,0 1-5 0,-2 4 1 0,3 1-2 16,1 3-14-16,0 3-22 0,4 0-48 0,1 0-103 16,5 4-383-16,4-1-1113 0</inkml:trace>
  <inkml:trace contextRef="#ctx0" brushRef="#br0" timeOffset="206722.64">19574 10511 1444 0,'0'0'372'0,"0"0"-184"0,0 0-30 16,0 0-9-16,0 0-6 0,0 0-13 0,0 0-20 15,0 0-23-15,0 0-11 0,0 0-7 0,0 0-7 16,0 0 2-16,0 0-10 0,0 0-3 16,-30-46 2-16,30 46-5 0,0 2 13 0,5 6 5 15,-1 5 4-15,2 7-3 0,-1 5-10 0,4 4-14 16,-1 5-14-16,0 2-5 0,-2 2-10 15,3 0-5-15,-3 3-1 0,-2-5-6 0,2 0 1 16,-2-3-2-16,2-1-1 0,-1-1 3 0,0-6-2 16,-1-3 2-16,3-5-5 0,-4-2 0 0,4-3-4 15,-3-3-7-15,1-2-8 0,-2-3-10 0,-1-2-13 16,3-2-19-16,-3 0-32 0,1 0-54 0,-1-4-88 16,3-1-182-16,-4 2-1200 0</inkml:trace>
  <inkml:trace contextRef="#ctx0" brushRef="#br0" timeOffset="207270.49">19990 10500 2655 0,'0'0'124'0,"0"0"-48"16,0 0-6-16,0 0 23 0,0 0 11 0,0 0 6 15,0 0-28-15,0 0-30 0,0 0-17 0,0 0-13 16,0 0-3-16,0 0-3 0,0 0 1 0,-132 37 2 16,117-18 1-16,0 1 3 0,4 3-1 15,1 0 2-15,2 2-1 0,4 1-4 0,2-2-3 16,-2 2-9-16,4 0-2 0,0-4-4 0,0 1-1 15,5-1 0-15,-1-1-2 0,3-1-4 0,1-3-1 16,2-1-2-16,0-2-3 0,3-3 6 16,-1-2-4-16,1-4 0 0,3-2 3 0,0-3-2 15,-1 0 1-15,-1-3 4 0,1-5 2 0,-3-2-1 16,0-1 4-16,-2-2-5 0,-1 1-2 0,-3-2 3 16,-2 0-3-16,-3 0 5 0,2-1 2 15,-1 2 0-15,-1-2-2 0,-1 0 3 0,0 2-3 16,0 0 1-16,0 1 10 0,0 1-7 0,0 2 3 15,0 3-1-15,0 2-4 0,0 1 7 0,0 3 2 16,0 0-1-16,1 1 1 0,0 5 3 16,0 4 1-16,1 1 4 0,1 4 4 0,-1 2-10 15,0 2 0-15,-1 2-2 0,1-1-7 0,2 2 9 16,-1-1-3-16,0-1-3 0,3 0-4 16,-3-1-1-16,4-3-7 0,-1-1 0 0,1-1-2 15,-1-2-14-15,-2-2 0 0,2-2-13 0,-3-2-6 0,0-1-13 16,2-2-21-16,-1-1-32 0,2-2-56 15,-3 0-135-15,-2 0-992 0</inkml:trace>
  <inkml:trace contextRef="#ctx0" brushRef="#br0" timeOffset="207770.31">20306 10546 1351 0,'0'0'21'0,"0"0"-13"0,0 0 27 0,0 0 44 15,0 0 24-15,0 0 12 0,0 0 1 0,0 0-3 16,0 0 10-16,0 0 14 0,0 0-2 0,0 0-13 16,0 0-16-16,0 0-18 0,-15-22-11 15,14 21-7-15,1 1 0 0,-2 0 2 0,2 0-4 16,-2 0-1-16,2 0-11 0,-1 0-6 0,1 0-7 16,0 0-5-16,-1 0-2 0,0 0-3 0,-1 1-1 15,-1 1 0-15,-1 0 2 0,4-2 0 16,-1 1 1-16,0 0-2 0,1 0-8 0,0 1-3 15,0 0-9-15,0 0-1 0,0 2 1 0,-1 2-2 16,1 1 0-16,0 3-3 0,-1 4-3 16,0 2 0-16,-3 2 1 0,3 5-2 0,0 0 1 15,1 2-1-15,0-1-5 0,0 0 2 0,0-1-2 16,4-1-3-16,3-2 2 0,3-2-6 0,0-2-3 16,0-2-4-16,6-3-5 0,-3-1-6 0,0-5 0 15,3 0-10-15,-2-4-10 0,2-1-17 16,-1 0-31-16,1-3-54 0,-5-2-135 0,-5 2-1044 0</inkml:trace>
  <inkml:trace contextRef="#ctx0" brushRef="#br0" timeOffset="208040.23">20478 10575 2544 0,'0'0'424'16,"0"0"-347"-16,0 0-29 0,0 0 22 0,0 0 10 16,0 0 4-16,0 0-13 0,0 0-31 15,23 119-11-15,-17-96-9 0,1 3-5 0,0-1 2 16,2 1-5-16,0 2-3 0,0 0-1 0,2 0 0 16,-3 0 0-16,1-2 0 0,-3 0 3 15,2-2-5-15,-3-3 2 0,-3 0 0 0,-1-3 0 16,-1-2-2-16,-2-2-5 0,-4-4-2 0,-4 0-7 15,2-5-16-15,-2-1-23 0,-3 0-36 0,2-3-50 16,-1-1-88-16,2 0-190 0,3 0-1223 0</inkml:trace>
  <inkml:trace contextRef="#ctx0" brushRef="#br0" timeOffset="208487.24">20626 10604 2863 0,'0'0'97'16,"0"0"-29"-16,0 0 1 0,0 0 18 0,0 0-2 15,0 0-9-15,0 0-25 0,0 0-27 16,0 0-11-16,0 0-4 0,0 0-3 0,55 129 3 16,-54-116 0-16,3-2-1 0,-2 1-3 0,0-3 2 15,-1-2-5-15,2-1 2 0,0-3 0 16,0 0-4-16,-1-3 3 0,4 0-1 0,-2-3 7 15,1-4-1-15,-1-1-2 0,4-2-2 0,-1-2-3 16,-1 1-1-16,4-4 2 0,-3 0 2 0,-2 0-1 16,2 1-1-16,-3 0 0 0,1-2-5 15,-3 3 3-15,1 1 0 0,1 1-2 0,-1 1 3 0,0 2 0 16,1 2-2-16,-1 3 1 0,-2 0 1 16,0 3-2-16,1 0 1 0,0 0-2 0,-1 0 0 15,0 3 1-15,0 3 3 0,1-1 1 0,-1 2 3 16,3 2 2-16,-1 0-2 0,1-1 4 0,3 0-1 15,-2 0-1-15,1 0 1 0,3-2-1 16,1 0 1-16,-1-4-2 0,1-2 3 0,0 0-3 16,0 0-2-16,-1-2 1 0,-4-5-8 0,2 0 0 15,-3-3-9-15,0 1-8 0,-3 0-6 16,-1-1-14-16,0 0-11 0,-6 1-18 0,1 2-26 16,-1-2-36-16,-1 2-66 0,2 1-135 0,0 1-633 15,3 3-596-15</inkml:trace>
  <inkml:trace contextRef="#ctx0" brushRef="#br0" timeOffset="208766.74">20889 10296 283 0,'0'0'18'0,"0"0"-21"16,0 0 28-16,0 0-12 0,0 0-47 15,0 0-135-15,0 0 36 0</inkml:trace>
  <inkml:trace contextRef="#ctx0" brushRef="#br0" timeOffset="209120.8">20889 10296 81 0,'16'-25'126'0,"-17"25"-4"0,1-2 11 15,0 2 52-15,-1 0-13 0,1 0-23 0,0-1-28 16,0 1-24-16,0 0 23 0,0-1 31 0,1 1 14 16,0-1 13-16,1 0-1 0,1-1-17 0,-2 0-9 15,0 1-18-15,0-1-11 0,-1 2-10 0,1-1-9 16,-1 0-9-16,0 0-11 0,1-1-5 0,-1 1-11 16,2 1-8-16,1 0-6 0,-2 0-4 15,2 0 6-15,-2 3 0 0,5 0 5 0,-2 4-1 16,1 1-9-16,0 4-4 0,3 1-7 0,2 3-3 15,-1 4-5-15,1 1-7 0,2 0-5 16,-2 3-10-16,2-1-3 0,-2 1-3 0,0-2-1 16,1 2 1-16,-2 0-4 0,-1-2-2 0,-3 1-1 15,1-2-5-15,-3-2-3 0,-1-3-7 16,-2-1-9-16,0-2-8 0,-5-2-13 0,-3-1-15 16,1-1-20-16,-1-1-22 0,-3-2-41 0,2-2-92 15,2-1-294-15,2-3-1092 0</inkml:trace>
  <inkml:trace contextRef="#ctx0" brushRef="#br0" timeOffset="209805.92">21151 10107 2549 0,'0'0'152'0,"0"0"-93"0,0 0-13 0,0 0 28 15,0 0 18-15,0 0 11 0,0 0-7 16,0 0-22-16,0 0-5 0,0 0-6 0,0 0 0 16,0 0 0-16,0 0-8 0,13 143-10 0,-3-111-14 15,0 3-13-15,0 1-11 0,1 0 2 0,-1 3 1 16,-1 0-4-16,2-2 0 0,-3 2-1 16,2-2-7-16,1 0 5 0,-1-5 2 0,1-2-4 15,0-2 6-15,-1-3-5 0,0-2-2 0,1-3 3 16,-1-2-3-16,-1-3 1 0,-4-2 1 0,4-2-6 15,-5-2-8-15,-1-3-2 0,-1-2-10 0,-2-1-9 16,0-2-12-16,-1-1-18 0,-5 0-28 0,3-1-37 16,-5-3-72-16,4 0-182 0,0 1-1243 0</inkml:trace>
  <inkml:trace contextRef="#ctx0" brushRef="#br0" timeOffset="210250.68">21481 10351 2460 0,'0'0'309'15,"0"0"-188"-15,0 0-23 0,0 0 12 0,0 0 2 16,0 0-6-16,0 0-25 0,0 0-25 16,0 0-17-16,0 0-15 0,0 0-5 0,0 0-8 15,0 0 0-15,0 0-3 0,15-2-3 0,3-5-1 16,1-1-8-16,1-1-1 0,0-1-6 0,-1 1-5 16,0 0-5-16,-3 1-9 0,-1 0-17 0,-4 2-24 15,-1 0-35-15,-4 3-51 0,-2 0-81 16,-3 1-179-16,0 2-1153 0</inkml:trace>
  <inkml:trace contextRef="#ctx0" brushRef="#br0" timeOffset="210471.38">21484 10453 2972 0,'0'0'132'0,"0"0"-64"0,0 0-10 0,0 0 15 16,0 0 7-16,0 0 0 0,0 0-25 15,0 0-16-15,0 0-11 0,0 0-11 0,0 0 0 16,124 10-5-16,-109-10 0 0,1 0-5 0,-1-2-1 16,0-1-3-16,0 0 0 0,-2 1-2 15,0-2-5-15,-1 1-5 0,-3-1-12 0,-1 1-9 16,-3-1-17-16,-2 0-28 0,3 1-38 0,-1-1-73 16,-2 1-185-16,0 1-1277 0</inkml:trace>
  <inkml:trace contextRef="#ctx0" brushRef="#br0" timeOffset="211116.56">22297 9649 2345 0,'0'0'68'15,"0"0"5"-15,0 0 19 0,0 0 26 0,0 0 14 16,0 0-12-16,0 0-29 0,0 0-20 15,0 0-10-15,0 0-3 0,0 0 5 0,0 0 1 16,0 0 2-16,0 0-3 0,-63 93-13 0,65-66-6 16,3-2-15-16,0 2-12 0,3-3-7 0,-1 1-8 15,-1-2 0-15,1-1-4 0,1-2-5 16,-3-3-9-16,1-1-9 0,-1-2-12 0,0-3-15 16,0 0-25-16,1-3-38 0,-2 1-49 0,0-2-73 15,-1-3-133-15,0 0-604 0,-1-3-560 0</inkml:trace>
  <inkml:trace contextRef="#ctx0" brushRef="#br0" timeOffset="211369.97">21962 10317 3206 0,'0'0'76'0,"0"0"-46"15,0 0-4-15,0 0 15 0,0 0 15 0,0 0-1 16,124-55-10-16,-89 42-14 0,1-2-10 0,1 0-5 16,2-1-1-16,-1 0 3 0,-1 1-2 0,1 0 1 15,-3 1-11-15,0 1-6 0,-4 2-1 16,-5 0-7-16,-4 3-9 0,-6 2-10 0,-5 1-15 16,-2 0-20-16,-4 3-25 0,-3-1-36 0,-2 2-75 15,0 1-168-15,0 0-1255 0</inkml:trace>
  <inkml:trace contextRef="#ctx0" brushRef="#br0" timeOffset="212053.55">22177 10417 2576 0,'0'0'95'0,"0"0"-39"0,0 0-8 16,0 0 24-16,0 0 19 0,0 0 11 0,0 0-8 15,0 0-16-15,0 0-14 0,0 0-14 0,0 0-12 16,0 0-4-16,0 0-9 0,0 0-2 16,16 94-7-16,-16-72-5 0,0 2-1 0,-1-1-6 15,1 0-1-15,-1 0-2 0,1-1-1 0,0-1 0 16,0-4-1-16,0-2 1 0,0-3 0 16,2-1 2-16,1-4-4 0,1-2-2 0,0-3 1 15,0-2-1-15,1 0 5 0,1-3-2 0,1-6 3 16,-1-2-2-16,-1-2-2 0,2-3 4 0,0 0 0 15,-1-3 0-15,0 0-2 0,0-2 0 16,0 2 0-16,2-2-2 0,-2 1 4 0,2 0-2 16,-1 4 3-16,2 0-1 0,-3 0 0 0,1 4 2 15,0 1-2-15,-2 2 1 0,2 4-1 0,-3 1 1 16,0 2-2-16,-2 2 2 0,1 0-3 16,-2 0 0-16,2 4 5 0,-2 2 1 0,0 4-1 15,0-1 1-15,-1 3-3 0,1 3-5 0,-1-3 6 16,2 5 2-16,-1-2-1 0,4 2 6 0,0 0-5 15,0-2-1-15,1 0 1 0,3-1-1 16,1-2-2-16,0-1-1 0,1-4 1 0,5-1-8 16,-3-2 7-16,0-4 4 0,1 0 0 0,1-1 10 15,-4-6-6-15,3-2 0 0,-2-2-1 0,-2-2-2 16,1-2 0-16,-4-1-2 0,-1-1 0 0,-4 1-7 16,0-1 4-16,-2 3 1 0,0-3 1 0,0 1 7 15,-4 0-12-15,-4-1-3 0,1 0 0 16,-4-2-6-16,-1 1 1 0,0-1 3 0,1 1-7 15,2 1-5-15,-1 0-2 0,4 3-14 16,1 0-9-16,2 1-28 0,2 2-47 0,1-2-87 16,0 5-228-16,3 1-1236 0</inkml:trace>
  <inkml:trace contextRef="#ctx0" brushRef="#br0" timeOffset="212315.42">22876 9928 3366 0,'0'0'37'0,"0"0"-41"16,0 0-18-16,0 0 13 0,0 0 9 0,0 0 4 15,0 0-7-15,0 0-18 0,0 0-8 0,0 0-7 16,127-46 0-16,-111 42-5 0,-1 2-19 16,1 0-27-16,-4 1-38 0,2-2-43 0,-1 2-88 15,-6 1-251-15,-3 0-988 0</inkml:trace>
  <inkml:trace contextRef="#ctx0" brushRef="#br0" timeOffset="212485.06">22887 10090 2944 0,'0'0'41'0,"0"0"-13"0,0 0 15 15,0 0 11-15,0 0 6 0,0 0-14 0,0 0-25 16,131-11-16-16,-110 6-9 0,0 0-7 0,1-2-8 16,-2 1-20-16,1-1-39 0,-2-2-67 15,-5 4-146-15,-7 0-1270 0</inkml:trace>
  <inkml:trace contextRef="#ctx0" brushRef="#br0" timeOffset="212909.42">23425 9431 2742 0,'0'0'144'0,"0"0"-67"16,0 0-8-16,0 0 22 0,0 0 11 0,0 0-6 15,0 0-20-15,0 0-24 0,0 0-8 0,0 0 0 16,0 0 7-16,0 0 3 0,0 0-14 0,0 0-11 16,19 82-16-16,-12-53-5 0,0 1-1 0,1 0-5 15,0-3 0-15,0 0-10 0,-1-3-2 16,2-1-7-16,0-1-13 0,1-3-16 0,0 0-23 15,0-1-28-15,1-5-42 0,-3 1-66 0,0-3-131 16,-3-1-442-16,0-4-811 0</inkml:trace>
  <inkml:trace contextRef="#ctx0" brushRef="#br0" timeOffset="213172.28">23357 10033 2077 0,'0'0'828'0,"0"0"-748"0,0 0-33 0,0 0 8 16,0 0 16-16,0 0 8 0,0 0-6 0,0 0-19 16,0 0-11-16,0 0-9 0,118-50-4 0,-95 41-1 15,5-3-2-15,0 1-6 0,4-2-4 0,0-1-7 16,3 1-7-16,0-1-3 0,-3 2-7 15,-1 1-3-15,-3 0-7 0,-6 2-17 0,-6 0-21 16,-2 4-40-16,-5 0-62 0,-3 1-109 0,-1 2-289 16,-4 1-1080-16</inkml:trace>
  <inkml:trace contextRef="#ctx0" brushRef="#br0" timeOffset="213637.04">23499 10167 2881 0,'0'0'71'0,"0"0"-62"0,0 0-16 16,0 0 18-16,0 0 16 0,0 0 8 0,0 0-1 16,0 0-11-16,0 0-9 0,0 0-4 0,-57 127 3 15,52-108 2-15,3 1 1 0,-1 1 3 16,3-2-6-16,0 1-3 0,0-2-2 0,3 0 2 16,4 0-3-16,2-2 6 0,1-3-2 0,3 0-4 15,0-2 1-15,1-3-5 0,2-3-1 16,3-1 2-16,-1-4 1 0,1 0-1 0,0-4 1 15,0-4 1-15,0-3-3 0,0-2 7 0,1-1 2 16,-5-3 1-16,0 0 9 0,-4-1 1 0,-3 2 2 16,-4-3 0-16,0 0-3 0,-4 0-6 15,0 0 0-15,0-3-5 0,-6 2-6 0,-2-3 1 16,0 1-6-16,-5 1 2 0,1 2 5 0,-1 2-5 16,-3 0 5-16,1 4-5 0,0 0-4 0,3 2-2 15,-2 1-7-15,3 2-13 0,1 0-20 0,1 2-31 16,2-1-66-16,2 3-135 0,1 1-1371 0</inkml:trace>
  <inkml:trace contextRef="#ctx0" brushRef="#br0" timeOffset="214095.95">24045 9576 3044 0,'0'0'96'0,"0"0"-35"0,0 0 1 0,0 0 7 15,0 0-2-15,0 0-16 0,0 0-29 16,0 0-8-16,0 0-7 0,0 0-6 0,0 0 1 16,0 0-8-16,0 0-3 0,0 0-10 0,104-41-5 15,-87 38-11-15,-5 0-17 0,2 2-15 16,-3 1-28-16,-2 0-31 0,-1 0-41 0,-1 0-72 16,-5 1-131-16,-1 2-1141 0</inkml:trace>
  <inkml:trace contextRef="#ctx0" brushRef="#br0" timeOffset="214269.93">24020 9761 2882 0,'0'0'77'0,"0"0"-32"16,0 0 7-16,0 0 9 0,0 0-5 0,0 0-9 16,0 0-20-16,0 0-10 0,0 0-14 15,121-7-4-15,-100 3-9 0,-1-1-14 0,1 0-19 16,0 1-36-16,-2-1-56 0,-1-1-119 0,-5 2-449 15,-3 0-876-15</inkml:trace>
  <inkml:trace contextRef="#ctx0" brushRef="#br0" timeOffset="-214409.29">24545 9365 1826 0,'0'0'515'15,"0"0"-439"-15,0 0-19 0,0 0 27 0,0 0 19 16,0 0 6-16,0 0-16 0,0 0-19 16,0 0-11-16,0 0-2 0,0 0 0 0,0 0 1 15,0 0-2-15,0 0-2 0,56-35-1 0,-56 41-9 16,0 3-4-16,0 3-10 0,0 3-9 0,-3 2-4 15,-1 4-8-15,-1 1 0 0,-2 1-4 0,-1 1-4 16,0 0-2-16,1 1-3 0,-1-2 0 16,-1 1 1-16,0 0-5 0,-2-2-2 0,2 0 2 15,0-3 0-15,-1-3 1 0,3-4 4 0,0-1-6 16,-1-4-3-16,3-4 1 0,-1-1-3 16,-1-2-5-16,3 0-2 0,-3-1-3 0,3-5 0 15,-4-3 4-15,5-1 4 0,-3-2 3 0,4-1 2 16,-2-1 1-16,1-1 0 0,2 0 0 0,0-1-2 15,1 1 2-15,0 0 4 0,0 0-2 0,0 2 3 16,2 2 3-16,4 0-4 0,-3 3 5 0,4 0 0 16,-3 1-3-16,5 2-1 0,-1 0 2 15,-1 1-4-15,2-1 1 0,-2 0 0 0,2 2-1 16,0 0 7-16,0 1 3 0,-2 0 0 0,0 0 3 16,2 2 0-16,1 0 5 0,0 0 6 15,-1 2-1-15,1 2 2 0,-1 2-4 0,0 2-3 16,0 2 1-16,0-2-1 0,-2 3-2 0,2 1-2 15,2-1-2-15,-2 1-6 0,0 1 2 16,2-2-5-16,0 0 2 0,-1 0-2 0,1-2-1 16,0-1 2-16,-1-3-2 0,1 0 3 0,-1-3-2 15,0-2 1-15,0 0 2 0,0 0-1 0,-1-4 2 16,1-3-2-16,-1-1 1 0,-1-3 1 0,-1-1-1 16,0-2 0-16,0 1 2 0,-4 0-2 0,1-1 0 15,-2 0 4-15,-2 0-2 0,0 1-2 16,-2 0 0-16,-3-2-1 0,-4 1 1 0,0-1 3 15,-1-1-6-15,0 1 0 0,-1 0 2 0,1 2 0 16,0 2 2-16,-1 0 1 0,2 3-4 16,2 0-2-16,-1 2 0 0,-1 0-3 0,1 1 0 15,-1 1-5-15,3 0-6 0,-1-1-16 0,-1 2-22 16,4 0-32-16,-3 2-67 0,2 1-147 0,0 0-1378 0</inkml:trace>
  <inkml:trace contextRef="#ctx0" brushRef="#br0" timeOffset="-211159.9">19341 11841 1271 0,'0'0'164'16,"0"0"-23"-16,0 0 22 0,0 0 25 0,0 0-1 15,0 0-26-15,0 0-30 0,0 0-22 0,0 0-13 16,0 0-4-16,0 0-6 0,0 0 0 16,29-65-2-16,-29 64-6 0,1 0-7 0,0 1-11 15,2 0-1-15,-1 4 0 0,1 3 0 0,-1 6-3 16,5 3-13-16,-4 4-13 0,4 1-16 0,-4 4-6 16,4-1-4-16,-4 0-2 0,5 1-3 15,-5-3-3-15,4 1-4 0,-4-2-5 0,3-3 5 16,-3 0 3-16,3-3 1 0,-4-3 6 0,0-5-4 15,-2-2 2-15,1-2 0 0,0-3 1 16,2 0-1-16,-2-3 1 0,0-6-1 0,1-3-2 16,0-2 2-16,3-4 0 0,-2-1-1 0,3 1 5 0,-2 0-5 15,-2-1 1-15,4 1-2 0,-3-1-4 16,2 3 6-16,-1-2 0 0,-2 4 1 0,5-1 0 16,-4 5 1-16,-1 0 1 0,3 4 1 0,-3 0 1 15,0 3-2-15,3 1-1 0,-2 2-1 16,3 0-1-16,-2 4 5 0,-1 3-1 0,4 1 2 15,-1 4 2-15,-2 3-3 0,-1 2 0 0,4 1 1 16,-4 0-4-16,3 2 2 0,-4-1 0 16,4 0-1-16,-2-1 4 0,1-1-2 0,1-2-2 15,1-2 0-15,1-3 1 0,-3-3-1 0,5-2 3 16,-3-4 4-16,0-1 0 0,-1 0 6 0,4-7 4 16,-3-2 1-16,-1-4-2 0,2-1-2 15,1-2-3-15,-2-1-4 0,-3 2 1 0,3-3-5 16,-4 2-2-16,-2-2-1 0,0 2-5 0,-1-4 3 15,0 2-2-15,0 0 0 0,0-1-2 0,0-1-4 16,0 0-4-16,-1 1-4 0,0 1-3 0,-1 3-5 16,1 3-5-16,1 2-7 0,0 2-17 0,0 5-23 15,0-1-38-15,2 4-73 0,0 0-154 16,2 0-1273-16</inkml:trace>
  <inkml:trace contextRef="#ctx0" brushRef="#br0" timeOffset="-210979.82">19828 11882 2973 0,'0'0'61'0,"0"0"-38"16,0 0-10-16,0 0 12 0,0 0 6 0,0 0-1 16,0 0-13-16,0 0-13 0,0 0-5 15,0 0-6-15,0 0-3 0,0 0-10 0,0 0-17 16,121-97-24-16,-112 95-43 0,0 1-78 0,-1 1-128 15,-4 0-400-15,-2 0-798 0</inkml:trace>
  <inkml:trace contextRef="#ctx0" brushRef="#br0" timeOffset="-210793.59">19816 12042 2698 0,'0'0'296'0,"0"0"-236"0,0 0-19 0,0 0 9 15,0 0 10-15,0 0-1 0,0 0-11 0,0 0-22 16,127-37-16-16,-106 30-11 0,-2 0-11 0,0 1-11 16,-1-1-31-16,-2 0-50 0,-4 1-85 0,-2 1-197 15,-5 3-1212-15</inkml:trace>
  <inkml:trace contextRef="#ctx0" brushRef="#br0" timeOffset="-210192.1">20433 11597 2661 0,'0'0'75'0,"0"0"-21"0,0 0 32 16,0 0 26-16,0 0 14 0,0 0-16 0,0 0-40 15,0 0-26-15,0 0-14 0,0 0-4 16,0 0-2-16,0 0-5 0,0 0-2 0,0 0-4 16,-47 114-5-16,40-97 0 0,1 1-3 0,-2 1-3 15,2-2-1-15,0 0-7 0,-1-1 4 16,2-1 0-16,-4-1 0 0,2-3 5 0,-2 0-9 16,4-2-3-16,-4-2-1 0,1-3-4 0,0-3 0 15,2-1 3-15,-1 0-4 0,-1-5-3 0,5-2 8 16,-2-3 2-16,2-2 3 0,1 0 3 15,1-3-3-15,1 3-2 0,0-3-1 0,0 1 2 16,0 0 1-16,3-2 1 0,0 4 3 0,2-1-2 16,-3 3 8-16,4 2 1 0,-2 0 0 15,3 2 11-15,-3 2-8 0,4 1 0 0,-1 2 5 16,-2 1-7-16,5 0 6 0,-3 0-2 0,1 3 1 16,-3 3 3-16,5 1-3 0,-3 1 1 0,0 0-4 15,3 2 2-15,-3 0 2 0,3 1 4 0,-1 1-2 16,2-1-3-16,0 2-2 0,-1-3-4 0,3 2-1 15,0-3-3-15,0-1-1 0,-1 0-2 16,4-3-2-16,-2-2 1 0,-1-1 2 0,2-2 3 16,-3 0 1-16,-1-5 3 0,-1-3 0 0,0-2-1 15,-1-1 1-15,-1-2 0 0,-4-1-2 0,2-3 0 16,-3 1 0-16,-3 1-4 0,0-1 6 16,0 1-1-16,0 0-2 0,-3 0 1 0,-4-2-3 15,-2 2-2-15,-1 1 2 0,0 1 1 0,0 3-2 16,-1 1 1-16,0 2 0 0,2 2-6 15,-3 3 2-15,2 2-4 0,0 0-5 0,0 3-1 16,1 4-10-16,0 2-17 0,3 0-39 0,-1-2-90 16,3 0-334-16,0-1-1190 0</inkml:trace>
  <inkml:trace contextRef="#ctx0" brushRef="#br0" timeOffset="-208661.08">19279 12673 2200 0,'0'0'108'0,"0"0"-18"0,0 0 24 0,0 0 29 15,0 0 14-15,0 0-12 0,0 0-31 0,0 0-27 16,0 0-17-16,0 0-6 0,0 0-10 0,0 0-4 15,-15-40-8-15,15 42-5 0,0 4-1 16,0 3 0-16,0 5 0 0,2 4-8 0,0 1-4 16,1 7-7-16,3 2-8 0,-2 1 8 0,3 3-11 15,2 2-1-15,-5-1-1 0,2 1-6 0,-3-1 4 16,2-3-2-16,-3 0 2 0,-2-2-9 16,1-2 9-16,-1-1-1 0,1-4 0 0,-1-3 16 0,3-2-16 15,1-3 4-15,-2-4 1 0,0 1-8 16,-1-3 7-16,3-1 1 0,-3-3-2 0,0 0-1 15,0-1-1-15,-1-1-4 0,1-1 0 0,-1 0 3 16,0 0-7-16,0 0-4 0,0 0-6 0,0 0-14 16,0 0-7-16,0-2-13 0,0-1-17 15,-1-1-28-15,-1-1-35 0,1-2-74 0,-2 2-182 16,3 1-1244-16</inkml:trace>
  <inkml:trace contextRef="#ctx0" brushRef="#br0" timeOffset="-208160.4">19610 12709 2867 0,'0'0'72'0,"0"0"-41"0,0 0-4 15,0 0 20-15,0 0 13 0,0 0 10 0,0 0-14 16,0 0-14-16,0 0-11 0,0 0-9 0,0 0 0 16,0 0 0-16,-98 119-1 0,97-97-1 15,1-2-8-15,0 0-6 0,0 1-3 0,0 0-2 16,2-2-3-16,3 0 1 0,-2-1-3 0,-1-2-1 16,3 1 1-16,-2-1-1 0,4-3 2 0,-3-1 0 15,2-1 0-15,-1-1-1 0,4-3 0 16,0-2 0-16,1-3-3 0,0-2 3 0,2 0 0 15,-1-6 1-15,0-2 2 0,2-2 0 0,-3-1 1 16,-2-1 0-16,1 0 3 0,-2-2 1 16,-4 2 1-16,-1-2 3 0,2 1-2 0,-3 3 1 15,0-3 0-15,0 1-1 0,-1 2 3 0,1 0-2 16,-1 3 3-16,0 1-1 0,1 1 5 0,-1 3 2 16,1 1 1-16,-1 1 1 0,0 0 3 15,3 0-1-15,-1 2 4 0,-1 4 4 0,0 2-3 16,0 1-1-16,0 2-6 0,0 1-6 0,1 2-6 15,1 0 1-15,-2 2 0 0,0 0-1 0,0-1 5 16,0 0-10-16,2 0-2 0,1 0-2 0,-1-2-9 16,5 0-2-16,-1-2-11 0,-2-2-15 15,3-2-14-15,-1 2-23 0,-2-3-31 0,3-1-46 16,-2-2-71-16,-1-2-167 0,-3 0-1216 0</inkml:trace>
  <inkml:trace contextRef="#ctx0" brushRef="#br0" timeOffset="-207916.01">19898 12747 2686 0,'0'0'89'0,"0"0"-24"15,0 0 21-15,0 0 23 0,0 0 8 0,0 0-8 16,0 0-38-16,0 0-19 0,0 0-13 0,-59 125-8 15,57-101-5-15,2-1-6 0,0 1-6 0,0-1-8 16,0 1-3-16,0-2-5 0,2-1-5 16,6-1-3-16,0-3-8 0,2-3-3 0,3-1-10 15,3-3-21-15,1-3-27 0,1-3-62 0,2-4-119 16,-5 0-350-16,-7 0-1005 0</inkml:trace>
  <inkml:trace contextRef="#ctx0" brushRef="#br0" timeOffset="-207637.2">20081 12859 2818 0,'0'0'237'0,"0"0"-179"0,0 0-20 0,0 0 26 15,0 0 18-15,0 0 5 0,0 0-14 16,0 0-24-16,0 0-13 0,34 123-5 0,-26-97 0 15,1 1-1-15,0 3-1 0,-1 2-6 0,2 0-3 16,-3-3-7-16,1 2-4 0,0-4-2 16,1 0-4-16,-5-2-3 0,2-2-4 0,-5-2 0 15,-1-3-4-15,0-2-4 0,-7-1-3 0,-1-1-13 0,-5-2-12 16,2 1-13-16,-4-5-17 0,-1-1-12 16,1-2-17-16,0-3-29 0,1-2-60 0,4 0-154 15,3 0-1254-15</inkml:trace>
  <inkml:trace contextRef="#ctx0" brushRef="#br0" timeOffset="-207159.97">20200 12837 2354 0,'0'0'611'16,"0"0"-556"-16,0 0-20 0,0 0 28 0,0 0 11 15,0 0 1-15,0 0-12 0,0 0-28 0,0 0-14 16,0 0-6-16,0 0 2 0,0 0-2 0,0 0-1 16,0 0-1-16,60 118-7 0,-58-102-3 15,-1 0-2-15,0-1-3 0,2-2 0 0,0-1-2 16,0-5-2-16,-1-1-2 0,4-3 0 0,-3-1-2 16,1-2 0-16,1 0 2 0,-2-5-1 0,4-2 3 15,-1-2 3-15,-1-3 2 0,1 0 4 0,-2-3 2 16,2 1 1-16,-1-3-4 0,4-1 1 15,-2-1 1-15,-1-1-2 0,2 1 8 0,1 0-7 16,-2 2 4-16,-2 2 1 0,0 3-1 0,-2 5 5 16,-1 2 0-16,-1 2-1 0,4 1-7 0,-4 1 1 15,0 1-4-15,1 0 1 0,-1 1 4 0,0 4 2 16,3 2 2-16,-2 2-1 0,0 1-3 16,0 3 3-16,3 0 0 0,-1-1 2 0,4 0 4 15,0-1-8-15,2-1 1 0,2-2-3 0,1-1-1 16,0-3 3-16,3-1 2 0,-2-3 3 15,0 0-4-15,-4-1 6 0,-3-4-2 0,0-2-1 16,-6 0 2-16,1-1-9 0,-2-2-5 0,0 1-2 16,-4-2-6-16,-2 0-5 0,1-2-6 0,-1-1-17 15,0 0-25-15,0 0-37 0,-4 0-59 16,4 1-119-16,0 1-420 0,2 4-939 0</inkml:trace>
  <inkml:trace contextRef="#ctx0" brushRef="#br0" timeOffset="-206926.53">20444 12392 2921 0,'0'0'207'16,"0"0"-158"-16,0 0-11 0,0 0 30 16,0 0 13-16,0 0 6 0,0 0-20 0,0 0-25 15,0 0-10-15,108 143-9 0,-91-112 1 0,0 1 1 16,-3 2-7-16,4 0-4 0,-3 0-4 0,2 1-7 15,-4 1 1-15,1-3-4 0,-4 0-4 16,-5 0-9-16,1-2-7 0,-5-3-16 0,-1-1-25 16,-3-3-31-16,-4-2-57 0,-2-2-79 0,0-7-155 15,6-5-1253-15</inkml:trace>
  <inkml:trace contextRef="#ctx0" brushRef="#br0" timeOffset="-206293.72">20821 12305 2120 0,'0'0'98'0,"0"0"-14"0,0 0 22 15,0 0 18-15,0 0 6 0,0 0-15 16,0 0-22-16,0 0-15 0,0 0-13 0,0 0-12 16,0 0-12-16,0 0-5 0,0 0 4 0,0 0 13 15,-13-14 14-15,17 27 6 0,2 7 2 0,-1 7-10 16,3 4-15-16,0 4-11 0,0 6-18 16,3 2-11-16,1 2-7 0,-1 1-2 0,2 2 1 15,0-3 0-15,0 0 4 0,1 0-8 0,-3-4 2 16,3-2-3-16,-2-5-4 0,-1-6 5 0,-1-4-1 15,-1-6 0-15,-4-2 3 0,1-6-8 16,-2-1-2-16,-3-3-4 0,-1-3-12 0,0-3-13 16,0 0-27-16,0 0-38 0,-4-5-58 0,0-2-95 15,1 1-191-15,1 3-1158 0</inkml:trace>
  <inkml:trace contextRef="#ctx0" brushRef="#br0" timeOffset="-206078.37">21026 12544 2967 0,'0'0'117'0,"0"0"-40"0,0 0-16 0,0 0 1 16,0 0-10-16,0 0-12 0,0 0-17 15,0 0-9-15,0 0-5 0,0 0-5 0,0 0-1 16,0 0-7-16,0 0 1 0,0 0-6 0,129-52-6 15,-116 49-5-15,3-1-11 0,-4 1-13 16,0 1-29-16,-3 0-60 0,0 2-114 0,-3-1-292 0,-2 1-1051 16</inkml:trace>
  <inkml:trace contextRef="#ctx0" brushRef="#br0" timeOffset="-205919.26">21062 12685 2840 0,'0'0'88'0,"0"0"-54"16,0 0-6-16,0 0 17 0,0 0 4 0,0 0-9 16,0 0-19-16,0 0-25 0,135-13-20 15,-113 6-19-15,4-3-20 0,-2 1-67 0,-6 2-190 16,-5 1-1243-16</inkml:trace>
  <inkml:trace contextRef="#ctx0" brushRef="#br0" timeOffset="-205283.86">21755 11941 2389 0,'0'0'149'0,"0"0"-20"16,0 0-7-16,0 0 16 0,0 0 7 0,0 0-5 16,0 0-23-16,0 0-23 0,0 0-25 0,0 0-19 15,0 0-7-15,0 0-4 0,0 0-3 0,0 0-1 16,6 25-10-16,1 2-11 0,-1 0 1 15,1 3-4-15,2 0-4 0,-2 0 2 0,2-1-7 16,-1-2-5-16,0-2-3 0,0-2-6 0,0-4-10 16,-1-2-7-16,-1-2-10 0,0 0-14 15,-2-2-2-15,0-3-16 0,-2-1-26 0,0 0-32 16,-2-5-59-16,0 1-106 0,0-3-343 0,0-2-935 0</inkml:trace>
  <inkml:trace contextRef="#ctx0" brushRef="#br0" timeOffset="-205034.06">21625 12459 2977 0,'0'0'118'16,"0"0"-63"-16,0 0-27 0,0 0 15 0,0 0 11 15,0 0 4-15,0 0-8 0,0 0-13 0,0 0-11 16,0 0-5-16,0 0-3 0,0 0-9 15,141-24 0-15,-112 11 1 0,1 1-5 0,2-2 1 16,0-2-2-16,1 0-5 0,-5 2 1 0,0-1-3 16,-3 2-1-16,-5 2-3 0,-3 2-5 0,-3 3-7 15,-3 1-12-15,-2 1-18 0,-5 2-34 16,0 2-67-16,-2 0-136 0,-1 0-307 0,0 1-1030 0</inkml:trace>
  <inkml:trace contextRef="#ctx0" brushRef="#br0" timeOffset="-204326.28">21739 12698 1909 0,'0'0'950'15,"0"0"-907"-15,0 0-32 0,0 0 17 0,0 0 35 16,0 0 28-16,0 0 9 0,0 0-15 15,0 0-29-15,0 0-19 0,0 0-12 0,0 0-3 16,0 0-3-16,0 0 1 0,21 122-1 0,-20-105-3 16,1 1 0-16,-1-3-10 0,1-1-2 0,-1 0 0 15,0-1-4-15,2-2 1 0,1-3 0 16,-2-1-4-16,0-1 0 0,2-3-1 0,-1-2 0 16,1-1 2-16,-2-1 0 0,2-5 2 0,0-4 2 15,1-1-2-15,-2-3 0 0,4-1 0 0,-1-1 1 16,0 0 1-16,-1-1 1 0,1-2-1 15,1 2 2-15,0 1-1 0,0 1-1 0,0 1 4 16,0 2 0-16,0 1 1 0,1 2 2 0,-3 1 1 16,1 3 0-16,-3 1-1 0,1 1 0 0,-1 2-4 15,0 1-1-15,-2 0 1 0,0 0-3 0,2 4 4 16,-2 1-1-16,0 1 2 0,2 2 1 16,-3 2-1-16,1 0 2 0,2 0-1 0,-1 2 0 15,0-1-1-15,2 2-2 0,4 1-2 0,-3-2-2 16,4 0 1-16,-1-1 0 0,5-2 0 15,-1-1 0-15,2-3-2 0,-2 0 0 0,2-2 1 16,1-3 2-16,0 0-1 0,0 0 1 0,-1-6 1 16,-1-2 0-16,0-3 3 0,-2-2 2 0,0 1 1 15,-2-3-1-15,-1-1-2 0,0 4 1 0,-3-4-1 16,-3 3-1-16,1-3 0 0,-3 0-2 16,0 1-2-16,0-1 0 0,-1-1-2 0,-3 1 1 15,-2 0-1-15,-2-3 1 0,-1 4-2 0,1 1 1 16,-1 3-2-16,-1 1-1 0,3 0 2 0,0 3-6 15,0 2-6-15,1-1-10 0,2 3-16 16,1 0-24-16,1 0-38 0,0 0-65 0,0 1-169 16,1 0-1357-16</inkml:trace>
  <inkml:trace contextRef="#ctx0" brushRef="#br0" timeOffset="-203777.18">22395 12172 2065 0,'0'0'222'0,"0"0"-67"0,0 0-15 0,0 0 12 16,0 0-5-16,0 0-18 0,0 0-33 0,0 0-31 15,0 0-21-15,0 0-14 0,0 0-10 0,0 0-4 16,0 0-6-16,0 0-6 0,47-47 0 16,-34 40-7-16,0 1-3 0,0-1-5 0,1 1-15 15,-1 1-8-15,0 0-16 0,-2 2-19 0,0 0-21 16,-2 2-30-16,1 1-49 0,-5 1-81 16,-1 3-164-16,-3-2-1054 0</inkml:trace>
  <inkml:trace contextRef="#ctx0" brushRef="#br0" timeOffset="-203626.9">22427 12262 2455 0,'0'0'200'0,"0"0"-89"0,0 0-27 15,0 0-9-15,0 0-10 0,0 0-12 0,0 0-20 16,0 0-16-16,0 0-13 0,0 0-14 0,0 0-17 16,0 0-27-16,121-23-41 0,-101 16-73 15,-6 0-152-15,-4 4-1208 0</inkml:trace>
  <inkml:trace contextRef="#ctx0" brushRef="#br0" timeOffset="-203309.61">22958 11583 2794 0,'0'0'314'0,"0"0"-267"0,0 0-10 0,0 0 26 16,0 0 14-16,0 0 6 0,0 0-13 0,0 0-24 16,0 0-9-16,0 0-8 0,0 0 0 15,0 0 0-15,0 0-1 0,0 0-5 0,-1 111-7 16,7-80-4-16,0 1-7 0,3 0 1 0,2 0-6 15,-1-1-8-15,0-1-7 0,2-5-11 0,1 1-15 16,-2-2-14-16,1-2-21 0,-3-2-36 16,-1 1-51-16,-2-1-96 0,-4-5-217 0,0-5-1140 0</inkml:trace>
  <inkml:trace contextRef="#ctx0" brushRef="#br0" timeOffset="-203102.8">22781 12278 3073 0,'0'0'66'0,"0"0"-33"15,0 0 17-15,0 0 16 0,0 0 4 0,0 0-11 16,128-71-20-16,-95 58-21 0,2 2-5 0,-1-2-6 16,5-1-5-16,0 0-1 0,-5 2-5 0,1 3-8 15,-5-2-9-15,-5 3-11 0,-4 0-11 16,-4 4-11-16,-4 0-17 0,-4 0-40 0,-2 2-88 15,-4 1-215-15,-1 1-1177 0</inkml:trace>
  <inkml:trace contextRef="#ctx0" brushRef="#br0" timeOffset="-202476.43">22973 12359 2889 0,'0'0'75'15,"0"0"-41"-15,0 0 3 0,0 0 10 0,0 0 5 16,0 0-2-16,0 0-17 0,0 0-13 15,-46 128-9-15,33-106-4 0,3-3 0 0,-3 1-2 16,0 0-1-16,1-1 0 0,-4 0-2 0,2 1-1 16,-4-3 0-16,3 0 0 0,-1-3 0 15,2 0 0-15,1-4-1 0,2-2-3 0,1-2-3 16,5-3-3-16,0-3-2 0,4 0-8 0,1-3-2 16,0-6-3-16,1-3 2 0,4-1 9 15,2-3 2-15,1-2 5 0,0 1 3 0,1-3 1 16,1 2 5-16,0 0 1 0,0 0 4 0,1 2 4 15,0 1 4-15,-1 3 1 0,3 0 5 0,-3 1 1 16,0 4-4-16,0 2 0 0,-3 1-4 0,1 2-4 16,-2 2-1-16,0 0-2 0,0 0 0 0,-1 3 1 15,2 3 0-15,-2 0-2 0,2 0-2 16,-2 0-2-16,0 1 1 0,2 0 0 0,1 0 7 16,1 2 0-16,-1-2 0 0,2 0-3 0,3-1-5 15,-2-1-1-15,4-1-1 0,-3-1 4 0,3-2-4 16,1-1 1-16,2 0-1 0,-2-4-1 15,0-3 3-15,1-1 2 0,-4 0 0 0,-2-3-1 16,-1 1-1-16,-1-3 1 0,-3 1-1 0,-2-2 7 16,0 2 1-16,-3-2 0 0,-1 1 0 0,0 1-3 15,-4 1-3-15,-2-1-1 0,-4 0-3 16,-1 1 1-16,-2-2 0 0,0 3-1 0,-2-1 2 16,-1 2-1-16,1-1-4 0,1 0 2 0,0 3-4 15,1 1-6-15,1 1-4 0,4 1-15 16,-1 0-29-16,3 2-52 0,1-2-114 0,2 3-387 15,2-1-1053-15</inkml:trace>
  <inkml:trace contextRef="#ctx0" brushRef="#br0" timeOffset="-201976.71">23369 11917 2910 0,'0'0'133'0,"0"0"-94"0,0 0-32 0,0 0 13 16,0 0 8-16,0 0 3 0,0 0-8 15,0 0-10-15,0 0-9 0,0 0 0 0,0 0 7 16,0 0 2-16,0 0 5 0,-15 6 3 0,18-7 3 16,3 0 0-16,0-3-3 0,1 2-1 0,3-2-7 15,3 0-4-15,-1-2 0 0,3 2-4 0,-1-2 0 16,2-2-2-16,0 0-2 0,1 0-5 16,0 0-1-16,2 0-1 0,-5 0-7 0,4 1-8 15,-6 1-12-15,1 1-22 0,-5 1-23 0,0 0-23 16,-2 4-31-16,-2-2-44 0,-3 2-83 15,0 0-177-15,0 0-1059 0</inkml:trace>
  <inkml:trace contextRef="#ctx0" brushRef="#br0" timeOffset="-201798.52">23400 12078 2671 0,'0'0'119'0,"0"0"-49"16,0 0 3-16,0 0 12 0,0 0-1 15,0 0-14-15,0 0-21 0,0 0-16 0,0 0-12 16,0 0-4-16,132-32-8 0,-110 23-5 0,2 1-6 16,-2-1-9-16,1 0-4 0,1 1-21 0,-3-2-22 15,-2 0-46-15,-1 0-102 0,-5 2-242 0,-5 2-1158 16</inkml:trace>
  <inkml:trace contextRef="#ctx0" brushRef="#br0" timeOffset="-201409.31">23903 11529 3093 0,'0'0'76'0,"0"0"-47"0,0 0 4 0,0 0 22 16,0 0 10-16,0 0 1 0,0 0-19 0,-31 129-23 15,30-105-11-15,0 0-4 0,1-1-1 16,0 1-2-16,0-1 2 0,1-1 0 0,2 0 3 16,5-1-4-16,1-4 1 0,1-1 2 0,3-4-8 15,1-4 7-15,2-1 0 0,2-4-1 0,2-3 2 16,-2 0-2-16,5-6 1 0,-1-4-2 0,-1-2 2 16,1-2 1-16,0 0 1 0,-3 0 2 15,-1-3-1-15,-3-1 5 0,-5 1 3 0,-3-3-2 16,-1 2 1-16,-5-1-6 0,-1 0-1 0,0-1-4 15,-8-1-4-15,-2 0 1 0,-1 1-5 16,-5 1 1-16,-3 1 1 0,1 2-3 0,-3 4 3 16,-2 1 0-16,1 4-4 0,0 2 0 0,0 2-4 15,3 3-8-15,-2 0-9 0,1 0-23 0,4 0-41 16,1 0-72-16,4 2-215 0,3-1-1378 0</inkml:trace>
  <inkml:trace contextRef="#ctx0" brushRef="#br0" timeOffset="-198960.21">19858 14476 2214 0,'0'0'143'15,"0"0"-55"-15,0 0-5 0,0 0 18 0,0 0 6 16,0 0 0-16,0 0-20 0,0 0-16 0,0 0-13 15,0 0-6-15,0 0 2 0,-122-23 0 16,111 32 0-16,-3 1-2 0,-1 2-7 0,4 2-6 16,0 3-6-16,2 2-11 0,-1-1-6 0,6 3-6 15,-1 0-9-15,4 1-2 0,0-1-1 16,1-2-3-16,0-2-3 0,0 1-2 0,2-4-2 16,3-1-1-16,-2-2-2 0,5-2 2 0,-3-3-1 15,4-3-1-15,0-3-1 0,1 0-4 0,0-8 7 16,0-5 2-16,1 0 10 0,-2-5 2 15,0 0 0-15,-1-2 2 0,-2 0-3 0,2-1 0 0,-4 0 0 16,-1 2 2-16,-2 0 3 0,-1 1-1 16,0-1 5-16,0 4-1 0,0 1-3 0,-1 4 7 15,0 2-3-15,1 3 2 0,0 2 0 0,0 2-4 16,0 1-4-16,0 0 7 0,0 5 7 16,2 3 3-16,0 4 9 0,0 3-8 0,4 5-5 15,-3 1-5-15,2 3-6 0,-1-2-1 0,-1 1-5 16,4-1-4-16,-1-2-11 0,1-1-6 0,3-2-14 15,0-1-26-15,5-3-38 0,-3-1-78 16,-1-5-161-16,-4-2-1169 0</inkml:trace>
  <inkml:trace contextRef="#ctx0" brushRef="#br0" timeOffset="-198660.62">20050 14456 2683 0,'0'0'123'0,"0"0"-33"0,0 0 11 16,0 0 2-16,0 0-13 0,0 0-27 0,0 0-31 15,0 0-10-15,0 0-15 0,0 0-2 0,0 0-2 16,-30 120-5-16,41-107 5 0,-2 0 2 0,1 1 3 16,1-1 1-16,1-1 5 0,2 1 1 15,-1-2 1-15,-2 1 6 0,-1 1 0 0,1-2 1 16,-2 1-1-16,-3-2 1 0,-2 0-1 0,-4 1-4 15,0-3 1-15,-1-1-2 0,-7 2-4 0,-2-1-5 16,-2 0-3-16,-5-1-4 0,1 0-6 16,-3 1-3-16,-2 0-4 0,1-3-5 0,2 0-7 15,-1 0-21-15,8-4-39 0,1-1-73 0,5 0-230 16,0 0-1307-16</inkml:trace>
  <inkml:trace contextRef="#ctx0" brushRef="#br0" timeOffset="-197694.27">20541 14536 1524 0,'0'0'231'0,"0"0"-75"16,0 0 6-16,0 0 23 0,0 0 3 15,0 0-15-15,0 0-26 0,0 0-30 0,0 0-16 16,0 0-9-16,0 0-11 0,0 0-11 0,0 0-9 15,0 0 0-15,-14-79-3 0,16 91 1 0,4 5-5 16,-2 4-17-16,2 4-9 0,-3 1-12 16,4 2-6-16,-3 0 1 0,1-1-7 0,-2 2-6 15,-1-2 0-15,1-1-7 0,1-1 2 0,-2-1 3 16,0-3-2-16,3-2-1 0,-2-4-1 0,-1-2 0 16,4-2 0-16,-3-4 2 0,3-4-3 15,-2-1-3-15,3-2 0 0,-3-4 0 0,2-4 4 16,-2-4 6-16,3-2 1 0,-3-3-1 0,3-2 3 15,-2 0 0-15,-1-1-2 0,-1-1 0 0,0 0 6 16,0-1-1-16,-1 0 0 0,-1 1 4 16,0-2-6-16,0 3 0 0,3 3 0 0,-2 3 3 0,-1 2-2 15,0 3 1-15,0 4-2 0,0 2 2 16,-1 3-2-16,1 0 0 0,1 0 2 0,1 4 0 16,-1 4 5-16,0 6 0 0,3 3 0 0,-2 2-1 15,-1 2-3-15,3 0 1 0,-1 0-5 16,0 3-4-16,2-3 4 0,2 0 0 0,0 0-1 15,1-3 2-15,3-1-2 0,-4-2-4 0,3-2 4 16,-1-2-2-16,2-3 3 0,0-2 2 16,0-3 4-16,0-3 2 0,1-3 2 0,-1-5 1 15,1-5-1-15,-2 0 1 0,0-4 0 0,-1 0 1 16,-1-1-2-16,-2-3 0 0,-3 2-1 0,-3-1-2 16,-1-1 1-16,0 2-4 0,0-3-2 15,-4 0-1-15,-3-1-2 0,-2-1 0 0,1 0-2 16,-5-2 0-16,3 2-1 0,-2 1 0 0,-1 2-2 15,0 3 1-15,2 2-2 0,2 3-6 0,4 3-4 16,0 2-14-16,3 4-24 0,2 1-34 16,0 1-66-16,0 1-142 0,4 1-1398 0</inkml:trace>
  <inkml:trace contextRef="#ctx0" brushRef="#br0" timeOffset="-197144.37">21257 14548 2463 0,'0'0'210'0,"0"0"-94"16,0 0-10-16,0 0 19 0,0 0 4 0,0 0-7 16,0 0-25-16,0 0-17 0,0 0-16 0,0 0-15 15,0 0-8-15,0 0-14 0,0 0-6 16,0 0-5-16,-38 23 1 0,45-21-4 0,4 2 1 16,0-2 0-16,1 2-6 0,7-3 5 0,0 1-4 15,3-2-2-15,2 0 5 0,4 0-7 16,1 0 1-16,2 0-1 0,0 0-2 0,-1 0 2 15,0-3-3-15,-2 1-1 0,-4-1-2 0,-2 1 1 16,-5-1 0-16,-6 2 0 0,0 0 1 16,-5 0-3-16,-4 1-1 0,0-1-3 0,-2 1-3 15,0 0-1-15,0-1-8 0,0-2-8 0,-1 2-17 16,-2-2-15-16,-3 0-27 0,2 0-38 0,-3-2-59 16,0 0-122-16,2 1-348 0,0 0-967 0</inkml:trace>
  <inkml:trace contextRef="#ctx0" brushRef="#br0" timeOffset="-196793.95">21573 14357 2831 0,'0'0'128'0,"0"0"-35"16,0 0 7-16,0 0 11 0,0 0-9 0,0 0-19 15,0 0-27-15,0 0-21 0,0 0-7 0,0 0-6 16,0 0-4-16,0 0-3 0,0 0-4 15,0 0 0-15,46 77-2 0,-36-67 1 0,3 2-3 16,-1 0-3-16,2-1 1 0,-2 0-3 0,4 1 4 16,0 1-2-16,-1-2-1 0,1 0-1 15,-1 0-1-15,-3 2 2 0,-1-2-1 0,-1 1 2 16,-4-1-4-16,-2-1 2 0,-3 0-1 0,-1 0 0 16,0-1 5-16,-2 0-1 0,-3-1 0 0,-2 2 1 15,-2-2-4-15,-2 1 1 0,0 0-2 0,-1-1 0 16,0 1 3-16,-2 0-2 0,2-2 1 0,-1 2 0 15,-1-1-2-15,2 0 2 0,-1-1-5 16,4 0-3-16,-1-3-9 0,6-1-7 0,-3-1-11 16,5-2-21-16,0 0-23 0,2 0-34 0,0-4-45 15,0-2-86-15,0 0-200 0,1 2-1186 0</inkml:trace>
  <inkml:trace contextRef="#ctx0" brushRef="#br0" timeOffset="-196309.71">21987 14391 2710 0,'0'0'113'16,"0"0"-37"-16,0 0 14 0,0 0 25 0,0 0-5 15,0 0-20-15,0 0-38 0,0 0-24 0,0 0-10 16,0 0 0-16,0 0 2 0,0 0-1 16,0 0-1-16,0 0-3 0,-24 117-2 0,24-100-3 15,0 0 0-15,3 0 2 0,2 1-5 0,-1-1 0 16,4-1-5-16,-2-1-3 0,2-2 4 0,2-1-3 16,1-1 4-16,0-3-2 0,1-1-2 15,1-4 0-15,2 0 2 0,0-3 3 0,0 0 0 16,0-3 2-16,-2-4-2 0,2-2-6 0,-1-2 6 15,-2 0-1-15,-1-1 1 0,-2-2 8 16,-1 0-5-16,-3-1-3 0,-2 1 3 0,-1-1-1 16,-2 0-2-16,0-1 3 0,0 1-3 0,-3 0-8 15,-2-1 6-15,-1 0-1 0,-4 0-2 16,-1 1 10-16,0-2-9 0,-4 4-1 0,2-1 2 16,-3 1-2-16,2 2 2 0,-3-1 0 0,3 3 0 15,-2 1-6-15,3-1 4 0,0 2 0 0,1 1-4 16,0 3 4-16,1 3-1 0,2 0-3 0,2 1 1 15,-2 5-2-15,3 1-2 0,3 1-2 16,1 1-5-16,2 0-8 0,0-1-11 0,0 1-16 16,4-1-26-16,0-1-42 0,3 0-79 0,-3-2-197 15,-1-3-1251-15</inkml:trace>
  <inkml:trace contextRef="#ctx0" brushRef="#br0" timeOffset="-195868.99">22457 14473 2826 0,'0'0'258'0,"0"0"-249"16,0 0-34-16,0 0 2 0,0 0 8 15,0 0-6-15,0 0-29 0,0 0-71 0,0 0-122 16,0 0-209-16,0 0-1059 0</inkml:trace>
  <inkml:trace contextRef="#ctx0" brushRef="#br0" timeOffset="-195727.14">22704 14462 2217 0,'0'0'250'0,"0"0"-224"0,0 0-30 16,0 0-4-16,0 0-19 0,0 0-55 0,0 0-133 15,0 0-771-15,0 0-185 0</inkml:trace>
  <inkml:trace contextRef="#ctx0" brushRef="#br0" timeOffset="-195581.53">22947 14428 2926 0,'0'0'20'0,"0"0"-41"15,0 0-1-15,0 0 5 0,0 0-8 0,0 0-51 16,0 0-131-16,0 0-275 0,0 0-1041 0</inkml:trace>
  <inkml:trace contextRef="#ctx0" brushRef="#br0" timeOffset="-195377.08">23193 14447 2617 0,'0'0'125'0,"0"0"-88"16,0 0 9-16,0 0 32 0,0 0 19 0,0 0 2 0,0 0-15 15,0 0-17-15,0 0-12 0,0 0-7 16,0 0-13-16,0 0-16 0,0 0-12 0,0 0-12 16,76 32-6-16,-72-29-17 0,-3 1-24 0,2-1-49 15,-1-1-101-15,-2 1-238 0,1-2-1187 0</inkml:trace>
  <inkml:trace contextRef="#ctx0" brushRef="#br0" timeOffset="-194693.93">23924 14244 2555 0,'0'0'229'0,"0"0"-195"0,0 0-23 0,0 0 15 16,0 0 16-16,0 0 15 0,0 0 11 15,0 0-7-15,0 0-7 0,0 0-2 0,0 0-13 16,0 0-4-16,0 0-5 0,0 0-11 0,-31 57-7 16,22-39-4-16,-1-1-6 0,-1-2-1 15,1 2-3-15,-5-1-2 0,1 1-4 0,-1-2-6 16,-2 1 1-16,-2 0-4 0,1-1 8 0,1-1 3 16,-2 0 2-16,0-1 5 0,3-2-4 15,2-2 5-15,1-1 1 0,4-4-3 0,2-1 1 16,5-3-10-16,1 0-12 0,1-6-7 0,0-3-2 15,6-1 5-15,1-3 10 0,3-1 7 0,4-1 4 16,-1 0 3-16,0 0 1 0,1 0 3 0,1 1 7 16,-3 1-2-16,3-1 4 0,-1 1 3 0,0 1-2 15,1 2 7-15,-3 0 2 0,3 1 1 16,-2 2-1-16,0 0 0 0,-2 2 0 0,1 1 0 16,-1 3 5-16,-4 1-6 0,2 0 0 0,-1 4-3 15,-5 2-5-15,4 2 2 0,-4 0-1 0,1 2-1 16,1 1 2-16,-1-1-6 0,2 1 0 15,-3 0-2-15,4 0 3 0,-1 0-3 0,3-1-1 16,0-1-1-16,2-1-11 0,1 0 7 0,2-4 2 16,-2 1 2-16,3-2 9 0,-1-3-6 0,3 0-4 15,-2-1 0-15,2-6 2 0,-3 1 0 16,2-2-1-16,-3-1 2 0,-3-2-7 0,-1-1 7 16,-3 0 3-16,-2-2-1 0,-3 2 2 0,-1-2-4 15,0 0-1-15,-4-1-2 0,-2 1-1 16,-1 1-1-16,-2-1 0 0,-1 2 0 0,-3 1 3 15,1 1-5-15,-2 4-1 0,-1 1-3 0,4 1-10 16,-4 2-10-16,1 2-29 0,2 0-50 0,-3 0-108 16,5 0-412-16,5 3-1074 0</inkml:trace>
  <inkml:trace contextRef="#ctx0" brushRef="#br0" timeOffset="-192694.67">19349 15593 2155 0,'0'0'150'16,"0"0"-72"-16,0 0-4 0,0 0 27 0,0 0 22 15,0 0 16-15,0 0-5 0,0 0-18 16,0 0-13-16,0 0-18 0,0 0-20 0,0 0-7 15,-10-32-4-15,12 40 0 0,3 5 1 0,-2 4-7 16,5 3-10-16,-4 5-12 0,4 3-5 0,-1 1-2 16,-3 4 1-16,5 1-3 0,-6 2-3 15,4-2 0-15,-4 0-2 0,2-2-1 0,-2-5 0 16,4 0-5-16,-4-1-2 0,-1-4-1 0,2-2 0 16,-1-3-2-16,-2-3 0 0,0-3 0 0,0-3-3 15,0-2 1-15,-1-1-2 0,3-3-3 16,-3-1 2-16,0-1-10 0,0 0-5 0,0 0-9 15,0-1-19-15,0-4-20 0,0 0-27 0,0-2-40 16,0-2-79-16,0 2-208 0,0 2-1237 0</inkml:trace>
  <inkml:trace contextRef="#ctx0" brushRef="#br0" timeOffset="-192210.45">19721 15536 2746 0,'0'0'75'0,"0"0"-33"0,0 0 2 16,0 0 21-16,0 0 15 0,0 0 4 0,0 0-16 16,0 0-14-16,0 0-7 0,0 0-3 0,0 0-1 15,0 0-1-15,-121 55-3 0,112-33-2 16,2 2-7-16,3 2-4 0,-2 2-5 0,5 3-6 15,-1-2-4-15,1 1-4 0,1 0-3 0,0-3-2 16,0 0-2-16,0-1 2 0,3-2-2 0,-1-2-1 16,5-2-2-16,1-3 1 0,2-4-2 15,0-4-1-15,1-3 5 0,3-2 0 0,-1-4-2 16,1 0 0-16,-1-2-3 0,-2-6 1 0,2-2 4 16,-1-2 0-16,0-3 2 0,-3 1-1 0,-3-2-1 15,2 0 1-15,-2-1 0 0,-3 1 3 0,-2 1-2 16,-1 0-1-16,0-1-2 0,0 4 3 0,0-2 0 15,0 1-2-15,0 5 5 0,0 1-4 16,0 2 2-16,0 3 3 0,0 1 1 0,0 1 4 16,0 1-1-16,0 7 4 0,0 2-3 0,0 4 1 15,0 3 0-15,0-1-2 0,0 3 5 16,0 1-4-16,0 0-4 0,0 1-1 0,0-3-4 16,0 1-2-16,0 0 0 0,2-3-4 0,3 0-6 15,-2-2-7-15,3 0-3 0,-2-3-10 16,1-1-8-16,1-3-7 0,0-2-15 0,-1-3-23 15,4-2-40-15,1 0-95 0,-3-1-262 0,-4-3-1168 0</inkml:trace>
  <inkml:trace contextRef="#ctx0" brushRef="#br0" timeOffset="-191960.94">20004 15555 2708 0,'0'0'123'0,"0"0"-10"16,0 0 10-16,0 0 7 0,0 0-10 0,0 0-27 16,0 0-26-16,0 0-17 0,0 0-5 0,0 0-8 15,0 0-5-15,0 0-4 0,-75 138-6 0,71-113-4 16,-2-2-3-16,5 2-4 0,0 1-4 16,1 0-1-16,0-3-2 0,2-2-6 0,3-1 4 15,1-2-6-15,4-3-6 0,1-1 0 0,4-4-11 16,-1 0-10-16,3-4-12 0,-2-3-24 15,1 0-31-15,-2-3-41 0,1 0-68 0,-2-3-140 16,-4 0-790-16,-6 0-458 0</inkml:trace>
  <inkml:trace contextRef="#ctx0" brushRef="#br0" timeOffset="-191493.94">20160 15665 2777 0,'0'0'113'0,"0"0"-39"0,0 0 8 16,0 0 16-16,0 0-3 0,0 0-13 0,0 0-23 15,0 0-18-15,0 0-7 0,-11 127-3 0,11-113-6 16,0-1-4-16,0-2-7 0,3-2-5 16,1 1-5-16,1-3-2 0,0-1 0 0,1 0-2 15,1-4 0-15,-1 0-2 0,2-2 0 0,0 0 4 16,0-6-2-16,0-1 0 0,0-2 2 0,1-2-2 15,-1-2 1-15,0-1-1 0,-1-3-2 16,-1 2-2-16,0 0 4 0,-1 0 1 0,-1 1 4 16,0 3-1-16,-1 0-4 0,-3 2 2 0,3 2-1 15,-1 2-2-15,-1 1 5 0,0 3-4 16,-1 0 3-16,0 1-1 0,0 0-1 0,0 0 2 16,0 0 1-16,0 2 1 0,0 3-1 0,0 2 5 15,0 3 1-15,0 1 1 0,0-1 2 0,1 3-5 16,0-1 1-16,0 1 2 0,5-1-4 0,-3-1-1 15,6 1 3-15,-1-3-4 0,-1-1 2 16,1-3 5-16,2-4-1 0,0-1 4 0,-1-1-1 16,3-7-4-16,-2-3-5 0,3-3 3 0,-6 1-7 15,1-2-1-15,-6 0 0 0,-2 1-12 0,0 2-1 16,-1 0-11-16,-5 0-13 0,-1 2-17 0,-2 0-24 16,1-1-30-16,-1 1-48 0,4 1-67 15,-2-1-137-15,3 3-587 0,0 3-630 0</inkml:trace>
  <inkml:trace contextRef="#ctx0" brushRef="#br0" timeOffset="-191027.61">20485 15584 2387 0,'0'0'144'16,"0"0"-65"-16,0 0 1 0,0 0 26 0,0 0 10 15,0 0-6-15,0 0-25 0,0 0-21 16,0 0-13-16,0 0-6 0,0 0-9 0,0 0-7 16,0 0-5-16,0 0-1 0,23 48-2 0,-23-43 1 15,0-2 0-15,0 1-2 0,0-2 4 0,0 1-2 16,0-2-5-16,0 0-3 0,-1 0-5 0,0 1-2 16,0-2-2-16,0 0 1 0,-2 0-3 15,1 0 1-15,1 1 2 0,0-1-3 0,0 0 4 16,0 1-3-16,0-1-1 0,1 0-1 0,-3 0-2 15,2 0 4-15,1 0-1 0,0 0 3 0,0 0-2 16,0 0 3-16,0 0 1 0,0 0 2 16,0 0 3-16,0 0-4 0,0 0 1 0,0 0-2 15,0 0 1-15,0 1 4 0,0 2 1 0,4 0 0 16,-3 2 2-16,2 0-2 0,-2 1-5 16,4 3 4-16,-1 1-4 0,1 3 2 0,-1 1-1 15,-2 1-3-15,5 2-1 0,-4 2-1 0,0 2-1 16,0 1 1-16,0 0 1 0,-2-2-6 0,2 1-1 15,-1 1-1-15,-1-4-2 0,-1 2 2 0,0-1-2 16,0 0-5-16,-1 0-3 0,-5-2-7 16,0-3-5-16,0 0-11 0,-3-3-8 0,1-2-10 15,3-4-11-15,-1-2-11 0,-1-3-26 0,3 0-35 16,0-5-61-16,-1-5-127 0,2 3-666 0,1 1-587 16</inkml:trace>
  <inkml:trace contextRef="#ctx0" brushRef="#br0" timeOffset="-190461.2">20173 15659 1787 0,'0'0'274'0,"0"0"-129"0,0 0-13 15,0 0 12-15,0 0 0 0,0 0-3 0,0 0-16 16,0 0-6-16,0 0 0 0,0 0-2 0,0 0-18 15,0 0-20-15,0 0-23 0,0 0-17 0,66 84-2 16,-55-61-5-16,0 2-6 0,0 0-5 16,2-2-5-16,-2 0-3 0,4-2-1 0,-4 0-2 15,0-2-8-15,-1 0 0 0,-4 0-4 0,-1 0-2 16,-3-2 4-16,-2-1-2 0,0 0-1 0,-3-2 3 16,-5 0-4-16,-3-2-3 0,-1-1-4 15,-4-2-3-15,2 1-13 0,-4-4-16 0,-1 0-11 16,1-1-21-16,0-4-11 0,-2-1-10 0,1-1-25 15,2-6-44-15,2-3-107 0,4 1-413 0,4 2-875 16</inkml:trace>
  <inkml:trace contextRef="#ctx0" brushRef="#br0" timeOffset="-190179.79">20161 15378 2322 0,'0'0'345'0,"0"0"-248"0,0 0-22 0,0 0 12 16,0 0 13-16,0 0-7 0,0 0-16 0,0 0-20 15,0 0-19-15,0 0-16 0,0 0-14 0,0 0-11 16,0 0-9-16,-3-13-4 0,5 13-6 0,1 0-15 16,0 0-23-16,1 1-39 0,-1 3-62 15,2-1-131-15,-3 1-428 0,0-2-824 0</inkml:trace>
  <inkml:trace contextRef="#ctx0" brushRef="#br0" timeOffset="-189627.46">20396 15559 2950 0,'0'0'78'0,"0"0"-44"0,0 0 2 0,0 0 28 15,0 0 17-15,0 0 2 0,0 0-18 0,0 0-19 16,0 0-2-16,0 0-9 0,0 0-3 0,12 124-6 16,-10-106-12-16,1 1-5 0,-1 0-2 15,0-1-5-15,4 1 0 0,-3-1 0 0,5-1-1 16,-4-5-3-16,3-1 3 0,-2-2-4 0,0-5-3 16,-2-1 3-16,4-3-5 0,-4 0 3 0,2-1 3 15,-1-7 0-15,0-3 2 0,2-3 0 0,-2-2-2 16,2 0-1-16,-2-2 4 0,0 3-6 15,-1-2 3-15,2 3 1 0,-1 0-5 0,0 1 8 16,1 1-2-16,-2 1 2 0,2 3 1 0,-2 1-1 16,-2 3 0-16,3 0-2 0,-2 3 3 0,0 0-2 15,0 1-2-15,-2 0-1 0,3 0 2 16,1 5-1-16,-3 1 5 0,1 4 3 0,-1 1-2 16,-1 1 3-16,3 4-2 0,0-1 0 0,0 1-3 15,-1 0 1-15,6 1 1 0,0 1-3 16,2-4 2-16,0-1-1 0,3-2-1 0,-2-5 4 15,2-3 1-15,1-3 4 0,-3-3 3 0,0-5 0 16,-2-3-2-16,0-4 0 0,-4 0-6 0,3-2-2 16,-6-1-2-16,-2 2-6 0,0-2-2 15,-2 0-5-15,-7 4-6 0,2-1-3 0,-3 0-9 16,1 1-9-16,0-1-17 0,0 1-18 0,1-1-31 16,-1 0-44-16,4 1-70 0,0 4-159 0,3 3-1226 15</inkml:trace>
  <inkml:trace contextRef="#ctx0" brushRef="#br0" timeOffset="-189245.11">20724 15379 798 0,'0'0'50'16,"0"0"54"-16,0 0 91 0,0 0 65 0,0 0 26 16,0 0-46-16,0 0-36 0,0 0-32 15,0 0-16-15,0 0-16 0,0 0-24 0,0 0-14 16,0 0-16-16,0 0-12 0,-16-14-3 0,16 14-7 16,-2 0-3-16,2 0-1 0,0 0-2 0,0 0-2 15,0 0-4-15,0 1-6 0,0 1-9 16,0-1 1-16,4 2-4 0,1 1 0 0,1 2 2 15,4 2-7-15,1 2-4 0,0 2-3 0,3 2-5 0,0 1-6 16,-3 2 0-16,5 2-6 16,-4 1 1-16,0-1-2 0,-3 1-5 0,-3-2-2 0,0 1 1 15,-3 1-3-15,0 0-5 0,-3-2-2 16,0 1-8-16,0-3-6 0,-5 1-8 0,0 0-18 16,-3-2-22-16,0 1-31 0,-2-3-44 0,1-1-83 15,4-3-266-15,-1-4-1152 0</inkml:trace>
  <inkml:trace contextRef="#ctx0" brushRef="#br0" timeOffset="-188260.14">20975 15307 2402 0,'0'0'124'0,"0"0"-23"0,0 0 6 16,0 0 12-16,0 0-2 0,0 0-7 15,0 0-20-15,0 0-19 0,0 0-6 0,0 0-3 16,0 0 1-16,0 0-6 0,0 0-10 0,0 0-19 15,55 117-8-15,-42-83-7 0,0 3-5 16,-2-2-2-16,2-1-3 0,-2 0 0 0,2-3-1 16,-1-3 0-16,-1-1-2 0,-1 0-8 0,0-5-3 15,-2-1-15-15,-5-3-18 0,0-3-25 16,-1-4-53-16,-2-2-75 0,0-4-180 0,0-2-1263 0</inkml:trace>
  <inkml:trace contextRef="#ctx0" brushRef="#br0" timeOffset="-187477.61">21219 15595 2812 0,'0'0'73'0,"0"0"-56"0,0 0-14 16,0 0 9-16,0 0 9 0,0 0 17 0,0 0 7 16,0 0-3-16,0 0 3 0,0 0 2 15,0 0-2-15,0 0 2 0,0 0-5 0,0 0-12 16,71-9-7-16,-55 7-11 0,0 0-8 0,1-1-2 16,2 0 1-16,-2 0-3 0,5 0-1 15,-1 1 0-15,-1-2-11 0,0 2-3 0,-3-1-16 16,0-1-27-16,-6 1-32 0,0 0-67 0,-3-1-107 15,-6 0-323-15,1 2-1001 0</inkml:trace>
  <inkml:trace contextRef="#ctx0" brushRef="#br0" timeOffset="-187178.34">21402 15413 2279 0,'0'0'482'15,"0"0"-415"-15,0 0-31 0,0 0 6 16,0 0 15-16,0 0 9 0,0 0 5 0,0 0 2 15,0 0-8-15,0 0-10 0,0 0-6 0,0 0-14 16,0 0-5-16,0 0-4 0,93 39-11 0,-76-33-2 16,-2 0-2-16,2 2-4 0,-1-2 6 15,-1 2 5-15,1 0-8 0,0 0 1 0,-5 1-1 16,0 0-5-16,1 1 2 0,-5-1 1 0,-1 1 1 16,-2-2-1-16,-1 0 2 0,-3 2 2 0,0-2-2 15,0 0 4-15,-5 0-2 0,1 0-4 16,-2 0 2-16,-1-1-6 0,0 0-1 0,-2-2-3 15,1 1 0-15,0-1-2 0,-1 0-5 0,1-3-4 16,1 1-12-16,1-1-15 0,1 0-26 16,-1 0-42-16,3-1-70 0,1 0-137 0,1-1-984 0</inkml:trace>
  <inkml:trace contextRef="#ctx0" brushRef="#br0" timeOffset="-186010.71">22165 15237 2404 0,'0'0'124'0,"0"0"-33"0,0 0 13 0,0 0 20 0,0 0 4 16,0 0-6-16,0 0-20 0,0 0-21 15,0 0-15-15,0 0-12 0,0 0-12 0,0 0-11 16,0 0-5-16,0 0-8 0,-20 111-1 0,14-89-3 16,-1 1-3-16,-3-1 2 0,2 1-9 0,-3-2 0 15,-1 2-1-15,2-1-2 0,-1-2 2 16,0-3-3-16,1-1 2 0,1-1-5 0,-1-4 1 16,3-2 1-16,-2-3-4 0,4-2 2 0,-1-2-1 15,-2-2-3-15,4 0-2 0,-2-6-2 0,4-3-2 16,-2-2 0-16,0-3 0 0,2 0 6 15,2-4-1-15,0-1 1 0,0 0 1 0,1-3 2 16,3 1-1-16,1-1 3 0,0 0 1 0,1-1-2 16,3 0 4-16,-3 1-1 0,0 3 2 0,2 3 6 15,-2 1-6-15,1 5 0 0,1 1 1 16,-2 2-7-16,0 1 7 0,3 1 1 0,-2 3 2 16,1 0 5-16,0 1 0 0,-1 1 2 0,1 0 1 15,0 1 3-15,0 5 0 0,0 1-1 0,0 2 0 16,0 1-3-16,1 3 0 0,0 1 0 15,-2-1-3-15,1 3-1 0,2 2-3 0,-4 0-1 16,2-1-4-16,-2 2 1 0,1-1 1 0,2 0-4 16,-2-4 2-16,2 1-2 0,2-1-5 15,-1-2 3-15,2-4 1 0,1 0 0 0,0-4 3 0,2-3-1 16,1-1 1-16,0-1-3 0,2-5 5 16,-1-2-4-16,2-2 0 0,-2-2 4 0,-2-2-3 15,2 1 5-15,-4 0 0 0,-3-3 1 0,-2 2 2 16,-1 0-1-16,-2-2 2 0,0 1-3 15,-3-2-2-15,-1 0-2 0,-1 3-2 0,0-2 3 16,-7 0-3-16,1 0 3 0,-3 1-2 0,-2 0 1 16,-3 2 0-16,0 2-4 0,-3 1 4 0,3 1-6 15,-3 1 2-15,4 3-2 0,-1 0-2 16,1 1-2-16,2 2-8 0,3 0-10 0,1-1-16 16,2 2-26-16,1 1-49 0,3 0-87 0,0 0-233 15,1 0-1261-15</inkml:trace>
  <inkml:trace contextRef="#ctx0" brushRef="#br0" timeOffset="-185453.1">22756 15334 3157 0,'0'0'111'0,"0"0"-89"0,0 0-32 0,0 0 0 16,0 0-3-16,0 0 9 0,0 0-10 0,0 0-10 15,0 0-6-15,0 0-16 0,0 0-11 16,0 0-27-16,0 0-60 0,0 0-109 0,91-3-223 16,-85 2-1045-16</inkml:trace>
  <inkml:trace contextRef="#ctx0" brushRef="#br0" timeOffset="-185310.84">23015 15276 2673 0,'0'0'88'0,"0"0"-64"0,0 0-5 0,0 0 6 16,0 0-4-16,0 0-25 0,0 0-46 16,0 0-54-16,0 0-78 0,0 0-111 0,0 0-706 15,0 0-219-15</inkml:trace>
  <inkml:trace contextRef="#ctx0" brushRef="#br0" timeOffset="-185160.24">23313 15229 2513 0,'0'0'283'0,"0"0"-205"16,0 0-38-16,0 0 9 0,0 0 7 0,0 0-1 16,0 0-16-16,0 0-18 0,0 0-14 0,0 0-12 15,0 0-12-15,0 0-20 0,0 0-26 0,61 7-36 16,-50-7-81-16,-1 0-201 0,-2 0-1164 0</inkml:trace>
  <inkml:trace contextRef="#ctx0" brushRef="#br0" timeOffset="-184794.19">23694 15097 2547 0,'0'0'169'16,"0"0"-74"-16,0 0-6 0,0 0 17 0,0 0-12 16,0 0-27-16,0 0-31 0,0 0-16 15,0 0-5-15,0 0 0 0,0 0 2 0,0 0 1 16,0 0-1-16,0 0 0 0,-54 128-4 0,53-111-5 15,1-1-2-15,0 0-4 0,0-1-4 0,4 0 1 16,2-3 0-16,-1-1-5 0,2-1 5 16,2-2 1-16,1-1 0 0,0-2 7 0,4-1-3 15,0-3 3-15,-1-1-2 0,1-1 6 0,2-5-2 16,-2-2-2-16,3-3 3 0,-3 0-7 0,2-2 12 16,-4 0 2-16,0-4 4 0,-1 1 7 0,-5-1-4 15,1-1 3-15,-5-1-6 0,-1 1 1 16,-1 0 0-16,0 0 1 0,-5 2 0 0,-2 0-6 15,-2 1 0-15,-6 1-11 0,0 0-4 0,-4 2 1 16,-1 3-11-16,-1 1 2 0,-1 2-5 0,2 3-6 16,0 2-9-16,-1 0-21 0,1 1-43 15,4 0-93-15,2 0-259 0,7 0-1275 0</inkml:trace>
  <inkml:trace contextRef="#ctx0" brushRef="#br0" timeOffset="-181760.92">18760 16397 0 0,'0'0'0'0,"0"0"0"0,0 0 23 16,0 0 70-16,0 0 82 0,0 0 67 0,0 0 32 16,0 0-31-16,0 0-57 0,0 0-41 15,0 0-25-15,0 0-9 0,19-97-7 0,-18 87-17 16,0-2-17-16,0 1-14 0,0-2-14 0,2-1-10 15,-2 0-3-15,-1-2-4 0,0 0-3 0,0-1 6 16,0-2 1-16,0 1 3 0,-1-3 9 0,-2 2 16 16,1-1 15-16,2 1 13 0,-1 0 9 0,1 0 0 15,0 3 1-15,0 2-5 0,0-2-5 16,0 5-7-16,0 1-9 0,1 3-14 0,-1 3-13 16,0 2-10-16,0 2-7 0,0 0 8 0,0 1 5 15,0 6 8-15,0 4 9 0,-1 4 3 0,-3 7 0 16,-1 5-1-16,2 5 1 0,-4 6-8 15,4 4-9-15,-3 4-11 0,4 0-12 0,-1 1-4 16,-1-1-7-16,3-2 3 0,1-2-2 0,-1 0-5 16,0-3-1-16,0-2-1 0,-3-1 1 15,-1 0-1-15,2-4 1 0,-4-3 0 0,2-4 0 16,-2-5 4-16,-1-2-3 0,5-1 1 0,-3-6 0 16,3-3-6-16,1-4 2 0,-2-1 4 15,2-3-7-15,2 0 4 0,-1 0 0 0,1 0-2 16,-1-4 1-16,-1-3 0 0,0-3-3 0,-2-2 0 15,4-2-2-15,0-3-6 0,0-2-2 0,0-2-3 16,4-3-8-16,1-2 0 0,-2-5-2 0,4-3-3 16,-1-1 3-16,-1-2-4 0,3 0 2 0,-4-2 2 15,3 1 3-15,-4 2 4 0,3-1 4 16,-3 3 0-16,3 2 5 0,-3 0 2 0,0 4 0 16,1 0 2-16,-2 6 4 0,-2 1 0 0,0 5 4 15,0 0 1-15,0 5 2 0,-1 1 5 0,-5 3 2 16,4 3 6-16,-6 2-3 0,5 0 7 15,-4 1-5-15,3 1 4 0,-3 0-1 0,4 0 0 16,-4 4 4-16,4-1-2 0,0 2 0 0,-2-1 0 16,4 2-4-16,0 2-1 0,1 2 3 0,0 3-3 15,0 1 0-15,0 2 2 0,0 2-5 16,3 1 4-16,3 1 1 0,-3-1-7 0,6 2-1 16,-1 0 0-16,2 1 0 0,3 0 4 0,-1-1 1 15,6 2-6-15,0 0 0 0,3-1-3 16,0 2-3-16,0 0 6 0,2-1-6 0,3 4 0 15,-3-3-4-15,-3 2-1 0,1-2 4 0,-1 0-2 16,-1 0 2-16,-1-1-3 0,-2-3-4 0,4-2 2 16,-1-3-1-16,-3-1 2 0,-3-3 1 15,-1 0 1-15,-3-4 1 0,-2 0-2 0,-4-3 1 16,0-2-1-16,0 1 2 0,-3-2 2 0,0 1-3 16,0 1-1-16,-4-1 0 0,0 1-1 0,-2-2 3 15,1 1 0-15,-3 0 0 0,-2-1 0 0,-1 0-1 16,-1 0 1-16,-5-1-3 0,-2 1 3 15,-1-1 0-15,-2 0-2 0,-3 0 0 0,-4 0-2 16,-1 0 4-16,-2 0 0 0,-3 0-2 0,3 0 2 16,1-2-4-16,1 0 2 0,1-1 1 0,2 1 1 15,1 0 2-15,2 1-3 0,-1-1 1 16,4-1-2-16,1 1 1 0,4 1 5 0,-1-1-6 16,0 2 1-16,5 0-4 0,0 0-3 0,3 3 2 15,1-2 2-15,6 1 4 0,0 0-1 0,2-1 3 16,0 1-6-16,3 0 1 0,3 0-3 15,0 1 1-15,3 0 5 0,3 1-6 0,-2-2 0 16,4 0-5-16,-3-2-7 0,0 0 3 0,0 0-2 16,0 0-3-16,-1-1-4 0,1-5-2 0,-1-1-8 15,0 0-2-15,2-3-13 0,-2-1-21 16,1-2-22-16,3-1-30 0,-4-3-27 0,1 2-44 16,-2-3-71-16,-4 4-151 0,1 3-1156 0</inkml:trace>
  <inkml:trace contextRef="#ctx0" brushRef="#br0" timeOffset="-181120.22">18781 16167 2027 0,'0'0'139'0,"0"0"-19"15,0 0 7-15,0 0 7 0,0 0 7 0,0 0 4 16,0 0-12-16,0 0-19 0,0 0-12 16,0 0-13-16,0 0-5 0,0 0-6 0,0 0-4 15,0 0-5-15,-53 111-17 0,53-70-11 0,0 2-12 16,0 0-9-16,0 3-2 0,0-4-3 15,0 1-4-15,0-3-6 0,-1-2-2 0,-4-1-2 16,2-3 2-16,-5-4 3 0,4-2-4 0,-4-4-2 16,3-4-2-16,-2-5-5 0,0-2 6 0,3-8 0 15,-3-1 1-15,6-4-5 0,-1 0-10 16,0-7-4-16,2-6-5 0,0-5 2 0,0-5 1 16,0 0-5-16,0-5 2 0,0-2-8 0,0 0 1 15,0-2-1-15,0-2-2 0,0-4-3 0,0-1 1 16,0-2 6-16,0-2 2 0,0 1 11 0,0 0 6 15,0 2 1-15,-3 2 7 0,1 5-1 16,0 3 2-16,-1 5 7 0,-2 4 3 0,3 3 6 16,-5 6 4-16,5 0 2 0,-2 5 4 0,-1 2-1 15,4 1 8-15,-1 3 0 0,1 0 0 0,0 1 4 16,1 0-7-16,0 0-2 0,0 7 2 0,0 3-1 16,0 5 3-16,3 3 2 0,3 5-6 15,4 0-4-15,3 3-2 0,0 1-3 0,7-2 1 16,1 1-1-16,0 0-9 0,6 1-2 0,-2-2-2 15,3 0-4-15,2-2 4 0,-2 3 0 16,1-3-1-16,-2 1-4 0,1 1 0 0,-5 0 1 16,2-1 0-16,-3-1 3 0,-3-1-4 0,1 0-1 15,-1-4 1-15,-4 0-1 0,2-1 5 16,-5-5-2-16,-1-2 2 0,-3-2-1 0,-5-3-3 16,-1-4 3-16,1 1 0 0,-3 0 5 0,0-1 2 15,-6 0 3-15,-2 0-7 0,-2 0 1 0,0 1-3 16,-1-1 1-16,-2 0 2 0,1 0-6 0,-5-1 2 15,3 1-1-15,-3-1-1 0,0 1 6 0,0-1-1 16,-3 2-1-16,-1-2-1 0,-4 0 2 16,2 0-5-16,-1 0 0 0,0 0 3 0,3-2-7 15,0 0 3-15,1-1 1 0,2-1-1 0,4 2 0 16,1-1 0-16,3 2-1 0,2 0-4 0,0 1 0 16,4 0-9-16,0 0-7 0,2 0-14 15,1 0-23-15,0 0-27 0,1 0-61 0,0 0-124 16,0 2-991-16,0-1-460 0</inkml:trace>
  <inkml:trace contextRef="#ctx0" brushRef="#br0" timeOffset="-178328.25">18790 16091 900 0,'0'0'201'16,"0"0"10"-16,0 0-31 0,0 0-27 0,0 0 4 15,0 0-17-15,0 0-12 0,0 0-10 0,0 0-17 16,0 0-21-16,0 0-12 0,0 0-3 0,11-87 5 16,-11 83 5-16,0 0 0 0,0 2-5 0,-1 2-3 15,-2 0-4-15,-3 0-4 0,2 8 9 16,-4 8 6-16,-1 8 5 0,-4 9-5 0,-2 8-14 15,1 6-21-15,-3 3-18 0,3 5-7 0,-2-3-4 16,3 1-2-16,0-1-1 0,-4 0-4 0,5-2-1 16,-5-2 2-16,4-1-2 0,-4-3-1 15,5-5-1-15,0-2-3 0,0-6 0 0,4-3 0 16,0-7 3-16,3-2-4 0,-1-6 4 0,5-4-1 16,-1-3-5-16,2-5 3 0,0-1-1 0,0 0 0 15,0-5 4-15,0-5 0 0,3-7-3 16,3-3 2-16,-2-5 1 0,-1-3 2 0,3-2 2 15,-3-1-4-15,2-1 0 0,-2-3 0 0,-2-2 1 16,5-3 2-16,-3-2-1 0,0-3-1 0,3-3-2 16,-3 1 2-16,4 0-1 0,-3 0 0 15,5 1 8-15,-2 1-6 0,-2 1 0 0,3 4-1 16,1 1-4-16,-2 3 3 0,-2 3-2 0,2 2 3 16,-3 5 1-16,2 5 0 0,-3 6 3 0,-2 4 0 15,0 5 3-15,-1 3 1 0,3 2 0 16,-3 1-3-16,1 0-3 0,0 0-1 0,-1 0 1 15,1 0 3-15,0 4 10 0,0 4 1 0,0 0 4 16,3 4 4-16,-1 3 1 0,0 1 2 0,5 4-1 16,0 0-3-16,1 2-6 0,2 0-1 0,1 3 0 15,0 0-4-15,1 3 3 0,2 1-4 16,-1 2-6-16,1-1-1 0,-1 4-6 0,2-1 3 16,-1-1 2-16,-3 1 0 0,5 2 0 0,-1 0-4 15,0-1 2-15,2 1-2 0,0-2-2 0,-3-1 3 16,3 0-4-16,-5-1 3 0,3-3 0 15,-4-5 0-15,0 1 0 0,-2-3 2 0,-1-1-4 16,0-3 2-16,-1-1 0 0,-2-3-5 0,0 0 8 16,-3-3-1-16,3-2 0 0,-2-1 0 15,-3-2 0-15,3 0-2 0,-3-3 0 0,-1 0 3 16,1-1-9-16,-1 0 7 0,0-1 1 0,0 1-2 16,0-1 10-16,0 0-4 0,0 0 0 15,0 0-2-15,-2 0 3 0,-3 0-5 0,0 0-1 16,-1-1 2-16,-2-1-7 0,-1-2 8 0,2 2-5 15,-2-1 4-15,-1-1 6 0,-3 1-9 0,-1 1 1 16,0 0-3-16,-3 0 1 0,-2 0-1 0,0 1 0 16,-3 1 0-16,0-2-3 0,1 1 9 15,-3 1-1-15,-1-1 0 0,2 0 5 0,-1-2-8 16,-1 2 1-16,2 0 0 0,0 0-1 0,-2 1 3 16,4 0-3-16,-1 0-1 0,1 1 3 0,3 2-2 15,-1 1 2-15,6 2 1 0,1-2-3 0,3 1-1 16,2-1-1-16,4 1 1 0,1 0-2 15,-2-1 7-15,4 1-5 0,0 1 1 0,4-1 3 16,-1 0-6-16,0-1 3 0,3 1 3 0,-2-3-5 16,2 2 0-16,-3-3 0 0,3 0-1 0,-3-1 3 15,-1 1 1-15,0 1-1 0,2-2 3 16,-2 0-1-16,-1 0-1 0,-1 0-2 0,1 0-2 16,0 0-3-16,3 0-3 0,-3 0-1 0,0 0 0 15,0 0-1-15,-1 0-1 0,1 0-3 16,-1-3-8-16,1 0-9 0,0-1-17 0,3 0-18 15,-1-1-23-15,-1-1-24 0,0 1-28 0,3 1-76 16,-2 0-223-16,-2 1-1199 0</inkml:trace>
  <inkml:trace contextRef="#ctx0" brushRef="#br0" timeOffset="-175377.98">18895 13980 0 0,'0'0'0'0,"0"0"0"0,0 0 0 0,0 0 88 16,0 0 64-16,0 0 20 0,0 0 11 15,0 0-20-15,0 0-25 0,0 0-34 0,0 0-7 16,0 0 4-16,0 0 31 0,0 0-11 0,-27-114 10 16,23 109 12-16,3 0 1 0,0 0-3 0,1 2-13 15,0 1-18-15,0 0-23 0,0 1-22 16,3-1-19-16,2 2-15 0,-2 0-7 0,4 0-3 16,-3 5-1-16,4 2 2 0,-5 5 8 0,2 2 7 15,-2 4 6-15,-2 1 3 0,0 3-2 16,2 3-1-16,-2 3-2 0,-1 2-1 0,1 2-3 0,0 4-7 15,0 1 4-15,0 3-1 0,4 2-1 16,0 3 2-16,1 2-11 0,3-2-3 0,1 1-6 16,2-1-8-16,1-2 3 0,0-2-6 0,3 1 0 15,-2-6-1-15,2-1 0 0,-2-4-4 0,3-4 1 16,-4-4 1-16,-1-4-4 0,1-1-3 16,-3-6-6-16,-4-2-19 0,0-1-33 0,-3-4-48 15,-3-1-71-15,0-3-134 0,0 0-1195 0</inkml:trace>
  <inkml:trace contextRef="#ctx0" brushRef="#br0" timeOffset="-174709.9">19322 13883 1221 0,'0'0'114'0,"0"0"-22"16,0 0 8-16,0 0 21 0,0 0 7 0,0 0 17 15,0 0 7-15,0 0-7 0,0 0-23 0,0 0-34 16,0 0-19-16,0 0-11 0,0 0 5 0,-3-12 5 15,3 20-8-15,0 3-7 0,1-1-4 16,4 1-12-16,-2 2-2 0,-1 1-5 0,4 2-8 16,-3 1 0-16,3 2-7 0,-2-1-5 0,4 1-3 15,-4 2-4-15,2 2-1 0,-3-3 0 0,4 0 0 16,-4-1 0-16,-1-1 2 0,4 0 0 0,-5-1 1 16,0 0 1-16,-1-1-1 0,0 1 0 15,0-3-2-15,0 2 2 0,0-5-3 0,0-1 0 16,0-3 0-16,0-3 3 0,0-2 8 0,0-2 9 15,-1 0 3-15,0-2-1 0,-1-5-9 0,-4-2-9 16,3-2-4-16,-4 0-1 0,-1-1 2 16,1 1 0-16,-6 2 0 0,1 0 0 0,-1 4-4 15,-3 0-3-15,0 4 1 0,-3-1-4 0,-2 2 5 16,0 0 0-16,0 3 0 0,-3 0 2 16,1 2 1-16,1 1 1 0,1 1-3 0,-4 0 6 15,3 0-5-15,1-1 0 0,-1 1 0 0,0 0-3 16,1 1 3-16,2 0-4 0,1 2-2 0,4-1-9 15,0 1-24-15,8 0-63 0,0-1-116 16,5-5-1385-16</inkml:trace>
  <inkml:trace contextRef="#ctx0" brushRef="#br0" timeOffset="-174005.4">19472 14101 1846 0,'0'0'155'15,"0"0"-28"-15,0 0-3 0,0 0-4 0,0 0-6 16,0 0-3-16,0 0-5 0,0 0-9 0,0 0-20 16,0 0-19-16,0 0-19 0,0 0-19 15,0 0-7-15,123-26-5 0,-103 24-4 0,0-2-4 16,-1 3 0-16,-1-2-4 0,-4 2-7 0,1 0-16 16,-4 1-33-16,-2 0-43 0,-3 0-54 0,1 3-87 15,-4-1-159-15,1-1-1054 0</inkml:trace>
  <inkml:trace contextRef="#ctx0" brushRef="#br0" timeOffset="-173561.94">20008 13924 2116 0,'0'0'17'16,"0"0"-12"-16,0 0 12 0,0 0 10 0,0 0 13 15,0 0 18-15,-126-3 19 0,109 3 4 0,0 4-3 16,3 1-10-16,1 3-18 0,-1 0-11 0,4 1-7 16,0 1-8-16,0 2-6 0,3 1-1 0,1-1-6 15,-1 1-3-15,6-2 2 0,0 1-4 16,1-2 2-16,1 1 5 0,6-2-2 0,3-6 1 16,4 1-2-16,2-4-3 0,2 0-6 0,0-4 0 15,3-2-8-15,3-4-2 0,-1-1-2 16,-3-1-2-16,1-1 4 0,-2 0 3 0,-1 0 2 15,-3 0 2-15,-3 2 1 0,1 0 2 0,-2 4-1 16,-5 0 2-16,1 1 3 0,-4 2 0 0,1 2 3 16,-2 0-2-16,-2 2 0 0,0 0 0 15,0 0 0-15,0 0 7 0,0 3 6 0,0 2 7 16,-4 2 8-16,1 2 3 0,-1 2 3 0,-2 3-4 16,1 2-1-16,-2 0-9 0,3 0-7 15,-1 2-6-15,5 0-4 0,0-3-3 0,0 2-3 16,2-1-2-16,5-1-6 0,1-2-6 0,-4 1-5 15,4-1-13-15,-5 0-18 0,3-2-14 0,-3-3-28 16,-1 1-22-16,2-2-31 0,-2-1-64 0,0-3-91 16,-1 0-276-16,3-2-861 0</inkml:trace>
  <inkml:trace contextRef="#ctx0" brushRef="#br0" timeOffset="-173278.69">20270 13989 1312 0,'0'0'861'0,"0"0"-833"0,0 0-5 0,0 0 21 16,0 0 14-16,0 0 11 0,0 0 7 15,0 0 1-15,0 0-1 0,0 0-8 0,0 0-15 16,0 0-11-16,0 0-13 0,0 0-8 0,-45 102-6 16,50-93-4-16,-1-1-1 0,4 0 2 0,1-2 3 15,1-2 3-15,0-3 4 0,2-1-2 16,-1 0-1-16,-1-1-2 0,1-3 0 0,-1-2 0 15,-2-1 1-15,1-1 0 0,-4-2 1 0,2-1-2 16,-5 0 2-16,-1-1-5 0,-1-2-3 0,-1 1-3 16,-4 2-6-16,-4 0-1 0,-5 1-5 15,-1 2-5-15,-5 2-9 0,-3 2-24 0,-4 4-53 16,3 0-114-16,0 2-626 0,11 2-727 0</inkml:trace>
  <inkml:trace contextRef="#ctx0" brushRef="#br0" timeOffset="-170200.95">18912 18961 181 0,'0'0'104'16,"0"0"-48"-16,0 0 32 0,0 0 22 0,0 0 17 16,0 0-7-16,0 0-26 0,0 0-15 0,0 0-29 15,0 0 8-15,0 0-19 0,0 0 2 0,0 0 18 16,0 0-3-16,0 0 24 0,0 0 2 0,0 0-12 15,0 0-19-15,0 0-28 0,0 0-23 0,0 0-44 16,0 0-38-16,0 0-80 0,0 0-146 16,0 0-664-16</inkml:trace>
  <inkml:trace contextRef="#ctx0" brushRef="#br0" timeOffset="-170028.07">18908 18764 1264 0,'0'0'221'0,"0"0"-105"0,0 0-2 16,0 0-19-16,0 0-3 0,0 0 27 0,0 0-41 16,0 0-42-16,0 0-58 0,0 0-27 0,0 0-41 15,0 0-30-15,0 0-47 0,0 0-75 0,-7-24-99 16,7 24-357-16,0 0 292 0</inkml:trace>
  <inkml:trace contextRef="#ctx0" brushRef="#br0" timeOffset="-169919.36">18882 18558 727 0,'0'0'227'0,"0"0"-84"0,0 0-42 16,0 0-13-16,0 0 8 0,0 0-5 0,0 0-24 15,0 0-40-15,0 0-48 0,0 0-70 0,0 0-98 16,0 0-649-16</inkml:trace>
  <inkml:trace contextRef="#ctx0" brushRef="#br0" timeOffset="-169628.73">18883 18356 2094 0,'0'0'151'15,"0"0"-94"-15,0 0-27 0,0 0 3 0,0 0 6 16,0 0 0-16,0 0-9 0,0 0-10 16,0 0-39-16,0 0-27 0,0 0-29 0,0 0-36 15,0 0-26-15,0 0-37 0,-23-35-9 0,23 34-54 16,0-2-35-16,0 2-34 0,0-1-26 0,0-2 53 15,0 2 90-15,0-1 127 0,0 0 105 16,0-2 95-16,0 1 66 0,0-1 48 0,0 0 26 16,1 1-4-16,-1-1-25 0,0 0-32 0,0 1-26 15,0 0-18-15,0 1-24 0,0 0-25 0,0 2-42 16,0 0-28-16,0 1-43 0,0 0-24 0,0 0-6 16,0 0-24-16,0 0-18 0,1 1-60 15,1 1-160-15,2 0-1121 0</inkml:trace>
  <inkml:trace contextRef="#ctx0" brushRef="#br0" timeOffset="-168644.97">19259 18597 836 0,'0'0'177'16,"0"0"-101"-16,0 0-18 0,0 0-5 15,0 0 3-15,0 0 6 0,0 0 15 0,0 0-17 16,0 0-12-16,0 0-10 0,0 0-24 0,0 0-1 15,0 0-2-15,0 0-20 0,-43 116 2 0,35-102-6 16,3 0-4-16,-4 0-17 0,1 0 50 0,-1-2-7 16,0 2-3-16,-1 0 25 0,1 0-46 0,2-2-6 15,-3 1-5-15,4-7 10 0,-4 7-10 16,5-6-11-16,-3-1-8 0,1 1-1 0,2-3 10 16,-1 0 1-16,-2 1 24 0,3 0 20 0,5-5 13 15,0 0 7-15,0 0-7 0,0 0-4 16,-5-4-15-16,3-3 32 0,0-1-2 0,1-6 2 15,1 7 17-15,0 0-8 0,3-9 12 0,2 8-3 16,-2 0 18-16,5-7-6 0,-4 9 6 0,-1-1 2 16,6-7-5-16,-3 8 3 0,-2 0-11 15,7-4-25-15,-4 6-8 0,-1-1-10 0,6-2-6 16,-8 5 22-16,3-1 5 0,5 0-21 0,-5 3-6 16,-3 0-8-16,8 0-8 0,-5 0 5 0,0 0 6 15,-2 2-1-15,3 0-9 0,-1 2 7 16,-2-1-15-16,5 1 48 0,-3-1 10 0,-2 2-15 15,3-1 20-15,0 1-48 0,-4-3 6 0,4 0-6 16,-1 1 4-16,-2-1 23 0,3-2-26 0,-1 0 22 16,-2 0-1-16,3 0-30 0,-1 0 21 15,-2-3-6-15,3-1 15 0,-1 2 9 0,-3-6-47 16,3 1-11-16,-3 0-8 0,4-7 4 0,-6 7 42 16,-1 1 7-16,3-9-2 0,-4 8-6 0,0-1-5 15,0-7 3-15,0 6 0 0,0 1 8 0,-6-6-3 16,3 7-6-16,-3 0-1 0,-4-6-8 15,7 7 3-15,-3 0-3 0,3 1 5 0,-5-2 8 16,3 1-16-16,-3 1 4 0,0-1-9 0,3 2 6 16,-1 1 7-16,-3-1-2 0,5 2 0 15,4 2-21-15,0 0-2 0,0 0-20 0,-7-3-9 16,3 1-6-16,-2-1-37 0,-1 3-22 0,7 0-88 16,0 0-179-16,0 0-1007 0</inkml:trace>
  <inkml:trace contextRef="#ctx0" brushRef="#br0" timeOffset="-167561.43">18715 13588 1150 0,'0'0'181'0,"0"0"-65"0,0 0-23 16,0 0 0-16,0 0 14 0,0 0 4 0,0 0-8 15,0 0-8-15,0 0-9 0,0 0-7 16,0 0-8-16,0 0-12 0,0 0-11 0,0 0-15 16,-20-22-10-16,14 27-8 0,2 0-4 0,-2 3 0 15,-2 1-1-15,3 1-1 0,-2 1-3 0,-1 1-3 16,4 1-3-16,-3 0 2 0,4 1-2 0,0 0 1 15,-2 2 0-15,4-2-1 0,1 0 0 0,0-2 0 16,0 0-1-16,1-1-1 0,5-1-4 16,2-2-5-16,-1-2-1 0,3-3-1 0,1-1 3 15,3-2 3-15,-1 0 0 0,-1-1 3 0,4-6-1 16,-2-1 1-16,-2-2 1 0,2-2 4 0,-1 1 2 16,-2-3 2-16,0 0 1 0,-2 0 0 15,-1-1 2-15,-3 1 1 0,2-2 1 0,-5 1 1 16,-2 1-1-16,0 1 1 0,-2-2-2 0,-7 0 0 15,1 1 2-15,-2 0-1 0,-2 3-1 16,2-1-2-16,-2 4-5 0,-2 2-6 0,0 3-9 16,2 3-14-16,0 0-27 0,1 0-61 0,2 3-201 15,3 0-1138-15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36:23.6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10528 4066 0 0,'0'0'0'16,"0"0"0"-16,0 0 0 0,0 0 0 0,0 0 0 15,0 0 86-15,0 0 5 0,0 0 2 0,0 0-25 16,0 0-28-16,0 0-16 0,0 0-4 0,1-9 18 16,-1 9-3-16,0 0 2 0,0 0-2 0,-2 0-11 15,-2 0 6-15,0 0 13 0,1 0 12 16,-3 2 10-16,4-1 16 0,1-1 4 0,-1 1-2 15,-2-1-7-15,2 1-5 0,1-1 1 0,-1 1 3 16,0 0-5-16,-2-1-8 0,3 2-3 16,0 0-4-16,0-1 0 0,0 1-1 0,0-2-6 15,1 0-7-15,0 1-12 0,0-1-10 0,0 0-6 16,0 0-2-16,0 0 12 0,0 0 15 0,2 0 14 16,1 0 8-16,4 0 1 0,0 0-7 15,-1 0-4-15,4 0-3 0,0-3-7 0,0 1-3 16,2-1-6-16,2 1-8 0,-1 1-3 0,0-1-1 15,3 0-1-15,-4 1-2 0,0 0-2 16,4 1-4-16,-4 0-2 0,-1 0 2 0,0 0 0 16,2 2 1-16,0 2 0 0,-2-1-2 0,1 4 3 15,-1 2 5-15,1 4 10 0,5 7 12 0,0 8 10 16,0 11 6-16,4 13 1 0,2 12-6 0,-2 11-17 16,-1 9-12-16,-4 3-16 0,3 2-8 0,-1 0 0 15,1-4-7-15,-3-2-6 0,2-3 2 16,2-6-2-16,-3-5 8 0,-1-4 2 0,2-6 1 15,-1-7 0-15,-3-3 2 0,3-6 5 0,-4-2 1 16,0-6 0-16,1 1-3 0,-3-7 3 0,-1-4 2 16,-2-4 0-16,-3-1 2 0,5-4-3 15,-4-1 1-15,-2-3 1 0,2-1 0 0,-4-2-1 16,0-1-1-16,-1-1 2 0,0-1 4 0,-1-2 3 16,0 2 7-16,0 2-1 0,0-2 1 15,-2 0-1-15,-2 3-4 0,-3-1 2 0,0 0-1 16,1-1 1-16,-2 0 0 0,-1 1-1 0,0-1 2 15,-2 0 0-15,0 0 2 0,0-2-3 0,-2 2 1 16,-2 1-2-16,1-2-1 0,-3 0-2 16,-2 3 0-16,1-1 1 0,1-1 3 0,-1 1 4 15,0-1 5-15,5-1-2 0,1 1-1 0,1-3-3 16,2 2-10-16,2-2-4 0,1 0-7 0,2-1-4 16,2 1-5-16,-3 0-9 0,4-3-9 15,0 2-11-15,1 0-16 0,0-1-27 0,0 0-62 16,0-1-181-16,0-1-1266 0</inkml:trace>
  <inkml:trace contextRef="#ctx0" brushRef="#br0" timeOffset="1479.18">13164 4171 2051 0,'0'0'105'0,"0"0"-23"0,0 0 5 16,0 0 20-16,0 0 22 0,0 0 4 0,0 0-24 15,0 0-30-15,0 0-24 0,0 0-16 16,0 0-6-16,-126-19-1 0,112 26-2 0,-4 1-2 15,0 3-1-15,0 3-2 0,2 2 0 0,-1 3-2 16,3 0-4-16,-2 4-2 0,4 1-5 16,0 2 0-16,2 3-4 0,2-1-3 0,0 1-3 15,3 1-6-15,2 1 0 0,2 0-4 0,1 1 3 16,0-1-3-16,7 0-3 0,-1-2-1 0,0-1-4 16,3-3-6-16,2-1 1 0,-1-1-4 0,3-6-3 15,1-1 3-15,-1-5-3 0,1-2 2 16,1-4 4-16,-2-4 10 0,3-1 5 0,-2-1 7 15,2-6 7-15,-3-5 1 0,-1-1 6 0,-2-4 6 16,-1-2 1-16,0 0 3 0,-5-1 4 0,-1 2 2 16,-2 2 1-16,-1 0 4 0,0 1-8 0,-1 0-5 15,-5 0-3-15,3 2-6 0,-4 0 1 16,3 1 2-16,-2 2 1 0,4 1 5 0,-3 4-1 16,2 2 0-16,2 2-1 0,0 1-2 0,1 0-7 15,0 0-3-15,0 0-2 0,0 1-7 16,0 4 2-16,0 1 4 0,1 7 5 0,3 2 5 15,2 3 2-15,1 3-1 0,0 1-6 0,0 1 4 16,2 0-7-16,1 0 0 0,0 1-3 0,1-1-2 16,0-1-2-16,2-1-2 0,1-3-4 15,-1-1-8-15,-2-4-6 0,2-1-7 0,-2-2-12 16,-2-2-23-16,-1-1-36 0,2-2-41 0,-2-2-60 16,-4-2-161-16,0-1-1131 0</inkml:trace>
  <inkml:trace contextRef="#ctx0" brushRef="#br0" timeOffset="1762.87">13475 4234 2559 0,'0'0'53'0,"0"0"-11"15,0 0 25-15,0 0 27 0,0 0 13 0,0 0-5 16,0 0-32-16,-82 125-24 0,73-100-13 0,1 1-2 16,2 2-2-16,0 0-6 0,3 1 4 15,2-3-7-15,1 3-2 0,1-3-4 0,7-2-5 16,3 0-12-16,1-3 1 0,3-2-1 0,3-3-6 16,2-5 6-16,2-2-10 0,0-4-5 0,2-3-7 15,-1-2-9-15,0-2-20 0,0-4-28 16,-1-2-82-16,-8-1-325 0,-2 4-1102 0</inkml:trace>
  <inkml:trace contextRef="#ctx0" brushRef="#br0" timeOffset="2312.58">13861 4317 2454 0,'0'0'130'0,"0"0"-72"0,0 0-14 15,0 0 17-15,0 0 19 0,0 0 8 0,0 0-9 16,0 0-27-16,0 0-12 0,0 0-5 0,0 0-9 16,0 0-5-16,0 0-6 0,20 131 2 0,-10-103-3 15,2 2 1-15,-1 2-3 0,1-1-3 0,2-1-2 16,-3 2 1-16,0-4 0 0,-1 2-1 16,-1-2 3-16,-4-2-1 0,-1-1 4 0,-2 0 2 15,0-4-2-15,-2 0 6 0,0-2-3 0,-7-2 1 16,-1-2-2-16,-4-1-9 0,-2-3-4 15,1 1-5-15,-5-3-7 0,-1-1-9 0,0-2-5 16,-1-2-9-16,1-1-6 0,0-3-7 0,1 0-16 16,1-1-28-16,3-6-62 0,2-4-123 0,3 2-296 15,3 2-977-15</inkml:trace>
  <inkml:trace contextRef="#ctx0" brushRef="#br0" timeOffset="2762.63">13999 4302 2262 0,'0'0'87'15,"0"0"-33"-15,0 0 7 0,0 0 11 0,0 0 19 16,0 0 12-16,0 0-15 0,0 0-25 16,0 0-27-16,68 125-18 0,-62-111-5 0,-2-2-3 15,1 1 2-15,0-2-2 0,-1-2-1 0,-1 0-4 16,0-2-1-16,-1-4-1 0,1-1 2 0,-2-2-1 15,0 0 1-15,0 0 4 0,2-4 8 16,1-3 1-16,-1-4 1 0,4 0-4 0,-3-3-7 16,3-1-2-16,-1 0-6 0,0-1 2 0,2 4 1 15,-3-3-1-15,1 4 1 0,-1 1 0 16,1 1-1-16,-1 2 0 0,-1 3 0 0,-1 0 1 16,0 1 0-16,0 1 0 0,-1 2-1 0,1-1-2 15,-2 1 1-15,2 0 0 0,0 1 4 16,2 4 3-16,0 1 3 0,-1 0 0 0,2 3 1 0,0 1 0 15,0 1-2-15,3 1-2 0,0-1-1 16,0-1-7-16,2 1 2 0,1-2 3 0,-1-1 1 16,2-3 10-16,-2-3 4 0,-2-2 9 0,1 0 5 15,-2-5 8-15,-1-5-7 0,-1-3-10 0,3-1-7 16,-5-1-16-16,-2-1 2 0,-2-1-3 0,0 1-5 16,-6 0-2-16,0 0-8 0,-4 2-9 15,0 0-6-15,0-1-12 0,-3 0-24 0,3-1-39 16,-2 0-61-16,0-1-121 0,5 3-330 0,2 5-939 0</inkml:trace>
  <inkml:trace contextRef="#ctx0" brushRef="#br0" timeOffset="2987.33">14308 3939 2443 0,'0'0'161'0,"0"0"-122"0,0 0 51 16,0 0 40-16,0 0 7 0,0 0-11 0,0 0-27 16,134 100-46-16,-109-78-19 0,1-1-11 0,-1 3-12 15,-2 0 0-15,-2 0-2 0,-1 2-1 0,-4 2-3 16,-3 0-3-16,-3 2-10 0,-4 0-6 16,-2 2-9-16,-4 0-22 0,0 1-44 0,-8 1-100 15,1-9-419-15,2-8-1019 0</inkml:trace>
  <inkml:trace contextRef="#ctx0" brushRef="#br0" timeOffset="4396.96">14648 3910 1686 0,'0'0'55'0,"0"0"0"16,0 0 5-16,0 0-3 0,0 0-5 0,0 0-20 15,0 0-23-15,0 0 32 0,0 0 45 16,0 0 48-16,0 0 46 0,0 0-17 0,53 158-37 15,-33-106-37-15,2 6-38 0,0 4-24 0,0 4-5 16,-1 1-6-16,1 1 0 0,-3-2 1 16,0 2-4-16,-4-4-3 0,1-1-2 0,-2-2-8 0,0-4 1 15,-2-2-2-15,1 0 2 0,-1 1 8 16,-2 5 9-16,1 2 23 0,-3 0 9 0,-1-7-1 16,-2-9-12-16,1-10-22 0,-4-8-20 0,2-7-18 15,0-4-12-15,0-2-15 0,-1-4-6 0,0-2-3 16,-2-3-31-16,0-2-53 0,-1-5-138 15,0 2-509-15,0-2-724 0</inkml:trace>
  <inkml:trace contextRef="#ctx0" brushRef="#br0" timeOffset="4829.04">15295 5034 2521 0,'0'0'96'15,"0"0"-99"-15,0 0-5 0,0 0 8 0,0 0 23 16,0 0 27-16,0 0 5 0,0 0-3 0,0 0-11 15,0 0-9-15,0 0-2 0,0 0-1 16,0 0 5-16,0 0-3 0,-110 113-5 0,108-106-8 16,-1 0-13-16,3 0-3 0,0-1-8 0,0 1-3 15,1-1-1-15,4 0-2 0,2 1 2 0,1-2-1 16,1-1 4-16,2 1-1 0,2-3 4 16,-3 0 6-16,3 1 2 0,0-2 7 0,-1 1 4 15,1 1-1-15,-3 0 0 0,-3 1 0 0,0 0 3 16,0 1 8-16,-5 1 10 0,0 2 0 15,-2 1 4-15,0 1-7 0,-4 1-13 0,-3 2-7 16,-4 2-17-16,-1-1-14 0,-3 2-14 0,-1 0-22 16,-5 0-23-16,1-1-32 0,0 0-44 0,0-2-69 15,4-1-154-15,2-5-642 0,7-2-153 0</inkml:trace>
  <inkml:trace contextRef="#ctx0" brushRef="#br0" timeOffset="5050.42">15413 5178 2595 0,'0'0'39'15,"0"0"-14"-15,0 0 7 0,0 0 36 0,0 0 15 16,0 0-7-16,0 0-27 0,0 0-26 0,0 0-18 15,0 0-7-15,0 0-6 0,0 0-13 16,0 0-15-16,125-71-24 0,-118 67-61 0,0 3-162 16,-1 1-585-16,-4 0-646 0</inkml:trace>
  <inkml:trace contextRef="#ctx0" brushRef="#br0" timeOffset="5212.99">15530 5258 2122 0,'0'0'156'0,"0"0"-135"0,0 0-1 16,0 0 17-16,0 0 35 0,0 0-8 0,0 0-24 15,0 0-32-15,0 0-41 0,0 0-70 0,118-50-162 16,-104 44-529-16,-3 1-551 0</inkml:trace>
  <inkml:trace contextRef="#ctx0" brushRef="#br0" timeOffset="5509.36">15834 4923 2645 0,'0'0'65'0,"0"0"-35"0,0 0-2 16,0 0 20-16,0 0 14 0,0 0-2 15,0 0-18-15,0 0-11 0,0 0-6 0,53 130-3 0,-41-109 2 16,0 0 13-16,1 1-2 0,-1 0-3 16,-2-1-7-16,1 0-19 0,-1-2-2 0,-1-2 1 15,-2 2 2-15,-3-2 5 0,0 0 0 0,-3-1 4 16,-1 1 0-16,0-3-3 0,-1-1 0 0,-4 1-6 16,-3-1-5-16,-1-2-8 0,-3-2-9 15,1-1-13-15,0-3-13 0,-2-2-28 0,2-3-42 16,0 0-83-16,1-7-167 0,3 0-533 0,0 2-639 15</inkml:trace>
  <inkml:trace contextRef="#ctx0" brushRef="#br0" timeOffset="6212.46">15918 4888 2586 0,'0'0'22'0,"0"0"-35"16,0 0 3-16,0 0 30 0,0 0 30 15,0 0 2-15,0 0-6 0,0 0-16 0,0 0-10 16,0 0-9-16,0 0-5 0,0 0-3 0,95 128-3 15,-85-114-2-15,1-2-3 0,-2 0-3 16,0-2-4-16,1-3-2 0,-4-1 1 0,0-4 2 16,-2-2 4-16,1 0 17 0,-1-2 19 0,-1-5 20 15,0-4 10-15,-1-3-6 0,1-1-13 0,-3-1-18 16,0-3-7-16,0 2-7 0,0 1-1 0,0 0 2 16,0 1-1-16,0 1 8 0,0 2-6 15,0 1-1-15,0 2-2 0,-1 1-1 0,1 1 3 16,-2 1 0-16,2 3 3 0,0 1-5 0,0-1-1 15,0 3 0-15,0 0-1 0,0 0-5 16,0 0-4-16,0 3-4 0,0 0-1 0,0 1 11 0,3 3 7 16,2 1 2-16,0 3 2 0,3 0-1 15,1 2-5-15,0 0 2 0,2-1-4 0,3 1-2 16,-2-1 2-16,5-2-2 0,-3-2 5 0,4-1-6 16,-3-1-2-16,1-3 2 0,-4 0 0 0,1-3 11 15,-3 0 7-15,0 0 10 0,-2-5 11 16,0-2 2-16,-2-3-1 0,-2 0-6 0,0-2-8 15,-1-2-8-15,-3 0-5 0,0 3-1 0,-2-2-2 16,-4 1-2-16,-2 1-6 0,-1-2-6 16,-3 1-7-16,0-4-9 0,-3 2-5 0,0-4-18 15,-1-1-22-15,2-2-36 0,-2 0-81 0,7 5-255 16,3 5-1210-16</inkml:trace>
  <inkml:trace contextRef="#ctx0" brushRef="#br0" timeOffset="7000.84">16510 4198 2396 0,'0'0'105'0,"0"0"-33"0,0 0-3 16,0 0 3-16,0 0 0 0,0 0-21 0,0 0-24 16,0 0-12-16,0 0-7 0,0 0 5 0,0 0-2 15,0 0-10-15,0 0-2 0,108-11-9 16,-85 4-8-16,2 0-7 0,-2 0-13 0,0 0-14 16,-5 1-32-16,0 1-44 0,-3 0-50 0,-1 3-51 15,-5 0-40-15,-4 0-41 0,2 2-62 16,-5 0-67-16,-2 0-320 0</inkml:trace>
  <inkml:trace contextRef="#ctx0" brushRef="#br0" timeOffset="7158.72">16565 4321 1763 0,'0'0'511'0,"0"0"-420"16,0 0-26-16,0 0 6 0,0 0 17 0,0 0 15 15,0 0-15-15,0 0-20 0,0 0-20 16,0 0-15-16,0 0-10 0,130-3-10 0,-107-4-5 15,2 1-6-15,0-4-9 0,-3-1-20 0,3 0-44 16,-6 0-177-16,-8 5-1140 0</inkml:trace>
  <inkml:trace contextRef="#ctx0" brushRef="#br0" timeOffset="8378.58">17551 3596 1282 0,'0'0'223'16,"0"0"-105"-16,0 0-4 0,0 0 26 0,0 0 17 16,0 0 7-16,0 0-12 0,0 0-19 0,0 0-18 15,0 0-14-15,0 0-9 0,0 0-11 16,0 0-9-16,-13-39-11 0,13 39-17 0,0 3-15 15,0 1-16-15,0 7-2 0,3 3 5 0,0 8 9 16,5 5 12-16,1 5-3 0,1 3-7 16,-1-2-12-16,0 0-9 0,1-4-4 0,0-2-2 15,-1-2 0-15,2 0-4 0,-1-4-2 0,-2 0-5 16,0-3-4-16,1-3-4 0,0-1-4 0,-2-1-3 16,-2-3-11-16,4-1-13 0,-1-3-19 15,0-3-39-15,3 0-83 0,-6-3-208 0,2 0-1136 0</inkml:trace>
  <inkml:trace contextRef="#ctx0" brushRef="#br0" timeOffset="8678.92">18049 3674 2133 0,'0'0'451'16,"0"0"-397"-16,0 0-19 0,0 0 10 0,0 0 28 16,0 0 15-16,0 0-3 0,0 0-17 15,-53 122-24-15,45-86-1 0,0 3-1 0,2 2 2 16,-3 2-6-16,1 1-4 0,-1-4-5 0,1 1-17 16,1-3 4-16,-1-1-3 0,0 0-3 15,0-1 1-15,1-2-5 0,0-2-2 0,0-2 0 16,3-4 0-16,-2 0-5 0,4-3-1 0,-1-4-7 15,0 0-6-15,1-3-8 0,1-3-18 0,1-3-18 16,-1-2-31-16,1-1-37 0,0-2-44 16,0-2-91-16,0 0-290 0,0-3-966 0</inkml:trace>
  <inkml:trace contextRef="#ctx0" brushRef="#br0" timeOffset="9178.78">18287 4223 2796 0,'0'0'93'15,"0"0"-71"-15,0 0-22 0,0 0-4 0,0 0 16 16,0 0 15-16,0 0 6 0,0 0-1 0,0 0-7 15,0 0-4-15,0 0-6 0,46 138-2 0,-33-112 2 16,0 1 4-16,0 0-4 0,-1-1-2 0,-2-1-2 16,2 0-5-16,-1-1 0 0,-2-2 1 15,1-3 0-15,-2-2 8 0,-5 0 10 0,1-2 13 16,-4-1 12-16,0 1 0 0,-6 0-5 0,-2 1-8 16,-4-1-8-16,-1-1-6 0,-5-2-3 15,0 1-3-15,1-6-4 0,0 0 2 0,-1-3-6 0,6-3-3 16,0-1-1-16,1 0-14 0,2-7-19 15,-1-2-26-15,2-3-27 0,0-3-22 0,3-3-26 16,-2 0-37-16,6-4-72 0,-1 6-195 0,2 5-1114 0</inkml:trace>
  <inkml:trace contextRef="#ctx0" brushRef="#br0" timeOffset="9679.56">18510 4189 1578 0,'0'0'607'0,"0"0"-541"16,0 0 13-16,0 0 19 0,0 0 26 0,0 0 16 15,0 0-14-15,0 0-35 0,0 0-41 0,0 0-26 16,34 127-9-16,-31-108-1 0,3 1 11 0,-2 2 2 16,-1 1-1-16,4-2-4 0,1-1-13 0,0-4-7 15,-1-4-1-15,1-1-4 0,2-5-1 0,0-2 0 16,-2-3-3-16,0-1 3 0,-3-4 5 15,4-4 2-15,-3-5 5 0,-1-3-2 0,0-2 2 16,-1 0 2-16,-2 0 6 0,4-1 3 0,-3 1-4 16,-1 1 0-16,3-1-3 0,-3 1-5 0,0 0 1 15,2 0 0-15,-1-1-2 0,-1 4 2 16,0 2 0-16,4 1-1 0,-4 4-3 0,-1 1 2 16,1 3-3-16,1-1 2 0,-2 2 1 0,0 1-4 15,0 1 2-15,1 0 0 0,-1 0 3 16,5 0 7-16,-3 4 6 0,7-1 2 0,-2 3-7 15,1 0-4-15,0 3-3 0,2 0-5 0,0 1 6 16,2 1-6-16,-1 0-2 0,5 1 3 0,-3-1-7 16,4 0 4-16,-1-2-1 0,-1-2-3 0,1-2-1 15,2-1 2-15,-5-2 6 0,3-2-1 16,-5 0 11-16,1-1 0 0,-1-5 6 0,-2-1 6 16,-3-2 0-16,1-2 5 0,-5-1-4 0,3-3 1 15,-5 0-8-15,-1 0-6 0,0 2-1 16,0-2-4-16,-7 1-5 0,1-1-6 0,-4-1-5 15,0 0-8-15,-4-2-9 0,1 0-7 0,0 0-21 16,-4-1-28-16,3 1-42 0,-4-1-106 0,8 8-517 16,1 3-912-16</inkml:trace>
  <inkml:trace contextRef="#ctx0" brushRef="#br0" timeOffset="17512.56">17275 5305 1821 0,'0'0'140'0,"0"0"-64"0,0 0-34 0,0 0-17 16,0 0 2-16,0 0 8 0,0 0 21 16,0 0 42-16,0 0 30 0,0 0 12 0,0 0-1 15,0 0-35-15,42 148-32 0,-32-109-26 0,-1-2-27 16,0 2-6-16,1 2 4 0,1 0 5 15,0 2 4-15,1-1 2 0,-2 0 5 0,1-1 1 16,3-2-1-16,-2-1-3 0,0-2-6 0,-1-2-1 16,0-2-3-16,2-1 4 0,2 1 4 0,-2 1-2 15,1-1 5-15,1 2-1 0,-3-4-4 0,4-4-5 16,-4-5-6-16,-1-5-9 0,0-2-7 0,-3-5-7 16,-2 0-7-16,0-2-8 0,1-3-11 15,-3 0-12-15,-2-1-17 0,2-1-30 0,-2-2-56 16,-2 0-114-16,1 0-386 0,-1 0-929 0</inkml:trace>
  <inkml:trace contextRef="#ctx0" brushRef="#br0" timeOffset="18028.62">17927 5516 2596 0,'0'0'88'0,"0"0"-45"0,0 0-9 16,0 0 7-16,0 0 18 0,0 0 13 0,0 0-5 16,0 0-16-16,0 0-21 0,0 0-20 15,0 0-6-15,0 0-2 0,-121 4 4 0,107 14 8 16,-4 2 3-16,6 4 3 0,-4 1 0 0,6 3-1 15,2 2-3-15,1 2-3 0,0-1-5 0,6 1-2 16,1 0 1-16,0-1 3 0,1-1-3 16,8-1-3-16,0-4-5 0,1-2-5 0,3-3-1 15,-1-2 0-15,5-4-2 0,-2-4 2 0,2-3-1 16,-1-3 3-16,-1-3 5 0,3-1 3 16,-4-2 1-16,3-5 0 0,-4-4 0 0,1 0 0 15,-4-1 0-15,-3-3 0 0,0 1-2 0,-1-2-5 16,-3 0 1-16,-2 1 3 0,-1 0 1 0,0-2 7 15,0 0-6-15,0 2-1 0,0-2 2 16,-1 2-7-16,-2 3 10 0,-1 2 1 0,3 3 1 16,0 2 5-16,1 4-5 0,0 1-4 0,0 0-7 15,0 0-2-15,0 0-6 0,0 1 0 0,0 5 8 16,0 3 7-16,3 5 11 0,3 1 4 0,-3 3-1 16,3 1-6-16,-1 1-5 0,3 0-3 0,-1 0-5 15,2 0 2-15,0 2-9 0,3-4-8 16,-1-1-10-16,2 0-17 0,-1-4-17 0,3-3-31 15,-2-2-47-15,-1-2-94 0,-3-4-318 0,-1-1-1008 0</inkml:trace>
  <inkml:trace contextRef="#ctx0" brushRef="#br0" timeOffset="18286.08">18329 5555 2402 0,'0'0'207'0,"0"0"-189"15,0 0 17-15,0 0 23 0,0 0 16 0,0 0 2 16,0 0-16-16,-81 127-16 0,74-106-10 0,3-1-10 16,1 2-8-16,3-2-2 0,0-1-2 15,0-3-1-15,7 0-5 0,0-2-5 0,-1-2-5 16,3 0-4-16,3-3-2 0,3-1-6 0,-1-3-6 15,5-3-9-15,2-2-16 0,0 0-54 0,2-6-149 16,-6 2-530-16,-5-1-762 0</inkml:trace>
  <inkml:trace contextRef="#ctx0" brushRef="#br0" timeOffset="18661.89">18564 5488 2464 0,'0'0'120'0,"0"0"-54"0,0 0-12 0,0 0-7 15,0 0 19-15,0 0 11 0,0 0-5 0,0 0 0 16,0 0-13-16,0 0-14 0,0 0-3 0,42 130-4 16,-30-109-2-16,0 0-3 0,3-2-3 15,-3 2-5-15,-1-1-1 0,0-2-4 0,-1 0-4 16,-1 1 0-16,1-2-1 0,-3-1 5 0,-2-1-8 16,0-2-2-16,-2 1-3 0,-2-2-5 0,-1 1 6 15,0-2 1-15,-4 2-3 0,-5-1-7 16,-6 1-9-16,1 1-18 0,-6-3-17 0,0 1-23 15,-3-2-29-15,-2-2-35 0,4-2-61 0,7-2-158 16,5-3-923-16</inkml:trace>
  <inkml:trace contextRef="#ctx0" brushRef="#br0" timeOffset="19078.46">18682 5455 2638 0,'0'0'24'0,"0"0"-30"0,0 0 23 16,0 0 46-16,0 0 28 0,0 0-5 0,0 0-17 15,0 0-16-15,0 0-16 0,0 0-10 0,0 0-9 16,0 0-10-16,0 0-7 0,0 0 4 16,84 119-2-16,-79-111 0 0,0-1 0 0,-2-1-3 15,0-2 1-15,2-1-1 0,-3-2 1 0,0-1 0 16,-1 0 3-16,3 0 4 0,-1 0 9 15,-1-1 6-15,0-4 3 0,4-3-1 0,-4-1-9 16,4 0-3-16,-3-1-2 0,-1-1-2 0,2 4-4 16,-2-2-2-16,1 2-1 0,-2 1-2 15,-1 2 7-15,1-1-6 0,0 3 0 0,2-2 0 16,-2 3-6-16,-1 0 3 0,1 1-1 0,-1 0 0 16,0 0 0-16,0 0-6 0,1 0-4 0,0 0 2 15,0 0 7-15,5 2 3 0,-1 1 6 16,4-1 0-16,0 0-5 0,0 1 4 0,2-3 1 15,0 0 2-15,0 0 6 0,2-5-3 0,0-2-2 16,-2 1-3-16,-2 0-3 0,-4-2-3 16,-3-1-4-16,-2 1-9 0,0-1-34 0,-6 0-45 0,-6-1-64 15,-3 2-86-15,2 2-232 0,4 2-1073 0</inkml:trace>
  <inkml:trace contextRef="#ctx0" brushRef="#br0" timeOffset="19503.18">18893 5167 2034 0,'0'0'141'0,"0"0"-41"0,0 0-3 0,0 0 15 15,0 0 10-15,0 0-3 0,0 0-31 0,109 115-30 16,-97-95-16-16,-2-2-9 0,-1 3-3 16,-2-1-8-16,-2 1-9 0,-2 0-4 0,1-1-9 15,-4-1-8-15,0-2-11 0,0-2-25 0,-5-1-52 16,3-5-139-16,-2-4-1016 0</inkml:trace>
  <inkml:trace contextRef="#ctx0" brushRef="#br0" timeOffset="20030.32">19223 4791 2206 0,'0'0'3'0,"0"0"-61"15,0 0 35-15,0 0 59 0,0 0 72 0,0 0 50 16,0 0 9-16,0 0-23 0,26 116-17 16,-17-77-32-16,2 2-26 0,0 4-18 0,4 0-17 15,-2 0-6-15,1 0-6 0,2-2-3 0,-3-1-1 16,4-4-5-16,-5-1 4 0,5-1 15 16,-4-3 7-16,3-2-4 0,-3-5-6 0,0-4-19 15,2-5-11-15,-3-4 2 0,-2-2-7 0,-1-3-7 16,-3-3-11-16,3-2-20 0,-4-3-17 0,-1 0-30 15,-2-1-68-15,2-6-160 0,-2 0-472 16,-2 2-775-16</inkml:trace>
  <inkml:trace contextRef="#ctx0" brushRef="#br0" timeOffset="20257.06">19473 4998 2786 0,'0'0'58'0,"0"0"-26"0,0 0-18 15,0 0-2-15,0 0 3 0,0 0-7 0,0 0-7 16,0 0 1-16,0 0-4 0,0 0 1 0,0 0-2 16,0 0-5-16,121-64-3 0,-100 59-5 15,4-1-8-15,-4 1-14 0,-1 1-38 0,-2 0-84 16,-3 1-139-16,-3 1-282 0,-6 2-874 0</inkml:trace>
  <inkml:trace contextRef="#ctx0" brushRef="#br0" timeOffset="20418.62">19601 5095 2510 0,'0'0'288'0,"0"0"-210"15,0 0-18-15,0 0-2 0,0 0-2 0,0 0-5 16,0 0-10-16,0 0-11 0,0 0-9 0,0 0-9 15,0 0-11-15,0 0-14 0,125-13-11 0,-95 5-21 16,0-4-41-16,1-3-101 0,-6 4-260 16,-9 4-1130-16</inkml:trace>
  <inkml:trace contextRef="#ctx0" brushRef="#br0" timeOffset="21061.19">20298 4149 1318 0,'0'0'380'0,"0"0"-229"0,0 0-21 0,0 0-16 15,0 0-4-15,0 0 1 0,0 0 3 16,0 0 14-16,0 0 23 0,0 0 6 0,0 0-11 15,0 0-25-15,22 128-34 0,-16-88-10 0,3 4-11 16,2 4-23-16,-1 1-12 0,3 0-18 16,0 2-11-16,0-3 3 0,4 1 1 0,-3-2-1 15,5-1 2-15,-1-2-3 0,-3-2 2 0,3-2 1 16,-3 0 9-16,3-2-1 0,-3-4-3 0,0-3-1 16,1-5-11-16,-1-2 6 0,0-2-3 15,-1-3-1-15,-3-2 0 0,-1-1-4 0,1-4 2 16,-2-2 0-16,-2-2-2 0,-3-2 2 0,2-1-1 15,-4-2-4-15,0-1-2 0,-2 0-3 0,0-1-7 16,0-1-7-16,0 0-10 0,0 0-22 0,0 0-39 16,0-4-118-16,0 0-447 0,-1 0-988 0</inkml:trace>
  <inkml:trace contextRef="#ctx0" brushRef="#br0" timeOffset="21618">20850 3909 1660 0,'0'0'164'15,"0"0"-45"-15,0 0-13 0,0 0-3 0,0 0 2 16,0 0-1-16,0 0 0 0,0 0 18 0,0 0 4 16,0 0-6-16,0 0-18 0,0 0-35 0,47 136-26 15,-40-112-16-15,0-1-17 0,-1-2-7 16,2-2-3-16,0-1-7 0,-1-1-7 0,-2-2-3 16,2 2-14-16,-3-3-13 0,2-2-6 0,-3-1-19 15,0-1-34-15,1-2-145 0,-3-3-1151 0</inkml:trace>
  <inkml:trace contextRef="#ctx0" brushRef="#br0" timeOffset="21934.02">20681 4514 2590 0,'0'0'59'0,"0"0"-55"0,0 0 18 0,0 0 40 16,0 0 29-16,0 0 9 0,0 0-23 0,0 0-46 16,0 0-21-16,0 0-9 0,0 0 5 0,0 0 14 15,0 0-2-15,121-52-3 0,-86 38-6 0,2-2-2 16,3 0-1-16,2-1-2 0,0-1 0 0,-1-2-1 15,1 2 1-15,-3 0-2 0,-4 1-4 16,-4 2-9-16,-5 2-4 0,-5 0-15 0,-5 2-22 16,-5 1-55-16,-2 4-110 0,-6 0-296 0,-1 4-1041 0</inkml:trace>
  <inkml:trace contextRef="#ctx0" brushRef="#br0" timeOffset="22336.07">20893 4677 2604 0,'0'0'0'0,"0"0"-26"0,0 0 19 16,0 0 18-16,0 0 26 0,0 0 19 16,0 0 1-16,0 0 4 0,0 0 8 0,0 0-10 15,0 0-17-15,0 0-14 0,0 0-7 0,0 0-6 16,78 125-4-16,-68-106-3 0,-2 1 0 15,1 1 0-15,-2-3-1 0,0 0-3 0,-2-2-2 16,-2-3-2-16,0 0 3 0,-3-3 4 0,0 1-1 16,-3-2 2-16,-5-3-3 0,-1-1-6 0,-2 1-11 15,-3-2-16-15,0-1-17 0,-3-3-30 16,3 0-50-16,-4-1-116 0,7-3-305 0,5 1-968 0</inkml:trace>
  <inkml:trace contextRef="#ctx0" brushRef="#br0" timeOffset="22827.75">21041 4660 2355 0,'0'0'42'0,"0"0"-27"0,0 0 17 0,0 0 12 16,0 0 11-16,0 0 8 0,0 0-1 0,0 0-10 15,0 0-11-15,0 0-6 0,0 0-2 16,42 125-1-16,-38-115 0 0,3 0 2 0,-2-3-4 16,1 1-2-16,0-1-1 0,1-2-2 0,0-1-2 15,1-1 1-15,0-2-2 0,0-1-2 16,1 0-1-16,1-1-3 0,1-6 0 0,-1 0-3 16,-1-2-2-16,1-2-4 0,-3 0-4 0,-1-1-3 15,0 0 3-15,-1 0 0 0,0 0-2 0,-2 0 1 16,0 1-3-16,1 0-1 0,-1 1 2 15,0 0-1-15,1 4-1 0,-2-2-1 0,-1 2-2 16,5 0-2-16,-4 3 3 0,0-1-2 0,-2 3 1 16,2 0 1-16,-1 1-5 0,-1 0 0 0,1 0-1 15,1 3 3-15,-1 1 3 0,1 4 6 0,-1-1 2 16,4 0-1-16,-2 0 1 0,2 2-4 0,1-1 0 16,-1-1 0-16,2-1 1 0,2 0 0 15,1-3 1-15,0-1 4 0,0-1 5 0,2-1 7 16,-2 0 8-16,1-4 3 0,-2-3-2 0,1-4-3 15,-2 0-9-15,1-3-4 0,-3-1-2 0,0 0-2 16,-4 1 0-16,-2 1-14 0,0-1-16 16,-1 1-23-16,-6 0-31 0,0-1-42 0,-4 1-104 15,3 4-333-15,1 3-1029 0</inkml:trace>
  <inkml:trace contextRef="#ctx0" brushRef="#br0" timeOffset="23378.85">21293 3584 876 0,'0'0'835'0,"0"0"-707"0,0 0-79 15,0 0-22-15,0 0-4 0,0 0 34 0,0 0 28 16,0 0 16-16,0 0 5 0,0 0 7 0,0 0 21 16,0 0 12-16,50 119 9 0,-32-83-13 15,0 9-22-15,3 2-24 0,-1 3-25 0,0 3-29 16,1-2-30-16,0 1-8 0,0 0 1 0,0-1-3 15,2 1 0-15,-2-2 1 0,1-1 1 0,0-3 2 16,-2-2-1-16,-3-6-3 0,2-1-3 0,-2-4 3 16,0-3-1-16,-1 0 1 0,-3-5-1 15,0-1 1-15,-1-2-3 0,-3-3 1 0,-1-1 3 16,-2-2-3-16,1-2 0 0,-3-3-2 0,-2-2-9 16,1 0-6-16,-3-5-11 0,0 1-19 15,0-1-30-15,0-1-49 0,-5 0-65 0,-1-1-175 16,2 1-1196-16</inkml:trace>
  <inkml:trace contextRef="#ctx0" brushRef="#br0" timeOffset="29341.79">21882 4003 1906 0,'0'0'797'16,"0"0"-729"-16,0 0-9 0,0 0 14 0,0 0 12 15,0 0 11-15,0 0-13 0,0 0-25 0,0 0-15 16,0 0-18-16,0 0-12 0,0 0-7 0,113-97-2 15,-95 87-2-15,-4 2-2 0,3 0-1 16,-5 0-6-16,3 2 0 0,-2 1-6 0,-2 1-7 16,-1 0-7-16,-1 2-17 0,-4 1-13 0,1 1-11 15,-4 0-14-15,1 0-20 0,-3 0-33 0,0 3-47 16,0 2-77-16,-3 1-105 0,1-2-225 0,-3 0-772 16</inkml:trace>
  <inkml:trace contextRef="#ctx0" brushRef="#br0" timeOffset="29507.81">21984 4034 1416 0,'0'0'408'0,"0"0"-184"16,0 0-46-16,0 0-19 0,0 0-5 0,0 0-14 15,0 0-32-15,0 0-21 0,0 0-23 0,0 0-11 16,0 0-11-16,0 0-12 0,0 0-12 16,0 0-12-16,62 35-11 0,-44-40-10 0,2 1-10 15,1-2-10-15,3-2-15 0,-2 1-26 0,2-1-67 16,2-2-140-16,-8 5-468 0,-5 0-762 0</inkml:trace>
  <inkml:trace contextRef="#ctx0" brushRef="#br0" timeOffset="30261.95">22861 3049 1681 0,'0'0'261'0,"0"0"-115"16,0 0-30-16,0 0-8 0,0 0-7 0,0 0-14 15,0 0-20-15,0 0-24 0,0 0-13 0,0 0 2 16,0 0 4-16,0 0 5 0,0 0 6 0,0 0-5 16,16 18 4-16,-12-5 4 0,1 2 9 15,0 4 8-15,1 5-1 0,1 1-1 0,0 1-11 16,-1 2-10-16,4-2-14 0,-4-3-11 0,0 0-7 15,3 0-4-15,-3-3 4 0,3-1-2 0,-2-1 0 16,1-1-1-16,-2-1 1 0,1-2 1 0,0 0-1 16,-2-3 0-16,1-1-3 0,-2-1-3 15,1-1-1-15,-3-2-1 0,2-3-1 0,-2 1-2 16,1-1 0-16,-2-3-6 0,-1 0-2 0,0 0-1 16,0 0-3-16,0 0-2 0,0 0-3 0,0 0-16 15,-1-2-20-15,1-2-39 0,-1-1-57 16,1-2-78-16,0-2-154 0,0 3-485 0,0 1-647 0</inkml:trace>
  <inkml:trace contextRef="#ctx0" brushRef="#br0" timeOffset="30585.9">23293 3106 1455 0,'0'0'173'0,"0"0"-46"16,0 0 26-16,0 0 10 0,0 0 0 15,0 0-51-15,0 0-41 0,0 0-18 0,0 0-8 16,0 0 8-16,0 0 7 0,0 0 15 0,0 0 18 16,-58 128 8-16,46-88 0 0,1 5-3 0,0 5-16 15,-2 3-15-15,2 2-11 0,-3 2-15 0,3 1-17 16,1-2-5-16,-1-4-7 0,2-1-10 15,0-2 0-15,0 0-2 0,1-5-2 0,-1-2-1 16,2-6 3-16,-2-5 0 0,4-8 1 0,-1-5 1 16,3-1-4-16,0-6-7 0,0-3-9 15,2-1-16-15,1-4-16 0,0-1-27 0,0-2-42 16,0 0-118-16,0 0-492 0,0 0-867 0</inkml:trace>
  <inkml:trace contextRef="#ctx0" brushRef="#br0" timeOffset="31145.09">23304 3671 2479 0,'0'0'102'16,"0"0"-47"-16,0 0-6 0,0 0 15 15,0 0 18-15,0 0 13 0,0 0-18 0,0 0-22 16,0 0-19-16,0 0-11 0,0 0-5 0,32 125-1 16,-27-105-2-16,-2-1-3 0,2-1-5 0,0 1-1 15,1-2-3-15,0 0-2 0,2 1 1 16,2-4 0-16,0-2-4 0,-1-4 3 0,-1-2-1 16,2-3 3-16,-1-3 4 0,-2 0 3 0,1-4 0 15,-1-7-1-15,-1-2-2 0,1-3-5 16,-4-4-3-16,3 1 0 0,-4-2-3 0,3 0-1 15,-3 2 1-15,2 0-2 0,-3-1-1 0,2 2 0 16,-1-2 2-16,1 3 2 0,-1 1 1 0,1 3 1 16,-2 3 2-16,2 4 1 0,-2 0 0 0,0 4-1 15,0 1-2-15,2 1-1 0,-2 0 0 16,0 0-2-16,2 2 3 0,-2 5 2 0,3 1-1 16,0 3 2-16,-2 2 2 0,0 0 1 0,1 2-4 15,1 2 3-15,-2-2-2 0,6 0-2 0,-4 0-1 16,4 0-1-16,1 0 2 0,3-1 0 15,2-1 0-15,2-2 2 0,1-1 2 0,1-4-1 16,-1-1 7-16,2-4 1 0,1-1 3 0,-4-3 4 16,0-5-2-16,0-4 0 0,-3 0-2 0,-3-4-5 15,0 1-3-15,-1-2-3 0,-5 0-1 0,2 1-2 16,-4-2 1-16,-2 0-4 0,0-1-2 16,0 1-3-16,-5-1-6 0,-1 0 2 0,-4 0-4 15,0-3-4-15,0 2-5 0,-1-1-18 0,-1-2-15 16,0 5-50-16,1 4-151 0,6 5-1386 0</inkml:trace>
  <inkml:trace contextRef="#ctx0" brushRef="#br0" timeOffset="40234.4">16703 7656 0 0,'0'0'0'0,"0"0"0"0,0 0 322 0,0 0-66 16,0 0-64-16,0 0-51 0,0 0-35 15,0 0-10-15,0 0-17 0,0 0 2 0,0 0-1 16,23-120 5-16,-24 112 9 0,-2 1 2 0,0 0 1 16,1 0-6-16,-2 0-5 0,-1 0-6 0,3 0 4 15,-2 0 12-15,1 0 8 0,1 2 5 0,1-1 0 16,0 1-7-16,-1 1-9 0,2 1-8 0,-1 1-10 15,1 0-8-15,0 2-8 0,0 0-13 16,0 0-12-16,0 0-8 0,0 0-5 0,0 6-2 16,0 1 8-16,1 7 10 0,3 5 7 0,6 4 12 15,-1 4 2-15,2 4 0 0,1 4-3 16,2-1-9-16,1 2-9 0,-3 0-7 0,2-3-10 16,1 0-4-16,-3-4-4 0,4 2-2 0,-4 1 0 15,1-4-2-15,0 1 1 0,-1-4-1 16,0-1-3-16,-2-2 0 0,1-6-1 0,-2 1 2 15,-1-4 1-15,-2-4-3 0,3 1 2 0,-4-4-3 16,0-2 0-16,-3-3 2 0,1-1-1 0,0 1-1 16,-3-1-2-16,1 0 2 0,-1 0-2 15,0 0 0-15,0 0-2 0,0 0-2 0,0-1-8 16,0 0-4-16,0-3-11 0,0 0-20 0,0 0-15 16,0-1-36-16,-2-1-54 0,0-2-103 0,1 1-450 15,-1 4-939-15</inkml:trace>
  <inkml:trace contextRef="#ctx0" brushRef="#br0" timeOffset="41244.58">17295 7404 1039 0,'0'0'328'0,"0"0"-165"0,0 0-14 15,0 0 17-15,0 0 12 0,0 0-5 0,0 0-33 16,0 0-39-16,0 0-28 0,0 0-18 0,0 0-10 15,0 0-3-15,0 0-2 0,0 0-3 16,-82 24 0-16,67-14 4 0,2 1 3 0,1 2 5 16,-1 1 3-16,2 2-2 0,4 2-1 0,-2 3-4 15,2 1-6-15,4 1-9 0,1 2-8 0,2-2-7 16,0 0-5-16,1-1-3 0,3-2-5 16,4-3-1-16,1-2-3 0,0-3 0 0,-1 0 3 15,4-1-2-15,-1-4 2 0,0-1-2 0,1-3-2 16,-1-1 3-16,3-2 0 0,0 0 4 0,-3-4-2 15,1-6 4-15,-1 0-3 0,-2-4 2 16,0 0 2-16,-1-1-5 0,-5-1 1 0,0 0-1 16,-3-1-3-16,0-2 4 0,-4 2 2 0,-3-1-3 15,2 0 0-15,-4 2 0 0,0 0-3 0,-1 0 3 16,2 2 0-16,-1-2 0 0,2 3-1 0,-1 3-2 16,-1 1 1-16,5 1-1 0,-1 3 2 0,3 1 1 15,1 3 0-15,0 0 0 0,1 1-2 16,0 0-1-16,0 0 0 0,0 2 1 0,3 7 4 15,4 1 6-15,3 3 8 0,0 2 6 0,2 0 4 16,1 0 0-16,2 0-6 0,-1-1-3 16,-2 0-7-16,4-1-4 0,-3 1-8 0,2-4-2 15,0 2-5-15,-4-4-5 0,5 2-4 0,-4-2-12 16,0-2-12-16,0-1-19 0,2-3-22 16,-2-1-38-16,-1-1-71 0,-1 0-164 0,-5-3-558 15,1-1-620-15</inkml:trace>
  <inkml:trace contextRef="#ctx0" brushRef="#br0" timeOffset="41440.28">17522 7233 1498 0,'0'0'344'0,"0"0"-187"0,0 0-15 0,0 0-2 15,0 0 22-15,0 0 20 0,0 0-14 0,0 0-25 16,0 0-31-16,0 0-33 0,41 116-27 0,-31-90-21 15,-1-1-16-15,0 0-13 0,2-2-10 0,-1-1-6 16,0-2-10-16,1-2-12 0,-1-2-13 0,0-2-13 16,0-1-20-16,0-2-41 0,-2-1-91 15,-5-3-217-15,3-3-1074 0</inkml:trace>
  <inkml:trace contextRef="#ctx0" brushRef="#br0" timeOffset="41648.68">17363 7497 2690 0,'0'0'124'0,"0"0"-90"0,0 0-16 16,0 0 12-16,0 0 20 0,0 0 11 0,0 0-15 16,0 0-19-16,0 0-14 0,0 0-9 0,124-39-4 15,-98 27-1-15,3-3-4 0,1-2-5 16,-1-2-10-16,0 0-19 0,-2 1-40 0,-1 1-73 15,-1 2-153-15,-7 5-510 0,-8 3-697 0</inkml:trace>
  <inkml:trace contextRef="#ctx0" brushRef="#br0" timeOffset="41978.28">17818 7188 1764 0,'0'0'404'0,"0"0"-319"0,0 0-8 0,0 0 21 16,0 0 28-16,0 0 15 0,0 0-20 0,0 0-32 16,0 0-20-16,0 0-12 0,0 0-6 15,0 0 1-15,0 0-5 0,0 0-1 0,84 69-1 0,-69-51-1 16,-1 3-5-16,2 0-4 0,2 1-4 15,-3-2-9-15,1 1-2 0,-2 0-8 0,1-1-4 16,-3-2-5-16,-3 0-6 0,-5 1 0 0,1-3-2 16,-5 1 2-16,0-2 2 0,-6 1-6 15,-4 0-3-15,-2-1-7 0,-4 0-7 0,0 1-7 16,-2-4-4-16,-2-1-7 0,2-3-10 0,2-2-24 16,0-5-60-16,2-1-137 0,5 0-618 0,2-4-687 15</inkml:trace>
  <inkml:trace contextRef="#ctx0" brushRef="#br0" timeOffset="42610.71">17960 7097 2296 0,'0'0'91'0,"0"0"27"0,0 0 25 15,0 0 13-15,0 0-12 0,0 0-44 0,0 0-48 16,0 0-26-16,64 120-8 0,-59-104-4 0,2-2-1 16,-4 0 1-16,3-3 0 0,-2 0-1 0,-3-4 0 15,4 0-4-15,-4-2-4 0,1-1-1 16,0-2-2-16,-2-2 1 0,0 0-2 0,0 0 0 16,0 0-1-16,0 0-1 0,1 0 3 0,-1 0-1 15,0 0 0-15,0 0 0 0,0 0-1 0,0-1-1 16,0-2-2-16,0 2 1 0,0-1-2 15,0 0 0-15,0 0-1 0,0 0 0 0,0 1 2 16,0-2 2-16,0 2 1 0,0-1 1 0,0 0 1 16,-1 1-1-16,1-1 2 0,0-1 0 15,0 2-3-15,-2 0 4 0,2 0 1 0,0 1 1 16,0 0 5-16,0 0-4 0,0 0-1 0,0 0-1 16,0 0-3-16,0 0-1 0,0 0-1 0,0 0-1 15,0 0-3-15,0 0 2 0,0 0 1 16,0 0 0-16,0-2 2 0,0 1 1 0,0-1 1 15,0-2-1-15,2 0 2 0,-1-3-1 0,4-1-1 16,-2-1 0-16,0-2-1 0,4 0 1 0,-1 1-1 16,1 1 2-16,1-1-2 0,2 2-2 15,1-1 1-15,0 1-2 0,3 1 1 0,1 1 1 16,-1 1 0-16,2 1 0 0,-3 2 2 0,5 1-2 16,-6 1 0-16,3 0 4 0,-4 0-4 0,-1 0 0 15,0 2 2-15,-3 2-2 0,-1-1 2 0,-1 0-1 16,-3 2 3-16,-1-1-1 0,-1 2 6 15,0 2 0-15,-3-1 2 0,-4 3-1 0,-2 2-7 16,-3 0 2-16,0 2-3 0,-5 2 0 0,0-3 1 16,2 0-3-16,-3-1 1 0,5-2 0 0,2-3-4 15,2-1-4-15,0-3-9 0,2-1-10 16,4-2-9-16,0 0-16 0,-2-1-41 0,4-5-70 16,1-1-127-16,-1 1-353 0,1 1-909 0</inkml:trace>
  <inkml:trace contextRef="#ctx0" brushRef="#br0" timeOffset="42912.55">18149 6825 1921 0,'0'0'227'0,"0"0"-50"0,0 0-16 16,0 0-3-16,0 0-19 0,0 0-17 0,0 0-5 15,0 0-9-15,0 0-11 0,0 0-19 16,79 147-20-16,-65-113-12 0,3 0-13 0,-1 1-6 16,2 1-4-16,2-1-5 0,-1-3-7 0,1-2-3 15,0-2 0-15,-1-2-2 0,1-3 1 16,-4-2 2-16,3-5-7 0,-1 1 3 0,-5-3-2 16,2-3-1-16,-5 0 3 0,-2-4-4 0,-2 1 0 15,0-2-3-15,-4-1-6 0,0-3 5 0,-1 1-3 16,-1-3-5-16,0 0-2 0,0 0-12 15,0 0-10-15,0 0-17 0,0-3-28 0,-2-3-62 16,0-1-114-16,-3 2-349 0,3 0-1007 0</inkml:trace>
  <inkml:trace contextRef="#ctx0" brushRef="#br0" timeOffset="43282.63">18656 6918 2571 0,'0'0'52'16,"0"0"-12"-16,0 0 16 0,0 0 23 0,0 0 15 16,0 0-2-16,0 0-22 0,0 0-19 0,0 0-11 15,0 0-5-15,0 0 1 0,0 0 6 16,0 0-2-16,0 0-2 0,-7 18-10 0,17-25-9 16,2-4-6-16,5-1-7 0,-1-1-3 0,0-1-3 15,3 2-4-15,-1 1-2 0,-3-1-7 0,1 1-5 16,-3 1-14-16,-1 2-12 0,-2 1-18 0,0 2-26 15,-2 1-30-15,-1 2-54 0,-4 2-108 0,-1 0-342 16,-1 0-894-16</inkml:trace>
  <inkml:trace contextRef="#ctx0" brushRef="#br0" timeOffset="43478.36">18701 7028 2617 0,'0'0'145'0,"0"0"-57"15,0 0-7-15,0 0 10 0,0 0 12 16,0 0-7-16,0 0-24 0,0 0-25 0,0 0-16 16,0 0-7-16,0 0-9 0,0 0-2 0,0 0-5 15,0 0-4-15,131-36-3 0,-112 28-6 16,0 1-5-16,-2-2-8 0,-1 0-15 0,0 1-23 16,-2 0-38-16,-3 0-107 0,-1 2-494 0,-4 2-931 0</inkml:trace>
  <inkml:trace contextRef="#ctx0" brushRef="#br0" timeOffset="44477.46">19330 6507 2514 0,'0'0'2'0,"0"0"-35"0,0 0 6 16,0 0 33-16,0 0 51 0,0 0 21 0,0 0-10 16,0 0-15-16,0 0-15 0,0 0-8 15,124 93 0-15,-100-72-2 0,-4 0 4 0,1 1 2 16,0 0 3-16,-3 0 5 0,-1-2-6 0,1-1-10 15,-2-2-11-15,-3 0-5 0,-1-2-2 0,-3-2 1 16,-2 0 2-16,-2-2-4 0,1-3 9 16,-4 0 2-16,-1-4 6 0,0-1 8 0,-1-3 3 15,0 0-1-15,0-2-8 0,-2-5-9 0,-5-2-13 16,3-6-7-16,-4-2-3 0,2-3-3 0,0-2 6 16,-2-1 1-16,-1-2 1 0,0-2 3 15,3-3-4-15,-5-4-1 0,2-3-1 0,-1-1-2 16,0-4-3-16,1-3 0 0,1-1 1 0,3 1 3 15,-3 1 4-15,2 5 2 0,2 2-3 16,-2 3-7-16,4 5-2 0,-2 3-1 0,-2 2 6 16,5 7 7-16,-2 5 6 0,-1 4 1 0,2 2-3 15,2 2 2-15,0 3-5 0,-1 1-5 0,1 0-5 16,-1 0-1-16,1 0-2 0,-1 0 0 0,1 0 4 16,-1 2 1-16,0 1 4 0,-2 0 5 0,1 2 3 15,2 0 4-15,-2-1-1 0,0 1 0 16,1 0 3-16,-4 0-5 0,4 0 6 0,1-2-4 15,0-1-2-15,0 2 5 0,0-2-6 0,0 0-1 16,0 1 0-16,0-2 4 0,0 2-5 0,1-1 2 16,4 1 3-16,-2-1-6 0,0-1 9 15,3 2 1-15,-2-2 0 0,4 0 2 0,0-1-3 16,1 0-3-16,-1 0 0 0,4 0-1 0,1 0-2 16,0-3-3-16,6-2-1 0,1-3-2 15,1 2 0-15,5-2 1 0,1-1 0 0,3 0 1 16,4-2-2-16,-1 1-1 0,1-2-1 0,6-2 0 15,7 0 3-15,4-4 2 0,3-3 1 0,7 0-3 16,2-4 0-16,6-2-2 0,3-2 3 16,6-1-2-16,2-1 1 0,3-2 1 0,1-1-1 15,4-1 0-15,-4 0 2 0,0 2-1 0,-4 2-2 16,0 2 3-16,-3 2-4 0,-4 1 1 0,-2 2 1 16,-1 1-3-16,-6 2 1 0,-2 2-1 0,-5 1-6 15,-6 3-3-15,-5 2 4 0,-5 5 1 16,-7 0 4-16,-7 2 10 0,-4 2-10 0,-7 3 1 15,-5 1 1-15,-6 0-3 0,-2 0 1 0,-3 0 3 16,0 0 2-16,0 0-3 0,0 0 7 16,-2 0 1-16,-3 0-6 0,0 3-2 0,-4-2-10 0,0 0-7 15,-1-1-8-15,-1 1-16 0,1-1-22 16,0 0-26-16,-1 0-41 0,0 0-45 0,1 0-76 16,1 0-200-16,3 2-1066 0</inkml:trace>
  <inkml:trace contextRef="#ctx0" brushRef="#br0" timeOffset="45744.8">20000 6367 1679 0,'0'0'266'0,"0"0"-201"16,0 0-13-16,0 0 16 0,0 0 13 15,0 0 8-15,0 0-10 0,0 0-20 0,0 0-13 16,0 0-7-16,0 0 0 0,0 0 2 0,0 0 8 16,0 0 6-16,-114 39 4 0,105-29 0 15,0 0-3-15,0 3-8 0,5 0-6 0,-2 0-6 16,4 2-8-16,1 0-8 0,1 3-5 0,0-3-9 16,0 2-1-16,2-1-3 0,4-1-3 0,-2-3 1 15,4 0-1-15,-1 1-3 0,0-4 1 0,1-1 3 16,2-2 0-16,1-1 4 0,-2-3 2 0,0-2-5 15,0 0 6-15,1-2-1 0,0-3 1 16,-1-4 5-16,1-2-6 0,-2-1 1 0,0-2-1 16,1 2 1-16,-1-1 0 0,-4-2 1 0,1 3 1 15,-2-3-3-15,-2 2 1 0,-1 0 1 0,0 2 2 16,0-1-1-16,0 1-2 0,-2 1-2 16,-1 0-1-16,-2 0 0 0,3 0 1 0,-1 3-1 15,-2 0-2-15,4 2 0 0,-2 1-3 0,2 0 1 16,0 3-1-16,-1 0-1 0,2 1 2 15,0 0-2-15,0 0-3 0,0 0 2 0,0 5 2 16,0 2 3-16,0 3 9 0,0 3 7 0,4 5 3 16,-1 0 2-16,4 0-5 0,-3-1-4 0,5 3-6 15,-1-5-7-15,1 0-2 0,1 0-7 16,0-4-1-16,2-1-8 0,0-2-9 0,0-2-9 16,2-4-14-16,-3-1-14 0,-1-1-39 0,-4 0-91 15,1-3-244-15,-5 0-1131 0</inkml:trace>
  <inkml:trace contextRef="#ctx0" brushRef="#br0" timeOffset="46126.97">20059 6210 1856 0,'0'0'442'0,"0"0"-428"16,0 0-9-16,0 0 26 0,0 0 26 0,0 0 18 15,0 0 3-15,0 0-13 0,0 0-12 16,0 0-8-16,0 0 0 0,0 0-2 0,0 0 1 16,119-74-1-16,-114 83-5 0,3 4-5 0,-5 0-4 15,2 2-6-15,-4 1-3 0,-1 0-1 16,0 1 1-16,0-2-2 0,-1 2-1 0,-5-1-3 16,3-4-1-16,-5 0-1 0,2-1-1 0,0 0 6 15,-2-1-1-15,-2-3 4 0,5-1 1 0,-2-2 1 16,0-2 0-16,4-1-2 0,-1-1-2 15,1 0-2-15,1 0 1 0,2-2 1 0,0-2-4 16,0 0-1-16,0 0-7 0,3-2-1 0,3 0-1 16,-2 0 0-16,4 0-1 0,0 0-2 0,2 0 1 15,-1 0-4-15,1 1 2 0,1 0-2 0,1 1-2 16,-1 0-1-16,3-2-3 0,1 0-4 0,2-1-7 16,-2 0-13-16,5-2-18 0,-1 2-26 15,0-1-45-15,2 0-87 0,-8 2-214 0,-2 2-1152 0</inkml:trace>
  <inkml:trace contextRef="#ctx0" brushRef="#br0" timeOffset="46550.75">20637 6258 1899 0,'0'0'100'0,"0"0"-9"0,0 0 33 0,0 0 27 15,0 0 14-15,0 0-19 0,0 0-41 0,0 0-24 16,0 0-16-16,0 0-3 0,0 0-5 0,0 0-7 16,0 0-10-16,0 0-10 0,75-33-10 15,-57 26-8-15,2 0-4 0,-2-1-3 0,0 0-5 16,-1-1-1-16,0 2-5 0,-3 1-5 0,-2 1-5 15,-2 1-11-15,-2-1-3 0,-2 3-6 0,-2-1-10 16,-4 2-17-16,2 1-45 0,-2-1-93 16,0 1-272-16,0 0-1053 0</inkml:trace>
  <inkml:trace contextRef="#ctx0" brushRef="#br0" timeOffset="47161.25">20760 6042 0 0,'0'0'0'0,"0"0"0"0,0 0 33 0,0 0 172 16,0 0-67-16,0 0 11 0,0 0-5 15,0 0-29-15,0 0-16 0,0 0-25 0,0 0-12 16,0 0 2-16,0 0 18 0,0 0 11 0,-3-11 7 15,3 11-6-15,0 0-12 0,0-1-3 0,0 1 1 16,-2-1 5-16,2 0 4 0,0 0 2 0,-2-1-1 16,1 0 0-16,1 1-2 0,-1-1-5 15,1 0-6-15,-1 1-3 0,0 0-6 0,-1 1-1 16,2 0 0-16,-2-1 0 0,2 1-2 0,-2 0-4 16,2 0-3-16,0 0-6 0,0 0-8 0,0 0-8 15,0 0-9-15,0 6 1 0,0 4 5 16,0 4 7-16,2 4 2 0,3 3-8 0,-3 4-10 15,4 0-11-15,-2 2-5 0,1 0-1 0,0 0-1 16,1-3 1-16,-2 0-3 0,2-2-1 16,-2-1 0-16,2-4-2 0,-1 1 1 0,0-3 1 15,-2-1 0-15,0-1 0 0,2-3-2 0,-2-1 1 16,0-2 0-16,1-1 0 0,-1-3-1 0,-1 0-1 16,-2-1-2-16,2 0 1 0,-2-2-4 15,1 0-4-15,-1 0-2 0,0 0-7 0,0 0-1 16,0 0-6-16,0 0-10 0,0-3-13 0,-1-1-29 15,-1 1-42-15,2-2-81 0,-1 1-207 0,1 1-1141 16</inkml:trace>
  <inkml:trace contextRef="#ctx0" brushRef="#br0" timeOffset="48760.5">21166 5861 949 0,'0'0'236'0,"0"0"-130"0,0 0 19 0,0 0 10 16,0 0 10-16,0 0-2 0,0 0-28 0,0 0-16 16,0 0-12-16,0 0-7 0,0 0 0 0,0 0-1 15,0 0-2-15,-29-9-7 0,27 9-5 0,1 0-8 16,-2 0-11-16,2 0-7 0,-1 0-8 0,0 0-4 16,1 0-3-16,-3 2-4 0,1 0-5 15,1 3-2-15,-1 0-2 0,-3 0-2 0,4 3 4 16,-1 3 1-16,-2 1 5 0,4 4 10 0,0 4 7 15,0 4 7-15,1 2-4 0,0 1-8 16,2 1-14-16,4-1-7 0,-1 0-7 0,5-2-3 16,-1-1 0-16,0 1-1 0,2-5-1 0,0 0 0 15,0-3-1-15,0-3-2 0,-1-2 2 0,3-1-3 16,-2-2 1-16,2-2-1 0,1 0 0 16,-1-4-6-16,2-2-2 0,-1-1-7 0,2 0-10 15,-3-4-15-15,3-1-32 0,-3-3-55 0,0-1-96 16,-4 3-223-16,-2 2-1040 0</inkml:trace>
  <inkml:trace contextRef="#ctx0" brushRef="#br0" timeOffset="52128.71">21072 5830 0 0,'0'0'0'0,"0"0"0"16,0 0 235-16,0 0-21 0,0 0-72 0,0 0-32 15,0 0-18-15,0 0-28 0,0 0 1 0,0 0 4 16,0 0 9-16,0 0 7 0,0 0 10 16,0 0 5-16,0-8-6 0,0 8-5 0,0 0-10 15,0 0-8-15,0 0-2 0,0-1-3 0,0 1-2 16,0 0-4-16,0 0-2 0,0-1-3 16,0 1 3-16,0 0 3 0,0 0 8 0,0 0 8 15,0 0 6-15,0 0 3 0,0 0-2 0,0 0-5 16,0 0-9-16,0 0-6 0,0 0-8 0,0 0-9 15,0 0-7-15,0 0-6 0,0 1-13 16,0 3 2-16,2 6 5 0,2 3 10 0,2 6 14 16,-2 5 0-16,4 2-10 0,-1 3-14 0,1 0-7 15,-1-2-8-15,1-2-1 0,0-2 1 0,-1-1-4 16,0 1 0-16,0-3-3 0,-1-1-2 16,0-1 0-16,2 0 0 0,-4-3 0 0,3 0 1 0,-4 0-1 15,3-3 0-15,-2-1-2 0,0 0 2 16,0-2 0-16,-2-2-1 0,0-1-1 0,0-2 0 15,0 0-2-15,-2-2 0 0,1 1 0 0,-1-3 0 16,0 1 2-16,0-1-2 0,0 0 4 16,0 0 1-16,0 0 3 0,0 0-1 0,0 0 0 15,0 0-2-15,0 0-2 0,-1-1-1 0,-1-2-2 16,1 2-1-16,0-2 0 0,-1 0-1 0,1 0 0 16,-1-1-1-16,1 1-1 0,1-1 0 15,-2 1 0-15,1-2 1 0,-2 2 1 0,3 0 0 16,0 1 0-16,0 0 2 0,0-1-2 0,-1 2 2 15,1-1 0-15,0 0 0 0,0 1 0 0,-1 0-2 16,1 0 1-16,0 1 0 0,-1-2 0 16,1 1-1-16,0 1 2 0,0-1 0 0,0 1-1 15,0 0 0-15,0-1 1 0,0 1 0 0,0 0-1 16,0-1 0-16,0 1-2 0,0 0 2 16,0 0-2-16,0 0-1 0,0 0 2 0,0 0 0 15,0 0 0-15,0 0 4 0,0 0-2 0,0 0 0 16,0 0 0-16,0 0-1 0,0 0 0 0,0 0 0 15,-1 0 0-15,1 0 0 0,0 0-1 0,0 0 2 16,0 0-3-16,0 0 2 0,0 0-3 0,0 0-1 16,-1-2 3-16,1 2 0 0,0 0 2 15,0 0-2-15,0 0 2 0,0-1-2 0,0 1 2 16,0 0 2-16,0 0-3 0,0 0 0 0,0 0-1 16,0 0-3-16,-2 0 1 0,2 0 1 15,0 0-2-15,-1 0 4 0,1 0-5 0,-2 0 3 16,2 0-1-16,0-1 0 0,0 1-1 0,0-1 1 15,0 1-2-15,0-2 3 0,0 2-1 0,0 0 0 16,0 0 0-16,0 0-1 0,0-1 1 16,-1 1 1-16,1 0-1 0,0-1-4 0,-1 0 3 15,1 1-3-15,-1-2-3 0,0 1 4 0,-2 0-7 16,2 0-2-16,-1 0-4 0,0-1-16 0,0 0-19 16,-1 1-29-16,2-1-27 0,-2-1-19 0,3 1-15 15,-1 0-17-15,1-1-31 0,-1 1-59 16,1 1-150-16,-1 0-381 0,1-1-24 0</inkml:trace>
  <inkml:trace contextRef="#ctx0" brushRef="#br0" timeOffset="53528.85">21107 5891 1301 0,'0'0'214'15,"0"0"-40"-15,0 0 4 0,0 0 2 0,0 0-13 16,0 0-31-16,0 0-31 0,0 0-15 0,0 0-1 16,0 0 10-16,0 0-1 0,0 0-7 15,0 0-17-15,-10 126-20 0,17-98-13 0,0 0-10 0,0 1-4 16,1-2-4-16,0-1-4 0,0-2-6 16,-1-1-5-16,2-4-3 0,0-1-3 0,0-3 0 15,-3-1 0-15,0-2 1 0,-2-4-1 0,0-1 2 16,-2-2 1-16,-1-2-1 0,2 0 2 0,-2-3 1 15,-1 0 5-15,2 0 2 0,-1 0 3 16,0-2-4-16,0-4-4 0,0 0-4 0,3-3-6 16,0-1 0-16,0-2 0 0,2 1-2 0,2-1 0 15,-1-1 0-15,1-1-1 0,2 0 1 0,0 0 1 16,2-2-1-16,0 1 1 0,0 1 1 16,-2 0-1-16,2 5 1 0,-1 0 0 0,-1 2 3 15,2 3-2-15,-2 1 0 0,-1 2 2 0,1 1 0 16,-1 2 0-16,-1 5 1 0,-3 3-1 15,3 2 2-15,-5 2 0 0,3 2 1 0,-4 0 1 16,0 1 1-16,-2 0 1 0,0-1 0 0,0 1 3 16,-4-2 0-16,-3 1 2 0,-3-2 2 0,0-1 1 15,0 1 3-15,-4-1 3 0,0-1-2 16,-1-2 1-16,0 0-3 0,0-2-5 0,3-2-5 16,1-1-1-16,0-2-8 0,2 0-1 0,1-3-5 15,0 0-7-15,4 0-8 0,-2-6-12 0,4-4-9 16,1-1-14-16,1 0-13 0,0-3-29 0,1-2-41 15,3-1-73-15,2-2-130 0,-1 4-345 16,-2 6-821-16</inkml:trace>
  <inkml:trace contextRef="#ctx0" brushRef="#br0" timeOffset="53968.62">21344 5831 2148 0,'0'0'161'0,"0"0"-68"0,0 0-22 0,0 0 7 15,0 0 7-15,0 0-2 0,0 0-17 16,0 0-18-16,0 0-15 0,0 0 1 0,0 0-1 16,0 0 1-16,0 0 3 0,0 0-9 0,119-66-3 15,-110 74-6-15,0 3-9 0,-4 0 2 0,-1 2 0 16,-1 1-2-16,-3-1 2 0,0 2-3 0,0 1-1 15,0-3-3-15,-3 1 5 0,-3-2-4 0,-2 0 0 16,2 0 2-16,-3-2-6 0,1 0 8 16,-3-2 2-16,4-2 3 0,0 1 3 0,1-5 3 15,2-1 1-15,-2 1 2 0,6-2 3 0,0 0-2 16,0 0-2-16,0-5-3 0,2 1-7 16,5-3-2-16,1-2-3 0,1 2-1 0,2-1-1 15,1 0 1-15,0-1 2 0,1 1 1 0,0 0-3 16,0 1 1-16,-1 0-4 0,0 0-1 0,0-1-1 15,0 1-2-15,-1 0 3 0,-2 0-4 0,-1 0 4 16,1 1-5-16,-1 2-1 0,-4-1-4 16,0 2-7-16,-2 0-1 0,0 1-3 0,-2 1-6 15,0 1-4-15,0 0-8 0,0 0-10 0,0 0-16 16,0 0-23-16,-3 0-44 0,0 1-74 16,-1 1-216-16,2 1-1146 0</inkml:trace>
  <inkml:trace contextRef="#ctx0" brushRef="#br0" timeOffset="67476.93">22618 4816 846 0,'0'0'113'0,"0"0"-84"0,0 0 28 0,0 0 38 16,0 0 21-16,0 0 9 0,0 0-22 16,0 0-16-16,0 0-2 0,0 0 21 0,0 0 35 15,0 0 23-15,0 0 6 0,0 0-39 0,56 102-40 16,-46-79-34-16,0 2-22 0,-1-2-11 16,0 1-9-16,-1-3-3 0,0-3 1 0,-2 0 0 15,2-2 5-15,-3-2-6 0,0-1 4 0,-2-3 4 16,1-1 0-16,-3-2 4 0,0-1-3 0,0-3 0 15,-1-1 4-15,0-2 7 0,0 0 7 0,0 0 3 16,0 0-5-16,0-2-12 0,-1-5-11 16,-3-3-8-16,2-3-4 0,1-2-1 0,-3-2-1 15,0-2-2-15,0-3-1 0,-2-1 0 0,3-4 1 16,-4 2 0-16,2-2 2 0,-2 1 1 0,1 0 0 16,2-1-2-16,-2 2-4 0,2-1-3 0,-1 2-3 15,0-1-2-15,1 4 2 0,-2 1-5 16,2-1-4-16,1 1 0 0,-1 2-2 0,2 2 10 15,0 2 9-15,1 4 2 0,1 2 6 0,-2 3 3 16,2 1 1-16,-1 3 3 0,1 1 1 0,0 0-1 16,0 0-3-16,0 0-2 0,0 0-6 15,0 0 2-15,0 0 0 0,0 0 0 0,0 0 2 16,0 0 0-16,0 1 2 0,0 2 2 0,0 0 1 16,0 0-1-16,4 0 0 0,-2-1 1 15,2 1-2-15,4-2 11 0,2 0 6 0,1-1 4 16,5 0 5-16,3-3-7 0,6-7-6 0,3-1-7 15,3-4-6-15,6-1-3 0,1-3-2 16,7-1 0-16,0-1-2 0,3-1-3 0,0-1-1 16,4 0 0-16,0-1 1 0,2 1 3 0,2 0 0 15,0-2 0-15,1 2-1 0,-2 0 0 0,1 2 2 16,-5-1-2-16,0 2 5 0,-6 2-1 0,1 2-2 16,-6 0-2-16,-3 4 0 0,-3 2 0 15,-3-1 2-15,-5 1 2 0,-1 3-1 0,-4 0 0 16,-3 0-2-16,-1 1-1 0,-6 1 3 0,0 0-1 15,-2 1-1-15,-2 1 0 0,-4 0-5 0,1 0 4 16,-1 2-1-16,-1 0 0 0,-2 1 2 0,0 0-2 16,0 0-1-16,0 0-2 0,0 0-4 15,0 0-10-15,0 0-10 0,-4 0-9 0,0 0-18 16,0 1-18-16,-5 4-26 0,-1 0-50 0,-4 2-80 16,4-2-204-16,3-2-1055 0</inkml:trace>
  <inkml:trace contextRef="#ctx0" brushRef="#br0" timeOffset="68493.55">22913 4810 1771 0,'0'0'114'0,"0"0"-37"0,0 0-1 0,0 0 1 16,0 0 4-16,0 0-7 0,0 0-1 0,0 0-3 15,0 0 1-15,0 0 0 0,0 0-11 16,0 0-11-16,0 0-11 0,0 0-9 0,-1 117-9 16,1-97-5-16,0 0-4 0,0-2 0 0,2 0-3 15,1-1 0-15,-1-3 13 0,3 1-2 16,0-2 2-16,1 0 1 0,-1-3-13 0,2-2 0 16,-1-2 1-16,1-3 3 0,1-2 3 0,-1-1 10 15,1-1 3-15,2-4 0 0,-2-5 7 0,1-1-11 16,1-1-3-16,-1 1-2 0,-4-2-4 15,0 1 1-15,-1-2-2 0,-2 0 6 0,-1 1-8 16,-1 0 4-16,0 0-2 0,0 0-4 0,-1 0 1 16,-4 1-5-16,0-1-6 0,-1 0-8 0,-4-2-1 15,0 1-2-15,1 2 2 0,0-1 3 16,0 2-6-16,1 0-3 0,1 2-8 0,-1 2-8 16,2-1-14-16,1 2-21 0,4 0-42 0,-2 0-79 15,3 1-144-15,0 1-281 0,0 1-880 0</inkml:trace>
  <inkml:trace contextRef="#ctx0" brushRef="#br0" timeOffset="68877.16">23008 4650 1596 0,'0'0'133'16,"0"0"-30"-16,0 0 0 0,0 0 9 0,0 0 2 15,0 0-17-15,0 0-31 0,0 0-19 0,0 0-13 16,0 0-4-16,0 0 3 0,0 0 5 15,0 0 4-15,92-54 4 0,-86 63 2 0,-1 5-5 16,-1 1-10-16,-2 3-9 0,-1-2-11 0,1 2-6 16,-2-4-4-16,0 0-1 0,0 1 0 0,-3-4 2 15,-1 1 4-15,1-3 4 0,-2 1 4 16,0-2 2-16,1-2 7 0,0 0 3 0,1-2 1 16,-1 0 4-16,0-1-5 0,3-3-1 0,-1 0 4 15,2 0-1-15,0 0 8 0,0 0 5 0,0 0 2 16,2 0-10-16,0-4-13 0,2-3-12 15,0 0-12-15,2-2 3 0,2 1 4 0,0-1 0 0,1 1 0 16,0 1-4-16,2 0 1 0,-1 1 1 16,-1-1 0-16,1 1 1 0,1 0-3 0,-2 0-3 15,-1 1 0-15,3 0-2 0,-3 1-2 16,1-1-1-16,-1 0-6 0,0 1-5 0,-2-1-3 16,-2 0-8-16,1 2-7 0,0-1-9 0,-2 2-20 15,1 0-24-15,0-1-37 0,-2 2-48 0,1-1-83 16,-1 1-172-16,0 1-828 0</inkml:trace>
  <inkml:trace contextRef="#ctx0" brushRef="#br0" timeOffset="69116.69">23344 4666 2187 0,'0'0'282'0,"0"0"-215"0,0 0-14 16,0 0-8-16,0 0-9 0,0 0-9 0,0 0-20 15,0 0-3-15,0 0-4 0,0 0-2 0,0 0-2 16,0 0-1-16,0 0-4 0,131-63-10 0,-119 58-13 16,-1 0-27-16,2 1-40 0,-2-1-58 15,-2 1-103-15,-2 1-361 0,-1 1-771 0</inkml:trace>
  <inkml:trace contextRef="#ctx0" brushRef="#br0" timeOffset="69376.8">23452 4503 1709 0,'0'0'206'0,"0"0"-130"16,0 0 55-16,0 0 17 0,0 0-15 0,0 0-36 16,0 0-34-16,10 126-22 0,-6-107-18 0,-3 0-10 15,2 1-9-15,1-3-4 0,-2-1 1 0,-2-1-3 16,2-1-1-16,1 0-3 0,-2-3-3 0,0-1-6 16,2-2-11-16,-2-1-20 0,3-3-40 15,1-1-116-15,-3-2-373 0,1-1-861 0</inkml:trace>
  <inkml:trace contextRef="#ctx0" brushRef="#br0" timeOffset="69860.11">23640 4509 1915 0,'0'0'190'0,"0"0"-178"0,0 0 33 15,0 0 19-15,0 0 4 0,0 0 4 16,0 0-7-16,0 0-23 0,0 0-10 0,0 0-12 16,14 121-6-16,-11-109-1 0,-1-1-3 0,-1 0 3 15,4-1 5-15,0-2 8 0,-3-1 3 0,4-4 11 16,-4 0 4-16,3-2 3 0,-1-1 7 0,3 0 3 16,-2-5 3-16,3-4-5 0,-2-1-9 0,0-3-16 15,4 1-12-15,-5-3-7 0,1 2-6 16,1-1 2-16,-4 1-1 0,5 0-2 0,-5 0 0 15,3 0-2-15,-2 2-2 0,0 0 0 0,0 1 0 16,0 3-3-16,-1 2-1 0,0 1 1 16,-2 2-5-16,-1 1 1 0,1-1-1 0,0 2-3 15,1 0 2-15,2 3 6 0,-3 0 4 0,3 4 3 16,0 1 3-16,-2 2-1 0,0 1-1 0,2 2 1 16,1-1-2-16,-3 2 0 0,4-2-3 15,-2 1-2-15,3-1 1 0,-1-1 2 0,2-4 2 16,1 0 5-16,0-2 9 0,2-4 3 0,-2-1 5 15,1 0 7-15,1-1 0 0,-2-6-1 16,-1-2-6-16,0-2-8 0,1 0-4 0,-3-3-1 16,-2 0-1-16,0-1-6 0,-3 0-7 0,-1-2-11 15,0 0-8-15,0 1-8 0,0-1-9 0,-5 0-24 16,0 1-28-16,-4-2-46 0,0 0-62 0,2 2-104 16,1 3-190-16,0 7-690 0</inkml:trace>
  <inkml:trace contextRef="#ctx0" brushRef="#br0" timeOffset="70226.64">23911 4286 1944 0,'0'0'163'0,"0"0"-56"0,0 0 1 16,0 0 18-16,0 0 2 0,0 0-20 0,0 0-36 16,0 0-26-16,0 0-15 0,123-58-11 15,-114 58-5-15,-3 0-6 0,0 0 1 0,-1 6-1 16,0 1 5-16,-4 2 4 0,0 2 0 0,-1 1 3 15,0 1-3-15,0 1 6 0,-2 0-3 0,-4 1-5 16,2 0-3-16,-2-2-9 0,2-1-1 16,-3-1 3-16,3-2 4 0,-3-2 1 0,3 0 5 15,0-3 0-15,0-2 2 0,2 0-4 0,0-2 4 16,2 0 0-16,0 0 3 0,0 0 7 0,0 0 1 16,2 0-2-16,1-3-4 0,3-2-6 0,-2-2-6 15,5-2-3-15,1 2 1 0,-1-3-8 16,2 1 3-16,-1 0 0 0,0 0 0 0,1 0 4 15,-1-1-5-15,0 2-3 0,-1 0-4 0,0 2 0 16,-2-1-1-16,-1 3 1 0,-1-1-1 16,0 3-4-16,0-1-1 0,-2 1-4 0,-1 0-11 0,-2 1-16 15,1 1-26-15,-1 0-24 0,0 0-23 16,0 6-44-16,-3 1-113 0,-3-2-374 0,4 0-885 0</inkml:trace>
  <inkml:trace contextRef="#ctx0" brushRef="#br0" timeOffset="71226.73">22484 5788 1865 0,'0'0'140'15,"0"0"-22"-15,0 0 0 0,0 0 8 0,0 0 2 16,0 0-2-16,0 0-14 0,0 0-14 0,0 0-12 15,0 0-13-15,0 0-11 0,0 0-9 0,0 0-11 16,0 0-3-16,79-100-10 0,-68 110-3 0,3 2 0 16,-2 5-4-16,1 3 1 0,3 1-6 15,-2 0-4-15,1 3-4 0,0-2-2 0,-2-1-1 16,1 0-2-16,0-2 1 0,-3 0-4 0,0 1 0 16,3-3 0-16,-4 1-4 0,0-2 2 0,0 0 0 15,-4-4 0-15,2-1 3 0,-5-1-4 0,3-2 2 16,-3-4-1-16,-2-1 2 0,0-1 0 15,-1-2 5-15,0 0 0 0,0-2-3 0,-1-4-1 16,-4-4-4-16,-2-3-2 0,-1-2 1 0,-1-5-1 16,0 0 1-16,-1-5 1 0,1-2 0 0,-2-2 0 15,2-3-4-15,0-3-1 0,0-2-4 16,1-1 0-16,-1-2 0 0,3 1 1 0,-2 1 6 16,0 1-3-16,2 2 5 0,0 5 1 0,1 1-3 15,2 2 4-15,0 7 0 0,1 3 0 16,-1 3 3-16,3 3-1 0,-1 3 0 0,1 5 1 15,-1 0 0-15,1 3-2 0,0 0 0 0,-1 0-1 16,-1 0-2-16,0 1 2 0,1 3 1 0,-2-1 1 16,2 3 4-16,-2-1-4 0,2 0-1 0,0 0 1 15,1 0-2-15,0 0 2 0,0-1 2 16,0-1 2-16,0 1-3 0,2-1 4 0,2 0 2 16,1-1-2-16,0 0 5 0,5-1-5 0,0-1-2 15,3 0 1-15,1 0-5 0,1-1 2 0,4-3 0 16,3-3-2-16,3-3-1 0,3-3 1 15,3-5 0-15,5-1-2 0,1-3 2 0,4-2-2 16,3-1-1-16,2-3-6 0,3 1 1 0,-2 1-2 16,3 0 1-16,-4-1 6 0,1 3 1 0,1 0 2 15,-3 1 1-15,-1 3 2 0,0 1 1 16,-3 0 3-16,-2 1-1 0,-1 0-1 0,-2 0-1 16,-2 3-1-16,-2 0-2 0,-2 2 4 0,-4 2-3 15,-5 1-5-15,-2 1 4 0,-2 0-2 0,-4 3-3 16,-3 0 6-16,1 0 1 0,-3 1-2 15,-4 1 5-15,2 0-5 0,-3 1-2 0,0 1 2 16,1 0-4-16,-3 1 2 0,-1 1-2 0,0 0-1 16,0 0-10-16,0 0 1 0,0 0-2 0,0 0-11 15,0 0-7-15,-1 0-17 0,-5 0-13 16,4 2-17-16,-6 4-26 0,1 0-39 0,-4 3-57 16,-2 1-113-16,3-1-317 0,2-3-842 0</inkml:trace>
  <inkml:trace contextRef="#ctx0" brushRef="#br0" timeOffset="72075.88">22938 5628 1690 0,'0'0'137'0,"0"0"-39"0,0 0 5 0,0 0 20 16,0 0 9-16,0 0-4 0,0 0-27 0,0 0-31 15,0 0-16-15,0 0-6 0,0 0 2 16,0 0 2-16,0 0-3 0,51 4-8 0,-49 13-10 16,2-1-10-16,0 4-3 0,1-1-5 0,-1 0-2 15,-1 3-1-15,4-2-3 0,-4-3-3 16,2 1-2-16,-1-2-4 0,1-1-1 0,0-3 0 16,1 0 1-16,2-4 2 0,-2-1 2 0,-1-2 3 15,1-3 3-15,1-2 4 0,0 0 2 0,-1-7-3 16,2-3 0-16,-2-3-5 0,2-2-2 0,0-2-1 15,-2-3-6-15,0 1-1 0,0-3 0 0,0 0-1 16,-1 0 2-16,-2 0 3 0,2-2-2 16,-1 1 1-16,1 2 1 0,0 0-1 0,0 1 1 15,0 1 1-15,-1 4 0 0,1-1 0 0,0 5 3 16,0 3-2-16,0 1-2 0,0 2 2 0,-3 3-3 16,3 1 1-16,-1 1 0 0,-2 0 0 15,3 0 1-15,-2 5 1 0,3 1 1 0,-2 3 3 16,-1 1-1-16,3 0 2 0,-3 2-1 0,4-1 0 15,-3 2-1-15,3 1 1 0,-1 0 0 0,0-1-1 16,3 1 1-16,1-1-1 0,0 0 0 16,1-2 0-16,3-1-1 0,1-2-1 0,-1 0 0 15,2-4 2-15,0-2 3 0,-2-2 4 0,-1-1 1 16,-3-5 0-16,0-4-2 0,0-1-2 16,0 0-1-16,-2-2-3 0,-1-1 2 0,-2 1 0 15,-3-3 0-15,-2 4-2 0,0-3 0 0,0 1 0 16,-5 1-2-16,-2-1-1 0,-3 0-6 0,0 0-2 15,-1-1-3-15,0 0-1 0,-2 0-5 16,-2 1-3-16,4 1-7 0,-1 1-11 0,0-2-8 16,4 4-21-16,-1 0-34 0,3 3-64 0,2 1-132 15,1 1-423-15,2 3-792 0</inkml:trace>
  <inkml:trace contextRef="#ctx0" brushRef="#br0" timeOffset="72459.89">23458 5174 2294 0,'0'0'66'0,"0"0"-40"16,0 0-3-16,0 0 22 0,0 0 18 0,0 0 7 16,0 0-13-16,0 0-17 0,0 0-11 15,0 0-6-15,0 0 1 0,122-19-1 0,-114 27 0 16,-3 3 0-16,0-1-2 0,-4 3 5 0,0 0-6 15,-1 2-2-15,0 1-3 0,-2-3-4 0,-2 3 2 16,-2-4 0-16,-2 3-1 0,1-1-3 16,-3-3 2-16,3-1-1 0,-1-1 4 0,-1-3 9 15,5-3-1-15,-3 1 1 0,5-1 2 0,-2-2-6 16,3-1 5-16,1 0-1 0,0 0 0 0,0 0-1 16,1-3-6-16,3-2-4 0,1 0-5 15,2-2 2-15,3-1-3 0,0 1 0 0,1 0 3 16,2 0-5-16,-1-2 4 0,3 1 0 0,-1 0-2 15,2 0 1-15,-1-1-5 0,1 1-2 0,-1 1-2 16,0-1-3-16,-1 1-2 0,-2 1-6 0,-2 2-4 16,-1 0-9-16,-3 1-11 0,3 1-15 15,-6 1-23-15,3 1-40 0,-4 0-98 0,-2 4-312 16,1-2-1039-16</inkml:trace>
  <inkml:trace contextRef="#ctx0" brushRef="#br0" timeOffset="74159.06">22686 6593 1494 0,'0'0'173'0,"0"0"-58"16,0 0-1-16,0 0 15 0,0 0 5 0,0 0-8 16,0 0-20-16,0 0-23 0,0 0-16 0,0 0-6 15,0 0-8-15,0 0-9 0,0 0-9 0,0 0-9 16,-5-15-7-16,5 15-6 0,0 0 3 15,0 0-5-15,0 0 1 0,0 0 1 0,0 0-3 16,0 0 4-16,0 0 3 0,0 0 0 0,0 0 6 16,0 0 2-16,0 0 3 0,0 0 0 0,0 0 1 15,0 0-5-15,0-1-8 0,0 1 0 16,0-1-7-16,0 1 0 0,0-1-2 0,0 1-2 16,0 0-2-16,0 0 0 0,0 0 0 0,0 0 1 15,0 0-2-15,0 0 0 0,0 0 4 0,0 0 2 16,0 0 3-16,0 0 2 0,0 0-1 15,0 0 2-15,0 0 3 0,0 0-2 0,0 0 2 16,0 0-4-16,0 0-5 0,0 0 0 0,0 0-3 16,0 0-2-16,0 1 1 0,0 3 0 15,0 1 1-15,0 3 1 0,0 1 1 0,0 3 0 16,3 2 2-16,-2 3 1 0,3 2-2 0,0 3 6 16,-2 3-1-16,3 3-1 0,-1 1 4 0,2 1-6 15,-2 2 0-15,2 1-2 0,-2-3-3 0,2 1 1 16,-1-3-2-16,2-2 0 0,-2-3-4 0,3-6 0 15,1 0 0-15,0-5-1 0,0-2 0 16,0-6 0-16,0-2 0 0,1-2-1 0,-3-5 1 16,2-6 0-16,1-1-2 0,-3-5 0 0,0-2-2 15,-1-1-1-15,-1-3 0 0,0 1 0 0,-3-2 2 16,2-1 2-16,-2 1 1 0,0 1-1 16,-1 0-1-16,1 0-1 0,0 1-2 0,-1 1 1 15,1-1 0-15,1 1 2 0,-2 1 2 0,2 2 0 16,-1 4 2-16,2 1 1 0,1 3 0 15,0 2 0-15,-1 3 1 0,1 3-2 0,-2 2-1 16,2 0 1-16,1 1-1 0,2 6 3 0,-2 2-2 16,0 0 1-16,2 3 0 0,-1 2-2 0,0 0 1 15,-1 0 0-15,4 0-1 0,-4 1 1 16,3 0-3-16,1 1-2 0,1-4 1 0,1 1 1 16,2-2 2-16,2-1 2 0,0-3-2 0,1 0 1 15,-1-1 0-15,0-4 0 0,1-1 1 0,-2-1 0 16,2-2 1-16,-4-6-1 0,2-1 3 15,-1-4-1-15,-4-2-2 0,2-1 0 0,-3-2-3 16,-1-1 2-16,-2-2-1 0,-4 1 1 0,-2-2-1 16,0 0 2-16,-2 0-1 0,-4-1-4 0,-3 0 2 15,0-2-4-15,-3-2-3 0,-1-3 2 0,-1 2-6 16,0-1 6-16,-2 2 0 0,3 2 4 16,-1 3 2-16,0 3-1 0,4 1 0 0,3 3-3 15,1 4-4-15,-2 1-7 0,6 3-11 0,-2 1-12 16,3 3-22-16,0 1-31 0,1 2-29 0,0 0-38 15,0 4-67-15,0-1-180 0,0 0-1105 0</inkml:trace>
  <inkml:trace contextRef="#ctx0" brushRef="#br0" timeOffset="74609.31">22684 7396 1308 0,'0'0'101'0,"0"0"-22"0,0 0 18 0,0 0 38 15,0 0 33-15,0 0 14 0,0 0-19 0,0 0-22 16,0 0-15-16,0 0-18 0,0 0-19 16,0 0-14-16,0 0-20 0,0 0-12 0,73-51-13 15,-44 28-11-15,3-4-9 0,3-1-6 0,3-1 2 16,1-2 3-16,1-2 5 0,0 2 8 0,2 0 9 15,-2 2 11-15,-1-2 10 0,-2 4 0 0,-1 1-2 16,-3 4-10-16,-5 1-12 0,0 3-8 16,-7 2-9-16,-1 5-6 0,-8-1-2 0,-1 5-2 15,-4 3-2-15,-5 1-3 0,-1 2-3 0,-1 1-10 16,0 0-3-16,-3 0-10 0,-6 6-13 16,0 2-18-16,-2 4-45 0,-1 0-81 0,1-3-178 15,3-1-843-15</inkml:trace>
  <inkml:trace contextRef="#ctx0" brushRef="#br0" timeOffset="74806.67">22872 7372 2443 0,'0'0'66'15,"0"0"-24"-15,0 0 6 0,0 0 19 0,0 0 13 16,118-97 0-16,-89 74-17 0,2-3-26 0,-1 1-21 15,-3 1-17-15,1-1-14 0,-3 4-6 0,-3 1-9 16,-6 0-9-16,-2 4-11 0,-3 0-19 16,-2 2-34-16,-2 0-83 0,-3 3-273 0,-2 4-1012 0</inkml:trace>
  <inkml:trace contextRef="#ctx0" brushRef="#br0" timeOffset="76283.35">22627 2984 0 0,'0'0'0'0,"0"0"129"16,-76 122 214-16,53-72-34 0,5-1-73 0,3 1-52 15,0 1 1-15,3 3-11 0,0 2 4 0,2 2-21 16,0 3-3-16,1 2-26 0,3 0-59 16,4-2-17-16,2-3-30 0,6-4-7 0,7-4-3 15,5-5-5-15,4-6-2 0,3-3-2 0,3-3 2 16,3-4 2-16,2-2-1 0,4-2 1 15,0-2 0-15,4-3-2 0,0-2 0 0,3-4-3 16,2-1-6-16,0-5-3 0,4-3-3 0,-2-3 1 16,2-2-1-16,-1-2 1 0,-2-3 1 15,3-3 3-15,-5-3 4 0,1 0 1 0,-2 0 2 16,0-1 0-16,-4-1 1 0,0 0 2 0,-4 1-3 16,0-2 2-16,-4 1-1 0,-2 1-2 0,-1-1 0 15,-2-1 0-15,1-2 0 0,-2 0 0 16,-1-3 2-16,-2-1 1 0,-3-3 2 0,1-2 3 15,-2-3-2-15,-1-2 7 0,-1-2 3 0,-2-3-1 16,4-1 3-16,-4-3-3 0,2-3-7 16,1 1-4-16,-4-5-2 0,5-1-4 0,-1-1-2 15,3-2-4-15,-2 2-4 0,-1-1-5 0,-3 0 6 16,-5 3 10-16,-5 2 8 0,-4 2 7 0,-1 2-2 16,-4 5-3-16,-2 1 1 0,-3 2-2 0,0 4 3 15,-3-1-2-15,-1 3-2 0,-1-1-1 0,-5 2-7 16,2 2-1-16,-4 2-5 0,-3 1-1 0,-2 2 0 15,-1 3-1-15,-3 1-1 0,-2 2-1 16,-1 0 1-16,-2 1 1 0,3 3 0 0,-3 0 0 16,0 3 1-16,3-1 1 0,-2 1 4 0,1 1-5 15,3 3 2-15,1 1-2 0,0 0 0 16,3 0 0-16,0 0 1 0,2 0-2 0,3 0 1 16,0 1 0-16,0 2-1 0,-2 1 3 0,2 0 1 15,1 0-2-15,0 1 4 0,2-3 1 16,0 3-1-16,1-1 2 0,1 0-1 0,-1 1-2 15,2 0 0-15,3-1-3 0,1 2-3 0,-1-1 5 16,5 1-1-16,-1-2-3 0,2 1 2 0,0 0-5 16,1 0 0-16,3-1 3 0,-2 0 1 0,3-1-2 15,-1 0-1-15,1-2-2 0,0-1 2 0,1 2 1 16,0-1 1-16,0 0 5 0,0-1 0 16,0 0 2-16,0 0 2 0,0 0-1 0,0 0-1 15,0 0-1-15,0 0-2 0,0 1-1 0,0-1-3 16,0 0-3-16,0 0-6 0,0 0-16 15,0 0-12-15,-1 2-29 0,-2 0-52 0,1 0-136 16,-1 1-424-16,2-1-261 0</inkml:trace>
  <inkml:trace contextRef="#ctx0" brushRef="#br0" timeOffset="77609.22">20813 3784 736 0,'0'0'236'0,"0"0"-184"0,0 0-47 0,0 0 3 16,0 0 3-16,0 0 2 0,0 0 9 0,0 0 5 15,0 0 10-15,0 0 16 0,0 0 18 0,0 0 9 16,0 0 5-16,0 0-3 0,-2-3-15 16,2 2-9-16,0 0-9 0,0-2-3 0,0 2-1 15,0-1-4-15,0 0-2 0,0 0-7 0,0 0-6 16,-2 1-2-16,1-1-5 0,-4 1-7 0,4-1-3 15,-3 0-8-15,-1 0-5 0,2 0-9 16,-4-1-3-16,3 1-5 0,-3 2-5 0,-3 0 6 16,1 0-3-16,-1 0 2 0,-1 0 5 0,0 3 0 15,1 2 3-15,-3 0 1 0,-1 0 1 16,0 1-1-16,2 1 1 0,-3 0-1 0,2 1 1 0,1 1 2 16,-1 2 1-16,1 0-1 0,-1 1-2 15,2 2-2-15,1 2-1 0,0 4 0 0,2 1-1 16,-1 3 7-16,2 1 5 0,-1 1 1 0,0 0 2 15,4 1-11-15,0-1-11 0,1 1-3 0,3-2 1 16,0-1 3-16,0-1 3 0,0 0-2 16,5-1-5-16,0-2 4 0,2-2 7 0,3-3 8 15,1-1 10-15,1-3 6 0,4-1 5 0,-1-1 6 16,5-3 0-16,2-1-2 0,4 0-3 16,-2-2-4-16,6 0-5 0,0-3-5 0,3 0-3 15,0 0 0-15,-1-3-1 0,1-2 3 0,-2 0 8 16,0-1 3-16,-2 0 2 0,-1-2 6 0,-3 1 0 15,-2-1 1-15,-2-1-1 0,-4 0-5 16,1-2-6-16,-3 1-7 0,1-1-4 0,-4-2-9 16,2-1-15-16,-2-2-14 0,-3 0-14 0,-1-2 4 15,-2 0 16-15,-4-3 19 0,0 0 17 0,-2-2 6 16,0-1-1-16,0-1-7 0,-3 0 0 0,-1-2 0 16,-3 1-2-16,0-2 5 0,-1 2 0 0,0 0 5 15,-2 1 2-15,0 4 22 0,-1 0 10 16,-2 1 6-16,1 1 7 0,-1 1-16 0,0 2-8 15,-4 1-9-15,1 1 1 0,-1 3 9 0,-1 0 4 16,-1 3 2-16,0 2-3 0,0 0-11 16,1 4-6-16,0-1-3 0,0 3-8 0,2 0-5 15,1 0-6-15,0 4-5 0,1 2-1 0,1-1-5 16,0 2 0-16,1 1-1 0,2 0 2 0,-1 0 1 16,2 1 1-16,-1 1 4 0,2 0 1 15,1-1 3-15,-1 0 5 0,4 0 2 0,-2-2 1 16,3-1 3-16,0-3 0 0,-1-1 0 0,4-1 3 15,0-1 1-15,0 1 2 0,0-1 1 16,0 0 3-16,0 0-2 0,0 0-2 0,0 0-3 16,0 0-4-16,0 0-4 0,0 0-3 0,0 0-5 15,0 0-6-15,0 0-7 0,0 0-5 0,0 1-1 16,0 1-5-16,0 0-6 0,0 0-18 0,0 2-35 16,0-2-97-16,0 1-374 0,2-3-398 0</inkml:trace>
  <inkml:trace contextRef="#ctx0" brushRef="#br0" timeOffset="79060.3">20841 3732 1176 0,'0'0'471'0,"0"0"-440"0,0 0-7 0,0 0 13 16,0 0 11-16,0 0 1 0,0 0-5 15,0 0-8-15,0 0-15 0,0 0-11 0,73-132-16 16,-54 112-5-16,3-4-3 0,-1 2-1 0,5-3-3 16,-2 0-8-16,4 0-14 0,-2 0-19 0,1 0-8 15,5 0-8-15,1 0 9 0,4-2 25 0,2 0 20 16,6-4 21-16,5 0 5 0,5-3-6 0,3-1-11 15,2 1-5-15,4 1-4 0,0 1-9 16,2 2-27-16,1 1-41 0,2 0-58 0,1 0-35 16,-1 2-11-16,1 2 33 0,0 1 65 0,-1 2 58 15,-2 6 55-15,-4 0 36 0,-3 2 18 16,-4 3 6-16,-6 3 3 0,-6 3 2 0,-6 3 6 16,-7 2 7-16,-2 1 13 0,-7 8 15 0,-3 1 9 15,-3 4 18-15,-1 1 5 0,0 3-6 0,-1-2-22 16,-1 3-30-16,1 0-27 0,1 0-26 15,-3-2-12-15,1 1-14 0,0-3-10 0,-1 0-1 16,-1-3 4-16,-1 0 8 0,0-3 10 0,1-2 14 16,-2-1 9-16,-2-1 11 0,1-1 8 15,-1-2 5-15,2-1 3 0,-2 0-4 0,1-1-8 16,2 0-8-16,-2 0-13 0,1-1-9 0,2 0-10 16,-2-1-6-16,0-1-4 0,1 1-4 0,-4 0 3 15,-1 0 1-15,0 2 0 0,-1-1 2 0,-3 1-4 16,0 0-5-16,-1 0-4 0,0 0-5 15,0 0-4-15,0 0-2 0,0 0-3 0,0 0-9 16,-1 0-3-16,-4 0-2 0,1 0-3 0,0 0-1 16,1 1-18-16,-1-1-47 0,3 0-110 0,-2 0-328 15,2 0-872-15</inkml:trace>
  <inkml:trace contextRef="#ctx0" brushRef="#br0" timeOffset="79476.59">22826 2859 1200 0,'0'0'86'0,"0"0"-3"0,0 0 46 0,0 0 38 15,0 0 4-15,0 0-23 0,0 0-42 16,0 0-33-16,0 0-20 0,0 0-8 0,0 0-1 16,0 0 3-16,0 0-1 0,-3 0-4 0,5 0-12 15,0 1-5-15,2-1-1 0,2 3 0 0,2 0 3 16,-1 0-6-16,2 1-9 0,2-1-8 0,-1 2-1 16,0 1-1-16,1 0 0 0,-2 0 0 15,0 1 1-15,0 1-3 0,-1 0 4 0,1 0 0 16,-3-1 3-16,1 1 4 0,-2-1 0 0,-1 0 4 15,-1 0 4-15,-1 0 3 0,-1-2 6 16,-1 0 4-16,0 1 3 0,0-1 2 0,-2 0-1 16,-3 1-3-16,-4 0-8 0,-2 1-7 0,0 0-9 15,-4 0-9-15,-1 0-5 0,-3 3-7 0,3-2-7 16,-3 1-10-16,3-2-12 0,0 2-23 16,2 0-36-16,-2 3-74 0,4-3-219 0,6-3-1097 0</inkml:trace>
  <inkml:trace contextRef="#ctx0" brushRef="#br0" timeOffset="80326.39">21337 4407 831 0,'0'0'43'16,"0"0"-36"-16,0 0-3 0,0 0-1 15,0 0 1-15,0 0-4 0,0 0 0 0,0 0-4 16,0 0 0-16,-118-33 8 0,102 34 6 0,-2 4 8 15,-2 1 2-15,0 3-1 0,-2 2-4 16,-4 1-3-16,-1 5-9 0,-1 3-10 0,-3 1-4 16,-5 5-5-16,1 2 5 0,-3 3 8 0,-1 4 9 15,-2 4 36-15,1 4 10 0,0 0 10 0,6 0 5 16,1 3-14-16,6-1 14 0,6 0-2 0,4 0-11 16,7-2-18-16,8 0-31 0,2-4-18 0,1-1-10 15,9-3-23-15,4-3-21 0,3-4-31 16,3-6-21-16,6-4 7 0,0-4 30 0,4-5 49 15,1-5 47-15,5-4 51 0,-2 0 19 0,6-5 13 16,2-5-6-16,2-3-26 0,1-6-13 0,1-1-15 16,1-5 0-16,1-1 7 0,-4-2 9 15,0-2 10-15,-5-1 2 0,-2 0-2 0,-5-1 0 16,-2 2 1-16,-3-3 8 0,-2 3 3 0,-5-2-3 16,0 2-5-16,-2-3-16 0,-6 2-15 15,1-1-12-15,-5 0-14 0,-3 0-5 0,-4 0-13 16,-1 0-8-16,-6 2-10 0,-5 2-5 0,-6 1-3 15,-3 1 0-15,-3 2 7 0,-1 5 9 0,-4 4 10 16,-2 4 11-16,0 5 3 0,-1 6 1 16,-1 1-1-16,1 11-6 0,0 2-11 0,1 6-9 15,2 3-16-15,4 2-28 0,4 2-64 0,6-8-330 16,7-5-841-16</inkml:trace>
  <inkml:trace contextRef="#ctx0" brushRef="#br0" timeOffset="80810.05">21719 4691 2028 0,'0'0'11'0,"0"0"-49"0,0 0 12 0,0 0 20 16,0 0 33-16,0 0 30 0,0 0 0 0,0 0-1 16,0 0-10-16,0 0-12 0,0 0-4 15,0 0 1-15,0 0-1 0,113 91 0 0,-84-87-1 0,1-2-6 16,3-2 0-16,3 0-4 0,1-4 0 15,1-3 2-15,1-3-3 0,1 0 4 0,-1-2 3 16,2-2 0-16,1-3 0 0,-3-1-5 0,2-1-5 16,-1-2 2-16,0-1-4 0,1-1 3 15,0-1 1-15,-1 1-6 0,-1 1 4 0,-2-3-2 16,-1 1-3-16,-3 1-1 0,-2 1-5 0,-6 1-1 16,-5 0-1-16,-4 4-3 0,-5 1 0 0,-2 0-1 15,-7 5 2-15,-1 0 5 0,-1 3 1 0,0-1 2 16,-3 4-3-16,-3-1-4 0,1 1-5 15,-2 2-4-15,2-1-7 0,-2 2-8 0,1 1-8 16,1 0-15-16,1 0-12 0,0 1-21 0,2 0-42 16,-1 0-61-16,1-1-93 0,0 1-196 15,2 0-568-15</inkml:trace>
  <inkml:trace contextRef="#ctx0" brushRef="#br0" timeOffset="88191.87">11190 9207 946 0,'0'0'537'0,"0"0"-342"0,0 0-40 0,0 0-20 15,0 0-4-15,0 0-4 0,0 0-10 0,0 0-13 16,0 0-12-16,0 0-11 0,0 0-15 0,0 0-6 15,-59-91-8-15,55 89 0 0,1-1 0 16,-2 2 0-16,4-1 3 0,-1 0-3 0,1 1 0 16,0 1-3-16,1 0-5 0,0 0-5 0,0 0-9 15,0 0-5-15,0 0-7 0,0 0 2 16,0 0-1-16,0 0-3 0,0 0 4 0,0 0-4 0,0 2 5 16,0 1-1-16,1 0 1 0,0 1-3 15,0 1 0-15,0 0 0 0,1 1-4 0,2 3 8 16,-1 0-3-16,0 1 6 0,3 4 5 0,-3 3-6 15,4 1 0-15,-3 4-5 0,2 1-5 16,-1 0-2-16,2 2-5 0,-1-3 0 0,-1 2-2 16,0-1 2-16,-1-1 2 0,0-1 0 0,1-1-8 15,-3-2 2-15,1-2-1 0,2 1-1 0,-3-5 5 16,-1 1-1-16,0-2 0 0,3-1-1 16,-2-2 0-16,0-3-1 0,-2 1 1 0,2-2-1 15,0-2-2-15,1 1-2 0,-2-3 1 0,0 0-5 16,-1 0 1-16,0 0 0 0,0 0-5 0,0 0 0 15,0 0 1-15,0 0-6 0,0 0-4 16,0 0-7-16,-2 0-15 0,-3-3-11 0,3 2-16 16,0-2-20-16,-3 0-27 0,3 1-48 0,1 1-87 15,-1-1-274-15,1 2-1070 0</inkml:trace>
  <inkml:trace contextRef="#ctx0" brushRef="#br0" timeOffset="88826.27">10731 10076 1713 0,'0'0'151'0,"0"0"-44"15,0 0-8-15,0 0 10 0,0 0 10 0,0 0-2 16,0 0-17-16,0 0-20 0,0 0-5 0,0 0 0 15,0 0 2-15,0 0 1 0,0 0-9 16,0 0-15-16,83-18-12 0,-46 3-10 0,4-5-9 16,3 0-2-16,6-5-7 0,0 0-4 0,4-3 2 15,3 0 1-15,-4-1 6 0,3 1 2 0,-3 0 2 16,-1 3 1-16,-1 0 1 0,-2 2 1 16,-4 1 4-16,0 2-1 0,-4 1 0 0,-6 3 0 0,-3-1-4 15,-4 5-1-15,-8 1-4 0,-1 2-3 16,-7 3-6-16,-2 1-3 0,-4 2-1 0,-3 1-5 15,-2 1 1-15,-1 1-2 0,0 0-3 0,0 0-6 16,-2 0-2-16,-5 0-7 0,1 0-13 0,-2 0-8 16,-2 5-19-16,-2 0-23 0,-1 1-35 15,0 2-66-15,1 1-126 0,2-1-521 0,2-3-734 0</inkml:trace>
  <inkml:trace contextRef="#ctx0" brushRef="#br0" timeOffset="89325.4">11229 10087 2050 0,'0'0'142'0,"0"0"-58"0,0 0-3 0,0 0 13 15,0 0 24-15,0 0 12 0,0 0-11 16,0 0-17-16,0 0-21 0,0 0-16 0,0 0-16 15,0 0-12-15,0 0 5 0,6-2 1 0,-1 14 6 16,4 3-1-16,1 2-12 0,1 3-8 0,-1 0-13 16,2 0-5-16,-1 1-2 0,3 0-3 15,-2-1 1-15,-2 0 0 0,2-2-3 0,-3 0 4 16,0 1-2-16,-4-1 0 0,3-1 2 0,-6 0-1 16,-1-1 1-16,-1 0 5 0,0-2 1 0,-3-2 0 15,-5 1 0-15,1-2-3 0,-2-2-2 16,-5 0-2-16,1-1-1 0,0 0-5 0,-4-1-5 15,-3-3 0-15,5 1-6 0,-4-3-3 0,2-2-5 16,2 0-9-16,-1 0-5 0,3-1-8 0,1-5-5 16,0 0-9-16,5-4-23 0,0 0-28 15,4-1-51-15,-1-2-78 0,4 2-181 0,0 3-1106 0</inkml:trace>
  <inkml:trace contextRef="#ctx0" brushRef="#br0" timeOffset="89875.78">11429 10005 2527 0,'0'0'159'15,"0"0"-103"-15,0 0 5 0,0 0-1 16,0 0 10-16,0 0 6 0,0 0-4 0,32 127-11 15,-28-107-17-15,5 1-13 0,-1-4-9 0,0 1-8 16,2-2-3-16,0-3-3 0,0 1-1 16,-3-5-6-16,3-1 4 0,-1-3-1 0,0-3 0 0,-1-2 4 15,-3 0-3-15,2-3 5 0,1-6-5 0,-4 1 1 16,4-7-4-16,-5 3-1 0,3-4 0 16,-3 1-3-16,2-1 2 0,-3 0 2 0,0 0 0 15,-1-1 1-15,3 2-2 0,0-2 0 0,-3 1-3 16,1 1 3-16,2 2 1 0,-3 0 0 15,1 2 2-15,-1 3 0 0,0 2 0 0,0 3 0 16,0 1 0-16,2 2-4 0,-2 0-1 0,1 0-1 16,0 3 3-16,3 3 1 0,0 1 3 0,0 2 0 15,0 2 0-15,1 0 3 0,-1 2-2 16,4-1 1-16,0 1 2 0,0 0-4 0,3-1 0 16,-1-2-1-16,-1 0-4 0,6-1 2 0,-3-3 0 15,0-1 1-15,3-1 1 0,-2-3 0 16,1-1 0-16,-3 0 5 0,1-7 0 0,-4-2 2 15,2-1 0-15,-3-2-1 0,-3-1-1 0,1-1-1 16,-4-2-1-16,-1 2 0 0,-1-2-1 0,0 1 2 16,-2-1-4-16,-5 1-2 0,1 1 0 0,-5-2-5 15,0-1 2-15,-4 2-3 0,1-4 1 16,-2 1-3-16,1 0-3 0,-1 0-1 0,3 0-4 16,1 3 1-16,-2 3-10 0,4 2-11 0,5 1-15 15,-2 4-26-15,4 0-61 0,1 2-169 0,1 1-1316 16</inkml:trace>
  <inkml:trace contextRef="#ctx0" brushRef="#br0" timeOffset="92641.97">9234 10458 1843 0,'0'0'136'0,"0"0"-75"0,0 0-27 0,0 0 2 16,0 0 19-16,0 0 22 0,0 0 9 0,0 0 1 16,0 0-7-16,0 0-15 0,0 0-11 0,-126 78-6 15,119-60-6-15,-1 2-2 0,1 0-6 0,1 1-9 16,2 0-2-16,2-1-7 0,-1 0-5 15,3-2-1-15,0-1-5 0,0 1-2 0,5-1 1 16,2-2-2-16,0-1-2 0,2 0-1 0,1-3-3 16,3-1-3-16,1-4-2 0,-2-1 1 0,5-4 0 15,-4-1 3-15,4 0 1 0,-4-7-1 16,2-2-2-16,-2-1 0 0,-2-2-2 0,0 1 5 16,-3-2 5-16,-3 0 2 0,1-1 3 0,-4 2-5 15,-1-2 3-15,-1 3-2 0,0-2 2 0,0 3 3 16,-1-1-1-16,0 2 0 0,-1 0 1 15,-3 4 1-15,3-1 4 0,1 3 3 0,0 2 4 16,-2 0-3-16,2 1 0 0,1 0-5 0,0 0-4 16,0 3 2-16,0 3-1 0,0 3 7 15,4 2 5-15,-1 2-2 0,3 1 0 0,0 1-7 16,2-2-4-16,1 3-7 0,1-3-2 0,1-1-4 16,-2-1-4-16,2 1-6 0,0-3-11 0,-1-1-10 15,0-1-14-15,1-1-20 0,-2-2-38 0,0-3-138 16,1-1-514-16,-7 0-729 0</inkml:trace>
  <inkml:trace contextRef="#ctx0" brushRef="#br0" timeOffset="92856.77">9402 10428 1640 0,'0'0'134'0,"0"0"-26"16,0 0 36-16,0 0 31 0,0 0 24 15,0 0 0-15,0 0-38 0,-33 115-36 0,33-87-33 16,6 1-27-16,0 0-23 0,3-2-14 0,1-2-12 16,1-1-10-16,0 0-3 0,4-6-6 0,-1-2-1 15,-2-3-4-15,5 0-9 0,-3-4-8 16,3-2-10-16,-4-4-6 0,4 0-4 0,-4-3-3 16,2 0-23-16,-2-4-58 0,-1-3-118 0,-4 1-268 15,-4 3-960-15</inkml:trace>
  <inkml:trace contextRef="#ctx0" brushRef="#br0" timeOffset="93098.76">9574 10549 2073 0,'0'0'132'0,"0"0"-54"0,0 0 6 0,0 0 15 15,0 0 9-15,0 0 1 0,0 0-8 0,0 0-12 16,0 0-15-16,60 127-10 0,-50-107-9 0,3-1-4 15,-1 2 0-15,2-2-3 0,-3 0-5 16,-1 0-11-16,0 0-15 0,-3-1-6 0,-1 1-7 16,0-2-2-16,-3 0-2 0,-3 0-3 0,0 0-4 15,-2-2-3-15,-6 0-4 0,0-1-11 0,-2-1-11 16,0-2-19-16,-1-3-27 0,-1-2-47 16,2-4-108-16,1-2-328 0,6 0-974 0</inkml:trace>
  <inkml:trace contextRef="#ctx0" brushRef="#br0" timeOffset="93525.43">9647 10563 1895 0,'0'0'325'0,"0"0"-195"16,0 0-24-16,0 0 11 0,0 0 2 0,0 0-6 15,0 0-17-15,0 0-35 0,0 0-17 0,0 0-13 16,0 0-5-16,0 0-1 0,0 0-3 0,0 0-3 15,124 123-7-15,-116-112-1 0,-1-1-6 0,-1-2-1 16,-1 0 2-16,0-3-4 0,0-2 0 16,-2-1 0-16,1 0-3 0,-2-2 5 0,0 0 4 15,0-2 1-15,2-3-1 0,-2-5-1 0,-1 0-3 16,1-1-4-16,3 0 5 0,-1-1-6 16,-1-2 1-16,2 0 1 0,-3 1-3 0,0-1 2 15,3 2 2-15,-4 1-2 0,1 1 3 0,-2 2 0 16,1-1 0-16,0 2-2 0,2 1 3 15,0 1-3-15,0 1 1 0,-1 0 2 0,3 2-1 0,-3 1 1 16,3 1 0-16,0 0 1 0,2 3 7 16,-1 4 4-16,2 0 5 0,-1 3-2 0,-3 1 0 15,5-2-3-15,-4 1-4 0,1 0-2 0,2-2-5 16,-2-1-3-16,0-1-5 0,2-3-3 0,-5-2-1 16,3-1-3-16,-3-1-2 0,-2-5-7 15,2-2-10-15,0-1-9 0,-2-2-12 0,-1 0-17 16,0 1-28-16,0-2-51 0,-4 1-79 0,0 0-137 15,1 2-377-15,1 4-723 0</inkml:trace>
  <inkml:trace contextRef="#ctx0" brushRef="#br0" timeOffset="93722.88">9871 10260 2086 0,'0'0'234'0,"0"0"-106"0,0 0 23 16,0 0-4-16,0 0-3 0,0 0-19 0,0 0-22 15,0 0-22-15,136 121-22 0,-115-101-11 16,-2-1-12-16,0 1-7 0,-4 0-4 0,-2 0-7 16,-3 1-8-16,-3 1-7 0,-3 1-2 0,0-1-4 15,-4 1 0-15,0-2-4 0,-4 3-8 0,-1-3-10 16,-3 0-16-16,-2-2-21 0,-1-4-24 0,1-1-48 16,3-4-141-16,4-4-1237 0</inkml:trace>
  <inkml:trace contextRef="#ctx0" brushRef="#br0" timeOffset="94026.95">10244 10203 2724 0,'0'0'148'0,"0"0"-78"0,0 0-16 0,0 0-2 16,0 0 2-16,0 0 5 0,0 0-14 0,0 0-23 16,0 0-7-16,0 0-10 0,0 0-3 15,0 0-7-15,0 0-8 0,0 0-11 0,80-41-13 16,-68 32-13-16,-2 2-19 0,0-1-22 0,0 3-44 15,-3 3-82-15,-4 2-157 0,-1 0-538 0,-1 0-411 16</inkml:trace>
  <inkml:trace contextRef="#ctx0" brushRef="#br0" timeOffset="94176.55">10237 10349 2562 0,'0'0'235'0,"0"0"-152"0,0 0-17 16,0 0 2-16,0 0 10 0,0 0-5 0,0 0-20 15,0 0-28-15,0 0-22 0,0 0-8 0,0 0-17 16,120-43-12-16,-94 31-17 0,-2-1-42 16,2-2-124-16,-8 5-895 0,-4 1-464 0</inkml:trace>
  <inkml:trace contextRef="#ctx0" brushRef="#br0" timeOffset="99379.36">11836 9404 1999 0,'0'0'122'0,"0"0"-30"0,0 0 0 0,0 0 18 16,0 0 8-16,0 0-2 0,0 0-20 0,0 0-16 16,0 0-15-16,0 0-11 0,0 0-11 15,0 0-6-15,0 0-5 0,0 0-4 0,-2 0-4 16,8-1 2-16,4 1 8 0,5 0 9 0,0 0 9 15,5 1 4-15,-1 2-9 0,3 1-8 0,-1 0-12 16,1 1-7-16,2-1-9 0,-1 0-3 0,-3 1 0 16,0-1-8-16,-1-2 6 0,-5 2-5 0,3-2-1 15,-6 2 1-15,-2-1-1 0,0 0-2 16,-4 0-4-16,0-1 1 0,-3-1-7 0,0 1 1 16,-1-2-4-16,-1 0-12 0,1 0-11 0,-1 0-24 15,0 0-23-15,0 0-43 0,0 0-80 16,0 0-158-16,0 0-599 0,0 0-558 0</inkml:trace>
  <inkml:trace contextRef="#ctx0" brushRef="#br0" timeOffset="99789.34">12050 9222 2259 0,'0'0'147'0,"0"0"-61"16,0 0-17-16,0 0 4 0,0 0 18 0,0 0 2 15,0 0-9-15,0 0-18 0,0 0-10 16,0 0-6-16,0 0 2 0,0 0 2 0,0 0-8 16,0 0-7-16,-47 124-9 0,43-101-5 0,-4 0 0 15,5 0-3-15,-3-1 1 0,3-2-4 0,-2-2-1 16,3 0-3-16,1-1-1 0,-1-3-2 15,0-1-1-15,-1-1-3 0,3-3-4 0,0-1 1 16,0-2 1-16,0 0 2 0,0-2-1 0,0 0-2 16,0-2 0-16,0-1-1 0,3-1 0 15,-2 1 0-15,-1-1-1 0,0 0 1 0,1 0 0 16,-1 0 1-16,0 0 2 0,0 0-2 0,0 0 1 16,0 0-2-16,0 0-4 0,0 0-2 0,0-2-2 15,0 0-8-15,-2-2-7 0,-2 2-7 16,3-2-9-16,-2 2 0 0,0-1-5 0,-1 0-3 15,2 0-7-15,0 0-19 0,-1 1-30 0,1-3-44 16,1 0-83-16,1 2-213 0,0 0-1100 0</inkml:trace>
  <inkml:trace contextRef="#ctx0" brushRef="#br0" timeOffset="101625.08">12417 8692 1689 0,'0'0'245'16,"0"0"-128"-16,0 0-7 0,0 0 11 0,0 0 18 16,0 0 4-16,0 0-22 0,0 0-20 15,0 0-19-15,0 0-12 0,0 0-10 0,0 0-12 16,0 0-5-16,0 0-9 0,-18-9-5 0,18 9-6 15,0 0 2-15,3 0 2 0,2 2 2 16,0 1 3-16,2 3-4 0,3 0-1 0,0 2-5 16,0 3-4-16,1 1 0 0,-1 0-6 0,0 1-2 15,1 0 0-15,-2-1-1 0,1 1-2 0,0-1 1 16,-1 0-1-16,-2-2-3 0,-2 0 2 0,2-1-3 16,-4-2 4-16,2 2 1 0,-3-1-2 15,-1-2 3-15,-1 2-1 0,0-1 1 0,0 0 0 16,0 0 3-16,-3-2-4 0,-2 2 2 0,-2 0-3 15,1-1-3-15,-2 1 0 0,-1-1 1 0,-2 1-3 16,2 0 2-16,-2-1 0 0,0 1-6 0,1-1 2 16,-1-1-1-16,0-1-3 0,1-1 0 15,0 0-3-15,0-3-4 0,1 0-4 0,1-2-5 16,3-3-6-16,-3-4-9 0,1-3-12 0,3-2-18 16,-3-3-28-16,5-1-38 0,-3-1-48 15,0-1-62-15,4 1-95 0,-1 4-191 0,1 4-842 0</inkml:trace>
  <inkml:trace contextRef="#ctx0" brushRef="#br0" timeOffset="101881.59">12200 8421 1830 0,'0'0'316'0,"0"0"-67"15,0 0-14-15,0 0-8 0,0 0-31 0,0 0-46 16,0 0-45-16,0 0-32 0,0 0-18 0,0 0-8 16,0 0-9-16,0 0-2 0,0 0-6 0,0 0-2 15,-32 5-4-15,34-5-5 0,-1 0-3 16,0 1-9-16,1-1-3 0,-2 2-4 0,1-1-8 16,1-1 1-16,2 1-9 0,-2 0-5 0,0 0-12 15,0 2-18-15,4-1-22 0,-4 2-45 16,4-1-79-16,-3 1-278 0,-2-2-1171 0</inkml:trace>
  <inkml:trace contextRef="#ctx0" brushRef="#br0" timeOffset="106074.83">12735 9356 259 0,'0'0'148'0,"0"0"-75"0,0 0-7 0,0 0 28 16,0 0 33-16,0 0 24 0,0 0 1 0,0 0-20 15,0 0-18-15,0 0-12 0,0 0-6 16,0 0 3-16,0 0-2 0,5-9-4 0,-5 8-3 16,0 1-6-16,0 0-7 0,0 0-3 0,0 0 3 15,1 0-3-15,-1 0 3 0,1 0 0 16,-1 0-5-16,1 0-6 0,0 0-5 0,-1 0-4 16,1 0-4-16,3 0 6 0,-2 0-3 0,0 0-4 15,-1 0-4-15,2 0-9 0,3 0-5 0,-3 4-2 16,3 2 1-16,0 2-4 0,0 0-3 15,3 4-4-15,-1 2-3 0,1 0-5 0,-1 0-1 16,1 0-2-16,0 3-4 0,0-2 0 0,1 1-3 16,-1-3-1-16,-1 1 0 0,-1-1 0 0,0-1 1 15,1 1 2-15,-2-1 3 0,0-1-3 16,-2 1-1-16,1-3 1 0,-2 1-4 0,-1-3 0 0,0 1 3 16,-2-2 1-16,0 0 3 0,0 0 2 15,0-1-1-15,-4 1-1 0,-1 0-1 0,-2 0-4 16,1 0-1-16,-1 0-1 0,-3 1-3 0,0-1 3 15,0 1-2-15,-2-2 2 0,0 0-4 16,2-2 0-16,1-1-3 0,0-1-3 0,2-1-7 16,-1 0-19-16,3-1-28 0,-2-6-65 0,3-1-127 15,-2 1-390-15,4 2-944 0</inkml:trace>
  <inkml:trace contextRef="#ctx0" brushRef="#br0" timeOffset="107575.16">12609 9252 2415 0,'0'0'118'0,"0"0"-41"0,0 0-25 16,0 0-3-16,0 0-1 0,0 0-7 0,0 0-19 16,0 0-37-16,0 0-35 0,0 0-18 15,0 0-20-15,0 0-22 0,0 0-57 0,0 0-271 16,-22-14-987-16</inkml:trace>
  <inkml:trace contextRef="#ctx0" brushRef="#br0" timeOffset="110801.2">12333 9175 0 0,'0'0'396'0,"0"0"-135"0,0 0-64 16,0 0-10-16,0 0-8 0,0 0-23 0,0 0-25 15,0 0-15-15,0 0-11 0,0 0-9 16,0 0-2-16,0 0-4 0,0 0-2 0,0 0-3 16,-39 30-5-16,39-29-4 0,0-1 0 0,0 0-5 15,0 0-8-15,0 0 1 0,2 0-5 0,6 0-4 16,-3-3-4-16,4-2-10 0,2-1-12 0,5-2-7 15,-3-2-7-15,6-2-4 0,1-1-2 16,0-3-3-16,1 0 0 0,1 1 0 0,-2 0-1 16,2-1 0-16,0 1 1 0,-2 1 2 0,2 1 6 15,-5 0 2-15,1 1 2 0,1 2 4 0,-6 1 0 16,3 0-2-16,-5 2 1 0,-1 1-1 16,-2 0-1-16,-3 3-4 0,0-1-1 0,-3 2-4 15,0 1 0-15,-2-1 0 0,1 2-3 0,-1 0 2 16,0 0-1-16,0 0-2 0,0 0-2 15,-1 0-10-15,-1 0-8 0,-2 0-11 0,1 0-12 16,0 0-15-16,-1 0-13 0,1 2-19 0,-2 0-40 16,0-1-75-16,4 0-202 0,-1-1-1087 0</inkml:trace>
  <inkml:trace contextRef="#ctx0" brushRef="#br0" timeOffset="114860.22">12973 8838 1627 0,'0'0'135'0,"0"0"-31"15,0 0 14-15,0 0 22 0,0 0 21 16,0 0-2-16,0 0-27 0,0 0-25 0,0 0-22 16,0 0-18-16,0 0-13 0,0 0-12 0,-18 11 1 15,20-11-3-15,2-1 0 0,2-3 1 16,1 0-6-16,2-2 0 0,1-2-6 0,1-3-4 15,3 0-2-15,2 0-5 0,2-2-5 0,-1 2-2 16,3-2-7-16,0 0-3 0,-1 1 2 0,0 0-2 16,-5 1-2-16,3 1 1 0,-5 2-6 15,-1 3-5-15,-2 0-1 0,-2 1-8 0,-3 3-4 16,-3 0-8-16,2 1-15 0,-3 0-13 0,0 0-11 16,0 3-35-16,0 3-72 0,-4 1-128 0,2-2-335 15,0-1-841-15</inkml:trace>
  <inkml:trace contextRef="#ctx0" brushRef="#br0" timeOffset="115133.18">13056 8950 1711 0,'0'0'448'16,"0"0"-317"-16,0 0-22 0,0 0-3 0,0 0 17 15,0 0 13-15,0 0-8 0,0 0-26 0,0 0-25 16,0 0-22-16,0 0-5 0,0 0-5 15,0 0-6-15,128-37 2 0,-111 27-6 0,0 1-4 16,0 0-4-16,-2-1-2 0,0 2-6 0,-2-1-2 16,-1 2 0-16,-2 1-6 0,-2 1 4 0,-1 0-6 15,0 2 2-15,-3-1-3 0,1 2-5 16,-3 0-1-16,1 0-4 0,0 1-2 0,-3 0-3 16,1 1-1-16,-1-1-11 0,0 1-5 0,0 0-8 15,0 0-13-15,0-1-11 0,0 1-24 0,0 0-43 16,-1-1-81-16,0-1-250 0,1 2-1129 0</inkml:trace>
  <inkml:trace contextRef="#ctx0" brushRef="#br0" timeOffset="117391.18">14000 8224 1145 0,'0'0'955'0,"0"0"-815"0,0 0-24 16,0 0-12-16,0 0 6 0,0 0 9 0,0 0-5 16,0 0-17-16,0 0-23 0,0 0-16 0,0 0-12 15,0 0-2-15,0 0 1 0,0 0 0 16,37 18-6-16,-23-1-10 0,0 2-6 0,-1 0-8 15,2 1-3-15,-3 1-2 0,-2-2 0 0,3 1-1 16,-3-1 0-16,0-2-3 0,-4-3 1 0,-2 1-2 16,0-3 0-16,-2 0 1 0,-1-2-2 15,-1-1 4-15,0-1 0 0,0 0 0 0,-2 1 2 16,-3-1-1-16,-1-2-4 0,-3 2-4 0,0-1-10 16,-2 1-4-16,-3 1-6 0,0-2-6 0,0 0-6 15,-2-2-8-15,2-1-11 0,0-2-12 0,-1-2-23 16,3 0-53-16,-1-7-104 0,3 0-331 0,5 1-972 15</inkml:trace>
  <inkml:trace contextRef="#ctx0" brushRef="#br0" timeOffset="117617.33">13770 7940 2202 0,'0'0'335'0,"0"0"-108"0,0 0-56 16,0 0-30-16,0 0-29 0,0 0-26 0,0 0-27 16,0 0-20-16,0 0-15 0,0 0-13 0,0 0-6 15,0 0-3-15,0 0 0 0,-21 0-2 0,21 2-1 16,0-2-2-16,1 1-3 0,1 1-1 16,2-1-9-16,0 1-9 0,5 2-15 0,1-2-26 15,0 3-40-15,-1-1-146 0,-4-2-1339 0</inkml:trace>
  <inkml:trace contextRef="#ctx0" brushRef="#br0" timeOffset="118341.73">13842 9004 1268 0,'0'0'141'15,"0"0"-67"-15,0 0-15 0,0 0 3 16,0 0 23-16,0 0 13 0,0 0 8 0,0 0-4 16,0 0-1-16,0 0 4 0,0 0 5 0,0 0 9 15,-119 54-1-15,116-52-5 0,2-2-17 0,1 1-15 16,0-1-16-16,0 0-14 0,4 0-5 0,3-1-6 15,5-4 1-15,5-1-1 0,3-1-5 16,1-4-6-16,3-1-6 0,3-1-2 0,1-3-3 16,3 1 1-16,2-6 5 0,4 0 3 0,0-2 4 15,4-6 4-15,0 1-4 0,3-3-3 16,-1-1-5-16,-2 2-5 0,1 1 3 0,-3-1 3 0,-4 4 1 16,-2 1 3-16,-6 3-4 0,-1 2 0 15,-5 4 0-15,1 1 1 0,-5 3-6 0,-3 1-3 16,-2 2-4-16,-1 2-5 0,-4 2 1 0,-1 1 1 15,-2 0-1-15,-3 3-1 0,0 1-2 0,-1-2-1 16,0 2-3-16,0 0 2 0,0 0-5 16,0 0-2-16,-1 0-6 0,-2 0-5 0,-2 3-5 15,0 2-9-15,-4 2-10 0,1 1-16 0,-2 1-28 16,0 1-41-16,-2 1-77 0,4-2-248 16,3-1-1204-16</inkml:trace>
  <inkml:trace contextRef="#ctx0" brushRef="#br0" timeOffset="119025.54">13790 9517 1763 0,'0'0'821'15,"0"0"-740"-15,0 0-23 0,0 0-13 0,0 0 12 16,0 0 18-16,0 0 7 0,0 0-6 0,0 0-15 16,0 0-15-16,0 0-10 0,0 0 2 15,0 0 5-15,28 1 2 0,-19 13-6 0,2 3-6 16,1 1-10-16,-1 2-7 0,0 0-1 0,-1-2-7 15,0 1 1-15,1-1 0 0,-3 0-3 0,-1-1 1 16,-3 1-3-16,0-2-1 0,-1 0-1 16,-3-1 0-16,0 1 5 0,0-4 1 0,-4 1 3 15,-2-1-3-15,-1-1-5 0,-3 0-1 0,-1-1-3 16,0-1 0-16,-4-1-6 0,3-2-2 16,-3-1-10-16,1-2-3 0,0-3-6 0,-2 0-7 15,1-4-4-15,1-3-13 0,-1-2-14 0,2 0-24 16,2-2-43-16,0-2-70 0,1-2-155 0,3 4-634 15,2 2-495-15</inkml:trace>
  <inkml:trace contextRef="#ctx0" brushRef="#br0" timeOffset="119659.04">13803 9307 1172 0,'0'0'757'0,"0"0"-680"15,0 0-24-15,0 0 4 0,0 0 23 0,0 0 13 16,0 0 4-16,0 0-15 0,0 0-8 0,0 0 0 16,0 0-3-16,0 0 5 0,0 0-1 0,0 0-2 15,-53-13-4-15,53 12-8 0,0 0-2 16,0 1-8-16,0-2-7 0,0 1-9 0,0 0-8 16,0-2-4-16,0 2-4 0,0-2-2 0,3 0 1 15,-2 1-3-15,2-2 0 0,0 1-1 0,0 0-5 16,1-2 3-16,1-1-2 0,2-2 1 15,0 0 0-15,1-1-5 0,1 1 2 0,2-1-5 16,-1 1 1-16,2 0 1 0,-1 1-3 0,-3 2 2 16,1 3-4-16,1 1 2 0,-2 1-1 15,0 3 3-15,0 6 3 0,0 3-2 0,0 1 3 16,-1 3-5-16,-2 1-1 0,2 1-1 0,-4 1-1 16,0 0 1-16,-2-1-2 0,-1 0 3 15,0-2-1-15,0 0 4 0,-4-2-2 0,-1 1 0 16,-2-2 1-16,1-3-4 0,-1 1 8 0,-1-3-2 15,0 0 3-15,1-3 2 0,0-2-2 0,1-1-1 16,0-1 0-16,1-1-2 0,1 0-5 0,2-1 2 16,-1-3-1-16,3 0-2 0,0-1 4 15,0-1-2-15,0-1 0 0,6 2 1 0,1-3 1 16,3 0-1-16,0 0-1 0,2-2 0 0,3 0-7 16,1 1 2-16,2-3 2 0,2 1-1 0,1-1 5 15,0-1-4-15,-1 2-2 0,-1 0-5 0,-1 0-2 16,-2 1-10-16,-2 3-12 0,-5 2-15 15,-2 3-24-15,-2 1-13 0,-3 1-22 0,-2 0-45 16,0 0-166-16,0 3-1280 0</inkml:trace>
  <inkml:trace contextRef="#ctx0" brushRef="#br0" timeOffset="119929.77">13370 9367 3149 0,'0'0'61'0,"0"0"-12"0,0 0-10 0,0 0 6 15,0 0-4-15,0 0-11 0,0 0-26 16,0 0-18-16,0 0-11 0,0 0-12 0,0 0-19 16,0 0-41-16,0 0-152 0,0 0-1372 0</inkml:trace>
  <inkml:trace contextRef="#ctx0" brushRef="#br0" timeOffset="120691.89">14356 9190 2746 0,'0'0'46'0,"0"0"-37"0,0 0-19 0,0 0 15 16,0 0 37-16,0 0 9 0,0 0 2 0,0 0-10 15,0 0-11-15,37 118-10 0,-30-97-9 0,0 1-2 16,-1-2-3-16,0-2-1 0,2-1-1 15,-3-2-5-15,2-3 1 0,-2-2-1 0,1-3-2 0,2-4 5 16,-3 0-2-16,1-3 4 0,0 0 3 16,1-6-2-16,1-4-1 0,-1-2-3 0,0-3-1 15,0-4-5-15,2 0 2 0,-3-1 0 0,2-2 0 16,-2 1 4-16,1-2-2 0,0 1 1 16,-1 0-1-16,0 1 0 0,0 3 2 0,-2 1-2 15,2 2 4-15,-3 1-2 0,-1 4 1 0,2 2 2 16,-1 1 1-16,-2 3 1 0,2 2-3 0,-1 0-2 15,2 2-2-15,-2 2 3 0,4 4 10 16,-2 2 1-16,2 2 5 0,1 2 0 0,-1 2-5 16,4 0 3-16,-3 1-1 0,2-2-1 0,2 1-4 15,0-2-1-15,1 1-2 0,0-4-1 16,2 0 2-16,0-3-2 0,0-1 2 0,1-4 2 16,-2-1 0-16,1 0 10 0,-1-8 0 0,-2-4 3 15,2-2-1-15,-3-5-8 0,0-2-3 0,-4-2-1 16,-1-1-1-16,-1 0-2 0,-4 0 0 0,0 0 0 15,-3 4-9-15,-4 0 2 0,-3 2-2 16,-2 0-5-16,-2 0-1 0,-3 1-3 0,1-2-9 16,-1-1-9-16,-1 0-15 0,3 1-23 0,-1 1-67 15,5 5-338-15,4 5-1187 0</inkml:trace>
  <inkml:trace contextRef="#ctx0" brushRef="#br0" timeOffset="122614.32">13571 10769 2159 0,'0'0'234'0,"0"0"-156"16,0 0-34-16,0 0-8 0,0 0 4 0,0 0 17 16,0 0-3-16,0 0-14 0,0 0-9 0,0 0-14 15,126-95-8-15,-96 74-9 0,2-1-5 16,-1 1-8-16,-1 3-8 0,-3 2-16 0,-5 2-20 16,-3 6-27-16,-4 2-31 0,-3 4-32 0,-5 2-31 15,-1 0-58-15,-4 2-209 0,-1 0-869 0</inkml:trace>
  <inkml:trace contextRef="#ctx0" brushRef="#br0" timeOffset="122782.61">13689 10878 2347 0,'0'0'152'0,"0"0"-85"0,0 0-19 16,0 0 7-16,0 0 22 0,0 0 0 15,0 0-8-15,0 0-11 0,0 0-17 0,126-84-19 16,-101 66-14-16,-2 0-11 0,1 1-7 0,0-1-10 15,-2 0-20-15,-2 3-32 0,4-1-68 0,-9 4-172 16,-4 5-1198-16</inkml:trace>
  <inkml:trace contextRef="#ctx0" brushRef="#br0" timeOffset="124357">14463 10569 1039 0,'0'0'442'16,"0"0"-325"-16,0 0-14 0,0 0 23 0,0 0 26 15,0 0 20-15,0 0-10 0,0 0-32 0,0 0-23 16,0 0-15-16,0 0-3 0,0 0-6 0,0 0-3 16,0 0-9-16,-19 27-11 0,19-27-9 0,0 0-10 15,0 0-4-15,4 0-1 0,0 0 3 16,3-2 2-16,2-1-1 0,2-2-2 0,3-2-7 16,-2-1-5-16,5-1-3 0,-1-3-3 0,0 1-2 15,1-3-2-15,1 1 2 0,-2-2 0 16,2 1 3-16,-2 0 1 0,0 2-2 0,-4-1 1 15,2 3-4-15,-4 0 5 0,-3 3-3 0,1 1-2 16,-6 2-1-16,1 1-3 0,-2 2 0 0,-1 1 0 16,0 0 1-16,0 0-2 0,0 0 2 0,0 0-3 15,0 0-4-15,0 0 0 0,-1 0-2 16,-2 1-2-16,1 2 0 0,-1-2 0 0,-2 2-4 16,2-1 1-16,-2 2-1 0,1-1-3 0,0 2 2 15,-1-2-1-15,2 0-1 0,1 0-1 16,-1-1 4-16,1-1-3 0,1 1 0 0,0-2 5 15,1 0-7-15,0 0 2 0,0 0 0 0,0 0-4 16,0 0 5-16,0 0-2 0,0 0 0 0,0 0 0 16,0 0-3-16,0 0 1 0,0 0-2 0,0 0-1 15,0 0-9-15,0 0-8 0,0 0-11 0,0 0-11 16,-2 0-9-16,0 0-16 0,0 1-20 16,-2-1-44-16,-1 3-93 0,0 0-317 0,3-2-1058 15</inkml:trace>
  <inkml:trace contextRef="#ctx0" brushRef="#br0" timeOffset="125940.31">12607 11020 2191 0,'0'0'115'0,"0"0"-39"0,0 0-7 0,0 0 7 16,0 0 13-16,0 0 1 0,0 0-13 0,0 0-8 15,0 0-9-15,0 0-5 0,0 0 0 0,0 0-3 16,0 0 2-16,0 0 5 0,28-52 1 0,-17 63 3 16,2 3-6-16,2 7-13 0,4 4-13 15,2 2-12-15,4 3-8 0,-1 2-3 0,-2 1-3 16,4 0-3-16,-4-1 1 0,-2-2-4 0,0-3 0 16,-5 0 0-16,0-2-3 0,-4-1 0 15,-2-4 1-15,-4-2 1 0,-1-1 0 0,-3-1 2 16,-1-3-2-16,-5 1 1 0,0-1 0 0,-6-3-7 15,-1 0-6-15,-2-2-14 0,-1-3-17 16,-4 0-12-16,-1-4-28 0,-4-1-36 0,0 0-47 16,-1-5-65-16,0-1-94 0,4 0-169 0,9 1-766 0</inkml:trace>
  <inkml:trace contextRef="#ctx0" brushRef="#br0" timeOffset="126155.89">12298 10681 1677 0,'0'0'282'0,"0"0"-101"16,0 0-61-16,0 0-38 0,0 0-28 0,0 0-22 15,0 0-21-15,0 0-7 0,0 0-1 16,0 0-2-16,0 0-1 0,0 0-10 0,0 0-10 15,0 0-23-15,46 40-39 0,-39-40-94 0,-1 0-507 16,1 0-695-16</inkml:trace>
  <inkml:trace contextRef="#ctx0" brushRef="#br0" timeOffset="126707.18">12705 10737 2553 0,'0'0'116'0,"0"0"-54"16,0 0-28-16,0 0-2 0,0 0 8 0,0 0 6 15,0 0-2-15,0 0-10 0,0 0-7 0,0 0-8 16,0 0-6-16,0 0 0 0,124-104-5 0,-108 106-2 16,1 5 1-16,-5 2-1 0,-2 4 2 0,0-1-1 15,-5 3 2-15,0-1-2 0,-3 3 2 0,-1-2 1 16,-1 0-4-16,0 0 2 0,-1-2-3 16,-5 1 2-16,0 0 0 0,-2-1 4 0,-1-2 4 15,3-1 1-15,-1-2 6 0,-1-3-1 0,3-2 1 16,0-1-2-16,4-2-3 0,0 0-3 15,1 0-10-15,0-5-3 0,5 0-2 0,3-3-2 16,4-2 2-16,3 0-5 0,3 0-3 0,3-2-15 16,3 1-8-16,2-2-9 0,4-1-6 15,2 1-12-15,1-4-34 0,0-2-71 0,3 2-168 16,-13 1-540-16,-5 7-638 0</inkml:trace>
  <inkml:trace contextRef="#ctx0" brushRef="#br0" timeOffset="127390.57">14764 10062 2013 0,'0'0'404'0,"0"0"-307"16,0 0-31-16,0 0-2 0,0 0 19 0,0 0 22 15,0 0 4-15,0 0-13 0,0 0-21 0,0 0-18 16,0 0-10-16,0 0 1 0,0 0 5 15,0 0 1-15,9-4 0 0,3 20-9 0,2 3-5 16,0 5-5-16,1 1-10 0,0 2-5 0,1 2-8 16,-1 1-5-16,0 0-3 0,1 0-2 15,-1-4-4-15,1-1-7 0,0-4-3 0,0-2-14 16,1-2-14-16,-1-2-30 0,2-1-47 0,-2-3-98 16,-4-1-441-16,-5-6-989 0</inkml:trace>
  <inkml:trace contextRef="#ctx0" brushRef="#br0" timeOffset="129473.97">16382 9237 2346 0,'0'0'167'0,"0"0"-88"0,0 0-29 16,0 0 2-16,0 0 19 0,0 0 24 0,0 0 5 15,0 0-11-15,0 0-20 0,0 0-16 0,0 0-18 16,0 0-10-16,96 119-8 0,-79-95-5 15,-2 0 1-15,2 0-4 0,0-2 2 0,-3 0 1 16,1-2-3-16,-2-2 3 0,-3 0-2 0,-1-4-2 16,-2-1-3-16,-3-1-1 0,-3 1-2 0,-1-3 2 15,-2 2-2-15,-7-1-6 0,-2 0-9 16,-7 0-11-16,-1-2-23 0,-3-2-29 0,-5-1-58 16,0-3-140-16,5-2-510 0,5-1-793 0</inkml:trace>
  <inkml:trace contextRef="#ctx0" brushRef="#br0" timeOffset="129636.1">16046 9013 2265 0,'0'0'180'0,"0"0"-107"16,0 0-18-16,0 0 12 0,0 0 1 0,0 0-16 15,0 0-30-15,0 0-27 0,0 0-24 0,122 6-31 16,-105-1-57-16,-1 0-139 0,-1-2-767 0,-6 0-269 15</inkml:trace>
  <inkml:trace contextRef="#ctx0" brushRef="#br0" timeOffset="129859.88">16687 9252 2947 0,'0'0'46'0,"0"0"-36"0,0 0-20 0,0 0 4 15,0 0 6-15,0 0-6 0,0 0-10 16,120-119-22-16,-105 108-27 0,2 0-20 0,-5 5-10 16,0 1-11-16,-2 1-34 0,-2 4-104 0,0 0-391 15,-6 0-777-15</inkml:trace>
  <inkml:trace contextRef="#ctx0" brushRef="#br0" timeOffset="130001.97">16790 9336 2428 0,'0'0'77'0,"0"0"-54"16,0 0-15-16,0 0 15 0,0 0-1 0,0 0-13 15,0 0-21-15,0 0-29 0,132-85-38 0,-105 67-65 16,-6 6-166-16,-8 2-1107 0</inkml:trace>
  <inkml:trace contextRef="#ctx0" brushRef="#br0" timeOffset="130524.18">17123 8944 2539 0,'0'0'49'16,"0"0"-16"-16,0 0-3 0,0 0 21 0,0 0 16 16,0 0 10-16,0 0-6 0,116 117-19 0,-96-100-9 15,0 1-7-15,0 1-4 0,-1-2 1 0,1 0-5 16,0-4-2-16,-1-1-2 0,-3-3-3 0,-2-2-1 16,-2-4-5-16,-4-1-2 0,-5-2 1 15,-2 0 5-15,-1-1-1 0,0-6-4 0,-3-4-8 16,-5-4-10-16,-3-3-2 0,1-4-1 0,-3-2 3 15,-4 2 1-15,1-3 0 0,0 0-2 16,-4-1-2-16,2-3-1 0,-2-1-3 0,2-3 0 16,-2-3 1-16,1 0-1 0,2 0 8 0,-2 1 1 15,6 4 4-15,-1 2 3 0,2 6 3 16,5 3 1-16,0 4-2 0,0 5 4 0,5 3-3 16,1 2 1-16,1 3-3 0,0 0 1 0,0 3-1 15,0 0-2-15,0 0 0 0,0 0-3 0,0 0 3 16,0 0 2-16,0 0 5 0,1 0 7 15,3 1 3-15,2 1 3 0,0-2 1 0,1 0 0 16,3 0-3-16,5 0-2 0,-2-5-3 0,7-3-4 16,0-1-3-16,5-4-1 0,3-4-4 0,3-2-3 15,4-3-1-15,0-3-2 0,4-2 1 0,0-1 3 16,-1-2-4-16,0-1 0 0,1 1-2 0,-4 1 0 16,-1 1-1-16,-4 6-1 0,-5 2 0 15,-6 5-5-15,-2 3-3 0,-8 5-2 0,-5 2-7 16,-3 3-10-16,-1 2-15 0,-1 1-19 0,-4 6-35 15,-4 3-71-15,1-1-205 0,0-2-1230 0</inkml:trace>
  <inkml:trace contextRef="#ctx0" brushRef="#br0" timeOffset="130788.34">17424 8953 2424 0,'0'0'98'16,"0"0"-15"-16,0 0 12 0,0 0 16 16,0 0 9-16,0 0-16 0,0 0-35 0,0 0-27 0,0 0-15 15,0 0-9-15,0 0-5 0,0 0-3 16,0 0-5-16,0 0-3 0,56-37-4 0,-46 28-5 15,1-2-12-15,1 0-13 0,0-2-23 0,2 2-46 16,-2-2-86-16,-3 4-208 0,-1 2-1153 0</inkml:trace>
  <inkml:trace contextRef="#ctx0" brushRef="#br0" timeOffset="131006.76">17629 8599 2730 0,'0'0'107'0,"0"0"-50"0,0 0-5 0,0 0 28 15,0 0 9-15,0 0-5 0,0 0-26 16,0 0-20-16,0 0-16 0,0 0-8 0,0 0-5 16,87 120-6-16,-77-107-3 0,0-2-4 0,-1 0-9 0,1-1-16 15,0-2-28-15,-3-1-36 0,-2 0-95 16,3-3-369-16,-7-1-1036 0</inkml:trace>
  <inkml:trace contextRef="#ctx0" brushRef="#br0" timeOffset="131674.7">16851 10089 2530 0,'0'0'57'16,"0"0"-43"-16,0 0-9 0,0 0 14 0,0 0 32 15,0 0 29-15,0 0 4 0,0 0-5 0,0 0-17 16,0 0-19-16,0 0-7 0,0 0-6 0,0 0-1 16,0 0-6-16,115 126 0 0,-99-106-6 0,-3-2-2 15,2 1 3-15,-2-1-7 0,-2-1 3 16,0 0-4-16,-3-2-1 0,0 0 1 0,-6-3-1 16,0 0 3-16,-2-2-4 0,0 1 2 0,-2-2-2 15,-3 1-3-15,-2 0-3 0,-4-3-11 0,-1 2-2 16,-2-2-9-16,1 0-10 0,-5-2-9 15,1-3-25-15,-3-2-38 0,0 0-76 0,-3-2-165 16,9-3-605-16,3 2-580 0</inkml:trace>
  <inkml:trace contextRef="#ctx0" brushRef="#br0" timeOffset="131958.07">16597 9954 1896 0,'0'0'123'0,"0"0"-37"0,0 0 7 15,0 0 22-15,0 0 23 0,0 0 1 16,0 0-17-16,0 0-27 0,0 0-26 0,0 0-17 16,0 0-16-16,0 0-9 0,0 0-7 0,0 0 1 15,-52 0-3-15,52 0-1 0,0 0-3 0,0 0-8 16,0 0-3-16,0 0-4 0,0 0-3 15,0 1 5-15,0 0 2 0,2 1 0 0,2 0 0 16,0 0 0-16,-2 0-3 0,2-1 1 0,-1 2-3 16,-1-1-8-16,0-1-3 0,3 2-7 0,-3-1-3 15,0 0-10-15,5-2-13 0,-4 1-25 16,5-1-64-16,-5 0-193 0,1 0-1190 0</inkml:trace>
  <inkml:trace contextRef="#ctx0" brushRef="#br0" timeOffset="132490.34">16818 9912 2140 0,'0'0'133'0,"0"0"-73"0,0 0-22 15,0 0 13-15,0 0 20 0,0 0 17 0,0 0-10 16,0 0-21-16,0 0-23 0,0 0-14 0,0 0-8 16,0 0 2-16,0 0 6 0,0 0 4 0,97-87 4 15,-90 99-3-15,1 1-4 0,-4 4-6 0,1 0-3 16,-3 1-3-16,-2-1-2 0,0 0 0 15,0-2 1-15,0-2 2 0,-4 1 6 0,0-5 5 16,1-1 3-16,0-3 4 0,0-1-1 0,2-2-4 16,1-2 1-16,0 0-3 0,6-2-3 0,-1-5-3 15,6-4-7-15,3 1-6 0,-1-3-9 0,5 1-9 16,-1 0-18-16,1-1-19 0,1 2-34 16,-2-1-79-16,0 1-180 0,-6 3-794 0,-4 2-220 0</inkml:trace>
  <inkml:trace contextRef="#ctx0" brushRef="#br0" timeOffset="132648.94">17183 9990 2710 0,'0'0'32'15,"0"0"-43"-15,0 0-6 0,0 0 12 0,0 0 5 16,0 0-13-16,0 0-32 0,0 0-48 0,0 0-59 15,0 0-95-15,123-112-285 0,-117 108-865 0</inkml:trace>
  <inkml:trace contextRef="#ctx0" brushRef="#br0" timeOffset="132807.65">17241 10086 1277 0,'0'0'817'0,"0"0"-663"0,0 0-32 0,0 0 0 15,0 0-12-15,0 0-24 0,0 0-36 16,0 0-35-16,0 0-24 0,0 0-23 0,134-81-27 16,-112 65-36-16,0-2-75 0,-7 4-215 0,-2 6-1056 0</inkml:trace>
  <inkml:trace contextRef="#ctx0" brushRef="#br0" timeOffset="133027.54">17479 9754 2926 0,'0'0'93'0,"0"0"-59"0,0 0-22 0,0 0 7 16,0 0 22-16,0 0-2 0,0 0-12 15,0 0-20-15,0 0-15 0,0 0-10 0,130-100-14 16,-108 79-10-16,-2-1-20 0,-1 3-33 0,-5-1-52 15,2 5-87-15,-5 0-128 0,-6 5-251 0,2 3-815 0</inkml:trace>
  <inkml:trace contextRef="#ctx0" brushRef="#br0" timeOffset="133248.94">17754 9238 2655 0,'0'0'100'0,"0"0"-39"16,0 0 13-16,0 0 20 0,0 0 0 0,0 0-10 16,0 0-29-16,0 0-21 0,55 123-7 0,-42-105-10 15,-3-3-3-15,2 2-1 0,-1-2-6 0,0-2-1 16,0 1-3-16,0-1-6 0,-1-1-6 0,3-1-7 16,-5-2-8-16,0 1-14 0,2 0-10 15,-5-2-11-15,0 0-29 0,-3-2-68 0,2-1-170 16,-3-2-859-16</inkml:trace>
  <inkml:trace contextRef="#ctx0" brushRef="#br0" timeOffset="134539.94">17366 9778 1446 0,'0'0'483'16,"0"0"-367"-16,0 0-35 0,0 0 12 0,0 0 21 16,0 0 18-16,0 0-2 0,0 0-20 15,0 0-23-15,0 0-16 0,0 0-9 0,0 0-15 16,0 0-9-16,0 0-4 0,132 19-9 0,-115-5-3 16,-1 0-2-16,2 1-5 0,-5-1-1 15,4 0-2-15,-5 1-4 0,-1-1-3 0,-2-3-1 16,-1 2-2-16,-4-2-1 0,2-1 2 0,-3-2 1 15,-2-3 1-15,-1 0 4 0,0-3 4 0,0-1 2 16,0-1 0-16,-3 0-8 0,-3-2-6 0,1-4-9 16,-2-2-4-16,-3-1-4 0,-1-4-8 15,-1-2 5-15,-4 0 3 0,4-2 7 0,-6-1 3 16,4-2 1-16,-4 3-5 0,2-3-5 0,-2-1 2 16,0-1-3-16,-2-2 0 0,-1 0 3 0,3 0-1 15,0 0 7-15,1 0 6 0,0 2 4 0,2 1 2 16,1 3 1-16,3 0 1 0,0 5 3 15,3-1 3-15,3 4-3 0,-1 0 3 0,5 2-4 16,0 1-5-16,1 1 0 0,0 0-2 0,0 0-1 16,1 0 4-16,3 2 0 0,1-2 0 15,-3 1 2-15,4 1 0 0,-3 0 3 0,4-1 2 16,-3 1 2-16,3-1-4 0,2-2 0 0,2-3-2 16,1 0-4-16,6-2 2 0,2-2-6 0,2-3-2 15,2-1-3-15,5-3-6 0,-1-1-4 16,-1-1-9-16,-2 2-5 0,0-2-11 0,-2 5-14 15,-2 1-15-15,-6 4-38 0,2 3-55 0,-5 2-126 16,-4 4-424-16,-4 2-766 0</inkml:trace>
  <inkml:trace contextRef="#ctx0" brushRef="#br0" timeOffset="134873.67">17074 9476 1695 0,'0'0'85'0,"0"0"-42"16,0 0 16-16,0 0 35 0,0 0 35 0,0 0 18 15,-44 132 7-15,47-100 12 0,8 3-7 0,1 6-4 16,6 0-38-16,1 2-46 0,3-5-32 0,3-2-28 16,0-5-7-16,5-5-6 0,1-3 3 15,4-4-5-15,1-6-7 0,3-4-6 0,2-4-7 16,1-4 0-16,0-1 1 0,2-3 1 0,0-6-4 16,-2-4-11-16,0-3-19 0,-2-2-46 0,0-3-112 15,-11 3-322-15,-10 7-972 0</inkml:trace>
  <inkml:trace contextRef="#ctx0" brushRef="#br0" timeOffset="135110.96">17705 9068 2604 0,'0'0'251'0,"0"0"-241"15,0 0-16-15,0 0 25 0,0 0 9 0,0 0 5 16,130 74 2-16,-100-55-5 0,0 2-2 0,0 2-5 16,1 1-2-16,-2 0-4 0,0 1-6 15,-4 2-2-15,-2-1-5 0,0 0-2 0,-4 0-4 16,-2 1-4-16,-6 0-5 0,-1-3-9 0,-2 1-11 16,-3-1-17-16,-3-1-33 0,-2-1-84 0,0-6-262 15,-5-7-1107-15</inkml:trace>
  <inkml:trace contextRef="#ctx0" brushRef="#br0" timeOffset="135457.22">17896 8899 1712 0,'0'0'456'15,"0"0"-362"-15,0 0-25 0,0 0 17 16,0 0 10-16,0 0 8 0,0 0-9 0,0 0-29 16,0 0-13-16,0 0-10 0,0 0-4 0,0 0-9 15,0 0 1-15,0 0-7 0,91 7-3 16,-88 9-1-16,3 1-7 0,-2-2-1 0,-1 2-7 16,0-2 0-16,-1-1-4 0,-2-3 0 0,0 0 1 15,0-3-1-15,0-1 6 0,0-4 3 0,-1-1 4 16,1-2 5-16,0 0 2 0,0 0 3 15,1-6-4-15,2-4-2 0,4-1-5 0,4-3-4 16,-1-4-6-16,4 0 1 0,2-3-2 0,1 1-7 16,1-2-6-16,1 0-14 0,-1 2-14 15,2-1-22-15,0 1-41 0,0 0-70 0,1 1-143 16,-5 5-381-16,-6 5-816 0</inkml:trace>
  <inkml:trace contextRef="#ctx0" brushRef="#br0" timeOffset="138156.96">11677 12335 1868 0,'0'0'122'0,"0"0"-29"15,0 0-1-15,0 0 7 0,0 0 5 0,0 0-10 16,0 0-19-16,0 0-17 0,0 0-8 0,0 0-7 15,0 0 0-15,0 0 2 0,-112 38 0 0,101-14-2 16,0 3-7-16,1 3-2 0,1 3-9 0,2 3-3 16,4 1-2-16,2-1-9 0,1-2-3 15,0-3-5-15,2-1-3 0,5-1-1 0,2-2 1 16,1-1 0-16,0-3-4 0,3-3 0 0,-2-2-5 16,4-2-2-16,-1-7 2 0,-2-2 1 0,4-3 3 15,-3-4 4-15,0-3 5 0,2-6 0 16,-2-2 1-16,-2-4 2 0,-1-2-2 0,1 0 2 15,-3-1-3-15,-4 0 1 0,1 2 0 0,-4-2 0 16,-1 2 0-16,0 1-2 0,-1 1 2 0,-4 0 0 16,3 2 2-16,-1 1 1 0,-3 2 1 15,4 2 1-15,0 0-1 0,-1 5 3 0,0 1-2 16,3 1-1-16,0 0-5 0,0 1-4 0,3 6 2 16,2 2 2-16,1 4 1 0,0-1 0 15,4 4-2-15,2-3-5 0,1 1-6 0,1-2-7 16,-2 1-9-16,3-2-12 0,-1-2-9 0,3 0-23 15,-3-1-47-15,2-2-109 0,-5-1-357 0,-5-3-937 0</inkml:trace>
  <inkml:trace contextRef="#ctx0" brushRef="#br0" timeOffset="138364.72">11880 12344 1938 0,'0'0'239'0,"0"0"-111"0,0 0-22 16,0 0 5-16,0 0 11 0,0 0 0 0,0 0-16 16,0 0-28-16,-32 120-27 0,40-95-22 15,2 0-15-15,2-1-8 0,0 0-8 0,6-1-1 16,-4-4-9-16,5-2-9 0,-1-1-10 0,3-3-8 16,1-4-13-16,1-2-31 0,2-4-81 0,-2-3-176 15,-4 0-654-15,-8 0-315 0</inkml:trace>
  <inkml:trace contextRef="#ctx0" brushRef="#br0" timeOffset="138626.57">12124 12435 2405 0,'0'0'134'0,"0"0"-79"0,0 0-11 15,0 0 3-15,0 0 11 0,0 0 10 16,0 0 2-16,110 123-18 0,-91-104-15 0,-4-3-11 16,3 3-9-16,-1-1-2 0,-5-1-2 0,-2 1-4 15,-1-1-2-15,-5 1-1 0,2-1-1 16,-5 1 1-16,-1 0 0 0,0-2-5 0,-7 0 0 16,-2 1-7-16,-1-3-12 0,-1 0-8 0,-1-2-16 15,-1-3-21-15,-3-4-45 0,4-4-146 16,3-1-484-16,0 0-777 0</inkml:trace>
  <inkml:trace contextRef="#ctx0" brushRef="#br0" timeOffset="139057.72">12284 12351 2009 0,'0'0'265'0,"0"0"-165"0,0 0-13 0,0 0-1 0,0 0 6 15,0 0-2-15,0 0-9 0,0 0-27 16,0 0-20-16,71 126-13 0,-64-111-11 0,-1 0-2 16,1-2 1-16,-3-1-3 0,2-1-3 0,-3-2 3 15,3-2-7-15,-4-2 4 0,0-3 3 0,-1-2 5 16,0 0 9-16,3-5 4 0,-3-3 0 16,1-2-8-16,-1-3-6 0,1-1-7 0,2 1-3 15,-2-1 1-15,0 1-1 0,-2 1-1 0,2 1 0 16,3 2 1-16,-3 0 2 0,0 3-1 15,-1 0 1-15,0 1-2 0,3 1-3 0,-3 0 5 16,1-1-1-16,-1 1 0 0,0 1-1 0,0 1 1 16,3 0-1-16,-2 1 1 0,0 1 5 15,4 0 1-15,-2 0 6 0,2 5 9 0,-1 2 2 16,3 2 8-16,2 0-2 0,-1 3-5 0,0-3-4 16,2 2-8-16,0-2-4 0,0-2-2 0,0-1-3 15,0-3-1-15,-1 0-3 0,1-3-2 0,-2 0-6 16,-2 0-2-16,-3-6-6 0,1 0-7 0,-5-3-9 15,0 0-10-15,0-3-13 0,-6 1-12 0,3-2-12 16,-4 1-20-16,3-1-21 0,-2 1-37 16,-3 1-69-16,5-1-104 0,-2 5-296 0,5 1-752 0</inkml:trace>
  <inkml:trace contextRef="#ctx0" brushRef="#br0" timeOffset="139256.94">12386 12154 1415 0,'0'0'603'0,"0"0"-422"15,0 0-34-15,0 0-14 0,0 0 12 16,0 0 4-16,0 0-20 0,0 0-33 0,0 0-22 16,0 0-14-16,122 32-10 0,-99-21-2 0,4 2-6 15,-3 1 0-15,1 1-1 0,-1 1-3 16,-1 2-1-16,2 1-6 0,-5 1-7 0,-2 1-8 16,-2 1-7-16,-5 1-8 0,-1-1-7 0,-4 2-9 15,-2-1-11-15,-4 2-13 0,0 1-23 0,-1-2-34 16,-8 0-80-16,6-6-178 0,-3-7-980 0</inkml:trace>
  <inkml:trace contextRef="#ctx0" brushRef="#br0" timeOffset="139902.51">12991 12197 2624 0,'0'0'138'0,"0"0"-104"0,0 0-27 16,0 0-5-16,0 0 9 0,0 0 8 0,0 0-4 15,0 0-9-15,0 0-9 0,0 0-11 16,129-96-11-16,-109 84-16 0,-1 1-22 0,-2 2-36 15,-3 1-73-15,0 2-144 0,-6 2-462 0,-1 3-567 0</inkml:trace>
  <inkml:trace contextRef="#ctx0" brushRef="#br0" timeOffset="140078.78">13133 12239 2430 0,'0'0'174'0,"0"0"-83"0,0 0-15 0,0 0 2 15,0 0 10-15,0 0-2 0,0 0-22 0,0 0-23 16,0 0-17-16,0 0-12 0,0 0-8 16,0 0-7-16,0 0-7 0,133-93-8 0,-111 76-13 15,-2 3-21-15,1-3-41 0,0 2-91 0,-8 4-252 16,-3 4-1111-16</inkml:trace>
  <inkml:trace contextRef="#ctx0" brushRef="#br0" timeOffset="141356.57">13630 11655 1617 0,'0'0'284'0,"0"0"-164"16,0 0-15-16,0 0 8 0,0 0 20 15,0 0 18-15,0 0-1 0,0 0-16 0,0 0-22 0,0 0-29 16,0 0-29-16,0 0-12 0,0 0 1 0,0 0 7 15,-7-27 9-15,20 43-5 0,1 6-13 16,3-1-14-16,0 2-13 0,0-3-8 0,1-1-6 16,-1 0 0-16,0-2-9 0,-1-2-6 0,-1 2-8 15,-1-4-16-15,-1 1-13 0,-3-3-18 0,0 1-28 16,0-1-53-16,-2-1-113 0,-3-2-362 16,-2-4-909-16</inkml:trace>
  <inkml:trace contextRef="#ctx0" brushRef="#br0" timeOffset="141569.13">13644 12142 2508 0,'0'0'178'0,"0"0"-107"0,0 0-19 0,0 0-5 15,0 0 13-15,0 0 18 0,0 0-7 0,0 0-14 16,0 0-21-16,137-116-15 0,-103 89-11 15,2 0-6-15,0-2-2 0,-1 0-4 0,1 1-1 16,0-1-3-16,-2 2-8 0,-2 3-6 0,-5 3-9 16,-3 5-12-16,-4 5-15 0,-6 2-22 0,-3 4-37 15,-1 5-71-15,-6 0-202 0,0 0-1115 0</inkml:trace>
  <inkml:trace contextRef="#ctx0" brushRef="#br0" timeOffset="141908.24">13819 12382 1971 0,'0'0'620'0,"0"0"-554"16,0 0-31-16,0 0 8 0,0 0 33 0,0 0 13 16,0 0-2-16,0 0-22 0,0 0-16 0,0 0-15 15,0 0-10-15,81 124-7 0,-71-105-2 0,-2-3 1 16,-2 2-1-16,0 0 1 0,-1-2-4 0,-1 2 0 16,-3-1-2-16,-1-1-2 0,0-1-1 15,0-1-3-15,-5 0-3 0,-1-1 1 0,-2-2-10 16,-1-2-8-16,0-1-12 0,-3-3-19 0,2-4-14 15,-2-1-32-15,2-4-69 0,0-6-137 16,3 2-423-16,2 2-806 0</inkml:trace>
  <inkml:trace contextRef="#ctx0" brushRef="#br0" timeOffset="142373.16">13941 12327 2483 0,'0'0'159'16,"0"0"-90"-16,0 0-16 0,0 0 5 0,0 0 10 16,0 0 4-16,0 0-10 0,0 0-16 0,0 0-16 15,0 0-9-15,0 0-5 0,117 89-8 0,-112-78-3 16,-3-3 0-16,0 1 2 0,-1-3-3 0,1-3 0 16,-2-1 1-16,0-2-4 0,1 0 7 15,-1 0 1-15,1-3-1 0,0-5-3 0,0-1-3 16,0-2-4-16,1-1-1 0,2-2 4 0,-2-1-3 15,2-1-1-15,0 2 1 0,0 0-3 0,-1 2 4 16,2 0 2-16,-3 1 0 0,2 4 5 16,0 0-4-16,-2 2-2 0,2 2 1 0,-1 1 1 15,0 1-1-15,0 1 3 0,2 0 1 0,0 0-7 16,2 5 8-16,1-2 0 0,-1 3-2 16,2 0 8-16,1 0-3 0,-2 1 3 0,3 2 4 15,-1-1 2-15,2 0-3 0,-1-1 0 0,2 0 2 16,-2-1-4-16,0-3 3 0,1-1 2 0,-2-2 2 15,0 0 4-15,0 0 2 0,-3-1 2 16,-2-5-4-16,-1 1-1 0,-3-2-4 0,-1 0-4 16,0 0-4-16,-5-3-5 0,-3 1-4 0,1 0-4 15,-4 0-3-15,-1 1-2 0,0-1-2 0,1-1-2 16,-1 0-6-16,0-2-5 0,1-1-8 0,0-2-12 16,-2-3-10-16,5 0-20 0,-1-2-32 15,1-2-56-15,2 4-132 0,3 4-662 0,2 5-612 0</inkml:trace>
  <inkml:trace contextRef="#ctx0" brushRef="#br0" timeOffset="142571.91">14360 11865 2669 0,'0'0'110'0,"0"0"-69"0,0 0-9 0,0 0 14 15,0 0 11-15,0 0-1 0,0 0-20 16,0 0-24-16,0 0-15 0,0 0-7 0,0 0-6 16,0 0-12-16,122-121-16 0,-111 116-20 0,-5 4-28 15,-1 1-42-15,0 0-73 0,-3 3-225 0,-2 0-1030 0</inkml:trace>
  <inkml:trace contextRef="#ctx0" brushRef="#br0" timeOffset="142739.38">14433 11985 2398 0,'0'0'155'0,"0"0"-66"0,0 0 9 16,0 0 25-16,0 0-1 0,0 0-26 15,0 0-36-15,0 0-33 0,0 0-16 0,0 0-12 16,127-87-2-16,-111 71-9 0,3-5-10 0,1 3-17 16,-3 0-53-16,-3 3-155 0,-5 5-1320 0</inkml:trace>
  <inkml:trace contextRef="#ctx0" brushRef="#br0" timeOffset="143720.91">14874 11498 472 0,'0'0'353'0,"0"0"-105"0,0 0-32 0,0 0-22 16,0 0-20-16,0 0-20 0,0 0-23 0,0 0-9 16,0 0-9-16,0 0-7 0,0 0-9 0,0 0-9 15,0 0-7-15,0 0-5 0,-1 3-6 0,1-3-4 16,0 0-5-16,0 1-1 0,0-1-5 15,0 0-5-15,0 0-2 0,0 0-5 0,0 0-1 16,0 0-4-16,0 0-5 0,1 0-3 0,1 0-2 16,2 0 0-16,5-4 1 0,-2 0-3 0,4-1-3 15,2-3-5-15,1-1-3 0,2 1 0 16,-1-3 0-16,2-1-2 0,1 1 0 0,0-2 3 16,0 0-1-16,-1 1 2 0,-1-2 4 0,-1 1-1 15,-2 2 0-15,-1 0-1 0,-4 4-2 16,-2 0-1-16,0 4-2 0,-3 0 1 0,0 2-3 15,-3 0 1-15,1 1 0 0,-1 0-2 0,0 0-1 16,0 0-1-16,0 0-2 0,0 0-2 0,0 0-3 16,0 0-3-16,0 0-3 0,-1 0-5 0,0 1-1 15,-1 0-9-15,0 0-8 0,0 1-13 16,1 0-13-16,-1-1-17 0,2 1-34 0,0 1-55 16,0-2-147-16,0-1-1329 0</inkml:trace>
  <inkml:trace contextRef="#ctx0" brushRef="#br0" timeOffset="144323.57">15351 10921 1477 0,'0'0'325'0,"0"0"-171"15,0 0-11-15,0 0 4 0,0 0 0 0,0 0-19 16,0 0-23-16,0 0-24 0,0 0-8 0,0 0 6 16,0 0 2-16,0 0 2 0,0 0-7 0,0 0-17 15,51 58-18-15,-35-45-10 0,0 1-10 16,2 0-4-16,-2 0 3 0,3-1-4 0,-4 2 3 16,2-1-2-16,-2 1-2 0,-3-2-1 0,1 0 0 15,-2-1-3-15,-2 0 1 0,-3 0-2 0,-1-4-2 16,-1 2-3-16,-2-1-1 0,-2-1-1 15,0 1-2-15,-6-2-3 0,-2 1-4 0,-2 1-8 0,-3 0-7 16,-4 0-7-16,0 0-8 0,0-2-10 16,-3 0-17-16,1-2-35 0,0-3-67 0,2 0-120 15,3-2-330-15,4 0-921 0</inkml:trace>
  <inkml:trace contextRef="#ctx0" brushRef="#br0" timeOffset="144485.25">15226 10816 2359 0,'0'0'179'0,"0"0"-51"0,0 0-12 15,0 0 9-15,0 0 0 0,0 0-19 16,0 0-42-16,0 0-44 0,0 0-27 0,0 0-16 16,0 0-11-16,0 0-10 0,0 0-33 0,0 0-94 15,-11-26-328-15,15 22-1070 0</inkml:trace>
  <inkml:trace contextRef="#ctx0" brushRef="#br0" timeOffset="145472.94">15620 10574 1446 0,'0'0'179'16,"0"0"-33"-16,0 0-9 0,0 0 13 0,0 0 6 15,0 0-2-15,0 0-16 0,0 0-23 0,0 0-24 16,0 0-28-16,0 0-20 0,0 0-2 0,0 0 7 16,0 0 15-16,-35 14 2 0,44 17-5 15,2 4-12-15,1 4-16 0,1 4-13 0,-1-1-5 16,4 3-7-16,2 0 0 0,-1 1-1 0,2-2 2 15,2-2-3-15,1-1-3 0,0-3 0 16,3-3-4-16,-2-7 1 0,6-3-3 0,0-5-3 16,2-4-4-16,1-5-5 0,0-4-5 0,1-3-5 0,-5-3-5 15,0 1-16-15,-8-2-26 0,-1 0-54 16,-6 0-118-16,-3 0-282 0,-5 0-993 0</inkml:trace>
  <inkml:trace contextRef="#ctx0" brushRef="#br0" timeOffset="145760.72">15829 10467 2310 0,'0'0'231'0,"0"0"-154"0,0 0-15 0,0 0 2 16,0 0 15-16,0 0 13 0,0 0-3 15,0 0-14-15,0 0-18 0,0 0-15 0,0 0-16 16,0 0-9-16,0 0-6 0,0 0-5 0,92 118-2 16,-83-95-6-16,-1-1-6 0,0-3-7 0,1 1-9 15,-3-3-9-15,1-1-19 0,1-1-26 0,-1 0-49 16,1-1-134-16,-2-7-489 0,-2-2-781 0</inkml:trace>
  <inkml:trace contextRef="#ctx0" brushRef="#br0" timeOffset="145987.7">16139 10489 2538 0,'0'0'83'0,"0"0"-23"0,0 0-1 16,0 0 2-16,5 118 4 0,-2-89-5 0,-2 2-16 15,1 2-10-15,-1 2-11 0,0-2-9 16,1-1-9-16,-2 0-5 0,1-2-9 0,2-2-11 16,-1-3-14-16,2-2-18 0,1-1-35 0,1-2-90 15,-2-6-457-15,1-4-885 0</inkml:trace>
  <inkml:trace contextRef="#ctx0" brushRef="#br0" timeOffset="146473.51">16321 10842 2428 0,'0'0'86'16,"0"0"-35"-16,0 0 9 0,0 0 19 0,0 0 11 16,0 0 2-16,0 0-21 0,0 0-21 15,0 0-14-15,0 0-6 0,37 119-4 0,-33-104-4 16,1-1 4-16,1-1-11 0,-1-2-4 0,1-2-4 16,2-2-9-16,1-1 4 0,-3-2-1 0,0-3 1 15,2-1 1-15,-4 0 0 0,3-5 1 0,-4-2 0 16,1-1 7-16,-1-2-7 0,-2-2-2 0,-1 0-1 15,0-1-8-15,1-1 7 0,-1 0 0 16,0-1 0-16,0 1 0 0,1 0 0 0,2 0 2 16,-2 1 0-16,2 5-1 0,-2 0-1 0,-1 2-1 15,2 3-1-15,-1-1 1 0,3 3-2 16,-1-1 0-16,-2 2 1 0,3 0 2 0,0 3 5 16,-1 3 2-16,4 2 3 0,-3 2-3 0,4 2 6 15,0-1 1-15,-3 1-1 0,5 1 5 0,2-3-4 16,-1 0-4-16,4-2 4 0,-3-3-1 15,5-2-2-15,-4-3 1 0,5 0 1 0,-5-4-4 16,0-4 10-16,-2-5 2 0,-4 0-3 0,-1-3 1 16,-4 0-8-16,-2-1-7 0,0 0-9 0,-6-1-11 15,-2 2-14-15,-4 2-16 0,-1-2-17 16,0 4-30-16,-5 0-41 0,-1 1-89 0,7 3-239 16,3 3-1103-16</inkml:trace>
  <inkml:trace contextRef="#ctx0" brushRef="#br0" timeOffset="146706.84">16259 10144 1713 0,'0'0'594'15,"0"0"-220"-15,0 0-121 0,0 0-89 0,119 144-49 16,-88-109-36-16,3 3-18 0,2 4-4 15,1 2 1-15,3-1-6 0,-2 3-8 0,-4 1-4 16,2 0-16-16,-5-1-8 0,-4 2-9 0,-3-2-12 16,-9 1-6-16,0 2-11 0,-8-1-18 0,-4-2-23 15,-3 1-44-15,0-12-114 0,0-12-1251 0</inkml:trace>
  <inkml:trace contextRef="#ctx0" brushRef="#br0" timeOffset="152556.68">10621 14018 1821 0,'0'0'78'0,"0"0"-34"0,0 0-10 16,0 0-14-16,0 0-9 0,0 0-9 0,0 0-7 15,0 0-3-15,0 0 3 0,0 0 6 0,0 0 14 16,0 0 13-16,-55 12 16 0,57-3 13 0,-1 3 9 16,3 3 5-16,2 3-1 0,-1 4-4 0,1 2-11 15,2 9-4-15,1 1-9 0,0 8-6 16,1 5-4-16,2 4-9 0,0 6-4 0,-1 1 2 15,2 5 10-15,0 5-1 0,-1 1 2 0,-2 5-7 16,-1 2-12-16,-3 3 0 0,2 1 5 0,0 4 5 16,-4 0 5-16,2 2-1 0,-4-1-1 0,0 1-5 15,2-2-4-15,-3 3-3 0,1-1-9 16,-1-1 1-16,-1 0-2 0,1-2 2 0,-1-3 0 16,0 0 5-16,0-3-5 0,0-3 4 0,5-1-3 15,0-2-3-15,2-4-2 0,-2-4-4 16,5-1 3-16,-1-6-2 0,1-3-5 0,2-4 0 15,-3-5-9-15,0-3-2 0,0-4-7 0,-7-2-2 16,0-3-14-16,-2-3-24 0,0-4-25 0,0-2-62 16,-4-6-142-16,0-5-404 0,-1-4-774 0</inkml:trace>
  <inkml:trace contextRef="#ctx0" brushRef="#br0" timeOffset="153339.06">7918 15766 1298 0,'0'0'26'0,"0"0"-41"0,0 0-3 15,0 0 0-15,0 0 1 0,0 0 5 0,134-53 13 16,-105 41 8-16,2 0 8 0,3 1 5 0,2-1 6 16,0 1 7-16,3 0 16 0,4-1 19 0,1 0 7 15,6 4 8-15,0-2-4 0,4 2-14 16,5 1-5-16,2 1-12 0,2 1-6 0,4 1-7 16,-1 0-4-16,7 0-4 0,0 1-4 0,3-1 3 15,3 1 3-15,1-1-3 0,1-1 19 16,2-1 3-16,0-1-9 0,-1 1 8 0,5-2-14 15,-3 1 2-15,1 0 8 0,3-3-7 0,-2-1-1 16,1 0 1-16,2-3 6 0,-1 1 4 0,0-1 1 16,2-1-1-16,0-1-10 0,0-1 2 15,2-2-2-15,-4 0-7 0,1 1-3 0,1 0-7 16,-2-1-6-16,-3 2-4 0,-4 0-5 0,1 2-2 16,-1 2-2-16,-2 1-1 0,-3 1-1 0,-1 1-2 15,-3 1 2-15,-3-1 0 0,-3 2 1 0,-3 0 4 16,-2 2-4-16,-2-1 1 0,-2 1 1 15,-7 1-6-15,-4 2 4 0,-1-1-2 0,-7 3-5 16,-1 0 1-16,-5 0-4 0,-2 1-4 0,-4 0-3 16,-6 0-1-16,-4 0-7 0,-1 1-4 0,-4 1-3 15,-2 1-10-15,-5-1-10 0,0 0-20 16,-1 0-33-16,-3 1-86 0,0-1-251 0,0 0-1011 0</inkml:trace>
  <inkml:trace contextRef="#ctx0" brushRef="#br0" timeOffset="156989.26">11953 15168 387 0,'0'0'381'0,"0"0"-87"15,0 0-29-15,0 0-48 0,0 0-26 16,0 0-5-16,0 0-28 0,0 0-32 0,0 0-25 16,0 0-11-16,0 0-1 0,6 19 2 0,-3-4-11 15,-2 1-17-15,3 2-14 0,-1 1-10 0,-1 0-6 16,-1 1-1-16,4-2-6 0,-3 1-4 0,0-2-5 15,0-1-2-15,3-2-3 0,-3-2-4 0,2 0-4 16,0-2-1-16,-2-3-2 0,-2-2-3 16,0-2 4-16,0-1 8 0,0-2 0 0,0 0-3 15,-2-2-1-15,-3-2-10 0,0-4-1 0,-1-2 1 16,3-1-3-16,-4-2 0 0,5-3 2 16,-1 0 2-16,-2 0 2 0,4-1 0 0,-2 0 0 15,1-2-1-15,-2 1 0 0,3-3-1 0,1 0 0 16,0 0 1-16,0-2-2 0,0 1 0 15,5 0 1-15,0-2 0 0,4 3 1 0,0 0 4 16,0 6 0-16,3 0 0 0,-2 5 1 0,2 2-2 16,-1 1 3-16,3 1 1 0,-1 3 2 0,-2 2 1 15,0 1 0-15,1 0 0 0,-2 5 1 16,1 5 2-16,-2 2 2 0,-1 2-2 0,-2 2 0 16,-3 1-4-16,-1 3 0 0,-1-2-2 0,-1 2-2 15,0-1 1-15,-1-1-2 0,-3 1 2 0,-3 0-3 16,-2-2 0-16,-2 0 2 0,0 0 1 0,-2-1 1 15,-3-1 1-15,5-1-1 0,-2-2-1 16,2-1-1-16,2-2 0 0,0-2 0 0,3-2 0 16,3-2 0-16,2-2-3 0,0-1 6 0,1 0-4 15,0 0 2-15,3 0 3 0,5-2 2 0,3 0 5 16,0-2 8-16,8 1 6 0,-1 0-1 0,4-1-1 16,1 3-4-16,-2-1-7 0,5 0 6 15,-2-1 1-15,2 1 0 0,-1-2 2 0,-3 2-2 16,6 0-3-16,-6-1 2 0,-1 1 0 0,-2 1-2 15,1-1-1-15,-4 1-2 0,-3-1-8 16,-2 1 0-16,-1 1-2 0,-3 0-4 0,-3 0 2 16,-2 0-4-16,1 0 0 0,-2 0-2 0,-1 0 1 15,0 0-4-15,0 0-4 0,0 4 0 16,-5-1-6-16,2 2-6 0,-3-1-3 0,2 0-7 16,-3 1-11-16,3-2-8 0,-2-1-18 0,2 1-40 15,-3-1-78-15,4 1-284 0,-3-2-1135 0</inkml:trace>
  <inkml:trace contextRef="#ctx0" brushRef="#br0" timeOffset="157923.94">10753 13613 0 0,'0'0'177'0,"0"0"-22"0,0 0-18 0,0 0 32 16,0 0 3-16,0 0 4 0,0 0-10 15,0 0-23-15,0 0-18 0,0 0-13 0,0 0-11 16,0 0-4-16,6-8 6 0,-2 8-2 0,2 0-4 16,-2 0-13-16,3 0-18 0,-2 3-10 0,4 2-11 15,0 0-8-15,0 4-2 0,1 0-2 16,-1 5-1-16,0-1-4 0,0 3-1 0,-1 1 0 16,1 1-3-16,-1 0 0 0,0 0-3 0,0 2-4 15,-3-2-5-15,2-1-3 0,-4 0-5 16,3-2-2-16,-2-1-4 0,-1-1-4 0,2-1-5 15,-3-1-9-15,0 0-12 0,2-2-14 0,-2-1-27 16,-1 0-53-16,-1-2-140 0,0-3-577 16,1-1-346-16</inkml:trace>
  <inkml:trace contextRef="#ctx0" brushRef="#br0" timeOffset="158222.31">10710 13753 1504 0,'0'0'77'0,"0"0"-32"0,0 0-7 16,0 0 4-16,0 0 12 0,0 0 9 0,0 0 9 15,0 0 18-15,0 0 14 0,0 0 9 0,0 0-2 16,0 0-15-16,0 0-22 0,0 0-18 15,25 10-13-15,-9-17-8 0,3-1-7 0,-1 1-8 16,-1 0-10-16,4 0-8 0,-1 2-6 0,2 1-3 16,-3-1-6-16,-2 0-4 0,2 0-6 15,-5 2-7-15,4-1-14 0,-5-1-18 0,4 2-29 16,-5-2-45-16,3 1-63 0,-3-1-122 0,-2 2-353 16,-5 1-382-16</inkml:trace>
  <inkml:trace contextRef="#ctx0" brushRef="#br0" timeOffset="158522.03">11209 13493 1351 0,'0'0'362'0,"0"0"-252"0,0 0-25 0,0 0 3 16,0 0 25-16,0 0 18 0,0 0 1 15,0 0-18-15,0 0-16 0,0 0-16 0,1 128-17 16,6-106-9-16,-3 0-9 0,5 0-7 0,-2-1-4 16,1 0-7-16,-3-2-4 0,4 1-2 0,-1-2-7 15,-4-1-2-15,3-1-2 0,-4 1-5 16,4-3-2-16,-5 0-5 0,-1-1-4 0,-1-1-6 16,0-3-2-16,-7 2-12 0,-1-1-13 0,-5 1-17 15,-2 0-25-15,-4 0-32 0,-2-2-24 16,-2-1-26-16,-3-2-35 0,5-2-89 0,2-3-278 0,8 1-782 15</inkml:trace>
  <inkml:trace contextRef="#ctx0" brushRef="#br0" timeOffset="158699.59">10992 13443 1810 0,'0'0'188'0,"0"0"-7"16,0 0-20-16,0 0-25 0,0 0-8 0,0 0-24 15,0 0-21-15,0 0-17 0,0 0-17 16,0 0-16-16,0 0-14 0,0 0-11 0,0 0-11 16,0 0-8-16,0-68-10 0,0 70-14 0,0 4-10 15,-1 1-25-15,-3 3-63 0,3-4-277 0,1-1-1088 16</inkml:trace>
  <inkml:trace contextRef="#ctx0" brushRef="#br0" timeOffset="159822.81">11064 17122 0 0,'0'0'140'0,"0"0"211"16,0 0-12-16,0 0-96 0,0 0-36 0,0 0-32 16,0 0-19-16,0 0-19 0,0 0-9 15,0 0-6-15,0 0-2 0,0 0 0 0,0 0-8 16,0 0-17-16,-37-4-15 0,37 3-16 0,2-3-11 16,5 1-2-16,2-2-1 0,2-1-3 0,2-2-4 15,4-2-4-15,1-1-6 0,1 2-10 16,-1-3-3-16,2 3-8 0,0-1-4 0,0 0 0 15,-1 1-12-15,1 2-3 0,-1 0-14 0,-5 1-3 16,3 2-13-16,-5 1-11 0,3-1-10 16,-4 1-32-16,-1-1-45 0,0 0-77 0,-6 0-170 15,2 2-884-15</inkml:trace>
  <inkml:trace contextRef="#ctx0" brushRef="#br0" timeOffset="160138.72">11392 16822 1149 0,'0'0'419'0,"0"0"-228"0,0 0-36 16,0 0-4-16,0 0 0 0,0 0-4 0,0 0-15 16,0 0-25-16,0 0-18 0,0 0-14 0,0 0-8 15,0 0-10-15,0 0-10 0,0 0-8 16,69 65-8-16,-57-43 3 0,-2 3-6 0,1-1 2 15,-1-1-3-15,1-2-2 0,-1 2-1 0,2-2-8 16,1 1 0-16,-6-3-4 0,4 2-4 0,-3-3 3 16,1 1-6-16,-2-2 1 0,-3-2 0 15,-2-2-4-15,-2-2 1 0,0 0 1 0,-2-1-6 16,-8-1 4-16,-1 0-2 0,-2 0-10 0,-6-2-7 16,-3 0-14-16,-3-1-6 0,2-2-11 15,-1-2-17-15,-2-2-26 0,3 0-46 0,2-2-84 16,4-3-183-16,7 2-1013 0</inkml:trace>
  <inkml:trace contextRef="#ctx0" brushRef="#br0" timeOffset="160287.69">11291 16551 2791 0,'0'0'51'16,"0"0"-29"-16,0 0-15 0,0 0-4 15,0 0 0-15,0 0-1 0,0 0-6 0,0 0-17 16,0 0-43-16,0 0-218 0,0 0-1251 0</inkml:trace>
  <inkml:trace contextRef="#ctx0" brushRef="#br0" timeOffset="163255.54">10687 15518 0 0,'0'0'0'0,"0"0"0"16,0 0 0-16,0 0 79 0,0 0 114 15,0 0-98-15,0 0-20 0,0 0-4 0,0 0 1 16,0 0-7-16,0 0-2 0,0 0 1 0,-46-45-11 16,44 44-6-16,-1 1-3 0,-1 0-4 0,3 0 12 15,0 0 9-15,1-2-4 0,-1 2-6 16,0 0-7-16,1 0-14 0,-1 0-8 0,1 0 0 15,0 0-7-15,0 0-4 0,0 0-5 0,0 0-2 16,0 0 9-16,0 0 9 0,0 3 10 0,0 1 9 16,0 2-2-16,0 3 2 0,0 0-5 0,0 1-10 15,0 2-5-15,0-1 0 0,0 2 1 16,0 1 2-16,-1 0 2 0,-2 0-2 0,2 4-3 16,0-1-5-16,0 3 5 0,0 1-3 0,-1 0 0 15,-2 4 3-15,1 0 0 0,2 1 6 0,-3 1 1 16,0 2 0-16,2-2-5 0,1 1-5 15,0-2-3-15,1-2-3 0,0 2 0 0,0 1 0 16,2 1 0-16,-1-1-1 0,1 3-3 0,3-2-3 16,-3 2 1-16,0 0 2 0,0 1-1 15,2 0 0-15,-1 1-3 0,-2-3-4 0,4 1 5 16,-3 0 1-16,0 0 2 0,0-1 3 0,2-1 2 16,0 4 2-16,-2-2 2 0,4 6 5 0,-3-1-1 15,3 3 0-15,-3-3-3 0,3 1-4 16,-1 0-4-16,2 0-5 0,-3-2-3 0,2 1-3 15,-2-2-1-15,3 0 0 0,-3-3 0 0,3 2 1 16,-3-4 4-16,3-1 5 0,2-2-3 16,-1-2-1-16,2-2-4 0,1-2-5 0,2 0 0 15,-2-2-1-15,5-2-3 0,-3 1 5 0,-1-5 0 16,0-1 1-16,1-4 4 0,-1-1-1 0,-1-3 0 16,-1-2 7-16,1 0 3 0,-1-5 2 0,2-3 3 15,-2-4-1-15,0-1 1 0,1-3-1 0,-2 1-2 16,0-2-3-16,-2-1-5 0,-2 0 5 0,-2-1-3 15,0 1 5-15,-3-2 3 0,0-2-13 16,0 0 2-16,-6-2-1 0,-2-2 0 0,4-1 4 16,-4 0-3-16,0-2-2 0,1-2 1 0,0-2-2 15,-1-2-3-15,3 1 2 0,-1-4-9 16,-2 0 4-16,4-2-3 0,-3 0-2 0,3-2 6 16,-3 1-5-16,2-4 3 0,-1 0 3 0,2-2 2 15,-2-1 2-15,3-1 1 0,-2 1 2 16,3 0-4-16,-1 1 4 0,2 0-3 0,1 2-1 15,0 2-3-15,0 0 0 0,0 1-1 0,0 0-2 16,1 3 4-16,1 2-2 0,-1 1 2 0,0 3 1 16,0 2 4-16,-1 1 0 0,0 1 0 15,0 3 1-15,0 3-2 0,-1 1 1 0,-1 4-1 16,-5 4 4-16,3 2 2 0,-3 4 2 0,1 4 0 16,-4 3-5-16,1 1-3 0,-1 0-6 0,-1 3 0 15,1 4 2-15,-4 1 0 0,2 2 5 0,1-1 0 16,1 1 0-16,-2 0 1 0,2-1-1 0,1 1 2 15,-1-1-1-15,1 0 3 0,1-1-4 16,2 0-2-16,-2-2 2 0,0-1-3 0,3 0 4 16,-1 1 1-16,1-3 0 0,0 1 1 0,3-1-2 15,1-2-2-15,0 0-2 0,1 0-2 0,0 1-3 16,0-1 2-16,0 1 3 0,0 1-3 16,2-1 7-16,-1-1-2 0,1 1 1 0,4 0 1 15,-4-1 1-15,-1-1 0 0,1 0 1 0,2 0-1 16,-2 0-2-16,0 0-2 0,-2 0-1 15,2 0 0-15,-2 0-1 0,3 0 2 0,-3 0 2 16,0 0-2-16,0 1 2 0,0-1-2 0,0 0 0 16,0 0-5-16,0 0 0 0,0 0 2 0,0 0-2 15,1 1 5-15,-1 0 0 0,1 2 1 0,0-2-2 16,0 1 1-16,0 0-1 0,1 0-3 16,1 2-1-16,0 0-9 0,-1 1-7 0,0 0-19 15,3-1-41-15,-3 1-126 0,-1-3-1173 0</inkml:trace>
  <inkml:trace contextRef="#ctx0" brushRef="#br0" timeOffset="164103.15">10623 15588 0 0,'0'0'0'0</inkml:trace>
  <inkml:trace contextRef="#ctx0" brushRef="#br0" timeOffset="164372.5">10623 15588 0 0,'36'-64'0'0,"-35"60"0"0,-1 0 0 0,1 3 81 15,-1-2 63-15,1 3 6 0,-1-1-49 0,0 1-8 16,0 0-12-16,0 2-14 0,0 3 8 0,0 2 5 16,0 2-2-16,0 3-3 0,0 2 9 15,0 2 12-15,0 3 19 0,0 5 24 0,0 3-1 16,4 4-13-16,-1 4-23 0,-1 3-24 0,-1 1-19 15,4 2-5-15,-3-1-7 0,0 1-2 0,4-2-8 16,-2-1-6-16,4-1-3 0,-1-1-3 16,0-3-2-16,3-1-3 0,1-1-3 0,3-4-5 15,0-1-3-15,-2-2-4 0,6-3-2 0,-5-3-7 16,2-1-4-16,-2-3-8 0,-3-3-12 0,-2-1-17 16,-2-2-27-16,1-1-43 0,-5-4-83 15,0-1-202-15,0-1-900 0</inkml:trace>
  <inkml:trace contextRef="#ctx0" brushRef="#br0" timeOffset="165673.69">11067 15372 0 0,'0'0'0'16,"0"0"184"-16,0 0 25 0,0 0-54 0,0 0-23 16,0 0-22-16,0 0 3 0,0 0-11 0,0 0-10 15,0 0-16-15,0 0-13 0,0 0-1 0,0 0-9 16,-8 0-1-16,7 0 5 0,1 0-6 15,-1 0 5-15,1 0-4 0,0 0 1 0,0 0-6 16,0 0-10-16,0 0-3 0,0 0-9 0,0 0-1 16,0 0-5-16,0 0-6 0,0 0-4 0,0 0-7 15,0 0-2-15,0 0-1 0,0 0 0 0,0 0-3 16,0 0-4-16,0 0-10 0,0 0-8 16,0 0-5-16,0 0-3 0,0 0 1 0,0 0-3 15,0 0-12-15,2 0-11 0,1 0-13 0,-1 0-16 16,0 0-6-16,-1 0-7 0,2 0-9 15,2 0-7-15,-3 0-8 0,1 0-6 0,2-2 0 16,-3 1 16-16,1-2 22 0,1 2 7 0,-1-1-7 16,-2 1-134-16,1 0 227 0</inkml:trace>
  <inkml:trace contextRef="#ctx0" brushRef="#br0" timeOffset="166255.81">11189 15297 524 0,'0'0'212'0,"0"0"-84"0,0 0-11 0,0 0 7 16,0 0 16-16,0 0 5 0,0 0-13 16,0 0-21-16,0 0-15 0,0 0-22 0,0 0-7 15,0 0 1-15,0 0-13 0,0 0-4 0,-21 0-4 16,20 3-7-16,0 1 1 0,0-1 1 0,1 2-3 15,0 2 3-15,0 3-3 0,0-1-4 16,3 5-4-16,0 2 1 0,3 2 1 0,-2 3 2 16,3 3-1-16,-3 2-3 0,3 4-3 0,0-1-1 15,-2 4-2-15,3-1-6 0,3-2-3 0,-2-2-5 16,1-1-5-16,0-4 1 0,0-1-1 16,0-2-2-16,0-6 2 0,-2 0-5 0,-4-4-1 15,3-2 1-15,-4-1 0 0,-1-2-1 0,3-3 2 16,-4-1 2-16,-1 0 1 0,0-1 8 0,0 0 6 15,0 0-1-15,0 0-3 0,0 0-6 16,-2 0-4-16,-3 0-1 0,3 0 0 0,0-1-1 16,0 0 0-16,-3-1 1 0,4 1-3 0,-2-1 2 15,-2 0-4-15,2 0-2 0,-4 1-1 0,3-1 1 16,-3 0 0-16,2 2 0 0,-4 0 0 0,-1 0 0 16,-1 0 0-16,-2 0 1 0,1 0 0 15,0 0-4-15,-3 4 1 0,-1-1 0 0,-3 2-1 16,0 3 5-16,-3 1 0 0,0 1-3 0,-1 2 4 15,-2-1-1-15,1 1 0 0,-2-1 1 16,3 1 0-16,-1 0-2 0,1-1 2 0,2 0 3 16,5 0-2-16,0-3 5 0,5-1-3 0,0-2-2 15,4-1-1-15,4-2-3 0,1 1-2 0,1-2-7 16,1-1 1-16,0 0-3 0,1 0 6 16,2 0 5-16,5 0-1 0,-1-1-4 0,0-2-15 15,1 0-18-15,2-1-43 0,1 0-96 0,-3 1-258 16,-5 2-1010-16</inkml:trace>
  <inkml:trace contextRef="#ctx0" brushRef="#br0" timeOffset="166760.79">11323 15982 731 0,'0'0'310'0,"0"0"-86"0,0 0-24 0,0 0 5 16,0 0 1-16,0 0-24 0,0 0-31 0,0 0-36 15,0 0-25-15,0 0-20 0,0 0-9 0,0 0 1 16,0 0-11-16,0 0-4 0,29 0-8 16,-11-5-5-16,2 1-1 0,0 0-4 0,-2 0-3 15,3 0-2-15,-5 1-2 0,3 1-3 0,0 0-4 16,-5 0-4-16,3 1-3 0,-6 1-4 0,-1 0-3 16,-1 0-3-16,-5 0-2 0,1 0-6 15,-3 0-8-15,-1 0-7 0,-1 0-10 0,0 1-17 16,0 1-45-16,0-2-94 0,-1 0-229 0,1 0-1066 0</inkml:trace>
  <inkml:trace contextRef="#ctx0" brushRef="#br0" timeOffset="167322.9">11865 15755 1288 0,'0'0'143'0,"0"0"-93"0,0 0 19 16,0 0 24-16,0 0 22 0,0 0 5 15,0 0-12-15,0 0-14 0,0 0-11 0,0 0-12 16,0 0-15-16,0 0-14 0,0 0-5 0,0 0-4 16,-104 49 1-16,91-38 6 0,1 2 3 15,0-2 3-15,1 2-1 0,2-2-6 0,2 1-11 16,0 1-8-16,4-1-7 0,1-1-7 0,0 0 0 15,2 0-4-15,0-2-5 0,0-2 0 0,5 0-4 16,3-2 3-16,-1 0 2 0,2-2-1 16,2-2 1-16,-1 1 0 0,1-2 0 0,2 0 1 15,-1 0 1-15,4-5 0 0,-3 0-1 0,1 0-1 16,2-1-2-16,-2-1-3 0,2-1-2 0,-3 0-3 16,2 0-1-16,-4-1 1 0,0 2-2 0,-2-3 2 15,-3 2 1-15,2-1 4 0,-2 1 3 16,-2-1 3-16,-2 1 3 0,2-1-1 0,-3 0 1 15,-1 2 3-15,0 2 5 0,0-1 3 0,0 4 6 16,0 1-2-16,0 1-3 0,-3 0 1 0,1 1-1 16,0 5 0-16,1 3 3 0,0 0 4 15,1 4 8-15,0 1 13 0,0 1 7 0,1 2 1 16,2 0 1-16,3 2-5 0,-2-1-7 0,5 1 2 16,-2-1-2-16,-2 0-2 0,4 1-2 0,-1-2-3 15,3 0-6-15,-1 0-4 0,-1 0-2 16,1-1-1-16,0-1-6 0,-2-2-5 0,0 0-7 15,-2-2-3-15,1 0-1 0,-4-4-3 0,-1 0-1 16,2-2-8-16,-4 0-8 0,0-1-8 16,0-2-10-16,-1-2-18 0,-3 0-36 0,2 0-70 15,0-2-153-15,-1-2-405 0,0 2-808 0</inkml:trace>
  <inkml:trace contextRef="#ctx0" brushRef="#br0" timeOffset="167704.84">12150 15887 1822 0,'0'0'182'0,"0"0"-85"0,0 0-2 15,0 0 11-15,0 0 3 0,0 0-3 0,0 0-19 16,0 0-18-16,0 0-13 0,0 0-13 0,0 0-5 16,13 129-7-16,-13-115-5 0,0 1-7 0,0 1-7 15,1-4-3-15,0 1-2 0,4-2-3 0,-1 1-2 16,1-3-2-16,1-1-2 0,1-1 0 15,-2-3 1-15,3 1-1 0,2-3 2 0,-2-1 1 16,1-1 0-16,1 0 2 0,0-2 1 0,0-4 0 16,1-1 2-16,-1-1-1 0,-1-3 0 15,-4 0 1-15,4-2-2 0,-6 1 0 0,3-2 3 16,-4 0 0-16,0-2 1 0,2 3-2 0,-4-3 0 16,0 2-2-16,0 0 4 0,0-1-1 15,-6 4-1-15,2-1-1 0,-4 1-6 0,-2 1-1 16,-2 1-4-16,-5 2-3 0,3 1 0 0,-4 1-3 15,1 1 2-15,3 3 0 0,2 0 4 0,2 1-3 16,1 0-3-16,2 0-6 0,4 2-11 0,1 1-9 16,2 0-15-16,0-2-20 0,0 2-59 0,2-3-150 15,0 1-649-15,0-1-447 0</inkml:trace>
  <inkml:trace contextRef="#ctx0" brushRef="#br0" timeOffset="168005.56">12479 15705 1531 0,'0'0'232'0,"0"0"-137"0,0 0-12 15,0 0 10-15,0 0 13 0,0 0 2 16,0 0-12-16,0 0-19 0,0 0-16 0,0 0-11 16,0 0-11-16,0 0-6 0,0 0-7 0,0 0-9 15,-10 100-5-15,12-90-1 0,4-3-2 16,-2 0 0-16,4-2 4 0,0-3-4 0,0-1 3 15,0-1 0-15,3 0 0 0,-1-6 4 0,0 0-2 16,-1-5 0-16,0-1-2 0,0 1 1 0,1-3 1 16,-4 2 1-16,-2-2 0 0,0 1-2 0,-2 1 1 15,-2-1-2-15,0 1 1 0,-4 0-5 16,0 2-1-16,-3 0-2 0,-1 0-2 0,1 2-1 16,-1 0-3-16,-1 2-3 0,-1 1-9 0,1 3-3 15,0 2-13-15,0 0-15 0,1 1-34 0,1 4-175 16,4-2-1262-16</inkml:trace>
  <inkml:trace contextRef="#ctx0" brushRef="#br0" timeOffset="173122.34">10246 14395 2240 0,'0'0'19'0,"0"0"-19"0,0 0-6 0,0 0 5 16,0 0 8-16,67-131 6 0,-55 100 10 15,0-4 6-15,-1-3 8 0,4-3 5 0,-4-3-1 16,0-5-5-16,1-1-8 0,-2-2-9 0,-1-2-7 15,2-2-4-15,-3-2-1 0,-4-2-5 16,1-3-4-16,-3-4-4 0,-2 2 0 0,0-2 0 16,-7 1 2-16,-3-1 5 0,-3 1 0 0,-5 2 4 15,-4 0 8-15,-1 0 9 0,-6 3 10 0,-2 0 7 16,-2 1 0-16,-3 0 0 0,-4 0-8 0,-1 2-10 16,-1 3-2-16,-3 0-10 0,-1 2-3 0,-3 1-1 15,1 2 3-15,-2 3 1 0,-1 1 0 16,-2 1 4-16,-1 2-6 0,-4-3 1 0,4 1-2 15,-5-2-4-15,0 1 5 0,-2-3-2 0,-1 3 3 16,-1 0-1-16,-5 0-2 0,1 1-11 16,-2 2-2-16,-1 1 1 0,-1 2 1 0,-1 2 14 15,1 4-2-15,0 3-3 0,-4 2-1 0,0 4-6 16,1 2 4-16,-2 4 2 0,0 2 3 0,1 4-1 16,-1 2 0-16,3 3-1 0,0 2-2 15,-1 5 3-15,1-2-1 0,2 3 1 0,1 0 1 16,2 0-2-16,2-1 1 0,3 0-2 0,3-3-1 15,2 1 3-15,3-3-1 0,2 0 1 0,4-1-2 16,-1 0 2-16,5 0 2 0,-2 0 0 16,6 1 1-16,1-1-1 0,4 1 0 0,3 0-3 15,6 1 1-15,3-1-4 0,3-1-4 0,6 1-3 16,0 0-5-16,6-2-9 0,3 3-11 16,2-2-21-16,4-2-30 0,0 0-46 0,7-2-83 15,0 2-236-15,-3 2-1013 0</inkml:trace>
  <inkml:trace contextRef="#ctx0" brushRef="#br0" timeOffset="173721.8">7194 10997 1517 0,'0'0'49'0,"0"0"-51"0,0 0-20 15,0 0 3-15,0 0 12 0,0 0 6 0,0 0 2 16,0 0 1-16,0 0-8 0,0 0-1 0,0 0 1 16,109-122 1-16,-99 114 10 0,-3 2 11 0,1 2 11 15,-3 0 16-15,-2 2 14 0,-1 1 20 16,-2 1 27-16,0 0 15 0,0 0-1 0,-4 3-20 16,-2 4-29-16,-3 1-22 0,-2 2-12 0,0 3-1 15,-3 2-4-15,-4 4-3 0,-1 2-1 0,-1-1-2 16,-4 3 0-16,-2 2 2 0,0-2 0 15,0 2 0-15,-4 1-3 0,3 0-3 0,0-3-2 16,0 1-3-16,-1 0 0 0,1-1 2 0,-1-3-2 16,1 0 2-16,1-1 1 0,1-4 1 15,2 1 1-15,2-2-1 0,3-2-4 0,3-2-3 16,4-2-2-16,2-2-6 0,3-1-3 0,2-3-5 16,3 0-6-16,0-2-5 0,1 2-4 15,0-2 3-15,0 1 3 0,0 1 6 0,0 1 4 16,1 1 3-16,2 3 4 0,0 1 0 0,4 4 5 15,-2 2-1-15,1 4 0 0,3 0 0 0,0 4-5 16,2 0-2-16,0-1-1 0,6 0-5 0,-2 0 1 16,4-2-4-16,0 0 1 0,4 0-3 0,-1-4-1 15,3 1-2-15,0-2-5 0,0 0-7 16,2 0-13-16,2-3-20 0,2 1-39 0,1-3-88 16,-4-2-337-16,-11-3-909 0</inkml:trace>
  <inkml:trace contextRef="#ctx0" brushRef="#br0" timeOffset="196170.98">20905 8431 1689 0,'0'0'199'0,"0"0"-137"15,0 0-11-15,0 0 40 0,0 0 38 0,0 0 24 16,0 0-4-16,0 0-33 0,0 0-28 0,0 0-23 16,0 0-16-16,0 0-14 0,-10-9-4 15,9 14 4-15,-2 5 4 0,1 4 12 0,-3 3-1 16,2 3-6-16,-2 2 3 0,2 1-6 0,-1 4-2 15,-1 0-9-15,0-1-13 0,0 0-6 0,4 1-5 16,0-1-1-16,1-3-3 0,0 1-1 0,0-5-3 16,1-2 0-16,4-2 2 0,1-3-2 15,1-4 5-15,-1-1-4 0,3-5-3 0,2-2-1 16,-1 0-2-16,2-5-2 0,1-5 3 0,-1-2 0 16,0-3 1-16,1-2 6 0,0-1 1 0,-1-2 2 15,-2-1 0-15,-1 1 2 0,0-1-2 16,-4-1 0-16,3-1-1 0,-1 1-7 0,-2 3 4 15,1-1 0-15,-3 3-2 0,0 1 6 0,1 3-5 16,-2 2 1-16,0 3 1 0,-2 2-1 16,0 2 1-16,2 2-1 0,-2 2-2 0,0 0-4 15,0 1 3-15,0 5 2 0,1 2 8 0,1 4 10 16,1 2-2-16,0 1 2 0,0 3-1 0,0 2-2 16,0 1 0-16,1-1 0 0,1 1-7 15,2-1-6-15,1 2 0 0,1-2-3 0,1 0 3 16,4-1 1-16,-2-2-3 0,0-1 2 0,1-2-2 15,0-3 0-15,-1-2 2 0,-1-4 3 0,0-3 2 16,1-2 3-16,-2 0 3 0,0-7-2 0,0-1 1 16,0-4-5-16,-2-2-2 0,0 0-3 0,-4-1-4 15,-3-2 5-15,1 0 0 0,-2 0 0 16,0-1 2-16,-2-1 1 0,-3 1 0 0,-3-3-1 16,0 0-4-16,1 1-1 0,1-3 3 0,-3 2-3 15,3 1 3-15,0 2-5 0,0 0-5 16,3 5-7-16,-1 1-7 0,0 4-7 0,3 2-18 15,0 2-28-15,1 2-51 0,0 2-65 0,0 0-78 16,0 0-154-16,0 0-1115 0</inkml:trace>
  <inkml:trace contextRef="#ctx0" brushRef="#br0" timeOffset="198604.99">21450 8612 2002 0,'0'0'335'15,"0"0"-201"-15,0 0-29 0,0 0 20 0,0 0 11 16,0 0-1-16,0 0-28 0,0 0-32 0,0 0-19 16,0 0-12-16,0 0-6 0,0 0-2 15,0 0-6-15,0 0-9 0,-36 1-1 0,42-1-3 16,0 0 0-16,4-1 6 0,4-3-4 0,-1 0-1 15,5 1-3-15,0 0-4 0,2-2-1 0,-2 2-8 16,5-3 5-16,-1 1-6 0,0-2 0 0,-1 2 2 16,0-1-6-16,1-1 3 0,-5 2-5 15,0 0-6-15,-4 1-3 0,-1 1-15 0,-5 1-12 16,-2 0-26-16,-4 2-39 0,-1 0-42 0,0 0-55 16,-3 5-86-16,-1-1-190 0,0-1-1035 0</inkml:trace>
  <inkml:trace contextRef="#ctx0" brushRef="#br0" timeOffset="198790.52">21426 8756 2554 0,'0'0'140'16,"0"0"-64"-16,0 0-4 0,0 0 31 0,0 0 15 16,0 0-1-16,0 0-26 0,124-25-27 15,-101 20-17-15,1-1-12 0,2 1-9 0,-3 0-9 16,4-1-5-16,-4 1-11 0,-1 1-5 0,-1-1-8 15,-4 1-13-15,-5 0-18 0,0 2-41 0,-2-1-64 16,-3 1-133-16,-3 1-477 0,-1-1-850 0</inkml:trace>
  <inkml:trace contextRef="#ctx0" brushRef="#br0" timeOffset="199305.17">22084 8408 3032 0,'0'0'55'0,"0"0"-41"0,0 0 2 15,0 0 19-15,0 0 17 0,0 0 8 0,0 0-8 16,0 0-10-16,0 0-13 0,0 0-6 0,0 0-4 16,0 0 1-16,0 0 4 0,0 0-3 0,-20 111-2 15,15-94-3-15,2-1-3 0,1 1-2 16,2-2-3-16,0-1-1 0,0 0-8 0,2 0 2 16,6-2-2-16,-3-1 1 0,2 0 5 0,3-1-3 15,1-3 0-15,2-1-1 0,2-1 0 0,-1-1 0 16,3-3 1-16,-1-1-1 0,3 0-4 15,0-5 5-15,2-2-2 0,-1-2 2 0,-3-2 4 16,2-1-8-16,-3 0 3 0,-1-4 0 0,-3 1-1 16,-1-1 1-16,-3 0 1 0,-1 0-3 0,-3-2 1 15,-1 2 2-15,-2-4-1 0,-1 3 3 16,0-2-2-16,-4 0-2 0,-2-1-1 0,-3 1 1 16,-3 2 1-16,-1 0-1 0,0 3 3 0,-2 2-1 15,0 2 4-15,-1 2-2 0,1 2 1 16,-2 4 2-16,1 0-4 0,1 2 0 0,3 0-3 15,-2 2-3-15,4 0-4 0,0 3-1 0,3 0-9 16,3 1-14-16,0-1-20 0,2 0-43 0,2-1-57 16,0 2-96-16,0-3-260 0,0 0-1129 0</inkml:trace>
  <inkml:trace contextRef="#ctx0" brushRef="#br0" timeOffset="199892.74">22991 8347 2291 0,'0'0'164'0,"0"0"-47"0,0 0 0 16,0 0 14-16,0 0-7 0,0 0-20 0,0 0-33 16,0 0-21-16,0 0-11 0,0 0-4 0,0 0-9 15,0 0-5-15,0 0-1 0,127-1-11 16,-98-2 4-16,1-2-5 0,2-1 3 0,1 0 1 16,-2 2-4-16,4-2 0 0,-3 1-6 0,1 1-3 15,-3-1-6-15,-3 0-6 0,-1 3-18 0,-6-3-34 16,-3 2-45-16,-4-2-64 0,-1 0-105 15,-4 0-205-15,-5 2-1062 0</inkml:trace>
  <inkml:trace contextRef="#ctx0" brushRef="#br0" timeOffset="200221.18">23309 8126 2807 0,'0'0'77'0,"0"0"-39"15,0 0 17-15,0 0 30 0,0 0 15 16,0 0-10-16,0 0-29 0,0 0-29 0,0 0-9 16,0 0-8-16,0 0-4 0,129 53-2 0,-107-46-4 15,-4 2-1-15,3-1 1 0,-2 2 1 0,0-2 1 16,-2 1-2-16,-3 0 2 0,1 0-5 16,-2 0 5-16,-2-1 1 0,-3 2-3 0,0-2 5 15,-2 1-3-15,2-1-1 0,-5 1 0 0,0 1-1 16,-2 0 2-16,-1 0-1 0,0 0 5 0,-3-1-7 15,-1 2 3-15,-5-2 1 0,-1 1-1 16,1-2 4-16,-3 0-2 0,-1-1 1 0,1 1-2 16,-3-1-3-16,1 2-2 0,-2-2-3 0,4 0-2 15,-2-2-8-15,2 0-7 0,4 0-19 0,1-3-26 16,3 0-34-16,1-2-64 0,3 0-106 0,0 0-297 16,0 0-1070-16</inkml:trace>
  <inkml:trace contextRef="#ctx0" brushRef="#br0" timeOffset="200770.71">24137 7982 2686 0,'0'0'323'0,"0"0"-265"0,0 0-20 16,0 0 24-16,0 0 13 0,0 0 0 0,0 0-14 15,0 0-23-15,-39 122-12 0,29-97-7 0,3 0-9 16,-3 0-1-16,0-1-4 0,-1-1-2 16,1 1 1-16,-4-2-3 0,3 1 0 0,-5-1 0 15,1 0 0-15,-3-3-4 0,1-2 2 0,0-3-2 16,-1-3 1-16,-1-3 2 0,2-2-4 16,2-3-2-16,3-1-7 0,-1-2-5 0,5 0-5 0,0-6-4 15,3-3 3-15,3-3-4 0,2-4 0 16,0-1 3-16,2 0-3 0,5-4 5 0,1 2-2 15,2 0 4-15,1 0 0 0,-2 0 7 0,2 0 5 16,0 1 8-16,-1 2 9 0,-1 2-2 16,2 4 4-16,-3 1-3 0,-1 4-1 0,1 1 4 15,0 3-1-15,1 1 3 0,-3 0 3 0,2 2 1 16,0 4-1-16,1 1 0 0,0 3 0 0,-1-2-1 16,0 3 0-16,1-1 0 0,-2 2 2 15,3-1-5-15,-1 1 0 0,1-2-1 0,2 1-5 16,-1 1 0-16,2-1-3 0,2-1-2 0,-1-1-4 15,4 0 4-15,1-2-1 0,0 0 1 16,2-5 5-16,-2-2-3 0,1 0 1 0,0-1 3 16,-3-7 2-16,0-1 0 0,-1-2 0 0,-3-1-1 15,-2-2-4-15,-4-1 4 0,-2 1-1 0,-2-3-1 16,-3 1 2-16,0-3-4 0,-5 1-1 0,-3-1 0 16,0-1-2-16,-2 1-2 0,-4 0 0 15,1 1-1-15,-4 3-5 0,1 1-1 0,-2 2-6 16,-1 4-8-16,-1 2-8 0,-1 3-29 0,0 1-48 15,5 2-125-15,5 0-1428 0</inkml:trace>
  <inkml:trace contextRef="#ctx0" brushRef="#br0" timeOffset="204571.83">20079 9618 1153 0,'0'0'190'0,"0"0"-102"0,0 0-3 16,0 0 49-16,0 0 27 0,0 0 10 0,0 0-24 15,0 0-28-15,0 0-12 0,0 0-4 0,0 0-6 16,-8-30-5-16,7 28 1 0,0-1-6 0,1 1-1 15,-1 1-3-15,1 0-7 0,0 1-6 0,0 0-9 16,0 0-6-16,0 1-8 0,0 6-3 16,-1 2-3-16,1 5-7 0,0 4-3 0,-2-1-11 15,2 5-7-15,-2-1-3 0,2 1-5 0,0-1 2 16,0 1-5-16,0 1 0 0,0-3 0 0,0 1-2 16,0 0 0-16,0-3 0 0,0 0-1 15,0-3-1-15,4-2 2 0,-2-2-2 0,0-1-2 16,3-4 0-16,-2-3-3 0,1 0 3 0,3-3-1 15,2 0 0-15,-1-5 0 0,0-4-2 0,1-2 5 16,1-2-4-16,1-1 6 0,0-4-5 16,-3 0 3-16,1-1 2 0,0-1-2 0,0 0 6 15,-2 2-4-15,-2-2 4 0,4 3-2 0,-2 0 5 16,-2 2-3-16,2 0-1 0,-3 1-1 16,3 4-4-16,-5 2 4 0,4 1-4 0,-3 2 3 15,-2 3 1-15,2 1-3 0,0 1 5 0,-2 0-2 16,0 1 6-16,1 7 2 0,-2 1-1 0,3 3-1 15,0 4-6-15,-2 0 2 0,1 0-1 16,-1 1-1-16,5 0 0 0,-3 2 0 0,0-2-2 16,5-1-1-16,-1 0 0 0,1-2-1 0,3-2 0 15,0-3-1-15,1-5 1 0,1-4 4 0,1 0 3 16,1-5 6-16,0-6 0 0,1-2 0 0,-1-4 0 16,-1 1-4-16,-3-2 2 0,0-2 0 15,-4 2 0-15,-3 0-1 0,-1-2-1 0,-1 1-1 16,-2 1-1-16,0 0 0 0,-5-1-1 0,-2 1-3 15,0 0-2-15,-4-2-2 0,1 3-2 0,0 1 0 16,-1-1-2-16,2 5 0 0,1 1-1 0,-1 5-10 16,6 0-13-16,-1 2-17 0,2 3-42 15,2 1-22-15,0 0-54 0,4 0-124 0,-2 0-1278 0</inkml:trace>
  <inkml:trace contextRef="#ctx0" brushRef="#br0" timeOffset="204796.74">20569 9621 3095 0,'0'0'39'0,"0"0"-39"0,0 0-1 15,0 0 12-15,0 0 5 0,0 0-1 16,0 0-10-16,0 0-11 0,0 0-3 0,122-58-4 15,-103 53-8-15,-2 0-22 0,-2 2-39 0,1 1-46 16,-4 2-56-16,-2 0-69 0,-2 0-83 16,-4 0-249-16,-1 0-814 0</inkml:trace>
  <inkml:trace contextRef="#ctx0" brushRef="#br0" timeOffset="204955.31">20602 9729 2688 0,'0'0'104'0,"0"0"-41"0,0 0 11 0,0 0 11 16,0 0-5-16,0 0-23 0,0 0-27 16,0 0-20-16,0 0-8 0,0 0-5 0,0 0-12 15,0 0-24-15,130 3-48 0,-105-10-74 0,-3 0-133 16,-8 1-338-16,-4 2-919 0</inkml:trace>
  <inkml:trace contextRef="#ctx0" brushRef="#br0" timeOffset="205304.05">21096 9424 2798 0,'0'0'71'0,"0"0"-15"16,0 0 20-16,0 0 27 0,0 0 5 0,0 0-13 15,0 0-35-15,0 0-23 0,-57 136-8 16,53-115-9-16,-1 1 1 0,2 0-9 0,3-2-6 15,0 2-2-15,0-4-6 0,7-2 1 0,1-2 0 16,3-4 2-16,2-1-1 0,1-3 2 0,2-3 3 16,3-3 0-16,-1 0 0 0,1-3 3 15,1-5 1-15,-1-2-1 0,-1-2 7 0,0-2-3 16,-3-2 2-16,-2-1 1 0,-1-1-2 0,-6 1 1 16,0-1-4-16,-5-2 0 0,-1 1-2 15,0 1-3-15,-3-2-1 0,-5 1-4 0,-3 1 1 16,-1 0-2-16,-5 0 2 0,-3 2-2 0,0 1-4 15,-2 3 3-15,0 1-5 0,-2 4 1 0,3 1-2 16,1 3-14-16,0 3-22 0,4 0-48 0,1 0-103 16,5 4-383-16,4-1-1113 0</inkml:trace>
  <inkml:trace contextRef="#ctx0" brushRef="#br0" timeOffset="206722.64">19574 10511 1444 0,'0'0'372'0,"0"0"-184"0,0 0-30 16,0 0-9-16,0 0-6 0,0 0-13 0,0 0-20 15,0 0-23-15,0 0-11 0,0 0-7 0,0 0-7 16,0 0 2-16,0 0-10 0,0 0-3 16,-30-46 2-16,30 46-5 0,0 2 13 0,5 6 5 15,-1 5 4-15,2 7-3 0,-1 5-10 0,4 4-14 16,-1 5-14-16,0 2-5 0,-2 2-10 15,3 0-5-15,-3 3-1 0,-2-5-6 0,2 0 1 16,-2-3-2-16,2-1-1 0,-1-1 3 0,0-6-2 16,-1-3 2-16,3-5-5 0,-4-2 0 0,4-3-4 15,-3-3-7-15,1-2-8 0,-2-3-10 0,-1-2-13 16,3-2-19-16,-3 0-32 0,1 0-54 0,-1-4-88 16,3-1-182-16,-4 2-1200 0</inkml:trace>
  <inkml:trace contextRef="#ctx0" brushRef="#br0" timeOffset="207270.49">19990 10500 2655 0,'0'0'124'0,"0"0"-48"16,0 0-6-16,0 0 23 0,0 0 11 0,0 0 6 15,0 0-28-15,0 0-30 0,0 0-17 0,0 0-13 16,0 0-3-16,0 0-3 0,0 0 1 0,-132 37 2 16,117-18 1-16,0 1 3 0,4 3-1 15,1 0 2-15,2 2-1 0,4 1-4 0,2-2-3 16,-2 2-9-16,4 0-2 0,0-4-4 0,0 1-1 15,5-1 0-15,-1-1-2 0,3-1-4 0,1-3-1 16,2-1-2-16,0-2-3 0,3-3 6 16,-1-2-4-16,1-4 0 0,3-2 3 0,0-3-2 15,-1 0 1-15,-1-3 4 0,1-5 2 0,-3-2-1 16,0-1 4-16,-2-2-5 0,-1 1-2 0,-3-2 3 16,-2 0-3-16,-3 0 5 0,2-1 2 15,-1 2 0-15,-1-2-2 0,-1 0 3 0,0 2-3 16,0 0 1-16,0 1 10 0,0 1-7 0,0 2 3 15,0 3-1-15,0 2-4 0,0 1 7 0,0 3 2 16,0 0-1-16,1 1 1 0,0 5 3 16,0 4 1-16,1 1 4 0,1 4 4 0,-1 2-10 15,0 2 0-15,-1 2-2 0,1-1-7 0,2 2 9 16,-1-1-3-16,0-1-3 0,3 0-4 16,-3-1-1-16,4-3-7 0,-1-1 0 0,1-1-2 15,-1-2-14-15,-2-2 0 0,2-2-13 0,-3-2-6 0,0-1-13 16,2-2-21-16,-1-1-32 0,2-2-56 15,-3 0-135-15,-2 0-992 0</inkml:trace>
  <inkml:trace contextRef="#ctx0" brushRef="#br0" timeOffset="207770.31">20306 10546 1351 0,'0'0'21'0,"0"0"-13"0,0 0 27 0,0 0 44 15,0 0 24-15,0 0 12 0,0 0 1 0,0 0-3 16,0 0 10-16,0 0 14 0,0 0-2 0,0 0-13 16,0 0-16-16,0 0-18 0,-15-22-11 15,14 21-7-15,1 1 0 0,-2 0 2 0,2 0-4 16,-2 0-1-16,2 0-11 0,-1 0-6 0,1 0-7 16,0 0-5-16,-1 0-2 0,0 0-3 0,-1 1-1 15,-1 1 0-15,-1 0 2 0,4-2 0 16,-1 1 1-16,0 0-2 0,1 0-8 0,0 1-3 15,0 0-9-15,0 0-1 0,0 2 1 0,-1 2-2 16,1 1 0-16,0 3-3 0,-1 4-3 16,0 2 0-16,-3 2 1 0,3 5-2 0,0 0 1 15,1 2-1-15,0-1-5 0,0 0 2 0,0-1-2 16,4-1-3-16,3-2 2 0,3-2-6 0,0-2-3 16,0-2-4-16,6-3-5 0,-3-1-6 0,0-5 0 15,3 0-10-15,-2-4-10 0,2-1-17 16,-1 0-31-16,1-3-54 0,-5-2-135 0,-5 2-1044 0</inkml:trace>
  <inkml:trace contextRef="#ctx0" brushRef="#br0" timeOffset="208040.23">20478 10575 2544 0,'0'0'424'16,"0"0"-347"-16,0 0-29 0,0 0 22 0,0 0 10 16,0 0 4-16,0 0-13 0,0 0-31 15,23 119-11-15,-17-96-9 0,1 3-5 0,0-1 2 16,2 1-5-16,0 2-3 0,0 0-1 0,2 0 0 16,-3 0 0-16,1-2 0 0,-3 0 3 15,2-2-5-15,-3-3 2 0,-3 0 0 0,-1-3 0 16,-1-2-2-16,-2-2-5 0,-4-4-2 0,-4 0-7 15,2-5-16-15,-2-1-23 0,-3 0-36 0,2-3-50 16,-1-1-88-16,2 0-190 0,3 0-1223 0</inkml:trace>
  <inkml:trace contextRef="#ctx0" brushRef="#br0" timeOffset="208487.24">20626 10604 2863 0,'0'0'97'16,"0"0"-29"-16,0 0 1 0,0 0 18 0,0 0-2 15,0 0-9-15,0 0-25 0,0 0-27 16,0 0-11-16,0 0-4 0,0 0-3 0,55 129 3 16,-54-116 0-16,3-2-1 0,-2 1-3 0,0-3 2 15,-1-2-5-15,2-1 2 0,0-3 0 16,0 0-4-16,-1-3 3 0,4 0-1 0,-2-3 7 15,1-4-1-15,-1-1-2 0,4-2-2 0,-1-2-3 16,-1 1-1-16,4-4 2 0,-3 0 2 0,-2 0-1 16,2 1-1-16,-3 0 0 0,1-2-5 15,-3 3 3-15,1 1 0 0,1 1-2 0,-1 1 3 0,0 2 0 16,1 2-2-16,-1 3 1 0,-2 0 1 16,0 3-2-16,1 0 1 0,0 0-2 0,-1 0 0 15,0 3 1-15,0 3 3 0,1-1 1 0,-1 2 3 16,3 2 2-16,-1 0-2 0,1-1 4 0,3 0-1 15,-2 0-1-15,1 0 1 0,3-2-1 16,1 0 1-16,-1-4-2 0,1-2 3 0,0 0-3 16,0 0-2-16,-1-2 1 0,-4-5-8 0,2 0 0 15,-3-3-9-15,0 1-8 0,-3 0-6 16,-1-1-14-16,0 0-11 0,-6 1-18 0,1 2-26 16,-1-2-36-16,-1 2-66 0,2 1-135 0,0 1-633 15,3 3-596-15</inkml:trace>
  <inkml:trace contextRef="#ctx0" brushRef="#br0" timeOffset="208766.74">20889 10296 283 0,'0'0'18'0,"0"0"-21"16,0 0 28-16,0 0-12 0,0 0-47 15,0 0-135-15,0 0 36 0</inkml:trace>
  <inkml:trace contextRef="#ctx0" brushRef="#br0" timeOffset="209120.8">20889 10296 81 0,'16'-25'126'0,"-17"25"-4"0,1-2 11 15,0 2 52-15,-1 0-13 0,1 0-23 0,0-1-28 16,0 1-24-16,0 0 23 0,0-1 31 0,1 1 14 16,0-1 13-16,1 0-1 0,1-1-17 0,-2 0-9 15,0 1-18-15,0-1-11 0,-1 2-10 0,1-1-9 16,-1 0-9-16,0 0-11 0,1-1-5 0,-1 1-11 16,2 1-8-16,1 0-6 0,-2 0-4 15,2 0 6-15,-2 3 0 0,5 0 5 0,-2 4-1 16,1 1-9-16,0 4-4 0,3 1-7 0,2 3-3 15,-1 4-5-15,1 1-7 0,2 0-5 16,-2 3-10-16,2-1-3 0,-2 1-3 0,0-2-1 16,1 2 1-16,-2 0-4 0,-1-2-2 0,-3 1-1 15,1-2-5-15,-3-2-3 0,-1-3-7 16,-2-1-9-16,0-2-8 0,-5-2-13 0,-3-1-15 16,1-1-20-16,-1-1-22 0,-3-2-41 0,2-2-92 15,2-1-294-15,2-3-1092 0</inkml:trace>
  <inkml:trace contextRef="#ctx0" brushRef="#br0" timeOffset="209805.92">21151 10107 2549 0,'0'0'152'0,"0"0"-93"0,0 0-13 0,0 0 28 15,0 0 18-15,0 0 11 0,0 0-7 16,0 0-22-16,0 0-5 0,0 0-6 0,0 0 0 16,0 0 0-16,0 0-8 0,13 143-10 0,-3-111-14 15,0 3-13-15,0 1-11 0,1 0 2 0,-1 3 1 16,-1 0-4-16,2-2 0 0,-3 2-1 16,2-2-7-16,1 0 5 0,-1-5 2 0,1-2-4 15,0-2 6-15,-1-3-5 0,0-2-2 0,1-3 3 16,-1-2-3-16,-1-3 1 0,-4-2 1 0,4-2-6 15,-5-2-8-15,-1-3-2 0,-1-2-10 0,-2-1-9 16,0-2-12-16,-1-1-18 0,-5 0-28 0,3-1-37 16,-5-3-72-16,4 0-182 0,0 1-1243 0</inkml:trace>
  <inkml:trace contextRef="#ctx0" brushRef="#br0" timeOffset="210250.68">21481 10351 2460 0,'0'0'309'15,"0"0"-188"-15,0 0-23 0,0 0 12 0,0 0 2 16,0 0-6-16,0 0-25 0,0 0-25 16,0 0-17-16,0 0-15 0,0 0-5 0,0 0-8 15,0 0 0-15,0 0-3 0,15-2-3 0,3-5-1 16,1-1-8-16,1-1-1 0,0-1-6 0,-1 1-5 16,0 0-5-16,-3 1-9 0,-1 0-17 0,-4 2-24 15,-1 0-35-15,-4 3-51 0,-2 0-81 16,-3 1-179-16,0 2-1153 0</inkml:trace>
  <inkml:trace contextRef="#ctx0" brushRef="#br0" timeOffset="210471.37">21484 10453 2972 0,'0'0'132'0,"0"0"-64"0,0 0-10 0,0 0 15 16,0 0 7-16,0 0 0 0,0 0-25 15,0 0-16-15,0 0-11 0,0 0-11 0,0 0 0 16,124 10-5-16,-109-10 0 0,1 0-5 0,-1-2-1 16,0-1-3-16,0 0 0 0,-2 1-2 15,0-2-5-15,-1 1-5 0,-3-1-12 0,-1 1-9 16,-3-1-17-16,-2 0-28 0,3 1-38 0,-1-1-73 16,-2 1-185-16,0 1-1277 0</inkml:trace>
  <inkml:trace contextRef="#ctx0" brushRef="#br0" timeOffset="211116.56">22297 9649 2345 0,'0'0'68'15,"0"0"5"-15,0 0 19 0,0 0 26 0,0 0 14 16,0 0-12-16,0 0-29 0,0 0-20 15,0 0-10-15,0 0-3 0,0 0 5 0,0 0 1 16,0 0 2-16,0 0-3 0,-63 93-13 0,65-66-6 16,3-2-15-16,0 2-12 0,3-3-7 0,-1 1-8 15,-1-2 0-15,1-1-4 0,1-2-5 16,-3-3-9-16,1-1-9 0,-1-2-12 0,0-3-15 16,0 0-25-16,1-3-38 0,-2 1-49 0,0-2-73 15,-1-3-133-15,0 0-604 0,-1-3-560 0</inkml:trace>
  <inkml:trace contextRef="#ctx0" brushRef="#br0" timeOffset="211369.97">21962 10317 3206 0,'0'0'76'0,"0"0"-46"15,0 0-4-15,0 0 15 0,0 0 15 0,0 0-1 16,124-55-10-16,-89 42-14 0,1-2-10 0,1 0-5 16,2-1-1-16,-1 0 3 0,-1 1-2 0,1 0 1 15,-3 1-11-15,0 1-6 0,-4 2-1 16,-5 0-7-16,-4 3-9 0,-6 2-10 0,-5 1-15 16,-2 0-20-16,-4 3-25 0,-3-1-36 0,-2 2-75 15,0 1-168-15,0 0-1255 0</inkml:trace>
  <inkml:trace contextRef="#ctx0" brushRef="#br0" timeOffset="212053.55">22177 10417 2576 0,'0'0'95'0,"0"0"-39"0,0 0-8 16,0 0 24-16,0 0 19 0,0 0 11 0,0 0-8 15,0 0-16-15,0 0-14 0,0 0-14 0,0 0-12 16,0 0-4-16,0 0-9 0,0 0-2 16,16 94-7-16,-16-72-5 0,0 2-1 0,-1-1-6 15,1 0-1-15,-1 0-2 0,1-1-1 0,0-1 0 16,0-4-1-16,0-2 1 0,0-3 0 16,2-1 2-16,1-4-4 0,1-2-2 0,0-3 1 15,0-2-1-15,1 0 5 0,1-3-2 0,1-6 3 16,-1-2-2-16,-1-2-2 0,2-3 4 0,0 0 0 15,-1-3 0-15,0 0-2 0,0-2 0 16,0 2 0-16,2-2-2 0,-2 1 4 0,2 0-2 16,-1 4 3-16,2 0-1 0,-3 0 0 0,1 4 2 15,0 1-2-15,-2 2 1 0,2 4-1 0,-3 1 1 16,0 2-2-16,-2 2 2 0,1 0-3 16,-2 0 0-16,2 4 5 0,-2 2 1 0,0 4-1 15,0-1 1-15,-1 3-3 0,1 3-5 0,-1-3 6 16,2 5 2-16,-1-2-1 0,4 2 6 0,0 0-5 15,0-2-1-15,1 0 1 0,3-1-1 16,1-2-2-16,0-1-1 0,1-4 1 0,5-1-8 16,-3-2 7-16,0-4 4 0,1 0 0 0,1-1 10 15,-4-6-6-15,3-2 0 0,-2-2-1 0,-2-2-2 16,1-2 0-16,-4-1-2 0,-1-1 0 0,-4 1-7 16,0-1 4-16,-2 3 1 0,0-3 1 0,0 1 7 15,-4 0-12-15,-4-1-3 0,1 0 0 16,-4-2-6-16,-1 1 1 0,0-1 3 0,1 1-7 15,2 1-5-15,-1 0-2 0,4 3-14 16,1 0-9-16,2 1-28 0,2 2-47 0,1-2-87 16,0 5-228-16,3 1-1236 0</inkml:trace>
  <inkml:trace contextRef="#ctx0" brushRef="#br0" timeOffset="212315.42">22876 9928 3366 0,'0'0'37'0,"0"0"-41"16,0 0-18-16,0 0 13 0,0 0 9 0,0 0 4 15,0 0-7-15,0 0-18 0,0 0-8 0,0 0-7 16,127-46 0-16,-111 42-5 0,-1 2-19 16,1 0-27-16,-4 1-38 0,2-2-43 0,-1 2-88 15,-6 1-251-15,-3 0-988 0</inkml:trace>
  <inkml:trace contextRef="#ctx0" brushRef="#br0" timeOffset="212485.06">22887 10090 2944 0,'0'0'41'0,"0"0"-13"0,0 0 15 15,0 0 11-15,0 0 6 0,0 0-14 0,0 0-25 16,131-11-16-16,-110 6-9 0,0 0-7 0,1-2-8 16,-2 1-20-16,1-1-39 0,-2-2-67 15,-5 4-146-15,-7 0-1270 0</inkml:trace>
  <inkml:trace contextRef="#ctx0" brushRef="#br0" timeOffset="212909.42">23425 9431 2742 0,'0'0'144'0,"0"0"-67"16,0 0-8-16,0 0 22 0,0 0 11 0,0 0-6 15,0 0-20-15,0 0-24 0,0 0-8 0,0 0 0 16,0 0 7-16,0 0 3 0,0 0-14 0,0 0-11 16,19 82-16-16,-12-53-5 0,0 1-1 0,1 0-5 15,0-3 0-15,0 0-10 0,-1-3-2 16,2-1-7-16,0-1-13 0,1-3-16 0,0 0-23 15,0-1-28-15,1-5-42 0,-3 1-66 0,0-3-131 16,-3-1-442-16,0-4-811 0</inkml:trace>
  <inkml:trace contextRef="#ctx0" brushRef="#br0" timeOffset="213172.28">23357 10033 2077 0,'0'0'828'0,"0"0"-748"0,0 0-33 0,0 0 8 16,0 0 16-16,0 0 8 0,0 0-6 0,0 0-19 16,0 0-11-16,0 0-9 0,118-50-4 0,-95 41-1 15,5-3-2-15,0 1-6 0,4-2-4 0,0-1-7 16,3 1-7-16,0-1-3 0,-3 2-7 15,-1 1-3-15,-3 0-7 0,-6 2-17 0,-6 0-21 16,-2 4-40-16,-5 0-62 0,-3 1-109 0,-1 2-289 16,-4 1-1080-16</inkml:trace>
  <inkml:trace contextRef="#ctx0" brushRef="#br0" timeOffset="213637.04">23499 10167 2881 0,'0'0'71'0,"0"0"-62"0,0 0-16 16,0 0 18-16,0 0 16 0,0 0 8 0,0 0-1 16,0 0-11-16,0 0-9 0,0 0-4 0,-57 127 3 15,52-108 2-15,3 1 1 0,-1 1 3 16,3-2-6-16,0 1-3 0,0-2-2 0,3 0 2 16,4 0-3-16,2-2 6 0,1-3-2 0,3 0-4 15,0-2 1-15,1-3-5 0,2-3-1 16,3-1 2-16,-1-4 1 0,1 0-1 0,0-4 1 15,0-4 1-15,0-3-3 0,0-2 7 0,1-1 2 16,-5-3 1-16,0 0 9 0,-4-1 1 0,-3 2 2 16,-4-3 0-16,0 0-3 0,-4 0-6 15,0 0 0-15,0-3-5 0,-6 2-6 0,-2-3 1 16,0 1-6-16,-5 1 2 0,1 2 5 0,-1 2-5 16,-3 0 5-16,1 4-5 0,0 0-4 0,3 2-2 15,-2 1-7-15,3 2-13 0,1 0-20 0,1 2-31 16,2-1-66-16,2 3-135 0,1 1-1371 0</inkml:trace>
  <inkml:trace contextRef="#ctx0" brushRef="#br0" timeOffset="214095.95">24045 9576 3044 0,'0'0'96'0,"0"0"-35"0,0 0 1 0,0 0 7 15,0 0-2-15,0 0-16 0,0 0-29 16,0 0-8-16,0 0-7 0,0 0-6 0,0 0 1 16,0 0-8-16,0 0-3 0,0 0-10 0,104-41-5 15,-87 38-11-15,-5 0-17 0,2 2-15 16,-3 1-28-16,-2 0-31 0,-1 0-41 0,-1 0-72 16,-5 1-131-16,-1 2-1141 0</inkml:trace>
  <inkml:trace contextRef="#ctx0" brushRef="#br0" timeOffset="214269.93">24020 9761 2882 0,'0'0'77'0,"0"0"-32"16,0 0 7-16,0 0 9 0,0 0-5 0,0 0-9 16,0 0-20-16,0 0-10 0,0 0-14 15,121-7-4-15,-100 3-9 0,-1-1-14 0,1 0-19 16,0 1-36-16,-2-1-56 0,-1-1-119 0,-5 2-449 15,-3 0-876-15</inkml:trace>
  <inkml:trace contextRef="#ctx0" brushRef="#br0" timeOffset="-214409.29">24545 9365 1826 0,'0'0'515'15,"0"0"-439"-15,0 0-19 0,0 0 27 0,0 0 19 16,0 0 6-16,0 0-16 0,0 0-19 16,0 0-11-16,0 0-2 0,0 0 0 0,0 0 1 15,0 0-2-15,0 0-2 0,56-35-1 0,-56 41-9 16,0 3-4-16,0 3-10 0,0 3-9 0,-3 2-4 15,-1 4-8-15,-1 1 0 0,-2 1-4 0,-1 1-4 16,0 0-2-16,1 1-3 0,-1-2 0 16,-1 1 1-16,0 0-5 0,-2-2-2 0,2 0 2 15,0-3 0-15,-1-3 1 0,3-4 4 0,0-1-6 16,-1-4-3-16,3-4 1 0,-1-1-3 16,-1-2-5-16,3 0-2 0,-3-1-3 0,3-5 0 15,-4-3 4-15,5-1 4 0,-3-2 3 0,4-1 2 16,-2-1 1-16,1-1 0 0,2 0 0 0,0-1-2 15,1 1 2-15,0 0 4 0,0 0-2 0,0 2 3 16,2 2 3-16,4 0-4 0,-3 3 5 0,4 0 0 16,-3 1-3-16,5 2-1 0,-1 0 2 15,-1 1-4-15,2-1 1 0,-2 0 0 0,2 2-1 16,0 0 7-16,0 1 3 0,-2 0 0 0,0 0 3 16,2 2 0-16,1 0 5 0,0 0 6 15,-1 2-1-15,1 2 2 0,-1 2-4 0,0 2-3 16,0 2 1-16,0-2-1 0,-2 3-2 0,2 1-2 15,2-1-2-15,-2 1-6 0,0 1 2 16,2-2-5-16,0 0 2 0,-1 0-2 0,1-2-1 16,0-1 2-16,-1-3-2 0,1 0 3 0,-1-3-2 15,0-2 1-15,0 0 2 0,0 0-1 0,-1-4 2 16,1-3-2-16,-1-1 1 0,-1-3 1 0,-1-1-1 16,0-2 0-16,0 1 2 0,-4 0-2 0,1-1 0 15,-2 0 4-15,-2 0-2 0,0 1-2 16,-2 0 0-16,-3-2-1 0,-4 1 1 0,0-1 3 15,-1-1-6-15,0 1 0 0,-1 0 2 0,1 2 0 16,0 2 2-16,-1 0 1 0,2 3-4 16,2 0-2-16,-1 2 0 0,-1 0-3 0,1 1 0 15,-1 1-5-15,3 0-6 0,-1-1-16 0,-1 2-22 16,4 0-32-16,-3 2-67 0,2 1-147 0,0 0-1378 0</inkml:trace>
  <inkml:trace contextRef="#ctx0" brushRef="#br0" timeOffset="-211159.9">19341 11841 1271 0,'0'0'164'16,"0"0"-23"-16,0 0 22 0,0 0 25 0,0 0-1 15,0 0-26-15,0 0-30 0,0 0-22 0,0 0-13 16,0 0-4-16,0 0-6 0,0 0 0 16,29-65-2-16,-29 64-6 0,1 0-7 0,0 1-11 15,2 0-1-15,-1 4 0 0,1 3 0 0,-1 6-3 16,5 3-13-16,-4 4-13 0,4 1-16 0,-4 4-6 16,4-1-4-16,-4 0-2 0,5 1-3 15,-5-3-3-15,4 1-4 0,-4-2-5 0,3-3 5 16,-3 0 3-16,3-3 1 0,-4-3 6 0,0-5-4 15,-2-2 2-15,1-2 0 0,0-3 1 16,2 0-1-16,-2-3 1 0,0-6-1 0,1-3-2 16,0-2 2-16,3-4 0 0,-2-1-1 0,3 1 5 0,-2 0-5 15,-2-1 1-15,4 1-2 0,-3-1-4 16,2 3 6-16,-1-2 0 0,-2 4 1 0,5-1 0 16,-4 5 1-16,-1 0 1 0,3 4 1 0,-3 0 1 15,0 3-2-15,3 1-1 0,-2 2-1 16,3 0-1-16,-2 4 5 0,-1 3-1 0,4 1 2 15,-1 4 2-15,-2 3-3 0,-1 2 0 0,4 1 1 16,-4 0-4-16,3 2 2 0,-4-1 0 16,4 0-1-16,-2-1 4 0,1-1-2 0,1-2-2 15,1-2 0-15,1-3 1 0,-3-3-1 0,5-2 3 16,-3-4 4-16,0-1 0 0,-1 0 6 0,4-7 4 16,-3-2 1-16,-1-4-2 0,2-1-2 15,1-2-3-15,-2-1-4 0,-3 2 1 0,3-3-5 16,-4 2-2-16,-2-2-1 0,0 2-5 0,-1-4 3 15,0 2-2-15,0 0 0 0,0-1-2 0,0-1-4 16,0 0-4-16,-1 1-4 0,0 1-3 0,-1 3-5 16,1 3-5-16,1 2-7 0,0 2-17 0,0 5-23 15,0-1-38-15,2 4-73 0,0 0-154 16,2 0-1273-16</inkml:trace>
  <inkml:trace contextRef="#ctx0" brushRef="#br0" timeOffset="-210979.82">19828 11882 2973 0,'0'0'61'0,"0"0"-38"16,0 0-10-16,0 0 12 0,0 0 6 0,0 0-1 16,0 0-13-16,0 0-13 0,0 0-5 15,0 0-6-15,0 0-3 0,0 0-10 0,0 0-17 16,121-97-24-16,-112 95-43 0,0 1-78 0,-1 1-128 15,-4 0-400-15,-2 0-798 0</inkml:trace>
  <inkml:trace contextRef="#ctx0" brushRef="#br0" timeOffset="-210793.59">19816 12042 2698 0,'0'0'296'0,"0"0"-236"0,0 0-19 0,0 0 9 15,0 0 10-15,0 0-1 0,0 0-11 0,0 0-22 16,127-37-16-16,-106 30-11 0,-2 0-11 0,0 1-11 16,-1-1-31-16,-2 0-50 0,-4 1-85 0,-2 1-197 15,-5 3-1212-15</inkml:trace>
  <inkml:trace contextRef="#ctx0" brushRef="#br0" timeOffset="-210192.1">20433 11597 2661 0,'0'0'75'0,"0"0"-21"0,0 0 32 16,0 0 26-16,0 0 14 0,0 0-16 0,0 0-40 15,0 0-26-15,0 0-14 0,0 0-4 16,0 0-2-16,0 0-5 0,0 0-2 0,0 0-4 16,-47 114-5-16,40-97 0 0,1 1-3 0,-2 1-3 15,2-2-1-15,0 0-7 0,-1-1 4 16,2-1 0-16,-4-1 0 0,2-3 5 0,-2 0-9 16,4-2-3-16,-4-2-1 0,1-3-4 0,0-3 0 15,2-1 3-15,-1 0-4 0,-1-5-3 0,5-2 8 16,-2-3 2-16,2-2 3 0,1 0 3 15,1-3-3-15,1 3-2 0,0-3-1 0,0 1 2 16,0 0 1-16,3-2 1 0,0 4 3 0,2-1-2 16,-3 3 8-16,4 2 1 0,-2 0 0 15,3 2 11-15,-3 2-8 0,4 1 0 0,-1 2 5 16,-2 1-7-16,5 0 6 0,-3 0-2 0,1 3 1 16,-3 3 3-16,5 1-3 0,-3 1 1 0,0 0-4 15,3 2 2-15,-3 0 2 0,3 1 4 0,-1 1-2 16,2-1-3-16,0 2-2 0,-1-3-4 0,3 2-1 15,0-3-3-15,0-1-1 0,-1 0-2 16,4-3-2-16,-2-2 1 0,-1-1 2 0,2-2 3 16,-3 0 1-16,-1-5 3 0,-1-3 0 0,0-2-1 15,-1-1 1-15,-1-2 0 0,-4-1-2 0,2-3 0 16,-3 1 0-16,-3 1-4 0,0-1 6 16,0 1-1-16,0 0-2 0,-3 0 1 0,-4-2-3 15,-2 2-2-15,-1 1 2 0,0 1 1 0,0 3-2 16,-1 1 1-16,0 2 0 0,2 2-6 15,-3 3 2-15,2 2-4 0,0 0-5 0,0 3-1 16,1 4-10-16,0 2-17 0,3 0-39 0,-1-2-90 16,3 0-334-16,0-1-1190 0</inkml:trace>
  <inkml:trace contextRef="#ctx0" brushRef="#br0" timeOffset="-208661.08">19279 12673 2200 0,'0'0'108'0,"0"0"-18"0,0 0 24 0,0 0 29 15,0 0 14-15,0 0-12 0,0 0-31 0,0 0-27 16,0 0-17-16,0 0-6 0,0 0-10 0,0 0-4 15,-15-40-8-15,15 42-5 0,0 4-1 16,0 3 0-16,0 5 0 0,2 4-8 0,0 1-4 16,1 7-7-16,3 2-8 0,-2 1 8 0,3 3-11 15,2 2-1-15,-5-1-1 0,2 1-6 0,-3-1 4 16,2-3-2-16,-3 0 2 0,-2-2-9 16,1-2 9-16,-1-1-1 0,1-4 0 0,-1-3 16 0,3-2-16 15,1-3 4-15,-2-4 1 0,0 1-8 16,-1-3 7-16,3-1 1 0,-3-3-2 0,0 0-1 15,0-1-1-15,-1-1-4 0,1-1 0 0,-1 0 3 16,0 0-7-16,0 0-4 0,0 0-6 0,0 0-14 16,0 0-7-16,0-2-13 0,0-1-17 15,-1-1-28-15,-1-1-35 0,1-2-74 0,-2 2-182 16,3 1-1244-16</inkml:trace>
  <inkml:trace contextRef="#ctx0" brushRef="#br0" timeOffset="-208160.4">19610 12709 2867 0,'0'0'72'0,"0"0"-41"0,0 0-4 15,0 0 20-15,0 0 13 0,0 0 10 0,0 0-14 16,0 0-14-16,0 0-11 0,0 0-9 0,0 0 0 16,0 0 0-16,-98 119-1 0,97-97-1 15,1-2-8-15,0 0-6 0,0 1-3 0,0 0-2 16,2-2-3-16,3 0 1 0,-2-1-3 0,-1-2-1 16,3 1 1-16,-2-1-1 0,4-3 2 0,-3-1 0 15,2-1 0-15,-1-1-1 0,4-3 0 16,0-2 0-16,1-3-3 0,0-2 3 0,2 0 0 15,-1-6 1-15,0-2 2 0,2-2 0 0,-3-1 1 16,-2-1 0-16,1 0 3 0,-2-2 1 16,-4 2 1-16,-1-2 3 0,2 1-2 0,-3 3 1 15,0-3 0-15,0 1-1 0,-1 2 3 0,1 0-2 16,-1 3 3-16,0 1-1 0,1 1 5 0,-1 3 2 16,1 1 1-16,-1 1 1 0,0 0 3 15,3 0-1-15,-1 2 4 0,-1 4 4 0,0 2-3 16,0 1-1-16,0 2-6 0,0 1-6 0,1 2-6 15,1 0 1-15,-2 2 0 0,0 0-1 0,0-1 5 16,0 0-10-16,2 0-2 0,1 0-2 0,-1-2-9 16,5 0-2-16,-1-2-11 0,-2-2-15 15,3-2-14-15,-1 2-23 0,-2-3-31 0,3-1-46 16,-2-2-71-16,-1-2-167 0,-3 0-1216 0</inkml:trace>
  <inkml:trace contextRef="#ctx0" brushRef="#br0" timeOffset="-207916.01">19898 12747 2686 0,'0'0'89'0,"0"0"-24"15,0 0 21-15,0 0 23 0,0 0 8 0,0 0-8 16,0 0-38-16,0 0-19 0,0 0-13 0,-59 125-8 15,57-101-5-15,2-1-6 0,0 1-6 0,0-1-8 16,0 1-3-16,0-2-5 0,2-1-5 16,6-1-3-16,0-3-8 0,2-3-3 0,3-1-10 15,3-3-21-15,1-3-27 0,1-3-62 0,2-4-119 16,-5 0-350-16,-7 0-1005 0</inkml:trace>
  <inkml:trace contextRef="#ctx0" brushRef="#br0" timeOffset="-207637.2">20081 12859 2818 0,'0'0'237'0,"0"0"-179"0,0 0-20 0,0 0 26 15,0 0 18-15,0 0 5 0,0 0-14 16,0 0-24-16,0 0-13 0,34 123-5 0,-26-97 0 15,1 1-1-15,0 3-1 0,-1 2-6 0,2 0-3 16,-3-3-7-16,1 2-4 0,0-4-2 16,1 0-4-16,-5-2-3 0,2-2-4 0,-5-2 0 15,-1-3-4-15,0-2-4 0,-7-1-3 0,-1-1-13 0,-5-2-12 16,2 1-13-16,-4-5-17 0,-1-1-12 16,1-2-17-16,0-3-29 0,1-2-60 0,4 0-154 15,3 0-1254-15</inkml:trace>
  <inkml:trace contextRef="#ctx0" brushRef="#br0" timeOffset="-207159.97">20200 12837 2354 0,'0'0'611'16,"0"0"-556"-16,0 0-20 0,0 0 28 0,0 0 11 15,0 0 1-15,0 0-12 0,0 0-28 0,0 0-14 16,0 0-6-16,0 0 2 0,0 0-2 0,0 0-1 16,0 0-1-16,60 118-7 0,-58-102-3 15,-1 0-2-15,0-1-3 0,2-2 0 0,0-1-2 16,0-5-2-16,-1-1-2 0,4-3 0 0,-3-1-2 16,1-2 0-16,1 0 2 0,-2-5-1 0,4-2 3 15,-1-2 3-15,-1-3 2 0,1 0 4 0,-2-3 2 16,2 1 1-16,-1-3-4 0,4-1 1 15,-2-1 1-15,-1-1-2 0,2 1 8 0,1 0-7 16,-2 2 4-16,-2 2 1 0,0 3-1 0,-2 5 5 16,-1 2 0-16,-1 2-1 0,4 1-7 0,-4 1 1 15,0 1-4-15,1 0 1 0,-1 1 4 0,0 4 2 16,3 2 2-16,-2 2-1 0,0 1-3 16,0 3 3-16,3 0 0 0,-1-1 2 0,4 0 4 15,0-1-8-15,2-1 1 0,2-2-3 0,1-1-1 16,0-3 3-16,3-1 2 0,-2-3 3 15,0 0-4-15,-4-1 6 0,-3-4-2 0,0-2-1 16,-6 0 2-16,1-1-9 0,-2-2-5 0,0 1-2 16,-4-2-6-16,-2 0-5 0,1-2-6 0,-1-1-17 15,0 0-25-15,0 0-37 0,-4 0-59 16,4 1-119-16,0 1-420 0,2 4-939 0</inkml:trace>
  <inkml:trace contextRef="#ctx0" brushRef="#br0" timeOffset="-206926.53">20444 12392 2921 0,'0'0'207'16,"0"0"-158"-16,0 0-11 0,0 0 30 16,0 0 13-16,0 0 6 0,0 0-20 0,0 0-25 15,0 0-10-15,108 143-9 0,-91-112 1 0,0 1 1 16,-3 2-7-16,4 0-4 0,-3 0-4 0,2 1-7 15,-4 1 1-15,1-3-4 0,-4 0-4 16,-5 0-9-16,1-2-7 0,-5-3-16 0,-1-1-25 16,-3-3-31-16,-4-2-57 0,-2-2-79 0,0-7-155 15,6-5-1253-15</inkml:trace>
  <inkml:trace contextRef="#ctx0" brushRef="#br0" timeOffset="-206293.72">20821 12305 2120 0,'0'0'98'0,"0"0"-14"0,0 0 22 15,0 0 18-15,0 0 6 0,0 0-15 16,0 0-22-16,0 0-15 0,0 0-13 0,0 0-12 16,0 0-12-16,0 0-5 0,0 0 4 0,0 0 13 15,-13-14 14-15,17 27 6 0,2 7 2 0,-1 7-10 16,3 4-15-16,0 4-11 0,0 6-18 16,3 2-11-16,1 2-7 0,-1 1-2 0,2 2 1 15,0-3 0-15,0 0 4 0,1 0-8 0,-3-4 2 16,3-2-3-16,-2-5-4 0,-1-6 5 0,-1-4-1 15,-1-6 0-15,-4-2 3 0,1-6-8 16,-2-1-2-16,-3-3-4 0,-1-3-12 0,0-3-13 16,0 0-27-16,0 0-38 0,-4-5-58 0,0-2-95 15,1 1-191-15,1 3-1158 0</inkml:trace>
  <inkml:trace contextRef="#ctx0" brushRef="#br0" timeOffset="-206078.37">21026 12544 2967 0,'0'0'117'0,"0"0"-40"0,0 0-16 0,0 0 1 16,0 0-10-16,0 0-12 0,0 0-17 15,0 0-9-15,0 0-5 0,0 0-5 0,0 0-1 16,0 0-7-16,0 0 1 0,0 0-6 0,129-52-6 15,-116 49-5-15,3-1-11 0,-4 1-13 16,0 1-29-16,-3 0-60 0,0 2-114 0,-3-1-292 0,-2 1-1051 16</inkml:trace>
  <inkml:trace contextRef="#ctx0" brushRef="#br0" timeOffset="-205919.26">21062 12685 2840 0,'0'0'88'0,"0"0"-54"16,0 0-6-16,0 0 17 0,0 0 4 0,0 0-9 16,0 0-19-16,0 0-25 0,135-13-20 15,-113 6-19-15,4-3-20 0,-2 1-67 0,-6 2-190 16,-5 1-1243-16</inkml:trace>
  <inkml:trace contextRef="#ctx0" brushRef="#br0" timeOffset="-205283.86">21755 11941 2389 0,'0'0'149'0,"0"0"-20"16,0 0-7-16,0 0 16 0,0 0 7 0,0 0-5 16,0 0-23-16,0 0-23 0,0 0-25 0,0 0-19 15,0 0-7-15,0 0-4 0,0 0-3 0,0 0-1 16,6 25-10-16,1 2-11 0,-1 0 1 15,1 3-4-15,2 0-4 0,-2 0 2 0,2-1-7 16,-1-2-5-16,0-2-3 0,0-2-6 0,0-4-10 16,-1-2-7-16,-1-2-10 0,0 0-14 15,-2-2-2-15,0-3-16 0,-2-1-26 0,0 0-32 16,-2-5-59-16,0 1-106 0,0-3-343 0,0-2-935 0</inkml:trace>
  <inkml:trace contextRef="#ctx0" brushRef="#br0" timeOffset="-205034.06">21625 12459 2977 0,'0'0'118'16,"0"0"-63"-16,0 0-27 0,0 0 15 0,0 0 11 15,0 0 4-15,0 0-8 0,0 0-13 0,0 0-11 16,0 0-5-16,0 0-3 0,0 0-9 15,141-24 0-15,-112 11 1 0,1 1-5 0,2-2 1 16,0-2-2-16,1 0-5 0,-5 2 1 0,0-1-3 16,-3 2-1-16,-5 2-3 0,-3 2-5 0,-3 3-7 15,-3 1-12-15,-2 1-18 0,-5 2-34 16,0 2-67-16,-2 0-136 0,-1 0-307 0,0 1-1030 0</inkml:trace>
  <inkml:trace contextRef="#ctx0" brushRef="#br0" timeOffset="-204326.28">21739 12698 1909 0,'0'0'950'15,"0"0"-907"-15,0 0-32 0,0 0 17 0,0 0 35 16,0 0 28-16,0 0 9 0,0 0-15 15,0 0-29-15,0 0-19 0,0 0-12 0,0 0-3 16,0 0-3-16,0 0 1 0,21 122-1 0,-20-105-3 16,1 1 0-16,-1-3-10 0,1-1-2 0,-1 0 0 15,0-1-4-15,2-2 1 0,1-3 0 16,-2-1-4-16,0-1 0 0,2-3-1 0,-1-2 0 16,1-1 2-16,-2-1 0 0,2-5 2 0,0-4 2 15,1-1-2-15,-2-3 0 0,4-1 0 0,-1-1 1 16,0 0 1-16,-1-1 1 0,1-2-1 15,1 2 2-15,0 1-1 0,0 1-1 0,0 1 4 16,0 2 0-16,0 1 1 0,1 2 2 0,-3 1 1 16,1 3 0-16,-3 1-1 0,1 1 0 0,-1 2-4 15,0 1-1-15,-2 0 1 0,0 0-3 0,2 4 4 16,-2 1-1-16,0 1 2 0,2 2 1 16,-3 2-1-16,1 0 2 0,2 0-1 0,-1 2 0 15,0-1-1-15,2 2-2 0,4 1-2 0,-3-2-2 16,4 0 1-16,-1-1 0 0,5-2 0 15,-1-1 0-15,2-3-2 0,-2 0 0 0,2-2 1 16,1-3 2-16,0 0-1 0,0 0 1 0,-1-6 1 16,-1-2 0-16,0-3 3 0,-2-2 2 0,0 1 1 15,-2-3-1-15,-1-1-2 0,0 4 1 0,-3-4-1 16,-3 3-1-16,1-3 0 0,-3 0-2 16,0 1-2-16,0-1 0 0,-1-1-2 0,-3 1 1 15,-2 0-1-15,-2-3 1 0,-1 4-2 0,1 1 1 16,-1 3-2-16,-1 1-1 0,3 0 2 0,0 3-6 15,0 2-6-15,1-1-10 0,2 3-16 16,1 0-24-16,1 0-38 0,0 0-65 0,0 1-169 16,1 0-1357-16</inkml:trace>
  <inkml:trace contextRef="#ctx0" brushRef="#br0" timeOffset="-203777.18">22395 12172 2065 0,'0'0'222'0,"0"0"-67"0,0 0-15 0,0 0 12 16,0 0-5-16,0 0-18 0,0 0-33 0,0 0-31 15,0 0-21-15,0 0-14 0,0 0-10 0,0 0-4 16,0 0-6-16,0 0-6 0,47-47 0 16,-34 40-7-16,0 1-3 0,0-1-5 0,1 1-15 15,-1 1-8-15,0 0-16 0,-2 2-19 0,0 0-21 16,-2 2-30-16,1 1-49 0,-5 1-81 16,-1 3-164-16,-3-2-1054 0</inkml:trace>
  <inkml:trace contextRef="#ctx0" brushRef="#br0" timeOffset="-203626.9">22427 12262 2455 0,'0'0'200'0,"0"0"-89"0,0 0-27 15,0 0-9-15,0 0-10 0,0 0-12 0,0 0-20 16,0 0-16-16,0 0-13 0,0 0-14 0,0 0-17 16,0 0-27-16,121-23-41 0,-101 16-73 15,-6 0-152-15,-4 4-1208 0</inkml:trace>
  <inkml:trace contextRef="#ctx0" brushRef="#br0" timeOffset="-203309.61">22958 11583 2794 0,'0'0'314'0,"0"0"-267"0,0 0-10 0,0 0 26 16,0 0 14-16,0 0 6 0,0 0-13 0,0 0-24 16,0 0-9-16,0 0-8 0,0 0 0 15,0 0 0-15,0 0-1 0,0 0-5 0,-1 111-7 16,7-80-4-16,0 1-7 0,3 0 1 0,2 0-6 15,-1-1-8-15,0-1-7 0,2-5-11 0,1 1-15 16,-2-2-14-16,1-2-21 0,-3-2-36 16,-1 1-51-16,-2-1-96 0,-4-5-217 0,0-5-1140 0</inkml:trace>
  <inkml:trace contextRef="#ctx0" brushRef="#br0" timeOffset="-203102.8">22781 12278 3073 0,'0'0'66'0,"0"0"-33"15,0 0 17-15,0 0 16 0,0 0 4 0,0 0-11 16,128-71-20-16,-95 58-21 0,2 2-5 0,-1-2-6 16,5-1-5-16,0 0-1 0,-5 2-5 0,1 3-8 15,-5-2-9-15,-5 3-11 0,-4 0-11 16,-4 4-11-16,-4 0-17 0,-4 0-40 0,-2 2-88 15,-4 1-215-15,-1 1-1177 0</inkml:trace>
  <inkml:trace contextRef="#ctx0" brushRef="#br0" timeOffset="-202476.43">22973 12359 2889 0,'0'0'75'15,"0"0"-41"-15,0 0 3 0,0 0 10 0,0 0 5 16,0 0-2-16,0 0-17 0,0 0-13 15,-46 128-9-15,33-106-4 0,3-3 0 0,-3 1-2 16,0 0-1-16,1-1 0 0,-4 0-2 0,2 1-1 16,-4-3 0-16,3 0 0 0,-1-3 0 15,2 0 0-15,1-4-1 0,2-2-3 0,1-2-3 16,5-3-3-16,0-3-2 0,4 0-8 0,1-3-2 16,0-6-3-16,1-3 2 0,4-1 9 15,2-3 2-15,1-2 5 0,0 1 3 0,1-3 1 16,1 2 5-16,0 0 1 0,0 0 4 0,1 2 4 15,0 1 4-15,-1 3 1 0,3 0 5 0,-3 1 1 16,0 4-4-16,0 2 0 0,-3 1-4 0,1 2-4 16,-2 2-1-16,0 0-2 0,0 0 0 0,-1 3 1 15,2 3 0-15,-2 0-2 0,2 0-2 16,-2 0-2-16,0 1 1 0,2 0 0 0,1 0 7 16,1 2 0-16,-1-2 0 0,2 0-3 0,3-1-5 15,-2-1-1-15,4-1-1 0,-3-1 4 0,3-2-4 16,1-1 1-16,2 0-1 0,-2-4-1 15,0-3 3-15,1-1 2 0,-4 0 0 0,-2-3-1 16,-1 1-1-16,-1-3 1 0,-3 1-1 0,-2-2 7 16,0 2 1-16,-3-2 0 0,-1 1 0 0,0 1-3 15,-4 1-3-15,-2-1-1 0,-4 0-3 16,-1 1 1-16,-2-2 0 0,0 3-1 0,-2-1 2 16,-1 2-1-16,1-1-4 0,1 0 2 0,0 3-4 15,1 1-6-15,1 1-4 0,4 1-15 16,-1 0-29-16,3 2-52 0,1-2-114 0,2 3-387 15,2-1-1053-15</inkml:trace>
  <inkml:trace contextRef="#ctx0" brushRef="#br0" timeOffset="-201976.72">23369 11917 2910 0,'0'0'133'0,"0"0"-94"0,0 0-32 0,0 0 13 16,0 0 8-16,0 0 3 0,0 0-8 15,0 0-10-15,0 0-9 0,0 0 0 0,0 0 7 16,0 0 2-16,0 0 5 0,-15 6 3 0,18-7 3 16,3 0 0-16,0-3-3 0,1 2-1 0,3-2-7 15,3 0-4-15,-1-2 0 0,3 2-4 0,-1-2 0 16,2-2-2-16,0 0-2 0,1 0-5 16,0 0-1-16,2 0-1 0,-5 0-7 0,4 1-8 15,-6 1-12-15,1 1-22 0,-5 1-23 0,0 0-23 16,-2 4-31-16,-2-2-44 0,-3 2-83 15,0 0-177-15,0 0-1059 0</inkml:trace>
  <inkml:trace contextRef="#ctx0" brushRef="#br0" timeOffset="-201798.52">23400 12078 2671 0,'0'0'119'0,"0"0"-49"16,0 0 3-16,0 0 12 0,0 0-1 15,0 0-14-15,0 0-21 0,0 0-16 0,0 0-12 16,0 0-4-16,132-32-8 0,-110 23-5 0,2 1-6 16,-2-1-9-16,1 0-4 0,1 1-21 0,-3-2-22 15,-2 0-46-15,-1 0-102 0,-5 2-242 0,-5 2-1158 16</inkml:trace>
  <inkml:trace contextRef="#ctx0" brushRef="#br0" timeOffset="-201409.31">23903 11529 3093 0,'0'0'76'0,"0"0"-47"0,0 0 4 0,0 0 22 16,0 0 10-16,0 0 1 0,0 0-19 0,-31 129-23 15,30-105-11-15,0 0-4 0,1-1-1 16,0 1-2-16,0-1 2 0,1-1 0 0,2 0 3 16,5-1-4-16,1-4 1 0,1-1 2 0,3-4-8 15,1-4 7-15,2-1 0 0,2-4-1 0,2-3 2 16,-2 0-2-16,5-6 1 0,-1-4-2 0,-1-2 2 16,1-2 1-16,0 0 1 0,-3 0 2 15,-1-3-1-15,-3-1 5 0,-5 1 3 0,-3-3-2 16,-1 2 1-16,-5-1-6 0,-1 0-1 0,0-1-4 15,-8-1-4-15,-2 0 1 0,-1 1-5 16,-5 1 1-16,-3 1 1 0,1 2-3 0,-3 4 3 16,-2 1 0-16,1 4-4 0,0 2 0 0,0 2-4 15,3 3-8-15,-2 0-9 0,1 0-23 0,4 0-41 16,1 0-72-16,4 2-215 0,3-1-1378 0</inkml:trace>
  <inkml:trace contextRef="#ctx0" brushRef="#br0" timeOffset="-198960.22">19858 14476 2214 0,'0'0'143'15,"0"0"-55"-15,0 0-5 0,0 0 18 0,0 0 6 16,0 0 0-16,0 0-20 0,0 0-16 0,0 0-13 15,0 0-6-15,0 0 2 0,-122-23 0 16,111 32 0-16,-3 1-2 0,-1 2-7 0,4 2-6 16,0 3-6-16,2 2-11 0,-1-1-6 0,6 3-6 15,-1 0-9-15,4 1-2 0,0-1-1 16,1-2-3-16,0-2-3 0,0 1-2 0,2-4-2 16,3-1-1-16,-2-2-2 0,5-2 2 0,-3-3-1 15,4-3-1-15,0-3-1 0,1 0-4 0,0-8 7 16,0-5 2-16,1 0 10 0,-2-5 2 15,0 0 0-15,-1-2 2 0,-2 0-3 0,2-1 0 0,-4 0 0 16,-1 2 2-16,-2 0 3 0,-1 1-1 16,0-1 5-16,0 4-1 0,0 1-3 0,-1 4 7 15,0 2-3-15,1 3 2 0,0 2 0 0,0 2-4 16,0 1-4-16,0 0 7 0,0 5 7 16,2 3 3-16,0 4 9 0,0 3-8 0,4 5-5 15,-3 1-5-15,2 3-6 0,-1-2-1 0,-1 1-5 16,4-1-4-16,-1-2-11 0,1-1-6 0,3-2-14 15,0-1-26-15,5-3-38 0,-3-1-78 16,-1-5-161-16,-4-2-1169 0</inkml:trace>
  <inkml:trace contextRef="#ctx0" brushRef="#br0" timeOffset="-198660.62">20050 14456 2683 0,'0'0'123'0,"0"0"-33"0,0 0 11 16,0 0 2-16,0 0-13 0,0 0-27 0,0 0-31 15,0 0-10-15,0 0-15 0,0 0-2 0,0 0-2 16,-30 120-5-16,41-107 5 0,-2 0 2 0,1 1 3 16,1-1 1-16,1-1 5 0,2 1 1 15,-1-2 1-15,-2 1 6 0,-1 1 0 0,1-2 1 16,-2 1-1-16,-3-2 1 0,-2 0-1 0,-4 1-4 15,0-3 1-15,-1-1-2 0,-7 2-4 0,-2-1-5 16,-2 0-3-16,-5-1-4 0,1 0-6 16,-3 1-3-16,-2 0-4 0,1-3-5 0,2 0-7 15,-1 0-21-15,8-4-39 0,1-1-73 0,5 0-230 16,0 0-1307-16</inkml:trace>
  <inkml:trace contextRef="#ctx0" brushRef="#br0" timeOffset="-197694.27">20541 14536 1524 0,'0'0'231'0,"0"0"-75"16,0 0 6-16,0 0 23 0,0 0 3 15,0 0-15-15,0 0-26 0,0 0-30 0,0 0-16 16,0 0-9-16,0 0-11 0,0 0-11 0,0 0-9 15,0 0 0-15,-14-79-3 0,16 91 1 0,4 5-5 16,-2 4-17-16,2 4-9 0,-3 1-12 16,4 2-6-16,-3 0 1 0,1-1-7 0,-2 2-6 15,-1-2 0-15,1-1-7 0,1-1 2 0,-2-1 3 16,0-3-2-16,3-2-1 0,-2-4-1 0,-1-2 0 16,4-2 0-16,-3-4 2 0,3-4-3 15,-2-1-3-15,3-2 0 0,-3-4 0 0,2-4 4 16,-2-4 6-16,3-2 1 0,-3-3-1 0,3-2 3 15,-2 0 0-15,-1-1-2 0,-1-1 0 0,0 0 6 16,0-1-1-16,-1 0 0 0,-1 1 4 16,0-2-6-16,0 3 0 0,3 3 0 0,-2 3 3 0,-1 2-2 15,0 3 1-15,0 4-2 0,0 2 2 16,-1 3-2-16,1 0 0 0,1 0 2 0,1 4 0 16,-1 4 5-16,0 6 0 0,3 3 0 0,-2 2-1 15,-1 2-3-15,3 0 1 0,-1 0-5 16,0 3-4-16,2-3 4 0,2 0 0 0,0 0-1 15,1-3 2-15,3-1-2 0,-4-2-4 0,3-2 4 16,-1-2-2-16,2-3 3 0,0-2 2 16,0-3 4-16,0-3 2 0,1-3 2 0,-1-5 1 15,1-5-1-15,-2 0 1 0,0-4 0 0,-1 0 1 16,-1-1-2-16,-2-3 0 0,-3 2-1 0,-3-1-2 16,-1-1 1-16,0 2-4 0,0-3-2 15,-4 0-1-15,-3-1-2 0,-2-1 0 0,1 0-2 16,-5-2 0-16,3 2-1 0,-2 1 0 0,-1 2-2 15,0 3 1-15,2 2-2 0,2 3-6 0,4 3-4 16,0 2-14-16,3 4-24 0,2 1-34 16,0 1-66-16,0 1-142 0,4 1-1398 0</inkml:trace>
  <inkml:trace contextRef="#ctx0" brushRef="#br0" timeOffset="-197144.37">21257 14548 2463 0,'0'0'210'0,"0"0"-94"16,0 0-10-16,0 0 19 0,0 0 4 0,0 0-7 16,0 0-25-16,0 0-17 0,0 0-16 0,0 0-15 15,0 0-8-15,0 0-14 0,0 0-6 16,0 0-5-16,-38 23 1 0,45-21-4 0,4 2 1 16,0-2 0-16,1 2-6 0,7-3 5 0,0 1-4 15,3-2-2-15,2 0 5 0,4 0-7 16,1 0 1-16,2 0-1 0,0 0-2 0,-1 0 2 15,0-3-3-15,-2 1-1 0,-4-1-2 0,-2 1 1 16,-5-1 0-16,-6 2 0 0,0 0 1 16,-5 0-3-16,-4 1-1 0,0-1-3 0,-2 1-3 15,0 0-1-15,0-1-8 0,0-2-8 0,-1 2-17 16,-2-2-15-16,-3 0-27 0,2 0-38 0,-3-2-59 16,0 0-122-16,2 1-348 0,0 0-967 0</inkml:trace>
  <inkml:trace contextRef="#ctx0" brushRef="#br0" timeOffset="-196793.95">21573 14357 2831 0,'0'0'128'0,"0"0"-35"16,0 0 7-16,0 0 11 0,0 0-9 0,0 0-19 15,0 0-27-15,0 0-21 0,0 0-7 0,0 0-6 16,0 0-4-16,0 0-3 0,0 0-4 15,0 0 0-15,46 77-2 0,-36-67 1 0,3 2-3 16,-1 0-3-16,2-1 1 0,-2 0-3 0,4 1 4 16,0 1-2-16,-1-2-1 0,1 0-1 15,-1 0-1-15,-3 2 2 0,-1-2-1 0,-1 1 2 16,-4-1-4-16,-2-1 2 0,-3 0-1 0,-1 0 0 16,0-1 5-16,-2 0-1 0,-3-1 0 0,-2 2 1 15,-2-2-4-15,-2 1 1 0,0 0-2 0,-1-1 0 16,0 1 3-16,-2 0-2 0,2-2 1 0,-1 2 0 15,-1-1-2-15,2 0 2 0,-1-1-5 16,4 0-3-16,-1-3-9 0,6-1-7 0,-3-1-11 16,5-2-21-16,0 0-23 0,2 0-34 0,0-4-45 15,0-2-86-15,0 0-200 0,1 2-1186 0</inkml:trace>
  <inkml:trace contextRef="#ctx0" brushRef="#br0" timeOffset="-196309.72">21987 14391 2710 0,'0'0'113'16,"0"0"-37"-16,0 0 14 0,0 0 25 0,0 0-5 15,0 0-20-15,0 0-38 0,0 0-24 0,0 0-10 16,0 0 0-16,0 0 2 0,0 0-1 16,0 0-1-16,0 0-3 0,-24 117-2 0,24-100-3 15,0 0 0-15,3 0 2 0,2 1-5 0,-1-1 0 16,4-1-5-16,-2-1-3 0,2-2 4 0,2-1-3 16,1-1 4-16,0-3-2 0,1-1-2 15,1-4 0-15,2 0 2 0,0-3 3 0,0 0 0 16,0-3 2-16,-2-4-2 0,2-2-6 0,-1-2 6 15,-2 0-1-15,-1-1 1 0,-2-2 8 16,-1 0-5-16,-3-1-3 0,-2 1 3 0,-1-1-1 16,-2 0-2-16,0-1 3 0,0 1-3 0,-3 0-8 15,-2-1 6-15,-1 0-1 0,-4 0-2 16,-1 1 10-16,0-2-9 0,-4 4-1 0,2-1 2 16,-3 1-2-16,2 2 2 0,-3-1 0 0,3 3 0 15,-2 1-6-15,3-1 4 0,0 2 0 0,1 1-4 16,0 3 4-16,1 3-1 0,2 0-3 0,2 1 1 15,-2 5-2-15,3 1-2 0,3 1-2 16,1 1-5-16,2 0-8 0,0-1-11 0,0 1-16 16,4-1-26-16,0-1-42 0,3 0-79 0,-3-2-197 15,-1-3-1251-15</inkml:trace>
  <inkml:trace contextRef="#ctx0" brushRef="#br0" timeOffset="-195868.99">22457 14473 2826 0,'0'0'258'0,"0"0"-249"16,0 0-34-16,0 0 2 0,0 0 8 15,0 0-6-15,0 0-29 0,0 0-71 0,0 0-122 16,0 0-209-16,0 0-1059 0</inkml:trace>
  <inkml:trace contextRef="#ctx0" brushRef="#br0" timeOffset="-195727.14">22704 14462 2217 0,'0'0'250'0,"0"0"-224"0,0 0-30 16,0 0-4-16,0 0-19 0,0 0-55 0,0 0-133 15,0 0-771-15,0 0-185 0</inkml:trace>
  <inkml:trace contextRef="#ctx0" brushRef="#br0" timeOffset="-195581.53">22947 14428 2926 0,'0'0'20'0,"0"0"-41"15,0 0-1-15,0 0 5 0,0 0-8 0,0 0-51 16,0 0-131-16,0 0-275 0,0 0-1041 0</inkml:trace>
  <inkml:trace contextRef="#ctx0" brushRef="#br0" timeOffset="-195377.08">23193 14447 2617 0,'0'0'125'0,"0"0"-88"16,0 0 9-16,0 0 32 0,0 0 19 0,0 0 2 0,0 0-15 15,0 0-17-15,0 0-12 0,0 0-7 16,0 0-13-16,0 0-16 0,0 0-12 0,0 0-12 16,76 32-6-16,-72-29-17 0,-3 1-24 0,2-1-49 15,-1-1-101-15,-2 1-238 0,1-2-1187 0</inkml:trace>
  <inkml:trace contextRef="#ctx0" brushRef="#br0" timeOffset="-194693.93">23924 14244 2555 0,'0'0'229'0,"0"0"-195"0,0 0-23 0,0 0 15 16,0 0 16-16,0 0 15 0,0 0 11 15,0 0-7-15,0 0-7 0,0 0-2 0,0 0-13 16,0 0-4-16,0 0-5 0,0 0-11 0,-31 57-7 16,22-39-4-16,-1-1-6 0,-1-2-1 15,1 2-3-15,-5-1-2 0,1 1-4 0,-1-2-6 16,-2 1 1-16,-2 0-4 0,1-1 8 0,1-1 3 16,-2 0 2-16,0-1 5 0,3-2-4 15,2-2 5-15,1-1 1 0,4-4-3 0,2-1 1 16,5-3-10-16,1 0-12 0,1-6-7 0,0-3-2 15,6-1 5-15,1-3 10 0,3-1 7 0,4-1 4 16,-1 0 3-16,0 0 1 0,1 0 3 0,1 1 7 16,-3 1-2-16,3-1 4 0,-1 1 3 0,0 1-2 15,1 2 7-15,-3 0 2 0,3 1 1 16,-2 2-1-16,0 0 0 0,-2 2 0 0,1 1 0 16,-1 3 5-16,-4 1-6 0,2 0 0 0,-1 4-3 15,-5 2-5-15,4 2 2 0,-4 0-1 0,1 2-1 16,1 1 2-16,-1-1-6 0,2 1 0 15,-3 0-2-15,4 0 3 0,-1 0-3 0,3-1-1 16,0-1-1-16,2-1-11 0,1 0 7 0,2-4 2 16,-2 1 2-16,3-2 9 0,-1-3-6 0,3 0-4 15,-2-1 0-15,2-6 2 0,-3 1 0 16,2-2-1-16,-3-1 2 0,-3-2-7 0,-1-1 7 16,-3 0 3-16,-2-2-1 0,-3 2 2 0,-1-2-4 15,0 0-1-15,-4-1-2 0,-2 1-1 16,-1 1-1-16,-2-1 0 0,-1 2 0 0,-3 1 3 15,1 1-5-15,-2 4-1 0,-1 1-3 0,4 1-10 16,-4 2-10-16,1 2-29 0,2 0-50 0,-3 0-108 16,5 0-412-16,5 3-1074 0</inkml:trace>
  <inkml:trace contextRef="#ctx0" brushRef="#br0" timeOffset="-192694.67">19349 15593 2155 0,'0'0'150'16,"0"0"-72"-16,0 0-4 0,0 0 27 0,0 0 22 15,0 0 16-15,0 0-5 0,0 0-18 16,0 0-13-16,0 0-18 0,0 0-20 0,0 0-7 15,-10-32-4-15,12 40 0 0,3 5 1 0,-2 4-7 16,5 3-10-16,-4 5-12 0,4 3-5 0,-1 1-2 16,-3 4 1-16,5 1-3 0,-6 2-3 15,4-2 0-15,-4 0-2 0,2-2-1 0,-2-5 0 16,4 0-5-16,-4-1-2 0,-1-4-1 0,2-2 0 16,-1-3-2-16,-2-3 0 0,0-3 0 0,0-3-3 15,0-2 1-15,-1-1-2 0,3-3-3 16,-3-1 2-16,0-1-10 0,0 0-5 0,0 0-9 15,0-1-19-15,0-4-20 0,0 0-27 0,0-2-40 16,0-2-79-16,0 2-208 0,0 2-1237 0</inkml:trace>
  <inkml:trace contextRef="#ctx0" brushRef="#br0" timeOffset="-192210.45">19721 15536 2746 0,'0'0'75'0,"0"0"-33"0,0 0 2 16,0 0 21-16,0 0 15 0,0 0 4 0,0 0-16 16,0 0-14-16,0 0-7 0,0 0-3 0,0 0-1 15,0 0-1-15,-121 55-3 0,112-33-2 16,2 2-7-16,3 2-4 0,-2 2-5 0,5 3-6 15,-1-2-4-15,1 1-4 0,1 0-3 0,0-3-2 16,0 0-2-16,0-1 2 0,3-2-2 0,-1-2-1 16,5-2-2-16,1-3 1 0,2-4-2 15,0-4-1-15,1-3 5 0,3-2 0 0,-1-4-2 16,1 0 0-16,-1-2-3 0,-2-6 1 0,2-2 4 16,-1-2 0-16,0-3 2 0,-3 1-1 0,-3-2-1 15,2 0 1-15,-2-1 0 0,-3 1 3 0,-2 1-2 16,-1 0-1-16,0-1-2 0,0 4 3 0,0-2 0 15,0 1-2-15,0 5 5 0,0 1-4 16,0 2 2-16,0 3 3 0,0 1 1 0,0 1 4 16,0 1-1-16,0 7 4 0,0 2-3 0,0 4 1 15,0 3 0-15,0-1-2 0,0 3 5 16,0 1-4-16,0 0-4 0,0 1-1 0,0-3-4 16,0 1-2-16,0 0 0 0,2-3-4 0,3 0-6 15,-2-2-7-15,3 0-3 0,-2-3-10 16,1-1-8-16,1-3-7 0,0-2-15 0,-1-3-23 15,4-2-40-15,1 0-95 0,-3-1-262 0,-4-3-1168 0</inkml:trace>
  <inkml:trace contextRef="#ctx0" brushRef="#br0" timeOffset="-191960.94">20004 15555 2708 0,'0'0'123'0,"0"0"-10"16,0 0 10-16,0 0 7 0,0 0-10 0,0 0-27 16,0 0-26-16,0 0-17 0,0 0-5 0,0 0-8 15,0 0-5-15,0 0-4 0,-75 138-6 0,71-113-4 16,-2-2-3-16,5 2-4 0,0 1-4 16,1 0-1-16,0-3-2 0,2-2-6 0,3-1 4 15,1-2-6-15,4-3-6 0,1-1 0 0,4-4-11 16,-1 0-10-16,3-4-12 0,-2-3-24 15,1 0-31-15,-2-3-41 0,1 0-68 0,-2-3-140 16,-4 0-790-16,-6 0-458 0</inkml:trace>
  <inkml:trace contextRef="#ctx0" brushRef="#br0" timeOffset="-191493.94">20160 15665 2777 0,'0'0'113'0,"0"0"-39"0,0 0 8 16,0 0 16-16,0 0-3 0,0 0-13 0,0 0-23 15,0 0-18-15,0 0-7 0,-11 127-3 0,11-113-6 16,0-1-4-16,0-2-7 0,3-2-5 16,1 1-5-16,1-3-2 0,0-1 0 0,1 0-2 15,1-4 0-15,-1 0-2 0,2-2 0 0,0 0 4 16,0-6-2-16,0-1 0 0,0-2 2 0,1-2-2 15,-1-2 1-15,0-1-1 0,-1-3-2 16,-1 2-2-16,0 0 4 0,-1 0 1 0,-1 1 4 16,0 3-1-16,-1 0-4 0,-3 2 2 0,3 2-1 15,-1 2-2-15,-1 1 5 0,0 3-4 16,-1 0 3-16,0 1-1 0,0 0-1 0,0 0 2 16,0 0 1-16,0 2 1 0,0 3-1 0,0 2 5 15,0 3 1-15,0 1 1 0,0-1 2 0,1 3-5 16,0-1 1-16,0 1 2 0,5-1-4 0,-3-1-1 15,6 1 3-15,-1-3-4 0,-1-1 2 16,1-3 5-16,2-4-1 0,0-1 4 0,-1-1-1 16,3-7-4-16,-2-3-5 0,3-3 3 0,-6 1-7 15,1-2-1-15,-6 0 0 0,-2 1-12 0,0 2-1 16,-1 0-11-16,-5 0-13 0,-1 2-17 0,-2 0-24 16,1-1-30-16,-1 1-48 0,4 1-67 15,-2-1-137-15,3 3-587 0,0 3-630 0</inkml:trace>
  <inkml:trace contextRef="#ctx0" brushRef="#br0" timeOffset="-191027.61">20485 15584 2387 0,'0'0'144'16,"0"0"-65"-16,0 0 1 0,0 0 26 0,0 0 10 15,0 0-6-15,0 0-25 0,0 0-21 16,0 0-13-16,0 0-6 0,0 0-9 0,0 0-7 16,0 0-5-16,0 0-1 0,23 48-2 0,-23-43 1 15,0-2 0-15,0 1-2 0,0-2 4 0,0 1-2 16,0-2-5-16,0 0-3 0,-1 0-5 0,0 1-2 16,0-2-2-16,0 0 1 0,-2 0-3 15,1 0 1-15,1 1 2 0,0-1-3 0,0 0 4 16,0 1-3-16,0-1-1 0,1 0-1 0,-3 0-2 15,2 0 4-15,1 0-1 0,0 0 3 0,0 0-2 16,0 0 3-16,0 0 1 0,0 0 2 16,0 0 3-16,0 0-4 0,0 0 1 0,0 0-2 15,0 0 1-15,0 1 4 0,0 2 1 0,4 0 0 16,-3 2 2-16,2 0-2 0,-2 1-5 16,4 3 4-16,-1 1-4 0,1 3 2 0,-1 1-1 15,-2 1-3-15,5 2-1 0,-4 2-1 0,0 2-1 16,0 1 1-16,0 0 1 0,-2-2-6 0,2 1-1 15,-1 1-1-15,-1-4-2 0,-1 2 2 0,0-1-2 16,0 0-5-16,-1 0-3 0,-5-2-7 16,0-3-5-16,0 0-11 0,-3-3-8 0,1-2-10 15,3-4-11-15,-1-2-11 0,-1-3-26 0,3 0-35 16,0-5-61-16,-1-5-127 0,2 3-666 0,1 1-587 16</inkml:trace>
  <inkml:trace contextRef="#ctx0" brushRef="#br0" timeOffset="-190461.2">20173 15659 1787 0,'0'0'274'0,"0"0"-129"0,0 0-13 15,0 0 12-15,0 0 0 0,0 0-3 0,0 0-16 16,0 0-6-16,0 0 0 0,0 0-2 0,0 0-18 15,0 0-20-15,0 0-23 0,0 0-17 0,66 84-2 16,-55-61-5-16,0 2-6 0,0 0-5 16,2-2-5-16,-2 0-3 0,4-2-1 0,-4 0-2 15,0-2-8-15,-1 0 0 0,-4 0-4 0,-1 0-2 16,-3-2 4-16,-2-1-2 0,0 0-1 0,-3-2 3 16,-5 0-4-16,-3-2-3 0,-1-1-4 15,-4-2-3-15,2 1-13 0,-4-4-16 0,-1 0-11 16,1-1-21-16,0-4-11 0,-2-1-10 0,1-1-25 15,2-6-44-15,2-3-107 0,4 1-413 0,4 2-875 16</inkml:trace>
  <inkml:trace contextRef="#ctx0" brushRef="#br0" timeOffset="-190179.79">20161 15378 2322 0,'0'0'345'0,"0"0"-248"0,0 0-22 0,0 0 12 16,0 0 13-16,0 0-7 0,0 0-16 0,0 0-20 15,0 0-19-15,0 0-16 0,0 0-14 0,0 0-11 16,0 0-9-16,-3-13-4 0,5 13-6 0,1 0-15 16,0 0-23-16,1 1-39 0,-1 3-62 15,2-1-131-15,-3 1-428 0,0-2-824 0</inkml:trace>
  <inkml:trace contextRef="#ctx0" brushRef="#br0" timeOffset="-189627.46">20396 15559 2950 0,'0'0'78'0,"0"0"-44"0,0 0 2 0,0 0 28 15,0 0 17-15,0 0 2 0,0 0-18 0,0 0-19 16,0 0-2-16,0 0-9 0,0 0-3 0,12 124-6 16,-10-106-12-16,1 1-5 0,-1 0-2 15,0-1-5-15,4 1 0 0,-3-1 0 0,5-1-1 16,-4-5-3-16,3-1 3 0,-2-2-4 0,0-5-3 16,-2-1 3-16,4-3-5 0,-4 0 3 0,2-1 3 15,-1-7 0-15,0-3 2 0,2-3 0 0,-2-2-2 16,2 0-1-16,-2-2 4 0,0 3-6 15,-1-2 3-15,2 3 1 0,-1 0-5 0,0 1 8 16,1 1-2-16,-2 1 2 0,2 3 1 0,-2 1-1 16,-2 3 0-16,3 0-2 0,-2 3 3 0,0 0-2 15,0 1-2-15,-2 0-1 0,3 0 2 16,1 5-1-16,-3 1 5 0,1 4 3 0,-1 1-2 16,-1 1 3-16,3 4-2 0,0-1 0 0,0 1-3 15,-1 0 1-15,6 1 1 0,0 1-3 16,2-4 2-16,0-1-1 0,3-2-1 0,-2-5 4 15,2-3 1-15,1-3 4 0,-3-3 3 0,0-5 0 16,-2-3-2-16,0-4 0 0,-4 0-6 0,3-2-2 16,-6-1-2-16,-2 2-6 0,0-2-2 15,-2 0-5-15,-7 4-6 0,2-1-3 0,-3 0-9 16,1 1-9-16,0-1-17 0,0 1-18 0,1-1-31 16,-1 0-44-16,4 1-70 0,0 4-159 0,3 3-1226 15</inkml:trace>
  <inkml:trace contextRef="#ctx0" brushRef="#br0" timeOffset="-189245.11">20724 15379 798 0,'0'0'50'16,"0"0"54"-16,0 0 91 0,0 0 65 0,0 0 26 16,0 0-46-16,0 0-36 0,0 0-32 15,0 0-16-15,0 0-16 0,0 0-24 0,0 0-14 16,0 0-16-16,0 0-12 0,-16-14-3 0,16 14-7 16,-2 0-3-16,2 0-1 0,0 0-2 0,0 0-2 15,0 0-4-15,0 1-6 0,0 1-9 16,0-1 1-16,4 2-4 0,1 1 0 0,1 2 2 15,4 2-7-15,1 2-4 0,0 2-3 0,3 2-5 0,0 1-6 16,-3 2 0-16,5 2-6 16,-4 1 1-16,0-1-2 0,-3 1-5 0,-3-2-2 0,0 1 1 15,-3 1-3-15,0 0-5 0,-3-2-2 16,0 1-8-16,0-3-6 0,-5 1-8 0,0 0-18 16,-3-2-22-16,0 1-31 0,-2-3-44 0,1-1-83 15,4-3-266-15,-1-4-1152 0</inkml:trace>
  <inkml:trace contextRef="#ctx0" brushRef="#br0" timeOffset="-188260.14">20975 15307 2402 0,'0'0'124'0,"0"0"-23"0,0 0 6 16,0 0 12-16,0 0-2 0,0 0-7 15,0 0-20-15,0 0-19 0,0 0-6 0,0 0-3 16,0 0 1-16,0 0-6 0,0 0-10 0,0 0-19 15,55 117-8-15,-42-83-7 0,0 3-5 16,-2-2-2-16,2-1-3 0,-2 0 0 0,2-3-1 16,-1-3 0-16,-1-1-2 0,-1 0-8 0,0-5-3 15,-2-1-15-15,-5-3-18 0,0-3-25 16,-1-4-53-16,-2-2-75 0,0-4-180 0,0-2-1263 0</inkml:trace>
  <inkml:trace contextRef="#ctx0" brushRef="#br0" timeOffset="-187477.61">21219 15595 2812 0,'0'0'73'0,"0"0"-56"0,0 0-14 16,0 0 9-16,0 0 9 0,0 0 17 0,0 0 7 16,0 0-3-16,0 0 3 0,0 0 2 15,0 0-2-15,0 0 2 0,0 0-5 0,0 0-12 16,71-9-7-16,-55 7-11 0,0 0-8 0,1-1-2 16,2 0 1-16,-2 0-3 0,5 0-1 15,-1 1 0-15,-1-2-11 0,0 2-3 0,-3-1-16 16,0-1-27-16,-6 1-32 0,0 0-67 0,-3-1-107 15,-6 0-323-15,1 2-1001 0</inkml:trace>
  <inkml:trace contextRef="#ctx0" brushRef="#br0" timeOffset="-187178.34">21402 15413 2279 0,'0'0'482'15,"0"0"-415"-15,0 0-31 0,0 0 6 16,0 0 15-16,0 0 9 0,0 0 5 0,0 0 2 15,0 0-8-15,0 0-10 0,0 0-6 0,0 0-14 16,0 0-5-16,0 0-4 0,93 39-11 0,-76-33-2 16,-2 0-2-16,2 2-4 0,-1-2 6 15,-1 2 5-15,1 0-8 0,0 0 1 0,-5 1-1 16,0 0-5-16,1 1 2 0,-5-1 1 0,-1 1 1 16,-2-2-1-16,-1 0 2 0,-3 2 2 0,0-2-2 15,0 0 4-15,-5 0-2 0,1 0-4 16,-2 0 2-16,-1-1-6 0,0 0-1 0,-2-2-3 15,1 1 0-15,0-1-2 0,-1 0-5 0,1-3-4 16,1 1-12-16,1-1-15 0,1 0-26 16,-1 0-42-16,3-1-70 0,1 0-137 0,1-1-984 0</inkml:trace>
  <inkml:trace contextRef="#ctx0" brushRef="#br0" timeOffset="-186010.72">22165 15237 2404 0,'0'0'124'0,"0"0"-33"0,0 0 13 0,0 0 20 0,0 0 4 16,0 0-6-16,0 0-20 0,0 0-21 15,0 0-15-15,0 0-12 0,0 0-12 0,0 0-11 16,0 0-5-16,0 0-8 0,-20 111-1 0,14-89-3 16,-1 1-3-16,-3-1 2 0,2 1-9 0,-3-2 0 15,-1 2-1-15,2-1-2 0,-1-2 2 16,0-3-3-16,1-1 2 0,1-1-5 0,-1-4 1 16,3-2 1-16,-2-3-4 0,4-2 2 0,-1-2-1 15,-2-2-3-15,4 0-2 0,-2-6-2 0,4-3-2 16,-2-2 0-16,0-3 0 0,2 0 6 15,2-4-1-15,0-1 1 0,0 0 1 0,1-3 2 16,3 1-1-16,1-1 3 0,0 0 1 0,1-1-2 16,3 0 4-16,-3 1-1 0,0 3 2 0,2 3 6 15,-2 1-6-15,1 5 0 0,1 1 1 16,-2 2-7-16,0 1 7 0,3 1 1 0,-2 3 2 16,1 0 5-16,0 1 0 0,-1 1 2 0,1 0 1 15,0 1 3-15,0 5 0 0,0 1-1 0,0 2 0 16,0 1-3-16,1 3 0 0,0 1 0 15,-2-1-3-15,1 3-1 0,2 2-3 0,-4 0-1 16,2-1-4-16,-2 2 1 0,1-1 1 0,2 0-4 16,-2-4 2-16,2 1-2 0,2-1-5 15,-1-2 3-15,2-4 1 0,1 0 0 0,0-4 3 0,2-3-1 16,1-1 1-16,0-1-3 0,2-5 5 16,-1-2-4-16,2-2 0 0,-2-2 4 0,-2-2-3 15,2 1 5-15,-4 0 0 0,-3-3 1 0,-2 2 2 16,-1 0-1-16,-2-2 2 0,0 1-3 15,-3-2-2-15,-1 0-2 0,-1 3-2 0,0-2 3 16,-7 0-3-16,1 0 3 0,-3 1-2 0,-2 0 1 16,-3 2 0-16,0 2-4 0,-3 1 4 0,3 1-6 15,-3 1 2-15,4 3-2 0,-1 0-2 16,1 1-2-16,2 2-8 0,3 0-10 0,1-1-16 16,2 2-26-16,1 1-49 0,3 0-87 0,0 0-233 15,1 0-1261-15</inkml:trace>
  <inkml:trace contextRef="#ctx0" brushRef="#br0" timeOffset="-185453.1">22756 15334 3157 0,'0'0'111'0,"0"0"-89"0,0 0-32 0,0 0 0 16,0 0-3-16,0 0 9 0,0 0-10 0,0 0-10 15,0 0-6-15,0 0-16 0,0 0-11 16,0 0-27-16,0 0-60 0,0 0-109 0,91-3-223 16,-85 2-1045-16</inkml:trace>
  <inkml:trace contextRef="#ctx0" brushRef="#br0" timeOffset="-185310.84">23015 15276 2673 0,'0'0'88'0,"0"0"-64"0,0 0-5 0,0 0 6 16,0 0-4-16,0 0-25 0,0 0-46 16,0 0-54-16,0 0-78 0,0 0-111 0,0 0-706 15,0 0-219-15</inkml:trace>
  <inkml:trace contextRef="#ctx0" brushRef="#br0" timeOffset="-185160.25">23313 15229 2513 0,'0'0'283'0,"0"0"-205"16,0 0-38-16,0 0 9 0,0 0 7 0,0 0-1 16,0 0-16-16,0 0-18 0,0 0-14 0,0 0-12 15,0 0-12-15,0 0-20 0,0 0-26 0,61 7-36 16,-50-7-81-16,-1 0-201 0,-2 0-1164 0</inkml:trace>
  <inkml:trace contextRef="#ctx0" brushRef="#br0" timeOffset="-184794.19">23694 15097 2547 0,'0'0'169'16,"0"0"-74"-16,0 0-6 0,0 0 17 0,0 0-12 16,0 0-27-16,0 0-31 0,0 0-16 15,0 0-5-15,0 0 0 0,0 0 2 0,0 0 1 16,0 0-1-16,0 0 0 0,-54 128-4 0,53-111-5 15,1-1-2-15,0 0-4 0,0-1-4 0,4 0 1 16,2-3 0-16,-1-1-5 0,2-1 5 16,2-2 1-16,1-1 0 0,0-2 7 0,4-1-3 15,0-3 3-15,-1-1-2 0,1-1 6 0,2-5-2 16,-2-2-2-16,3-3 3 0,-3 0-7 0,2-2 12 16,-4 0 2-16,0-4 4 0,-1 1 7 0,-5-1-4 15,1-1 3-15,-5-1-6 0,-1 1 1 16,-1 0 0-16,0 0 1 0,-5 2 0 0,-2 0-6 15,-2 1 0-15,-6 1-11 0,0 0-4 0,-4 2 1 16,-1 3-11-16,-1 1 2 0,-1 2-5 0,2 3-6 16,0 2-9-16,-1 0-21 0,1 1-43 15,4 0-93-15,2 0-259 0,7 0-1275 0</inkml:trace>
  <inkml:trace contextRef="#ctx0" brushRef="#br0" timeOffset="-181760.92">18760 16397 0 0,'0'0'0'0,"0"0"0"0,0 0 23 16,0 0 70-16,0 0 82 0,0 0 67 0,0 0 32 16,0 0-31-16,0 0-57 0,0 0-41 15,0 0-25-15,0 0-9 0,19-97-7 0,-18 87-17 16,0-2-17-16,0 1-14 0,0-2-14 0,2-1-10 15,-2 0-3-15,-1-2-4 0,0 0-3 0,0-1 6 16,0-2 1-16,0 1 3 0,-1-3 9 0,-2 2 16 16,1-1 15-16,2 1 13 0,-1 0 9 0,1 0 0 15,0 3 1-15,0 2-5 0,0-2-5 16,0 5-7-16,0 1-9 0,1 3-14 0,-1 3-13 16,0 2-10-16,0 2-7 0,0 0 8 0,0 1 5 15,0 6 8-15,0 4 9 0,-1 4 3 0,-3 7 0 16,-1 5-1-16,2 5 1 0,-4 6-8 15,4 4-9-15,-3 4-11 0,4 0-12 0,-1 1-4 16,-1-1-7-16,3-2 3 0,1-2-2 0,-1 0-5 16,0-3-1-16,0-2-1 0,-3-1 1 15,-1 0-1-15,2-4 1 0,-4-3 0 0,2-4 0 16,-2-5 4-16,-1-2-3 0,5-1 1 0,-3-6 0 16,3-3-6-16,1-4 2 0,-2-1 4 15,2-3-7-15,2 0 4 0,-1 0 0 0,1 0-2 16,-1-4 1-16,-1-3 0 0,0-3-3 0,-2-2 0 15,4-2-2-15,0-3-6 0,0-2-2 0,0-2-3 16,4-3-8-16,1-2 0 0,-2-5-2 0,4-3-3 16,-1-1 3-16,-1-2-4 0,3 0 2 0,-4-2 2 15,3 1 3-15,-4 2 4 0,3-1 4 16,-3 3 0-16,3 2 5 0,-3 0 2 0,0 4 0 16,1 0 2-16,-2 6 4 0,-2 1 0 0,0 5 4 15,0 0 1-15,0 5 2 0,-1 1 5 0,-5 3 2 16,4 3 6-16,-6 2-3 0,5 0 7 15,-4 1-5-15,3 1 4 0,-3 0-1 0,4 0 0 16,-4 4 4-16,4-1-2 0,0 2 0 0,-2-1 0 16,4 2-4-16,0 2-1 0,1 2 3 0,0 3-3 15,0 1 0-15,0 2 2 0,0 2-5 16,3 1 4-16,3 1 1 0,-3-1-7 0,6 2-1 16,-1 0 0-16,2 1 0 0,3 0 4 0,-1-1 1 15,6 2-6-15,0 0 0 0,3-1-3 16,0 2-3-16,0 0 6 0,2-1-6 0,3 4 0 15,-3-3-4-15,-3 2-1 0,1-2 4 0,-1 0-2 16,-1 0 2-16,-1-1-3 0,-2-3-4 0,4-2 2 16,-1-3-1-16,-3-1 2 0,-3-3 1 15,-1 0 1-15,-3-4 1 0,-2 0-2 0,-4-3 1 16,0-2-1-16,0 1 2 0,-3-2 2 0,0 1-3 16,0 1-1-16,-4-1 0 0,0 1-1 0,-2-2 3 15,1 1 0-15,-3 0 0 0,-2-1 0 0,-1 0-1 16,-1 0 1-16,-5-1-3 0,-2 1 3 15,-1-1 0-15,-2 0-2 0,-3 0 0 0,-4 0-2 16,-1 0 4-16,-2 0 0 0,-3 0-2 0,3 0 2 16,1-2-4-16,1 0 2 0,1-1 1 0,2 1 1 15,1 0 2-15,2 1-3 0,-1-1 1 16,4-1-2-16,1 1 1 0,4 1 5 0,-1-1-6 16,0 2 1-16,5 0-4 0,0 0-3 0,3 3 2 15,1-2 2-15,6 1 4 0,0 0-1 0,2-1 3 16,0 1-6-16,3 0 1 0,3 0-3 15,0 1 1-15,3 0 5 0,3 1-6 0,-2-2 0 16,4 0-5-16,-3-2-7 0,0 0 3 0,0 0-2 16,0 0-3-16,-1-1-4 0,1-5-2 0,-1-1-8 15,0 0-2-15,2-3-13 0,-2-1-21 16,1-2-22-16,3-1-30 0,-4-3-27 0,1 2-44 16,-2-3-71-16,-4 4-151 0,1 3-1156 0</inkml:trace>
  <inkml:trace contextRef="#ctx0" brushRef="#br0" timeOffset="-181120.22">18781 16167 2027 0,'0'0'139'0,"0"0"-19"15,0 0 7-15,0 0 7 0,0 0 7 0,0 0 4 16,0 0-12-16,0 0-19 0,0 0-12 16,0 0-13-16,0 0-5 0,0 0-6 0,0 0-4 15,0 0-5-15,-53 111-17 0,53-70-11 0,0 2-12 16,0 0-9-16,0 3-2 0,0-4-3 15,0 1-4-15,0-3-6 0,-1-2-2 0,-4-1-2 16,2-3 2-16,-5-4 3 0,4-2-4 0,-4-4-2 16,3-4-2-16,-2-5-5 0,0-2 6 0,3-8 0 15,-3-1 1-15,6-4-5 0,-1 0-10 16,0-7-4-16,2-6-5 0,0-5 2 0,0-5 1 16,0 0-5-16,0-5 2 0,0-2-8 0,0 0 1 15,0-2-1-15,0-2-2 0,0-4-3 0,0-1 1 16,0-2 6-16,0-2 2 0,0 1 11 0,0 0 6 15,0 2 1-15,-3 2 7 0,1 5-1 16,0 3 2-16,-1 5 7 0,-2 4 3 0,3 3 6 16,-5 6 4-16,5 0 2 0,-2 5 4 0,-1 2-1 15,4 1 8-15,-1 3 0 0,1 0 0 0,0 1 4 16,1 0-7-16,0 0-2 0,0 7 2 0,0 3-1 16,0 5 3-16,3 3 2 0,3 5-6 15,4 0-4-15,3 3-2 0,0 1-3 0,7-2 1 16,1 1-1-16,0 0-9 0,6 1-2 0,-2-2-2 15,3 0-4-15,2-2 4 0,-2 3 0 16,1-3-1-16,-2 1-4 0,1 1 0 0,-5 0 1 16,2-1 0-16,-3-1 3 0,-3-1-4 0,1 0-1 15,-1-4 1-15,-4 0-1 0,2-1 5 16,-5-5-2-16,-1-2 2 0,-3-2-1 0,-5-3-3 16,-1-4 3-16,1 1 0 0,-3 0 5 0,0-1 2 15,-6 0 3-15,-2 0-7 0,-2 0 1 0,0 1-3 16,-1-1 1-16,-2 0 2 0,1 0-6 0,-5-1 2 15,3 1-1-15,-3-1-1 0,0 1 6 0,0-1-1 16,-3 2-1-16,-1-2-1 0,-4 0 2 16,2 0-5-16,-1 0 0 0,0 0 3 0,3-2-7 15,0 0 3-15,1-1 1 0,2-1-1 0,4 2 0 16,1-1 0-16,3 2-1 0,2 0-4 0,0 1 0 16,4 0-9-16,0 0-7 0,2 0-14 15,1 0-23-15,0 0-27 0,1 0-61 0,0 0-124 16,0 2-991-16,0-1-460 0</inkml:trace>
  <inkml:trace contextRef="#ctx0" brushRef="#br0" timeOffset="-178328.25">18790 16091 900 0,'0'0'201'16,"0"0"10"-16,0 0-31 0,0 0-27 0,0 0 4 15,0 0-17-15,0 0-12 0,0 0-10 0,0 0-17 16,0 0-21-16,0 0-12 0,0 0-3 0,11-87 5 16,-11 83 5-16,0 0 0 0,0 2-5 0,-1 2-3 15,-2 0-4-15,-3 0-4 0,2 8 9 16,-4 8 6-16,-1 8 5 0,-4 9-5 0,-2 8-14 15,1 6-21-15,-3 3-18 0,3 5-7 0,-2-3-4 16,3 1-2-16,0-1-1 0,-4 0-4 0,5-2-1 16,-5-2 2-16,4-1-2 0,-4-3-1 15,5-5-1-15,0-2-3 0,0-6 0 0,4-3 0 16,0-7 3-16,3-2-4 0,-1-6 4 0,5-4-1 16,-1-3-5-16,2-5 3 0,0-1-1 0,0 0 0 15,0-5 4-15,0-5 0 0,3-7-3 16,3-3 2-16,-2-5 1 0,-1-3 2 0,3-2 2 15,-3-1-4-15,2-1 0 0,-2-3 0 0,-2-2 1 16,5-3 2-16,-3-2-1 0,0-3-1 0,3-3-2 16,-3 1 2-16,4 0-1 0,-3 0 0 15,5 1 8-15,-2 1-6 0,-2 1 0 0,3 4-1 16,1 1-4-16,-2 3 3 0,-2 3-2 0,2 2 3 16,-3 5 1-16,2 5 0 0,-3 6 3 0,-2 4 0 15,0 5 3-15,-1 3 1 0,3 2 0 16,-3 1-3-16,1 0-3 0,0 0-1 0,-1 0 1 15,1 0 3-15,0 4 10 0,0 4 1 0,0 0 4 16,3 4 4-16,-1 3 1 0,0 1 2 0,5 4-1 16,0 0-3-16,1 2-6 0,2 0-1 0,1 3 0 15,0 0-4-15,1 3 3 0,2 1-4 16,-1 2-6-16,1-1-1 0,-1 4-6 0,2-1 3 16,-1-1 2-16,-3 1 0 0,5 2 0 0,-1 0-4 15,0-1 2-15,2 1-2 0,0-2-2 0,-3-1 3 16,3 0-4-16,-5-1 3 0,3-3 0 15,-4-5 0-15,0 1 0 0,-2-3 2 0,-1-1-4 16,0-3 2-16,-1-1 0 0,-2-3-5 0,0 0 8 16,-3-3-1-16,3-2 0 0,-2-1 0 15,-3-2 0-15,3 0-2 0,-3-3 0 0,-1 0 3 16,1-1-9-16,-1 0 7 0,0-1 1 0,0 1-2 16,0-1 10-16,0 0-4 0,0 0 0 15,0 0-2-15,-2 0 3 0,-3 0-5 0,0 0-1 16,-1-1 2-16,-2-1-7 0,-1-2 8 0,2 2-5 15,-2-1 4-15,-1-1 6 0,-3 1-9 0,-1 1 1 16,0 0-3-16,-3 0 1 0,-2 0-1 0,0 1 0 16,-3 1 0-16,0-2-3 0,1 1 9 15,-3 1-1-15,-1-1 0 0,2 0 5 0,-1-2-8 16,-1 2 1-16,2 0 0 0,0 0-1 0,-2 1 3 16,4 0-3-16,-1 0-1 0,1 1 3 0,3 2-2 15,-1 1 2-15,6 2 1 0,1-2-3 0,3 1-1 16,2-1-1-16,4 1 1 0,1 0-2 15,-2-1 7-15,4 1-5 0,0 1 1 0,4-1 3 16,-1 0-6-16,0-1 3 0,3 1 3 0,-2-3-5 16,2 2 0-16,-3-3 0 0,3 0-1 0,-3-1 3 15,-1 1 1-15,0 1-1 0,2-2 3 16,-2 0-1-16,-1 0-1 0,-1 0-2 0,1 0-2 16,0 0-3-16,3 0-3 0,-3 0-1 0,0 0 0 15,0 0-1-15,-1 0-1 0,1 0-3 16,-1-3-8-16,1 0-9 0,0-1-17 0,3 0-18 15,-1-1-23-15,-1-1-24 0,0 1-28 0,3 1-76 16,-2 0-223-16,-2 1-1199 0</inkml:trace>
  <inkml:trace contextRef="#ctx0" brushRef="#br0" timeOffset="-175377.98">18895 13980 0 0,'0'0'0'0,"0"0"0"0,0 0 0 0,0 0 88 16,0 0 64-16,0 0 20 0,0 0 11 15,0 0-20-15,0 0-25 0,0 0-34 0,0 0-7 16,0 0 4-16,0 0 31 0,0 0-11 0,-27-114 10 16,23 109 12-16,3 0 1 0,0 0-3 0,1 2-13 15,0 1-18-15,0 0-23 0,0 1-22 16,3-1-19-16,2 2-15 0,-2 0-7 0,4 0-3 16,-3 5-1-16,4 2 2 0,-5 5 8 0,2 2 7 15,-2 4 6-15,-2 1 3 0,0 3-2 16,2 3-1-16,-2 3-2 0,-1 2-1 0,1 2-3 0,0 4-7 15,0 1 4-15,0 3-1 0,4 2-1 16,0 3 2-16,1 2-11 0,3-2-3 0,1 1-6 16,2-1-8-16,1-2 3 0,0-2-6 0,3 1 0 15,-2-6-1-15,2-1 0 0,-2-4-4 0,3-4 1 16,-4-4 1-16,-1-4-4 0,1-1-3 16,-3-6-6-16,-4-2-19 0,0-1-33 0,-3-4-48 15,-3-1-71-15,0-3-134 0,0 0-1195 0</inkml:trace>
  <inkml:trace contextRef="#ctx0" brushRef="#br0" timeOffset="-174709.9">19322 13883 1221 0,'0'0'114'0,"0"0"-22"16,0 0 8-16,0 0 21 0,0 0 7 0,0 0 17 15,0 0 7-15,0 0-7 0,0 0-23 0,0 0-34 16,0 0-19-16,0 0-11 0,0 0 5 0,-3-12 5 15,3 20-8-15,0 3-7 0,1-1-4 16,4 1-12-16,-2 2-2 0,-1 1-5 0,4 2-8 16,-3 1 0-16,3 2-7 0,-2-1-5 0,4 1-3 15,-4 2-4-15,2 2-1 0,-3-3 0 0,4 0 0 16,-4-1 0-16,-1-1 2 0,4 0 0 0,-5-1 1 16,0 0 1-16,-1-1-1 0,0 1 0 15,0-3-2-15,0 2 2 0,0-5-3 0,0-1 0 16,0-3 0-16,0-3 3 0,0-2 8 0,0-2 9 15,-1 0 3-15,0-2-1 0,-1-5-9 0,-4-2-9 16,3-2-4-16,-4 0-1 0,-1-1 2 16,1 1 0-16,-6 2 0 0,1 0 0 0,-1 4-4 15,-3 0-3-15,0 4 1 0,-3-1-4 0,-2 2 5 16,0 0 0-16,0 3 0 0,-3 0 2 16,1 2 1-16,1 1 1 0,1 1-3 0,-4 0 6 15,3 0-5-15,1-1 0 0,-1 1 0 0,0 0-3 16,1 1 3-16,2 0-4 0,1 2-2 0,4-1-9 15,0 1-24-15,8 0-63 0,0-1-116 16,5-5-1385-16</inkml:trace>
  <inkml:trace contextRef="#ctx0" brushRef="#br0" timeOffset="-174005.4">19472 14101 1846 0,'0'0'155'15,"0"0"-28"-15,0 0-3 0,0 0-4 0,0 0-6 16,0 0-3-16,0 0-5 0,0 0-9 0,0 0-20 16,0 0-19-16,0 0-19 0,0 0-19 15,0 0-7-15,123-26-5 0,-103 24-4 0,0-2-4 16,-1 3 0-16,-1-2-4 0,-4 2-7 0,1 0-16 16,-4 1-33-16,-2 0-43 0,-3 0-54 0,1 3-87 15,-4-1-159-15,1-1-1054 0</inkml:trace>
  <inkml:trace contextRef="#ctx0" brushRef="#br0" timeOffset="-173561.94">20008 13924 2116 0,'0'0'17'16,"0"0"-12"-16,0 0 12 0,0 0 10 0,0 0 13 15,0 0 18-15,-126-3 19 0,109 3 4 0,0 4-3 16,3 1-10-16,1 3-18 0,-1 0-11 0,4 1-7 16,0 1-8-16,0 2-6 0,3 1-1 0,1-1-6 15,-1 1-3-15,6-2 2 0,0 1-4 16,1-2 2-16,1 1 5 0,6-2-2 0,3-6 1 16,4 1-2-16,2-4-3 0,2 0-6 0,0-4 0 15,3-2-8-15,3-4-2 0,-1-1-2 16,-3-1-2-16,1-1 4 0,-2 0 3 0,-1 0 2 15,-3 0 2-15,-3 2 1 0,1 0 2 0,-2 4-1 16,-5 0 2-16,1 1 3 0,-4 2 0 0,1 2 3 16,-2 0-2-16,-2 2 0 0,0 0 0 15,0 0 0-15,0 0 7 0,0 3 6 0,0 2 7 16,-4 2 8-16,1 2 3 0,-1 2 3 0,-2 3-4 16,1 2-1-16,-2 0-9 0,3 0-7 15,-1 2-6-15,5 0-4 0,0-3-3 0,0 2-3 16,2-1-2-16,5-1-6 0,1-2-6 0,-4 1-5 15,4-1-13-15,-5 0-18 0,3-2-14 0,-3-3-28 16,-1 1-22-16,2-2-31 0,-2-1-64 0,0-3-91 16,-1 0-276-16,3-2-861 0</inkml:trace>
  <inkml:trace contextRef="#ctx0" brushRef="#br0" timeOffset="-173278.69">20270 13989 1312 0,'0'0'861'0,"0"0"-833"0,0 0-5 0,0 0 21 16,0 0 14-16,0 0 11 0,0 0 7 15,0 0 1-15,0 0-1 0,0 0-8 0,0 0-15 16,0 0-11-16,0 0-13 0,0 0-8 0,-45 102-6 16,50-93-4-16,-1-1-1 0,4 0 2 0,1-2 3 15,1-2 3-15,0-3 4 0,2-1-2 16,-1 0-1-16,-1-1-2 0,1-3 0 0,-1-2 0 15,-2-1 1-15,1-1 0 0,-4-2 1 0,2-1-2 16,-5 0 2-16,-1-1-5 0,-1-2-3 0,-1 1-3 16,-4 2-6-16,-4 0-1 0,-5 1-5 15,-1 2-5-15,-5 2-9 0,-3 2-24 0,-4 4-53 16,3 0-114-16,0 2-626 0,11 2-727 0</inkml:trace>
  <inkml:trace contextRef="#ctx0" brushRef="#br0" timeOffset="-170200.95">18912 18961 181 0,'0'0'104'16,"0"0"-48"-16,0 0 32 0,0 0 22 0,0 0 17 16,0 0-7-16,0 0-26 0,0 0-15 0,0 0-29 15,0 0 8-15,0 0-19 0,0 0 2 0,0 0 18 16,0 0-3-16,0 0 24 0,0 0 2 0,0 0-12 15,0 0-19-15,0 0-28 0,0 0-23 0,0 0-44 16,0 0-38-16,0 0-80 0,0 0-146 16,0 0-664-16</inkml:trace>
  <inkml:trace contextRef="#ctx0" brushRef="#br0" timeOffset="-170028.07">18908 18764 1264 0,'0'0'221'0,"0"0"-105"0,0 0-2 16,0 0-19-16,0 0-3 0,0 0 27 0,0 0-41 16,0 0-42-16,0 0-58 0,0 0-27 0,0 0-41 15,0 0-30-15,0 0-47 0,0 0-75 0,-7-24-99 16,7 24-357-16,0 0 292 0</inkml:trace>
  <inkml:trace contextRef="#ctx0" brushRef="#br0" timeOffset="-169919.36">18882 18558 727 0,'0'0'227'0,"0"0"-84"0,0 0-42 16,0 0-13-16,0 0 8 0,0 0-5 0,0 0-24 15,0 0-40-15,0 0-48 0,0 0-70 0,0 0-98 16,0 0-649-16</inkml:trace>
  <inkml:trace contextRef="#ctx0" brushRef="#br0" timeOffset="-169628.73">18883 18356 2094 0,'0'0'151'15,"0"0"-94"-15,0 0-27 0,0 0 3 0,0 0 6 16,0 0 0-16,0 0-9 0,0 0-10 16,0 0-39-16,0 0-27 0,0 0-29 0,0 0-36 15,0 0-26-15,0 0-37 0,-23-35-9 0,23 34-54 16,0-2-35-16,0 2-34 0,0-1-26 0,0-2 53 15,0 2 90-15,0-1 127 0,0 0 105 16,0-2 95-16,0 1 66 0,0-1 48 0,0 0 26 16,1 1-4-16,-1-1-25 0,0 0-32 0,0 1-26 15,0 0-18-15,0 1-24 0,0 0-25 0,0 2-42 16,0 0-28-16,0 1-43 0,0 0-24 0,0 0-6 16,0 0-24-16,0 0-18 0,1 1-60 15,1 1-160-15,2 0-1121 0</inkml:trace>
  <inkml:trace contextRef="#ctx0" brushRef="#br0" timeOffset="-168644.97">19259 18597 836 0,'0'0'177'16,"0"0"-101"-16,0 0-18 0,0 0-5 15,0 0 3-15,0 0 6 0,0 0 15 0,0 0-17 16,0 0-12-16,0 0-10 0,0 0-24 0,0 0-1 15,0 0-2-15,0 0-20 0,-43 116 2 0,35-102-6 16,3 0-4-16,-4 0-17 0,1 0 50 0,-1-2-7 16,0 2-3-16,-1 0 25 0,1 0-46 0,2-2-6 15,-3 1-5-15,4-7 10 0,-4 7-10 16,5-6-11-16,-3-1-8 0,1 1-1 0,2-3 10 16,-1 0 1-16,-2 1 24 0,3 0 20 0,5-5 13 15,0 0 7-15,0 0-7 0,0 0-4 16,-5-4-15-16,3-3 32 0,0-1-2 0,1-6 2 15,1 7 17-15,0 0-8 0,3-9 12 0,2 8-3 16,-2 0 18-16,5-7-6 0,-4 9 6 0,-1-1 2 16,6-7-5-16,-3 8 3 0,-2 0-11 15,7-4-25-15,-4 6-8 0,-1-1-10 0,6-2-6 16,-8 5 22-16,3-1 5 0,5 0-21 0,-5 3-6 16,-3 0-8-16,8 0-8 0,-5 0 5 0,0 0 6 15,-2 2-1-15,3 0-9 0,-1 2 7 16,-2-1-15-16,5 1 48 0,-3-1 10 0,-2 2-15 15,3-1 20-15,0 1-48 0,-4-3 6 0,4 0-6 16,-1 1 4-16,-2-1 23 0,3-2-26 0,-1 0 22 16,-2 0-1-16,3 0-30 0,-1 0 21 15,-2-3-6-15,3-1 15 0,-1 2 9 0,-3-6-47 16,3 1-11-16,-3 0-8 0,4-7 4 0,-6 7 42 16,-1 1 7-16,3-9-2 0,-4 8-6 0,0-1-5 15,0-7 3-15,0 6 0 0,0 1 8 0,-6-6-3 16,3 7-6-16,-3 0-1 0,-4-6-8 15,7 7 3-15,-3 0-3 0,3 1 5 0,-5-2 8 16,3 1-16-16,-3 1 4 0,0-1-9 0,3 2 6 16,-1 1 7-16,-3-1-2 0,5 2 0 15,4 2-21-15,0 0-2 0,0 0-20 0,-7-3-9 16,3 1-6-16,-2-1-37 0,-1 3-22 0,7 0-88 16,0 0-179-16,0 0-1007 0</inkml:trace>
  <inkml:trace contextRef="#ctx0" brushRef="#br0" timeOffset="-167561.43">18715 13588 1150 0,'0'0'181'0,"0"0"-65"0,0 0-23 16,0 0 0-16,0 0 14 0,0 0 4 0,0 0-8 15,0 0-8-15,0 0-9 0,0 0-7 16,0 0-8-16,0 0-12 0,0 0-11 0,0 0-15 16,-20-22-10-16,14 27-8 0,2 0-4 0,-2 3 0 15,-2 1-1-15,3 1-1 0,-2 1-3 0,-1 1-3 16,4 1-3-16,-3 0 2 0,4 1-2 0,0 0 1 15,-2 2 0-15,4-2-1 0,1 0 0 0,0-2 0 16,0 0-1-16,1-1-1 0,5-1-4 16,2-2-5-16,-1-2-1 0,3-3-1 0,1-1 3 15,3-2 3-15,-1 0 0 0,-1-1 3 0,4-6-1 16,-2-1 1-16,-2-2 1 0,2-2 4 0,-1 1 2 16,-2-3 2-16,0 0 1 0,-2 0 0 15,-1-1 2-15,-3 1 1 0,2-2 1 0,-5 1 1 16,-2 1-1-16,0 1 1 0,-2-2-2 0,-7 0 0 15,1 1 2-15,-2 0-1 0,-2 3-1 16,2-1-2-16,-2 4-5 0,-2 2-6 0,0 3-9 16,2 3-14-16,0 0-27 0,1 0-61 0,2 3-201 15,3 0-1138-15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41:35.4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19589 10567 1560 0,'0'0'22'0,"0"0"-13"15,0 0 2-15,0 0 0 0,0 0 2 16,0 0-1-16,0 0-1 0,0 0 5 0,0 0-1 15,0 0 3-15,126-96 3 0,-106 86 4 0,-3 0 9 16,-1 1 11-16,2 1 12 0,-5 2 8 16,1 3-1-16,-3 3-10 0,-2 0-14 0,-5 5-7 15,1 7-1-15,-4 7 5 0,-1 5 2 0,-4 7-2 16,-4 7-8-16,-4 7-6 0,-2 3-5 16,-4 5-4-16,-1 1-1 0,2 2-1 0,-3-2 1 15,0 0 0-15,3-1 2 0,-1-3-1 0,7-4-4 16,0-2-2-16,5-5-5 0,3-3-3 0,3-4 1 15,0-6-3-15,3-3 2 0,2-8 2 0,1-3 2 16,0-7 8-16,3-3 8 0,0-2 7 0,3-5 3 16,0-9-4-16,7-3-9 0,-1-5-6 15,3-3-6-15,1-4-2 0,-1-2-2 0,2 1-1 16,0-1 0-16,-3-1-4 0,0-2 0 0,-3 1-3 16,-1-1 1-16,-3-1 1 0,-2 0-1 0,-2 2 3 15,1 1 2-15,-5 2 5 0,-3 6 6 16,-2 3 1-16,0 4 3 0,0 5 3 0,-5 3 4 15,3 4 1-15,-3 4 1 0,-1 1-4 0,2 5-3 16,-2 6 5-16,-2 6 4 0,1 4 3 0,-2 5-3 16,1 5-7-16,0 1-7 0,-3 2-8 15,8 0-6-15,-2-1-7 0,5-1-10 0,0 0-8 16,6-3-15-16,5 0-11 0,1-2-13 0,3-2-15 16,2-2-8-16,3-3-3 0,2-3 10 15,2-3 18-15,0-5 18 0,-2-2 11 0,3-5-6 16,-2-2-52-16,-5 0-169 0,-7-1-1046 0</inkml:trace>
  <inkml:trace contextRef="#ctx0" brushRef="#br1" timeOffset="7432.97">4238 15324 0 0,'0'0'0'0,"0"0"0"0,0 0 0 0,0 0 0 16,0 0 0-16,0 0 168 0,0 0 70 0,0 0 38 15,0 0-42-15,0 0-33 0,0 0-34 0,0 0-20 16,-34-62 0-16,29 62-31 0,4 0-34 0,1 0-39 15,0 0-25-15,0 1-5 0,0 1 18 16,0 3 18-16,5-1 9 0,-3 3 4 0,-1 2 2 16,0 3 3-16,0 2 6 0,-1 4 0 0,0 4-8 15,0 4-9-15,-2 3-13 0,-5 7-15 16,3 3-11-16,-2 5-14 0,4 2-1 0,1 4-1 16,1 5 0-16,0 4 4 0,0 5 1 0,1 2-4 15,5 3-3-15,-2 4-3 0,3 1-3 0,-2 2 2 16,2 2 2-16,-3 2 6 0,3 5 5 15,0-2-6-15,-2 2-5 0,3-6-13 0,0-1-1 16,1-3 4-16,-2-3 8 0,2 1 7 0,0-3 1 16,1 0-1-16,-2-2 0 0,-4-2-5 15,1 0 17-15,-4-1 5 0,-1 2 3 0,0-2-1 0,0-2-10 16,-3 0-2-16,-2-10-1 0,4-4 1 16,-1-9 7-16,-2-4-4 0,2 3-7 0,0 1-3 15,0 3-5-15,-3 3 0 0,2 1 3 0,2-1-13 16,-1 0 8-16,-3-2-5 0,3-2 5 0,0-2 7 15,-3-3-10-15,2-3-3 0,2-10-7 0,0-2-1 16,0-7 19-16,0-2 0 0,1 0-10 16,0-2-19-16,0 2-39 0,0-7-41 0,0 6-82 15,0-5-179-15,0 0-831 0</inkml:trace>
  <inkml:trace contextRef="#ctx0" brushRef="#br1" timeOffset="8493.1">1714 16848 734 0,'0'0'714'0,"0"0"-721"0,0 0-9 0,0 0 7 16,0 0 7-16,0 0 5 0,0 0 9 0,0 0 1 16,0 0 3-16,119-14 9 0,-97 14 8 15,3 0 14-15,1 0 8 0,1 0 10 0,2 0-2 16,0 0 2-16,1 2-1 0,2-1-12 0,0 2 0 15,6-2-9-15,-1 0-1 0,4 0-5 0,2-1-6 16,0 0-2-16,5 1-15 0,-2-1 1 16,3 0-9-16,3 0-1 0,4 0 5 0,-2 0 4 15,6-2 15-15,1-4-1 0,2 0 3 0,4-1 3 16,-1 0-5-16,4-2 4 0,0 1-3 16,1 0-9-16,1 0-5 0,-1 0-4 0,0 0-4 15,0 2-2-15,0-1-1 0,-2 0-2 0,0 0 2 16,2-3 4-16,-3 2 5 0,7-1 10 0,-1 1 0 15,-1 0-1-15,6 1-5 0,-2 0-10 16,-1 0-3-16,2 3-2 0,-3-1-4 0,-3 0-3 16,0 2-2-16,-2 0-1 0,-2 1 3 0,-3 0 4 15,-2 1 2-15,-4-2 3 0,0 2 2 16,-1 1 0-16,-5-3 0 0,-1 2 3 0,-1 0-6 0,-1 0 6 16,1 0 0-16,0-2 8 0,-2 2 3 0,2-2-6 15,0 0 0-15,-1 1-11 0,-1-2 0 16,-2 2-4-16,-1-2-1 0,-5 0 2 0,-2-1-4 15,-4 2 6-15,-5 1-1 0,-3-1 2 0,-4 1 3 16,-2 1-3-16,-5 1-1 0,-2 0 0 16,-4 0 0-16,-2 0 1 0,-2 0-2 0,-1 0-4 15,-3 0-2-15,-1 0-1 0,1 0 3 0,0 0 2 16,-2 0-2-16,1 0 1 0,-1 0-3 0,0 1 2 16,0-1 5-16,0 1 4 0,-1 0 11 15,-3-1-4-15,3 1 0 0,-2 1-2 0,0-2-6 16,0 1 2-16,2-1-1 0,1 0-2 0,0 0-5 15,0 0-1-15,0 0-3 0,3 0-2 16,1 0 6-16,-1 0 2 0,4-1 2 0,-4-2 0 16,3 2-1-16,-3 0 2 0,1 0-1 0,-1 1 3 15,-2 0-2-15,-1 0 4 0,1 0-2 0,-1 0 2 16,0 0 6-16,0 0-6 0,0 0-2 16,0 0-5-16,0 0-7 0,0-1-7 0,0 1-2 0,1 0-3 15,0 0-10-15,-1 0-14 0,1 0-33 0,2 1-65 16,-1 1-118-16,-1-1-240 0,-1 0-993 0</inkml:trace>
  <inkml:trace contextRef="#ctx0" brushRef="#br1" timeOffset="11599.37">4156 17347 0 0,'0'0'0'15,"0"0"0"-15,0 0 0 0,0 0 0 0,0 0 0 16,0 0 0-16,0 0 0 0,0 0 0 0,0 0 0 16,0 0 0-16,0 0 0 0,0 0 0 0,9-11 0 15,-8 11 0-15,-1-1 0 0,0 1 0 16,0 0 0-16,0 0 0 0,1 0 0 0,-1 0 0 15,0 0 0-15,1 0 0 0,-1-1 0 0,2 0 0 16,1-1 0-16,-2 0 0 0,-1 1 0 0,1 1 0 16,-1-1 0-16,0 1 0 0,0 0 0 0,0 0 69 15,0 0 128-15,0 0 2 0,0 0-17 16,0 0-17-16,0 0-38 0,0 0-21 0,0 0-1 16,0 0-3-16,0 0-5 0,0 0-12 0,0 0-8 15,0-2-1-15,0 2-3 0,0-2 2 16,-1 1-3-16,1-1-7 0,0 2-4 0,-1 0-8 15,1 0-3-15,0 0-5 0,0 0-6 0,0 0-5 16,0 0-8-16,0 0-8 0,0 0-4 0,0-1-5 16,0-2 2-16,-3 2 5 0,3 1 1 0,0 0 2 15,-2 0 4-15,1 0 1 0,1 0 2 16,-1-1 3-16,1 1-2 0,0-1-1 0,-1 0 0 16,1 1-3-16,0-1-6 0,0 1-4 0,0 0-6 15,0 0 2-15,0 0-5 0,0 0 1 16,0 0 1-16,0 0-5 0,0 0 6 0,0 0 0 15,0 0 7-15,0 0 3 0,0 0 0 0,0-3 1 16,0 3 5-16,0-3 1 0,0 0 4 0,0 2 4 16,0-1-3-16,0 1-1 0,0 1-10 15,0-1 7-15,-1 1-1 0,1 0 5 0,0 0 6 16,-1 0-9-16,0 0 6 0,-2-2-6 0,2 2 5 16,-1 0 8-16,1 0-6 0,-2 0 4 15,-1 0-8-15,2 0-8 0,0 3 3 0,-5 3-2 0,5 2 1 16,-2 2-5-16,-1 3 4 0,1 0-5 0,-2 4-6 15,2-1 5-15,-3 2-4 0,0-1-1 16,3 2 3-16,-2 0-4 0,2-1-1 0,1 0 5 16,-3-4-7-16,3-2 0 0,-2-1 3 0,3-1-10 15,1-2 1-15,-1 0 0 0,1-2-2 16,-2-2 0-16,2 1 0 0,1-1 0 0,0-1 0 16,0 1-4-16,0-3 8 0,0 0-4 0,0-1 4 15,0 0 0-15,0 0-7 0,0 0 0 0,0 0 1 16,0-4 3-16,0-1 0 0,0-2 3 15,0 0-5-15,0-4-1 0,0-2 1 0,0-1 1 16,0 0 0-16,0-2-1 0,4 0 0 0,-3-3-3 16,1 1 0-16,-1-2 0 0,1 1 2 0,2-2 5 15,-2 0-3-15,0 1 1 0,1-1-2 16,1 0 5-16,-1 2-3 0,-2 0 3 0,4 3 2 16,-2 1-3-16,-1 3 0 0,0 3-1 0,2 0 3 15,-1 2-3-15,-2 2 2 0,0 0 3 0,4 1-10 16,-4 0 8-16,0 3-4 0,0-1-1 0,-1 2 6 15,1 0-3-15,-1 0 2 0,0 0-1 16,0-2 1-16,0 1-2 0,1 0 0 0,-1 0 5 16,0 0-5-16,0 0 3 0,0 1-3 0,0 0-3 15,0 0 7-15,0 0-3 0,0 0-1 0,0 0 2 16,0 0-4-16,1 0 0 0,-1 0 1 16,0 0 5-16,0 0-2 0,0 0-3 0,0 0 1 15,0 0-7-15,0 0 4 0,0 0 4 0,0 0-5 16,0 0 5-16,0 0-4 0,0 0-3 15,0 0 3-15,1 0 2 0,2 0 2 0,-2 0-2 16,0 0 3-16,1 0-3 0,-2 1 0 0,1 0 1 16,3-1-5-16,-3 1 7 0,1 1-6 0,0 0 2 15,-1 0 0-15,5-1 0 0,-3 2 2 16,3 1-2-16,-2-1 4 0,3 1-5 0,-3-1 1 16,4 2-3-16,-4-2 0 0,2 1 2 0,-2 1 2 15,3-1 2-15,-4 1-2 0,5-1 2 0,-1 2-1 16,-1 1 2-16,2 0 0 0,2 3 2 0,0 1-6 15,1 1-1-15,4 2 1 0,-2 2-5 16,0 0 5-16,3 1 2 0,-1-1-3 0,1 1 5 16,-1-2-1-16,1-1-5 0,-3 0 1 0,2 0 3 15,-2-1-2-15,-1 2-1 0,-2 0 1 16,0-1-2-16,0-2 3 0,-2-1 0 0,-2-2-1 0,1-1 0 16,0 0-3-16,-4-1-3 0,3 0 4 15,-3 0 2-15,-1 0 3 0,2 0-3 0,-1-1 1 16,-1 0-3-16,-2-1 4 0,1-2 1 0,0 1 0 15,-1-1-1-15,1-1-5 0,-1 1 5 16,0-1-3-16,0-1 4 0,0 0-1 0,0-1-5 16,0 0 10-16,0 0-6 0,0 0 3 0,0 0-2 15,0 0 4-15,0 0-1 0,0 0-1 16,0 0 2-16,0 0-8 0,-2 0-4 0,1-1 12 16,-2 0-4-16,-4-1 3 0,4-1 7 0,-4-1-14 15,1 3 0-15,-1-1 4 0,-4-1-6 0,0 1 4 16,-4-1 2-16,3 1-3 0,-1-1 1 15,-4-1 0-15,4 1 1 0,-4 0-2 0,3-1 2 16,-4 0-1-16,-1 1-6 0,1 0 2 0,1-1-2 16,-3 2 4-16,-3 1 0 0,1 0 4 0,0 1-1 15,2 0-1-15,-1 0 0 0,2 0 0 0,4 0 0 16,-1 0-2-16,5 0 0 0,1 1 1 0,1 0-2 16,5 1 3-16,-3-1-1 0,5 1 3 15,0-1-1-15,-1 0-2 0,2-1 1 0,1 0-2 16,0 0 0-16,0 0 1 0,0 0 2 0,0 0-1 15,0 1 0-15,0-1-2 0,0 0 1 0,4 0 4 16,-2 1-8-16,0 1 1 0,-1-1 6 16,3 0-14-16,-3 0-1 0,1-1-5 0,0 0-18 15,-2 0-6-15,3 0 0 0,1 0-13 0,-2 0-6 16,-1 0-1-16,1 0-22 0,2 0-8 16,-1 0-17-16,-2 0-23 0,2-1-34 0,2-3-52 15,-3 0-66-15,0 0-129 0,0 1-967 0</inkml:trace>
  <inkml:trace contextRef="#ctx0" brushRef="#br1" timeOffset="12815.91">3926 17292 606 0,'0'0'97'0,"0"0"-36"0,0 0 17 0,0 0 2 16,0 0 24-16,0 0 25 0,0 0-15 0,0 0-2 15,0 0-15-15,0 0-21 0,0 0-10 0,0 0-10 16,0 0-5-16,0 0-3 0,56-113-6 0,-48 108-6 16,-3 1-1-16,3-1-4 0,-4 1-3 15,3-1-6-15,1 1 0 0,-5 1-9 0,3 0-3 16,-3 0-1-16,-2 3-4 0,4-3 5 0,-4 3-3 16,1 0 1-16,-1 0 2 0,0 0-1 15,1 0 5-15,-2 0 18 0,0 0 30 0,0 3 24 16,0 3 14-16,0 3-10 0,0 0-18 0,-2 3-27 15,0 1-8-15,-4 1-1 0,3-1-11 0,-1 1 4 16,-2 0-11-16,2 1-5 0,-3 0 3 16,0 3 1-16,3 1 4 0,-3 2-6 0,3-1-1 15,-2 0-3-15,2-1-7 0,-1-1 1 0,3-1-1 16,1 1-4-16,1-3 7 0,0 0-1 16,0-2 0-16,0-5 3 0,0-2-5 0,0-2 0 15,2-3 3-15,-1 1-3 0,3-2 7 0,-3 0 6 16,0-2 1-16,0-1 1 0,1-2-8 0,-1-3 0 15,3 0-7-15,-3-3 1 0,1-2 0 0,-1-1-1 16,0-2 2-16,1 1-2 0,2-2-4 0,-2-1 1 16,0-3 0-16,3-1 1 0,-1-1 3 15,-1-1-1-15,4 0-2 0,-1-1-2 0,-2 2 2 16,4-1 1-16,-2 1 6 0,1 3-1 0,0-1-6 16,-2 0 0-16,3 3 0 0,0 0 1 0,0 2-1 15,-3 1 2-15,4 1-7 0,1-2-3 16,-1 2 4-16,0 2 4 0,0 3 1 0,-5 1-1 15,3 5 1-15,-4 0-6 0,-1 2 4 0,3 1 2 16,-3 0 1-16,0 0 4 0,4 0 0 16,-2 0-2-16,-2 0 1 0,3 0 2 0,-2 0-2 15,2 4 7-15,-1-1-1 0,3 4 4 0,-2 0-2 16,3 2 2-16,-1 0 3 0,-1 6-2 0,3 1 8 16,0 2-3-16,-1 4-6 0,1 3 3 0,-4-1-12 15,4 3 2-15,-2 1 3 0,-2 1-3 16,4 0 1-16,-2 1-6 0,1-2 7 0,-2-1-11 15,4 0 1-15,0-2 2 0,1-2-12 0,2-1 9 16,-2-2-2-16,1-1-2 0,-2-1 4 0,-1-2 0 16,-3-2-1-16,3-1 0 0,-1 0-1 15,-4-1-1-15,3-1-2 0,0-2 4 0,-3-1-2 16,-1 1 2-16,2-2 0 0,-3-2-4 0,-1 1 4 16,1-2 2-16,1-1-2 0,-3-1 5 0,1 1-3 15,-1-2-4-15,0-1-2 0,0 0 4 0,0 0 6 16,0 1 0-16,0-1 5 0,0 0-4 15,-4 0-1-15,2 0 3 0,1 0-3 0,-2 0 3 16,-3 0-4-16,3 0-1 0,-5-2-4 0,3-2 1 16,-3 1 0-16,-1 0-4 0,-2 0 8 15,1 0-7-15,-2 0 1 0,-4 0 0 0,3 1-3 16,-5-1 2-16,-1 1 1 0,0-1-1 0,-3 1-4 16,-1-1 5-16,-5-1-1 0,-1 1 1 15,0 0 2-15,-4 2 0 0,3-1-1 0,1 2-2 16,4 0 1-16,2 0-5 0,4 3 3 0,3 0 1 15,4 1-8-15,3 0 1 0,5-1-8 0,-2 1-13 16,6-1-5-16,0 0-5 0,0-1-8 0,0 3 2 16,1-1-2-16,5 0-15 0,-1-2-14 15,4-2-38-15,0 0-68 0,1 0-110 0,-1 0-206 16,-2-2-979-16</inkml:trace>
  <inkml:trace contextRef="#ctx0" brushRef="#br1" timeOffset="15565.51">18865 14547 2051 0,'0'0'43'0,"0"0"-15"0,0 0 11 0,0 0 22 16,0 0-1-16,0 0-1 0,0 0-3 16,0 0 7-16,64 150 2 0,-59-103-2 0,2 6-5 15,-4 8-5-15,4 4-3 0,-2 4-6 0,2 5-4 16,1 3-5-16,0 0-1 0,0 2-3 16,1 0-5-16,1 0-4 0,4 1-9 0,-3-2-3 15,0-1-6-15,2-3 1 0,-2-2 1 0,1-2-3 16,-2-2 1-16,-1-3-2 0,-1-4-4 0,1-1 3 15,-2-5 2-15,-2-2-3 0,3-4 3 0,1-3-1 16,0-4-4-16,-3-2 1 0,2-6-10 0,0-4-12 16,-4-7-16-16,1-6-23 0,-2-7-19 15,-2-6-27-15,-1-4-42 0,0-4-78 0,0-9-118 16,0 2-317-16,-2 2-658 0</inkml:trace>
  <inkml:trace contextRef="#ctx0" brushRef="#br1" timeOffset="16899.14">18994 14515 2376 0,'0'0'28'0,"0"0"-65"0,0 0-9 16,0 0 3-16,0 0-9 0,0 0 22 0,0 0 8 15,0 0 3-15,0 0 19 0,0 0 9 16,0 0 11-16,121-71 7 0,-98 61 5 0,5-1 9 16,2 2-1-16,1-3 0 0,3 1-9 0,4 0-10 15,0-1-8-15,2 2-7 0,4 0 2 16,-1-1-3-16,6 0 0 0,1-1 2 0,2 0-1 15,6 0 2-15,0-1 0 0,3 2-2 0,1-2-4 16,3 1-1-16,3-2 3 0,2 0-2 0,2-1 3 16,1 0 1-16,3 0-1 0,1-1 5 15,3-2 4-15,1 0 7 0,1 0-1 0,1-1 2 16,4 1-10-16,-2-2-5 0,5 2-5 0,1 0-4 16,1-1 1-16,1 1-2 0,1 0 0 0,1 0-1 15,-2 1-2-15,1 0 2 0,-1 1 1 0,-1-1 3 16,0 0 2-16,0 5 1 0,-1-2 0 15,-1 1 0-15,-1 1-4 0,-3 2 2 0,1 0-1 16,-2 2-1-16,-1 1 0 0,-2 0-3 0,-6 0-1 16,0 4-4-16,-7-1 0 0,-3 0-8 15,-2 2-2-15,-5 0 3 0,-4-1 1 0,-1 2 11 16,-4-3 4-16,-2 1 4 0,0-1 1 0,-2-1-1 16,-1 1 2-16,-3-1-3 0,0-1 3 0,-2 2-2 15,0-2-1-15,-1 0 0 0,-5 1-2 0,0 1 4 16,-1 1-1-16,-6 1 0 0,-1-1 0 15,-3 1-1-15,-2 2 0 0,-3-1 0 0,1 1 3 16,-5 0-1-16,1 0 0 0,-4 0 3 0,-1 0 0 16,0 0 5-16,-1 1 0 0,-3 0 1 15,0 0 2-15,3 0-1 0,-6 1 2 0,2 0-1 16,-1-1 0-16,-2 0-1 0,2 0 4 0,-1 0 2 16,-2-1 3-16,1 1 3 0,1-1-3 0,2 1 0 15,-4 0-4-15,3-1-2 0,1 0-1 16,-1 2-3-16,1-2 0 0,0 0-4 0,2 0-1 15,-1 0-3-15,-1 0-1 0,1 0-2 0,-3 0-1 16,2 0 1-16,0 0-3 0,-3 0 0 0,1 0 0 16,1 1 0-16,-3-1 1 0,1 2 0 0,1 0 0 15,0 1 1-15,-1 0 2 0,2 1-2 0,0 2 2 16,0-1 0-16,3 4-2 0,-3-1-1 16,3 2 0-16,-1 0 0 0,2 3-3 0,-1 1 1 15,2 1 1-15,-2 3-1 0,0 2 5 0,1 3 2 16,-3 4 1-16,0 4 3 0,-3 5-1 15,0 4-1-15,-1 5-2 0,-1 4-2 0,0 5-5 16,0 1-1-16,0 4 4 0,0 1 9 0,0 3 4 16,2 1 1-16,3 1-2 0,4 0-7 0,4 0-4 15,2-2-1-15,-1-3-4 0,4-1 1 16,0-4-7-16,-3-3-3 0,2-4-4 0,-4-4 0 16,2-2 6-16,-3-4 4 0,-3-1 3 0,-2-1 0 15,-2-2 5-15,-1 1 7 0,-2 0-1 16,-2 0 4-16,0 0-4 0,-5-2-5 0,-1-1-2 15,0 2 1-15,-3-2-2 0,-1 0-1 0,0-1 5 16,2-2-4-16,1-2 2 0,0-3 1 0,0-3-3 16,3-1-1-16,-2-3 2 0,3-1-4 15,-3-1 4-15,2-1 0 0,-1-3 0 0,1-1 0 16,-2-2 2-16,1-1 1 0,-3 0 2 0,-1-2 5 16,-1 0-1-16,0 0 0 0,-3-1 0 0,1-1-5 15,-5 0 1-15,1-2-2 0,-1 2-4 0,-2-1 0 16,-2 0-6-16,-4 1-4 0,-1-1 0 15,-4 2 1-15,-4 0 2 0,-2 0 3 0,-4 1 5 16,-3 0-1-16,-5 0 0 0,-4 1 3 0,-1 1 0 16,-5 0 0-16,0 0 6 0,-6 0-1 0,0 0-1 15,-4 1-3-15,-2 0 2 0,-2 1-3 16,-2-1 3-16,-5 2-1 0,-2-1-4 0,-3 2 1 16,-6 2 0-16,-2 2 3 0,-7 2-2 0,-2 0 2 15,-4 2 2-15,-1 0-2 0,-3 2 9 0,-2 1 3 16,-2 2 0-16,-1 1 3 0,-1 0-3 15,-1 2-3-15,0-1-2 0,1 0-1 0,1 1-5 16,0-1-1-16,0 0-3 0,0 2-2 0,-1-1 2 16,2-2-2-16,1 2 0 0,0 0 2 0,0 0-3 15,2 1 4-15,-1 1-2 0,5-2 2 16,-2 1 1-16,4-2-3 0,4 0 2 0,1-1-2 16,7-2-3-16,8-1 2 0,3-1-3 0,8-3-2 15,4-2-6-15,8 0-8 0,7-4-5 0,4 0-6 16,4-2-7-16,6-1-12 0,7-1-13 15,3-1-27-15,5-3-45 0,5 0-75 0,5-2-165 0,9-1-1102 16</inkml:trace>
  <inkml:trace contextRef="#ctx0" brushRef="#br1" timeOffset="24100.46">4690 18360 0 0,'0'0'0'0,"0"0"0"16,0 0 0-16,0 0 0 0,0 0 0 15,0 0 0-15,0 0 0 0,0 0 0 0,0 0 68 16,0 0 41-16,0 0-9 0,0 0 13 0,13-34 21 16,-12 29-2-16,0 0 0 0,-1 2-4 15,1-2-5-15,0 3 10 0,-1-1-3 0,2 1-14 16,-2 0-7-16,0 1-8 0,0 0-12 0,0 0 24 16,0 1 5-16,0 0-12 0,0 0-29 15,0 0-21-15,-4 2-36 0,2 3-12 0,-4 1 4 16,0 2-22-16,-2 2 2 0,0 0 2 0,-2 3-3 15,-1 0-1-15,1 0-8 0,1-5 8 0,6-2-11 16,0-3 1-16,-3 5 1 0,-1-1-35 0,3 0-15 16,-6 5-41-16,3-6-31 0,3-1-15 0,-7 7 10 15,4-6 32-15,-2 2 33 0,-4 5 41 16,5-7 5-16,1 1-30 0,-7 5-70 0,7-6-105 16,2-2-59-16,-3 2 0 0,0-3 187 0,3-1 112 15,-2 1 0-15,-2-2 0 0,9-1 0 0,-1-1 0 16,1-12 0-16,0-3 17 0,7-3 35 15,0 1 25-15,4 3 7 0,-4 0 21 0,4 3-5 16,-2 2-17-16,1 1 3 0,0 2-2 0,-1 2-8 16,0 0 2-16,0 2-14 0,-1 0 4 0,-2 3 30 15,2 0 19-15,0 0 2 0,-3 0-4 16,3 1-1-16,-2 3-33 0,-1 0-8 0,3 1-15 16,-1 0-33-16,-2-1 5 0,3 2-13 0,0-2-1 15,-2 0 6-15,2 0 0 0,0-2-9 16,0 1 7-16,2-2-10 0,-2 0-3 0,0 1 5 15,2-2 9-15,0 0 3 0,0 0-3 0,0-4 6 16,0 0-6-16,-1-1 19 0,-1-2 4 0,-1 0-4 16,-1-1 5-16,-1 1-25 0,-2-1-1 0,-2-1-15 15,-1 1-1-15,0-1-10 0,-1-1-20 16,-5 0 5-16,1 1-19 0,-3-2 2 0,-2 3-13 16,-1-3-12-16,1 0-23 0,-3-1-25 0,1-1-31 15,-2 0-61-15,5 4-151 0,4 2-764 0</inkml:trace>
  <inkml:trace contextRef="#ctx0" brushRef="#br1" timeOffset="25198.52">4350 16504 36 0,'0'0'28'0,"0"0"14"0,0 0 82 0,0 0 62 16,0 0 34-16,0 0 21 0,0 0-27 0,0 0-23 16,0 0-17-16,0 0-20 0,0 0-23 15,0 0-10-15,0 0-8 0,14-23-7 0,-14 23-5 16,0 0-9-16,0 0-18 0,0 0-26 0,0 0-12 15,0 3-18-15,-2 3-1 0,2 1 5 0,-1 3-7 16,0 3 0-16,1 0-5 0,0 0-9 16,0 1-2-16,0-1-2 0,2-3 0 0,3 0-3 15,-2-2 4-15,2-1-7 0,0-1 0 0,2-1-2 16,-2-2-2-16,3-3 8 0,-1 0 6 16,-1 0 8-16,3-4 8 0,0-3 0 0,-1-2 1 15,0-2-3-15,-3 0 3 0,2-3-3 0,-4-3 1 16,2 1-5-16,-3 0-5 0,0-2 2 0,-2 2 0 15,0 1 2-15,0 2 3 0,-2 2 1 16,-5-2-3-16,2 5-4 0,-3 0-3 0,-1 4-3 16,0 1-4-16,-1 3-6 0,-1 0-2 0,1 6-13 15,0 5-19-15,-3 5-28 0,2 2-50 0,1 3-94 16,0-3-246-16,4-5-947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42:30.0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12232 4166 1808 0,'0'0'265'0,"0"0"-192"0,0 0-4 16,0 0 31-16,0 0 29 0,0 0 14 15,0 0-17-15,0 0-32 0,0 0-16 0,-123 41-10 16,106-24-6-16,-2 1-2 0,5 3-7 0,-3 2 2 16,4 2-4-16,-2 1-8 0,5 0-6 0,4 2-10 15,-1 0-8-15,4 2-8 0,2-3-4 16,1 0-4-16,0-2-3 0,4-3 0 0,5-1-2 16,-1-6 0-16,1-1-4 0,2-2-1 0,0-4-1 15,1-2-1-15,0-2 4 0,3-4-1 0,-1 0 5 16,-1-3 3-16,2-5 4 0,-3-2 1 15,-1-2 0-15,0-3 0 0,-3 4-1 0,-2-3-1 16,0 0-1-16,1 0 0 0,-3-1 1 0,2 1-1 16,-3 0 1-16,0 3-1 0,1-1 0 15,-2 5 0-15,-1 1 1 0,0 3 3 0,-1 0 1 16,0 3 0-16,0 0-2 0,0 1-5 0,0 6 1 16,0 2 5-16,0 6 2 0,0 2 1 0,3 4-4 15,1 1-4-15,-1-1-4 0,0-2-4 16,4 1-4-16,0 0-8 0,1-2-9 0,0 0-13 15,5-4-24-15,0 0-42 0,0-3-54 0,4-5-71 16,-2-3-149-16,0 0-742 0,-6-3-216 0</inkml:trace>
  <inkml:trace contextRef="#ctx0" brushRef="#br0" timeOffset="216.83">12488 4285 1705 0,'0'0'636'16,"0"0"-504"-16,0 0 8 0,0 0 15 0,0 0 4 16,0 0-15-16,0 0-34 0,0 0-25 0,0 0-18 15,0 0-14-15,0 0-16 0,-80 132-12 16,80-112-10-16,7-1-7 0,0-2-6 0,2 0-9 16,4-1-8-16,1-3-14 0,-2 0-24 0,5-3-34 15,-4-3-44-15,5-3-48 0,-5-1-55 16,4-3-91-16,-6 0-204 0,-4 0-929 0</inkml:trace>
  <inkml:trace contextRef="#ctx0" brushRef="#br0" timeOffset="444.23">12682 4282 1755 0,'0'0'302'0,"0"0"-64"0,0 0-33 0,0 0-30 15,0 0-34-15,0 0-28 0,0 0-35 0,0 0-23 16,0 0-8-16,0 0-4 0,0 0 0 0,0 0 3 15,0 0-5-15,0 0 1 0,-20 74-6 16,31-60-9-16,-2 0-8 0,0-3-7 0,3 0-3 16,-2 0-2-16,1 0 1 0,2-2-4 0,-5 1-3 15,1-4 1-15,-3 1-4 0,-3 0-1 0,-3 1 1 16,0 1-1-16,-6-1-4 0,-1 0-17 16,-3 1-33-16,0-4-56 0,0-1-99 0,3-3-256 15,3 1-1144-15</inkml:trace>
  <inkml:trace contextRef="#ctx0" brushRef="#br0" timeOffset="644.69">12764 4120 1436 0,'0'0'706'0,"0"0"-481"15,0 0 5-15,0 0 12 0,0 0-13 0,0 0-50 16,0 0-60-16,0 0-49 0,88 126-31 0,-79-99-16 15,-5-1-1-15,-2 0-15 0,-2 1-8 16,0 0-12-16,0-3-17 0,-2-2-15 0,-2-2-33 16,-4-2-47-16,1-1-99 0,3-7-283 0,-1-2-1109 0</inkml:trace>
  <inkml:trace contextRef="#ctx0" brushRef="#br0" timeOffset="959.76">13087 4240 2944 0,'0'0'59'0,"0"0"-1"0,0 0 20 0,0 0 10 15,0 0-1-15,0 0-28 0,0 0-35 0,0 0-16 16,0 0-4-16,0 0 0 0,0 0 1 0,0 0-7 16,0 0-14-16,0 0-19 0,118-51-29 15,-101 42-59-15,2 2-72 0,-2 1-128 0,-7 1-399 16,-5 3-820-16</inkml:trace>
  <inkml:trace contextRef="#ctx0" brushRef="#br0" timeOffset="1110.38">13171 4324 2914 0,'0'0'79'0,"0"0"-50"15,0 0 3-15,0 0 7 0,0 0 8 0,0 0-7 16,0 0-19-16,0 0-18 0,0 0-23 0,0 0-43 15,0 0-76-15,0 0-162 0,0 0-1280 0</inkml:trace>
  <inkml:trace contextRef="#ctx0" brushRef="#br0" timeOffset="1451.47">13813 3782 2704 0,'0'0'110'15,"0"0"-18"-15,0 0 21 0,0 0 15 16,0 0 2-16,0 0-24 0,0 0-38 0,0 0-33 16,0 0-17-16,0 0-6 0,0 0 0 0,0 0 6 15,0 0 3-15,0 0-6 0,32 69-5 0,-20-45-8 16,-1 1-5-16,0 1-1 0,-1 0-15 0,-1-4-21 16,-1-1-38-16,-2-3-57 0,2 0-88 0,-3-3-143 15,-1-1-534-15,0-8-676 0</inkml:trace>
  <inkml:trace contextRef="#ctx0" brushRef="#br0" timeOffset="1683.33">13586 4303 2957 0,'0'0'70'0,"0"0"-49"0,0 0-4 0,0 0 24 15,0 0 16-15,0 0 5 0,146-76-10 0,-105 55-21 16,5-1-12-16,0-2-6 0,4-1-4 16,-1 2-2-16,0-1-5 0,-4 2-3 0,-1 1-7 15,-4 3-10-15,-6 2-12 0,0 4-20 0,-7 0-34 16,-5 4-66-16,-4 2-116 0,-7 2-408 0,-5 3-895 16</inkml:trace>
  <inkml:trace contextRef="#ctx0" brushRef="#br0" timeOffset="2150.34">13875 4376 2408 0,'0'0'96'0,"0"0"-66"0,0 0 18 0,0 0 25 15,0 0 24-15,0 0 16 0,0 0-21 16,0 0-27-16,-121 108-19 0,112-95-20 0,3 0-15 15,6-4-8-15,0 2-3 0,0-2 0 0,2 0 3 16,5-1-4-16,-1-1-3 0,3-1-1 0,3 0-2 16,1 0 4-16,-1-1 3 0,3 0 1 0,-1 1 4 15,1-1 3-15,0 0 6 0,0 0 3 16,-1 0 3-16,-2 1-1 0,-1-2-3 0,-3 0-1 16,-2 0-1-16,-2 0-1 0,-3 0 9 0,-1 2 9 15,0 0 6-15,-6 0-3 0,-3 2-8 16,-3 3-11-16,-4 0-12 0,-6 2-1 0,-1 0-6 15,-2 0-3-15,-2-3-3 0,0-2-5 0,2-1-4 16,5-3-10-16,1-3-31 0,7-1-58 16,1-1-111-16,3-3-308 0,6 1-1063 0</inkml:trace>
  <inkml:trace contextRef="#ctx0" brushRef="#br0" timeOffset="2451.14">13964 4219 2491 0,'0'0'112'0,"0"0"-73"0,0 0 14 0,0 0 30 0,0 0 20 15,0 0-1-15,0 0-22 0,0 0-27 16,0 0-13-16,0 0-5 0,0 0-2 0,0 0-4 16,0 0-3-16,0 0 0 0,66 92-5 0,-70-78-5 15,-3 0-3-15,-1 0 0 0,-1 0 0 0,-2 0 3 16,1-2 0-16,-2 0 4 0,2-3 2 15,2-1 1-15,2-2-1 0,2-3-5 0,3-2-3 16,1-1-4-16,0 0-1 0,1-1-2 0,4-3-1 16,4-4 4-16,5-1-4 0,0-2 1 15,6-2-3-15,-1 1-5 0,2-2 2 0,1 0-2 16,0 2-2-16,-2-3-5 0,2 2-19 0,2-2-26 16,-2 1-43-16,1-1-68 0,-5 5-135 0,-7 3-1349 15</inkml:trace>
  <inkml:trace contextRef="#ctx0" brushRef="#br0" timeOffset="4750.43">15051 4202 2703 0,'0'0'55'0,"0"0"-22"0,0 0 8 15,0 0 25-15,0 0 20 0,0 0 8 0,0 0-22 16,0 0-20-16,0 0-13 0,0 0-7 0,-126 75-1 16,112-54-1-16,4 2 2 0,1 1-1 0,1 2-6 15,2 2-7-15,3 1-8 0,1 0-3 16,2-2-2-16,0-1-1 0,0-1-2 0,3-2-3 15,2-4 0-15,3 0-5 0,0-3-3 0,2-2-3 16,4-3-4-16,1-1 3 0,5-5 2 0,-1-2 2 16,3-3 2-16,0 0-2 0,-1-5-5 15,-2-3 0-15,-3 0-7 0,-2-1-10 0,-4 0-5 16,-4 0-8-16,-1 1-3 0,-2 0 5 0,-3-1 6 16,1 2 4-16,-1 0 7 0,0 0 4 0,0 2-2 15,0-1 2-15,0 0-3 0,0-1 1 16,-1 1 4-16,1-1 5 0,-1 2 7 0,-1-1 7 15,1 0 9-15,0 2 5 0,0-1 8 0,-1 2 7 16,1-1 7-16,0 2 10 0,1 0 5 16,-2 1 2-16,2 1 3 0,-2 0 1 0,2 0 0 15,0 0-1-15,0 0-9 0,0 0-10 0,0 0-8 16,0 1-8-16,2 2-6 0,0 0-1 0,-1 3 2 16,4 1 2-16,-1 1 1 0,2 1-1 0,2 3-5 15,0-2-7-15,1 2-1 0,0-1-3 16,1 2-5-16,1-1-4 0,-2 1-7 0,-1 1-18 15,2-2-37-15,-1 0-62 0,-1 0-122 0,-2-4-466 16,0-3-938-16</inkml:trace>
  <inkml:trace contextRef="#ctx0" brushRef="#br0" timeOffset="5036.05">15490 4319 3009 0,'0'0'42'0,"0"0"-15"16,0 0 16-16,0 0 28 0,0 0 15 15,0 0-4-15,0 0-24 0,0 0-23 0,0 0-11 16,0 0 0-16,0 0-1 0,0 0-3 0,-93 136-3 15,92-110-8-15,1 2-2 0,0 0-4 0,1-1-4 16,5-1-2-16,0-2-6 0,4-1-3 0,1-1-4 16,3-2-8-16,0-2-10 0,3-3-10 15,-1-3-37-15,3-5-56 0,0-4-80 0,-2-2-216 16,-7-1-1173-16</inkml:trace>
  <inkml:trace contextRef="#ctx0" brushRef="#br0" timeOffset="5316.03">15658 4406 2940 0,'0'0'65'0,"0"0"-35"0,0 0 19 16,0 0 8-16,0 0 11 0,0 0 1 0,0 0-21 15,0 0-12-15,0 0-2 0,0 0-7 16,0 0-8-16,25 136 5 0,-14-109 5 0,2 1 0 15,2 1-3-15,0-2-7 0,1 0-10 0,-1-3-8 16,0-2 1-16,-4-2 4 0,-2-3 0 0,1-1 3 16,-7-2 2-16,-1-2 3 0,-2 1 3 15,-4-1 0-15,-5-2 0 0,-2 0-11 0,-1 0-9 16,-5-4-12-16,2-1-22 0,-3-3-24 0,2-1-37 16,1-1-82-16,3-1-216 0,4-2-1275 0</inkml:trace>
  <inkml:trace contextRef="#ctx0" brushRef="#br0" timeOffset="5750.53">15829 4413 2463 0,'0'0'299'0,"0"0"-237"15,0 0 10-15,0 0 10 0,0 0 11 0,0 0 1 16,0 0-14-16,0 0-26 0,41 117-26 15,-35-100-11-15,-1-4-8 0,-1 1-7 0,1-3 1 16,0 0-1-16,-3-3-1 0,2-2 2 0,0-3-2 16,-2 0 0-16,2-3 3 0,-1 0 5 15,-1-7 8-15,3-4 1 0,-1-2-1 0,2 0-6 16,0-3-5-16,-1-2-3 0,0-1 1 0,0 2-2 16,-1-1-1-16,0 1 4 0,2 2 0 0,-3-1 0 15,1 3-1-15,-1 1 1 0,-1 4 0 0,1 1 0 16,-1 2 1-16,0 3-3 0,-1 0-1 0,-1 1-1 15,1 0 1-15,0 1 2 0,1 0-4 16,0 1 0-16,2 4 0 0,-3 0 1 0,3 3 2 16,1 1 1-16,-2 0 0 0,5 3 0 0,0-1 0 15,1 0-1-15,3 0-1 0,1-1 0 0,2-2 0 16,0 0 1-16,-1-3 1 0,-1-3 5 16,-1-2 3-16,-5 0 6 0,1-2 4 0,-3-5-1 15,2 0-3-15,-3-4-7 0,-4 0-9 0,0-1-13 16,0 0-7-16,-7 1-18 0,-2-2-18 15,-3 3-23-15,1-2-48 0,-2 1-86 0,4 1-222 16,1 5-1205-16</inkml:trace>
  <inkml:trace contextRef="#ctx0" brushRef="#br0" timeOffset="5952.16">16069 3971 2890 0,'0'0'56'0,"0"0"-36"16,0 0 38-16,0 0 29 0,0 0 14 16,0 0-1-16,90 122-26 0,-72-95-22 0,0 5-15 15,-1-2-11-15,0 2-3 0,-1 0-7 0,-1 1-3 16,-4-1-4-16,1-1-3 0,-4-2-12 16,-2 2-1-16,-2-4-6 0,-4 1-16 0,0-3-25 15,-1 0-70-15,-3-5-191 0,0-8-1371 0</inkml:trace>
  <inkml:trace contextRef="#ctx0" brushRef="#br0" timeOffset="6279.93">16506 4309 3299 0,'0'0'20'15,"0"0"-51"-15,0 0 0 0,0 0 10 0,0 0 16 16,0 0 13-16,0 0-10 0,0 0-14 16,0 0-18-16,128-90-18 0,-107 80-35 0,-5 3-59 15,0 0-108-15,-7 4-220 0,-5 0-1052 0</inkml:trace>
  <inkml:trace contextRef="#ctx0" brushRef="#br0" timeOffset="6433.74">16576 4375 2559 0,'0'0'83'0,"0"0"-41"16,0 0 7-16,0 0 18 0,0 0 20 0,0 0 2 15,0 0-32-15,0 0-24 0,0 0-19 0,0 0-24 16,141-34-19-16,-112 18-48 0,2 0-89 0,-8 3-212 16,-9 6-1175-16</inkml:trace>
  <inkml:trace contextRef="#ctx0" brushRef="#br0" timeOffset="6751.49">17389 3800 2690 0,'0'0'98'15,"0"0"-14"-15,0 0 21 0,0 0 17 0,0 0 6 16,0 0-17-16,0 0-30 0,0 0-27 0,0 0-23 16,0 0-11-16,0 0-6 0,0 0 2 15,0 0 8-15,0 0-2 0,9 77-5 0,-1-53-10 16,2 2-7-16,-2-1-1 0,4-2-6 0,-1 0-9 15,1-4-16-15,-2-2-23 0,2 1-42 0,-2-4-59 16,-1 1-103-16,-2-4-360 0,-5-4-1012 0</inkml:trace>
  <inkml:trace contextRef="#ctx0" brushRef="#br0" timeOffset="7000.34">17128 4382 3199 0,'0'0'24'0,"0"0"-37"15,0 0 0-15,0 0 19 0,0 0 35 0,0 0 1 16,137-65-10-16,-95 46-12 0,4-3-11 0,4-1 2 16,4-2 10-16,0-1 5 0,-3 0-3 15,3-1-5-15,-2-1-6 0,1 1-9 0,-3 0-2 16,-1-1 1-16,-2 1-12 0,0 3-11 0,-6 0-24 15,-4 3-63-15,-3 3-127 0,-11 5-768 0,-10 6-647 0</inkml:trace>
  <inkml:trace contextRef="#ctx0" brushRef="#br0" timeOffset="7533.76">17355 4577 2469 0,'0'0'194'15,"0"0"-89"-15,0 0-16 0,0 0-13 0,0 0-9 16,0 0-12-16,0 0-26 0,0 0-5 0,0 0-2 16,0 0 7-16,0 0 5 0,0 0-4 15,0 0 4-15,0 0-2 0,71 127 0 0,-58-105-2 16,-1 0-2-16,1-2 2 0,-2 0-7 0,-1-2 0 16,-3-1-4-16,1-1-1 0,-3-2 6 0,-2-1 5 15,-3 0 5-15,0 0 0 0,-7 0-4 16,-3-2-9-16,-2 0-7 0,-7 1-5 0,-2-3-7 15,1-1-2-15,-3-2-6 0,0-2-5 0,1-2-6 16,3-2-8-16,3 0-18 0,-1-7-24 0,4-1-37 16,4-5-47-16,0-2-62 0,5-5-127 0,1 6-438 15,1 2-793-15</inkml:trace>
  <inkml:trace contextRef="#ctx0" brushRef="#br0" timeOffset="7983.56">17520 4480 2351 0,'0'0'132'0,"0"0"-76"15,0 0 45-15,0 0 31 0,0 0 21 0,0 0-2 16,0 0-43-16,0 0-43 0,20 134-28 0,-17-114-17 16,3-2-5-16,-2-1-4 0,3 1-1 0,-2-3-1 15,2-1-5-15,-3-3-2 0,1-4-4 16,-2-1-2-16,3-4 0 0,-4-2 1 0,5 0 6 15,-3-2 12-15,5-7 6 0,0-4 3 0,1-3-4 16,0-2-7-16,0-2-6 0,1 1-2 0,-2 1 0 16,-1 1-3-16,-3 0 0 0,3 3-2 15,-5-1-1-15,2 3 2 0,-2 1 0 0,-1 0-1 16,1 0 2-16,1 5 0 0,-3-1-1 0,0 4 1 16,0-1-1-16,-1 3-1 0,0 0 2 0,1 1-4 15,-1 0 2-15,0 0-3 0,5 3 1 0,-3 3 7 16,0 2 2-16,5 2 4 0,-1 2 1 0,1 1-6 15,3-1 1-15,-1 2-2 0,1 0 1 16,2 0-2-16,1-1-2 0,2-2 3 0,-3-3-1 16,0-2 2-16,4-4 4 0,-5-2 6 0,1 0 10 15,-2-8 4-15,0-3 2 0,0-3-5 16,-1-1-5-16,-6 0-4 0,2-1-5 0,-5 0-5 16,0 0-4-16,-7 1-5 0,-1 1-4 0,-3-2-8 15,0 3-10-15,-4 0-14 0,-1 1-19 16,-5-1-28-16,1 1-37 0,-3 1-41 0,-4 1-74 15,6 2-169-15,7 3-1201 0</inkml:trace>
  <inkml:trace contextRef="#ctx0" brushRef="#br0" timeOffset="8252.54">17067 4476 2813 0,'0'0'-7'15,"0"0"-14"-15,0 0 26 0,0 0 34 0,0 0 28 16,0 0 0-16,0 0-11 0,0 0-10 16,-73 148-3-16,66-113 0 0,0 3-4 0,0 1-6 15,6 2-3-15,1-2-7 0,0-1-9 0,11-1-4 16,0-3-7-16,8-2-5 0,1-3-4 15,8-4-8-15,3-4-14 0,2-7-23 0,6-5-36 16,3-4-63-16,2-5-69 0,-10 0-148 0,-11 0-1144 0</inkml:trace>
  <inkml:trace contextRef="#ctx0" brushRef="#br0" timeOffset="8508.25">17947 4195 2850 0,'0'0'32'0,"0"0"-3"0,0 0 25 16,0 0 24-16,0 0 15 0,0 0 0 0,0 0-17 15,128 122-14-15,-112-89-11 0,0 4-12 0,-2 3-9 16,-3-3-11-16,-1-1-11 0,-2-1-8 0,1-6-10 15,-5-2-7-15,1-2-15 0,-4-5-20 16,-1-3-41-16,0-3-78 0,-4-2-142 0,0-5-767 16,1-2-522-16</inkml:trace>
  <inkml:trace contextRef="#ctx0" brushRef="#br0" timeOffset="8850.91">18090 4079 2794 0,'0'0'48'0,"0"0"-18"0,0 0 23 15,0 0 21-15,0 0 15 0,0 0-4 0,0 0-21 16,0 0-21-16,0 0-10 0,0 0-9 0,0 0-4 16,118 63 0-16,-114-43 0 0,3-1-3 15,-5 2-10-15,-1-4 3 0,-1-1 3 0,0 1 2 16,-4-2 9-16,-4-1 0 0,-1-2 1 0,0-3 2 15,0 0 4-15,3-4-1 0,-1-2 2 16,2 0-2-16,2-3-3 0,2 0-1 0,1 0-5 16,0-6-6-16,0 1-15 0,0-4-8 0,0 0-1 15,4-2-3-15,2-2 9 0,2-1-2 0,4 2-1 16,-1 1-3-16,6 1-7 0,-4-1 2 16,5 2-5-16,0-1-9 0,1 0-13 0,4 2-18 15,0-2-18-15,3 1-28 0,0-1-43 0,4-1-95 16,-4 3-470-16,-12 2-907 0</inkml:trace>
  <inkml:trace contextRef="#ctx0" brushRef="#br0" timeOffset="10100.83">18797 3946 3105 0,'0'0'65'0,"0"0"-33"0,0 0-2 0,0 0 7 0,0 0 5 15,0 0-6-15,0 0-19 0,0 0-13 16,0 0-8-16,0 0-2 0,0 0-4 0,0 0-6 16,0 0-8-16,0 0-9 0,102-42-10 0,-86 36-19 15,2 0-28-15,-1 1-39 0,-3 2-54 0,-5-1-68 16,2 3-74-16,-4 1-94 0,-4 0-299 15,-1 0-337-15</inkml:trace>
  <inkml:trace contextRef="#ctx0" brushRef="#br0" timeOffset="10283.41">18790 4081 2251 0,'0'0'138'0,"0"0"-53"0,0 0-3 0,0 0 7 15,0 0 6-15,0 0 6 0,0 0-17 16,0 0-13-16,0 0 2 0,0 0-13 0,0 0-9 15,0 0-14-15,0 0-14 0,0 0-14 0,129-2-10 16,-105-9-11-16,3-1-19 0,-3-2-22 16,-1 1-45-16,1-2-56 0,-1 3-78 0,-1-3-143 0,-6 3-349 15,-4 5-747-15</inkml:trace>
  <inkml:trace contextRef="#ctx0" brushRef="#br0" timeOffset="13153.95">19635 3670 2726 0,'0'0'150'0,"0"0"-72"16,0 0-2-16,0 0 10 0,0 0 8 0,0 0-12 16,0 0-30-16,0 0-26 0,0 0-17 0,0 0-2 15,0 0 5-15,0 0 4 0,0 0 2 0,0 0 0 16,93-22-7-16,-76 15-5 0,-2 1-2 0,-1-1-5 15,-4 4-1-15,-2 0-2 0,-3 2-2 16,0-1-6-16,-3 1-2 0,0 0-6 0,-1 0-11 16,0 1-29-16,-1-3-55 0,2 2-71 0,0-2-155 15,-1 1-663-15,1 1-559 0</inkml:trace>
  <inkml:trace contextRef="#ctx0" brushRef="#br0" timeOffset="13749.68">20145 3212 1872 0,'0'0'258'0,"0"0"-121"0,0 0 20 0,0 0 14 15,0 0 5-15,0 0-19 0,0 0-38 16,0 0-20-16,0 0-22 0,0 0-10 0,0 0-5 16,0 0-6-16,0 0-7 0,0 0-6 0,-7-11-8 15,7 12-15-15,0 1-6 0,1 3-7 0,1 3 5 16,0 6 13-16,5 3-3 0,-1 5 2 0,0 1-7 16,0 0-8-16,-1 0-3 0,0 0-4 15,-1-3 0-15,4 1-8 0,-5-2-3 0,4-2-6 16,-3-1-9-16,3-2-15 0,-1-3-20 0,0-3-29 15,-2-2-40-15,1-1-52 0,-2-1-69 16,2-1-179-16,-3-2-1155 0</inkml:trace>
  <inkml:trace contextRef="#ctx0" brushRef="#br0" timeOffset="14021.16">19927 3814 2915 0,'0'0'42'0,"0"0"3"16,0 0 23-16,0 0 19 0,0 0 3 16,0 0-25-16,0 0-32 0,0 0-12 0,0 0-1 15,0 0 4-15,0 0 3 0,0 0-11 0,143-56-5 16,-103 36-3-16,1 0-6 0,1-2 1 0,0 2 1 15,1 1-3-15,-6 0 0 0,0 3-6 0,-7 1-7 16,-5 4-6-16,-5 2-13 0,-1 2-26 16,-8 1-45-16,-2 0-78 0,-6 4-200 0,1-1-1242 0</inkml:trace>
  <inkml:trace contextRef="#ctx0" brushRef="#br0" timeOffset="14599.49">20061 3948 2918 0,'0'0'88'0,"0"0"-68"0,0 0 6 15,0 0 15-15,0 0 4 0,0 0 7 0,0 0-22 16,0 0-15-16,0 0 0 0,0 0 1 16,0 0 8-16,0 0-1 0,0 0 2 0,0 0-10 15,16 105-4-15,-15-89-2 0,1 2-9 0,-1-2 4 16,1-1-1-16,2 1-2 0,-1-4-1 0,0 1 1 16,2-3 0-16,-2-1 0 0,-1-2-1 15,3-3-1-15,-2-1-3 0,1-3 3 0,1 0 6 16,1-4 2-16,0-3 2 0,2-1 1 0,0-5-3 15,0-1-3-15,-1 0-1 0,-1 0-1 16,-2 1-4-16,2 0 2 0,-3 0-1 0,2 0 2 16,-2 1 2-16,0-2-3 0,-3 3 0 0,2 1 0 15,1 3 2-15,-3 1 0 0,1 3 1 0,-1 2 1 16,0 1-3-16,0 0 0 0,0 0-4 0,0 0-2 16,0 3-4-16,0 2 3 0,0 2 6 15,0 3 2-15,1 2 5 0,1 3-2 0,0-2-1 16,4 1-2-16,-3 0-3 0,5 0 5 0,-2 1 1 15,2 0 4-15,1-1 7 0,4-3-6 0,0-1-1 16,0-4 9-16,-1-4 1 0,-1-2 8 16,3 0 8-16,-3-3 0 0,0-5-2 0,-1-2 1 15,-3-2-7-15,-1 0-8 0,1-2-6 0,-5-1-9 16,-2 0-1-16,0 0-5 0,-1-1-3 0,-7-1-10 16,-1 2-12-16,-1-3-18 0,-2 2-13 15,1-2-19-15,0-1-13 0,0 1-17 0,2 0-51 16,2 0-65-16,2 2-152 0,-1 5-600 0,6 4-567 0</inkml:trace>
  <inkml:trace contextRef="#ctx0" brushRef="#br0" timeOffset="14916.65">20389 3749 2662 0,'0'0'56'0,"0"0"-2"0,0 0 20 0,0 0 21 16,0 0 1-16,0 0-28 0,0 0-36 0,0 0-13 15,0 0-3-15,0 0 0 0,0 0 7 0,0 0-3 16,0 0 0-16,0 0 0 0,102 14-1 0,-96-5-1 16,-4 1 1-16,0 1 0 0,-2 1 2 15,0 1-2-15,0 0-4 0,-4-2-3 0,-5 2-3 16,4-4-2-16,-3 4 0 0,-1-4 2 0,0-2-1 16,2-1 7-16,3-2 4 0,1-3 5 0,0-1 7 15,3 0-1-15,0 0 0 0,0-3-8 16,4-2-11-16,-1-1-4 0,5 0-6 0,0-4-1 15,2 0 4-15,0-1-3 0,3 1 1 0,-1 1-2 16,-1 0 0-16,5 1-2 0,-3 1-2 16,5-2-7-16,-2 1-13 0,5-1-24 0,4 0-49 15,0-2-85-15,-5 3-279 0,-5 1-1232 0</inkml:trace>
  <inkml:trace contextRef="#ctx0" brushRef="#br0" timeOffset="18083.13">12380 5578 2671 0,'0'0'126'0,"0"0"-53"0,0 0-7 15,0 0 14-15,0 0 16 0,0 0 2 16,0 0-26-16,0 0-26 0,0 0-23 0,0 0-12 15,0 0-2-15,0 0 15 0,0 0 12 0,0 0 14 16,29 48 0-16,-10-17-14 0,-2 4-10 0,-2 1-13 16,2 3-5-16,-4-2-4 0,2 0-1 15,-3-1-4-15,-1 0-1 0,-1-4-1 0,0-1-6 16,-5-5-4-16,3-5-10 0,-2-2-15 0,-2-6-19 16,-1-1-39-16,1-3-59 0,-1-2-100 0,-2-2-240 15,0-3-1111-15</inkml:trace>
  <inkml:trace contextRef="#ctx0" brushRef="#br0" timeOffset="18585.28">12930 5504 1758 0,'0'0'491'15,"0"0"-338"-15,0 0 3 0,0 0 1 0,0 0 2 16,0 0-14-16,0 0-36 0,0 0-28 0,0 0-24 16,0 0-17-16,0 0-12 0,0 0-9 0,0 0-9 15,-119-19-7-15,108 38 4 0,-2 4 3 0,1 4 3 16,3 4 5-16,0 1-1 0,2 1-2 0,1 1 0 15,4-1-1-15,1 0-8 0,1-1-1 16,0 0-4-16,3-4-6 0,6-2 1 0,-1-2-4 16,3-3-2-16,0-4-1 0,1-2 1 0,1-3 2 15,3-3 2-15,-3-5 3 0,3-3 1 0,0-1 1 16,-1-4 4-16,0-6-2 0,-1-2 2 16,0-2 0-16,-1-2 0 0,0-2 5 0,-3 2-4 15,-5-2 1-15,1 1 1 0,-4 1-5 0,0 0 5 16,-2-1 0-16,0 2 0 0,0 3 3 15,-4-1 0-15,-2 5 2 0,4 1 2 0,-3 4 10 16,1 0-6-16,1 3-1 0,-2 0-3 0,3 0-9 16,2 4 0-16,-2 3-1 0,2 5 1 0,0 1 2 15,0 6-3-15,0 0 3 0,0 2-4 16,2 1-5-16,2 0 4 0,1-1-4 0,-1-1-4 16,2-1-9-16,-1-4-8 0,2 2-15 0,3-5-15 15,-1 0-26-15,1-3-52 0,2-3-79 0,-3-3-185 16,-1-2-1220-16</inkml:trace>
  <inkml:trace contextRef="#ctx0" brushRef="#br0" timeOffset="18857.88">13150 5623 2861 0,'0'0'64'0,"0"0"-9"0,0 0 10 0,0 0 11 16,0 0 9-16,0 0-16 0,0 0-25 0,0 0-16 15,0 0 0-15,0 0 2 0,-51 132 3 16,49-103 2-16,0 1-7 0,1-1-7 0,1 1-6 16,0-3-10-16,5 0-6 0,5-5-5 0,1 0-7 15,7-3-6-15,0-4-10 0,2-3-12 0,1-2-15 16,0-4-27-16,1-3-33 0,-1-1-40 0,-2-2-68 15,-4 0-163-15,-7 0-1149 0</inkml:trace>
  <inkml:trace contextRef="#ctx0" brushRef="#br0" timeOffset="19132.62">13322 5691 2709 0,'0'0'108'0,"0"0"-61"15,0 0-9-15,0 0 5 0,0 0 25 16,0 0 12-16,0 0-9 0,0 0-11 0,0 0-15 16,0 0-13-16,0 0-5 0,59 123-3 0,-46-102-2 15,0 4-2-15,3-1 7 0,-1 1-2 0,2-2-7 16,0 1-3-16,-3-2-10 0,2-1 3 16,-4 0 2-16,-1-2 4 0,-2 0 2 0,-6-2-1 15,-1 0 0-15,-2 0-1 0,-4-2-6 0,-7 0-6 16,-3 0-9-16,-2 1-12 0,-2-4-11 15,-3-2-15-15,0-3-17 0,4-2-24 0,-1-5-41 0,3 0-83 16,4-4-271-16,4 1-1125 0</inkml:trace>
  <inkml:trace contextRef="#ctx0" brushRef="#br0" timeOffset="19599.68">13522 5656 2564 0,'0'0'97'0,"0"0"-25"0,0 0 12 16,0 0 18-16,0 0 11 0,0 0-8 0,0 0-29 15,0 0-35-15,0 0-16 0,0 0-7 0,65 122-2 16,-60-105 10-16,0 1-7 0,-1-2-7 16,1-2-4-16,-3 0-9 0,4-3 0 0,-3-3 1 15,0-2 1-15,0-2-2 0,0-2-1 0,-1-2 3 16,0 0 3-16,0-4 8 0,2-4 1 0,-2-2 1 15,4-3-5-15,-2-4-2 0,1 2-5 16,0-3 0-16,-1 0 0 0,0 0-4 0,-2-1 4 0,2 0 1 16,0 1-1-16,-1 1 6 0,2 1-4 15,-2 2 0-15,-1 4 2 0,1 1-2 0,0 2 2 16,-1 1 0-16,0 2-2 0,0 3-4 0,1 1 0 16,-1 0 1-16,0 2 3 0,-1 5 7 15,4 4-1-15,0 2 2 0,-1 1 0 0,1 4-4 16,-1 0 2-16,1 0-2 0,0 1 1 0,3 0-3 15,1-4-4-15,1-1 1 0,1-4-3 0,-1-1 2 16,-1-6 4-16,-1-2 3 0,-1-1 8 0,-1-4-1 16,0-6 4-16,-3-1-6 0,-1-3-2 15,-2 0-4-15,0-2-4 0,0 1 0 0,-1-1-7 16,-5 1-4-16,0 0-6 0,-1-1-11 0,-4 1-11 16,2 0-16-16,1 1-12 0,-2 1-14 15,3 0-23-15,-1 0-27 0,2 2-44 0,2-1-76 16,-1 4-189-16,4 3-1102 0</inkml:trace>
  <inkml:trace contextRef="#ctx0" brushRef="#br0" timeOffset="19793.16">13909 5377 2730 0,'0'0'101'0,"0"0"-3"0,0 0 21 15,0 0 8-15,0 0-11 0,0 0-30 0,0 0-38 16,0 0-20-16,42 139-9 0,-33-114-10 0,1-1 0 16,-1 2-5-16,-1-2-6 0,-1-3-11 15,0 0-20-15,-4-3-34 0,-3-1-65 0,0-2-131 16,0-5-900-16,-2-5-461 0</inkml:trace>
  <inkml:trace contextRef="#ctx0" brushRef="#br0" timeOffset="20135.27">13943 5186 2771 0,'0'0'110'0,"0"0"-32"0,0 0 13 16,0 0 11-16,0 0 4 0,0 0-7 0,0 0-30 16,0 0-18-16,0 0 2 0,0 0-4 0,0 0-2 15,0 0-3-15,0 0-8 0,94 148-11 16,-83-110-9-16,3 5-5 0,-2 0-6 0,1 3-2 15,-1-1-6-15,2-3-10 0,-1-4-8 0,3 0-17 16,-2-2-25-16,0-4-37 0,1-1-77 0,-5-9-150 16,-2-10-1355-16</inkml:trace>
  <inkml:trace contextRef="#ctx0" brushRef="#br0" timeOffset="20660.14">14369 5728 2278 0,'0'0'131'0,"0"0"-34"0,0 0 1 0,0 0 19 15,0 0 12-15,0 0-12 0,0 0-35 0,0 0-33 16,0 0-22-16,0 0-7 0,0 0-7 15,0 0-2-15,0 0 2 0,30-8-11 0,-6 1-10 16,3-2-12-16,5 3-19 0,-3-1-27 0,0 1-26 16,-1 1-34-16,-2 0-45 0,-5 2-56 0,-3 1-85 15,-3 2-131-15,-4 0-170 0,-5 0-454 0</inkml:trace>
  <inkml:trace contextRef="#ctx0" brushRef="#br0" timeOffset="20795.34">14450 5860 1948 0,'0'0'343'0,"0"0"-156"0,0 0-38 16,0 0-23-16,0 0-15 0,0 0-25 0,0 0-24 16,0 0-16-16,0 0-15 0,0 0-7 0,0 0-16 15,0 0-25-15,0 0-28 0,130-26-44 0,-95 12-72 16,-11 2-164-16,-7 4-1212 0</inkml:trace>
  <inkml:trace contextRef="#ctx0" brushRef="#br0" timeOffset="21583.37">15367 5210 686 0,'0'0'217'0,"0"0"-156"16,0 0 22-16,0 0 31 0,0 0 32 0,0 0 5 16,0 0-9-16,0 0-17 0,0 0 0 15,0 0 12-15,0 0 9 0,0 0 6 0,0 0-1 16,0 0-11-16,-4-28-20 0,4 28-26 0,0 0-29 15,0 2-27-15,0 5-3 0,1 4 15 16,2 3 24-16,2 4 17 0,-1 3-4 0,3 1-25 16,-3 1-23-16,2 0-18 0,-2 1-8 0,2-1-6 15,-2-2-4-15,2 1-3 0,-2-3-3 16,1-1 1-16,-1-2 0 0,-2-2-3 0,0-5-5 16,1-1-7-16,0-2-22 0,-2-4-27 0,0-1-69 15,3-1-88-15,-3 0-276 0,0 0-1085 0</inkml:trace>
  <inkml:trace contextRef="#ctx0" brushRef="#br0" timeOffset="21861.39">15591 5120 2035 0,'0'0'909'0,"0"0"-878"0,0 0-19 0,0 0 18 15,0 0 30-15,0 0 22 0,0 0 4 0,0 0-21 16,0 0-11-16,-25 141-13 0,18-110-8 16,-1 1-1-16,-1 2-9 0,-2 1-2 0,0 0-7 15,1-2-3-15,-2 1-1 0,2-4-5 0,0-2 0 16,0 0-3-16,1-3 0 0,2-2-2 16,2-3 0-16,-3-3-4 0,6-2 3 0,-2-3-2 15,1-3-2-15,2-2-5 0,0-1-6 0,0-4-15 16,1 1-17-16,0-3-20 0,0 0-42 0,0 0-55 15,3 0-72-15,1-2-250 0,-1 1-1088 0</inkml:trace>
  <inkml:trace contextRef="#ctx0" brushRef="#br0" timeOffset="22416.1">15650 5457 2778 0,'0'0'60'16,"0"0"-41"-16,0 0-4 0,0 0 24 0,0 0 31 15,0 0 12-15,0 0-9 0,0 0-21 0,0 0-15 16,0 0-11-16,0 0-4 0,0 0 0 0,8 131 2 16,-5-117 1-16,-1 1-2 0,2-1-7 15,-1 0-6-15,-1-2-4 0,2-2-5 0,0 1 2 16,-2-4-3-16,2 0 2 0,1-4-4 0,-3 0-1 15,3-3 3-15,-1 0 1 0,4-3 8 16,-2-3 6-16,2-3 0 0,1-1-1 0,0-3-6 16,-1-2 0-16,0 0-4 0,-3-1-1 0,1 0 1 15,-2 0-4-15,1 1 2 0,0 0-1 0,-4 2-1 16,3 2 2-16,-3 2 1 0,2 0-1 0,-2 5 1 16,-1-1-1-16,1 3-1 0,0 1-2 0,0-1 1 15,-1 2-3-15,0 0-2 0,2 0-4 16,-1 2 0-16,0 2 3 0,2 2 7 0,1 2 6 15,2 3 1-15,-3-1 0 0,3 2-3 0,-2 0-2 16,3 2 0-16,-1-1-2 0,0 1 1 0,2-3 0 16,-2 0-1-16,1-1 1 0,2-2-3 15,0-1 0-15,0-3 4 0,-2 0 2 0,3-4 4 16,-2 0 6-16,0-2 1 0,2-5 5 0,-2-3 0 16,0-2-1-16,0 0-4 0,0 0 1 15,-1-2-4-15,-3 0-1 0,0 1 2 0,-2 2-3 16,-2-1 0-16,0 1-3 0,-4-1-6 0,-1 0-1 15,-4 0-6-15,-2-2-4 0,1 1 1 0,-1 0-5 16,-2-3-5-16,2 2-5 0,-1 0-6 16,3 1-10-16,0 1-15 0,2 4-22 0,-2 0-41 15,5-1-71-15,0 4-169 0,3 0-1269 0</inkml:trace>
  <inkml:trace contextRef="#ctx0" brushRef="#br0" timeOffset="22848.56">15936 5177 2654 0,'0'0'93'0,"0"0"-59"0,0 0-10 0,0 0 9 16,0 0 8-16,0 0 7 0,0 0-5 0,0 0-13 15,0 0-8-15,0 0 1 0,0 0-8 16,0 0-1-16,0 0-2 0,106-57-1 0,-100 61-7 15,2 2-3-15,-2 2 3 0,-1 2-6 0,-3 1 9 16,1 1 3-16,-2 3-2 0,-1 2 6 16,-1-2-3-16,-3 3 0 0,-5-1-1 0,2 0 3 15,-2-3 0-15,2-1 1 0,-2-1 5 0,1-3-2 16,2-2 2-16,1-1 3 0,2-1 1 0,0-3 2 16,2-1 3-16,1-1 3 0,0 0 5 15,0 0-4-15,2 0-4 0,1-2-10 0,-1 0-11 16,3-2-1-16,1 0-2 0,4-1 3 0,0-1 5 15,4 0-1-15,1-1-1 0,-4 1-1 16,4 0-3-16,-2 0 1 0,-1 0 3 0,0 1 4 0,1-1 4 16,1-1 2-16,-3 1-4 0,-1 3-3 0,1-2-1 15,-3 1-5-15,-4 2-3 0,0-1 1 16,-1 2-3-16,-3 1-1 0,1 0 0 0,-1 0-2 16,0 0-4-16,0 0-4 0,0 0-10 0,0 0-17 15,0 0-25-15,-1 0-39 0,-2 0-61 0,2 0-137 16,-2 0-1041-16</inkml:trace>
  <inkml:trace contextRef="#ctx0" brushRef="#br0" timeOffset="24099.27">7011 15183 2666 0,'0'0'0'15,"0"0"-41"-15,0 0 11 0,0 0 26 0,0 0 14 16,0 0 7-16,0 0-5 0,0 0-4 0,0 0 0 15,0 0-3-15,0 0 4 0,0 0 4 0,124 18 6 16,-107-18 9-16,3-1 7 0,2-3 1 16,1-2-5-16,2-1-9 0,0 0-11 0,2-3-11 15,-2 3-3-15,1-3-7 0,-3 0-3 0,-2 3-2 16,-4 0 0-16,-3 1 0 0,-3 2 5 0,-2 1 7 16,-5 2 9-16,-2 1 22 0,-2 0 26 0,0 0 12 15,-5 0-4-15,-4 4-20 0,-1 1-26 16,-2 3-15-16,-5 2 0 0,-2 4-2 0,-4 0 2 15,0 4 1-15,-5 2 1 0,1-1 1 0,-2 2 3 16,1-2 0-16,-2 0-1 0,2-1 5 16,1-2-1-16,-1 1 5 0,6-2 6 0,1-2-2 0,5-2 2 15,6-4-4-15,-1-2-3 0,6-1-4 16,2-3-3-16,3 0-5 0,0-1-6 0,0 0 2 16,6 0-4-16,1 0 3 0,3 0-1 0,0 0-7 15,2 0-11-15,2-2-12 0,1-2-14 16,2-2-24-16,1-2-39 0,-3 2-134 0,-5 1-1320 0</inkml:trace>
  <inkml:trace contextRef="#ctx0" brushRef="#br0" timeOffset="55164.32">19941 4731 2157 0,'0'0'121'16,"0"0"-51"-16,0 0 0 0,0 0 21 15,0 0 19-15,0 0 5 0,0 0-20 0,0 0-22 16,0 0-19-16,0 0-13 0,0 0-7 0,0 0-4 16,6-5 0-16,-5 5-4 0,-1 0-4 0,1 0-4 15,-1 0-6-15,0 3-2 0,0-1 2 0,1 2 3 16,3 1 4-16,-1 2 8 0,0 1 0 0,3 1-1 16,-1 4 5-16,3 1-7 0,-2 0-7 15,-1 1-1-15,3 4-7 0,0 1 4 0,-2 2 4 16,2 6 8-16,-1 2 5 0,2 4 1 0,-4 1-5 15,2-2-11-15,-1 1 0 0,1-2-13 0,2 3 3 16,-1 2 3-16,1 4-8 0,2 2 7 16,-2 4-1-16,1 0 3 0,1 2-2 0,0 2 2 15,0 1-1-15,2 0 1 0,0 4 3 0,2-1-3 16,-2 4 1-16,4-1-1 0,-4 2 0 16,5 1 3-16,-3 4 2 0,1-1 2 0,-1 3 0 15,0 0-1-15,-3 1-2 0,-2-3-1 0,1 0-3 16,-3-2-1-16,-3 0-3 0,0-1 1 15,-3 0-1-15,2-2 1 0,-1-1-1 0,-2-1-1 16,1-2 3-16,-1 0-7 0,4-5 4 0,-2-1 0 16,3-5-2-16,0-3 3 0,4-4-2 0,0-3-3 15,2-3 0-15,2-3-2 0,-1-4 2 0,-1-2-2 16,1-1 2-16,0-2-2 0,-2-2 0 0,-1-2 0 16,-1-1-1-16,-3 0 2 0,2-2-1 0,-1-3-1 15,-4-2-1-15,4-1-2 0,-5-2-3 16,0-3-2-16,-1-1-2 0,1-1 0 0,0 0-3 15,-2 0-1-15,0 0-11 0,0 0-7 0,0-4-12 16,0 0-10-16,0-4-12 0,-4 0-13 16,2 1-14-16,-1-1-15 0,-4 0-18 0,5-2-17 15,-3 0-27-15,2 1-56 0,0-1-117 0,0 2-477 16,0 2-562-16</inkml:trace>
  <inkml:trace contextRef="#ctx0" brushRef="#br0" timeOffset="55898.36">17211 6841 1622 0,'0'0'664'0,"0"0"-655"0,0 0-30 15,0 0-1-15,0 0 23 0,0 0 35 0,0 0 11 16,0 0 8-16,0 0 1 0,0 0-2 0,0 0-2 16,0 0-2-16,142-50-7 0,-107 41 1 0,4-2-2 15,3-1-6-15,9-3-2 0,1-1-7 16,8-4-2-16,2 0-1 0,5-4 1 0,2-1-2 16,8-1-1-16,2-3-3 0,5-1 1 0,6-3 4 15,5-2-3-15,4-1 1 0,4-3-2 16,7 0-5-16,2 0 0 0,1-2 2 0,7 1-4 15,1-2 1-15,3-1-2 0,0-2 1 0,4-1-2 16,-3 1 0-16,4 2-2 0,-3-2 1 16,2 1 1-16,-4 1-4 0,-2 2 4 0,-1 2-3 15,-3 1-1-15,-3 0 0 0,-2 3 3 0,-3 1 6 16,-4 2-1-16,-4 0-2 0,-5 5-3 0,-5 2-1 16,-5 2 1-16,-5-1 2 0,-9 4 1 0,-5 3-5 15,-9-1-6-15,-5 5-4 0,-7 2 0 16,-10 1 0-16,-5 4 2 0,-8 0-1 0,-6 3 1 15,-5 0-1-15,-5 2 1 0,-4 1 2 0,-3 0-5 16,-1 0-1-16,0-1 0 0,0 1-9 0,-1 0-13 16,-3-1-26-16,-2 0-47 0,-4-1-77 15,3 2-169-15,1 0-1252 0</inkml:trace>
  <inkml:trace contextRef="#ctx0" brushRef="#br0" timeOffset="59064.96">22271 1914 2138 0,'0'0'283'0,"0"0"-189"0,0 0-7 16,0 0 18-16,0 0 17 0,0 0 9 15,0 0-20-15,0 0-29 0,0 0-17 0,0 0-21 0,0 0-13 16,0 0-10-16,0 0-8 0,0 0-6 16,-9-16-5-16,11 20 3 0,2 3 3 0,3 3 11 15,2 1 2-15,0 1 0 0,0 3-2 0,-1 1-10 16,0 0-1-16,-1 0-3 0,1 0 0 15,2 0 2-15,-3-1 2 0,1-2-6 0,0 2-1 16,0-4 0-16,-2 1-8 0,0-3 5 0,-2-2-3 16,0 0-3-16,0-3-5 0,-3 1-4 0,-1-2-7 15,1 1-14-15,-1-1-17 0,0 0-25 16,-1 0-38-16,0 2-55 0,-4-1-101 0,1 1-209 16,1-3-1061-16</inkml:trace>
  <inkml:trace contextRef="#ctx0" brushRef="#br0" timeOffset="59365.85">22061 2430 2532 0,'0'0'187'0,"0"0"-175"0,0 0 9 16,0 0 28-16,0 0 23 0,0 0 7 0,0 0-15 15,0 0-22-15,0 0-13 0,0 0-5 16,0 0 2-16,0 0-3 0,0 0-5 0,132-72-1 16,-98 55-5-16,3-1-3 0,0 0 0 0,0 0-4 15,0 0 2-15,-2-1 3 0,2 1 2 0,-3 3-4 16,-4 0 0-16,-2 2-6 0,-5 2-5 16,-6 4-2-16,-3 1-2 0,-4 1-6 0,-4 2 0 15,-2 1-4-15,-3 0-4 0,-1 1-11 0,0 1-15 16,-1 0-26-16,-2 0-42 0,-1 0-26 15,0 1-43-15,-4 2-61 0,2-1-112 0,0 0-521 16,2 0-248-16</inkml:trace>
  <inkml:trace contextRef="#ctx0" brushRef="#br0" timeOffset="62781.42">22254 2603 0 0,'0'0'0'0,"0"0"0"0,0 0 0 16,0 0 0-16,0 0 0 0,0 0 0 0,0 0 0 15,0 0 0-15,0 0 0 0,0 0 0 16,0 0 0-16,0 0 0 0,0 0 0 0,0 0 0 16,-2 0 19-16,2 0 36 0,0 0-24 0,0 0-6 15,0 0 3-15,0 0-7 0,0 0-1 0,0 0 1 16,0 0-15-16,0 0 0 0,0 0-6 15,0 0-7-15,0 0 12 0,0 0-2 0,0 0 9 16,0 0 12-16,0 0-2 0,0 0 11 0,0 0 10 16,0 0-8-16,0 0 0 0,0 0-8 0,0 0-17 15,0 0 4-15,0 0 4 0,0 0 12 0,0 0 20 16,0-1 11-16,0 1 11 0,0 0 8 0,0-1 3 16,0 1-7-16,0 0-13 0,0-1-13 15,0 1-21-15,0 0-7 0,0-1-8 0,0 1-3 16,0 0 1-16,0 0 1 0,0 0 6 0,0-1-2 15,1 1 0-15,-1 0-1 0,0 0 1 16,0 0 3-16,0-2 6 0,1 2 7 0,-1 0 6 16,0 0 9-16,1 0 8 0,-1 0 5 0,0 0 0 15,0-1-2-15,0 1-12 0,0 0-7 16,2 0-3-16,-2-1-5 0,0 1-2 0,0 0 2 16,0-1-1-16,0 1 3 0,0 0 4 0,0 0 5 15,0-1 0-15,1 1-1 0,-1 0-2 0,0-1-5 16,0 1 2-16,1 0 2 0,-1-2 5 0,0 1 6 15,0 0 3-15,0 0 0 0,2 0 0 0,-2-1-1 16,1 2-3-16,-1 0-4 0,0 0 0 16,0 0 2-16,0 0 3 0,0 0 6 0,0 0 0 15,-3 0-3-15,1 0-7 0,-1 0-14 0,1 0-9 16,-2 2-6-16,0-1-2 0,0 1 0 0,0 1 0 16,-1 0-3-16,1 2-2 0,-1-1-4 15,0 2-1-15,1 1-5 0,1-1 4 0,-1-1-6 16,2 1-1-16,1 0 1 0,-1 1-6 0,1-2 3 15,1 1 0-15,0 0 0 0,0 0 0 0,0 1 1 16,1 0 2-16,4-1 2 0,0 3 6 16,3-1-1-16,4 2 2 0,-1-3 1 0,2 2-4 15,1 1-1-15,1-2 0 0,0 1 0 0,2-1 1 16,-3-1 0-16,1-1 1 0,-2-1-1 16,-5 0-2-16,1 0-2 0,-4-1 4 0,-1-2 3 15,-2 2 2-15,-2-3 7 0,0 1 7 0,0 0 7 16,-1 2 11-16,-5 1-2 0,-4 1-8 0,-1 1-10 15,-3 3-9-15,-2-2-6 0,-4 0-6 0,4 0 0 16,-3-1-5-16,3 0-5 0,-1 0 0 16,4-3-7-16,-1 1-11 0,4-3-14 0,3-2-31 15,1 0-74-15,3-2-180 0,2-1-1118 0</inkml:trace>
  <inkml:trace contextRef="#ctx0" brushRef="#br0" timeOffset="63114.37">22419 2371 2448 0,'0'0'119'0,"0"0"-105"0,0 0 2 16,0 0 29-16,0 0 20 0,0 0 0 15,0 0-13-15,0 0-25 0,0 0-14 0,0 0-2 16,0 0 3-16,0 0 8 0,0 0 7 0,0 0 5 15,117 22-1-15,-116-10-1 0,-1 1 0 16,0 1-3-16,-4 0 1 0,0 0 2 0,-3-1-4 16,2-1 0-16,-1-2-3 0,2 0-4 0,-1-3-4 15,4-3-5-15,-2-2-2 0,3-1-5 0,0-1-1 16,0 0 1-16,3 0-1 0,1-1 6 0,2-1-1 16,1-4 4-16,6-1 2 0,1-1-6 0,3-2-7 15,2-2-7-15,2-1-10 0,0 1-8 16,-1-3-17-16,2 2-16 0,1 2-21 0,-5 0-31 15,2 1-43-15,-2 2-80 0,-7 4-238 0,-2 0-1072 0</inkml:trace>
  <inkml:trace contextRef="#ctx0" brushRef="#br0" timeOffset="65193.02">22166 3518 2179 0,'0'0'130'15,"0"0"-45"-15,0 0 20 0,0 0 23 0,0 0 5 16,0 0 0-16,0 0-22 0,0 0-18 0,0 0-15 15,0 0-12-15,0 0-10 0,0 0-10 0,0 0-5 16,2-11-16-16,5 6-8 0,1-1-5 16,5-1-12-16,-1-1 6 0,4 0-6 0,-2-2-4 15,3 1-1-15,-3 1-9 0,1 1-4 0,-2 0-6 16,2 0-7-16,-3 1-17 0,1-1-32 16,-2 0-53-16,0-2-77 0,3 1-134 0,-6 1-441 15,-2 4-745-15</inkml:trace>
  <inkml:trace contextRef="#ctx0" brushRef="#br0" timeOffset="65460.51">22627 3012 2344 0,'0'0'279'15,"0"0"-208"-15,0 0 3 0,0 0 24 0,0 0 16 16,0 0-4-16,0 0-31 0,0 0-33 16,0 0-21-16,0 0-7 0,0 0 8 0,0 0 8 15,0 0 0-15,0 0-5 0,40 82-11 0,-30-63-9 16,1-1-7-16,-1-3-3 0,0 1-6 0,1-3-4 16,-2 1-6-16,-1-1-12 0,2-2-11 15,-2-1-29-15,-2-3-51 0,0 0-81 0,0-3-175 16,-3-1-1203-16</inkml:trace>
  <inkml:trace contextRef="#ctx0" brushRef="#br0" timeOffset="65730.92">23055 2917 2783 0,'0'0'17'0,"0"0"-19"0,0 0 25 15,0 0 32-15,0 0 13 0,0 0 7 0,-46 133-18 16,38-102-12-16,-2 4-7 0,-1 0-14 0,1 2-3 16,0-1-6-16,2 0-4 0,1-3-5 15,0-1-4-15,2 0-4 0,0-1-9 0,-2 0-12 16,0-2-19-16,0 0-31 0,-1-1-69 0,0-2-129 15,3-8-345-15,1-5-942 0</inkml:trace>
  <inkml:trace contextRef="#ctx0" brushRef="#br0" timeOffset="66297.6">23121 3288 2710 0,'0'0'72'0,"0"0"-45"15,0 0 6-15,0 0 17 0,0 0 10 16,0 0-3-16,0 0-21 0,0 0-16 0,0 0-11 15,0 0-3-15,0 0-1 0,9 124-1 0,-7-109-2 16,3-3 0-16,0 0-4 0,1 1-3 16,-1-1 3-16,0-1-2 0,0-4 0 0,0-2 4 15,0-2-5-15,-1-2 0 0,1-1 4 0,-1 0 0 16,1-3 6-16,0-5 2 0,0 0-1 0,2-5-3 16,-2 2-1-16,0-3 1 0,0 2-2 15,0-1 5-15,1-1-5 0,-2 0-1 0,1 1 0 16,-3 3-5-16,2 1 5 0,-1 2 1 0,-2 2 0 15,0 2 0-15,0 2 0 0,-1 0 0 0,2 1-1 16,-2 0 6-16,0 0-6 0,0 0-4 0,0 1 3 16,1 3 2-16,0 2 7 0,2 2 6 15,0 2-1-15,2-1-7 0,2 3-3 0,-1 0 0 16,4-1-3-16,2 0 2 0,-1-1 0 0,6-2-1 16,-2-3 2-16,2 0 1 0,-1-2 8 0,0-3 11 15,0 0 11-15,-3-3 15 0,-3-4 3 16,0-2 2-16,0-1-3 0,-4-1-9 0,-2-2-8 15,-2-1-11-15,-2 0-6 0,0 0-6 0,-2 0-5 16,-3 2-6-16,-3-1-4 0,-1 1-8 0,-1-2-10 16,-2 1-13-16,-1-2-23 0,0 0-26 15,0 0-34-15,-1-1-51 0,2 0-86 0,3 5-229 16,5 2-1091-16</inkml:trace>
  <inkml:trace contextRef="#ctx0" brushRef="#br0" timeOffset="66664.31">23413 2941 2698 0,'0'0'67'0,"0"0"-111"16,0 0 3-16,0 0 40 0,0 0 47 0,0 0 1 15,0 0-15-15,0 0-18 0,0 0-10 0,0 0-1 16,0 0 5-16,0 0 1 0,0 0 8 15,86 18 3-15,-83-7 4 0,0-1 4 0,-3 3-3 16,0-2 0-16,0 2-6 0,-3 1 1 0,-2-2-3 16,1 1-4-16,-2-2 2 0,0 0-3 15,-1-1 2-15,0 0 1 0,2-3 0 0,1 0 6 16,2-3 0-16,2-2 6 0,0-2 0 0,0 0-2 16,0 0 2-16,0 0-3 0,4-4-3 0,0 1-1 15,2-3-3-15,0-1-1 0,5-1 0 16,-2 1-3-16,1 1-4 0,1-1-2 0,-1 1-1 15,0 0-3-15,2 0-2 0,-2 0-1 0,3 1-3 16,-3-1 1-16,0 1-10 0,-2 0-7 0,2-1-10 16,-2 1-23-16,0 2-23 0,-2-1-49 15,0 2-67-15,-1 2-135 0,-1-1-428 0,-2 1-791 0</inkml:trace>
  <inkml:trace contextRef="#ctx0" brushRef="#br0" timeOffset="68914.58">22334 3317 407 0,'0'0'43'0,"0"0"3"0,0 0 57 0,0 0 23 16,0 0 31-16,0 0-10 0,0 0-18 0,0 0 4 16,0 0-15-16,0 0 8 0,0 0-6 0,0 0-1 15,0 0-9-15,0 0-11 0,-6-86-16 16,4 81-7-16,0 2 2 0,0-1 4 0,-1 3-2 15,2 0-7-15,-1 1-16 0,0-1-20 0,1 1-15 16,-2 0-15-16,0 0-8 0,1 0-3 0,0 0-5 16,-2 0-1-16,2 0-3 0,-2 0-3 15,-1 0 1-15,0 2 0 0,-3 1 5 0,0 1 3 16,-1-1 5-16,0 3 0 0,-2-2 2 0,0 2-2 16,1-1-1-16,-1 1 2 0,-1 1 0 0,0-2 0 15,2 2 1-15,-1 0-4 0,0 1-2 16,1-1 0-16,1 2-3 0,-2-2-1 0,3 0-1 15,-1 1 0-15,2-1-1 0,0 0 3 0,2 0-1 16,1-2-1-16,2-1-8 0,2 0-16 0,0-1-12 16,0-1-10-16,6 0-27 0,1-2-62 0,4 0-122 15,-3 0-363-15,-3 0-449 0</inkml:trace>
  <inkml:trace contextRef="#ctx0" brushRef="#br0" timeOffset="69798.17">22349 3210 567 0,'0'0'197'0,"0"0"-48"0,0 0 24 16,0 0 16-16,0 0-30 0,0 0-23 0,0 0-26 15,0 0-12-15,-121-21 2 0,101 21-9 0,2 5-18 16,-2 1-20-16,-1-1-17 0,2 2-10 16,-2 0-12-16,0 1-6 0,-1 0-5 0,1 2-1 15,-1 0-1-15,2 1 0 0,0 1 3 0,-1-1 0 16,2 1 7-16,0 1 4 0,2-2 3 15,2 1-4-15,2 0-7 0,1 0-9 0,3 0-7 16,2 1 1-16,0 2 5 0,3 3 11 0,2 2 13 16,2 2 25-16,2 1-10 0,4 0-17 0,5-2-10 15,1-1-26-15,5-1 2 0,0 1 6 0,4-4 3 16,2-1 3-16,-1 1 3 0,0-4 2 16,4 0-4-16,-2-3 2 0,3-2-2 0,0-3 2 15,3-1 2-15,1-2-4 0,1-1-1 0,2 0-3 16,-1-2-7-16,-1-5-4 0,0 0-1 15,-2-2 3-15,0-2 3 0,-4 1 11 0,-2-3 2 16,-2 2 7-16,-2-2 1 0,-4 2 2 0,-1-1 2 16,-2-1 2-16,-2 1 2 0,-4 2-2 0,-1-3-3 15,-2-1-8-15,-1-1-4 0,-2 0-3 0,-1 0-7 16,0-1-5-16,-6 1-4 0,-3-2-2 16,-2 1 2-16,-2-2 4 0,-3 0 8 0,0 0 4 15,-3 1 8-15,-2-1 10 0,0-2 3 0,0 2 9 16,0 2 6-16,-2 0-5 0,1 2 2 15,1 1 1-15,1 1-4 0,0 3 3 0,1 2 3 16,2 2-11-16,0 3-4 0,4 2-13 0,-1 0-14 16,2 2-4-16,0 4-7 0,-1 1-8 0,2 1-12 15,-1 1-13-15,0 1-12 0,3-1-21 0,0 2-26 16,2-1-82-16,3-2-255 0,2-2-896 0</inkml:trace>
  <inkml:trace contextRef="#ctx0" brushRef="#br0" timeOffset="70538.88">22364 3638 333 0,'0'0'-333'0</inkml:trace>
  <inkml:trace contextRef="#ctx0" brushRef="#br0" timeOffset="71714.39">22268 3850 804 0,'0'0'215'15,"0"0"-203"-15,0 0-12 0,0 0 19 0,0 0 27 16,0 0 23-16,0 0 13 0,0 0 2 0,0 0 6 16,0 0 4-16,0 0 9 0,0 0 6 15,0 0 0-15,0 0-2 0,-1 1-10 0,3-1-1 16,1 0-8-16,2-1-14 0,0-3-15 0,0 2-18 15,1-1-12-15,2-1-7 0,-1 1-1 0,3 0-4 16,0-1-4-16,0 1-3 0,0-1-6 0,0 2-1 16,0 0-1-16,-2-1 0 0,1 2 0 0,-3-1 0 15,2 1 1-15,-1 1 1 0,-1-2 2 16,1 2 3-16,-1-1 5 0,3 1 3 0,-1-1 4 16,1-1 2-16,1 0 0 0,4-1-2 0,-1 1-5 15,5-3-2-15,2-1-3 0,1 1-5 0,4-3-2 16,3 2-2-16,2-3-4 0,3 1 0 15,2 0 0-15,1-2-1 0,2 0 3 0,1 0 1 16,2-2 2-16,4 1 4 0,-3-2 3 0,3 0 1 16,0 1 4-16,-3-1 9 0,2 1 11 15,-4 1 12-15,-2 0 6 0,0 0-3 0,-4 1-3 16,0-1-8-16,-4 2 0 0,-4 0-8 0,0 0-4 16,-2 2 1-16,-2 0-10 0,-2 0-1 0,-1 2-4 15,-4 1-2-15,-1-1-2 0,-3 2 0 16,0-1-3-16,-1 2-4 0,-2 0 2 0,-4 0-3 15,3 1-1-15,-5 1 2 0,0 0-6 0,-2 0-1 16,0 0 0-16,0 0-1 0,0 0-1 0,0 0-2 16,-2 0-3-16,0 0-1 0,-5 0 0 0,4 0-2 15,-2 0-3-15,1 0-4 0,-2 0-9 0,1 0-9 16,-3 0-6-16,3 0-6 0,-1 1-2 16,1-1 0-16,0 2-5 0,1 0-9 0,-2-1-19 15,3 1-33-15,-4 0-51 0,4 0-87 0,-1-1-184 16,1-1-942-16</inkml:trace>
  <inkml:trace contextRef="#ctx0" brushRef="#br0" timeOffset="72114.13">22379 3798 1339 0,'0'0'208'0,"0"0"-92"16,0 0-13-16,0 0 2 0,0 0-1 15,0 0-5-15,0 0-24 0,128-17-24 0,-96 11-20 16,3-1-16-16,4 0-6 0,6-2-3 0,0 0-2 16,-1 0-1-16,3-3 4 0,-3 1 5 0,1-2 13 15,0 2 13-15,-5-2 12 0,0 1 11 16,-4 1 6-16,0-1 2 0,-5 1-2 0,-1 1-6 16,-4 1-14-16,-2 3-16 0,-6-1-12 0,-3 0-10 15,-2 2-7-15,-6 2 1 0,0-1-5 0,-6 3-3 16,-1 0-10-16,0 0-31 0,-5 1-50 15,-3 0-91-15,-5 0-171 0,3 0-665 0,2 0-81 0</inkml:trace>
  <inkml:trace contextRef="#ctx0" brushRef="#br0" timeOffset="73280.25">22156 3223 729 0,'0'0'82'16,"0"0"1"-16,0 0 19 0,0 0 10 0,0 0 3 16,0 0-13-16,0 0-19 0,0 0-12 15,0 0-3-15,-129 22 0 0,113-16-1 0,-4 3 4 16,2 0 3-16,-3 0 1 0,-2 2 7 0,-1 1 0 15,1 0 6-15,2-1 6 0,1-1-5 0,4 2-12 16,-1 2-19-16,6 1-25 0,1 3-12 16,-1 2-6-16,3 1 4 0,3 4 3 0,0 1 4 15,4 1-7-15,1-1-17 0,0-2-6 0,1 1-7 16,8-4 11-16,0-1 15 0,5 3 9 16,-2-4-2-16,5 0-9 0,0-3-5 0,3-2-3 15,1-1-1-15,3-1 2 0,1-1-1 0,1-3-7 16,-1-3 5-16,1-1 0 0,3-3-3 15,0-1 3-15,5 0-1 0,0-7-4 0,3-2 0 16,-1-2-1-16,0-1-5 0,1-3 0 0,-2 2-4 16,-2-1 1-16,-3-1 2 0,-4 0 5 0,-2 1 2 15,-2-2 6-15,-5 1 1 0,-1 2 1 0,-4-1 3 16,-3 1-3-16,-2-1 4 0,-2 1 0 0,-3 0 1 16,0-1 6-16,-2 0-4 0,0 0 1 15,-3 1-1-15,-2 0-6 0,-3-1 0 0,-3 2 0 16,0 0 3-16,-1 2 0 0,-3-2 4 0,2 2 2 15,-1-1 3-15,1 1 9 0,1 0-6 0,-1-1-2 16,-1 2-6-16,1 0-1 0,0 1 2 16,-2 1-3-16,1 0 1 0,0 2-8 0,-1 0 0 15,-1 1 0-15,0 2 1 0,-1 1 3 0,2 1-2 16,0 0-1-16,3 0-1 0,2 0-4 0,0 0-1 16,6 0-4-16,0 1-6 0,2-1-7 15,2 0-6-15,0 0-7 0,0 0-3 0,0 0-2 16,0 0-1-16,0 0 2 0,0 0 3 0,0 0 1 15,0 0 3-15,0 0 0 0,0 0 2 0,0 0 4 16,0 1-3-16,0 2-9 0,1-2-23 16,2 1-50-16,-1 1-83 0,1-2-184 0,-2-1-1055 0</inkml:trace>
  <inkml:trace contextRef="#ctx0" brushRef="#br0" timeOffset="75531.38">21310 5546 1137 0,'0'0'174'0,"0"0"-49"15,0 0 7-15,0 0 12 0,0 0-1 0,0 0-14 16,0 0-24-16,0 0-19 0,0 0-11 0,0 0-1 16,0 0 0-16,0 0 1 0,-11-11 3 15,11 11-4-15,0 0-6 0,0 0-7 0,0 0-10 16,0 0-9-16,0 3 2 0,0 1 6 0,2 4 2 16,1 1-1-16,1 4-13 0,-1 1-14 0,-1 0-9 15,2 2-10-15,-2 0-3 0,1-2-2 16,3 1-5-16,-3-2 1 0,0 1-5 0,1-2-6 15,-2 2-4-15,-1-2-7 0,1 0-2 0,-2-1-3 16,0 1-6-16,0-2-10 0,0-1-17 16,0 0-29-16,0-1-54 0,0 0-90 0,-2-2-212 15,2-2-999-15</inkml:trace>
  <inkml:trace contextRef="#ctx0" brushRef="#br0" timeOffset="75718.32">21137 5775 2211 0,'0'0'107'0,"0"0"-54"0,0 0-5 0,0 0 6 15,0 0 15-15,0 0 3 0,0 0-11 16,0 0-16-16,0 0-16 0,0 0-12 0,118-49-11 16,-100 43-10-16,2-1-10 0,0-1-13 0,0 1-17 15,0 0-21-15,-1-2-30 0,1 2-59 16,-1 0-126-16,-5 2-482 0,-6 2-565 0</inkml:trace>
  <inkml:trace contextRef="#ctx0" brushRef="#br0" timeOffset="76028.95">21524 5570 2658 0,'0'0'97'0,"0"0"-40"0,0 0 10 0,0 0 21 16,0 0 13-16,0 0-9 0,0 0-25 0,0 0-24 15,0 0-11-15,0 0-9 0,0 0-8 16,28 134-1-16,-23-116-4 0,1 1-1 0,2-3-1 16,-2 0-4-16,1-1-3 0,0-3-3 0,-1 1 3 15,2-3-3-15,-4 1 2 0,2-3 1 0,-3 2-1 16,2-3 0-16,-3-1-1 0,2-1-2 15,0-3-2-15,-2 1-2 0,-1-1-6 0,1-2-11 16,-1 0-13-16,-1 0-13 0,2 0-19 0,-2 0-21 16,0 0-23-16,0-1-37 0,0-2-64 15,0 1-129-15,0-1-398 0,0 2-718 0</inkml:trace>
  <inkml:trace contextRef="#ctx0" brushRef="#br0" timeOffset="77313.85">20163 4829 1695 0,'0'0'525'0,"0"0"-466"16,0 0-33-16,0 0 22 0,0 0 29 0,0 0 19 15,0 0 8-15,0 0-18 0,0 0-21 16,0 0-9-16,0 0-6 0,0 0-2 0,0 0 1 16,0 0 2-16,28-32-8 0,-27 32-4 0,0 0-8 15,-1 0-7-15,2 0-1 0,2 1 0 0,-1 3 2 16,3 4 5-16,-1 2 2 0,3 2-7 0,-2 4-4 15,1 0-11-15,1 2-7 0,1 2-3 0,-1-2-2 16,-3-1-2-16,3 1-4 0,-2-2-12 16,0-2-18-16,-4-2-18 0,3-2-26 0,-3-3-33 15,0 2-47-15,-2-3-88 0,0-3-173 0,1-1-1085 16</inkml:trace>
  <inkml:trace contextRef="#ctx0" brushRef="#br0" timeOffset="77489.03">20026 5011 2612 0,'0'0'85'16,"0"0"-40"-16,0 0 1 0,0 0 7 16,0 0 11-16,0 0-1 0,0 0-20 0,0 0-11 15,0 0-12-15,119-34-9 0,-94 25-5 0,-1 0-6 16,1-1-12-16,-4 2-11 0,1-1-27 0,-2 2-38 15,-2-2-71-15,0 0-155 0,-4 1-583 16,-4 3-607-16</inkml:trace>
  <inkml:trace contextRef="#ctx0" brushRef="#br0" timeOffset="78147.64">20382 4809 2064 0,'0'0'681'0,"0"0"-678"0,0 0-19 15,0 0 14-15,0 0 18 0,0 0 14 0,0 0-4 16,0 0-19-16,0 0-5 0,0 0-4 0,0 0 2 16,0 0 3-16,0 0 0 0,38-17 1 15,-36 16-1-15,-1 1 0 0,-1 0 0 0,0 0 5 16,0 0 2-16,0 0 3 0,0 0 1 0,0 0 2 15,0 0 1-15,0 0 0 0,0 0 1 16,0 0-3-16,0 0 0 0,0 0 7 0,0 0-2 16,0 0 3-16,0 0 4 0,-1 0-4 0,-1 0 1 15,-1 0-7-15,3 0-4 0,-1 0-7 0,-1 1-2 16,1-1 0-16,0 0 0 0,-1 0-2 0,2 0 3 16,0 0-3-16,0 0 2 0,0 0 5 0,0 1-6 15,0-1 1-15,0 0 1 0,0 0-4 0,0 0 7 16,0 0 0-16,0 0 0 0,0 0 4 15,0 0-1-15,0 0-2 0,0 0 1 0,2 0 0 16,-1 0-4-16,0 0 0 0,1 0 0 0,-1 0-1 16,4 0 4-16,-2 0 0 0,-1 0 0 15,4-1 1-15,-3 0-2 0,-1-1 0 0,3 1 0 16,-2 0 1-16,-2 0-3 0,2 1-1 0,0-1-3 16,-2 1-2-16,0 0 0 0,0 0 2 15,-1 0 0-15,0 0-2 0,0 0 1 0,0 0-2 16,0 0 1-16,0 0 0 0,0 0-2 0,0 0 1 15,0 0 1-15,-1 0 0 0,1 0-1 0,-1 1 3 16,1-1 2-16,-1 1 0 0,0 0 0 16,1 0-1-16,-2 1-2 0,2 0 3 0,-2-1-2 15,2 3 1-15,0 0-1 0,0-1-1 0,0 5-1 16,0 2 0-16,0 2 4 0,4 2-3 0,-1 1 2 16,0 2 3-16,4 1-5 0,-4-3 2 15,4 2-1-15,-4-1-2 0,4-2 0 0,-2 0 0 16,1-1-2-16,-3 1-1 0,2-2 2 0,-3-1-4 15,-1-2-2-15,-1-3-3 0,0 0-3 0,-3-2-3 16,-3 0-6-16,-2 1-14 0,-1-2-25 0,-1 1-36 16,-3-3-61-16,1-1-145 0,3 0-668 0,1 0-593 15</inkml:trace>
  <inkml:trace contextRef="#ctx0" brushRef="#br0" timeOffset="78371.55">20342 4475 2122 0,'0'0'322'15,"0"0"-136"-15,0 0-4 0,0 0-5 0,0 0-24 16,0 0-49-16,0 0-42 0,0 0-23 0,0 0-17 16,0 0-9-16,0 0-4 0,0 0-3 0,0 0 0 15,0 0-2-15,11 10-1 0,-10-9-1 16,0 0-4-16,-1 1-2 0,1-1-8 0,-1 0-10 15,1 0-18-15,3 0-33 0,-2 2-67 0,0-1-121 16,2-1-623-16,-1 0-716 0</inkml:trace>
  <inkml:trace contextRef="#ctx0" brushRef="#br0" timeOffset="79147.05">20530 6865 1412 0,'0'0'568'0,"0"0"-489"0,0 0-10 0,0 0 37 16,0 0 32-16,0 0 24 0,0 0-6 0,0 0-34 15,0 0-28-15,0 0-26 0,0 0-18 0,0 0-9 16,0 0-6-16,0 0-5 0,-1-6-6 15,13 1-4-15,4-2-8 0,1-1-4 0,-1 0-4 16,3 0-7-16,0-1-5 0,-2 1-12 0,-2 0-21 16,-2 1-40-16,1-1-77 0,-5 2-195 15,-4 1-1219-15</inkml:trace>
  <inkml:trace contextRef="#ctx0" brushRef="#br0" timeOffset="79486">20847 6532 1807 0,'0'0'198'16,"0"0"-46"-16,0 0 21 0,0 0-6 0,0 0-24 16,0 0-28-16,0 0-31 0,0 0-21 0,0 0-10 15,0 0-4-15,0 0-9 0,119 127-4 16,-105-109-3-16,-1 0-11 0,-3 1 5 0,-1-2-7 16,-1 2-3-16,-2-4 1 0,-3 3-8 0,-3-3-3 15,0 0-2-15,-3-1-4 0,-6-2-4 0,-2-1-7 16,-1-2-9-16,-2-3-16 0,-1-1-20 0,1-3-62 15,0-2-150-15,2 0-560 0,6-4-747 0</inkml:trace>
  <inkml:trace contextRef="#ctx0" brushRef="#br0" timeOffset="79666.56">20750 6348 2337 0,'0'0'429'0,"0"0"-348"0,0 0 2 0,0 0 23 15,0 0 16-15,0 0 4 0,0 0-29 16,0 0-30-16,0 0-30 0,0 0-18 0,0 0-13 16,0 0-13-16,0 0-6 0,0 0-14 0,20-102-20 15,-19 100-29-15,1 1-52 0,0 0-90 16,1 0-263-16,-2-1-1136 0</inkml:trace>
  <inkml:trace contextRef="#ctx0" brushRef="#br0" timeOffset="80390">18563 6125 2725 0,'0'0'102'0,"0"0"-35"0,0 0 6 16,0 0 10-16,0 0-1 0,0 0-11 0,0 0-27 0,0 0-20 15,0 0-9-15,0 0-7 0,0 0-2 16,0 0-5-16,0 0-3 0,47-27-7 0,-32 21-6 15,-1 2-7-15,4-3-15 0,1-1-11 0,-1 1-27 16,-1-2-38-16,2-1-45 0,-1 1-71 0,0-2-109 16,-5 4-292-16,-5 2-807 0</inkml:trace>
  <inkml:trace contextRef="#ctx0" brushRef="#br0" timeOffset="80625.5">18884 5788 2489 0,'0'0'250'0,"0"0"-210"0,0 0 3 0,0 0 27 16,0 0 29-16,0 0 13 0,0 0-30 0,0 0-38 15,0 0-22-15,0 0-9 0,0 0-7 16,49 125-2-16,-41-110-3 0,-1-1-3 0,-1 0-2 15,0 0-9-15,-2 0-11 0,1-2-21 0,-1 0-38 16,-1 0-77-16,2-3-259 0,-2-2-1174 0</inkml:trace>
  <inkml:trace contextRef="#ctx0" brushRef="#br0" timeOffset="82831.13">19417 6042 646 0,'0'0'613'0,"0"0"-516"0,0 0-39 16,0 0 25-16,0 0 13 0,0 0 8 16,0 0-8-16,0 0-16 0,0 0-6 0,0 0-2 15,0 0 1-15,0 0 1 0,0 0 1 0,0 0-7 16,-17-4-12-16,17 4-16 0,0 0-10 15,-1 4-3-15,1 0 4 0,0 0 4 0,0 4 4 16,0-1-1-16,0 0-3 0,0 3-4 0,0-2-7 16,0-1-4-16,0 0-6 0,1-2-3 0,0-1-1 15,1-1 1-15,3-1 2 0,-3-2 4 0,0 0 8 16,4 0 7-16,-3 0 5 0,2-1 3 16,-1-4-6-16,-1 0-6 0,4 0-5 0,-4-1-5 0,4-1-7 15,-5 1 1-15,-1 0 0 0,0 0 0 16,-1 1 4-16,0-1-1 0,0 1 0 0,0 0 0 15,-2 1-6-15,0 1-3 0,-1-1-3 0,-3 3-7 16,2-1-2-16,-1 2-2 0,1 0-1 16,-2 0-1-16,2 0 4 0,-4 3-2 0,1 1 3 15,2 2 4-15,-2-1 1 0,2 2 1 0,-2 0 1 16,3 1-3-16,0-1-3 0,3 0-1 16,0 0-1-16,1-2-2 0,0-1 3 0,0 1-1 15,2-1 2-15,3-3 2 0,-1 0 6 0,4-1 6 16,-3 0 7-16,3 0 6 0,1-6 1 0,0 0-1 15,-2-1-1-15,-2-1-3 0,2 0-5 16,-4 1-1-16,-1 0 1 0,3 2-1 0,-3-1 4 16,-2 1-2-16,0 3 0 0,0-1-1 0,0 2-1 15,0 1 0-15,-2 0-8 0,-5 0-10 0,4 0-10 16,-4 0-11-16,2 3-4 0,-3 0-1 16,-1 2-2-16,1 1-9 0,5-1-19 0,-2 0-41 15,4 0-63-15,1-1-122 0,1-2-500 0,3 0-731 0</inkml:trace>
  <inkml:trace contextRef="#ctx0" brushRef="#br0" timeOffset="84658.53">20469 5756 1379 0,'0'0'134'0,"0"0"-88"0,0 0 7 16,0 0 31-16,0 0 21 0,0 0 3 0,0 0-21 15,0 0-26-15,0 0-15 0,0 0 2 16,0 0 10-16,0 0 10 0,0 0 8 0,0 0 1 15,11-43-1-15,-13 39-13 0,2 0-9 0,-1 2-7 16,0-1-12-16,0 1-6 0,0-2-4 0,0 1-6 16,1 0-5-16,-2 0 1 0,2-1-2 0,-2 2 0 15,1-2 0-15,1 1-1 0,0-1 2 16,-1 1 1-16,0 0 5 0,0 0 2 0,0-2 3 16,0 1 0-16,-2 0-2 0,1 0-4 0,1 0-3 15,0 0-3-15,-1-1-3 0,1 2 2 16,0-2-2-16,-1 2 1 0,-1-2-1 0,3 1 2 15,-1 0 0-15,-1-1 1 0,0 3 3 0,-2-2-1 16,2 1-2-16,-3-2 0 0,0 1-1 0,-1 0-2 16,1 0-2-16,-2 1-5 0,2-2 0 15,-2 2-2-15,2 0-1 0,-1 1 1 0,0-1 2 16,2 1-2-16,-2-1 1 0,1 1 0 0,-2 0-2 16,4-1 0-16,-2 0 1 0,0 1 0 0,-3-1-1 15,3 0-1-15,-2 2 0 0,1-2 3 16,0 1 1-16,-2 0 0 0,2 1 0 0,1-2 0 15,-2 0-4-15,3 1 2 0,-4-1-1 0,4 2-1 16,-2-1 1-16,-1 0-2 0,2 1 1 0,-3 1-1 16,4-1-1-16,-2 1 0 0,1-1-2 0,-2 1-2 15,-2-1 1-15,4 1 0 0,-2 0 0 0,-1 0 0 16,-2 0 3-16,3 0-1 0,-1 1 1 16,0 0 3-16,-2 1-3 0,1 1 4 0,0-1-1 15,0 1 0-15,-1-1 0 0,2-1-1 0,0 1 2 16,-1 1-2-16,1-1 2 0,0 0-1 15,3 0-2-15,-3 1 0 0,1-1-3 0,2 0 1 16,-2 1-1-16,-2-1-1 0,0 2 1 0,2-1-2 16,-1-1 4-16,-2 3-1 0,1-1 4 15,1 0 1-15,-2-1-1 0,0 1-1 0,4 0-1 16,-3 1-1-16,-1 0 1 0,1-1-1 0,1 1 1 16,-1 0 0-16,-2 0-1 0,1 2 1 0,0 0-1 15,-1 1 2-15,-1 1-2 0,-1-1 0 16,-1 0 1-16,2 1 0 0,-1-2 1 0,-3 0 0 15,3 0 1-15,-1 1 0 0,0-3 1 0,3 0 1 16,0-1-1-16,0-1 4 0,1 1-5 0,1 1 0 16,0-1 1-16,0 0-4 0,3 1 3 0,-1 0 0 15,-2-1-1-15,5 1 2 0,-2 0-3 16,3-1 2-16,-3 1-2 0,2 1 3 0,-3 0 1 16,4-2-1-16,-4 2 1 0,4-2 0 0,-4 1 1 15,4 0-1-15,-4-2 0 0,5 0-2 0,-1 0 2 16,-1 1 1-16,2-1-1 0,1 0 1 15,0 2-3-15,-1-2 0 0,-1 2 2 0,1 0-2 16,1-1-1-16,0 0 0 0,-1 1-3 0,-3 1 2 16,4 0 0-16,0-2 1 0,0 1 0 0,0 0 0 15,-1-2 2-15,1 2-2 0,-2-2 1 16,2 0 1-16,0 0-1 0,1 2 1 0,-1-2 1 16,0 1-3-16,0 0 2 0,1-1-1 0,-1 1 0 15,1-1 1-15,0 1-1 0,-1-1 2 16,1 1 2-16,0-1-3 0,-3 1 3 0,3-2 0 15,0 0 2-15,0 1 1 0,-1 0 0 0,1-3 3 16,-1 3 0-16,1-2 0 0,0 0 1 0,0 0-2 16,0 1-3-16,0-1-1 0,0 1-2 15,0-1-2-15,0 2 1 0,0 0-1 0,0 0 0 16,0 0-1-16,0 0 2 0,0 0-2 0,0 0 1 16,0-1 1-16,0 1-1 0,0-1 2 0,0 1 1 15,-1-2 0-15,1 0 1 0,-1-1 2 0,1 1-1 16,0 0 0-16,0 0 0 0,0 1-3 0,0-2 1 15,0 0 0-15,0 1-1 0,0-1 3 16,0 0-1-16,0 0-3 0,0 0 2 0,0 0 0 16,0 0 1-16,0 0 2 0,0 0-1 0,0 0-2 15,0 0 4-15,0 0 0 0,0 0-2 0,0 0 4 16,0 0-2-16,0 0-1 0,0 0-1 16,0 0 1-16,0 0 0 0,0 0 0 0,0 0 0 15,0 0-3-15,0 1-1 0,0-1 0 0,0 0 1 16,0 0 0-16,0 0-1 0,0 0 2 15,0 0-2-15,0 0 2 0,0 0 2 0,0 0 0 16,0 0 1-16,0 0-1 0,0 0 0 0,0 0-1 16,0 0-2-16,0 0-1 0,0 0-1 0,0 0 0 15,0 0-1-15,0 0 3 0,0 0-2 16,0 0 0-16,0 0 0 0,0 0 3 0,0 0-2 16,0 0-1-16,0 0 0 0,0 0-4 0,0 0 4 15,0 0 0-15,0 0-2 0,0 0 3 0,0 0-1 16,0 0 1-16,0 0-1 0,0 0 6 0,0 0-5 15,0 0 0-15,0 0 0 0,0 0-4 16,0 0 4-16,0 0 0 0,0 0 1 0,0 0 3 16,0 0-3-16,0 0 2 0,0 0-1 0,0 0 0 15,0 0-1-15,0 0-2 0,0 0 0 0,0 0-6 16,0 0 3-16,0 0 2 0,0 0 0 16,0 0 4-16,0 0-5 0,0 0 0 0,0 0-1 15,0 0 0-15,0 0 1 0,0 0-1 0,0 0 1 16,0 0-3-16,0 0 1 0,0 0 0 0,0 0-3 15,0 0-1-15,0 0-1 0,0 0-3 16,0-1-2-16,0 1-4 0,0-1-8 0,0 1-9 16,0-2-14-16,-1 2-16 0,0-1-26 0,0 1-52 15,1-1-97-15,0 0-283 0,0 1-1076 0</inkml:trace>
  <inkml:trace contextRef="#ctx0" brushRef="#br0" timeOffset="85327.88">19247 5392 2242 0,'0'0'73'0,"0"0"-32"0,0 0 6 16,0 0 10-16,0 0-2 0,0 0-21 0,0 0-28 16,0 0-12-16,0 0-4 0,0 0 7 0,0 0 13 15,0 0 14-15,0 0 13 0,20 42 2 16,-17-29-8-16,4-1-11 0,-4 1-11 0,3 1-9 16,-2-3-9-16,3 1-9 0,-5-3-26 0,4 0-51 15,-2-2-119-15,-2-2-372 0,2-2-867 0</inkml:trace>
  <inkml:trace contextRef="#ctx0" brushRef="#br0" timeOffset="85997.55">19380 5323 2248 0,'0'0'55'0,"0"0"-20"16,0 0 35-16,0 0 24 0,0 0 4 0,0 0-20 15,0 0-33-15,0 0-26 0,0 0-11 16,0 0-11-16,0 0-4 0,0 0 1 0,0 0 5 16,0 0 10-16,-42 48-1 0,44-41-3 0,3 2-6 15,-1 0-4-15,4-1 3 0,-3 0 4 0,3 0 4 16,2-3 0-16,0-1 2 0,0 1 0 16,0-1 2-16,1 0 1 0,0-1-2 0,-1 2-2 15,2-2 0-15,-2 1-4 0,3-1-1 0,-6 0 0 16,1-1 0-16,-1 0 2 0,-3-1-2 0,3 2 2 15,-5-2-2-15,-1-1 6 0,-1 1 5 0,0-1 11 16,0 1 11-16,-2 0 0 0,-6 2-2 16,2 0-10-16,-4 1-13 0,-5 0-1 0,4 0-7 15,-3 2-1-15,-2-1 0 0,2 0-3 0,-3-2 3 16,7 0 1-16,-1-2 2 0,2-1 0 0,4 0 3 16,0 0-4-16,3-5-10 0,1-1-7 15,1-2-11-15,0-1-4 0,0-4 4 0,3 2 3 16,4-1 10-16,-2-1 1 0,3 0 0 0,1 0-3 15,-1-1 3-15,-2 2 2 0,2 0 1 0,2 2 4 16,-2-1-1-16,0 2-2 0,-3 1 1 16,4 0-2-16,-3 2 2 0,-2 1 4 0,3 0 2 15,-3 2 4-15,3 0 2 0,-4 1 2 0,2 0-1 16,-3 2-1-16,0 0-6 0,-1 0-2 16,-1 0 0-16,1 2 7 0,0 3 5 0,2 1 3 15,-3 0 2-15,0 1-4 0,1 2 0 0,-1 1-2 16,0-1-1-16,0 0 2 0,1 0 4 0,1-2-1 15,-1 2-4-15,5-2-4 0,-1-2-6 16,1-2-1-16,-1 0-1 0,3-3 0 0,1 0 1 16,-1-3-2-16,1-3 2 0,-3-2 0 0,4 0 3 15,-2-2 3-15,-1 0 1 0,-3-1 6 0,3 0-1 16,-4 0 1-16,-3 1 2 0,0-1-3 0,0 0 0 16,-5 1-4-16,-2-1-4 0,-1 1-8 0,-1 0-3 15,-3 1-4-15,1-1 2 0,-2 2 3 16,-3 1-1-16,3 1-6 0,-4 3-7 0,4-1-10 15,-3 2-12-15,5 0-29 0,0 0-63 0,1 2-164 16,7-1-1203-16</inkml:trace>
  <inkml:trace contextRef="#ctx0" brushRef="#br0" timeOffset="86380.02">19375 5093 1364 0,'0'0'363'0,"0"0"-213"0,0 0-7 0,0 0 1 15,0 0-19-15,0 0-34 0,0 0-32 0,0 0-22 16,0 0-14-16,0 0 3 0,0 0 2 0,0 0 2 15,0 0 3-15,0 0-6 0,11 23-8 0,-8-18-5 16,-1-2-4-16,3 2-1 0,-2-2 1 0,0 0-1 16,2-1 11-16,-2-2 10 0,4 0 15 15,-3 0 10-15,1 0 4 0,-1-5-3 0,-1 0-8 16,3-1-8-16,-4-1-9 0,-1 1-3 0,-1 0-2 16,0 1-3-16,0-1 3 0,-1 0-6 15,-2 0-5-15,-4 1-3 0,-2-1-10 0,-2 1-5 16,0-1-5-16,0 2-2 0,-2-1-4 0,-1 2-3 15,2-1-5-15,2 2-13 0,1 0-18 0,4 2-46 16,-2 0-85-16,3 0-210 0,0 0-1163 0</inkml:trace>
  <inkml:trace contextRef="#ctx0" brushRef="#br0" timeOffset="87446.55">20590 5642 1332 0,'0'0'372'0,"0"0"-300"0,0 0-9 0,0 0 15 16,0 0 6-16,0 0-2 0,0 0-18 15,0 0-22-15,0 0-5 0,0 0-1 0,0 0 7 0,0 0 3 16,0 0-3-16,0 0-7 0,-5 47-11 15,7-33-8-15,-1 0-7 0,1 1-1 0,-2 0-1 16,1 1-1-16,1 0 2 0,-2 0 1 0,0 2 1 16,0-1-2-16,0 1 1 0,0 1 0 15,-2-2 0-15,1 1 3 0,-2 0-1 0,-2 0-1 16,1-4-2-16,1 2-5 0,-2-2 0 0,2-1 1 16,0-2 0-16,-2-1 4 0,2 1 0 0,-4 0 1 15,4-2 1-15,-4 1 0 0,3-1 6 0,-4 1 2 16,-1-1 3-16,-1 2-2 0,-1-1-1 15,-2 2-3-15,-3-1-3 0,0 2 0 0,-3 0-4 16,-1 2 1-16,-1-3-1 0,1 1 2 0,0-2-1 16,1 1-1-16,1-2-2 0,3 0-7 0,0-2 2 15,-1 2-4-15,1-2-1 0,-2 0-3 16,2 0 2-16,-4 0 1 0,1-3 2 0,1 1 3 16,-2-1-1-16,0 0 2 0,0-1 2 0,0 0 1 15,0-1 2-15,4-1 1 0,-2 2-2 16,2-3 0-16,-1 1 1 0,-1 1-2 0,2-2-2 15,-3 1-1-15,3-1-6 0,-4 2 3 0,1-1-1 16,-2 0 2-16,0 0-1 0,0-1 1 0,-1 0 1 16,0-1-1-16,1 0 4 0,-3 0-1 15,-3 0 0-15,2 0 3 0,-3 0 1 0,4-1 4 16,-4-2 2-16,5 2 0 0,-2-1-3 0,-1 1-5 16,4-2 0-16,-1 1-2 0,0 1 2 0,2-1 1 15,-1-1-2-15,0 0 0 0,0-1-1 0,0 1 0 16,0-2-3-16,1 1 3 0,0-2-2 0,1 0 4 15,1 0 5-15,-2-1 1 0,3 1 6 16,3-1-1-16,0 0 0 0,0 0-1 0,4 0-3 16,4 0-3-16,-1 2-6 0,3-1-4 0,-1 0-8 15,3 1-8-15,0 1-10 0,1-2-15 16,-2 1-20-16,3-1-28 0,0-1-47 0,0-1-70 16,6-2-122-16,-4 2-356 0,3 2-772 0</inkml:trace>
  <inkml:trace contextRef="#ctx0" brushRef="#br0" timeOffset="87884.32">18716 6901 2512 0,'0'0'81'16,"0"0"-40"-16,0 0-4 0,0 0 6 0,0 0 0 15,0 0-5-15,0 0-17 0,0 0-11 0,0 0-1 16,0 0-4-16,0 0-3 0,0 0-7 0,0 0-7 15,0 0-6-15,100-16-15 0,-76 7-16 0,-2 0-25 16,-1 1-47-16,1 0-100 0,-5 1-294 16,-8 3-926-16</inkml:trace>
  <inkml:trace contextRef="#ctx0" brushRef="#br0" timeOffset="88169.04">19055 6681 2478 0,'0'0'65'15,"0"0"-25"-15,0 0 15 0,0 0 21 0,0 0 21 16,0 0-1-16,0 0-20 0,0 0-17 0,0 0-19 15,0 0-9-15,0 0-8 0,-2 130-9 16,6-111-3-16,2-2-7 0,-4 0-4 0,4 0-3 0,-1-1-10 16,-3 0-8-16,2-4-14 0,-1-1-13 15,-2-2-14-15,4-3-23 0,-3-1-53 0,0-3-118 16,0-1-463-16,2 0-783 0</inkml:trace>
  <inkml:trace contextRef="#ctx0" brushRef="#br0" timeOffset="88846.52">19270 6677 2487 0,'0'0'68'0,"0"0"-26"0,0 0 13 0,0 0 8 15,0 0 8-15,0 0-7 0,0 0-25 0,0 0-16 16,0 0-9-16,0 0-3 0,0 0-1 0,0 0-2 15,0 0-2-15,-102 100-2 0,102-93-1 0,0 1 0 16,7 2-2-16,-3-3 0 0,4 1-4 16,2 0 4-16,1 1 0 0,0-2 1 0,6 2 3 15,-4-1-6-15,5-1-1 0,-4 1 0 0,4 1-6 16,-2-1 5-16,-1-1 2 0,-3 2 0 0,4-1 4 16,-5-1-2-16,-1-1 2 0,0 0 1 0,-7-1 5 15,2-2 4-15,-4 2 8 0,-1 0 16 16,0 0 1-16,-5-1 5 0,1 2-7 0,-5 0-12 15,0 0-9-15,-1-1-4 0,-1 1-5 0,0 0-1 16,2-2 6-16,-2 1-5 0,1-3 2 16,0-1 3-16,1-1-6 0,3 0 7 0,0 0 0 15,3-5-4-15,2-4-6 0,-2 0-8 0,3-2-4 16,0-2-4-16,7-3-1 0,0 0-5 0,2-2-5 16,-3-1-6-16,3 1-8 0,0 4-2 15,0-1-3-15,1 1 2 0,-1 1 8 0,2 2 4 16,-2 0 10-16,1 0 6 0,0 3 5 0,-3 0 6 15,2 2 2-15,-1 1 4 0,1 1 2 16,-2 1 0-16,-2 0 1 0,0 3-3 0,-2 0 0 16,-1 0 0-16,0 2 0 0,2 1 3 0,-2 1 4 15,-1 2 2-15,0 0 3 0,-1 1-2 0,1 1 0 16,-1 1-5-16,0 2-3 0,0-1 1 0,1 0 1 16,0 1 1-16,3-1 1 0,-2 0 0 15,0 0-1-15,3-2 2 0,-1 1 0 0,2-1 0 16,-1-2 1-16,2 0-1 0,-2-3 1 0,3-1 3 15,2-1 1-15,-3-1 5 0,-2 0 5 0,3-6 2 16,1-3-1-16,-2 0 1 0,-2-3-5 0,3 2-3 16,-5-1-2-16,3-1-4 0,-6 1-2 15,0 0-4-15,-5 1-2 0,-1 1-4 0,-3 0-4 16,-7-1-4-16,3 2-6 0,-5 0-1 0,2 2 0 16,-3-1 1-16,2-1 4 0,2 2-4 15,1-1-15-15,2 1-38 0,3-1-71 0,5 2-185 16,-2 3-1285-16</inkml:trace>
  <inkml:trace contextRef="#ctx0" brushRef="#br0" timeOffset="89146.87">19501 6538 2660 0,'0'0'15'16,"0"0"-15"-16,0 0 25 0,0 0 34 15,0 0 17-15,0 0 0 0,0 0-21 0,0 0-20 16,0 0-7-16,0 0-8 0,0 0-6 0,0 0-3 16,0 0-6-16,0 0 3 0,17 116 2 15,-11-113 3-15,2-1 6 0,3-2 9 0,-2 0 8 16,0-3 1-16,1-4 9 0,-1-1-12 0,0 0-4 16,-3-4-2-16,3 0-11 0,-3 0 6 0,-3 0-5 15,-2 0-4-15,-1 1-1 0,0 1-4 16,-5-2-2-16,-4 1-2 0,-4 3-1 0,0-2-10 15,-2 5-6-15,-1 1-6 0,-3 1-10 0,4 3-9 16,-2 0-27-16,3 0-58 0,-3 0-139 16,8 0-881-16,4 1-473 0</inkml:trace>
  <inkml:trace contextRef="#ctx0" brushRef="#br0" timeOffset="97142.83">6804 11766 1361 0,'0'0'424'0,"0"0"-341"0,0 0-32 16,0 0 10-16,0 0 7 0,0 0 27 0,0 0 10 15,0 0-5-15,0 0-3 0,0 0-13 0,0 0-15 16,0 0-11-16,97-69-7 0,-78 57-11 0,0 0-6 15,2 1-10-15,-1 1-5 0,-2 0-10 16,0 0-10-16,0 2-6 0,-1 0-17 0,-2 3-12 16,-1-1-29-16,0 1-68 0,-5 2-220 0,-2 0-1130 0</inkml:trace>
  <inkml:trace contextRef="#ctx0" brushRef="#br0" timeOffset="104412.33">11472 9599 1616 0,'0'0'457'0,"0"0"-346"0,0 0-21 0,0 0-1 15,0 0 22-15,0 0 19 0,0 0 2 0,0 0-17 16,0 0-22-16,0 0-24 0,0 0-15 15,0 0-12-15,-1-46-12 0,1 51 11 0,0 4 4 16,0 6 2-16,0 4 4 0,1 4-14 0,-1 3-10 16,1 2-5-16,0 2-2 0,0-1-5 0,3 3-2 15,-2-2-2-15,1 0-5 0,2-1 0 16,0 2 0-16,2-5-4 0,-2-1 1 0,3-3 2 16,1-3-5-16,1-5 1 0,-1-2-2 0,1-4-1 15,1-4 0-15,-2-4 2 0,1 0 1 0,1-6-2 16,-1-3 1-16,1-5 0 0,0-2 0 0,0-4 0 15,-1-2 3-15,1-2-2 0,-3 0-1 0,0 0 2 16,-4 0-2-16,4-1 2 0,-6 2 5 16,-1 0-4-16,0 1-5 0,0 1 4 0,-1 2-9 15,3 2 7-15,-2 3 4 0,0 6-4 0,0 2 3 16,0 4-2-16,-1 2-2 0,2 1 2 16,3 6 8-16,-2 4-6 0,2 4 0 0,1 5 3 15,0-2-9-15,-2 4 8 0,4 2 1 0,0-2-3 16,-1 1 0-16,3 0-2 0,4-1-2 0,0 0 0 15,1-1 4-15,1-4-4 0,3-3 2 16,-1-2 0-16,1-5-2 0,-4 0 4 0,5-2-1 16,-3-4-1-16,-2-1 3 0,4-5 0 0,-4-5 3 15,-1-5 2-15,3-2 0 0,-5-3 1 16,0-1 0-16,-2-4-1 0,-3 1-3 0,-4 1 0 16,0 1-2-16,-3 2 1 0,0-4-1 0,-5 4-2 15,-4-3 3-15,-3-2-5 0,-4 2 2 0,1-4-3 16,-3 1-3-16,0-2 5 0,-2 4-3 0,4 2 1 15,-1 3 1-15,0 6-3 0,5 1-1 0,2 5-5 16,1 3-3-16,6 1-12 0,1 2-20 16,2 1-13-16,0 0-28 0,5 0-31 0,5 0-74 15,-1 0-383-15,-1 0-1052 0</inkml:trace>
  <inkml:trace contextRef="#ctx0" brushRef="#br0" timeOffset="104689.12">12163 9645 2961 0,'0'0'93'0,"0"0"-45"0,0 0-19 16,0 0 1-16,0 0 8 0,0 0 4 0,0 0-12 0,0 0-11 16,0 0-11-16,0 0-8 0,123 10-3 15,-92-20-8-15,-1 2-7 0,1-1-10 0,0-2-11 16,-1 1-20-16,-3-1-23 0,-2 2-43 0,0 0-57 16,-5-1-102-16,-5 3-355 0,-7 3-841 0</inkml:trace>
  <inkml:trace contextRef="#ctx0" brushRef="#br0" timeOffset="104978.92">12418 9401 2604 0,'0'0'155'0,"0"0"-124"0,0 0 4 15,0 0 30-15,0 0 18 0,0 0 8 0,0 0-17 16,0 0-24-16,0 0-18 0,122 50-11 0,-105-35 2 15,-2 0 1-15,4 1 6 0,-1 1 2 0,-4 2 1 16,4-2-1-16,-3 0-4 0,1 1-1 16,-5-3-5-16,0-1-1 0,-1 0-3 0,-2-2 0 15,-6 1-1-15,-1-1 2 0,-1-1 1 0,-2 1-3 16,-7 0 4-16,-2-1-10 0,0 2-5 0,-3-3-6 16,-2 1-5-16,1 0 0 0,-1 2-6 15,0-3-3-15,2 1-14 0,-1 0-18 0,1-1-37 16,3 0-76-16,2-3-300 0,6-3-1220 0</inkml:trace>
  <inkml:trace contextRef="#ctx0" brushRef="#br0" timeOffset="105746.3">13404 9194 1355 0,'0'0'828'16,"0"0"-765"-16,0 0-11 0,0 0 12 0,0 0 21 15,0 0 19-15,0 0 4 0,0 0-18 0,0 0-13 16,0 0-11-16,0 0-13 0,0 0-9 0,-31 119-9 16,31-95 1-16,0 3-3 0,0-1-6 0,5 2-2 15,0-3-6-15,-1-1-2 0,2-1-4 16,1-1-1-16,0-2-1 0,3-2 1 0,1-3-1 16,3-2-3-16,-1-4 1 0,3-3 0 0,-1-4 0 15,4-2 2-15,-1-1-1 0,3-7-7 16,0-4 3-16,0-2-3 0,0-3 1 0,-1-2 3 15,-1-1-1-15,-3-2 2 0,-2 0 3 0,-3 0 2 16,-5-1 3-16,-2 2 0 0,-3 1 1 0,-1 2-6 16,-1-1-1-16,-7 1-3 0,-2-2-6 15,-1 0 0-15,-3 1-1 0,-3 1 0 0,-3-2 2 16,-2 4-2-16,-3 0 3 0,0 1 1 0,-2 2 2 16,3 1 0-16,2 2-4 0,1 2 0 15,2 2-5-15,2 2 3 0,4 4-1 0,1 0 1 0,0 2-4 16,3 4-8-16,2 1-4 0,2 1-17 15,4 0-15-15,1 1-25 0,0 0-64 0,3-2-305 16,-1-2-1181-16</inkml:trace>
  <inkml:trace contextRef="#ctx0" brushRef="#br0" timeOffset="106321.68">14519 9185 2467 0,'0'0'43'0,"0"0"-37"0,0 0-20 0,0 0 9 15,0 0 18-15,0 0 10 0,0 0-3 0,0 0-8 16,0 0-4-16,0 0-8 0,0 0-6 16,0 0-9-16,0 0-27 0,75 21-52 0,-65-21-139 15,-2 1-1189-15</inkml:trace>
  <inkml:trace contextRef="#ctx0" brushRef="#br0" timeOffset="106478.63">15247 9024 1789 0,'0'0'165'16,"0"0"-214"-16,0 0-52 0,0 0-73 15,0 0-329-15,0 0-624 0</inkml:trace>
  <inkml:trace contextRef="#ctx0" brushRef="#br0" timeOffset="106654.68">15972 8931 2079 0,'0'0'92'0,"0"0"-36"0,0 0-28 16,0 0-11-16,0 0-9 0,126-20-12 0,-105 15-21 16,-2 0-23-16,1 0-42 0,0-1-56 0,1 1-115 15,-4 0-490-15,-5 2-204 0</inkml:trace>
  <inkml:trace contextRef="#ctx0" brushRef="#br0" timeOffset="106802.96">16678 8704 2652 0,'0'0'161'0,"0"0"-108"0,0 0-27 0,0 0-16 15,0 0-4-15,0 0-1 0,0 0-16 16,0 0-28-16,0 0-36 0,0 0-106 0,0 0-399 16,0 0-932-16</inkml:trace>
  <inkml:trace contextRef="#ctx0" brushRef="#br0" timeOffset="107562.71">18471 8211 2218 0,'0'0'151'0,"0"0"-47"0,0 0-11 15,0 0 7-15,0 0 7 0,0 0-1 0,0 0-20 16,0 0-24-16,0 0-17 0,0 0-12 0,0 0-2 16,0 0-4-16,0 0-3 0,0 0-6 15,-28 88-6-15,16-63-3 0,-4 4-3 0,0 0 1 16,-2-1-4-16,-4 2 0 0,-4-1-2 0,-1 1-1 15,0-2 2-15,-3 1-1 0,-1-3 3 0,-3-2-2 16,8-2 0-16,-1-3 1 0,5-1-3 16,3-4 2-16,4-4-2 0,1-4-4 0,3-2 0 15,7-4-7-15,-1-1-2 0,4-7-5 0,1-3-7 16,1-5 0-16,7-3 0 0,3-3 7 16,0 0 5-16,5-2 4 0,-1 0 4 0,4 1 0 15,0 0 4-15,2 0 2 0,-1 3 3 0,2 0 3 16,5 1 3-16,-5 2 2 0,3 2 3 0,-2 1 0 15,0 3 0-15,-1 1 1 0,-1 5-4 0,1 2-3 16,0 1 0-16,-5 2-4 0,2 0 2 0,1 5 0 16,-4 1 1-16,-1 3 3 0,2 1 4 15,-4 2 0-15,2-1 3 0,-2 0-1 0,-1 0-2 16,-1 2-2-16,5-3-6 0,-2-1-3 0,5 1-3 16,0-4 0-16,0 0-1 0,1-1 1 15,-4-2 1-15,3-2 1 0,0-1 3 0,-3-1 2 16,-2-6 1-16,-2-2 4 0,-2-2 0 0,1-4-3 15,-1-5-3-15,-1 1-7 0,2-6-2 0,-3 1-2 16,-1-3 1-16,-5 3 1 0,-2 2-1 16,-1-1 1-16,-9 3 0 0,-7-1 1 0,-2 1 2 15,-3 2 1-15,-6 0-1 0,-2 0-7 0,-3 3-6 16,0 4-27-16,-5 3-56 0,10 5-281 0,10 1-1285 0</inkml:trace>
  <inkml:trace contextRef="#ctx0" brushRef="#br0" timeOffset="109695.49">10638 10763 1164 0,'0'0'14'0,"0"0"-22"0,0 0 5 0,0 0 22 16,0 0 33-16,-122 51 26 0,95-37 22 0,3 2 19 15,-4 4 10-15,2 0 10 0,0 4 9 0,2 3 1 16,0 0-6-16,3 3-22 0,7 3-25 0,-2 0-20 16,6 2-13-16,5-2-10 0,-2 3-9 15,7 0-4-15,0-3-4 0,0 0-7 0,7-3-2 16,-1-2-7-16,3-3-11 0,2-3-6 0,4-4-4 15,-2-4-2-15,2-3 2 0,0-4 6 0,-1-3 0 16,3-4 5-16,-2 0 1 0,0-5 1 0,-2-4 6 16,2-4-1-16,-1-5-3 0,-3 0-5 15,0-2-4-15,0 1-3 0,-3-1 0 0,0 0 5 16,-3 3-3-16,-1-3 1 0,-2 2 2 0,-2 2-3 16,0 2 7-16,0 0 1 0,-1 4 1 15,-1 2 2-15,-3 2 2 0,3 3 5 0,1 3 0 16,-1 0 5-16,-2 0-4 0,2 0-5 0,1 6-1 15,-1 4-4-15,1 2 2 0,0 3-2 0,1 1 0 16,0 3 1-16,1-1 0 0,2 0 1 16,3 2-3-16,-2 0-3 0,5-3-3 0,-1 3-3 15,0-4-3-15,0-2-5 0,3 1-7 0,2-3-11 16,-1-1-13-16,0-2-16 0,-2-1-23 0,1-3-27 16,-1 0-74-16,-2-4-196 0,-5 0-1175 0</inkml:trace>
  <inkml:trace contextRef="#ctx0" brushRef="#br0" timeOffset="110020.62">10865 10881 2446 0,'0'0'81'0,"0"0"-35"0,0 0 2 0,0 0 26 16,0 0 23-16,0 0 11 0,0 0-14 0,0 0-27 16,0 0-12-16,-91 140-15 0,90-112-1 15,1 3-3-15,0-1-6 0,2-1-3 0,7-3-8 16,3-3-8-16,3-1-4 0,0-6-4 0,3-1-4 15,2-5-3-15,-2-1-2 0,3-5-4 0,0-3-5 16,1-1-10-16,-2 0-13 0,2-1-16 0,-1-6-21 16,-3 0-41-16,0 0-78 0,-7 1-170 0,-4 3-1165 15</inkml:trace>
  <inkml:trace contextRef="#ctx0" brushRef="#br0" timeOffset="110345.36">11146 10914 2422 0,'0'0'231'0,"0"0"-178"16,0 0-15-16,0 0 15 0,0 0 22 0,0 0 19 15,0 0-2-15,0 0-22 0,0 0-16 16,0 0-15-16,0 0-7 0,0 0-9 0,44 122 1 15,-28-104 0-15,-3 2-4 0,0 2-1 0,2-4-7 16,-2 3-3-16,-3-1-3 0,-1-1 1 16,-1 1-2-16,-4 0 2 0,1-3 0 0,-3 0-2 15,-2 0 0-15,-1-1-1 0,-6 0-1 0,-3 2-4 0,-2-2 0 16,-3 3-5-16,-1-1-5 0,-2-1-3 16,0-1-9-16,2-3-7 0,0-3-11 0,1-3-14 15,0-3-27-15,4-4-61 0,1 0-116 0,2-5-303 16,5 1-993-16</inkml:trace>
  <inkml:trace contextRef="#ctx0" brushRef="#br0" timeOffset="110812.14">11287 10879 2346 0,'0'0'104'0,"0"0"-21"0,0 0-8 0,0 0 9 15,0 0 13-15,0 0 3 0,0 0-11 0,0 0-21 16,43 118-17-16,-41-104-14 0,4-1-15 0,-3-1-3 16,0 1-4-16,3-4-1 0,-4 2-3 0,4-1-3 15,-3-3-1-15,0-1-1 0,3-4 0 16,-2-2 2-16,4 0 0 0,1-6 2 0,-1-4-1 16,2-6-2-16,0 0-3 0,1-4 2 0,2 0-3 15,-3-3 4-15,0 0 1 0,2 1-4 16,-2 2 3-16,-1 2-5 0,1 3-1 0,-2 4-2 0,-4 4-1 15,2 1 2-15,-3 3-1 0,3 3 4 16,-4 0-1-16,0 0 0 0,0 0 1 0,1 6 2 16,-1 0 5-16,-1 2 0 0,1 4 3 0,-1 1-3 15,3-1 2-15,-1 2-1 0,-1 0-1 16,6 0 0-16,-4-2-2 0,4 0-5 0,0-2 1 16,1-1-2-16,0-3-1 0,-2-2 5 0,3-2-1 15,4-2 5-15,-4-2 8 0,0-7 5 0,0-1 0 16,-4-2-1-16,3-2-4 0,-3 0-6 15,-2-1-4-15,-3 2-5 0,-1-3-3 0,0 3-2 16,0-1-1-16,-3 3-5 0,-4 0-2 0,2 0-8 16,-2 1-6-16,-2 1-13 0,-2 0-13 15,1 2-10-15,-1-2-19 0,-2 0-20 0,2 1-29 16,-3-2-41-16,3 2-54 0,0-4-104 0,2 5-268 16,5 1-852-16</inkml:trace>
  <inkml:trace contextRef="#ctx0" brushRef="#br0" timeOffset="111011.61">11486 10488 1607 0,'0'0'251'0,"0"0"-45"0,0 0 31 0,0 0 10 15,0 0-22-15,0 0-39 0,0 0-53 0,0 0-40 16,138 98-25-16,-116-77-18 0,6 1-8 16,-3 0-3-16,3 2-7 0,-4-2-8 0,0 5-5 15,-3-1-6-15,-5 0-8 0,-2 3-1 0,-5 1-4 16,-4 1-2-16,-4 1-2 0,-1 0-3 15,0 0-2-15,-4 0-11 0,-4 0-4 0,-2-4-12 16,0-1-16-16,-1-3-17 0,1-4-48 0,1-5-96 16,3-5-365-16,1-5-1015 0</inkml:trace>
  <inkml:trace contextRef="#ctx0" brushRef="#br0" timeOffset="111494.24">12111 10691 2149 0,'0'0'240'0,"0"0"-161"16,0 0-36-16,0 0-12 0,0 0 9 15,0 0 8-15,0 0-7 0,0 0-15 0,0 0-16 16,0 0-12-16,0 0-14 0,0 0-11 0,0 0-11 15,0 0-15-15,110-31-31 0,-98 22-111 0,-1 4-583 16,-7 0-652-16</inkml:trace>
  <inkml:trace contextRef="#ctx0" brushRef="#br0" timeOffset="111955.97">12079 10796 812 0,'0'0'349'0,"0"0"-266"16,0 0-17-16,0 0-3 0,0 0 6 0,0 0-8 15,0 0-21-15,0 0-24 0,0 0-22 0,0 0-8 16,0 0-3-16,0 0-5 0,0 0 8 0,0 0 3 16,24-10-5-16,-23 10-12 0,0 0-29 15,0 1-53-15,2-1-103 0,-2 0-342 0,0 0 59 0</inkml:trace>
  <inkml:trace contextRef="#ctx0" brushRef="#br0" timeOffset="112262.5">12079 10796 2378 0,'-39'-44'151'0,"34"45"-55"16,4 0-25-16,1 0-3 0,1 1 1 0,6-1 3 16,3 1-9-16,3-1-19 0,3-1-14 0,-1 0-10 15,5-1-12-15,0-4-6 0,5-1-1 16,-1-2-3-16,5-3 3 0,0-2-1 0,1 1-1 15,0 0-1-15,-5 0-4 0,2 0-2 0,-5 1-8 16,-2 1-12-16,-5 1-16 0,0 1-29 16,-5 1-68-16,-2 2-230 0,-5 2-1150 0</inkml:trace>
  <inkml:trace contextRef="#ctx0" brushRef="#br0" timeOffset="112561.9">12297 10493 2507 0,'0'0'66'0,"0"0"-28"0,0 0-7 0,0 0 34 16,0 0 26-16,0 0 1 0,0 0-20 15,0 0-17-15,0 0-12 0,0 0-7 0,130 9 5 16,-111-7 0-16,2 2 4 0,-1-1 2 0,-2 2-4 16,-2 0-2-16,1-1-5 0,-3 1-1 0,0 2-3 15,-2 0-1-15,-3 0-1 0,-3 2-8 16,1-1 1-16,-5 0-4 0,1 1 0 0,-3 2 0 15,0 1 0-15,-4 1-2 0,-4 1-2 0,-2 0-3 16,-2 2 2-16,1-1-3 0,-2 1-6 0,-4-2 0 16,3 1-7-16,-2-1-1 0,-1 0-1 15,3-3-2-15,1 0-2 0,-2-2-7 0,5-1-8 16,4-2-17-16,-2-3-25 0,3-1-40 0,1-2-89 16,2 0-280-16,1 0-1192 0</inkml:trace>
  <inkml:trace contextRef="#ctx0" brushRef="#br0" timeOffset="114895.9">13387 10094 1035 0,'0'0'275'0,"0"0"-152"16,0 0-8-16,0 0 20 0,0 0 18 0,0 0 7 15,0 0-13-15,0 0-18 0,0 0-13 0,0 0-4 16,0 0-11-16,0 0-3 0,0 0-1 0,0 0-13 16,-20-5-6-16,20 5-14 0,0 3-11 15,0 4-2-15,0 4-6 0,3 4 1 0,0 2-7 16,4 2-5-16,-3 2-10 0,2 0-6 0,-2 1 2 16,3-1-8-16,-2 1 2 0,2-2-3 0,-2-1-4 15,1 0-1-15,0-3-2 0,-2-1 0 16,0-4-2-16,2 0 0 0,-5-4-2 0,2-1 0 15,0-2 0-15,-3-3-7 0,0 2-1 0,0-2-8 16,0-1-7-16,0 0-5 0,0 0-14 16,-2 0-17-16,-1 0-51 0,1-2-124 0,1 0-509 15,-1 1-847-15</inkml:trace>
  <inkml:trace contextRef="#ctx0" brushRef="#br0" timeOffset="115212.83">13107 10803 2343 0,'0'0'211'16,"0"0"-177"-16,0 0-18 0,0 0 14 0,0 0 24 15,0 0 18-15,0 0 9 0,135-102-15 0,-102 81-12 16,2-1-8-16,-1-1-9 0,5-2 1 0,-2 0-1 16,1 1 1-16,-1-1-4 0,3 4-2 15,-4-1-10-15,-2 3-9 0,-4 2-3 0,-4 3-16 16,-6 4-3-16,-3 2-8 0,-6 3-11 0,-1 2-2 16,-7 3-12-16,-2 0-18 0,-1 1-43 15,-1 6-153-15,-3-2-908 0,0 0-388 0</inkml:trace>
  <inkml:trace contextRef="#ctx0" brushRef="#br0" timeOffset="115661.65">13400 10929 2544 0,'0'0'81'0,"0"0"-51"16,0 0-4-16,0 0 14 0,0 0 23 0,0 0 12 15,0 0-3-15,-30 131-14 0,29-109-17 0,1-1-8 16,0-1-8-16,1 3-2 0,2-4-3 15,2 1-5-15,0-1-3 0,0-3-5 0,1-2-1 16,0-1-1-16,0-3-2 0,3-3 2 0,0-2 2 16,1-5 4-16,1 0 2 0,2 0 0 15,0-8 0-15,-1-4-2 0,-1-2-2 0,1-2 1 16,-3-2-2-16,0-2 3 0,-1 1 2 0,-4 1-1 16,-3 0 3-16,-1 3-3 0,0 0 1 0,-2-1-2 15,-5 1-1-15,0 1 0 0,-2 0-2 0,-1 1-1 16,-3 0-1-16,0 0-3 0,-1 2-2 0,0 2 2 15,0 0-1-15,1 2-3 0,-4 3-2 16,5-1-9-16,-2 3-7 0,0 0-10 0,2 0-11 16,1 1-12-16,2 1-18 0,1-3-27 0,6 1-59 15,0-1-130-15,2 1-409 0,0 1-841 0</inkml:trace>
  <inkml:trace contextRef="#ctx0" brushRef="#br0" timeOffset="116029.31">13506 10707 2264 0,'0'0'112'0,"0"0"-43"16,0 0-15-16,0 0 8 0,0 0 11 0,0 0 0 16,0 0-21-16,0 0-17 0,0 0-13 0,0 0-7 15,0 0-3-15,0 0-1 0,0 0 4 0,0 0 1 16,104 21 4-16,-103-11 1 0,-1 2-2 0,0-1 1 15,0 2-3-15,-4-1 1 0,-2 1 0 16,0 0 3-16,-2 0-1 0,1-2 3 0,0-1 0 16,0-2-4-16,0 0 0 0,2-2-2 0,0-3-2 15,3 1 1-15,0-3-2 0,2-1 2 0,0 0 2 16,0 0 0-16,2-3-2 0,4-3-3 16,0-1 0-16,2-1-4 0,2-1 1 0,0-1 1 15,3 1-2-15,0-1 0 0,0 0 1 0,-1-1-6 16,0 1 2-16,3 1-2 0,-3-1-5 15,0 1 0-15,1 0-6 0,-3 1-4 0,1 1-8 16,-2 2-6-16,-2 1-12 0,2-2-12 0,-1 2-16 16,-2 2-35-16,1 0-88 0,-1-1-254 15,-2 2-1121-15</inkml:trace>
  <inkml:trace contextRef="#ctx0" brushRef="#br0" timeOffset="118054.66">14089 10244 1836 0,'0'0'410'15,"0"0"-273"-15,0 0-14 0,0 0-5 16,0 0-5-16,0 0-2 0,0 0-25 0,0 0-31 15,0 0-18-15,0 0-18 0,0 0-14 0,0 0-7 16,0 0 1-16,0 0-7 0,113-52-1 0,-91 41-3 16,-1-1-8-16,-1 1 3 0,-1 2 2 0,-3-1-3 15,0 4-10-15,-5 2-18 0,-1 0-32 16,-5 4-41-16,0 0-53 0,-3 0-93 0,-2 0-291 16,2 3-866-16</inkml:trace>
  <inkml:trace contextRef="#ctx0" brushRef="#br0" timeOffset="118237.07">14126 10362 2086 0,'0'0'255'0,"0"0"-142"15,0 0-27-15,0 0-7 0,0 0 14 16,0 0-2-16,0 0-19 0,0 0-19 0,0 0-16 16,0 0-8-16,0 0-4 0,0 0-2 0,0 0-6 15,0 0-5-15,123-29-8 0,-108 21-9 16,2 0-7-16,-1-1-9 0,1 0-14 0,-3 2-20 15,0-2-37-15,0 2-86 0,-4 3-226 0,-5 0-1111 0</inkml:trace>
  <inkml:trace contextRef="#ctx0" brushRef="#br0" timeOffset="119012.79">14756 9944 1518 0,'0'0'251'0,"0"0"-74"0,0 0-3 15,0 0 12-15,0 0-5 0,0 0-19 16,0 0-38-16,0 0-33 0,0 0-20 0,0 0-12 16,0 0-6-16,0 0-11 0,0 0-1 0,0 0-6 15,-14 9-2-15,11 3 0 0,2 4-4 0,0 1-4 16,-4 1-7-16,3 2-3 0,-2 1-2 0,0 0-6 15,-2 0-1-15,1 3-4 0,-2-1 1 16,-2-1-4-16,1 0 4 0,-2 2-1 0,0-3-3 16,0 2 2-16,-1-3-3 0,0-1 3 0,1-1 0 15,0 0-1-15,0-4 0 0,3-4-1 0,0-4 1 16,2-2 0-16,3-4 1 0,-1 0-5 16,2-2-8-16,-1-6-4 0,2-5-9 0,0-2 2 15,0-2 3-15,3-2 2 0,1-2 3 0,2-2 4 16,1-1 1-16,-1-1 0 0,3 3 5 15,0-1 1-15,-1-1 1 0,1 3 3 0,0 1 2 16,-1 3-1-16,1 2 4 0,2 3 3 0,-4 2 0 16,1 3 3-16,-2 2-2 0,3 2-2 0,-3 1 1 15,0 2-4-15,0 0 6 0,0 0-2 0,-1 4 0 16,1 2 3-16,-3 0 0 0,1 2 2 16,0 0 2-16,0 1 0 0,1 1-4 0,1 1 0 15,0 0-2-15,2 1-1 0,-1-1 1 0,3 0-1 16,0 0 2-16,2-2-4 0,1 1-2 0,-1-3-2 15,2 1-4-15,-2-4 4 0,2-1-3 16,0-2 3-16,-3-1 0 0,3-3 0 0,-2-5 4 16,2-2-1-16,-3-2 3 0,2-2-5 0,-1-1 0 15,-1-2 3-15,-2 1-1 0,-2 0 3 0,-1 0 2 16,-4 0 1-16,-2 1 0 0,0 1 2 0,0-1-1 16,-7 1-3-16,-1 0-1 0,-2 1-3 15,-1 0-3-15,-4 0-3 0,0 3 1 0,-1 1-2 16,-2 3-1-16,1 1 3 0,-1 4-2 0,2 1 1 15,0 0-4-15,0 3-5 0,1 2-13 16,1 1-21-16,3-1-53 0,1 0-224 0,5-1-1353 0</inkml:trace>
  <inkml:trace contextRef="#ctx0" brushRef="#br0" timeOffset="119862.66">15641 9906 1730 0,'0'0'339'16,"0"0"-450"-16,0 0-67 0,0 0-19 15,0 0 22-15,0 0-39 0,0 0-177 0,0 0-412 0</inkml:trace>
  <inkml:trace contextRef="#ctx0" brushRef="#br0" timeOffset="120228.55">16872 9644 1052 0,'0'0'323'16,"0"0"-241"-16,0 0-38 0,0 0 19 0,0 0 22 15,0 0 7-15,0 0-14 0,0 0-35 16,0 0-36-16,0 0-39 0,0 0-36 0,0 0-53 15,0 0-141-15,30 21-833 0</inkml:trace>
  <inkml:trace contextRef="#ctx0" brushRef="#br0" timeOffset="120395.81">17063 9585 2254 0,'0'0'60'0,"0"0"-62"16,0 0-35-16,0 0-28 0,0 0-52 0,0 0-164 16,0 0-1076-16</inkml:trace>
  <inkml:trace contextRef="#ctx0" brushRef="#br0" timeOffset="121278.74">17877 9163 0 0,'0'0'91'16,"0"0"207"-16,0 0-79 0,0 0-24 0,0 0-24 15,0 0-27-15,0 0-20 0,0 0-10 16,0 0-10-16,0 0-4 0,0 0-5 0,0 0-2 16,0 0 4-16,0 0 1 0,-31-9 7 0,29 8 8 15,0-1 5-15,1 0 5 0,-2 0-3 0,2 0-4 16,0 0-6-16,0-1-12 0,1 1-14 0,-1 1-14 15,0 1-13-15,1 0-1 0,-1 0-3 16,-1 0-6-16,2 0-4 0,-2 3-9 0,1 4-10 16,1 4 4-16,0 5-5 0,0 0 1 0,0 5 2 15,0 1-7-15,5 2-2 0,-2-2 0 0,-1 2-3 16,5-2-1-16,-5 0 2 0,4-1-3 0,-2 0-7 16,-2-3 0-16,4 0-1 0,-4-4-4 15,4 0 4-15,-2-2 4 0,-1-3-10 0,2-1 3 16,-2-2-4-16,-1-1-1 0,2-2 5 0,-2-2-3 15,-1 0-4-15,1-1-7 0,-1 0-7 16,2 0-11-16,-2 0-9 0,0-1-14 0,-1-2-18 16,2-1-30-16,-2 1-68 0,0 1-177 0,0-1-1248 0</inkml:trace>
  <inkml:trace contextRef="#ctx0" brushRef="#br0" timeOffset="121679.64">17419 9883 1448 0,'0'0'165'0,"0"0"-77"0,0 0 10 16,0 0 23-16,0 0 21 0,0 0 10 0,0 0-7 15,0 0-17-15,0 0-7 0,0 0-9 0,0 0-21 16,0 0-13-16,0 0-13 0,0 0-2 0,79-10-9 16,-56 0-4-16,2-2-4 0,5-1-11 15,4-3-3-15,1-3-9 0,5-1-1 0,5 0 0 16,-3-1-2-16,2 1 4 0,-3-1 1 0,0 0 6 15,0 3 0-15,-2-1 1 0,-6 2-2 16,-3 2-6-16,-2 3-6 0,-7 0-10 0,-4 4-6 16,-7 1-5-16,-4 3-5 0,-2 2-3 0,-4-1-6 15,0 2-6-15,-1 1-10 0,-7 0-12 0,-2 0-16 16,-1 5-17-16,-5 0-33 0,4 3-75 0,1-2-230 16,4-3-1177-16</inkml:trace>
  <inkml:trace contextRef="#ctx0" brushRef="#br0" timeOffset="122394.78">17408 10152 2267 0,'0'0'393'16,"0"0"-316"-16,0 0-42 0,0 0-10 15,0 0 6-15,0 0 24 0,0 0 10 0,0 0-6 16,0 0-12-16,0 0-16 0,0 0-11 0,-20 119-8 15,12-96-1-15,3 0-3 0,-3 0-2 0,-1 0 0 16,-2 2-1-16,0-1 7 0,-2-1-2 0,-2 0 4 16,3-2-3-16,-5-1-5 0,4-2 0 15,-3-1-1-15,2-3 1 0,2-2-1 0,2-5-3 16,1-4-1-16,2-3-2 0,2 0-1 0,-1-8-1 16,4-4 0-16,0-3-3 0,2-3 0 0,0-2 2 15,0-3 1-15,3 0 2 0,5-2 5 16,1 1-6-16,-2-2 4 0,1 4 0 0,3-2 0 15,-1 2 5-15,2 2 3 0,2 1 3 0,-2 3 0 16,-1 0 3-16,1 2-1 0,2 2 2 16,-2 1 3-16,-1 1-1 0,-1 3-1 0,3 2 2 15,0 1-4-15,1 2-1 0,-2 1-2 0,0 1-6 16,3 1-1-16,-2 3-1 0,-1 4 0 0,1 0-2 16,0 3 1-16,-2 0-3 0,0 3 1 15,1-3 2-15,-2 2-2 0,1 0 1 0,3-2-2 0,-1 1-1 16,0-1 1-16,1-2 0 0,1-2 1 15,-3-1-2-15,4-3-1 0,-3-3 3 0,-1 0 2 16,1-6 1-16,-1-2 2 0,-4-3-1 16,1 0-1-16,-1-2 1 0,-4-1 1 0,0 2-1 15,-3-2 3-15,-1 2-3 0,0-3 5 0,0 3-2 16,-7 0 0-16,2 0 2 0,-4-2-8 0,-2 2 1 16,0-1-2-16,-4 1-4 0,3 1 5 0,-2-1-4 15,-2 3 2-15,3 1 1 0,-3 3-5 16,4 3 2-16,-1 1-4 0,0 1-1 0,0 0 1 15,3 5-9-15,2-1-8 0,2 1-17 0,-2 1-14 16,6 1-22-16,0-1-35 0,2 0-90 0,-2-3-316 16,2 1-1105-16</inkml:trace>
  <inkml:trace contextRef="#ctx0" brushRef="#br0" timeOffset="122845.68">17713 9878 2639 0,'0'0'102'0,"0"0"-55"0,0 0-25 15,0 0 9-15,0 0 20 0,0 0 7 0,0 0-1 16,0 0-15-16,0 0-13 0,0 0-3 0,0 0-4 16,0 0 2-16,0 0 3 0,0 0 0 15,109-16-4-15,-103 22-2 0,1 2-7 0,-1 0-3 16,-3 2 0-16,-2 1-2 0,-1 0 3 0,0 1-2 16,-1-1-2-16,-6 1 3 0,3 0-4 0,-4 1 3 15,-1 0-3-15,-2 1 1 0,-1-1-1 16,-2 1 6-16,0-1 1 0,1 0 3 0,1-4 5 15,2-1-4-15,2-3-2 0,1-1-2 0,5-2-7 16,1-1-3-16,1-1-1 0,0 0 0 0,1 0-5 16,4-1 6-16,3-2 1 0,2-3-5 0,4-1 5 15,0-1-2-15,1 0-4 0,1-1 1 16,0 1 2-16,-1-1-4 0,1 1 2 0,-1 0-5 16,1-1-6-16,-2 0-1 0,2 1-10 0,-2 0-2 15,2 0-13-15,-2 1-20 0,-2 0-30 0,4 0-65 16,-4-1-127-16,-1 4-433 0,-4-1-874 0</inkml:trace>
  <inkml:trace contextRef="#ctx0" brushRef="#br0" timeOffset="123484.76">18300 9398 2390 0,'0'0'136'15,"0"0"-61"-15,0 0-11 0,0 0 4 0,0 0 6 16,0 0 8-16,0 0-20 0,0 0-21 16,0 0-16-16,0 0-14 0,0 0-8 0,0 0-3 15,0 0-3-15,40-27-6 0,-34 23-11 0,3 0-14 16,0 1-20-16,1-2-23 0,0 1-49 0,0 0-102 15,-1 2-307-15,-6 1-948 0</inkml:trace>
  <inkml:trace contextRef="#ctx0" brushRef="#br0" timeOffset="123812.98">18323 9515 2644 0,'0'0'111'0,"0"0"-50"15,0 0-21-15,0 0-2 0,0 0 4 0,0 0-10 16,0 0-14-16,0 0-25 0,0 0-22 16,0 0-23-16,0 0-22 0,0 0-20 0,0 0-32 15,0 0-52-15,112 27-87 0,-102-29-132 0,1-1-131 16,0 1-80-16,-2 0 61 0,1 1 466 0,-2 0 81 16,-4-1 0-16,2 2 0 0,-4 0 0 15,-1 0 0-15,-1 0 0 0,0 0 0 0,0 3 0 16,0-1 0-16,-1 1 334 0,0 0 27 0,-2 0-15 15,-2-1 15-15,2 1-39 0,-3-1-49 16,4-1-28-16,1-1-42 0,-1 2-31 0,1-2-26 16,0 0-28-16,1 0-31 0,0 0-27 0,0 0-23 15,0 0-26-15,0-2-20 0,3 0-18 0,1-3-19 16,4 1-20-16,1-2-37 0,1 0-79 16,-1 0-253-16,-5 2-1076 0</inkml:trace>
  <inkml:trace contextRef="#ctx0" brushRef="#br0" timeOffset="124547.26">18844 9018 1791 0,'0'0'754'15,"0"0"-643"-15,0 0-40 0,0 0-2 0,0 0 5 16,0 0 4-16,0 0-5 0,0 0-17 0,0 0-12 16,0 0-6-16,0 0-1 0,0 0-5 15,0 0-4-15,-33 127 0 0,33-100-9 0,-1 1-7 16,1-2 3-16,0 0-6 0,0-2-1 0,1 1 2 15,6-2-7-15,-3-4-1 0,6 1 0 0,-1-3-3 16,1-3 2-16,1-2 1 0,1-3 1 16,5-2-4-16,-3-1 3 0,4-6 3 0,0 0-1 15,0 0 7-15,-2-8-2 0,3-2-2 0,-1-2 1 16,0-3-4-16,-3-1 3 0,2-1-1 0,-3-2 3 16,-4 0 1-16,-1-1 1 0,-1-1 6 15,-6 3-6-15,1-2 3 0,-3 1-2 0,0-1-5 16,-3 0 4-16,-4-1-6 0,-3-1-1 0,-1 1-1 15,-4 3-4-15,-4 1-1 0,0 3 3 0,-4 2 4 16,-3 5-3-16,2 2 3 0,-3 3-1 16,2 2 2-16,-1 0-1 0,5 4-1 0,6 1-6 15,-1 2-4-15,6 2-14 0,2 0-25 0,4 0-40 16,-3 2-110-16,5-4-722 0,1-1-752 0</inkml:trace>
  <inkml:trace contextRef="#ctx0" brushRef="#br0" timeOffset="127894.98">14148 11376 1057 0,'0'0'192'0,"0"0"-100"15,0 0-13-15,0 0 12 0,0 0 11 0,0 0 4 16,0 0-8-16,0 0-13 0,0 0-7 15,0 0 0-15,0 0-3 0,0 0 0 0,2-48 1 16,-2 45-4-16,2 0-2 0,-2-1-8 0,1 1-5 16,-1-2-5-16,0 2-7 0,1-1-7 0,-1 0-6 15,0 2-4-15,0 1-3 0,0-1-1 16,0 2-2-16,0 0 0 0,0 0-2 0,0 0-3 16,0 0 0-16,0 0-1 0,0 0-1 0,0 0 1 15,0 0-2-15,0 0 1 0,0 0-2 0,0 0 1 16,0 0 0-16,-1 0-1 0,0 0 0 0,-2 0 2 15,2 0-2-15,-3 2 0 0,1 0 2 0,-1 3-2 16,-1 3-1-16,-2 3 3 0,0 3 0 16,-2 6-4-16,2 2 2 0,-1 3-5 0,-2 1-5 15,1 0 1-15,-1 0-3 0,2 1 0 0,-2 0 2 16,0-2-3-16,1 1 0 0,-2 0 0 16,-2 0-1-16,0 1-1 0,-2 1 2 0,-2-1 1 15,1-3-2-15,-1 1 2 0,3-4-2 0,1-4 2 16,2-4 0-16,2-5 1 0,1-3-2 15,-2-5-2-15,6 0 0 0,-3-5-4 0,1-6-3 16,-1-1 3-16,1-3 0 0,1-2 4 0,0-1 3 16,1 0-3-16,0 0-1 0,1-2-1 0,0-1 0 15,2 1 0-15,1 0 2 0,0 0-1 16,0 3-1-16,1 1 1 0,3 2 1 0,0 2 1 16,1 1 2-16,1 4 0 0,-1-1-1 0,2 3 3 15,-1 0 1-15,1 1 0 0,-1 3 2 0,0 0-2 16,2 1 3-16,-1 0-3 0,-1 0 0 0,0 4 1 15,1 1-4-15,-1 1 4 0,2 1 0 16,-1 1 1-16,0 1 1 0,1 0 1 0,0 2 1 16,1 2 2-16,1-2-2 0,1 3 0 0,1-3 1 15,1 2-3-15,0-2 0 0,1 0-2 0,1-3-3 16,1 0-1-16,4-4-1 0,0 0 0 0,-2-4-1 16,2 0-1-16,-2 0 2 0,-2-5 0 15,2-3-1-15,-4 2 2 0,-1-1-1 0,-1-2 0 16,-4 3 2-16,0-1-1 0,-1 0-2 0,-3 1 2 15,0 0-1-15,-2 1 0 0,-2-1 4 16,0 0-3-16,0-1-2 0,0-1 2 0,-3-1-3 16,-1 1 2-16,-2-3 1 0,-2 0-1 0,0-2-1 15,1 1 0-15,0-2 1 0,-3 0-1 16,2 0 2-16,0 0-1 0,0 2 1 0,-2 0 0 16,3 0-1-16,-1 1 1 0,-1 2 0 0,-1-1-1 15,0 4 2-15,-2 0-2 0,1 3 0 0,-2 2 0 16,-1 1 4-16,3 0-4 0,-2 4-1 15,0 3 1-15,2 0-6 0,-2 1 0 0,3 0-8 16,0 0-14-16,-1-1-19 0,4 2-31 0,-2-3-69 16,4 0-195-16,2-3-1229 0</inkml:trace>
  <inkml:trace contextRef="#ctx0" brushRef="#br0" timeOffset="128852.25">18364 10317 2119 0,'0'0'66'0,"0"0"-42"15,0 0-23-15,0 0 10 0,0 0 16 16,0 0 12-16,0 0 9 0,0 0 3 0,0 0 0 16,-19 123-2-16,19-100-5 0,5-1-3 0,-1 0-4 15,2-1-2-15,-1 0-1 0,4 0-3 0,1-3-1 16,0-2-1-16,2-2-2 0,3-3-1 0,0-5-1 15,4-4 4-15,2-2-3 0,2-2 2 16,3-9-2-16,-3-3-3 0,4-4 6 0,-2-3 2 16,3-2 1-16,-2-1 5 0,-3 0-1 0,-2 0-1 15,-3 2 0-15,-6 1-4 0,-2 1-5 0,-7 3-2 16,-1 0-3-16,-2 1-1 0,-2 3-1 16,-7-1-1-16,2 1-4 0,-7 0 4 0,0 0-9 15,-4 3-4-15,-2-1 0 0,-4 3-6 0,-3 0 3 16,-3 3 3-16,-1 1 0 0,-1 0 2 0,-2 1 1 15,-2-1 1-15,2 3 1 0,-2-1 4 16,4 2-3-16,-1 0 0 0,2 0 0 0,2 3-4 16,0 3-2-16,0-2-2 0,5 3-2 0,-2 1-4 15,5 0 3-15,0 0-1 0,1-1-1 16,6 1 2-16,-3-4-4 0,7 1-2 0,0-2-2 16,2 1-7-16,5-1-4 0,0 0-7 0,-1 0-4 15,3-1-8-15,1 0-7 0,0 1-8 0,4-3-12 16,0 1-14-16,3 0-48 0,-1-1-112 15,2 1-429-15,-4-1-900 0</inkml:trace>
  <inkml:trace contextRef="#ctx0" brushRef="#br0" timeOffset="133207.46">11941 13915 2260 0,'0'0'142'16,"0"0"-138"-16,0 0-12 0,0 0-10 0,0 0 5 15,0 0 5-15,0 0-5 0,0 0-5 0,0 0-7 16,0 0-8-16,118-17-3 0,-105 17 2 0,-2 0 4 16,2 0 6-16,2 0-2 0,-2 0-17 15,4 0-32-15,-1-2-65 0,-1 1-226 0,-5 1-928 0</inkml:trace>
  <inkml:trace contextRef="#ctx0" brushRef="#br0" timeOffset="133340.78">12566 13847 2212 0,'0'0'204'15,"0"0"-198"-15,0 0-14 0,0 0-23 0,0 0-38 16,117-29-116-16,-99 26-1203 0</inkml:trace>
  <inkml:trace contextRef="#ctx0" brushRef="#br0" timeOffset="133630.16">14295 13697 2362 0,'0'0'23'0,"0"0"-36"16,0 0-31-16,0 0-33 0,0 0-62 0,0 0-128 16,0 0-881-16</inkml:trace>
  <inkml:trace contextRef="#ctx0" brushRef="#br0" timeOffset="133744.26">14528 13697 1973 0,'0'0'-15'0,"0"0"-115"0,0 0-210 16,0 0-954-16</inkml:trace>
  <inkml:trace contextRef="#ctx0" brushRef="#br0" timeOffset="134528.35">14129 14018 948 0,'0'0'182'0,"0"0"-29"0,0 0-14 0,0 0-17 15,0 0-11-15,0 0-18 0,0 0-15 0,0 0-14 16,0 0 0-16,0 0 1 0,0 0-9 16,0 0-6-16,0 0-13 0,0 0-14 0,-6 51-1 15,-10-40-9-15,1 2 0 0,-2 1-2 0,-1-1-3 16,-1-1 0-16,1 2-2 0,-1-1-2 0,-1 1-6 16,-2 0 0-16,1-1-3 0,-2 1 0 15,2-1 1-15,1-3-2 0,0-1 2 0,4-2 1 16,2-1-3-16,3-4 1 0,2 1-2 0,5-3-5 15,2 0-7-15,1-1-9 0,1-4-7 0,0-2 0 16,3-1 5-16,4-2 10 0,1-3 10 0,3-1 7 16,1 0 3-16,1-1 3 0,0 1 2 15,3-1-1-15,-2 1 4 0,3 2-2 0,-2-1 3 16,2 2 8-16,1 2 1 0,0 0 5 0,-1 4 3 16,-1-1 0-16,0 3 0 0,0 1-1 0,0 1-3 15,-1 1-3-15,1 0-4 0,-2 0-4 16,3 3-5-16,-2 2-1 0,0 0-4 0,-1 3 2 15,0 0-1-15,0 0 0 0,0 1 0 0,-1 0-2 16,1 0 3-16,1-2-1 0,1 0 0 16,-1 0 1-16,0-2-2 0,-1 0 3 0,-2-3-2 15,1 1 8-15,-5-3 0 0,0 0 1 0,-3 0 4 16,-1 0 0-16,-4-3 2 0,0 0-1 0,0-2-3 16,-2 0-6-16,-4-2-4 0,0 0-2 0,-3 0-1 15,-1 0-1-15,-2 0 1 0,-1 0 0 16,-2 0 1-16,-2 0-1 0,1 0-1 0,-2 0 1 15,1 1-2-15,0 0 0 0,0 0-4 0,-2-1-5 16,3 2-4-16,0 2-8 0,3-1-16 0,-1 2-29 16,4 1-69-16,5 1-385 0,1 0-850 0</inkml:trace>
  <inkml:trace contextRef="#ctx0" brushRef="#br0" timeOffset="135645.6">19484 13839 990 0,'0'0'119'0,"0"0"-65"0,0 0-29 15,0 0-23-15,0 0-11 0,0 0 1 0,0 0 5 16,0 0 4-16,0 0 13 0,0 0 8 16,0 0 16-16,0 0 16 0,0 0 9 0,0 0 11 15,-20 31-6-15,19-24-11 0,-1 0-2 0,2 1-17 16,0 0-11-16,0 0-8 0,0 0-11 15,0 0-7-15,0 0 5 0,0 0-6 0,0 0-2 16,1 1 4-16,5-3-2 0,-3 2 2 0,6-1 0 16,-2-1 1-16,-1 0-2 0,3-3 6 0,2 0 4 15,-2-3 4-15,2 0 4 0,1-1-2 16,2-5-2-16,0-1-2 0,-3 0-4 0,5-2-1 16,-4 1 0-16,-1 1 0 0,1-3 1 0,-3 1 5 15,-2-1 6-15,-3-2 11 0,0 2 11 0,-2-3 12 16,-2 2 6-16,-5-3-1 0,0 0-3 0,-4 2-12 15,-1-2-10-15,-2 1-15 0,-2 1-12 16,1 2-9-16,1 0-13 0,0 2-20 0,-4 1-36 16,4 2-64-16,2 1-146 0,2 2-1059 0</inkml:trace>
  <inkml:trace contextRef="#ctx0" brushRef="#br0" timeOffset="136745.04">16512 13515 1655 0,'0'0'59'0,"0"0"-23"0,0 0 0 0,0 0 9 16,0 0 6-16,0 0 3 0,0 0 0 15,0 0 3-15,0 0-1 0,123 24 0 0,-102-20-1 16,0 0 3-16,-1-1 8 0,6-1 5 0,1 2 7 15,4-1 1-15,3 0-2 0,1 1-4 16,4 1-10-16,1-2-7 0,2 3-10 0,2-2-7 16,3 1-9-16,2 1-8 0,-4 1-5 0,5 0-8 15,-5 0-2-15,0 3-2 0,-3-2-1 0,-2 1 0 16,-1 0 0-16,-6 0 0 0,0-2 0 0,-1-1 1 16,-4 0 1-16,-1-1 1 0,-6 0 1 0,-3-1 1 15,-5-2-1-15,-2 0 1 0,-2 1-2 16,-6-2-1-16,1 0 0 0,-4-1 6 0,0 1 5 15,0-1 3-15,-5 1 1 0,2 1-7 0,-5-1-7 16,1 1-2-16,-1-1-3 0,-3 2-2 0,0-1 2 16,-2 1-1-16,0 0-1 0,-5 0 0 15,-1 1 0-15,-1 0-1 0,-2 0 4 0,-1 1-1 16,-4 0-2-16,2 0 2 0,-4 1-2 0,-2 1 2 16,0 0 1-16,-2 1-2 0,0 0 0 15,-1 0-1-15,1-1 1 0,-3 0-1 0,2 1 1 16,-4-2 1-16,0 0-2 0,-1 2 2 0,-1-1 2 15,-1 0-2-15,-1 2 1 0,-1-1 2 0,2 0 2 16,-1-1 0-16,4 0 0 0,4 0 0 16,1-2-3-16,5 0 4 0,0 0-2 0,5 0-1 15,3-2 0-15,1-1-3 0,5 1-2 0,0 0 2 16,7-2-1-16,2-1-2 0,3 3-3 16,2-2-2-16,0 3-2 0,2-1-1 0,5 2 3 0,0 0-3 15,4 1-1-15,-1-2-7 0,3 0-9 16,0 0-7-16,-1-2-11 0,4 0-7 0,-3-2-16 15,4 0-28-15,-4 0-53 0,1-1-71 0,1-2-113 16,-6-1-250-16,-3 2-833 0</inkml:trace>
  <inkml:trace contextRef="#ctx0" brushRef="#br0" timeOffset="137777.35">16504 13573 1865 0,'0'0'69'0,"0"0"-24"15,0 0-16-15,0 0-8 0,0 0-3 0,0 0 5 16,0 0 8-16,0 0 14 0,0 0 13 0,0 0 13 16,0 0 25-16,0 0 16 0,0 0 11 0,42-37-2 15,-34 60-24-15,-4 5-17 0,3 0-20 16,-2 4-12-16,2 1-12 0,2 2-10 0,1-2-7 15,-1 5-8-15,2-2 0 0,-3-2-7 0,-1 1 0 16,-1-3-2-16,2-3-1 0,-5-3 0 16,0-3-2-16,-1-5 1 0,1-4-1 0,-2-4 1 0,-1-5 2 15,0-2-1-15,0-3 4 0,0 0-3 16,0-3-3-16,-4-5-2 0,0-3-7 0,1-3-3 16,-4-3 0-16,3-2 2 0,-2 1 1 0,3-2 5 15,-1 1 2-15,0-2-3 0,1-1 1 0,0 0-2 16,-2-2 2-16,3 1 1 0,-2-1 1 15,1 0 2-15,1 1-2 0,-2 2 3 0,0 1 1 16,1 4 3-16,-6 4 2 0,4 1-1 0,-2 3-1 16,-1 4 1-16,-1 0-4 0,2 3 0 15,0 1 3-15,-1 0-4 0,3 0 1 0,-1 0 0 16,2 3-5-16,1 0 4 0,2 0-2 0,0 2 1 16,0 0-2-16,1-1 2 0,0 2-2 15,0-3 1-15,0 0 1 0,0 0-2 0,0-1 1 16,0-1 1-16,3 0-1 0,4-1 3 0,-1 0-3 15,0 0 1-15,2 0-3 0,-1 0 1 0,1 0-1 16,-1-2-4-16,-2 0 3 0,-1 2-2 0,-2-1 6 16,-2-1 4-16,0 1 3 0,0 0 3 0,0 0-3 15,0 1-1-15,-2-1-4 0,0 1 2 16,-1 0-1-16,-1 0-2 0,3 0 2 0,-1 0-1 16,-2 0 1-16,2 0 0 0,1 0 2 0,1-1-1 15,0 1 0-15,0 0 0 0,0-1-5 0,0 1 1 16,0-1 0-16,5-1 0 0,0-1 1 15,2 0-1-15,0-1 0 0,1 1 0 0,5-1 2 16,0 1-1-16,0 0 2 0,4 0 0 0,-2 0 2 16,4-1 2-16,5 2 1 0,2-2 2 0,3 1 0 15,2 0 0-15,1 1-1 0,3 0-2 16,2 1-2-16,3 1-1 0,0 0 0 0,0 0-3 16,3 0 4-16,0 0-4 0,-2 0 1 0,2 0 2 15,-5 2-3-15,-1 3 2 0,1-2-1 16,-6 3 2-16,0 0 0 0,-2 0-1 0,-2 0 1 15,-6 1-2-15,-1 0 3 0,-4 1-4 0,-4-2 0 16,-3 1 1-16,-5 0-5 0,-2 0 4 0,-3 0 2 16,0 0 2-16,-7 1 3 0,-1 1-2 15,-3 1 0-15,0 0-2 0,0 1 1 0,-5-1-4 16,1 1 2-16,-4-2-2 0,-1 0-4 0,0 0 5 16,-3-1-3-16,-2 0 3 0,-1-2 1 0,-4 0-2 15,0-1 1-15,-1-1 0 0,-1-2 1 0,-3 0-2 16,-1-2 0-16,-2 0 0 0,1 0-6 0,-1 0 6 15,0 0 0-15,-1 0 2 0,3-1 2 16,0 0-3-16,0-1 0 0,2 2 1 0,3 0 1 16,4 0-2-16,4-1 0 0,3 1-1 0,6-1-2 15,1 1 2-15,6-1-2 0,1 1 1 16,4-1-3-16,2 1-8 0,0-1-3 0,1-1-3 16,6 1 2-16,2-1 3 0,4 1 1 0,2-2-4 15,5 1-3-15,1 0-9 0,3 2-7 0,0-1-16 16,4 1-19-16,-3-2-24 0,1 1-31 15,-5-1-23-15,3 0-24 0,0-2-17 0,-3 1-13 16,-1 1-11-16,0-2-22 0,-3 0-51 0,-1 1-57 16,-5-1-303-16,-2 3 420 0</inkml:trace>
  <inkml:trace contextRef="#ctx0" brushRef="#br0" timeOffset="138127.42">16899 13762 25 0,'0'0'627'0,"0"0"-234"15,0 0-107-15,0 0-82 0,0 0-36 0,0 0-22 16,-125 2-20-16,107 0-26 0,0 2-26 0,-3-1-21 16,1 3-16-16,0-1-9 0,-1 0 0 15,0 2 2-15,1-1 9 0,-1 1 8 0,0 0 6 16,3-1 4-16,0-1 1 0,6 1-3 0,2-1-7 16,5-2-10-16,2 0-16 0,3 0-9 0,0-2-7 15,2 2 0-15,3-2 1 0,5 0 0 0,-3-1 0 16,5 0 0-16,0-1-1 0,0-3 0 15,3 0-2-15,-1-1 1 0,2-1-3 0,-2 0 0 16,1 0 0-16,0-1-2 0,-4 0 3 0,2 0-1 16,-3 2 1-16,-2 0 0 0,0 2-1 0,-6 1 3 15,-1 1 4-15,-1 1 1 0,0 0-3 16,-7 0-3-16,0 0-6 0,-6 1-2 0,-2 2 1 16,-3 3 0-16,-3 0 1 0,-1-1-1 0,1 1 2 15,-3 1-1-15,3-4-2 0,2 1-2 16,2-2-6-16,3 1-10 0,2-1-16 0,3-1-26 15,2 0-48-15,-1-1-118 0,5 2-397 0,0-2-822 0</inkml:trace>
  <inkml:trace contextRef="#ctx0" brushRef="#br0" timeOffset="139228.53">5937 11903 1841 0,'0'0'45'16,"0"0"-24"-16,0 0-7 0,0 0-2 0,0 0-9 15,0 0-11-15,0 0-2 0,0 0-7 16,0 0-8-16,0 0-19 0,0 0-61 0,0 0-287 15,27 0-868-15</inkml:trace>
  <inkml:trace contextRef="#ctx0" brushRef="#br0" timeOffset="139384.54">6372 11865 1895 0,'0'0'3'0,"0"0"-78"16,0 0-35-16,0 0-78 0,0 0-311 0,0 0-527 16</inkml:trace>
  <inkml:trace contextRef="#ctx0" brushRef="#br0" timeOffset="149827.98">11258 12512 1436 0,'0'0'160'0,"0"0"-49"0,0 0-14 16,0 0-17-16,0 0-14 0,0 0-9 0,0 0-2 15,0 0 1-15,0 0 18 0,0 0 14 16,0 0 1-16,0 0-2 0,21 55-13 0,-11-31-17 15,-1 2-16-15,0 7-11 0,1-1-9 0,-3 3-8 16,3 3-1-16,-1-2-7 0,1 2-3 16,-1-2 2-16,0-1-5 0,-1-3 5 0,-4-2-3 15,3-2 0-15,-5-3-1 0,0-5-1 0,2-2 0 16,-4-5-3-16,1-3 0 0,-1-4-7 0,0-4-9 16,0-1-7-16,0-1-22 0,0 0-57 15,0-3-130-15,0-2-338 0,0 1-856 0</inkml:trace>
  <inkml:trace contextRef="#ctx0" brushRef="#br0" timeOffset="150110.87">11263 12362 2042 0,'0'0'114'0,"0"0"-16"0,0 0-30 16,0 0-21-16,0 0-16 0,0 0-1 0,0 0-6 15,0 0-4-15,65-119-7 0,-51 118-1 0,4 1-1 16,-4 1 0-16,4 6 4 0,2 4 1 0,-3 0-1 16,-1 4 1-16,-1 0-2 0,-2 4 3 15,-4-1 0-15,-1 2 1 0,-4 1-2 0,-2 2-3 16,-2-1-1-16,0 1-5 0,-2 0-1 0,-6-1-3 16,1 1-3-16,-6-1 1 0,1 1-4 15,-1-2 0-15,-5 0-3 0,-1-2-4 0,5 2-9 16,-4-4-12-16,4 1-12 0,-3-3-26 0,4-2-45 15,-2-2-110-15,8-3-274 0,2-4-895 0</inkml:trace>
  <inkml:trace contextRef="#ctx0" brushRef="#br0" timeOffset="150526.81">11504 12240 2103 0,'0'0'302'0,"0"0"-276"16,0 0-12-16,0 0-12 0,0 0 1 15,0 0 0-15,7 119 0 0,3-91 0 0,1 1 2 16,-1-1 3-16,0 3 7 0,1-2 2 0,0-1-2 16,0 1-3-16,2 0-5 0,1-2-2 0,-1 2 1 15,-2-2-3-15,0 0-4 0,-1-2 0 16,0 0 0-16,-2-7-1 0,-4-1 6 0,4-2-6 15,-5-5 2-15,1-4 0 0,-2-1-4 0,-1-3 4 16,0-2 4-16,0 0 2 0,0-2 1 0,2-5-9 16,-2-3-9-16,1-1-11 0,-1-4-5 15,-1-2-1-15,0-1 1 0,0 1 4 0,0-2 7 16,1 2 9-16,-1 0 9 0,1 2 8 0,3 1 6 16,-1 4 4-16,-1-1 1 0,4 4-2 0,-2 3-4 15,3 1-2-15,1 3-3 0,-1 0-1 0,3 0 0 16,0 3 0-16,4 6 0 0,-2 2 2 15,1 0 2-15,3 1-2 0,-1 1-2 0,1 1-3 16,-2 1-7-16,2 0-1 0,-1 2-4 0,-3 1-9 16,2-1-10-16,-2 1-24 0,-1-3-43 0,-2-2-163 15,-5-7-1162-15</inkml:trace>
  <inkml:trace contextRef="#ctx0" brushRef="#br0" timeOffset="150910.23">12060 12507 2478 0,'0'0'72'0,"0"0"-44"0,0 0-14 16,0 0-13-16,0 0 2 0,0 0 1 0,0 0 3 16,-129 65 7-16,118-54 10 0,0 2 10 0,0 0 10 15,3 0 1-15,0 2-3 0,6-2-10 0,0 1-13 16,2-1-10-16,0-1-7 0,4 0-4 0,5 1-1 15,2-2 0-15,3-2 0 0,-2-3 2 16,1-3 0-16,2-3 1 0,0 0 2 0,-3-6 0 16,3-3 1-16,-2-2-1 0,-1-1-2 0,-1 0 0 15,-1-2-2-15,-2 1 0 0,1-1 1 16,-5 2 1-16,1-1 1 0,-3 0-1 0,-1 3 2 16,-1 0 2-16,0 3 2 0,0 2 3 0,-1 2-1 15,-1-1 2-15,1 3-4 0,-1 0-4 0,0 1-2 16,2 0-5-16,0 0 0 0,0 6 0 15,0 0 1-15,0 3 2 0,4 2-2 0,-1 1-1 16,-1 1-6-16,5 0-6 0,-2-2-12 0,3 0-18 16,0-1-22-16,0-2-41 0,0 0-85 0,0-2-145 15,0-3-291-15,-3 0-761 0</inkml:trace>
  <inkml:trace contextRef="#ctx0" brushRef="#br0" timeOffset="151460.57">12248 12469 1890 0,'0'0'148'0,"0"0"-40"16,0 0-32-16,0 0-13 0,0 0-7 0,0 0-10 15,0 0-18-15,0 0-11 0,0 0-9 0,0 0 0 16,0 0 3-16,0 0-2 0,0 0 4 16,0 0-2-16,-27 31-1 0,35-21 0 0,0 0-5 15,5-1-3-15,-1 1 0 0,0 1 2 0,0-1-3 16,-1 1 1-16,0-2 0 0,-1 1-2 15,-1 0 4-15,-1-1 1 0,-5 1 1 0,2-1 1 16,-4-2 1-16,-1 1 1 0,0 0 2 0,-5 0-1 16,1 0-4-16,-4-1-2 0,3 1-4 0,-2-2-3 15,-1-1 1-15,2-1-2 0,0-1-1 16,-1 1 0-16,3-3-2 0,-3 0 0 0,3 0-1 16,-3-1 1-16,4 0 4 0,-2 0 1 0,3-4 1 15,2-2-1-15,0 0-6 0,0-1-5 0,0 0-5 16,6-1-5-16,-1 0-4 0,5 0-2 0,0-1-1 15,1 4 1-15,2-4 2 0,0 1 0 16,0 2 2-16,-3-1 5 0,1 2 5 0,1-2 6 16,1 0 7-16,-2 2 6 0,-1-3 2 0,-2 0 5 15,2 0 2-15,2-1 2 0,-5 0 3 0,2-2 5 16,1 0 1-16,-2 1 5 0,0-1-4 0,-3 0-4 16,4-1-3-16,-3 2-7 0,-2 0-3 15,2 0-2-15,-3 1-5 0,-2 3-1 0,0 1 0 16,-1 1 1-16,0 3-1 0,0 1 2 0,-2 0-4 15,-2 3 1-15,-3 5 8 0,-1 3 2 16,-1 2 10-16,1 1 3 0,1 1-1 0,0 2 2 16,0 0-1-16,4 0-2 0,0-1 2 0,2 0-2 15,1 0-5-15,0-3-6 0,0 0-3 16,4-3-6-16,3-2 0 0,-2-2-1 0,4-2-2 16,4-4-5-16,3 0-8 0,3-4-13 0,2-3-31 15,4-2-89-15,-6 2-538 0,-4 2-761 0</inkml:trace>
  <inkml:trace contextRef="#ctx0" brushRef="#br0" timeOffset="152230.31">13916 12382 1902 0,'0'0'60'0,"0"0"-29"0,0 0-18 15,0 0-3-15,0 0 12 0,0 0 4 0,0 0 13 16,0 0 8-16,0 0 6 0,91 123 7 0,-82-98-4 16,1 0 4-16,-2 0-2 0,2-2-7 15,0 0-7-15,1-5-12 0,1-1-14 0,2-1-10 16,-2-3-12-16,-1-3-18 0,1-1-21 0,-1-1-48 15,-5-3-142-15,-1-1-1188 0</inkml:trace>
  <inkml:trace contextRef="#ctx0" brushRef="#br0" timeOffset="152726.96">14457 12125 2272 0,'0'0'50'0,"0"0"-39"0,0 0-7 0,0 0-11 15,0 0-1-15,0 0 4 0,0 0 3 16,0 0 4-16,0 0 6 0,0 0 8 0,0 0 9 16,0 0 10-16,-129 37 10 0,118-27 0 0,1 1-3 15,1-1-12-15,3 1-12 0,2 1-9 16,4 0-7-16,0-1-3 0,7 0-3 0,3 0 2 15,1 0-2-15,3-1-1 0,3-1 0 0,2-2-1 16,-2-1-1-16,4 0 4 0,1-1 1 16,-2 1 0-16,1-2 3 0,0 1 0 0,-1 0 1 15,1 0 0-15,-1 2-2 0,-1 0-2 0,-2 1 0 16,-2 1 0-16,0 2-1 0,-5-1 1 0,-4 3-1 16,-2-1 1-16,-3 0 3 0,-1 0-2 0,-3 1 2 15,-5-1 0-15,-2 0 2 0,-5 1 1 16,-1 0 1-16,-4-3-1 0,0-1 1 0,1-2 0 15,1-4 2-15,1-1 3 0,1-2-1 0,3-3 0 16,0-3-1-16,3-4 0 0,1-1 1 0,1-2 4 16,3-3-4-16,1-1 0 0,2-3-4 15,2-1 0-15,0 0-2 0,7-1-3 0,3 0-2 16,1 1-6-16,1-1-2 0,6 3-5 0,-2 0-3 16,4 2-2-16,0 1-7 0,-1 2-9 0,0 1-12 15,-1 2-17-15,-3 0-19 0,1 3-29 0,-4-1-55 16,-2 2-132-16,-1 2-349 0,-4 1-538 0</inkml:trace>
  <inkml:trace contextRef="#ctx0" brushRef="#br0" timeOffset="153027.19">14759 12103 1229 0,'0'0'904'0,"0"0"-836"15,0 0-26-15,0 0-26 0,0 0-2 16,0 0 4-16,0 0 2 0,0 0 1 0,0 0 6 15,0 0-1-15,-20 132-1 0,24-116 4 0,0 0 0 16,1 2-3-16,1-4-1 0,3 2-10 0,1-2-6 16,2-2-4-16,2-1-4 0,0-2-1 0,3-1 3 15,-2-4-1-15,4-2 4 0,-2-2 4 0,2-3 2 16,-1-5 3-16,0-2 1 0,2-3 0 16,-3-3-3-16,1-1 1 0,-1-1-5 0,-3-2-3 15,-4 1 4-15,-3 0-7 0,-3 1 4 0,-4-2-1 16,-1 2 0-16,-8-2 2 0,-3 0-1 15,-5 2-2-15,-3 1-5 0,-4-1-3 0,-3 2-5 16,-4 2-5-16,-1 2-5 0,-3 0-8 0,-1 4-11 16,0 1-20-16,-1 2-41 0,2 1-113 0,7 1-487 15,12 2-714-15</inkml:trace>
  <inkml:trace contextRef="#ctx0" brushRef="#br0" timeOffset="155656.53">13484 12712 946 0,'0'0'392'0,"0"0"-370"0,0 0-7 0,0 0-4 16,0 0 2-16,0 0 2 0,0 0 4 0,0 0 13 15,0 0 15-15,0 0 24 0,0 0 29 16,0 0 32-16,-50 5 18 0,50-5-5 0,0 0-28 15,7-3-39-15,0-3-31 0,6-1-18 0,2 0-10 16,5-2-8-16,5 2-11 0,1 0-11 0,2 0-16 16,1 2-15-16,-1 0-26 0,1 1-40 15,-1-2-61-15,-6 5-212 0,-7-1-938 0</inkml:trace>
  <inkml:trace contextRef="#ctx0" brushRef="#br0" timeOffset="158312.01">17375 11882 1423 0,'0'0'93'0,"0"0"-67"0,0 0 0 0,0 0 1 16,0 0 0-16,0 0 6 0,0 0 6 0,0 0 10 15,0 0 14-15,0 0 5 0,0 0 5 0,0 0 3 16,21-38-3-16,-9 35-10 0,4-3-16 16,4-1-16-16,3-1-12 0,1-1-7 0,6-1-6 15,0 1-2-15,0 0-3 0,0 0-2 0,-2 0-9 16,-3 2-13-16,-2 1-24 0,-2 1-42 16,-4 2-67-16,-7 3-268 0,-2 0-895 0</inkml:trace>
  <inkml:trace contextRef="#ctx0" brushRef="#br0" timeOffset="158583.87">17856 11461 1343 0,'0'0'148'16,"0"0"-78"-16,0 0-14 0,0 0 1 0,0 0-6 16,0 0 20-16,0 0 21 0,0 0 3 0,0 0 9 15,0 0-7-15,0 0-16 0,0 0-6 0,47 130-15 16,-33-111-16-16,2 0-14 0,-1-1-13 0,4 3-15 16,-4 0-13-16,2-1-16 0,-5-1-24 15,3 0-28-15,-4 1-76 0,-3-5-234 0,-4-6-982 0</inkml:trace>
  <inkml:trace contextRef="#ctx0" brushRef="#br0" timeOffset="159060.01">18343 11322 1876 0,'0'0'64'0,"0"0"-60"16,0 0-7-16,0 0-2 0,0 0 4 0,0 0 0 15,-119 38 0-15,103-26 3 0,-1 2 2 0,1-2 4 16,2 2 5-16,3-1 5 0,3 0 1 0,5-2-4 16,2 1-2-16,1-2-4 0,3 0 1 15,6 0-1-15,3-3 2 0,4 0-1 0,0 0-5 16,6-1 1-16,0 1-3 0,0-1-1 0,0 1 0 15,-1-1-2-15,0 3 2 0,1 0 1 0,-2 1 1 16,2 1 0-16,0 0-2 0,-6 1-2 16,3-1 2-16,-7 1-4 0,3 1-1 0,-9-2-1 15,0 2-2-15,-6 0 4 0,0 0 2 0,-8 0 5 16,-2-1-1-16,-7 0 3 0,0 0 1 16,-4-4 3-16,-4 1 5 0,3-3 7 0,-1-2 5 15,-3-1 7-15,4-3 8 0,1 0 0 0,2-2 7 16,4-5 0-16,0-2-3 0,4-3 3 0,2-4-8 15,7-3-5-15,1-4-7 0,1-3-9 16,4-2-7-16,12-1-8 0,-3-1-3 0,6 3-8 16,2-1-4-16,4 3-8 0,-2 2-7 0,1 2-9 15,2 1-10-15,-4 4-11 0,0 2-18 0,0 2-25 16,-2 1-39-16,0 2-59 0,-1-1-100 0,-7 3-204 16,-4 3-687-16</inkml:trace>
  <inkml:trace contextRef="#ctx0" brushRef="#br0" timeOffset="159343.26">18646 11273 930 0,'0'0'293'16,"0"0"-96"-16,0 0-56 0,0 0-27 0,0 0-25 15,0 0-28-15,0 0-11 0,0 120-8 0,0-103-1 16,-1-1 0-16,1-1 4 0,0 0 3 0,0-1 1 16,1 0-6-16,3-1-9 0,3-1-8 15,1 0-9-15,-2-1-7 0,4-1-3 0,0-3-1 16,3-1 2-16,-2-2 5 0,0-3 5 0,1-1 5 15,0-1 4-15,0-6 7 0,4-3 4 0,-4-3-1 16,5-2 0-16,-4-1-5 0,-1-2-4 16,-1 2-3-16,-2-2-3 0,1 0-7 0,-7 0-5 15,0 0-3-15,-3 1-7 0,-3-2-3 0,-4 0-5 16,-4 1-5-16,-4 0-4 0,-4 0-1 16,-1 3-7-16,-1 0-7 0,-2 2-10 0,-4 2-22 0,3 3-42 15,-4 1-101-15,9 4-338 0,6 0-831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9:45:22.4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14326 13916 0 0,'0'0'361'16,"0"0"-43"-16,0 0-112 0,0 0-64 0,0 0-32 15,0 0-21-15,0 0 10 0,0 0-14 0,0 0-3 16,0 0-8-16,0 0-6 0,0-5-11 16,0 5-7-16,0 0-3 0,0 0-4 0,0 0 12 15,0 2 15-15,0 3 11 0,-2 1 7 0,-1 3-5 16,-1 2-17-16,-1 2-13 0,0 0-15 0,-4 3-10 16,3-1-12-16,-1 2-3 0,-2 1-7 15,-3 3-5-15,-2-3-2 0,-1 2-3 0,-3-2-1 16,-1-1 1-16,-3 1 1 0,-1-2 0 0,-4-3 2 15,2-1 3-15,-2-3 0 0,4-4 6 0,2 0 1 16,1-5-3-16,4 0-2 0,2-1-17 16,3-5-19-16,1-2-25 0,4-1-23 0,1-1-15 15,0-1 4-15,4-4 20 0,0 1 26 0,1 1 31 16,0-1 18-16,0 0 8 0,4 0 4 0,3 1-3 16,1-1 1-16,4 1 1 0,-1 1 1 0,6 3 0 15,-3 0-1-15,3 1-3 0,-1 3-3 16,2-1 0-16,0 2 0 0,0 0 2 0,-1 0 3 15,0 2 0-15,1 1 1 0,-2-1 5 0,0 2 1 16,-1 0 4-16,0 4 0 0,-3 1 1 0,0 2 0 16,-1 2-2-16,-2-1 2 0,1 2-4 15,-2-1 1-15,-1 2-5 0,-1-1-2 0,2 2-2 16,1-2-5-16,0-2 1 0,1 2-3 0,2-1-3 16,-1-2 0-16,2 0-1 0,1 0-3 15,-2-2 2-15,0 0 0 0,1-3 3 0,1-1 1 16,-3-1 5-16,0 0 2 0,1-3 1 0,0-3 1 15,2-2-3-15,-3-2-3 0,0-1-4 0,0-1-3 16,-2 1-3-16,-4 0-1 0,-1-3 0 16,-4 1 2-16,0-1 2 0,-7 0 1 0,-3 1 1 15,-1-3 1-15,-1 1 4 0,-2 1 3 0,2-1 0 16,-1 0-3-16,-2 1-2 0,3 3-9 16,-2 2 0-16,0 4-9 0,1 2-9 0,-1 3-18 0,2 0-28 15,-4 0-45-15,8 3-155 0,2-1-1113 0</inkml:trace>
  <inkml:trace contextRef="#ctx0" brushRef="#br0" timeOffset="1333.64">19309 13898 0 0,'0'0'0'0,"0"0"0"0,0 0 0 0,0 0 0 16,0 0 0-16,0 0 0 0,0 0 0 0,0 0 0 15,0 0 0-15,0 0 0 0,0 0 138 16,0 0 195-16,0 0-68 0,0 0-35 0,2-7-49 16,-4 6-44-16,1-2-31 0,0 2-26 0,1 1-17 15,0 0-20-15,0 0-25 0,0 0-14 0,0 0-10 16,0 0 0-16,0 0 7 0,0 0 12 15,0 0 11-15,-1 0 14 0,1 0 9 0,0 0 5 16,-1 0 0-16,1 0-2 0,0-2-3 0,-1 1-3 16,1 1 0-16,0 0-2 0,0 0-5 0,0 0-4 15,-3 0-6-15,3 0-5 0,0 0-8 16,-1 0-2-16,0 1-2 0,1 2 2 0,0 1 0 16,-1 0 0-16,0-1 1 0,0 0-2 0,0 0 2 15,1 1 2-15,-1-1 0 0,-3 1 4 0,3 0-3 16,0 2 1-16,0 1 2 0,0 2-6 0,0 1 1 15,1 1-5-15,0 0-5 0,0 2-2 0,1-1-4 16,1-1-1-16,6 1-3 0,-3-1 2 16,3-2-1-16,0 1 0 0,1-1-2 0,0-1-1 15,-2-3 3-15,2-1 3 0,1-2 3 0,0-1 5 16,0-1 2-16,0 0 2 0,0 0 1 16,1-3 2-16,0-3 1 0,2 1-2 0,-2-3 0 15,-1-2-2-15,0 1-1 0,0-1 0 0,-4-1-2 16,2-2 6-16,-5 0 1 0,2-1 4 15,-4 0 9-15,-1 2-1 0,0-2 7 0,-3 0 2 16,-4 1 1-16,-1 0 2 0,-4 1-5 0,1-1-3 16,-6 3-10-16,3 3-5 0,-4-1-6 0,-1 6-11 15,-1-1-4-15,0 0-12 0,4 1-15 16,-2 0-25-16,2-2-55 0,5 2-161 0,6 1-1205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43840FEF-F84F-43E1-8206-57A0353EC3DE}" type="datetimeFigureOut">
              <a:rPr lang="en-GB" smtClean="0"/>
              <a:t>31/03/2022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2DF25ED8-F08D-4B2A-99D6-976EFDC1CD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4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 quality but no space for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 quality but no space for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49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as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709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as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603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Reorganise slide + new curve with </a:t>
            </a:r>
            <a:r>
              <a:rPr lang="en-GB" dirty="0" err="1"/>
              <a:t>color</a:t>
            </a:r>
            <a:r>
              <a:rPr lang="en-GB" dirty="0"/>
              <a:t> curve</a:t>
            </a:r>
          </a:p>
          <a:p>
            <a:r>
              <a:rPr lang="en-GB" dirty="0"/>
              <a:t>- Lecture: keep free space for hand written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680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Reorganise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8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Reorganise slide</a:t>
            </a:r>
          </a:p>
          <a:p>
            <a:r>
              <a:rPr lang="en-GB" dirty="0"/>
              <a:t>- Lecture: do the demo live on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777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Reorganise slide to have more space and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682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Lecture: consider doing it live over two slides</a:t>
            </a:r>
          </a:p>
          <a:p>
            <a:r>
              <a:rPr lang="en-GB" dirty="0"/>
              <a:t>- Add </a:t>
            </a:r>
            <a:r>
              <a:rPr lang="en-GB" dirty="0" err="1"/>
              <a:t>color</a:t>
            </a:r>
            <a:r>
              <a:rPr lang="en-GB" dirty="0"/>
              <a:t> + redo equations for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686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67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an overview of the lecture content + link with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699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Improve slide: add colour + update title</a:t>
            </a:r>
          </a:p>
          <a:p>
            <a:r>
              <a:rPr lang="en-GB" dirty="0"/>
              <a:t>- Lecture: consider doing calculation by hand + add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330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changes as previous slide</a:t>
            </a:r>
          </a:p>
          <a:p>
            <a:r>
              <a:rPr lang="en-GB" dirty="0"/>
              <a:t>May not do calculations live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974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Consider doing a video on these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953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346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55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93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demo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077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animation or change figure for live slides to add manual annotations.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8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74" indent="-177674">
              <a:buFontTx/>
              <a:buChar char="-"/>
            </a:pPr>
            <a:r>
              <a:rPr lang="en-GB" dirty="0"/>
              <a:t>Split this slide in two (after equation) and add some space around the text</a:t>
            </a:r>
          </a:p>
          <a:p>
            <a:pPr marL="177674" indent="-177674">
              <a:buFontTx/>
              <a:buChar char="-"/>
            </a:pPr>
            <a:r>
              <a:rPr lang="en-GB" dirty="0"/>
              <a:t>For lecture, remove equation and write them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97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Remind them of last lecture (more or less) especially as there has been a break since 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76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74" indent="-177674">
              <a:buFontTx/>
              <a:buChar char="-"/>
            </a:pPr>
            <a:r>
              <a:rPr lang="en-GB" dirty="0"/>
              <a:t>Improve presentation of this slide. Redo Nyquist plot to add </a:t>
            </a:r>
            <a:r>
              <a:rPr lang="en-GB" dirty="0" err="1"/>
              <a:t>color</a:t>
            </a:r>
            <a:r>
              <a:rPr lang="en-GB" dirty="0"/>
              <a:t> (if time permits)</a:t>
            </a:r>
          </a:p>
          <a:p>
            <a:pPr marL="177674" indent="-177674">
              <a:buFontTx/>
              <a:buChar char="-"/>
            </a:pPr>
            <a:r>
              <a:rPr lang="en-GB" dirty="0"/>
              <a:t>Lecture: blank plot + do calculations on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88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74" indent="-177674">
              <a:buFontTx/>
              <a:buChar char="-"/>
            </a:pPr>
            <a:r>
              <a:rPr lang="en-GB" dirty="0"/>
              <a:t>Improve presentation of this slide. Redo Nyquist plot to add </a:t>
            </a:r>
            <a:r>
              <a:rPr lang="en-GB" dirty="0" err="1"/>
              <a:t>color</a:t>
            </a:r>
            <a:r>
              <a:rPr lang="en-GB" dirty="0"/>
              <a:t> (if time permits)</a:t>
            </a:r>
          </a:p>
          <a:p>
            <a:pPr marL="177674" indent="-177674">
              <a:buFontTx/>
              <a:buChar char="-"/>
            </a:pPr>
            <a:r>
              <a:rPr lang="en-GB" dirty="0"/>
              <a:t>Lecture: blank plot + do calculations on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36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remark as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91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remark as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7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4FABC58-0DF7-44BD-A17C-B91E856B9038}" type="datetime1">
              <a:rPr lang="en-GB" smtClean="0"/>
              <a:t>31/03/2022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Frequency Response – Nyquist - Bode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3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1084" y="18288"/>
            <a:ext cx="6027174" cy="32918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dirty="0"/>
              <a:t>Control Section 4.2: Frequency Response – Nyquist - Bode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2207" y="18288"/>
            <a:ext cx="774595" cy="329184"/>
          </a:xfrm>
        </p:spPr>
        <p:txBody>
          <a:bodyPr/>
          <a:lstStyle>
            <a:lvl1pPr algn="r">
              <a:defRPr/>
            </a:lvl1pPr>
          </a:lstStyle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2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5B21F83-B6C7-4781-856E-1F5B9E4302CC}" type="datetime1">
              <a:rPr lang="en-GB" smtClean="0"/>
              <a:t>31/03/2022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0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880000"/>
            <a:ext cx="7920000" cy="108000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Frequency Response – Nyquist - Bode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38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2D9BEC1-8870-4A72-9AE4-17AA412C12EA}" type="datetime1">
              <a:rPr lang="en-GB" smtClean="0"/>
              <a:t>31/03/2022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77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3937" y="18288"/>
            <a:ext cx="6194323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Control Section 4.2: Frequency Response – Nyquist - Bode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8258" y="18288"/>
            <a:ext cx="37854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1">
                <a:solidFill>
                  <a:srgbClr val="FFFFFF"/>
                </a:solidFill>
              </a:defRPr>
            </a:lvl1pPr>
          </a:lstStyle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4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indent="-137157" algn="l" defTabSz="68578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37157" algn="l" defTabSz="68578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61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18" indent="-102868" algn="l" defTabSz="68578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31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2987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4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/>
              <a:t>Dynamics &amp; Control 3</a:t>
            </a:r>
            <a:br>
              <a:rPr lang="en-US" sz="1800" dirty="0"/>
            </a:br>
            <a:r>
              <a:rPr lang="en-US" dirty="0"/>
              <a:t>CONTROL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1" y="3505201"/>
            <a:ext cx="7566949" cy="3208117"/>
          </a:xfrm>
        </p:spPr>
        <p:txBody>
          <a:bodyPr>
            <a:normAutofit/>
          </a:bodyPr>
          <a:lstStyle/>
          <a:p>
            <a:r>
              <a:rPr lang="en-GB" sz="3200" dirty="0"/>
              <a:t>Section 4.2:</a:t>
            </a:r>
          </a:p>
          <a:p>
            <a:r>
              <a:rPr lang="en-GB" sz="3200" b="1" dirty="0"/>
              <a:t>Frequency Domain Analysis</a:t>
            </a:r>
            <a:endParaRPr lang="en-GB" sz="1600" dirty="0"/>
          </a:p>
          <a:p>
            <a:endParaRPr lang="en-US" sz="1600" dirty="0"/>
          </a:p>
          <a:p>
            <a:r>
              <a:rPr lang="en-US" sz="1600" dirty="0"/>
              <a:t>Dr. Olaoluwa Popoola</a:t>
            </a:r>
          </a:p>
          <a:p>
            <a:r>
              <a:rPr lang="en-US" sz="1600" dirty="0"/>
              <a:t>Email: </a:t>
            </a:r>
            <a:r>
              <a:rPr lang="en-US" sz="1600" u="sng" dirty="0">
                <a:solidFill>
                  <a:srgbClr val="0070C0"/>
                </a:solidFill>
              </a:rPr>
              <a:t>olaoluwa.popoola@glasgow.ac.uk</a:t>
            </a:r>
          </a:p>
          <a:p>
            <a:endParaRPr lang="en-US" sz="1600" dirty="0"/>
          </a:p>
          <a:p>
            <a:r>
              <a:rPr lang="en-US" sz="1600" dirty="0"/>
              <a:t>Notes adapted from Dr. Henrik </a:t>
            </a:r>
            <a:r>
              <a:rPr lang="en-US" sz="1600" dirty="0" err="1"/>
              <a:t>Gollee’s</a:t>
            </a:r>
            <a:r>
              <a:rPr lang="en-US" sz="1600" dirty="0"/>
              <a:t> notes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37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quist plot for a simple integrato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60" y="3077353"/>
            <a:ext cx="4178139" cy="378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Nyquist</a:t>
            </a:r>
            <a:r>
              <a:rPr lang="en-GB" dirty="0"/>
              <a:t> plot: Simple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This can be seen to have: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 phase of -90</a:t>
                </a:r>
                <a:r>
                  <a:rPr lang="en-GB" sz="2200" baseline="30000" dirty="0"/>
                  <a:t>0</a:t>
                </a:r>
                <a:r>
                  <a:rPr lang="en-GB" sz="2200" dirty="0"/>
                  <a:t>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a magnitude given by:</a:t>
                </a:r>
              </a:p>
              <a:p>
                <a:pPr>
                  <a:tabLst>
                    <a:tab pos="901700" algn="l"/>
                  </a:tabLst>
                </a:pPr>
                <a:r>
                  <a:rPr lang="en-GB" sz="2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GB" sz="2200" dirty="0"/>
                  <a:t>  </a:t>
                </a:r>
              </a:p>
              <a:p>
                <a:pPr algn="ctr"/>
                <a:r>
                  <a:rPr lang="en-GB" sz="22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B4F40D-460D-45D7-AD00-4C7088A7C0C5}"/>
                  </a:ext>
                </a:extLst>
              </p14:cNvPr>
              <p14:cNvContentPartPr/>
              <p14:nvPr/>
            </p14:nvContentPartPr>
            <p14:xfrm>
              <a:off x="2427480" y="981720"/>
              <a:ext cx="6509520" cy="5844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B4F40D-460D-45D7-AD00-4C7088A7C0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8120" y="972360"/>
                <a:ext cx="6528240" cy="58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52D6FB-73E4-4301-AED8-6F308EBA2F4A}"/>
                  </a:ext>
                </a:extLst>
              </p14:cNvPr>
              <p14:cNvContentPartPr/>
              <p14:nvPr/>
            </p14:nvContentPartPr>
            <p14:xfrm>
              <a:off x="617040" y="3753000"/>
              <a:ext cx="8147520" cy="2917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52D6FB-73E4-4301-AED8-6F308EBA2F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680" y="3743640"/>
                <a:ext cx="8166240" cy="29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19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yquist plot for a double integrato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562" y="2941118"/>
            <a:ext cx="4184828" cy="391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This can be seen to have: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 phase of -180</a:t>
                </a:r>
                <a:r>
                  <a:rPr lang="en-GB" sz="2200" baseline="30000" dirty="0"/>
                  <a:t>0</a:t>
                </a:r>
                <a:r>
                  <a:rPr lang="en-GB" sz="2200" dirty="0"/>
                  <a:t>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a magnitude given by:</a:t>
                </a:r>
              </a:p>
              <a:p>
                <a:pPr>
                  <a:tabLst>
                    <a:tab pos="901700" algn="l"/>
                  </a:tabLst>
                </a:pPr>
                <a:r>
                  <a:rPr lang="en-GB" sz="2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200" dirty="0"/>
              </a:p>
              <a:p>
                <a:pPr algn="ctr"/>
                <a:r>
                  <a:rPr lang="en-GB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Nyquist</a:t>
            </a:r>
            <a:r>
              <a:rPr lang="en-GB" dirty="0"/>
              <a:t> plot: Double integrator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0948F4-5261-4CEE-BB53-E5C9099263BD}"/>
                  </a:ext>
                </a:extLst>
              </p14:cNvPr>
              <p14:cNvContentPartPr/>
              <p14:nvPr/>
            </p14:nvContentPartPr>
            <p14:xfrm>
              <a:off x="2137320" y="683280"/>
              <a:ext cx="6376680" cy="485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0948F4-5261-4CEE-BB53-E5C9099263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7960" y="673920"/>
                <a:ext cx="6395400" cy="48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61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yquist plot for a double integrato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562" y="2941118"/>
            <a:ext cx="4184828" cy="3919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This can be seen to have: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 phase of -180</a:t>
                </a:r>
                <a:r>
                  <a:rPr lang="en-GB" sz="2200" baseline="30000" dirty="0"/>
                  <a:t>0</a:t>
                </a:r>
                <a:r>
                  <a:rPr lang="en-GB" sz="2200" dirty="0"/>
                  <a:t>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a magnitude given by:</a:t>
                </a:r>
              </a:p>
              <a:p>
                <a:pPr>
                  <a:tabLst>
                    <a:tab pos="901700" algn="l"/>
                  </a:tabLst>
                </a:pPr>
                <a:r>
                  <a:rPr lang="en-GB" sz="2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200" dirty="0"/>
              </a:p>
              <a:p>
                <a:pPr algn="ctr"/>
                <a:r>
                  <a:rPr lang="en-GB" sz="22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Nyquist</a:t>
            </a:r>
            <a:r>
              <a:rPr lang="en-GB" dirty="0"/>
              <a:t> plot: Double integrator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63CACB-2A34-48DD-AFD2-A9FD155FDA92}"/>
                  </a:ext>
                </a:extLst>
              </p14:cNvPr>
              <p14:cNvContentPartPr/>
              <p14:nvPr/>
            </p14:nvContentPartPr>
            <p14:xfrm>
              <a:off x="5018760" y="4978440"/>
              <a:ext cx="2001600" cy="13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63CACB-2A34-48DD-AFD2-A9FD155FDA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9400" y="4969080"/>
                <a:ext cx="202032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1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quist plot for a triple integrato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47" y="2745465"/>
            <a:ext cx="4132938" cy="4115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This can be seen to have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 phase of -270</a:t>
                </a:r>
                <a:r>
                  <a:rPr lang="en-GB" sz="2200" baseline="30000" dirty="0"/>
                  <a:t>0</a:t>
                </a:r>
                <a:r>
                  <a:rPr lang="en-GB" sz="2200" dirty="0"/>
                  <a:t>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a magnitude given by:</a:t>
                </a:r>
              </a:p>
              <a:p>
                <a:pPr>
                  <a:tabLst>
                    <a:tab pos="901700" algn="l"/>
                  </a:tabLst>
                </a:pPr>
                <a:r>
                  <a:rPr lang="en-GB" sz="2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200" dirty="0"/>
                  <a:t> </a:t>
                </a:r>
              </a:p>
              <a:p>
                <a:pPr algn="ctr"/>
                <a:r>
                  <a:rPr lang="en-GB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Nyquist</a:t>
            </a:r>
            <a:r>
              <a:rPr lang="en-GB" dirty="0"/>
              <a:t> plot: Triple integrator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E0AE7E-9EAB-4342-BCD2-B93451DF71A8}"/>
                  </a:ext>
                </a:extLst>
              </p14:cNvPr>
              <p14:cNvContentPartPr/>
              <p14:nvPr/>
            </p14:nvContentPartPr>
            <p14:xfrm>
              <a:off x="2987640" y="443160"/>
              <a:ext cx="6019920" cy="4380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E0AE7E-9EAB-4342-BCD2-B93451DF71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8280" y="433800"/>
                <a:ext cx="6038640" cy="43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40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quist plot for a triple integrato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47" y="2745465"/>
            <a:ext cx="4132938" cy="4115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This can be seen to have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 phase of -270</a:t>
                </a:r>
                <a:r>
                  <a:rPr lang="en-GB" sz="2200" baseline="30000" dirty="0"/>
                  <a:t>0</a:t>
                </a:r>
                <a:r>
                  <a:rPr lang="en-GB" sz="2200" dirty="0"/>
                  <a:t>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a magnitude given by:</a:t>
                </a:r>
              </a:p>
              <a:p>
                <a:pPr>
                  <a:tabLst>
                    <a:tab pos="901700" algn="l"/>
                  </a:tabLst>
                </a:pPr>
                <a:r>
                  <a:rPr lang="en-GB" sz="2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200" dirty="0"/>
                  <a:t> </a:t>
                </a:r>
              </a:p>
              <a:p>
                <a:pPr algn="ctr"/>
                <a:r>
                  <a:rPr lang="en-GB" sz="22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Nyquist</a:t>
            </a:r>
            <a:r>
              <a:rPr lang="en-GB" dirty="0"/>
              <a:t> plot: Triple integrator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9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quist plot for a quadruple integrato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23" y="3278715"/>
            <a:ext cx="3930949" cy="3518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This can be seen to have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 phase of -360</a:t>
                </a:r>
                <a:r>
                  <a:rPr lang="en-GB" sz="2200" baseline="30000" dirty="0"/>
                  <a:t>0</a:t>
                </a:r>
                <a:r>
                  <a:rPr lang="en-GB" sz="2200" dirty="0"/>
                  <a:t>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a magnitude given by:</a:t>
                </a:r>
              </a:p>
              <a:p>
                <a:pPr>
                  <a:tabLst>
                    <a:tab pos="901700" algn="l"/>
                  </a:tabLst>
                </a:pPr>
                <a:r>
                  <a:rPr lang="en-GB" sz="2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200" dirty="0"/>
                  <a:t> </a:t>
                </a:r>
              </a:p>
              <a:p>
                <a:pPr algn="ctr"/>
                <a:r>
                  <a:rPr lang="en-GB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Nyquist</a:t>
            </a:r>
            <a:r>
              <a:rPr lang="en-GB" dirty="0"/>
              <a:t> plot: Quadruple integrator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8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quist plot for a quadruple integrato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23" y="3278715"/>
            <a:ext cx="3930949" cy="3518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This can be seen to have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 phase of -360</a:t>
                </a:r>
                <a:r>
                  <a:rPr lang="en-GB" sz="2200" baseline="30000" dirty="0"/>
                  <a:t>0</a:t>
                </a:r>
                <a:r>
                  <a:rPr lang="en-GB" sz="2200" dirty="0"/>
                  <a:t>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a magnitude given by:</a:t>
                </a:r>
              </a:p>
              <a:p>
                <a:pPr>
                  <a:tabLst>
                    <a:tab pos="901700" algn="l"/>
                  </a:tabLst>
                </a:pPr>
                <a:r>
                  <a:rPr lang="en-GB" sz="2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200" dirty="0"/>
                  <a:t> </a:t>
                </a:r>
              </a:p>
              <a:p>
                <a:pPr algn="ctr"/>
                <a:r>
                  <a:rPr lang="en-GB" sz="22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Nyquist</a:t>
            </a:r>
            <a:r>
              <a:rPr lang="en-GB" dirty="0"/>
              <a:t> plot: Quadruple integrator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D77DBC-BB42-4824-BE6E-D2D54E9C35D0}"/>
                  </a:ext>
                </a:extLst>
              </p14:cNvPr>
              <p14:cNvContentPartPr/>
              <p14:nvPr/>
            </p14:nvContentPartPr>
            <p14:xfrm>
              <a:off x="3747960" y="1391040"/>
              <a:ext cx="5194440" cy="447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D77DBC-BB42-4824-BE6E-D2D54E9C35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8600" y="1381680"/>
                <a:ext cx="5213160" cy="44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0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quist plot for a simple lag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08" y="3353592"/>
            <a:ext cx="3753239" cy="3504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7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24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This can be seen to have a phase of </a:t>
                </a:r>
                <a:r>
                  <a:rPr lang="en-GB" b="1" dirty="0"/>
                  <a:t>–tan</a:t>
                </a:r>
                <a:r>
                  <a:rPr lang="en-GB" b="1" baseline="30000" dirty="0"/>
                  <a:t>-1</a:t>
                </a:r>
                <a:r>
                  <a:rPr lang="el-GR" b="1" dirty="0"/>
                  <a:t>ω</a:t>
                </a:r>
                <a:r>
                  <a:rPr lang="en-GB" dirty="0"/>
                  <a:t>. This varies between </a:t>
                </a:r>
                <a:r>
                  <a:rPr lang="en-GB" b="1" dirty="0"/>
                  <a:t>0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and </a:t>
                </a:r>
                <a:r>
                  <a:rPr lang="en-GB" b="1" dirty="0"/>
                  <a:t>-90</a:t>
                </a:r>
                <a:r>
                  <a:rPr lang="en-GB" b="1" baseline="30000" dirty="0"/>
                  <a:t>0</a:t>
                </a:r>
                <a:r>
                  <a:rPr lang="en-GB" b="1" dirty="0"/>
                  <a:t> </a:t>
                </a:r>
                <a:r>
                  <a:rPr lang="en-GB" dirty="0"/>
                  <a:t>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 </a:t>
                </a:r>
              </a:p>
              <a:p>
                <a:endParaRPr lang="en-GB" sz="2200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The magnitude given by: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Which varies between 1 when </a:t>
                </a:r>
                <a:r>
                  <a:rPr lang="el-GR" dirty="0"/>
                  <a:t>ω</a:t>
                </a:r>
                <a:r>
                  <a:rPr lang="en-GB" dirty="0"/>
                  <a:t> = 0 </a:t>
                </a:r>
                <a:br>
                  <a:rPr lang="en-GB" dirty="0"/>
                </a:br>
                <a:r>
                  <a:rPr lang="en-GB" dirty="0"/>
                  <a:t>and zero 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7" y="1423359"/>
                <a:ext cx="8919713" cy="5374256"/>
              </a:xfr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Nyquist</a:t>
            </a:r>
            <a:r>
              <a:rPr lang="en-GB" dirty="0"/>
              <a:t> plot: A simple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quist plot for a double lag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208644"/>
            <a:ext cx="3657590" cy="3646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7" y="1423359"/>
                <a:ext cx="8919713" cy="490124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24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This can be seen to have a phase of </a:t>
                </a:r>
                <a:r>
                  <a:rPr lang="en-GB" b="1" dirty="0"/>
                  <a:t>–2tan</a:t>
                </a:r>
                <a:r>
                  <a:rPr lang="en-GB" b="1" baseline="30000" dirty="0"/>
                  <a:t>-1</a:t>
                </a:r>
                <a:r>
                  <a:rPr lang="el-GR" b="1" dirty="0"/>
                  <a:t>ω</a:t>
                </a:r>
                <a:r>
                  <a:rPr lang="en-GB" dirty="0"/>
                  <a:t>. This varies between </a:t>
                </a:r>
                <a:r>
                  <a:rPr lang="en-GB" b="1" dirty="0"/>
                  <a:t>0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and </a:t>
                </a:r>
                <a:r>
                  <a:rPr lang="en-GB" b="1" dirty="0"/>
                  <a:t>-180</a:t>
                </a:r>
                <a:r>
                  <a:rPr lang="en-GB" b="1" baseline="30000" dirty="0"/>
                  <a:t>0</a:t>
                </a:r>
                <a:r>
                  <a:rPr lang="en-GB" b="1" dirty="0"/>
                  <a:t> </a:t>
                </a:r>
                <a:r>
                  <a:rPr lang="en-GB" dirty="0"/>
                  <a:t>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 </a:t>
                </a:r>
              </a:p>
              <a:p>
                <a:endParaRPr lang="en-GB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The magnitude given by: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Which varies between </a:t>
                </a:r>
                <a:r>
                  <a:rPr lang="en-GB" b="1" dirty="0"/>
                  <a:t>1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</a:t>
                </a:r>
                <a:br>
                  <a:rPr lang="en-GB" dirty="0"/>
                </a:br>
                <a:r>
                  <a:rPr lang="en-GB" dirty="0"/>
                  <a:t>and </a:t>
                </a:r>
                <a:r>
                  <a:rPr lang="en-GB" b="1" dirty="0"/>
                  <a:t>0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</a:t>
                </a: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7" y="1423359"/>
                <a:ext cx="8919713" cy="4901241"/>
              </a:xfrm>
              <a:blipFill>
                <a:blip r:embed="rId4"/>
                <a:stretch>
                  <a:fillRect l="-1094" b="-1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Nyquist</a:t>
            </a:r>
            <a:r>
              <a:rPr lang="en-GB" dirty="0"/>
              <a:t> plot: A double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2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572-A28B-4444-9BEC-AEF43126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Nyquist plot: A simple Lead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85323-E9DB-4E0C-891D-BEFCA1002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b="1" dirty="0"/>
              </a:p>
              <a:p>
                <a:pPr>
                  <a:spcBef>
                    <a:spcPts val="24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GB" dirty="0"/>
              </a:p>
              <a:p>
                <a:pPr>
                  <a:spcBef>
                    <a:spcPts val="2400"/>
                  </a:spcBef>
                </a:pPr>
                <a:r>
                  <a:rPr lang="en-GB" dirty="0"/>
                  <a:t>This can be seen to have a phase of </a:t>
                </a:r>
                <a:r>
                  <a:rPr lang="en-GB" b="1" dirty="0"/>
                  <a:t>tan</a:t>
                </a:r>
                <a:r>
                  <a:rPr lang="en-GB" b="1" baseline="30000" dirty="0"/>
                  <a:t>-1</a:t>
                </a:r>
                <a:r>
                  <a:rPr lang="el-GR" b="1" dirty="0"/>
                  <a:t>ω</a:t>
                </a:r>
                <a:r>
                  <a:rPr lang="en-GB" dirty="0"/>
                  <a:t>. This varies between </a:t>
                </a:r>
                <a:r>
                  <a:rPr lang="en-GB" b="1" dirty="0"/>
                  <a:t>0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and </a:t>
                </a:r>
                <a:r>
                  <a:rPr lang="en-GB" b="1" dirty="0"/>
                  <a:t>+90</a:t>
                </a:r>
                <a:r>
                  <a:rPr lang="en-GB" b="1" baseline="30000" dirty="0"/>
                  <a:t>0</a:t>
                </a:r>
                <a:r>
                  <a:rPr lang="en-GB" b="1" dirty="0"/>
                  <a:t> </a:t>
                </a:r>
                <a:r>
                  <a:rPr lang="en-GB" dirty="0"/>
                  <a:t>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 </a:t>
                </a:r>
              </a:p>
              <a:p>
                <a:endParaRPr lang="en-GB" sz="2200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The magnitude given by: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Which varies between </a:t>
                </a:r>
              </a:p>
              <a:p>
                <a:r>
                  <a:rPr lang="en-GB" b="1" dirty="0"/>
                  <a:t>1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and </a:t>
                </a:r>
                <a:br>
                  <a:rPr lang="en-GB" b="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85323-E9DB-4E0C-891D-BEFCA1002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875" b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9787E-B115-4851-993C-2BE949BB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Frequency Response – Nyquist - Bode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C2748-9EF7-4C81-BB9C-9E71950B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19</a:t>
            </a:fld>
            <a:endParaRPr lang="en-GB" dirty="0"/>
          </a:p>
        </p:txBody>
      </p:sp>
      <p:pic>
        <p:nvPicPr>
          <p:cNvPr id="9" name="Picture 8" descr="Nyquist plot for a simple lead.">
            <a:extLst>
              <a:ext uri="{FF2B5EF4-FFF2-40B4-BE49-F238E27FC236}">
                <a16:creationId xmlns:a16="http://schemas.microsoft.com/office/drawing/2014/main" id="{1EC0DB85-A9F5-40F1-B2C5-DBEF77B9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06037"/>
            <a:ext cx="4572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ED36-0D04-49A3-89CF-E1DC97D2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/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CC31-1457-4083-8C74-895CA303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Objectives: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What is the frequency response of a transfer function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Draw a Nyquist plot of a transfer function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Draw Bode diagram of a transfer function</a:t>
            </a:r>
          </a:p>
          <a:p>
            <a:endParaRPr lang="en-GB" dirty="0"/>
          </a:p>
          <a:p>
            <a:r>
              <a:rPr lang="en-GB" b="1" dirty="0"/>
              <a:t>Prerequisites: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Transfer functions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Complex number and algebra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3A8A-8D5E-4031-ADF3-A5318A50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C453-C1E1-4079-BFCF-F11B4F17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895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2AED-E68A-4E81-B0D0-384058B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Example/Exercise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AB822-13A1-4035-AFA8-FA354BAA3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Draw the Nyquist plot of the transfer functions:</a:t>
                </a:r>
              </a:p>
              <a:p>
                <a:endParaRPr lang="en-GB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endParaRPr lang="en-GB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AB822-13A1-4035-AFA8-FA354BAA3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C7E8B-043F-4C7A-A5C0-D9B025D3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Frequency Response – Nyquist - Bode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56A8C-E1AA-4065-9E4C-CEA2A965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16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Using </a:t>
            </a:r>
            <a:r>
              <a:rPr lang="en-GB" sz="3200" dirty="0" err="1"/>
              <a:t>Matlab</a:t>
            </a:r>
            <a:r>
              <a:rPr lang="en-GB" sz="3200" dirty="0"/>
              <a:t> to plot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num>
                                    <m:den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𝟏𝟎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pPr>
                  <a:spcBef>
                    <a:spcPts val="1800"/>
                  </a:spcBef>
                </a:pPr>
                <a:r>
                  <a:rPr lang="en-GB" dirty="0"/>
                  <a:t>In </a:t>
                </a:r>
                <a:r>
                  <a:rPr lang="en-GB" dirty="0" err="1"/>
                  <a:t>Matlab</a:t>
                </a:r>
                <a:r>
                  <a:rPr lang="en-GB" dirty="0"/>
                  <a:t>, it can be represented as a transfer function object:</a:t>
                </a:r>
              </a:p>
              <a:p>
                <a:pPr algn="ctr"/>
                <a:r>
                  <a:rPr lang="en-GB" dirty="0"/>
                  <a:t>sys = </a:t>
                </a:r>
                <a:r>
                  <a:rPr lang="en-GB" dirty="0" err="1"/>
                  <a:t>tf</a:t>
                </a:r>
                <a:r>
                  <a:rPr lang="en-GB" dirty="0"/>
                  <a:t>([100 10],[1/100 1/5 1 0]);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Root locus: </a:t>
                </a:r>
                <a:r>
                  <a:rPr lang="en-GB" dirty="0" err="1"/>
                  <a:t>rlocus</a:t>
                </a:r>
                <a:r>
                  <a:rPr lang="en-GB" dirty="0"/>
                  <a:t>(sys)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err="1"/>
                  <a:t>Nyquist</a:t>
                </a:r>
                <a:r>
                  <a:rPr lang="en-GB" dirty="0"/>
                  <a:t> plot: </a:t>
                </a:r>
                <a:r>
                  <a:rPr lang="en-GB" dirty="0" err="1"/>
                  <a:t>nyquist</a:t>
                </a:r>
                <a:r>
                  <a:rPr lang="en-GB" dirty="0"/>
                  <a:t>(sys) </a:t>
                </a:r>
              </a:p>
              <a:p>
                <a:pPr marL="685791" lvl="1" indent="-342900"/>
                <a:r>
                  <a:rPr lang="en-GB" dirty="0"/>
                  <a:t>N.B. : don’t forget to switch off the display of negative frequencies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0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72C3-D5B1-47F7-8165-19E31BC6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Diagrams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A3731-DC9C-4331-A009-74496C49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27EA4-0AE3-4836-A2B3-0029FBC7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769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08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Bode diagrams are an alternative method for displaying frequency responses graphically. </a:t>
            </a:r>
          </a:p>
          <a:p>
            <a:endParaRPr lang="en-GB" dirty="0"/>
          </a:p>
          <a:p>
            <a:r>
              <a:rPr lang="en-GB" dirty="0"/>
              <a:t>The Bode plots use two separate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Magnitude/gain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 descr="Example of Bode diagram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60" y="3207747"/>
            <a:ext cx="4547637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3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A6E-2A33-418A-BD97-A64B8164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106F-5FF1-4523-925D-02756AEF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Nyquist plots for complex systems are hard to draw accurately without reasonable computations. </a:t>
            </a:r>
          </a:p>
          <a:p>
            <a:pPr marL="342900" indent="-3429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GB" dirty="0"/>
              <a:t>Bode plots are sometimes used instead as accurate sketches are possible.</a:t>
            </a:r>
          </a:p>
          <a:p>
            <a:pPr marL="342900" indent="-3429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GB" dirty="0"/>
              <a:t>To guide us to draw the Bode diagrams of ‘complex’ transfer functions, we can use asymptotic plots.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CC183-E28E-44A6-BFA2-6A44ABAC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D25A7-A361-478D-B0A5-D7C30291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21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diagrams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008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 The general form a transfer function can be factorised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plots are:</a:t>
                </a:r>
              </a:p>
              <a:p>
                <a:pPr marL="685791" lvl="1" indent="-342900">
                  <a:spcBef>
                    <a:spcPts val="1800"/>
                  </a:spcBef>
                </a:pPr>
                <a:r>
                  <a:rPr lang="en-GB" sz="2400" dirty="0"/>
                  <a:t>gain measured in dB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GB" sz="2400" dirty="0"/>
              </a:p>
              <a:p>
                <a:pPr marL="685791" lvl="1" indent="-342900">
                  <a:spcBef>
                    <a:spcPts val="1800"/>
                  </a:spcBef>
                </a:pPr>
                <a:r>
                  <a:rPr lang="en-GB" sz="2400" dirty="0"/>
                  <a:t>Phase,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𝑎𝑟𝑔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5725" lvl="1" indent="0">
                  <a:spcBef>
                    <a:spcPts val="1800"/>
                  </a:spcBef>
                  <a:buNone/>
                </a:pPr>
                <a:r>
                  <a:rPr lang="en-GB" sz="2400" dirty="0"/>
                  <a:t>plotted against frequency, </a:t>
                </a:r>
                <a:r>
                  <a:rPr lang="el-GR" sz="2400" dirty="0"/>
                  <a:t>ω</a:t>
                </a:r>
                <a:r>
                  <a:rPr lang="en-GB" sz="2400" dirty="0"/>
                  <a:t>, on a logarithmic scale.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8" y="1600200"/>
                <a:ext cx="8229600" cy="4876800"/>
              </a:xfrm>
              <a:blipFill>
                <a:blip r:embed="rId3"/>
                <a:stretch>
                  <a:fillRect l="-667" t="-875" b="-2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541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986-7842-4130-A1F3-5C19ED94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diagrams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46FC4-8417-49CC-93B8-1BEDE562F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28304" cy="48768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C00000"/>
                    </a:solidFill>
                  </a:rPr>
                  <a:t>Gain</a:t>
                </a:r>
                <a:r>
                  <a:rPr lang="en-GB" b="1" dirty="0"/>
                  <a:t>:</a:t>
                </a:r>
              </a:p>
              <a:p>
                <a:pPr>
                  <a:spcBef>
                    <a:spcPts val="2400"/>
                  </a:spcBef>
                </a:pPr>
                <a:endParaRPr lang="en-GB" dirty="0"/>
              </a:p>
              <a:p>
                <a:pPr>
                  <a:tabLst>
                    <a:tab pos="450850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e>
                    </m:func>
                  </m:oMath>
                </a14:m>
                <a:r>
                  <a:rPr lang="en-GB" b="0" dirty="0"/>
                  <a:t> </a:t>
                </a:r>
              </a:p>
              <a:p>
                <a:pPr>
                  <a:tabLst>
                    <a:tab pos="1073150" algn="l"/>
                    <a:tab pos="2693988" algn="l"/>
                  </a:tabLst>
                </a:pPr>
                <a:r>
                  <a:rPr lang="en-GB" b="0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+20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+20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pPr>
                  <a:tabLst>
                    <a:tab pos="1073150" algn="l"/>
                    <a:tab pos="2693988" algn="l"/>
                  </a:tabLst>
                </a:pPr>
                <a:r>
                  <a:rPr lang="en-GB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−20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 </a:t>
                </a:r>
              </a:p>
              <a:p>
                <a:pPr>
                  <a:tabLst>
                    <a:tab pos="1073150" algn="l"/>
                    <a:tab pos="2693988" algn="l"/>
                  </a:tabLst>
                </a:pPr>
                <a:r>
                  <a:rPr lang="en-GB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−20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46FC4-8417-49CC-93B8-1BEDE562F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28304" cy="4876800"/>
              </a:xfrm>
              <a:blipFill>
                <a:blip r:embed="rId2"/>
                <a:stretch>
                  <a:fillRect l="-643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4460A-CB74-48A8-B158-C0BF412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69D91-964F-4695-BD1E-C0A491C4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26</a:t>
            </a:fld>
            <a:endParaRPr lang="en-GB" dirty="0"/>
          </a:p>
        </p:txBody>
      </p:sp>
      <p:pic>
        <p:nvPicPr>
          <p:cNvPr id="7" name="Picture 6" descr="This is not an image.">
            <a:extLst>
              <a:ext uri="{FF2B5EF4-FFF2-40B4-BE49-F238E27FC236}">
                <a16:creationId xmlns:a16="http://schemas.microsoft.com/office/drawing/2014/main" id="{CA5B8CD6-EA2C-4A2F-AA14-EF0FF5FC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65" y="1259928"/>
            <a:ext cx="2722098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2978150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6B6A-1D2C-42A2-A128-5EBAED49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diagrams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DD68F-7012-42A7-B58E-B708E0E74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C00000"/>
                    </a:solidFill>
                  </a:rPr>
                  <a:t>Phase</a:t>
                </a:r>
                <a:r>
                  <a:rPr lang="en-GB" b="1" dirty="0"/>
                  <a:t>:</a:t>
                </a:r>
              </a:p>
              <a:p>
                <a:pPr>
                  <a:spcBef>
                    <a:spcPts val="2400"/>
                  </a:spcBef>
                </a:pPr>
                <a:endParaRPr lang="en-GB" dirty="0"/>
              </a:p>
              <a:p>
                <a:pPr>
                  <a:tabLst>
                    <a:tab pos="182563" algn="l"/>
                  </a:tabLst>
                </a:pPr>
                <a:r>
                  <a:rPr lang="en-GB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𝐴𝑟𝑔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34131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GB" dirty="0"/>
              </a:p>
              <a:p>
                <a:pPr>
                  <a:tabLst>
                    <a:tab pos="34131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DD68F-7012-42A7-B58E-B708E0E74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8D0A9-188F-41BE-B174-A4A5F0B4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A64CE-3A37-4058-AB9F-C0890F48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27</a:t>
            </a:fld>
            <a:endParaRPr lang="en-GB" dirty="0"/>
          </a:p>
        </p:txBody>
      </p:sp>
      <p:pic>
        <p:nvPicPr>
          <p:cNvPr id="7" name="Picture 6" descr="This is not an image.">
            <a:extLst>
              <a:ext uri="{FF2B5EF4-FFF2-40B4-BE49-F238E27FC236}">
                <a16:creationId xmlns:a16="http://schemas.microsoft.com/office/drawing/2014/main" id="{E260F568-5313-4312-B8CC-6FCF8094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65" y="1259928"/>
            <a:ext cx="2722098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1967415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de diagram of a constant, with K=10.">
            <a:extLst>
              <a:ext uri="{FF2B5EF4-FFF2-40B4-BE49-F238E27FC236}">
                <a16:creationId xmlns:a16="http://schemas.microsoft.com/office/drawing/2014/main" id="{95286D61-CBA3-4B9B-B784-C0460355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3763518"/>
            <a:ext cx="6305550" cy="308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Bode plots of simple components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C00000"/>
                    </a:solidFill>
                  </a:rPr>
                  <a:t>Simple gain</a:t>
                </a:r>
                <a:r>
                  <a:rPr lang="en-GB" dirty="0"/>
                  <a:t>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  <a:p>
                <a:pPr marL="685791" lvl="1" indent="-342900">
                  <a:spcBef>
                    <a:spcPts val="1800"/>
                  </a:spcBef>
                </a:pPr>
                <a:r>
                  <a:rPr lang="en-GB" sz="2400" u="sng" dirty="0"/>
                  <a:t>Gain</a:t>
                </a:r>
                <a:r>
                  <a:rPr lang="en-GB" sz="2400" dirty="0"/>
                  <a:t>: 	</a:t>
                </a:r>
                <a:r>
                  <a:rPr lang="en-GB" dirty="0"/>
                  <a:t>	</a:t>
                </a:r>
              </a:p>
              <a:p>
                <a:pPr lvl="1" indent="0">
                  <a:spcBef>
                    <a:spcPts val="1800"/>
                  </a:spcBef>
                  <a:buNone/>
                  <a:tabLst>
                    <a:tab pos="901700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GB" dirty="0"/>
                  <a:t> 	</a:t>
                </a:r>
              </a:p>
              <a:p>
                <a:pPr marL="685791" lvl="1" indent="-342900">
                  <a:spcBef>
                    <a:spcPts val="1200"/>
                  </a:spcBef>
                  <a:tabLst>
                    <a:tab pos="901700" algn="l"/>
                  </a:tabLst>
                </a:pPr>
                <a:r>
                  <a:rPr lang="en-GB" sz="2400" u="sng" dirty="0"/>
                  <a:t>Phase</a:t>
                </a:r>
                <a:r>
                  <a:rPr lang="en-GB" sz="2400" dirty="0"/>
                  <a:t>:	</a:t>
                </a:r>
              </a:p>
              <a:p>
                <a:pPr lvl="1" indent="0">
                  <a:spcBef>
                    <a:spcPts val="1200"/>
                  </a:spcBef>
                  <a:buNone/>
                  <a:tabLst>
                    <a:tab pos="901700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  <a:blipFill>
                <a:blip r:embed="rId4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35B7C-7BF7-4B6D-BD72-5A2A1F9EE176}"/>
              </a:ext>
            </a:extLst>
          </p:cNvPr>
          <p:cNvSpPr txBox="1"/>
          <p:nvPr/>
        </p:nvSpPr>
        <p:spPr>
          <a:xfrm>
            <a:off x="6886174" y="346565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for K=10</a:t>
            </a:r>
          </a:p>
        </p:txBody>
      </p:sp>
    </p:spTree>
    <p:extLst>
      <p:ext uri="{BB962C8B-B14F-4D97-AF65-F5344CB8AC3E}">
        <p14:creationId xmlns:p14="http://schemas.microsoft.com/office/powerpoint/2010/main" val="1247493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FFC3-59E1-4C5B-8C8A-A950A593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plots of simple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28AE9-0797-45A7-953A-2565FC421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C00000"/>
                    </a:solidFill>
                  </a:rPr>
                  <a:t>Integrator</a:t>
                </a:r>
                <a:r>
                  <a:rPr lang="en-GB" dirty="0"/>
                  <a:t>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685791" lvl="1" indent="-342900">
                  <a:spcBef>
                    <a:spcPts val="1800"/>
                  </a:spcBef>
                </a:pPr>
                <a:r>
                  <a:rPr lang="en-GB" u="sng" dirty="0"/>
                  <a:t>Gain</a:t>
                </a:r>
                <a:r>
                  <a:rPr lang="en-GB" dirty="0"/>
                  <a:t>: 		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lvl="1" indent="0">
                  <a:spcBef>
                    <a:spcPts val="1800"/>
                  </a:spcBef>
                  <a:buNone/>
                  <a:tabLst>
                    <a:tab pos="901700" algn="l"/>
                  </a:tabLst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=−20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685791" lvl="1" indent="-342900">
                  <a:spcBef>
                    <a:spcPts val="3000"/>
                  </a:spcBef>
                </a:pPr>
                <a:r>
                  <a:rPr lang="en-GB" u="sng" dirty="0"/>
                  <a:t>Phase</a:t>
                </a:r>
                <a:r>
                  <a:rPr lang="en-GB" dirty="0"/>
                  <a:t>:	</a:t>
                </a:r>
              </a:p>
              <a:p>
                <a:pPr lvl="1" indent="0">
                  <a:spcBef>
                    <a:spcPts val="1200"/>
                  </a:spcBef>
                  <a:buNone/>
                  <a:tabLst>
                    <a:tab pos="901700" algn="l"/>
                  </a:tabLst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=−90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28AE9-0797-45A7-953A-2565FC421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57A2-4C14-4458-BFFF-C5A47DA4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85CA6-A09F-40AE-9D26-49FD78D6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29</a:t>
            </a:fld>
            <a:endParaRPr lang="en-GB" dirty="0"/>
          </a:p>
        </p:txBody>
      </p:sp>
      <p:pic>
        <p:nvPicPr>
          <p:cNvPr id="8" name="Picture 7" descr="Bode diagram for an integrator.">
            <a:extLst>
              <a:ext uri="{FF2B5EF4-FFF2-40B4-BE49-F238E27FC236}">
                <a16:creationId xmlns:a16="http://schemas.microsoft.com/office/drawing/2014/main" id="{9DF2DA45-29AA-4EA1-8CCA-9528019580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00" y="4082324"/>
            <a:ext cx="5400000" cy="2643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2A41D9-81B4-4002-B5A3-1B81AB61B2EC}"/>
              </a:ext>
            </a:extLst>
          </p:cNvPr>
          <p:cNvSpPr txBox="1"/>
          <p:nvPr/>
        </p:nvSpPr>
        <p:spPr>
          <a:xfrm>
            <a:off x="6925123" y="4376928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Slope = -20dB/decade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54D62A-80D1-4E88-A510-E5C023C065A5}"/>
              </a:ext>
            </a:extLst>
          </p:cNvPr>
          <p:cNvCxnSpPr/>
          <p:nvPr/>
        </p:nvCxnSpPr>
        <p:spPr>
          <a:xfrm flipH="1">
            <a:off x="7193280" y="4715482"/>
            <a:ext cx="231648" cy="25885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4CAC-505B-4BC9-AA9B-64C9D842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Frequency Response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826F0-3023-4538-9F59-28B2ABAE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6E3C4-4C27-4BF0-9A89-2074FBC6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865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itude Bode diagram for a simple lag."/>
          <p:cNvPicPr>
            <a:picLocks noChangeAspect="1"/>
          </p:cNvPicPr>
          <p:nvPr/>
        </p:nvPicPr>
        <p:blipFill rotWithShape="1">
          <a:blip r:embed="rId3"/>
          <a:srcRect b="49250"/>
          <a:stretch/>
        </p:blipFill>
        <p:spPr>
          <a:xfrm>
            <a:off x="3786141" y="4139712"/>
            <a:ext cx="5099425" cy="27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Bode plots of simple components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C00000"/>
                    </a:solidFill>
                  </a:rPr>
                  <a:t>Simple lag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GB" dirty="0"/>
              </a:p>
              <a:p>
                <a:pPr marL="685791" lvl="1" indent="-342900"/>
                <a:r>
                  <a:rPr lang="en-GB" u="sng" dirty="0"/>
                  <a:t>Gain</a:t>
                </a:r>
                <a:r>
                  <a:rPr lang="en-GB" dirty="0"/>
                  <a:t>: 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pPr marL="891526" lvl="2" indent="-342900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−10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marL="891526" lvl="2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−10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=−3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en-GB" dirty="0"/>
              </a:p>
              <a:p>
                <a:pPr marL="891526" lvl="2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 -20 dB/decade crossing the 0 dB line 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33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400A-C41C-4E9E-A657-9D822A40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plots of simple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19AE3-8F81-4DE0-A57D-B38E50C23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C00000"/>
                    </a:solidFill>
                  </a:rPr>
                  <a:t>Simple lag</a:t>
                </a:r>
                <a:r>
                  <a:rPr lang="en-GB" dirty="0">
                    <a:solidFill>
                      <a:srgbClr val="C00000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GB" dirty="0"/>
              </a:p>
              <a:p>
                <a:pPr marL="685791" lvl="1" indent="-342900"/>
                <a:r>
                  <a:rPr lang="en-GB" u="sng" dirty="0"/>
                  <a:t>Phase</a:t>
                </a:r>
                <a:r>
                  <a:rPr lang="en-GB" dirty="0"/>
                  <a:t>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GB" dirty="0"/>
              </a:p>
              <a:p>
                <a:pPr marL="891526" lvl="2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marL="891526" lvl="2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GB" dirty="0"/>
              </a:p>
              <a:p>
                <a:pPr marL="891526" lvl="2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GB" dirty="0"/>
              </a:p>
              <a:p>
                <a:pPr lvl="1" indent="0">
                  <a:buNone/>
                </a:pPr>
                <a:endParaRPr lang="en-GB" dirty="0"/>
              </a:p>
              <a:p>
                <a:pPr marL="685791" lvl="1" indent="-342900"/>
                <a:r>
                  <a:rPr lang="en-GB" dirty="0"/>
                  <a:t>What is an acceptable limit for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(resp.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) ?</a:t>
                </a:r>
              </a:p>
              <a:p>
                <a:pPr marL="891526" lvl="2" indent="-342900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dirty="0"/>
                  <a:t> (resp.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 lvl="2" indent="0">
                  <a:buNone/>
                </a:pPr>
                <a:r>
                  <a:rPr lang="en-GB" dirty="0"/>
                  <a:t>or</a:t>
                </a:r>
              </a:p>
              <a:p>
                <a:pPr marL="891526" lvl="2" indent="-342900"/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dirty="0"/>
                  <a:t> (resp.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)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19AE3-8F81-4DE0-A57D-B38E50C23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B4D23-0CDE-4A20-974D-C2487CEC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BF2DE-BD0C-4885-8716-B2CA0380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659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582-3DBF-409C-8789-A9DF2753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plots of simple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6D87-F128-4485-B3B0-286122EB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Version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Version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A95FC-F0C4-4E1A-9221-77F39E52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5DECE-1125-4CF8-BBF9-30EE9814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32</a:t>
            </a:fld>
            <a:endParaRPr lang="en-GB" dirty="0"/>
          </a:p>
        </p:txBody>
      </p:sp>
      <p:pic>
        <p:nvPicPr>
          <p:cNvPr id="6" name="Picture 5" descr="Phase Bode diagram for a simple lag.">
            <a:extLst>
              <a:ext uri="{FF2B5EF4-FFF2-40B4-BE49-F238E27FC236}">
                <a16:creationId xmlns:a16="http://schemas.microsoft.com/office/drawing/2014/main" id="{497FAF13-D236-4C4A-9EB9-8F56579E2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2"/>
          <a:stretch/>
        </p:blipFill>
        <p:spPr>
          <a:xfrm>
            <a:off x="2836756" y="1365504"/>
            <a:ext cx="6128343" cy="2700000"/>
          </a:xfrm>
          <a:prstGeom prst="rect">
            <a:avLst/>
          </a:prstGeom>
        </p:spPr>
      </p:pic>
      <p:pic>
        <p:nvPicPr>
          <p:cNvPr id="8" name="Picture 7" descr="Phase Bode diagram for a simple lag, version 2 with 0.1 and 10 times the corner frequency.">
            <a:extLst>
              <a:ext uri="{FF2B5EF4-FFF2-40B4-BE49-F238E27FC236}">
                <a16:creationId xmlns:a16="http://schemas.microsoft.com/office/drawing/2014/main" id="{4AEC41C9-A7AD-4834-BBD7-D2846A73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70" y="3820287"/>
            <a:ext cx="61150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7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Bode plots of simple components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C00000"/>
                    </a:solidFill>
                  </a:rPr>
                  <a:t>Simple lead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Gain: 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pPr marL="891526" lvl="2" indent="-342900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marL="891526" lvl="2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en-GB" dirty="0"/>
              </a:p>
              <a:p>
                <a:pPr marL="891526" lvl="2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 20 dB/decade crossing the 0 dB line 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  <a:blipFill>
                <a:blip r:embed="rId3"/>
                <a:stretch>
                  <a:fillRect l="-667" t="-125" r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33</a:t>
            </a:fld>
            <a:endParaRPr lang="en-GB"/>
          </a:p>
        </p:txBody>
      </p:sp>
      <p:pic>
        <p:nvPicPr>
          <p:cNvPr id="7" name="Picture 6" descr="Gain Bode diagram for a simple lead."/>
          <p:cNvPicPr>
            <a:picLocks noChangeAspect="1"/>
          </p:cNvPicPr>
          <p:nvPr/>
        </p:nvPicPr>
        <p:blipFill rotWithShape="1">
          <a:blip r:embed="rId4"/>
          <a:srcRect b="49027"/>
          <a:stretch/>
        </p:blipFill>
        <p:spPr>
          <a:xfrm>
            <a:off x="7285" y="4372150"/>
            <a:ext cx="4573341" cy="2485849"/>
          </a:xfrm>
          <a:prstGeom prst="rect">
            <a:avLst/>
          </a:prstGeom>
        </p:spPr>
      </p:pic>
      <p:pic>
        <p:nvPicPr>
          <p:cNvPr id="9" name="Picture 8" descr="Phase Bode diagram for a simple lead."/>
          <p:cNvPicPr>
            <a:picLocks noChangeAspect="1"/>
          </p:cNvPicPr>
          <p:nvPr/>
        </p:nvPicPr>
        <p:blipFill rotWithShape="1">
          <a:blip r:embed="rId4"/>
          <a:srcRect t="54540"/>
          <a:stretch/>
        </p:blipFill>
        <p:spPr>
          <a:xfrm>
            <a:off x="4580626" y="4641010"/>
            <a:ext cx="4564898" cy="221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36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1+10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Simple elements</a:t>
                </a:r>
              </a:p>
              <a:p>
                <a:pPr marL="685791" lvl="1" indent="-342900"/>
                <a:r>
                  <a:rPr lang="en-GB" dirty="0"/>
                  <a:t>A simple gain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A simple lead term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1+10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An integrator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Two lag terms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den>
                    </m:f>
                  </m:oMath>
                </a14:m>
                <a:endParaRPr lang="en-GB" dirty="0"/>
              </a:p>
              <a:p>
                <a:pPr marL="342900" indent="-34290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  <a:blipFill rotWithShape="0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03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1+10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Simple elements</a:t>
                </a:r>
              </a:p>
              <a:p>
                <a:pPr marL="685791" lvl="1" indent="-342900"/>
                <a:r>
                  <a:rPr lang="en-GB" dirty="0"/>
                  <a:t>A simple gain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A lead term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1+10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An integrator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Two lag terms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den>
                    </m:f>
                  </m:oMath>
                </a14:m>
                <a:endParaRPr lang="en-GB" dirty="0"/>
              </a:p>
              <a:p>
                <a:pPr marL="342900" indent="-34290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  <a:blipFill rotWithShape="0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35</a:t>
            </a:fld>
            <a:endParaRPr lang="en-GB"/>
          </a:p>
        </p:txBody>
      </p:sp>
      <p:pic>
        <p:nvPicPr>
          <p:cNvPr id="7" name="Picture 6" descr="Magnitude and phase Bode diagrams construction for example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200150"/>
            <a:ext cx="53911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7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1+10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36</a:t>
            </a:fld>
            <a:endParaRPr lang="en-GB"/>
          </a:p>
        </p:txBody>
      </p:sp>
      <p:pic>
        <p:nvPicPr>
          <p:cNvPr id="7" name="Picture 6" descr="Magnitude and phase Bode diagrams construction for example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200150"/>
            <a:ext cx="5391150" cy="5657850"/>
          </a:xfrm>
          <a:prstGeom prst="rect">
            <a:avLst/>
          </a:prstGeom>
        </p:spPr>
      </p:pic>
      <p:pic>
        <p:nvPicPr>
          <p:cNvPr id="6" name="Picture 5" descr="This is not a figure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07189"/>
            <a:ext cx="384738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1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1+10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574" y="1600200"/>
                <a:ext cx="8229600" cy="48768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37</a:t>
            </a:fld>
            <a:endParaRPr lang="en-GB"/>
          </a:p>
        </p:txBody>
      </p:sp>
      <p:pic>
        <p:nvPicPr>
          <p:cNvPr id="7" name="Picture 6" descr="Magnitude and phase Bode diagrams construction for example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200150"/>
            <a:ext cx="5391150" cy="5657850"/>
          </a:xfrm>
          <a:prstGeom prst="rect">
            <a:avLst/>
          </a:prstGeom>
        </p:spPr>
      </p:pic>
      <p:pic>
        <p:nvPicPr>
          <p:cNvPr id="6" name="Picture 5" descr="This is not a figure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44" y="3677369"/>
            <a:ext cx="31527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3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ymptotic and real Bode diagrams for exampl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523875"/>
            <a:ext cx="5381979" cy="6334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5857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1+10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Simple elements</a:t>
                </a:r>
              </a:p>
              <a:p>
                <a:pPr marL="685791" lvl="1" indent="-342900"/>
                <a:r>
                  <a:rPr lang="en-GB" dirty="0"/>
                  <a:t>A simple gain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A simple lead term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1+10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An integrator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Two lag terms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den>
                    </m:f>
                  </m:oMath>
                </a14:m>
                <a:endParaRPr lang="en-GB" dirty="0"/>
              </a:p>
              <a:p>
                <a:pPr marL="342900" indent="-34290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5857" y="1600200"/>
                <a:ext cx="8229600" cy="4876800"/>
              </a:xfrm>
              <a:blipFill rotWithShape="0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09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Using </a:t>
            </a:r>
            <a:r>
              <a:rPr lang="en-GB" sz="3200" dirty="0" err="1"/>
              <a:t>Matlab</a:t>
            </a:r>
            <a:r>
              <a:rPr lang="en-GB" sz="3200" dirty="0"/>
              <a:t> to plot </a:t>
            </a:r>
            <a:r>
              <a:rPr lang="en-GB" sz="3200" dirty="0" err="1"/>
              <a:t>Nyquist</a:t>
            </a:r>
            <a:r>
              <a:rPr lang="en-GB" sz="3200" dirty="0"/>
              <a:t> and Bode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1+10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num>
                        <m:den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In </a:t>
                </a:r>
                <a:r>
                  <a:rPr lang="en-GB" dirty="0" err="1"/>
                  <a:t>Matlab</a:t>
                </a:r>
                <a:r>
                  <a:rPr lang="en-GB" dirty="0"/>
                  <a:t>, it can be represented as a transfer function object:</a:t>
                </a:r>
              </a:p>
              <a:p>
                <a:pPr algn="ctr"/>
                <a:r>
                  <a:rPr lang="en-GB" dirty="0"/>
                  <a:t>sys = </a:t>
                </a:r>
                <a:r>
                  <a:rPr lang="en-GB" dirty="0" err="1"/>
                  <a:t>tf</a:t>
                </a:r>
                <a:r>
                  <a:rPr lang="en-GB" dirty="0"/>
                  <a:t>([100 10],[1/100 1/5 1 0]);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Bode plot: </a:t>
                </a:r>
                <a:r>
                  <a:rPr lang="en-GB" dirty="0" err="1"/>
                  <a:t>bodeplot</a:t>
                </a:r>
                <a:r>
                  <a:rPr lang="en-GB" dirty="0"/>
                  <a:t>(sys)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err="1"/>
                  <a:t>Nyquist</a:t>
                </a:r>
                <a:r>
                  <a:rPr lang="en-GB" dirty="0"/>
                  <a:t> plot: </a:t>
                </a:r>
                <a:r>
                  <a:rPr lang="en-GB" dirty="0" err="1"/>
                  <a:t>nyquistplot</a:t>
                </a:r>
                <a:r>
                  <a:rPr lang="en-GB" dirty="0"/>
                  <a:t>(sys)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1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Frequency Response of a system is defined as the steady-state response of the system to a sinusoidal input signal.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 descr="Representation of the frequency response of linear system."/>
          <p:cNvPicPr>
            <a:picLocks noChangeAspect="1"/>
          </p:cNvPicPr>
          <p:nvPr/>
        </p:nvPicPr>
        <p:blipFill rotWithShape="1">
          <a:blip r:embed="rId3"/>
          <a:srcRect t="4119"/>
          <a:stretch/>
        </p:blipFill>
        <p:spPr>
          <a:xfrm>
            <a:off x="1704" y="2469817"/>
            <a:ext cx="9073286" cy="43975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D75C17-4E57-4C84-A0C8-4151E2D73F8A}"/>
                  </a:ext>
                </a:extLst>
              </p14:cNvPr>
              <p14:cNvContentPartPr/>
              <p14:nvPr/>
            </p14:nvContentPartPr>
            <p14:xfrm>
              <a:off x="1778400" y="529560"/>
              <a:ext cx="6849000" cy="408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D75C17-4E57-4C84-A0C8-4151E2D73F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9040" y="520200"/>
                <a:ext cx="6867720" cy="41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177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Frequency response of a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Laplace transform of a delay of T seconds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In the frequency domain: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frequency response of a delay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Magnitude: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Phase: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𝑟𝑎𝑑𝑖𝑎𝑛𝑠</m:t>
                      </m:r>
                    </m:oMath>
                  </m:oMathPara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38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7C7B-FC37-40F0-85DC-2F37DAB9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response of a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1C7A-F56D-4E0B-A098-F0D9D293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1D44D-A79E-4FB4-B2A2-1123693B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Frequency Response – Nyquist - Bode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6E1B2-9958-4D1C-A0A6-5B77665D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41</a:t>
            </a:fld>
            <a:endParaRPr lang="en-GB" dirty="0"/>
          </a:p>
        </p:txBody>
      </p:sp>
      <p:pic>
        <p:nvPicPr>
          <p:cNvPr id="6" name="Picture 5" descr="Nyquist plot and Bode diagram of a delay T.">
            <a:extLst>
              <a:ext uri="{FF2B5EF4-FFF2-40B4-BE49-F238E27FC236}">
                <a16:creationId xmlns:a16="http://schemas.microsoft.com/office/drawing/2014/main" id="{AB85A4BE-DA35-4BED-B1AE-5819BF7C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20611"/>
            <a:ext cx="8458200" cy="36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8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B735-DD06-48F7-9E08-A9A8D0F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A65E4-ABD5-4C9A-A23E-E1B6DA1A0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Consider the transfer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10.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+0.5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For this transfer function, find its Bode diagrams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A65E4-ABD5-4C9A-A23E-E1B6DA1A0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D7F73-1EA4-4783-BC5E-80D38832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Frequency Response – Nyquist - Bode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80149-76A8-4B6B-B136-18AAC5D7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34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sz="2200" dirty="0"/>
                  <a:t>Evaluating the frequency response function G(j</a:t>
                </a:r>
                <a:r>
                  <a:rPr lang="el-GR" sz="2200" dirty="0"/>
                  <a:t>ω</a:t>
                </a:r>
                <a:r>
                  <a:rPr lang="en-GB" sz="2200" dirty="0"/>
                  <a:t>) for a frequency </a:t>
                </a:r>
                <a:r>
                  <a:rPr lang="el-GR" sz="2200" dirty="0"/>
                  <a:t>ω</a:t>
                </a:r>
                <a:r>
                  <a:rPr lang="en-GB" sz="2200" dirty="0"/>
                  <a:t> generally results in a complex value which can be represented using:</a:t>
                </a:r>
              </a:p>
              <a:p>
                <a:pPr>
                  <a:spcBef>
                    <a:spcPts val="1800"/>
                  </a:spcBef>
                </a:pPr>
                <a:r>
                  <a:rPr lang="en-GB" sz="2200" dirty="0"/>
                  <a:t>	- its </a:t>
                </a:r>
                <a:r>
                  <a:rPr lang="en-GB" sz="2200" dirty="0">
                    <a:solidFill>
                      <a:srgbClr val="C00000"/>
                    </a:solidFill>
                  </a:rPr>
                  <a:t>magnitude</a:t>
                </a:r>
                <a:r>
                  <a:rPr lang="en-GB" sz="2200" dirty="0"/>
                  <a:t> |G(j</a:t>
                </a:r>
                <a:r>
                  <a:rPr lang="el-GR" sz="2200" dirty="0"/>
                  <a:t>ω</a:t>
                </a:r>
                <a:r>
                  <a:rPr lang="en-GB" sz="2200" dirty="0"/>
                  <a:t>)| </a:t>
                </a:r>
              </a:p>
              <a:p>
                <a:pPr>
                  <a:spcBef>
                    <a:spcPts val="1800"/>
                  </a:spcBef>
                </a:pPr>
                <a:r>
                  <a:rPr lang="en-GB" sz="2200" dirty="0"/>
                  <a:t>	- its </a:t>
                </a:r>
                <a:r>
                  <a:rPr lang="en-GB" sz="2200" dirty="0">
                    <a:solidFill>
                      <a:srgbClr val="C00000"/>
                    </a:solidFill>
                  </a:rPr>
                  <a:t>phase</a:t>
                </a:r>
                <a:r>
                  <a:rPr lang="en-GB" sz="2200" dirty="0"/>
                  <a:t> </a:t>
                </a:r>
                <a:r>
                  <a:rPr lang="en-GB" sz="2200" dirty="0" err="1"/>
                  <a:t>argG</a:t>
                </a:r>
                <a:r>
                  <a:rPr lang="en-GB" sz="2200" dirty="0"/>
                  <a:t>(j</a:t>
                </a:r>
                <a:r>
                  <a:rPr lang="el-GR" sz="2200" dirty="0"/>
                  <a:t>ω</a:t>
                </a:r>
                <a:r>
                  <a:rPr lang="en-GB" sz="2200" dirty="0"/>
                  <a:t>), </a:t>
                </a:r>
              </a:p>
              <a:p>
                <a:pPr>
                  <a:spcBef>
                    <a:spcPts val="1800"/>
                  </a:spcBef>
                </a:pPr>
                <a:r>
                  <a:rPr lang="en-GB" sz="2200" dirty="0"/>
                  <a:t>or by its real and imaginary components,</a:t>
                </a:r>
              </a:p>
              <a:p>
                <a:endParaRPr lang="en-GB" sz="22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GB" sz="2200" b="0" dirty="0"/>
                </a:br>
                <a:r>
                  <a:rPr lang="en-GB" sz="2200" b="0" dirty="0"/>
                  <a:t>					 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endParaRPr lang="en-GB" sz="2200" b="0" dirty="0">
                  <a:ea typeface="Cambria Math" panose="02040503050406030204" pitchFamily="18" charset="0"/>
                </a:endParaRPr>
              </a:p>
              <a:p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  <a:blipFill>
                <a:blip r:embed="rId3"/>
                <a:stretch>
                  <a:fillRect l="-889" t="-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F58BD2-0431-4F37-B9FC-F1601194C205}"/>
                  </a:ext>
                </a:extLst>
              </p14:cNvPr>
              <p14:cNvContentPartPr/>
              <p14:nvPr/>
            </p14:nvContentPartPr>
            <p14:xfrm>
              <a:off x="3117960" y="2461680"/>
              <a:ext cx="5112000" cy="285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F58BD2-0431-4F37-B9FC-F1601194C2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8600" y="2452320"/>
                <a:ext cx="5130720" cy="28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1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BD22-81DC-488B-9CDC-92211A13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23CE5-CC1A-4905-9995-B724BC84D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There are 2 ways of plotting the frequency response:</a:t>
                </a:r>
              </a:p>
              <a:p>
                <a:pPr marL="342900" indent="-342900">
                  <a:spcBef>
                    <a:spcPts val="3600"/>
                  </a:spcBef>
                  <a:buFont typeface="Wingdings" panose="05000000000000000000" pitchFamily="2" charset="2"/>
                  <a:buChar char="q"/>
                </a:pPr>
                <a:r>
                  <a:rPr lang="en-GB" dirty="0"/>
                  <a:t>The polar locus (or </a:t>
                </a:r>
                <a:r>
                  <a:rPr lang="en-GB" b="1" dirty="0" err="1">
                    <a:solidFill>
                      <a:srgbClr val="C00000"/>
                    </a:solidFill>
                  </a:rPr>
                  <a:t>Nyquist</a:t>
                </a:r>
                <a:r>
                  <a:rPr lang="en-GB" dirty="0">
                    <a:solidFill>
                      <a:srgbClr val="C00000"/>
                    </a:solidFill>
                  </a:rPr>
                  <a:t> plot</a:t>
                </a:r>
                <a:r>
                  <a:rPr lang="en-GB" dirty="0"/>
                  <a:t>) displays the values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/>
                  <a:t> for a range of frequencies in the complex plane</a:t>
                </a:r>
              </a:p>
              <a:p>
                <a:pPr marL="342900" indent="-342900">
                  <a:spcBef>
                    <a:spcPts val="3600"/>
                  </a:spcBef>
                  <a:buFont typeface="Wingdings" panose="05000000000000000000" pitchFamily="2" charset="2"/>
                  <a:buChar char="q"/>
                </a:pPr>
                <a:r>
                  <a:rPr lang="en-GB" dirty="0"/>
                  <a:t>The </a:t>
                </a:r>
                <a:r>
                  <a:rPr lang="en-GB" b="1" dirty="0">
                    <a:solidFill>
                      <a:srgbClr val="C00000"/>
                    </a:solidFill>
                  </a:rPr>
                  <a:t>Bode</a:t>
                </a:r>
                <a:r>
                  <a:rPr lang="en-GB" dirty="0">
                    <a:solidFill>
                      <a:srgbClr val="C00000"/>
                    </a:solidFill>
                  </a:rPr>
                  <a:t> Diagram </a:t>
                </a:r>
                <a:r>
                  <a:rPr lang="en-GB" dirty="0"/>
                  <a:t>displays the magnitude and phase in separate plots as a function of </a:t>
                </a:r>
                <a:r>
                  <a:rPr lang="el-GR" dirty="0"/>
                  <a:t>ω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23CE5-CC1A-4905-9995-B724BC84D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75" r="-1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3DF3-DA7E-4371-A2D7-300FBFEE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78AAD-967F-4A8F-A12C-272ABB6D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6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9561E4-7182-46A1-977C-F02DC466D5BF}"/>
                  </a:ext>
                </a:extLst>
              </p14:cNvPr>
              <p14:cNvContentPartPr/>
              <p14:nvPr/>
            </p14:nvContentPartPr>
            <p14:xfrm>
              <a:off x="1918440" y="2805120"/>
              <a:ext cx="2757600" cy="123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9561E4-7182-46A1-977C-F02DC466D5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9080" y="2795760"/>
                <a:ext cx="2776320" cy="12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37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F49D-239F-4901-A3D3-2327A1CC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Nyquist Plot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DF273-9489-40C9-8017-C59937D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9AD6F-8E2A-4EA3-86BA-554E3766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93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Polar Locus / </a:t>
            </a:r>
            <a:r>
              <a:rPr lang="en-GB" dirty="0" err="1"/>
              <a:t>Nyquist</a:t>
            </a:r>
            <a:r>
              <a:rPr lang="en-GB" dirty="0"/>
              <a:t>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1" y="1423359"/>
            <a:ext cx="8919713" cy="5374256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The polar locus is a graph showing how the phase and magnitude of the frequency response varies with frequency </a:t>
            </a:r>
            <a:r>
              <a:rPr lang="el-GR" sz="2200" dirty="0"/>
              <a:t>ω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There are a number of steps to sketch the polar locus of a system:</a:t>
            </a:r>
          </a:p>
          <a:p>
            <a:endParaRPr lang="en-GB" sz="22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Determine the behaviour of the magnitude and phase as </a:t>
            </a:r>
            <a:r>
              <a:rPr lang="el-GR" sz="2000" dirty="0"/>
              <a:t>ω</a:t>
            </a:r>
            <a:r>
              <a:rPr lang="en-GB" sz="2000" dirty="0"/>
              <a:t> → 0. This is determined by the number of pure integrators (if any) and the gain.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Determine the behaviour of the magnitude and phase as </a:t>
            </a:r>
            <a:r>
              <a:rPr lang="el-GR" sz="2200" dirty="0"/>
              <a:t>ω</a:t>
            </a:r>
            <a:r>
              <a:rPr lang="en-GB" sz="2200" dirty="0"/>
              <a:t> → ∞. The phase is determined by the relative order of the system. For all real systems |G(j</a:t>
            </a:r>
            <a:r>
              <a:rPr lang="el-GR" sz="2200" dirty="0"/>
              <a:t>ω</a:t>
            </a:r>
            <a:r>
              <a:rPr lang="en-GB" sz="2200" dirty="0"/>
              <a:t>)| → 0 as </a:t>
            </a:r>
            <a:r>
              <a:rPr lang="el-GR" sz="2200" dirty="0"/>
              <a:t>ω</a:t>
            </a:r>
            <a:r>
              <a:rPr lang="en-GB" sz="2200" dirty="0"/>
              <a:t> → ∞.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Determine the corner frequencies of any LEAD or LAG terms, and evaluate the magnitude and phase at these values.</a:t>
            </a:r>
          </a:p>
          <a:p>
            <a:endParaRPr lang="en-GB" sz="2200" dirty="0"/>
          </a:p>
          <a:p>
            <a:pPr marL="457200" indent="-457200">
              <a:buFont typeface="+mj-lt"/>
              <a:buAutoNum type="arabicPeriod" startAt="4"/>
            </a:pPr>
            <a:r>
              <a:rPr lang="en-GB" sz="2200" dirty="0"/>
              <a:t>The frequency and the point at which the locus crosses the negative real axis is important.</a:t>
            </a:r>
          </a:p>
          <a:p>
            <a:endParaRPr lang="en-GB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754EF8-02A3-4493-B1DE-0A638C48E89E}"/>
                  </a:ext>
                </a:extLst>
              </p14:cNvPr>
              <p14:cNvContentPartPr/>
              <p14:nvPr/>
            </p14:nvContentPartPr>
            <p14:xfrm>
              <a:off x="384840" y="849240"/>
              <a:ext cx="8235000" cy="575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754EF8-02A3-4493-B1DE-0A638C48E8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80" y="839880"/>
                <a:ext cx="8253720" cy="57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5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quist plot for a simple integrato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60" y="3077353"/>
            <a:ext cx="4178139" cy="378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Nyquist</a:t>
            </a:r>
            <a:r>
              <a:rPr lang="en-GB" dirty="0"/>
              <a:t> plot: Simple integrator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3000"/>
                  </a:spcBef>
                </a:pPr>
                <a:r>
                  <a:rPr lang="en-GB" dirty="0"/>
                  <a:t>This can be seen to have: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 phase of -90</a:t>
                </a:r>
                <a:r>
                  <a:rPr lang="en-GB" sz="2200" baseline="30000" dirty="0"/>
                  <a:t>0</a:t>
                </a:r>
                <a:r>
                  <a:rPr lang="en-GB" sz="2200" dirty="0"/>
                  <a:t>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a magnitude given by:</a:t>
                </a:r>
              </a:p>
              <a:p>
                <a:pPr>
                  <a:tabLst>
                    <a:tab pos="901700" algn="l"/>
                  </a:tabLst>
                </a:pPr>
                <a:r>
                  <a:rPr lang="en-GB" sz="2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GB" sz="2200" dirty="0"/>
                  <a:t>  </a:t>
                </a:r>
              </a:p>
              <a:p>
                <a:pPr algn="ctr"/>
                <a:r>
                  <a:rPr lang="en-GB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5374256"/>
              </a:xfr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B4F40D-460D-45D7-AD00-4C7088A7C0C5}"/>
                  </a:ext>
                </a:extLst>
              </p14:cNvPr>
              <p14:cNvContentPartPr/>
              <p14:nvPr/>
            </p14:nvContentPartPr>
            <p14:xfrm>
              <a:off x="2427480" y="981720"/>
              <a:ext cx="6509520" cy="5844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B4F40D-460D-45D7-AD00-4C7088A7C0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8120" y="972360"/>
                <a:ext cx="6528240" cy="58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31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Slides 2015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s 2015" id="{B13A1110-2031-4F19-ADB0-1672017533CE}" vid="{DD1F6191-F937-44F8-A90A-4C7F69A251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Slides 2015</Template>
  <TotalTime>12169</TotalTime>
  <Words>2431</Words>
  <Application>Microsoft Office PowerPoint</Application>
  <PresentationFormat>On-screen Show (4:3)</PresentationFormat>
  <Paragraphs>415</Paragraphs>
  <Slides>42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Wingdings</vt:lpstr>
      <vt:lpstr>Lecture Slides 2015</vt:lpstr>
      <vt:lpstr>Dynamics &amp; Control 3 CONTROL</vt:lpstr>
      <vt:lpstr>Objectives / Prerequisites</vt:lpstr>
      <vt:lpstr>Introduction: Frequency Response</vt:lpstr>
      <vt:lpstr>Frequency response</vt:lpstr>
      <vt:lpstr>Frequency response</vt:lpstr>
      <vt:lpstr>Frequency response</vt:lpstr>
      <vt:lpstr>Nyquist Plot</vt:lpstr>
      <vt:lpstr>Polar Locus / Nyquist plot</vt:lpstr>
      <vt:lpstr>Nyquist plot: Simple integrator</vt:lpstr>
      <vt:lpstr>Nyquist plot: Simple integrator</vt:lpstr>
      <vt:lpstr>Nyquist plot: Double integrator</vt:lpstr>
      <vt:lpstr>Nyquist plot: Double integrator</vt:lpstr>
      <vt:lpstr>Nyquist plot: Triple integrator</vt:lpstr>
      <vt:lpstr>Nyquist plot: Triple integrator</vt:lpstr>
      <vt:lpstr>Nyquist plot: Quadruple integrator</vt:lpstr>
      <vt:lpstr>Nyquist plot: Quadruple integrator</vt:lpstr>
      <vt:lpstr>Nyquist plot: A simple Lag</vt:lpstr>
      <vt:lpstr>Nyquist plot: A double Lag</vt:lpstr>
      <vt:lpstr>Nyquist plot: A simple Lead</vt:lpstr>
      <vt:lpstr>Example/Exercise</vt:lpstr>
      <vt:lpstr>Using Matlab to plot root locus</vt:lpstr>
      <vt:lpstr>Bode Diagrams</vt:lpstr>
      <vt:lpstr>Bode diagrams</vt:lpstr>
      <vt:lpstr>Bode diagrams</vt:lpstr>
      <vt:lpstr>Bode diagrams</vt:lpstr>
      <vt:lpstr>Bode diagrams</vt:lpstr>
      <vt:lpstr>Bode diagrams</vt:lpstr>
      <vt:lpstr>Bode plots of simple components </vt:lpstr>
      <vt:lpstr>Bode plots of simple components</vt:lpstr>
      <vt:lpstr>Bode plots of simple components </vt:lpstr>
      <vt:lpstr>Bode plots of simple components</vt:lpstr>
      <vt:lpstr>Bode plots of simple components</vt:lpstr>
      <vt:lpstr>Bode plots of simple components </vt:lpstr>
      <vt:lpstr>Example</vt:lpstr>
      <vt:lpstr>Example</vt:lpstr>
      <vt:lpstr>Example</vt:lpstr>
      <vt:lpstr>Example</vt:lpstr>
      <vt:lpstr>Example</vt:lpstr>
      <vt:lpstr>Using Matlab to plot Nyquist and Bode plots</vt:lpstr>
      <vt:lpstr>Frequency response of a delay</vt:lpstr>
      <vt:lpstr>Frequency response of a delay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5: Basics of Control System Analysis</dc:title>
  <dc:creator>Murray Ireland</dc:creator>
  <cp:lastModifiedBy>Olaoluwa Popoola</cp:lastModifiedBy>
  <cp:revision>277</cp:revision>
  <cp:lastPrinted>2021-05-29T16:17:08Z</cp:lastPrinted>
  <dcterms:created xsi:type="dcterms:W3CDTF">2015-01-05T15:31:07Z</dcterms:created>
  <dcterms:modified xsi:type="dcterms:W3CDTF">2022-03-31T18:37:02Z</dcterms:modified>
</cp:coreProperties>
</file>