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6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9.xml" ContentType="application/vnd.openxmlformats-officedocument.presentationml.notesSlide+xml"/>
  <Override PartName="/ppt/ink/ink12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334" r:id="rId2"/>
    <p:sldId id="401" r:id="rId3"/>
    <p:sldId id="337" r:id="rId4"/>
    <p:sldId id="342" r:id="rId5"/>
    <p:sldId id="416" r:id="rId6"/>
    <p:sldId id="417" r:id="rId7"/>
    <p:sldId id="343" r:id="rId8"/>
    <p:sldId id="418" r:id="rId9"/>
    <p:sldId id="414" r:id="rId10"/>
    <p:sldId id="415" r:id="rId11"/>
    <p:sldId id="419" r:id="rId12"/>
    <p:sldId id="363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3" autoAdjust="0"/>
    <p:restoredTop sz="88594" autoAdjust="0"/>
  </p:normalViewPr>
  <p:slideViewPr>
    <p:cSldViewPr snapToGrid="0">
      <p:cViewPr varScale="1">
        <p:scale>
          <a:sx n="116" d="100"/>
          <a:sy n="116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oluwa Popoola" userId="24016ad2-baba-4ed8-b209-943f0ef19a51" providerId="ADAL" clId="{33E2D91E-5732-4FE9-B288-1B5832EC2AEB}"/>
    <pc:docChg chg="modSld">
      <pc:chgData name="Olaoluwa Popoola" userId="24016ad2-baba-4ed8-b209-943f0ef19a51" providerId="ADAL" clId="{33E2D91E-5732-4FE9-B288-1B5832EC2AEB}" dt="2022-03-30T22:40:11.316" v="15" actId="20577"/>
      <pc:docMkLst>
        <pc:docMk/>
      </pc:docMkLst>
      <pc:sldChg chg="modSp mod">
        <pc:chgData name="Olaoluwa Popoola" userId="24016ad2-baba-4ed8-b209-943f0ef19a51" providerId="ADAL" clId="{33E2D91E-5732-4FE9-B288-1B5832EC2AEB}" dt="2022-03-30T22:40:11.316" v="15" actId="20577"/>
        <pc:sldMkLst>
          <pc:docMk/>
          <pc:sldMk cId="2086372863" sldId="334"/>
        </pc:sldMkLst>
        <pc:spChg chg="mod">
          <ac:chgData name="Olaoluwa Popoola" userId="24016ad2-baba-4ed8-b209-943f0ef19a51" providerId="ADAL" clId="{33E2D91E-5732-4FE9-B288-1B5832EC2AEB}" dt="2022-03-30T22:40:11.316" v="15" actId="20577"/>
          <ac:spMkLst>
            <pc:docMk/>
            <pc:sldMk cId="2086372863" sldId="334"/>
            <ac:spMk id="9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27:44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16129 14421 20688,'6'-49'-202,"0"1"1,0 3-1,0 7 157,4 5 45,0 0 51,3 1 38,0 0-10,1 3-18,-1 4 1073,-1 6-1112,-1 6 481,-1 6-442,-3 4 317,-2 7-199,-2 6 57,-1 11 4,-2 7 455,-4 11-521,-3 8-1308,-2-5 1,-2 3 1189,2-9 0,-1 2-3,-3 12 1,-2 3 22,3-13 1,0 1-1,0-2-20,-2 9 0,0 0-783,1-7 1,0 3 0,1-3 776,-1 6 1,1-3-21,0 1 1,1 0-679,0 1 1,2-1 664,0-2 0,1 2 28,2-6 0,1 2 0,0-2 19,1 3 1,0 0 10,0 10 1,2-3-309,4 2 378,3-9 1008,5-12-1080,3-10 39,13-8-51,-2-12-16,10-9 39,10-27-78,-8 2 724,-12 10 0,0-4-736,2-7 1,-2-1 85,-3 6 0,-2-1-86,8-11 1,-2-1-7,-6 8 1,-1 1-3,0-2 0,0-1 8,0-1 1,0-1-6,1 1 0,-1-1 8,0 1 0,0 0-11,0 2 0,-1 0 0,0 3 0,-1 0 3,-1 4 0,-1 0-116,5-6 1,-2 2 165,7-12-204,-10 18 1,0 3 204,1-1 423,-3 4-418,-4 5 1779,-1 5-1824,-4 3 1424,-1 5-1492,-1 1 1077,-5 17-1009,-1 2-12,-4 18 4,0-6 0,-1 2-1516,-6 20 1546,4-15 1,0 1-9,3-9 0,0 0 5,0 0 1,0 1-606,0 0 1,1 0 593,-1-1 0,0 0-8,-1 9 0,0 0 17,-5 16-14,7-21 0,0-2 19,1 5-274,0-7 263,3-5-28,1-7 56,2-4 1398,2-5-1409,2-4 1392,4-2-1397,11-8-57,0-1-16,9-7-65,-3-2 31,1-1 11,1-1-55,-1 2-12,0 0-6,-2 1-5,0 2-12,-1 1-335,10-4-35,-7 4-846,8-2-615,-11 7 1994,1-1 0,-10 5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5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1:5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0 24575,'-4'0'0,"-1"1"0,0 3 0,-3 2 0,1 6 0,-3 1 0,0 1 0,0-1 0,-5-2 0,4 2 0,-2-3 0,3 1 0,-9 3 0,11-7 0,-3 5 0,5-5 0,-1 3 0,-1-2 0,0-1 0,4-2 0,-2-1 0,1 0 0,0 1 0,-1 3 0,0 0 0,0 1 0,-1 1 0,0-1 0,-1-1 0,2-1 0,-1-1 0,2 3 0,-1-4 0,-1 3 0,0-4 0,-4 4 0,4-2 0,0 1 0,4-4 0,0-1 0,1 0 0,-1 0 0,0 2 0,-2 0 0,1-1 0,-1 0 0,-3 0 0,5 1 0,-5 0 0,5 0 0,1-1 0,0 0 0,2 0 0,0 1 0,0-1 0,0-1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4:18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24575,'0'11'0,"0"3"0,0 4 0,-3 5 0,0-4 0,-3 0 0,-1-7 0,-1 2 0,-2 4 0,0-1 0,-1 1 0,1-1 0,1-3 0,2 0 0,2-2 0,0-3 0,1 1 0,-1-1 0,0 1 0,0-1 0,0 1 0,2-1 0,-3 3 0,3-5 0,-3 3 0,4-3 0,-2 2 0,-2 2 0,-2 4 0,-1 5 0,0 3 0,-1 1 0,2-2 0,-1-3 0,2-3 0,1-3 0,1-4 0,2-2 0,3-2 0,-2-3 0,-1 0 0,0-2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4:2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24575,'0'17'0,"0"-4"0,0 9 0,0-9 0,0 9 0,0-7 0,0 1 0,0 2 0,0 1 0,0-1 0,0 0 0,0-3 0,0 0 0,-1-1 0,-2 0 0,1-3 0,0-2 0,1 1 0,1-1 0,-2 1 0,-1 1 0,1-3 0,0 3 0,0-4 0,-1 2 0,-1 0 0,-1 1 0,2 0 0,-2 0 0,3-1 0,-2 1 0,1-1 0,-1 1 0,-1-1 0,2 1 0,-1-2 0,1-1 0,0-2 0,1-1 0,-2 0 0,3 0 0,-5 2 0,3-1 0,-1 0 0,-1-2 0,2 0 0,0 0 0,0 0 0,0 2 0,0-2 0,-1-2 0,0 0 0,2-1 0,1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4:2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24575,'-1'4'0,"-3"2"0,-2 0 0,-2 2 0,-1 1 0,-3 1 0,-2 0 0,0 1 0,1-1 0,-6 3 0,9-5 0,-8 4 0,11-5 0,-2 2 0,1 1 0,1-1 0,0-2 0,2-2 0,1-1 0,2-2 0,0-1 0,0 1 0,0 0 0,1 2 0,1-1 0,-1-1 0,-1 0 0,-1-1 0,2 0 0,1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4:24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24575,'0'12'0,"0"-4"0,0-1 0,-4 1 0,3-3 0,-3 5 0,-1-2 0,-2 2 0,-1-1 0,1-1 0,4-1 0,-1 0 0,-1 2 0,1 1 0,-1-1 0,-1 1 0,0-1 0,-1 1 0,2-1 0,2 1 0,-1-3 0,1 2 0,-1-4 0,-1 3 0,0-4 0,1 0 0,2 0 0,-1-2 0,1-1 0,0-2 0,1-1 0,1-1 0,0 0 0,0-1 0,0 1 0,0-1 0,0 2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5:1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2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24575,'0'13'0,"0"6"0,0 3 0,0 4 0,0 2 0,0 0 0,0 1 0,0 0 0,0-3 0,0-1 0,0 1 0,0 0 0,0 0 0,0-4 0,0 0 0,0-2 0,0-7 0,0 1 0,0-11 0,0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2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24575,'0'14'0,"0"11"0,0 12 0,0 9 0,0 3 0,0 0 0,0 0 0,0 0 0,0-4 0,0-6 0,0-1 0,0-11 0,0-3 0,0-4 0,0-11 0,0 3 0,0-5 0,0 1 0,0-2 0,0-3 0,0-2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2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24575,'0'59'0,"0"-32"0,0 36 0,0-45 0,0-1 0,0-2 0,0-4 0,0 0 0,0-1 0,0-1 0,0 1 0,0 1 0,0-5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5:3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5541 130 24575,'0'44'0,"0"12"0,0 16 0,0 7 0,0 7 0,0 2 0,0 1 0,0 6 0,0-15 0,0-5 0,-7 1 0,5-32 0,-9 24 0,6-24 0,-7 11 0,-4 7 0,-1 0 0,-5 4 0,1 3 0,-4-5 0,0-3 0,-1-5 0,1-7 0,3-5 0,-2-1 0,2-3 0,-1 1 0,-1 2 0,-4 2 0,6-8 0,-4 5 0,8-17 0,-2 4 0,0 1 0,0-1 0,1-1 0,-1 0 0,2-4 0,0 0 0,-1-2 0,1-3 0,0-1 0,0-1 0,0 1 0,-2 3 0,-2-2 0,-3 3 0,-1 0 0,-6 7 0,11-8 0,-8 8 0,5-9 0,-7 7 0,-4 6 0,-4 2 0,4-3 0,-2-1 0,2-6 0,3 0 0,0-1 0,4-3 0,2-1 0,-4 0 0,-1-2 0,-2-1 0,-2-2 0,2-1 0,-5 2 0,12-4 0,-9 3 0,10-5 0,-6 1 0,-5 0 0,1 0 0,-4 1 0,1 4 0,4-2 0,0 0 0,2-1 0,0 1 0,4-1 0,2 0 0,0-2 0,0-1 0,-4 0 0,-7 1 0,-17 8 0,14-9 0,-11 3 0,21-6 0,-11 1 0,-1 2 0,-8-2 0,-3-2 0,-6 2 0,-4-3 0,-4 0 0,-5-3 0,0-2 0,0 0 0,6 0 0,6 0 0,4 0 0,5 0 0,6 0 0,2 0 0,-10 0 0,18-3 0,-20-5 0,18-4 0,-4-3 0,-3-1 0,1 1 0,1 2 0,-4 0 0,5 1 0,2 1 0,-1 0 0,2 1 0,-2 1 0,-1-1 0,0 0 0,-2 1 0,3-1 0,-2-1 0,-11-5 0,22 5 0,-13-3 0,20 7 0,-7-3 0,-4-1 0,-5-4 0,2-1 0,-1 1 0,6-1 0,4-1 0,3 1 0,0 0 0,0 1 0,0 2 0,-4 0 0,-2-4 0,0 0 0,1 0 0,-2-2 0,12 8 0,-8-6 0,5 3 0,-7-5 0,-5-5 0,-3-1 0,-1-3 0,-6-1 0,-1 0 0,-3-1 0,4-2 0,3 3 0,0 2 0,3 1 0,2 0 0,5-1 0,5 4 0,3 0 0,-7-5 0,14 9 0,-9-7 0,14 10 0,-5-5 0,-1-1 0,4-1 0,-2 1 0,1-2 0,0 1 0,0-3 0,1 0 0,2 0 0,2 0 0,1 0 0,1 0 0,-2 0 0,2 0 0,-1 0 0,1 0 0,1-15 0,-1 17 0,-1-20 0,0 19 0,-1-11 0,2 1 0,2 2 0,4 1 0,-1 4 0,1 0 0,-1 2 0,1 2 0,2-1 0,1-3 0,0 0 0,0-2 0,0-2 0,0 0 0,0 1 0,0-15 0,0 21 0,0-18 0,0 17 0,0-5 0,0-5 0,0 1 0,0-3 0,0-3 0,0 2 0,0-2 0,0 0 0,2 1 0,3 2 0,5 1 0,0-1 0,1 2 0,-2 2 0,2-2 0,0 4 0,-1 7 0,-1-3 0,1 9 0,2-5 0,0-2 0,-1 3 0,-1 1 0,-1 3 0,0 1 0,-1 2 0,-1 3 0,-2 1 0,1 4 0,1 1 0,2 0 0,0 0 0,1-1 0,0 1 0,1-2 0,-3 3 0,3-4 0,-5 4 0,3 0 0,2-1 0,3 2 0,1-2 0,3 1 0,-2 2 0,-1-2 0,1 1 0,-2-1 0,2 1 0,-1-1 0,-2 2 0,4 0 0,-3 2 0,0 0 0,-1-1 0,-1 1 0,-4-2 0,2 1 0,-3 0 0,2 1 0,1 2 0,0-2 0,0-1 0,0 1 0,1 0 0,3 2 0,-1-1 0,3-1 0,-1-1 0,-1 1 0,0-1 0,-4 1 0,0-1 0,-1 1 0,-2 2 0,0 0 0,-3-2 0,0 0 0,0-1 0,-2 0 0,2 1 0,-2 0 0,-1 1 0,3-1 0,-1 0 0,2 0 0,0 2 0,-2 0 0,-1-1 0,-1-1 0,0 0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6:0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24575,'0'7'0,"0"0"0,0 5 0,0 1 0,0 4 0,0 0 0,0 0 0,0-3 0,2 0 0,1-6 0,-1 6 0,2-2 0,-1 2 0,2-1 0,0-3 0,0 0 0,-1-1 0,-2-1 0,0-2 0,0-3 0,2-2 0,-1-2 0,-1-2 0,2-7 0,2-3 0,3-1 0,2 1 0,-1 3 0,-1 1 0,0 2 0,1 0 0,2-1 0,2-2 0,2 1 0,4 1 0,2 1 0,3 1 0,-3 0 0,5 2 0,-14 1 0,5 3 0,-11 0 0,3 0 0,0 0 0,-1 0 0,1 0 0,0 0 0,-1 0 0,1 0 0,-1 0 0,1 0 0,-2 0 0,-1 0 0,-3 0 0,1 1 0,-2 3 0,0 1 0,0 1 0,-1 0 0,0 1 0,2 1 0,-2 1 0,1 0 0,2 1 0,-3 0 0,0 0 0,0-1 0,-2 1 0,0-1 0,0 1 0,0-1 0,0 4 0,0 0 0,0 4 0,0 4 0,0-1 0,0-1 0,0 3 0,-2-6 0,-1 4 0,-2-1 0,-5-1 0,-3 0 0,-2-1 0,0 0 0,0-3 0,1 0 0,0-1 0,0-3 0,3-2 0,1-1 0,1-1 0,-1-3 0,1-1 0,-3-2 0,4 0 0,-3 0 0,4 0 0,-5 0 0,-2 0 0,-2 0 0,-1 0 0,2 0 0,2 0 0,-1 0 0,2 0 0,0 0 0,2 0 0,3 0 0,1 0 0,0 0 0,0 0 0,0 0 0,2 0 0,0 0 0,2 0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5:4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24575,'11'0'0,"3"0"0,2 0 0,2 0 0,0 0 0,2 0 0,2 0 0,0 0 0,-3 0 0,-5 0 0,0 0 0,0 0 0,0 0 0,1 0 0,-7 0 0,3 0 0,-5 0 0,3 0 0,-1 0 0,-1 0 0,-2 0 0,-1 0 0,-1 0 0,1 0 0,-1 1 0,-2 1 0,1 0 0,0 0 0,-1 0 0,2-1 0,5 7 0,-3-4 0,4 3 0,-4-4 0,-1 0 0,0-1 0,1-2 0,0 2 0,0 0 0,1 1 0,1-1 0,2-2 0,-2 1 0,-1 1 0,0 0 0,-3 0 0,1-2 0,0 0 0,-2 2 0,-1 1 0,-1 0 0,0 2 0,0-2 0,0 0 0,0 2 0,0 0 0,0 1 0,0 0 0,0 1 0,0 4 0,0-4 0,0 4 0,0 0 0,0 2 0,-3 5 0,-5 5 0,-3 0 0,-2 4 0,0-1 0,0 0 0,-2 2 0,-3 4 0,-1 0 0,2-1 0,2-3 0,0-2 0,-2 0 0,1-1 0,1 1 0,-2 5 0,8-13 0,-5 3 0,9-14 0,-1 2 0,-1 1 0,1 0 0,0 0 0,0 0 0,1-2 0,0-1 0,1-1 0,0-3 0,0-2 0,2 0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2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2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2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2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32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359 145 24575,'-9'0'0,"-3"0"0,-4 0 0,-4 0 0,1 0 0,-4 0 0,4 0 0,-5 0 0,-3 0 0,0 0 0,1 0 0,1 1 0,-1 8 0,2 9 0,4 2 0,4 0 0,6-3 0,2-2 0,2 2 0,4 0 0,2 1 0,0 0 0,0 5 0,0-7 0,0 6 0,0-7 0,0 5 0,0 0 0,0 2 0,1 0 0,3-2 0,2-1 0,3-3 0,2-2 0,-2-3 0,3-1 0,5 1 0,3 1 0,5 1 0,1-1 0,-1-1 0,16 2 0,-17-8 0,15 2 0,-20-7 0,11 0 0,2 0 0,3 0 0,4 0 0,1 0 0,3-1 0,1-6 0,-1-9 0,1-8 0,3-4 0,-2 0 0,-2 2 0,-4-1 0,-6 0 0,-4-5 0,1 0 0,-14 6 0,5-3 0,-12 10 0,0-3 0,-2 2 0,-5 1 0,-2 1 0,0-1 0,0 1 0,0 0 0,0 0 0,-1 3 0,-3-1 0,-6 0 0,-6-1 0,-6-2 0,-3 1 0,-1 2 0,-6 0 0,11 5 0,-9-1 0,11 6 0,-6-1 0,1 4 0,-4 0 0,-5 3 0,-2 0 0,-7 0 0,1 0 0,1 0 0,0 0 0,6 0 0,-1 0 0,1 2 0,5 3 0,2 3 0,4 4 0,-5 3 0,11-6 0,-9 5 0,15-6 0,-3 2 0,-2 0 0,2 1 0,1 0 0,1-1 0,6-1 0,1-1 0,-1-3 0,1 0 0,-1 0 0,1 0 0,0 1 0,1 1 0,-1-2 0,1 1 0,-3-1 0,4 0 0,-1 1 0,4-3 0,0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3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24575,'0'8'0,"0"1"0,4 4 0,5 1 0,4 1 0,2 2 0,2 0 0,2 0 0,2 4 0,2 2 0,-1 0 0,0-1 0,7 6 0,-11-10 0,8 11 0,-11-9 0,4 1 0,-1 0 0,-2 1 0,0-2 0,0 3 0,-1-6 0,-2-3 0,-3-3 0,-1-1 0,1 2 0,1 1 0,-1 4 0,2 0 0,-2-2 0,-1-2 0,0-1 0,-6-4 0,1 3 0,-2-6 0,-1-1 0,1-2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2:3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12 24575,'0'-7'0,"0"3"0,0 4 0,0 6 0,0 3 0,0 3 0,0-3 0,-2 2 0,-3-1 0,-4 7 0,-4 6 0,0 3 0,0-1 0,-1 4 0,0-1 0,-3 4 0,-3 2 0,0 1 0,-2 2 0,2-2 0,1 0 0,2-2 0,2-1 0,-1 5 0,5-19 0,-2 7 0,5-13 0,0 4 0,0 1 0,3-3 0,0 0 0,0-4 0,0 0 0,0-1 0,1-1 0,-1-2 0,1 0 0,1-5 0,1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5:4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24575,'0'16'0,"0"4"0,0 4 0,0 7 0,0 4 0,0-1 0,0 1 0,0-1 0,0-2 0,0-1 0,0-4 0,0 4 0,4-1 0,-1-8 0,6 1 0,-3-12 0,-1 2 0,-2 0 0,0-3 0,-1-2 0,0-2 0,0-1 0,-2-2 0,0 1 0,0-1 0,0-1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5:4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24575,'9'0'0,"0"0"0,-1 0 0,-1 0 0,0 0 0,-1 0 0,-1 0 0,1 0 0,0 0 0,1 0 0,2 0 0,-1 0 0,-2 0 0,-1 0 0,0 0 0,0 0 0,0 0 0,0 0 0,-1 0 0,0 0 0,0-3 0,2-2 0,1 0 0,2 0 0,0 3 0,3-1 0,-5-2 0,4 1 0,-4-1 0,2 1 0,1 1 0,0 0 0,0 1 0,-1 0 0,-2-1 0,-2 2 0,0 0 0,0-1 0,1-1 0,0 2 0,1-1 0,-2 0 0,-1 0 0,0-2 0,1 2 0,1-1 0,0-1 0,1 2 0,0-2 0,0 1 0,0 0 0,-2 0 0,0-1 0,-1 2 0,0-1 0,0 3 0,-2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2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24575,'11'0'0,"5"2"0,7 7 0,49 31 0,-37-19 0,32 19 0,-49-33 0,0 1 0,-1 0 0,-2 2 0,-2 0 0,-3 0 0,2-3 0,-4 0 0,2-2 0,-3-1 0,0 0 0,-1-2 0,-1 2 0,0 0 0,0 0 0,1 1 0,1-1 0,-1-1 0,1 0 0,0 0 0,-2 1 0,0 1 0,-1-2 0,1-1 0,-1-2 0,-2 2 0,1 0 0,0 1 0,-1 0 0,0-1 0,0 1 0,0-1 0,0 2 0,-2 0 0,1-2 0,-1 0 0,2-2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5:5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5:5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24575,'0'15'0,"0"4"0,0 4 0,0 3 0,0 0 0,0 4 0,0 6 0,0 2 0,0 15 0,0-19 0,0 17 0,3-20 0,4 10 0,1-1 0,1-5 0,1-2 0,-2-11 0,1-8 0,-3-3 0,-2-4 0,-2-1 0,1-3 0,-2-2 0,1 0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5:5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24575,'7'0'0,"1"0"0,-2 0 0,-1 0 0,1 0 0,3 0 0,-1 0 0,0 0 0,1 0 0,-4 0 0,5 0 0,-3 0 0,2 0 0,0 0 0,1 0 0,-1 0 0,-1 0 0,-2 0 0,-1 0 0,-2 0 0,12-7 0,-9 4 0,9-7 0,-12 7 0,0-1 0,-1 2 0,0 0 0,1 0 0,2 0 0,1-2 0,2-1 0,4-3 0,2-2 0,3-4 0,4-1 0,6-3 0,-6 5 0,4 1 0,-10 6 0,2 0 0,-3 0 0,-1 0 0,-3 1 0,0 1 0,0 1 0,-2 1 0,-1 0 0,-1-1 0,-2 1 0,-1 1 0,-1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5:5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24575,'11'0'0,"7"0"0,3 0 0,2 0 0,1 0 0,-2-3 0,0-3 0,-1-1 0,-5 0 0,-3 1 0,0 4 0,-2 0 0,-1 1 0,0 1 0,-2 0 0,-3-2 0,-2 2 0,-3-2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15:5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24575,'17'0'0,"-1"0"0,1 0 0,-3 0 0,0 0 0,-2 0 0,-4 0 0,-1 0 0,0 0 0,0 0 0,4 0 0,-6 0 0,2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28:32.8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3178 5735 23232,'13'33'43,"1"0"0,-2-1 0,0-3-9,3 12-947,0 1 919,0 0-9,-6-13 0,1 0-555,5 13 558,4 8 0,-7-22 5,-1-4 490,0-6-450,-2-7 154,-1-4-115,-1-4 622,-1-3-600,0-4 945,2-11-1035,-2-2-4,2-10-24,-3 2-531,0-3 526,0-3 0,0-2 6,0-3-6,0 1 17,-1-1-5,1 5 16,0-2-5,-2 12-1,0 0-33,-2 15 28,-1 3 0,0 2 34,2 6-1,-1 2 505,1 8-515,1 1-12,0 4 6,1 16-6,-1-5-670,2 11 671,-2-11-1,1 0 0,1 0 0,1-2 12,1-2-12,0-4 11,0-5 73,5-2-11,-2-8 34,3-1 692,-5-10-682,1-3-9,0-5-24,0-4-22,-1-4-23,0-2 0,-1-1-16,1-11-17,-3 9-6,1-6-17,-3 12 1,-1 2-18,-1 3-21,0 2-12,0 3-28,0 2-466,-3 4 220,0 4-152,-1 3-235,0 3-436,-1 1-741,1 4-3797,1-2 5691,0 4 0,1-7 0,1-1 0</inkml:trace>
  <inkml:trace contextRef="#ctx0" brushRef="#br0" timeOffset="1542">5031 6176 21920,'-11'-22'421,"2"9"-124,13 36-224,-1 0-23,2 12-22,-1-6-22,0 3-687,0 1 681,-1 0 0,3 13-11,-2-11 5,2 8 6,-2-18 6,1-4 163,-1-5-146,2-4 27,-1-6 208,5-3-180,-2-6-11,4-4 517,-5-3-550,0-5-6,0-2 17,6-21-6,-1 2-45,3-7-580,-3 13 592,-4 9-6,0 4 22,1 0-11,-2 4-11,-1 3 0,0 2 0,-3 4 0,0 3 592,-1 0-564,0 2 0,-1 3 22,1 1-5,0 5-11,1 1-12,-1 3-5,1 2-11,-1 0-1,0 2 6,-1 0-11,1 0-5,0-1 5,0-1 17,1-3-17,-1-1 11,1-3 6,0-2-12,0-4 18,1-1-23,0-3-68,0-1-94,2-4-208,-1 0-391,-1 0-746,-1-1-2772,0 2-4577,-1 0 8856,0 2 0,-2 2 0,1 0 0</inkml:trace>
  <inkml:trace contextRef="#ctx0" brushRef="#br0" timeOffset="23142">4190 7007 23666,'39'-14'582,"-10"2"-463,-39 8-35,-2 0-16,-5 1 27,-2 0-62,-5 2-16,-2 0 0,-7 0-1670,-3 3 1647,-7 1 6,-6 3-11,-7 3-1421,26-3 0,-1 0 1429,-2 1 0,-1 1-3,-2 0 1,-1 1-376,-2 1 1,0 0 358,-1 0 0,0 0-418,-1 2 1,1-1 422,-1 1 1,1-1 10,2 1 0,-1 0 17,2 0 1,0 0-12,2-1 0,1 1 0,1 0 0,2-1 5,2 0 1,1 0-6,-21 10 11,6-2 0,7-2 766,6-3-799,6-1 22,5-3 5,4 0-5,5-2 2466,3-1-2460,4 1 1095,2 0-1056,1 2 17,3 2-12,0 4-16,4 2-1,0 3 1,2 5-1,0 1 688,0 5-682,0 1-5,0 5-606,-2 3 623,0 5-1425,-4-9 0,0 2 1393,-1-8 1,-1 1-9,1 12 1,0 0-185,-2-9 0,-1-2 189,0 3 1,-1 0-137,0 1 1,0-1 130,-1 1 1,-1 1 10,-1 13 0,0-1-19,0-12 0,1 0-284,-2 8 0,1-1 293,-3 9 27,2-6 6,0-4-6,-1-5 2162,1-5-2196,-1-2 51,1-5-16,-1-2 16,1-6 519,-3 2-530,3-9 1244,-3 2-1272,5-9 1815,1-2-1810,1-2 166,2-1-194,3-1 1,0 0 5,5-2 17,0 2-17,4-1 16,2 1-21,14-1 10,-3 1 7,13 1-7,-5-1-2426,6 1 2426,7 0 12,6 0-3,-24-1 0,0 0-9,3 0 1,1 0 5,0 0 1,0 0-4,1-1 1,1 1 21,14-2 1,1-1-37,-13 2 1,0-1 8,11 0 0,-2-1-326,-15 1 1,-1 0 294,26-3 34,-4 0-1160,-4-1 1087,-5 1-45,-5 0-78,-4 1-102,-4 1-162,-5 0-1444,0 1-606,-11 1-6856,-1 0 9360,-9 2 0,-2-1 0,-1 1 0</inkml:trace>
  <inkml:trace contextRef="#ctx0" brushRef="#br0" timeOffset="26817">8460 7801 14964,'-7'0'2011,"2"1"2005,5-1-3832,-7-2 7,6 1 218,-2-2-174,7 2 18,4-1-1,-1 0-6,0 0-56,1 1-5,1 1-28,1 0-34,1 0 0,1 0-39,0 0 28,7 0-67,-3 1-22,5-1-7,-6 2-10,-1-1-17,-1 0 16,-1-1-16,-1 1 6,-1-1-23,-1 1-28,-2-1-28,-1 0-62,-1 0-95,-1 0-151,-2 0-1535,0 0-1372,-2 2 3299,0 0 0,0 1 0,0-1 0</inkml:trace>
  <inkml:trace contextRef="#ctx0" brushRef="#br0" timeOffset="27116">8475 8025 23349,'36'3'86,"-1"0"0,-3 0 0,-6-1-53,-14-1-10,-2-1-18,-2 0-5,0 0-5,-2 0 5,-2 1 5,0-1-5,-2 1-117,-1-1-135,0 2 95,-2-1-56,0 1-78,0 0-118,-1-1-163,0-1-218,0 1-245,-1-1-450,1 0-1080,-1-1-4370,1 0 6935,0-1 0,1 2 0,0-1 0</inkml:trace>
  <inkml:trace contextRef="#ctx0" brushRef="#br0" timeOffset="34313">9328 7233 11519,'5'-3'2358,"-1"0"1070,-4 3-2700,-1 60-437,0-41-162,1 15 0,-1-3 95,1-22-66,0 0-69,0-2-83,0-1-354,0 1-95,-1-3-464,0 1-1132,1-3-4413,-1-1 6452,0 0 0,0-1 0</inkml:trace>
  <inkml:trace contextRef="#ctx0" brushRef="#br0" timeOffset="34760">9326 6670 20190,'0'-4'1501,"0"2"1708,0 2-2839,-15-9-218,15 17-40,-10 0 0,22 41-62,-3-7-652,-3-12 0,0-1 613,3 14-2995,0-2 2984,-1-2-5,1-2-379,-1-5 361,-1-1-33,0-6 0,-1 0-22,0-5-574,-1 12 248,-3-15 567,1 8-1031,-3-18 2581,0-2-11544,1-3 8677,-1 0 1,0-2 0</inkml:trace>
  <inkml:trace contextRef="#ctx0" brushRef="#br0" timeOffset="34983">9584 6608 21233,'-1'52'153,"-1"1"0,0-10 0,2-2-148,3-10 1,2-3-593,0 7 542,2 10-28,-3-15 212,3 6-486,-2-11-235,1 3 227,-2-14-1571,-1-4 2087,0-1 0,-2-6 0,0 0 1</inkml:trace>
  <inkml:trace contextRef="#ctx0" brushRef="#br0" timeOffset="35185">9290 6890 24659,'46'-8'30,"1"1"0,-3 0 0,-6 0-64,-5-1-867,0-1 817,-2 0-56,-2 1-90,-4 0-190,-2 0-263,-2 1-262,-1 1-897,-1 1-4696,-4 1 6538,-1 0 0,-7 3 0,-3-1 0</inkml:trace>
  <inkml:trace contextRef="#ctx0" brushRef="#br0" timeOffset="35432">9929 6610 19580,'1'-6'2139,"-1"1"-554,0 5-1355,-52 42-2836,33-22 2670,-11 6 1,2 3 176,14 7 41,6-7-221,1 11-44,5-12-11,2 0 355,3-1-373,2-1-10,3-2-23,1-2-22,2-4-39,2-2-320,7-4-61,-4-6-336,7-2-550,-6-6-1568,-1-2 2941,3-4 0,-9 3 0,-1-1 0</inkml:trace>
  <inkml:trace contextRef="#ctx0" brushRef="#br0" timeOffset="35745">10141 6687 24340,'-4'36'61,"-1"0"1,1-2 0,2-5-6,8-1-468,1 0 457,0 1-575,0 2 547,1-1-17,0 0 0,0 0 0,1-4 0,-1-2 221,0-3-210,-1-4 1,-1-3 4,-1-3 220,-2-1-225,-1-4 524,-2 0-574,-3-3-34,-2 0-100,-5-2-107,-4-1-140,-3 0-213,-1-3-252,-1-1-560,1-2-2935,1-3 4380,2-2 0,7 5 0,1 0 0</inkml:trace>
  <inkml:trace contextRef="#ctx0" brushRef="#br0" timeOffset="36221">10370 6687 21461,'5'-2'1642,"-2"1"-394,-3 1-1214,-13 56-1921,10-33 1898,-4 11 1,1-1 16,6-14 578,0-2-606,1 0 273,2-4-295,1-1 5,1-4 28,5-1 996,-1-4-1001,3-2 5,-3-5-22,1-2-17,4-9 6,-4 2 10,3-5 12,-5 3-11,-1 0 6,-2 2-12,0 0 11,-1 2 1,-1 1-1,0 3 6,0 0-6,-1 2-5,0 1 6,-1 1 5,1 1-40,-2 1 80,2 5-7,-2 2-5,2 6-11,-1 0-11,1 1-1,1 1 1,0 0 11,2-1 27,0-1 18,1-3 44,1-3-22,1-3 6,0-1 11,1-3-17,-1-2 39,1-3 0,0-3-11,-1-3-16,0-2 33,2-8-96,-4 5 7,0-5-46,-3 9-28,-2 1-10,-1 1-35,-1 1-22,-1 2-39,-1 1-314,-4-1 68,1 3-197,-1 1-290,3 3-489,-1 0-1573,1 1 2935,0 2 0,2-1 0,0 1 0</inkml:trace>
  <inkml:trace contextRef="#ctx0" brushRef="#br0" timeOffset="36475">10617 6477 22633,'19'52'190,"1"-1"1,-1 5-1,-2-8-156,-7-13-709,2 10 686,-6-17-22,-1-2-6,-1-4-33,-2-2 234,-2-3-308,0-1-66,-2-4-163,-2-1 28,-2-1-1059,0-2-3437,-2-2-4141,2-2 8962,0-1 0,3-2 0,1-1 0</inkml:trace>
  <inkml:trace contextRef="#ctx0" brushRef="#br0" timeOffset="36711">10890 6668 21573,'5'2'1210,"-2"0"56,-3-2-1266,22-4-22,-10 2-40,18-5-39,-16 5-89,1-1-169,0 0-397,0 1-986,1-1-7242,-2 2 8984,-3 0 0,-5 0 0,-3 1 0</inkml:trace>
  <inkml:trace contextRef="#ctx0" brushRef="#br0" timeOffset="37122">10981 6723 20739,'-5'3'1916,"1"0"632,4-3-2476,47 4-21,-31-2-6,36 2-11,-43-3-1,-2-1 57,-1 2-34,-3-1 11,0 0 0,-3 1 482,1-1-123,-1 1-281,-2-2 130,0 1-146,-1-1-1,0 0-16,1 0-16,-1 0-24,1 0-21,0 0-18,-1 0-10,0 1 5,1 0 28,-1 0-28,1 1-1873,0-1 1,2-1-1</inkml:trace>
  <inkml:trace contextRef="#ctx0" brushRef="#br0" timeOffset="37842">11997 6195 16947,'0'-5'2907,"0"2"986,0 3-3457,1 12-256,-1-4-29,2 12-22,-2-7-51,0 2-39,0 2-28,0 1-16,0 0-23,0 0-34,0 0-44,0-1-309,-1 3 35,1-7-186,0 3-285,2-10-455,0-1-1354,2-3 2660,2 0 0,-3-2 0,0 0 0</inkml:trace>
  <inkml:trace contextRef="#ctx0" brushRef="#br0" timeOffset="38142">12158 6155 21126,'0'38'48,"-1"1"1,1-3 0,2-7 1,5-17 951,2-1-911,1-3 352,1-2-319,2-3 164,0-1-181,0-3 522,0-1-544,0-3 0,-1-2-12,0-2 1,-1-2 0,-1-1 5,-1-1-10,-2-1 4,-3 0-10,-1 0-23,-2-1-5,-2 0-40,-3 1-11,-1 0-16,-4 0-46,-1 2-38,-1 1-258,-6-1 117,3 5-78,-5 1-157,6 4-291,1 5-639,0 1-2554,2 5 3977,-1 1 0,5-3 0,1-2 0</inkml:trace>
  <inkml:trace contextRef="#ctx0" brushRef="#br0" timeOffset="38535">11866 6581 23741,'27'5'314,"2"-3"-225,4-9-2588,22-5 2606,-11 3-49,-14 1 1,0 1 42,14-4-6,1-1 28,0-2 6,0-1-17,-2 1-17,-2 0-30,-3 1-3,-3 1-11,-4 1-7,-6 3 598,-4 1-609,-6 2-5,-5 1 23,-3 3-7,-3-1 1367,-3 2-1422,-7 0 769,2 0-809,-7 2 12,5-1-6,0 2-16,0-1 21,1 0-50,0 0-16,1 0-29,1 0-33,1-1-28,0 0-3036,1-1 0,0 1 1</inkml:trace>
  <inkml:trace contextRef="#ctx0" brushRef="#br0" timeOffset="41161">11650 6851 19094,'14'40'151,"-1"-1"1,0-3 0,-4-6-1,-6-14 6,-1 0 1136,-1-1-1131,0 0 603,-1 0-614,0-1 311,-2 0-154,-2 4 676,-1-5-850,-3 2 124,2-5-185,-1-1-1,0-2-21,-1-1-29,1-2-5,-1 0-28,0-3-23,0 0-11,-1-1-291,-7-4 79,6 0-197,-5-4-307,9 0-506,1 0-1241,1 0-6320,1-1 8828,1 2 0,2 4 0,-1 0 0</inkml:trace>
  <inkml:trace contextRef="#ctx0" brushRef="#br0" timeOffset="41743">11775 6904 19507,'3'-3'1360,"-1"1"876,-2 2-2169,30 42-17,-21-27-31,8 9 1,-2-1 14,-10-13-12,0-1 6,1-1-5,-1-1 10,0-4 23,0-1 17,-1-1 67,3-4-101,-3 0-22,2-5-6,-1 0-16,-1-3-1,0-1-11,0-1-11,0 0-5,0-1 10,0 1-10,-1 0-12,1 1-11,0 1 22,-1 1 6,0 1 6,0 2 28,-1 2-40,0 2-5,0 0 0,0 2 22,-1 1 6,1 0 5,-1 0 17,1 2-5,-1 1 16,1 2 6,-1 0 11,1 5-11,0-2 12,1 3-7,-1-3-5,1 1-11,0 0 0,0 1 11,1-1 0,1 1-11,0-2 11,1 0 11,0-3 11,0 0 17,0-3 6,0-2-6,0 1-22,-1-2 11,0-1 39,1-6-39,-2 0 12,0-3-7,-3 2-16,-1 0 0,0 0-23,-2-1-11,-2 1-22,-2-1-6,-1 1 6,-1 0 0,-1 1 11,0 0-11,1 0-40,-3-3-5,3 4-44,-1 0-68,5 3-79,0 2-134,1 1-207,1 0-398,1 1-1086,0 1 2072,0 2 0,1-2 0,0 2 0</inkml:trace>
  <inkml:trace contextRef="#ctx0" brushRef="#br0" timeOffset="42077">12165 6695 19848,'2'-4'1490,"-1"2"1109,-1 2-2509,-10 41-68,6-19-17,-2 5 1,0 1-23,2 10 6,1-9 0,0 8-6,2 0 6,1-11-11,2 7-34,12-1 22,-3-15-33,9 6-40,-5-17-117,1-3-190,2-1-1995,7-4-2239,-7-1-5183,3-2 9240,-9 1 1,-7 1 0,-2 2 0</inkml:trace>
  <inkml:trace contextRef="#ctx0" brushRef="#br0" timeOffset="42725">12565 6713 23887,'-31'14'109,"0"-1"0,-20 10-92,43-11-12,3-3 12,-1 6-6,4-9 1,1 2 38,2-4-16,0-2-1,1 1-5,1-3 11,0 1 12,0-1 89,4 0-90,-3 0-5,2-1-6,-3 0-5,-2-2-6,0 1-11,0 1 16,-1-1-16,1 1-56,-1 0-23,0-1 12,-1 0 33,-1 2 0,0-1-5,0 1 22,1 0 17,0 5-6,1 0-6,-1 4-5,1 1 6,1-1-28,1 3 22,1 0 0,0 1 5,0 2 18,0 1-23,1 0 11,-1 1-17,0 1 12,-1-2-6,-1 2 0,0-2 0,-1 1 11,-1-1 0,-1-1 6,-3 0 5,0-2-5,-2-2 11,1-1-5,-3-1-7,1-1 1,-2 0-17,-8 0-5,4-1-1,-7-1-11,7-3-5,0-2-29,0 0-16,3-2-73,1-2-129,3-1-229,0-4-342,4-2-482,1-2-1366,2-1 2688,1-4 0,0 7 0,0 1 0</inkml:trace>
  <inkml:trace contextRef="#ctx0" brushRef="#br0" timeOffset="43219">12570 6818 22604,'5'33'-3,"0"0"1,5 20 13,-6-47 56,11-4-78,-6-2 0,9-3-6,-8-2 22,5-7 7,-4 3 10,4-5 0,-7 4 12,2-1 0,-2-1-1,0 1 12,-1 0-17,-1 1 17,0 2-17,-2 1-6,0 2-3408,0 0 3403,-1 3-29,-1 0 1,-1 1 34,0 4 5,-1 0-6,0 3 0,-1 0 3393,-1 5-3393,1-3-16,0 5-1,1-4 1,0 1-17,1-1 16,1 2 1,2-1 11,1 0 16,1-2 12,2 0 17,0-2 22,2-3 17,1 0 16,0-3 102,5-6-119,-4 1-4,4-6-1,-6 1-6,-1-1-5,-2 1-22,-1-1-17,-2 0-6,-1 0-28,-1 0-28,-2 1-16,0-1-40,0 1-56,0 1-72,-2-1-107,0 3-180,-1-2-385,1 2-1183,-1 1-6968,1 1 9024,1 1 0,1 2 0,0 1 0</inkml:trace>
  <inkml:trace contextRef="#ctx0" brushRef="#br0" timeOffset="43496">13125 6596 21595,'0'-5'634,"0"1"1203,0 4-1826,3 54-1549,-1-30 1524,1 9 0,0 1-53,1-10-73,1 1 368,1-1-688,0-2-352,1-2-734,0-2-3147,0-1-4101,0-4 8794,-2-3 0,-3-6 0,0-1 0</inkml:trace>
  <inkml:trace contextRef="#ctx0" brushRef="#br0" timeOffset="43669">13033 6796 20294,'39'-5'-379,"-1"1"0,-2 0 0,-5 1-914,-11 1 1293,4-2 0,-12 3 0,-1-1 0</inkml:trace>
  <inkml:trace contextRef="#ctx0" brushRef="#br0" timeOffset="44010">13381 6634 20380,'4'-4'499,"-1"1"570,-3 3-923,47-12 196,-27 9-151,33-8-35,-40 13-21,-6 1 50,-2 9-118,-2-1 0,-3 11-67,-2-7 22,-7 11 1,1-11 5,-4 3-6,3-7 51,-4 1-23,2-3 1,-1 0-6,5-4 22,2-3-45,2 0 34,3-2-39,7-3-6,1 0 17,12-6-39,-6 3-11,8-2-23,-6 2-34,0 0-27,0 0-292,6-2-862,2 0-510,-1-1 1770,0 0 0,-15 6 0,0-1 0</inkml:trace>
  <inkml:trace contextRef="#ctx0" brushRef="#br0" timeOffset="44258">13592 6428 22644,'33'30'192,"1"-1"1,-4-1-1,-5-3 21,-10-1 5,-1 2-27,-1 2-57,-3 3-4950,2 17 4850,-5-11-6,-1 11 1073,-4-16-1112,-2-3-11,-2-1-34,0-4 687,-7 3-1678,-2-5-197,-1-2-2397,-1-8 3641,2-6 0,5-3 0,0-1 0</inkml:trace>
  <inkml:trace contextRef="#ctx0" brushRef="#br0" timeOffset="45529">14009 6310 19081,'-5'0'1126,"1"0"1249,4 0-2202,57-17-3076,-31 9 2970,11-2 1,0-1 38,-8 3 349,0 1-421,1 0-34,-2 0-28,-2 2 207,6 1-352,-11 3-40,1 0-78,-12 1-130,-3 1-264,-4 4-7953,-1 0 8638,-3 3 0,0-5 0,1-1 0</inkml:trace>
  <inkml:trace contextRef="#ctx0" brushRef="#br0" timeOffset="45750">14147 6482 22251,'38'-4'54,"-1"0"0,-3 0 0,-6 1-37,-11 1-6,-2 1 705,-1 1-721,-3 0 237,-2 0-265,-1 0 110,-2 0-156,-2 0 353,-1 1-436,0 0-28,-1 0-774,-1 1 314,1-1-453,0 1-1227,0-1 2330,1-1 0,-1 0 0,-1 0 0</inkml:trace>
  <inkml:trace contextRef="#ctx0" brushRef="#br0" timeOffset="48335">15215 5870 24094,'10'29'257,"-3"-1"-217,-4-7-35,-2 0-5,1 1 6,0-2-23,0 0 17,-1-2-56,0-2-34,0-2-66,0-1-80,0-2-144,0-2-276,1-2-537,0-1-1776,0-3 2969,2-1 0,-2-1 0,1-1 0</inkml:trace>
  <inkml:trace contextRef="#ctx0" brushRef="#br0" timeOffset="48659">15433 5833 23887,'-5'56'227,"0"0"1,0-4 0,5-10-178,7-23-22,2-1-11,1-3 39,1-3 28,1-3 22,-1-3 23,1-4 0,1-1-11,-1-3-11,1-2-23,0-3 84,5-8-101,-6 2 0,3-6-17,-8 4-5,-1-1-6,-3-1 1,-2 0-18,0 1-11,-3 0-11,0 0-22,-4-1-40,-4-5 17,-1 6-22,-4-5-28,3 10-39,-2 2-46,-1 3-50,0 2-89,0 2-107,0 5-162,0 1-229,2 4-349,0 4-984,1 1 2150,0 5 0,5-8 0,2 0 0</inkml:trace>
  <inkml:trace contextRef="#ctx0" brushRef="#br0" timeOffset="50288">14918 6400 22302,'36'0'213,"0"0"0,-1 0 0,-4-2-45,4-3-1887,3-3 1831,2 1-11,2-1-12,1-1 18,1 0 146,0 0-141,-2 0 22,0 0 23,-4 0-39,-3 1-11,-3 1-29,-4 1-55,-4 2 27,-5 0 604,-3 2-626,-5 0 233,-3 2-210,-3 0 1265,-3 0-1064,-1 0 471,-7 0-695,3 0 28,-8 0-28,6 1-22,-2-1 10,4 0-10,1 0-6,1 0 50,-1 0-50,6-1 12,-3 0-1,3 0 22,-3 0-33,-1 1 0,2-1-11,2 1 17,-1 0-1,1-1-5,-2 1 0,-1 0 73,0 0-56,1 0-6,-1 0-11,1-1 0,0 1-5,0 0-1,0 0 6,1 0 0,-2 0 0,2 0 11,-1 0-11,0 0 28,-1 0-22,1 0-6,-1 0 5,1 0-10,-1 0 5,1-1 0,-1 1 22,0-1-16,0-1 5,0 2 23,0-1-18,0 0-10,0 0 0,1 0 16,-2 0-28,1 0 51,1 0-45,-1 1 0,1-1-5,-1 1-7,0 0 24,1 0-7,-1-1 6,0 1-11,1-1 12,-1 1-18,0-1 12,0 0-6,1 0 0,-1 0-12,0 1 18,0-2 0,0 1 5,0 0-22,0 0 22,1 0 0,-2 0-17,2 0 1,-2 0-6,1-1-1,-1 1 18,1-1-23,0 1 6,0 0-23,-1-1-10,1 1 4,0 0-10,0-1 5,0 1-39,0-1-17,1 0-16,0-1-303,1 1 140,-1-1-79,1 1-44,-2-1-73,0 2-79,0-1-162,0-1-308,-1 1-672,1-1-4907,-1 0 6604,0 1 0,0 0 0,0 2 0</inkml:trace>
  <inkml:trace contextRef="#ctx0" brushRef="#br0" timeOffset="51569">14550 6730 19832,'2'-4'1276,"-1"0"1603,-1 4-2750,8 54-2506,-4-29 2419,2 10 0,-1 1 31,-1-8-23,0 1-16,0 0 16,-1 1-11,-1-2 736,0 0-741,-1-2-6,0-2-6,-1-1 18,-1-2 21,0-3-10,-3-2 398,0-3-416,-3-1-38,0-3-12,-2-1-22,-1-2-51,-1-2 1251,-1-2-1413,1-1-114,-1-6-211,2-1-330,0-7-757,1-2-7080,3-1 8744,1 1 0,2 7 0,2 3 0</inkml:trace>
  <inkml:trace contextRef="#ctx0" brushRef="#br0" timeOffset="52241">14695 6615 19204,'1'-8'1322,"-1"2"-768,0 6 1267,0 0-1547,-3-9-167,4 6-34,-1-7-34,4 8-6,1 1-21,0 0 10,-1 0-5,-1 1-6,0-1 28,0 1-39,-1 0 179,-1 0-156,-6 0-1,3 1 17,-4-1-39,1 2 0,1-1-5,-2 2 5,3-2 5,-1 1 7,2-1-1,0 0 6,0 0 151,0-1 106,2 0-302,13-16 0,-3 9 17,9-10-17,-9 13 5,-3 4 1,-2-1 11,0 1-6,0 2 6,-1 0 0,-1 3 39,-2 6-34,0-1 6,-2 4-11,-2-2-23,-8 11 45,3-7 1,-6 7-12,6-10 16,-1-2-16,0-1 17,0-1 11,-3 1-5,3-3 16,-5 1-34,10-5-10,-2 0 5,6-3 33,0 0 7,8-3-18,-3 0-5,8-2-23,-3 0 1,0 1-12,2-1 6,1-1 11,0 1-12,2-1 1,0 1-11,0 0-79,4 0 0,-7 2-733,7 0 134,-12 2-606,1 0-3158,-6 1 4464,-1 1 0,0 0 0</inkml:trace>
  <inkml:trace contextRef="#ctx0" brushRef="#br0" timeOffset="52968">14897 6917 18604,'2'-6'2818,"0"1"-891,-2 5-1765,-1 53-111,1-31-178,0 10 1,-1 0 193,1-5-67,0-7-6,1 4 59,0-10-53,1-3 0,0-2 22,1-3-16,0-2 16,0-3 224,0 0-224,1-4 0,6-11-33,-3 2 17,5-10-17,-6 8 5,1-1 6,0-1-11,0 0 11,0 1 0,-1 0 5,1 2-21,-2 1 21,0 2-5,0 0-17,-2 5-11,0 0-16,-3 4 44,0 7 28,-1 3-12,0 4 12,0 0 6,2 10-12,1-8 12,3 9-12,0-12 12,3 1 5,0-2 34,2-1 33,0-3 29,2-1 33,0-3 0,1-1-17,0-4-5,0-1-6,0-4-51,-1-2 6,-1-2 62,1-9-90,-4 5-21,0-8-35,-6 7-28,0 0-16,-2-1-52,-2 1-66,-1-1-101,-3 2-140,-1-2-207,-1 2-309,0-2-571,-2 1-2441,1 0 3920,-2 0 0,6 7 0,1 1 0</inkml:trace>
  <inkml:trace contextRef="#ctx0" brushRef="#br0" timeOffset="53309">15259 6622 20751,'23'19'81,"0"-1"1,12 16-21,-38-15 781,-3 0-786,-5 8 11,1-8 23,-3 4 27,3-9 333,1-3-305,-1-3 184,1-1-133,2-3 474,1-1-485,1-1-40,2-2-49,2-3-40,1-1-17,3-4-17,3-1-5,2-2-17,4 0 11,1-1-39,1 0-33,2 2-46,1 0-100,1 1-84,0 2-180,-1-1-318,0 2-690,-1 1-3758,0 0 5237,0 0 0,-7 3 0,-2 0 0</inkml:trace>
  <inkml:trace contextRef="#ctx0" brushRef="#br0" timeOffset="53558">15658 6847 21678,'36'-9'-2,"1"1"0,-4 0 0,-5 2-37,-10 2-50,-1-1 493,1 2-774,-1-1-150,0 1-1026,-2 0-4509,0 0-1988,-3 0 8043,-2 2 0,-6-1 0,-1 2 0</inkml:trace>
  <inkml:trace contextRef="#ctx0" brushRef="#br0" timeOffset="53817">15834 6627 21864,'-5'0'595,"0"0"1213,5 0-1707,10 62-3457,-7-36 3364,3 11 0,-1 1-13,-2-14-175,0-1 146,-1 1 131,3 7-271,-1-9-117,2 5-269,-2-12 929,2-2-4631,0-4 4528,1 0 0,-3-5 1,0-1-1</inkml:trace>
  <inkml:trace contextRef="#ctx0" brushRef="#br0" timeOffset="55334">16253 6515 22912,'47'-27'527,"-8"8"-404,-32 23-11,-1 3 0,-1 3-28,0 1-17,-3 2-17,-1 2-16,-1 1-23,-3 1-5,-2 1-6,-3 0-6,-1-1 12,-1 1-1,-1-3 7,-1 1 4,0-3 1,0 0 6,0-2-12,1-1 6,2-2-1,-1 0-16,4-3-11,1 1 6,4-5 27,4 1 0,1-2-3402,3-1 3391,3-2-6,3 0-10,2-2 5,2 0-28,1-1-17,2 0-151,8-3 6,-6 2-152,6-2-291,-11 4-3008,0 0-2811,-3 0 6943,1 0 0,-8 2 0,-1 0 0</inkml:trace>
  <inkml:trace contextRef="#ctx0" brushRef="#br0" timeOffset="55642">16566 6435 20451,'5'42'108,"-1"1"0,0-4 0,-1-5 16,-1-8 10,0 1 534,0 2-528,0 0 528,1 1-545,-1 0 12,1-2 68,-1-2-51,1-2-7,0-4 645,-1-2-690,-1-4 350,-1-2-366,-1-4 72,-5 0-162,-1-4 267,-6-2-356,1-1-73,-2-3-45,0-2-90,-2-3-167,1-2-342,0-1-852,2-2 1664,0-1 0,6 5 0,1 1 0</inkml:trace>
  <inkml:trace contextRef="#ctx0" brushRef="#br0" timeOffset="56153">16714 6434 20928,'1'39'7,"1"0"0,0-3 1,-1-6-19,-1-15 11,0 0 1128,2-4-1145,0-1 452,3-4-396,-1-2 216,2-3-188,0-1 632,0-2-671,1-3-17,1-4-16,-1-1-1,1-3-11,-2-1 0,1-2 17,-1 1 0,-1-1 0,1 1 0,3-10 0,-4 10 0,4-6-5,-5 14 5,0 2 0,1 1-23,1 2 1,-2 1 5,1 2-11,-3 2 23,-1 2 16,0 3 6,-1 1-12,0 2 12,0 2-11,0 0 5,0 1 6,1 0-1,1 0 1,1 0 0,2-1 22,1-1-5,1-1 27,1-1 18,2-3 10,0-1 35,0-3-12,0-1 5,0-2-5,0-2 11,0-2 1,-1-3 16,0-1 0,-2-3-17,0 0-11,-2-3-28,-1 0-23,-1-2-33,-2 1-11,-1-3-11,-1 0-29,-1-1 1,-2 0-79,-4-7 12,0 9-51,-2-4-101,2 10-140,0 4-308,1 1-936,0 3 1625,-1 1 0,4 1 0,0 1 0</inkml:trace>
  <inkml:trace contextRef="#ctx0" brushRef="#br0" timeOffset="56704">17137 6177 20184,'2'6'1126,"-1"-1"493,-1-5-1613,52-5-630,-32 3 599,11-1 0,-1 0-65,-13 0-61,-1 1 95,-1 0-375,-1 0-192,-2 2-688,-3-1-2284,-1 1-4987,-3 0 8582,-2 0 0,-2 0 0,0 0 0</inkml:trace>
  <inkml:trace contextRef="#ctx0" brushRef="#br0" timeOffset="56908">17206 6300 20901,'0'3'1412,"0"0"324,0-3-1596,54-1-95,-34 0-340,12 0 0,-2 0 283,-16-1 142,-3 0-169,-1 2-68,-1-1-16,-3 1-90,0-1-128,-3 1 297,0 0-858,-2 0 317,0 0 1,0 0 0</inkml:trace>
  <inkml:trace contextRef="#ctx0" brushRef="#br0" timeOffset="58491">18042 5981 18941,'-2'-3'2839,"0"1"-850,2 2-2028,-16 50-442,12-27 405,-5 9 0,1-1-69,7-8-343,1 0-2099,0 8-5412,1-11 7848,0 4 0,0-17 0,0-3 1</inkml:trace>
  <inkml:trace contextRef="#ctx0" brushRef="#br0" timeOffset="58826">18283 5996 20907,'-3'39'166,"0"0"0,0-3 0,2-6-20,7-11 799,3-1-817,0-1 7,3-1 10,2-3 310,3-2-259,1-3 11,2-3 12,0-2-12,2-3-17,0-4-16,-1-2-23,0-2-10,-1-3 4,-3 0-27,-2-2 146,-4-2-174,-2 0-23,-5-2-28,-1 1 426,-4 0-476,-2-1 5,-3 0-27,-4 1-7,-2 0-10,0 0-62,-1 1 17,-1 0-28,1 3-52,1 1-15,0 3-101,1 4-118,1 1-145,0 3-253,2 4-392,0 2-906,2 3 2105,0 4 0,3-6 0,0 0 0</inkml:trace>
  <inkml:trace contextRef="#ctx0" brushRef="#br0" timeOffset="59847">17780 6559 20011,'-4'0'985,"1"0"1357,3 0-1704,106-9-520,-57 5-1508,-6 0 1,7 0 0,-6 0 1440,12-2-26,-27 3 0,2 1-258,13-3 0,1-1 266,-11 3 1,0-1 8,11-1 0,-2 0 0,-13 2 0,-2-1-908,26-2 939,-4-1-647,-3 2 607,-5-1-16,-5 2-34,-6 0-27,-7 2 1815,-2 1-2074,-11 1 1536,-3 0-1737,-10 0-233,-8 0-2271,-2 0 3008,-7 1 0,11-1 0,1 0 0</inkml:trace>
  <inkml:trace contextRef="#ctx0" brushRef="#br0" timeOffset="63717">16837 7267 17725,'-3'0'1334,"1"1"2637,2-1-3708,4-6 0,6 1-16,7-5-23,7 2 0,3 0-551,2 0 479,4-1-24,0 1-27,2 0-34,-1 0-16,-1 1-29,-3 1-5,-4 2-76,-4 1 71,-5 2-7,-2 0 1,-7 1-12,-1 0 6,-6 0 424,0 0-631,-7 3 78,3-2-196,-6 3-184,4-3-320,0 0-633,-1 0-2246,0-1-5271,1 0 8979,0 1 0,3-1 0,0 0 0</inkml:trace>
  <inkml:trace contextRef="#ctx0" brushRef="#br0" timeOffset="64700">17245 7035 10942,'6'-7'3193,"-1"2"-2034,-5 5 4918,0 0-5724,10-1-95,-7 6-84,7 3-90,-9 8 0,0 3-22,-1 1-12,0 1 17,0 2-22,0 0-11,0 1-6,0 0 0,0-1-11,0 7-1,0-9 12,0 2 0,1-11 28,0-4 6,2-2-6,0-4 22,2 0-10,1-3-24,1-1 1,1-4-17,1-3-5,1-3 5,0-2-6,0-3 0,1-1-10,-1-2-1,1 0-11,0 0 5,0 2 1,0 1-6,-2 2 0,-1 3 0,-2 2-6,-2 3-5,0 2-6,-1 2 6,-1 1-6,0 1 12,0 0 10,0 3-5,0 0 0,0 3 6,1 7 0,0-2-1,0 5 1,0-2-1,0 0-5,1 9-11,2 2 22,1 0 1,0-1 21,0-10 18,0-1-1,2-2 12,-1-2 33,2-2 11,1-3 17,0-2-11,2-3-11,0-3-22,0-3-12,0-3 6,1-1-23,-3-2 0,0-1-5,-3-1-17,-2-1 17,-3-7-39,-1 6-29,-4-6-78,-4 1-22,-2 5-62,-4-5-72,2 7-85,-1 0-111,0 2-186,0 0-392,0 2-1114,1 3 2145,-1 1 0,5 5 0,1 0 0</inkml:trace>
  <inkml:trace contextRef="#ctx0" brushRef="#br0" timeOffset="65135">17735 6817 18005,'3'-2'650,"-2"0"1417,-1 2-1860,47-16 0,-29 11-72,35-10-12,-41 18-28,-1 3-39,-3 1-6,-1 3 23,-3 5-34,-3 5-27,-3 0-7,-3 0-10,-2-6-1,-3 0 0,1-1 18,-2-1 4,-1-1 18,1-1 33,-1-2 51,2-2 45,2-1 22,1-3 151,1 0-252,4-2-28,1-1-39,3-2 5,3-1 6,2-1 22,2-1 12,2 0 22,1 0 95,8-1-89,-4 1-17,6 0 61,1 2-89,-5 1-12,5 0-5,-8 1-22,-2 2-28,-2-1-1,-2 1-22,-3 0-27,-2 0-164,-1 0-2060,-2 0-7535,-1 2 9360,0-1 1,0 1 0,0-1 0</inkml:trace>
  <inkml:trace contextRef="#ctx0" brushRef="#br0" timeOffset="67084">18251 7019 14281,'-4'3'1451,"1"0"-1283,3-2 3792,-1-1-3613,-1 0-174,1 0 2656,-1 0-2633,7 0-34,0 0-27,6 0-23,-1-1-45,3 0 84,10-2-84,-5 0 12,9-1-12,-7 1 0,0-1-11,1 0 0,-1-1-22,-1 2-23,-2-1-5,-1 1-79,2 0-162,-4 1-40,-1 1-156,-7 0-269,-3 1-562,-3 0 0,0 0 0</inkml:trace>
  <inkml:trace contextRef="#ctx0" brushRef="#br0" timeOffset="67347">18395 6853 19221,'0'-6'1523,"0"2"1592,0 4-3003,5 58-1530,-3-36 1443,1 12 0,0 0 3,-1-18-17,1 1-16,0-1 466,0-1-489,-1-2 218,0 0-408,1 2 22,-2-4-73,1 1 694,0-6-980,-1-2-369,2 0-1019,0-2 1943,1 0 0,-1-1 0,-1-1 0</inkml:trace>
  <inkml:trace contextRef="#ctx0" brushRef="#br0" timeOffset="67795">18945 6843 16135,'5'3'2363,"-1"0"2830,-4-3-5042,1 49 84,3-20-188,-3 2 1,1-1-573,3-2 575,-1-10-22,-1 0 190,0 0-212,-1 0-1,-1-1-16,0-1-6,-1-1 100,0-1-134,-3-1-16,0-2-67,-2-1 224,-2-2-991,-4 1-86,2-4-1040,-4 1 2027,2-5 0,6 0 0,-1-1 0</inkml:trace>
  <inkml:trace contextRef="#ctx0" brushRef="#br0" timeOffset="68031">18875 6636 22077,'2'-7'2722,"-1"1"-2621,-1 6-644,0 0 207,0 3-241,2 0-2761,2 5 3338,2-3 0,-2-1 0,-1-2 0</inkml:trace>
  <inkml:trace contextRef="#ctx0" brushRef="#br0" timeOffset="71201">19074 6718 21707,'-2'-4'1104,"0"-1"-605,3-2-404,1 1 28,5-5-100,1 5-12,3-2 0,-2 3-11,2 0 6,0 1-1,1 0 6,0 1-5,1 1 5,0 0 0,0-1 17,6 0-5,-4 2 10,4-1-10,-7 2-6,-1 1-6,0 2-11,-3 2 17,0 3-23,-3 2 0,-1 8-16,-3 3 22,0 1 6,-4 0 5,-4 1-6,0-5 1,-5 5-6,3-9-11,-2 1 0,0-3-6,0-1-6,-8 2 12,4-3-6,-4 1-5,5-4 16,0-1 1,2 0 5,1-2 0,1-1 0,2-1 17,1-1-6,3-1 34,1 0-57,2-1 1,1 0-6,0-3 23,2-1 0,1 0-1,1 0 6,2 0 1,0 1 4,1 0 24,1 0-35,2 1 34,0 0 51,8-2-6,-3 2-28,7-1 0,-4 1-6,0 2 46,10 0-35,-7 0 1,6 0-1,-9 1 12,-1 0-11,-1 1 11,-1 1-40,-1 0 6,-2 0-27,-2 1-7,-3-1 1,-1 0-23,-3 0-11,-1-1-252,-1 0-975,-1 0 1,0 1-1</inkml:trace>
  <inkml:trace contextRef="#ctx0" brushRef="#br0" timeOffset="71808">19570 6695 20168,'6'-4'901,"-1"0"-447,-5 4 930,0 0-1345,6 49-17,-5-31-202,2 11 1,0-1 201,-3-14 72,1 0-94,0-1 0,0-2-22,2-2 44,-1-2 1,1-2 309,-1-2-287,2-2-11,0-1-1,0 0-16,0-3 0,0-1-12,1-3-5,0-1 0,0-1-11,0-1 6,1 0-1,0-2 0,0-1-22,0 0 28,1 1-11,-1-1 22,1 2 12,-1 1-12,0 1 0,0 2 0,-1 1 6,1 2-11,-2 2-6,1 0 5,-2 2 1,0 0 11,-1 1 5,1 1-16,-1 3 16,0 1 12,1 0-1,-1 1 12,1 1 6,0 0-1,0 1 6,0 0 22,0 1-10,1 0 4,1 1 12,0-1-16,1 0 21,1-2-22,0 0 1,1-2-1,1-1 6,0-1 5,1-1 0,0-2-10,1 0-1,0-3 0,-1 0-5,0-2 16,-1-2-16,1-1 10,-3-1 1,1-2 50,-1-7-89,-3 3 11,1-6-17,-4 6-17,0-1 6,-1-1-28,0-1 5,-1 1 0,-1 0 6,-1 0-11,-2 1-6,1 2-5,-2 1-12,1 3-22,0 1-28,0 3-50,1 1-28,1 2-40,1 1-50,0 1-28,0 0-78,0 1-107,-1 1-168,1 1-337,0 1-743,-1 0 1713,0 0 0,2-2 0,-1 0 0</inkml:trace>
  <inkml:trace contextRef="#ctx0" brushRef="#br0" timeOffset="88183">12194 8213 5739,'3'-3'3529,"0"0"3696,-3 3-6530,6-13-12,-4 8 28,5-10-33,-6 12-6,1 0-67,-1 1-62,-1-1-33,1 2 1053,-1 0-1406,1 5 16,-1 0-10,0 6-40,0 2-11,-1 1-34,0 3-5,0 1-11,-1 1-23,1 0-17,0 0 6,0 1 6,1-1-34,0 0 11,1-1-22,0-1-34,2-1 6,1-2-39,0-1-309,1 3 6,0-4-268,0 2-489,-2-5-1001,-1-2 2139,0-1 0,-1-3 0,-1 0 0</inkml:trace>
  <inkml:trace contextRef="#ctx0" brushRef="#br0" timeOffset="88514">12552 8168 19277,'5'-1'1014,"-1"0"1288,-4 1-2229,-3 56-4790,4-35 4728,-2 12 0,1-1 11,5-15 1283,1-1-1255,2-1-5,0-1 759,2-3-725,0-3 5,2-2 22,0-3 2738,1-1-2760,1-3-11,0-2 5,0-3 12,0-3-12,-1-2 23,0-1-23,-2-1-11,-1-1 1,-2 0-12,-1 0-28,-3 0 5,-1 0-10,-2 0-12,-1 0-39,-3 1-28,-2 1-51,-2 0-94,-3 2-410,-8-3 119,3 5-192,-6 1-408,5 4-661,-1 2-2180,1 1 3933,-2 2 0,9-1 0,0 2 0</inkml:trace>
  <inkml:trace contextRef="#ctx0" brushRef="#br0" timeOffset="89147">11805 8812 18072,'-7'6'1144,"2"-2"-24,5-4-600,47-5-2732,-20 1 2372,7-1 0,0 0 58,4-2-84,-7 1 1,1 0-23,20-4-64,-16 3 0,1-1 30,17-3-33,-25 5 0,0 1-6,0-2 0,0 1 6,1 0 0,0 0 8,0 0 0,-1 0 3,-1 0 0,1-1 70,9-1 0,1-1-59,-10 2 0,-1 0 11,8-1 1,-1-1 72,10-2 6,-4 0-6,-3 0-11,-3 1 635,-4 1-647,-4 0-4,-3 2-24,-3 0-4,-4 2 16,-4 1 22,-3 0 467,-3 2-344,-3 0-117,-2 0-134,-3 1 1389,-3 0-1412,-1 0 142,0 0-125,-1 1-11,0-1-6,0 1-27,0 0-102,-2 0 17,3 0-33,-2 0-85,4 0-66,-1 0-734,0 2 134,1-1-566,0 2-2700,1-1 4179,-1 2 0,2-2 0,0 0 0</inkml:trace>
  <inkml:trace contextRef="#ctx0" brushRef="#br0" timeOffset="91977">10967 9328 17619,'-8'3'879,"2"0"-700,6-3 869,0 0-757,4 2-22,0-1-45,5 2-45,-1-2 68,7 0-147,-3-1 12,5 0 6,-3 0 5,0 0 118,8-3-135,-6 1-16,5-2-17,-8 1-6,-1 1-22,-2-1 11,-1 1-5,-2 0-12,-1 1 6,-2 0-11,-1 1-1,-2-1-33,0 1-101,-5 1-45,1-1-78,-3 2-101,2-1-1007,-1 0-416,2 0-4094,-2 0-969,4-1 6811,-1 0 0,1 0 0</inkml:trace>
  <inkml:trace contextRef="#ctx0" brushRef="#br0" timeOffset="92635">11390 9159 13995,'2'-5'2952,"0"2"1332,-2 3-3953,3 46-174,-2-25-90,1 8 0,0 0 51,-2-6-18,1-2-32,0 1-23,1-2 0,2 7-23,-1-7-5,2 3 6,-1-10 10,1-3 6,-1-3 6,0-3-6,0-2 1,0-1 16,2-4-28,-2-1-34,2-4-11,-3-2-28,1-1-27,-2 0 16,1-1-6,-2-1 12,1 0-68,1-6 78,-1 5 1,1-3 5,-2 3 23,1 4 22,-1-1-22,0 5-23,0 2-16,0 2 33,-1 1 45,2 7 34,1 4-34,0 4 5,1 1 19,0-2-30,1 0 0,1 1 1,0-1-6,2 0 16,5 5-33,-3-6 34,11 6-6,-9-11 17,5 1 5,-4-6 12,-2-2 10,2-4 12,-1-1 23,0-4-23,0-2 5,-1-1-10,0-1-1,-3-1 6,-1-1-11,-2 0-11,-3-1-40,-1 1-11,-2 0-22,-2 0-23,-2 1-44,-1-1-51,-2 0-89,-1-1-51,-1 1-78,-1 0-108,0 1-183,-1-1-543,1 1-2046,0 1 3227,1 0 0,4 6 0,1 2 0</inkml:trace>
  <inkml:trace contextRef="#ctx0" brushRef="#br0" timeOffset="93077">11736 8995 14398,'5'-6'611,"0"1"-191,-5 5 2212,0 0-2346,45 2-185,-32 2-29,35 9-77,-44-2 22,-1 5 61,-4 3-39,-2-5-16,-2 4 10,0-6 6,-2-1 51,0-1 23,0-2 16,0 0 5,1-2 28,1 0 34,0-3 12,1-1 16,1-1-34,1-1-44,0-1-29,2-1 45,-1-4-100,2 1 22,1-3 11,1 3-11,2-1 23,1 0-18,2 0-16,1 1 11,0-1-28,2 1-6,0 0-27,0 0-18,0 2-21,-2 0-12,0 2-12,-1 0-111,1 0 34,-3 1-68,0 1-95,-3 0-168,-1 2-532,-1 0-2852,0 1 3832,0 1 0,-1-3 0,0 1 0</inkml:trace>
  <inkml:trace contextRef="#ctx0" brushRef="#br0" timeOffset="93422">12040 9248 14141,'-1'3'1120,"-1"0"3019,2-3-3987,49-20-2280,-30 12 2147,10-4 1,0 1-2957,-13 6 2825,-2 0 844,-2 3-1129,-1 0-192,-4 2-245,-1 0-7,-3 0-5107,-1 1 5948,-1 1 0,-1-1 0</inkml:trace>
  <inkml:trace contextRef="#ctx0" brushRef="#br0" timeOffset="93933">12138 9063 13138,'1'-6'-537,"0"1"2631,-1 5-1848,-6 12 51,4-8 17,-5 9 342,6-11 3001,1-1-3338,0 1-296,0-1 94,0 3-55,0 0 16,0 3 17,0-1 17,0 3 191,1 10-230,-1-4-12,2 7-10,-1-9-1,1-1-5,0 1 0,-1 1-12,1-1 1,-1 1-6,1-1-6,-1 0 6,1-1-11,0 0 0,0 0-23,-1-1 12,1 0-6,0-2-11,0-1-17,0 0-34,0-2-39,-1-1-50,1 0-62,-1-1-470,1-2 11,-1-1 158,0 0 1,-1-1-1</inkml:trace>
  <inkml:trace contextRef="#ctx0" brushRef="#br0" timeOffset="94961">12603 9003 14068,'3'-9'3226,"-1"1"-2224,-2 8 3155,0 0-4011,1 7-29,0 1-66,2 8-18,-1-1 12,3 13-17,-1-5-6,1 8 12,1 1-17,-1-7 5,2 8 6,-2-12 0,0 0 67,3 5-50,-3-5 22,2 2-11,-3-8 23,0-2-12,-1-2 23,0-1 10,-2-1-4,0-2 4,-1 0-27,-2-1 11,-5 3-84,-7 0-28,-1 0-28,-3-2-22,4-2-3432,-2-1 3337,1-1-96,0-1-101,1-1-212,2-1-393,1-2-868,2-1 1843,2-4 0,3 3 0,1 0 0</inkml:trace>
  <inkml:trace contextRef="#ctx0" brushRef="#br0" timeOffset="97122">12815 8883 19484,'3'-15'829,"0"3"-638,-1 9 4,1 0-10,-1-1-22,1 1-18,-1-1-38,2 0-35,0 1-4,0-1-12,0 1 5,1-1 1,1 1-1,0-1 7,1 1-7,0 0 12,-1 1-28,1 1 5,-1 1-5,0 0 0,-1 1 152,2 10-147,-3-1 0,2 9-27,-5-5 44,-1 8-45,0-5-5,-2 5-6,-1-6 62,-5 5-34,2-5-5,-5 4-28,3-8 5,-3 0 11,0-1 1,0-1-18,0-1 29,1-1 5,1-2 11,2-3 62,0-1-95,3-1 0,0-2 0,3-2-12,0-3 12,2 0-17,1-1 6,2 0-12,1-1 12,1 2-6,4-3 11,-2 3-17,4-1-5,-3 3 28,0 0-23,0 1 1,1 1 5,0 0-11,0 0-12,-1 2-5,2-1-45,-1 1-50,1 0-504,3 1-79,-3 0-638,2 2-2510,-6 0 3854,1 2 0,-5-3 0,0 1 0</inkml:trace>
  <inkml:trace contextRef="#ctx0" brushRef="#br0" timeOffset="97618">13098 8843 21220,'18'39'125,"0"0"0,-2-3 0,-4-8-7,-8-20-28,-1-2 33,-1-1 191,-1-4-196,-1 0-40,0-5-78,1 1-17,-1-4 17,2 0-16,-1-1-12,1-1 0,0 0-17,0 1-11,2-4-28,3 2 67,-1 1-5,1 2 16,-3 6 6,0 0 11,0 0 0,-1 1 1,0 0-12,0 1 0,0 1-6,0 2 12,0 1 27,1 5-16,0-2-6,1 3 0,0-2 6,0 1 0,1-1 11,1 0-22,1 0 27,-1-2 34,2-1 6,0-2 118,6-1-96,-4-2 11,4-2 12,-4-2 5,-2-2 6,1-3-17,-1 0 11,0-1-11,-2-2 0,0 0-17,-3 0 12,0-6-102,-3 5-16,0-6-45,-4 6-213,-4-7 6,0 6-583,-8-10-750,3 6-8235,-2 0 9674,4 7 1,4 5-1,5 4 1</inkml:trace>
  <inkml:trace contextRef="#ctx0" brushRef="#br0" timeOffset="98018">13692 8411 19003,'1'-4'1797,"-1"1"1278,0 3-2991,35 11-22,-22-4-12,27 9 6,-26-2-72,0 2-18,1-1-67,0-1-72,-5-5-107,-1-1-202,-1 0-274,-1-1-712,-2-1-4111,-1-1 5579,-2 0 0,-1-3 0,0 0 0</inkml:trace>
  <inkml:trace contextRef="#ctx0" brushRef="#br0" timeOffset="98280">13850 8358 22263,'-38'36'56,"-1"-1"0,4-3 0,7-3-73,11-3-843,5-6 731,-2 5-85,8-9 136,2-2-421,2-3-142,1-2-782,1-3-4122,1-2 5545,1-1 0,-1-3 0,1 1 0</inkml:trace>
  <inkml:trace contextRef="#ctx0" brushRef="#br0" timeOffset="99821">14400 7918 15074,'-32'-11'145,"0"1"1,-21-8 354,42 18-422,2 0 137,0 1-125,3 0 35,-1 1-64,1 2 205,0 0-187,0 0 27,0 1 17,0 0 1,1 1-7,-1 0 180,0 3-90,2-2 40,-1 3 66,2-3 57,1 3 45,0 0 50,0 2-34,2 0-45,-1 2-67,1 0-89,0 1 84,2 10-214,-2-4-16,3 8-28,-2-5 0,0 3 6,0 2 5,0 3-543,-1 3 571,0 2-5,0 2-6,0 2 5,0-1-947,-1 2 908,-1-1 0,2 0-5,-1-2 0,1-1-17,1-2 6,0-1 5,2-2 11,0 0 17,0-2-334,-1-2 346,1 0-1,-1-3 23,1 0-17,-1-1 90,2 10-118,-1-9 11,1 7-17,0-12 1,-1-2-12,0 0-6,0-1 1,-1 0 488,0 0-455,0 0 912,-1-1-923,2 0 388,-1 0-411,1-1 1,0-1 5,2-1-17,1-1 1,0-3-12,0 0-5,0-2 10,0-1-10,-1-1 16,-1-1-22,-1 0 6,0-1 16,-2 1-10,0 0 10,-1 0-5,0 1 11,0 1-11,-1-1-1,0 2-10,-1-2-6,1-1 11,1 0-5,0-3-1,0 0-5,0 0-11,0-1 17,0 1-6,0-1 11,0 1 11,1 0-10,0-1 4,0 0-4,1 0 21,1 0 1,2 0 5,1 0-17,3-1-16,2 0-23,3 0 6,1 0 11,11-2 11,-5-1-11,8-2 11,-8 0 1,2 0 4,0-2 24,2 0-18,1-1 6,0 0 6,1-2-12,-1 1-5,0 1-23,6-4-11,-9 6 1,3-3-12,-14 5-17,-2 1-17,-3 1-201,-2-1-62,-3 2-324,0-2-775,-4 0-3958,-1 0 5382,-3-1 0,3 1 0,-1 1 0</inkml:trace>
  <inkml:trace contextRef="#ctx0" brushRef="#br0" timeOffset="101393">14571 8002 23629,'8'-2'140,"1"0"-84,1-3-6,1-1-16,3 1 16,0-1 1,1 0-6,1 0 5,0 1 0,-1 0-22,0 1 6,0 0-6,-2 1-17,-1 0-11,-1 1 0,-3 0 0,-1 2-28,-3-1-11,-1 1-174,-2 0 45,0 2-101,-3 0-139,-2 2-231,-3 1-426,-2 0-866,0 1 1931,-3 0 0,6-2 0,0-1 0</inkml:trace>
  <inkml:trace contextRef="#ctx0" brushRef="#br0" timeOffset="101977">14860 7853 16118,'8'-6'1450,"-2"1"-643,-6 5 2637,0 0-2804,17 38-495,-13-21-67,5 12 1,0 0-40,-8-9-11,1 9-11,0-11-6,0-1 6,1-3 5,0-2-5,0-3 6,0-1-7,0-3 1,0-1 34,0-2-1,0-2 6,1 0-22,-1-1-18,0-2-27,5-11-11,-3 5-12,3-8 1,-4 7-12,1-2 11,0 1 1,1-1-1,0 0 12,0 0-6,0 1 11,0 1 6,0 2 5,-1 1 0,0 1 1,-2 2 16,0 1 0,-1 1-11,0 1 6,-1 1 16,1 3 6,-1 1-5,1 4-1,0 1 12,0 2-12,0 2-5,1 1 11,0-1-11,1 1 5,0-1 0,1-1-5,0 0 6,2-2-1,0-2 17,0-2 12,1-3 72,5-1-62,-3-6 12,4 0 6,-5-6-1,1 0 6,-1-3-17,-1-1-5,-1-2-1,-1 1-21,-2-1-12,-1 1-17,-1 0-28,-1 1-17,-1 2-66,-1-1-102,-2 2-582,-4-6 95,1 6-359,-4-4-788,3 6 1836,-1-1 0,4 5 0,1 0 0</inkml:trace>
  <inkml:trace contextRef="#ctx0" brushRef="#br0" timeOffset="102350">15202 7719 15210,'5'-6'1194,"-2"1"-808,-3 5 2639,0 0-2835,47-13-33,-33 13 11,34-9 117,-45 21-156,-1-2-28,-2 4 5,0-4-10,-2 0 4,0 0-4,-3-2-18,1 1 12,-1-3-18,-1 0-21,1-1-18,-1 0-5,0-2 107,-2 1-62,3-2-1,0-1-10,4 0-6,1-1-39,2-1-6,1-1-17,4 0 18,-1 0-18,6-2-44,4 1-12,0 0-61,1 1-84,-5 1-225,0 1 432,9 0 0,-12 0 0,5 1 0</inkml:trace>
  <inkml:trace contextRef="#ctx0" brushRef="#br0" timeOffset="102683">15480 7965 17988,'3'8'2112,"0"-2"-1339,-3-6 1804,0 0-2521,29-5-23,-16 3-10,24-5 16,-21 4-5,0 0-1,0-1 6,-2 1-16,0 0-1,-1 1 1,0 0-23,-4 0-12,-1 1-16,-5 1-1562,-1 0 212,-7 1-8453,0 0 8641,-2 0 0,3 0 0,3-1 0</inkml:trace>
  <inkml:trace contextRef="#ctx0" brushRef="#br0" timeOffset="103260">15921 7820 22397,'20'25'577,"-3"-2"-292,-11-4-178,-1-4-23,2 6 39,1 4-73,-1-7-16,2 8 0,-3-9 5,-1-1-11,0-1 17,-1-1 33,0 3-33,-3-7-6,1 3 45,-5-5-73,-1-3-33,-4 1-40,0-4-27,-4 0-35,0-1-21,-3-1-247,-7-1-487,1-3-192,0-1-1718,6-2-6066,7 3 8855,3-1 0,2 3 0,2 0 0</inkml:trace>
  <inkml:trace contextRef="#ctx0" brushRef="#br0" timeOffset="103694">16164 7848 19899,'4'-2'1075,"0"1"1070,-4 1-1993,4 39-96,-3-22-17,4 30 11,-2-26-16,1-7 16,1 4 34,-1-10-11,0-1 11,1-3-11,1-2-12,-1-1-27,0-1-12,0-2-10,0 0-18,-2-2 0,0-1-22,-2-2-22,0 1-23,-1-1 0,0 0 1,-2-1-7,-1 2 12,-1 0-17,0 1 6,-1 2 5,2 0-45,-1-1 73,1 2-16,0-1-23,1 2 11,0 1-129,1-2-577,0 2 286,-1 0 213,1 2-28,-1-1-5,2 2 16,0 0 34,0 0-23,0 0-134,0-1-398,0 1-1512,0-1-5752,1 0 8082,0-1 0,0 0 0</inkml:trace>
  <inkml:trace contextRef="#ctx0" brushRef="#br0" timeOffset="104265">16128 7638 18342,'24'-24'238,"0"0"0,16-14-98,-30 40-34,0 1 888,0 3-893,-1 1 335,-1 2-313,-1 1 164,0 2-164,-3 1 90,0 10-129,-2-5-23,-1 8-22,-2-6-22,-1 1 0,-1 0-11,-2-1 5,0 0-11,-2-1 0,0-1 512,0-2-489,-1-1-11,-1-2 4,-5 2-44,3-5 34,-5 0-6,5-4 6,0-2-1,2-2 12,0 1-11,2-2 5,2 0 11,0 0-16,3-1-1,0 1 68,1-1-67,6 0 22,-1 0 17,6 0 83,4 0-38,-3 0 128,12 0-72,-9 0 0,5 0 10,-4 0 18,-1 1-6,0 0 6,1 0-23,-1 2-17,1-2-11,-1 1-27,0-1 27,4 1-112,-4-1 11,3 0-16,-8 0-17,-2 0-79,2 0-39,-5 0-106,1-1-224,-3 0-2818,-2 1 0,0-1 0</inkml:trace>
  <inkml:trace contextRef="#ctx0" brushRef="#br0" timeOffset="104884">16611 7779 22135,'-4'50'101,"2"-8"-101,2-29 226,0 5-220,1-5 87,1 3-70,2-8 32,1-1-38,1-3 116,1-2-122,-1-1 0,1-1-5,0-3-12,0-1-10,-1-3-1,0-1-17,-1-2-11,0 0-16,-1-2 5,1 1 0,-1 0 17,0 1 5,-1 1 17,-1 1 12,0 1 5,0 1 16,0 2-10,-1 1 0,1 0-1,-1 2-22,0 0 17,1 0-5,-1 1 10,2 0 23,0 3 0,0 0 0,1 3 0,-1 1 12,-1 0-1,0 2 0,0 1-5,0 0-6,1 1-6,0 1 45,4 5-22,-1-4 0,4 3 0,-3-6 39,2-1 5,0-3 23,0-2 6,1-1-29,-1-3 18,0-1 5,0-2 5,0-3-16,0-3 0,-2-1-17,1-2-11,-3-1 0,1-2-17,-3 0-12,0 0-32,-2 0 10,0 0-22,-1 1 0,0-1-17,-2 0-39,1 0-11,-3 2-151,-1-4 33,0 7-90,0-1-150,1 8-270,1 1-526,0 3-2599,-1 2-5136,1 0 8956,0 2 0,1-3 0,2 0 0</inkml:trace>
  <inkml:trace contextRef="#ctx0" brushRef="#br0" timeOffset="107011">14586 8362 9246,'0'3'3332,"-1"0"6010,1-3-8619,-2 0-655,5 2-1,-3-2 241,3 2-179,-2-1-51,-1 1 0,2-1-16,-1 0 28,1-1 5,1 0-6,-1 0 18,3 0-29,-1 0-11,1 0-5,2-1-6,0-1-11,2 0-12,2-1-10,2 1 22,1-1-29,2 2 12,1-1-16,2 1-24,3-1 29,1 0-11,2 0 5,1-1 11,1 2-16,1-3 16,1 0-546,1-1 563,1 1 6,1-2-12,1 1 12,2 0-11,0 0-12,1 0 0,-1 0-16,1 0-815,0 0 820,2 0-6,1 0 1,1 0-23,0 0 25,-10 1 1,0 0 8,16-2-596,-16 3 0,0-1 612,10-2-5,-1 1-633,0 0 633,-3 0 6,-1 1 0,-3 0 62,-2 1-68,-2 0-6,-2 0 12,-1 1-6,-1 0-17,-2-1 688,-1 1-682,-2-1 1234,-1 1-1189,4-1 804,-6 0-815,2 0 458,-7 1-464,-2 1-6,-1 1 0,2-2-16,-3 2-12,2-1-5,-3 1-1,-1 0-5,0 0 11,-2 0-5,1 0 11,-1 0-12,-1 0 7,0 0-12,0 0 11,0 0-11,-1 0 0,1 0 0,-1 0-39,1 0-1,-1 0 7,1 0-6,0 0-108,0 0-4658,-1 0 2105,-5 0-5964,3 1 8664,-5 0 0,5 0 0,0-1 0</inkml:trace>
  <inkml:trace contextRef="#ctx0" brushRef="#br0" timeOffset="107921">14445 8923 20654,'32'-4'274,"-1"-1"1,22-3-146,-42 6-51,0 1 517,-1-1-578,0 1 164,-3 0-203,1 1 55,-3-1-173,-2 1 222,0 0-1203,-2 0 1,0 0 0</inkml:trace>
  <inkml:trace contextRef="#ctx0" brushRef="#br0" timeOffset="108477">14739 8799 20472,'2'36'60,"0"1"0,0-3 0,0-5-38,1-13 6,0 0 992,0-1-1020,0-1-6,1-2-5,-1-1 369,1-2-358,1-2 204,-1-3-204,1-1 584,1-2-590,1 0 6,1-4 11,0-1-11,0-5-5,1 0-7,0-3 7,0 0-6,1-1-135,11-17 51,-6 8 61,4-7 6,-10 15 6,-4 7-12,-2 2-5,-1 2-23,-1 1-38,1 1 128,-2 8-17,0-3 17,0 8 0,0-3-3381,0 0 3398,0 1 0,0 1 44,2 6-38,1-5-18,2 5 29,4-1-45,-1-5 3408,3 3-3386,-1-7 79,6 0 100,3-4-78,-1-2 17,-1-5 11,-5-2-11,-1-2 0,-1-3 5,-1-1-50,-1-1-22,-1-1-34,-2 0-39,-2-1-29,-2 1-161,0-7-29,-2 6-67,-1-6-145,-1 6-286,-1-1-606,1 1-3045,-1-2 4351,-1-1 0,3 8 0,0 1 0</inkml:trace>
  <inkml:trace contextRef="#ctx0" brushRef="#br0" timeOffset="108818">15180 8596 18576,'5'-6'1060,"0"2"-691,-5 4 1003,0 0-1299,39 14-51,-29-6 1,29 12-18,-39-10 12,-1 1 5,-1-1-5,-3 1 0,0-2 22,-1-1-5,-1 0-6,0-2-6,0 0 12,-1-2 11,1 0 33,1-2 56,1-1-27,1 0-6,1-1 23,1-4-102,3 1-5,1-3-23,3 2 12,0 0-23,2-1 0,1 2-16,1-2-7,1 1-32,2 0-64,-1 1-93,1 0-824,5 1 17,-5 1-1193,4 1 2229,-6 0 0,-5 0 0,-1 0 0</inkml:trace>
  <inkml:trace contextRef="#ctx0" brushRef="#br0" timeOffset="109138">15496 8847 24486,'42'2'196,"-5"-1"-51,-18-6-66,-5 2-6,5-1-29,-8 1-10,-1 1-23,-1 0-16,-1 0 5,-2 2-17,-1-1-17,-2 1-11,-1 0-985,-1 0-1256,-5 1-3353,1 0 5639,-3 1 0,5-1 0,-1-1 0</inkml:trace>
  <inkml:trace contextRef="#ctx0" brushRef="#br0" timeOffset="109661">16002 8642 12869,'8'-4'3759,"-1"0"-1328,-7 4 1411,0 0-3624,0 7-61,0-2-50,0 7-40,0-2 0,2 2 0,0 1-22,0 1-6,1 2 0,0 0-5,1 1-12,0 1 40,1 7-34,-1-5 17,1 5-6,-1-9 17,-1 1-11,1-1 84,0 6-68,-1-6 18,0 5-23,-2-8 162,-2 5-156,-1-7-40,-3 2-39,-2-7-44,-1-2-79,-3-1-112,-2 0-2588,-12-1-3170,8-2 6010,-9-3 0,19 2 0,0-3 0</inkml:trace>
  <inkml:trace contextRef="#ctx0" brushRef="#br0" timeOffset="109852">16020 8523 22235,'11'20'-9831,"-1"-2"9385,-8-15 0,-1-1 0,-1-1 0</inkml:trace>
  <inkml:trace contextRef="#ctx0" brushRef="#br0" timeOffset="110734">16339 8651 19924,'29'-20'18,"1"-1"1,-3 2 0,-5 6 20,-13 12 77,-1 0-37,0 0 40,-1 1-19,0 0 318,0 12-334,-4-4-6,2 11-56,-6-8-5,-1 3-34,-1 0 17,-1 1-11,0 1 0,-1 0 11,-1 0-11,-1 0-17,0-2 5,-1 0 18,-1-2-12,1-1 17,-2-2 11,1-2-11,-1-1 11,2-2 17,0-2-5,2-1 38,-1 0-16,3-2-6,-1 0-5,4-1-17,1-2-17,0 0 0,1 0 11,1 0-11,1 0 17,3-1-28,-1 2 145,9-2-39,-5 2 17,5-1 17,-5 3 11,1-1 17,1 2-11,1-1 0,0 1-40,0 0 34,5 0-117,-3 0-18,3 0-16,-5 0-129,4 2-67,-4-1-158,3 3-251,-7-2-621,0 1-3059,-1-1 4296,0 1 0,-3-2 0,-1 0 0</inkml:trace>
  <inkml:trace contextRef="#ctx0" brushRef="#br0" timeOffset="111258">16700 8589 17736,'9'0'1782,"-2"-1"-1172,-7 1 1104,0 0-1669,3 53-919,-1-34 891,0 12 0,0-3 0,0-18 258,2 0-230,-2-3 6,3-1 27,-2-5 6,1-1-28,-1-2 22,2-5-83,-1-1 698,1-4-693,-1 2 6,4-8-17,-3 6 11,3-7-6,-4 10-5,0 1-11,2-3 22,-2 4 5,0-1 12,-1 4-28,0 1 0,-2 2-1,1 0 7,-1 1 5,1 0-11,-1 1-6,1 2 22,0 1 7,1 3 4,0 1 7,1 5-12,-1-2 6,2 5 5,0-4-11,0 0 1,0 0-1,2 0 11,4 4 12,-2-4 5,5 2-11,-6-8 62,1-1 10,-1-4 376,11-4-308,-9-1 28,7-5-28,-12 0-11,-1-1-28,0 0-6,-2-7-106,-1 4-51,0-4-38,-3 5 10,-1-1-11,-3 1-16,0-1-12,-1-1-39,1 1-39,0 1-51,0 0-106,0 1-297,2 1-745,0 1 530,1 2 0,1 3 0,1 0 0</inkml:trace>
  <inkml:trace contextRef="#ctx0" brushRef="#br0" timeOffset="113552">16860 7519 6557,'3'-8'4156,"0"3"-3204,-3 5 6459,0 0-6891,4-7-27,-3 5-45,3-5-45,-3 7 247,0-2-426,0 2-45,0-2 57,1 2-79,-1-1-90,0 1-5,1-1 5,0 1 0,0 0-5,0 0 22,0 0 5,0 0 12,1 0 0,1 0-17,0-1-6,1 1-22,-1 0-5,0 0-12,-1 0-11,0 0 5,-1 0-10,0 0-6,0 0-1,-1 0-21,1 0 10,-1 1 12,0-1-6,0 2 1,0-1 27,0 1-17,-1-1 12,1 0-6,1 1 5,-1-1 12,2 1-28,0 1 28,2-1-6,1 1 0,2 2 17,0-2-5,2 1-18,2 0 6,0-1-16,2 0 10,0-1 1,0 1 5,0-2 12,0 1-23,0-1 5,0 1-5,0-1-5,0 0-12,-1 0 11,1 0-5,-2 0 22,3 0-22,-5 0-6,3-1 6,-7 1-6,-1-1 6,-2 1-6,-1 0-11,0-1 6,-2 1-1,1 1 1,-1 0-6,0 2-6,0-1 18,0 0-7,0 1 1,0-1 5,-1 2 11,1 0-16,0-1 5,0 1 0,0 0 1,-1 0 10,1 1 0,0 0 1,0 0-1,0 2-16,0 0 22,0 2-17,0 0 6,0 2-6,1 1 6,2 9-6,0-4 11,1 6-10,-1-5 16,-1 0-12,0 2 7,0 0-12,-1 1 0,0 2 12,0-1-18,0 1 23,1 12-28,-1-8 6,0 8 16,0-12-11,0-1 1,0-1 4,-1-1-27,0 0 28,0 0 0,0 0-17,-1-1 22,0 9-22,1-7 6,-1 8 5,1-10-17,1 1 18,1-2-12,0 1 0,1-2 16,-1 0-21,1 0 10,-1-1 1,1 7 5,-1 0-16,1 0 16,-1-3 0,0-8-22,1 1 22,-1-2-11,0 1 17,1-1-6,-1-1-17,0-1 18,1 0-18,-1 0 6,1-1-11,-1-1 11,0 1 5,0-1 12,-1 0 11,1 2-45,-1-3 1,0 1 21,1 0 18,-2-2-23,2 2-23,-1-1 1,-1-2 27,1 2 1,0-1 22,-1 1-11,1-2-17,0 6-17,0-5-5,3 8 27,-2-7-5,2 3-33,-1-4 38,-1-1-5,1-1 17,-1-1 0,0 0-12,0-2 7,0 1-1,-1-1 50,0 0-72,0 0-11,0 0 22,1 1 0,-1 0 11,1 0 11,1 0-10,1 2-7,0-2-5,1 1 23,-1-1-23,-1-2 0,-1 2 0,0-2 16,0 1 103,-1 0-125,-5 0 6,0-1 0,-5 0 6,-4 2-6,3 0-12,-5 1-38,-1 0 50,4-1-22,-4 0 16,6 0 6,-1-1-11,0 0 11,0 0 0,-1-1-11,0 1-1,-1-1 12,-1 0 5,1 0-10,-1 0 5,2 0-23,1 0-5,2 0 6,3 0-12,2 1 23,2 1-11,1 0 22,1 0-6,0 0 34,0-1-22,1 0-6,0-1-6,2 1-22,-1-1-33,1 0-46,1-1-94,-1 0-135,1-1-1053,2-1-135,-1 0-2979,1-1-4566,-2 2 8221,-1-1 0,-2 2 0,0 0 0</inkml:trace>
  <inkml:trace contextRef="#ctx0" brushRef="#br0" timeOffset="115218">17522 8131 14415,'-2'-6'2185,"1"1"-1508,0 5 510,0-1-648,-1 0-18,1-1-1,-1 1 415,1 0 657,0 0-1486,3 0 0,1 0-10,5-1 16,-1 2-12,2-1 18,0 0 5,2 0-16,0 0 5,1 0-6,1 0 6,0 0 0,0-1-6,1 0-10,-1 0-18,1 0 6,0 1-6,-1-2 79,5 1-90,-4-1-11,2 1 12,-5-1-12,-2 1-17,1 0 6,-2 0-23,-1 0-5,-1 1-17,-1 0-11,-2 0-118,-1 1-459,-1-1 185,-6 2-169,0 0-284,-4 1-484,1 1-1544,1 0 2884,-1 0 0,4-1 0,1 0 0</inkml:trace>
  <inkml:trace contextRef="#ctx0" brushRef="#br0" timeOffset="115585">17523 8348 13250,'2'6'2067,"-1"-2"3153,-1-4-5013,23 5-16,-12-5-7,19 4 1,-18-6-6,2 0 23,0 0 11,0 0 6,2 0-23,-2-1-17,0 0-11,0 1-28,-2 0 17,0 0-51,-3 0-27,0 0-23,-1 1-23,-2 0-27,-1 0-12,-1 1 1,-2 0-96,0 0-1977,-1-1 392,-6 0 1686,1 1 0,-2 0 0,3 0 0</inkml:trace>
  <inkml:trace contextRef="#ctx0" brushRef="#br0" timeOffset="121746">18416 8061 13687,'-5'-1'2689,"1"1"3052,4 0-5439,-10-3-55,7 3-18,-8-4-33,10 4 1014,0 0-1014,10 0-112,-3-1 0,9 1-6,-4-2-33,1 0 17,2-1-6,1 0-6,2-1 17,1 0 1,0-1-18,1 0 17,-1-1 23,0 1-17,0 0 6,-2 0-1,-2 1-39,-1 0 23,-1 1-17,-3 1-6,-2 0-17,-2 0 29,-2 2 10,-2-1 482,0 1-531,-5 0-7,2 0-10,-3 0-18,3 0-50,0 0-1434,1 0 348,0 1-1300,0 1 2459,1 1 0,0-1 0,0-1 0</inkml:trace>
  <inkml:trace contextRef="#ctx0" brushRef="#br0" timeOffset="122576">18751 7778 8937,'2'-3'5976,"0"1"1418,-2 2-7237,6-9 22,-4 7 23,4-5 50,-4 10 45,-1 5-17,1 3 5,1 3-16,-1 3-39,1 1-34,-1 1-39,0 0-45,1 0-28,0 0-17,1-2 11,3 6-50,-1-5 6,3 2-6,-2-6 0,1-2-11,-1-1-6,0-2-11,2 0 0,-3-3-56,2 1-6,-5-5-50,1 0-50,-2-1-107,-1-1-168,0 1-1731,1-1-2727,0-1 4895,1 0 0,-2 0 0,1-1 0</inkml:trace>
  <inkml:trace contextRef="#ctx0" brushRef="#br0" timeOffset="123035">18968 7795 17893,'2'-4'2095,"-1"1"1535,-1 3-3546,-9 29-34,6-15 1,-7 24-23,10-21-6,-1-1 34,4 14-50,0-12 16,2 11-33,2-17 61,5 1-27,-1-5-1,5 0 0,-4-6 1,1-1 55,10-9-44,-9 1-6,7-7 5,-11 3 51,1-5-44,-4 3-12,0-4-6,-4 4 12,-2 1-18,0 0-32,-5-6 16,0 4-6,-3-3 56,-5 0-55,-1 2-6,-2 0-6,1 5-6,4 5 1,0 1-62,-4 1 34,4 1 10,-3 1-38,5 0-34,1 1-39,1 2-40,1 0-38,0 3-191,2 0-370,1 2-1058,0 1 1848,1 2 0,1-4 0,0-1 0</inkml:trace>
  <inkml:trace contextRef="#ctx0" brushRef="#br0" timeOffset="125304">18545 8419 13883,'8'-2'1916,"-2"1"-1328,-6 1 3663,0 0-3926,27-9 22,-15 6-11,22-7 303,-16 5-353,-1 1-18,6-2-16,-3 1 0,3-2-44,3 0 94,20-6-212,-9 2-1034,14-4 1023,-14 4-12,2-2 0,-1 1 11,-1-1 6,0 1 17,-3 0 6,1 0 16,-3 1-28,1-1 107,9-1-141,-11 3-618,17-4 596,-22 7-296,4-2 307,-10 3-4,-3 1-2,-1 0 1,-1 1 933,-2-1-922,-1 1 740,0 0-729,-1 0 371,-2 1-371,0-1-5,-1 2-12,0-1-11,-2 1 6,1 0-17,0 0 6,-1 0 33,3-1-61,-3 1 22,2 0-6,-2 1-5,0-1 28,0 1-17,0 0-6,-1-1 12,1 1-1,-2-1-16,0 1 33,0 0-38,-1 1-1,0-2 0,-2 2-22,1-1 0,-1 1 190,0-1-140,1 0-45,-1 0 1,0 0 5,1 0 0,-1 0 39,0 1-67,0-1 118,1 1-74,-1-2-16,-1 1 6,0-1 11,1 1-17,0 0 39,-1 0-50,1 0 11,0 0-11,0 0 5,0 0 12,1 1-12,0-1-5,0 1 22,0-1-28,1 0 23,-1 0 5,0 0-17,1 1 18,-1-1-12,0 1 5,0 0-38,-1 0 44,1 0 0,0 0-11,1-1 6,-1 0-1,1 0 12,1 1-28,-1-1 11,1 1 0,0-2-11,0 1 27,-1 0-21,1 0-6,0 0 5,-1-1 6,1 1 0,0-1 6,1 0-6,0 0 0,1 0-6,1 0 12,0-1 10,1 0-32,0-1 16,2 0-17,-2 1 6,2-1 22,-1 1-11,0 0 0,-1 0-6,1 0 12,-2 1-17,0 0 22,-2-1-17,0 1-11,-1 1 29,0 0 4,-2-1-27,0 1-347,-1 1-931,-1-2-1746,-3 1-6571,1 0 9606,-2 0 0,3 1 0,0 0 0</inkml:trace>
  <inkml:trace contextRef="#ctx0" brushRef="#br0" timeOffset="126760">19457 7741 5739,'4'1'0,"-1"1"9830,-3-2-8357,-1-4-986,1 2 34,-2-2-39,2 3 616,0 0-572,-1-1-290,0 1 402,0 1-11,-1-1-448,1 1-100,-1 0-57,0 0-22,1 0 0,-1 0 0,1 1-6,0-1 1,0 1 5,0 1 0,0-1 0,0 0 11,0 0 17,1 1 443,-1-1-454,-1 0 1613,1-1-1563,1 2-28,0 1 11,1 4 102,-2 16-136,1-9 1,-1 12 11,0-14-11,0 0 0,1-1-17,-1 1-17,1 1 11,-1-1 12,1 0 0,0 1 10,0-2-4,0 1-7,0-2 1,1 0 11,-1-3-6,2 0 22,0-1-5,1-2-11,0-1 17,0-3-17,0 0-23,1-2 28,0-3-16,0-1 11,0-1-12,0-1 7,0-1-12,-1 0 28,2-6-28,-1 3-6,2-8-5,-2 9 0,1-3 5,-2 5 0,1 1-16,-2 1 16,1 0 6,-1 0-11,1 0 11,-1 2 0,0 0 0,0 1 11,-1 2 17,0-1-39,0 2-39,0 1 44,1-1 1,-1 2-7,2 2 7,-1 0 10,1 3-5,0 0 12,0 1-12,0 0 5,1 1 12,0 0 11,1 0-17,0 0 0,1 0-5,0-1-23,0 0 28,1-2 12,0 0-6,0-3-12,1 0 34,-1-2-5,0 0 5,0-1 12,0-1-12,0-2-17,-1-2 17,0-1-5,0-1-23,-2 0 0,1-5-33,-3 2-6,1-4-45,-3 5-72,0-1-96,-1 1-78,-1 0-141,0-1-245,-1 1-422,0 1-1157,0 1-6751,0 0 9035,1 2 0,1 3 0,1 2 0</inkml:trace>
  <inkml:trace contextRef="#ctx0" brushRef="#br0" timeOffset="127500">19717 7519 14874,'1'-10'1334,"0"2"-696,-1 8 2185,0 0-2694,13-32-56,-8 22-23,11-24 1,-11 30-18,1-1 6,0 1 6,0 1 11,0 0-22,0 1 27,-1 0-5,0 1 0,-1 0 12,0 1-12,0 0 5,-1 1 1,-1 1 38,1 2 1,-2 1 17,1 1 27,-1 1 1,-1 1-17,1 0 0,-1 1-34,0-1-17,0 0 12,-2 0-6,1-1-11,-2 0-6,0-2 50,-3 3-71,1-2-1,-2 1-12,1-2-10,1-1-1,-1 1 1,2 0-1,-1-1 6,1 0 6,1 0-6,0-2 16,1 1-16,1-2 348,1 0-292,3-1-12,0 0 1,4 0-11,-2-1 11,0 1-1,3-1 1,-1-1-6,1 1 169,10-2-164,-7 0 12,7 0 0,-9 1 0,1 0 17,0 0-17,1 0 11,-1-1-5,0 1-6,1-1 17,-2 0 0,0 1-12,-1-2-16,-1 2 78,1-2-89,-3 1 11,1 0-1,-4 2 1,0 0 381,-1 1-482,0-2 6,-1 1-3255,0 0 0,0 0 0</inkml:trace>
  <inkml:trace contextRef="#ctx0" brushRef="#br0" timeOffset="139960">17988 9103 17042,'2'-16'1422,"1"3"-642,-3 10-405,0 2-11,0-2-45,0 1-67,1 1 414,-1 0-3666,1 8 3191,0 0 5,1 8 0,-2-1-16,1 2-1,0 0-11,1 1-45,-1-1 73,2 7-129,-1-6 17,1 10-56,-1-12 3381,1 3-3387,-1-7-10,-1-2-1,1-2 0,0 0-5,-2-2-1,1-1-16,-1-1 22,1-2 107,-1 0-90,2-6-17,-1 0-5,2-7-1,-1 2-10,0-3-7,1 0 12,0-2 0,-1 0 0,2-1-22,-1-1 0,2 1-6,-1-1 11,0 2 6,-1 2-1,1 1-4,0 2 4,-1 1-4,0 3-7,-2 2 6,2 2-5,-2 1 11,0 0 5,1 1-5,0 1 11,0 1-11,1 1 22,0 3 11,1 1 6,0 2 17,2 1-22,-1 2-7,2 1-4,-1 0 4,0 2-10,0-1-6,1 0 17,-1-1-17,1 0 11,0-1-11,0-1 0,0-2 11,-1-2 12,1-1 21,-1-4 24,0 0-12,1-3 5,-1-2 1,1-3-6,0-3 22,-1-1-5,1-1 11,-1-2 0,-1 1-34,-1-1 1,-1 0-18,-2-1-27,0 1 5,-1-2-11,-1 1-17,0-1-27,0 0-40,-2 0-51,0-1-50,0 1-67,0 0-95,0 2-207,-1 0-371,0 2-828,0 1 905,-1 2 0,3 3 0,0 2 0</inkml:trace>
  <inkml:trace contextRef="#ctx0" brushRef="#br0" timeOffset="140510">18326 8835 14009,'17'-25'249,"-1"0"0,11-16 2011,-21 41-1952,1 6 705,-2 0-889,1 6 477,-4 0-500,1 1 1612,-2 1-1613,0 0-21,-1 0 5,0 0 5,0-1 7,-1 1 4,0-2-4,-3 1-24,1-2-4,-1-1-1,-1-1 0,0-2 0,1 0-5,-1-2 27,1-1 12,1-1 34,1-1 11,1-1 324,0-1-447,2-3-1,1 0 6,2-3 6,2 2-1,1-1 1,2 1 22,-1-2-11,2 1 5,-1-1 17,1 1-11,0-1 28,0 2 6,1-2 5,-1 1-22,0 0 106,3-2-106,-3 3 11,1-2-39,-5 3-17,0 0-11,-2 1-6,-1 0 0,-1 2-3288,-1-1 0,0 1 0</inkml:trace>
  <inkml:trace contextRef="#ctx0" brushRef="#br0" timeOffset="158908">18743 8876 18828,'-4'1'1194,"1"0"-813,3-1 2873,-1 0-3097,4-3-17,1 1-11,4-3-1,0 2-16,2-2 6,0 1-23,1-2-16,1 1-18,0-1-16,1 0 11,0-1-34,1 1-10,-1-1-24,-1 1 1,6-2 22,-6 2-16,5-1-12,-8 3 0,0 1-16,-2 0-23,0 1-40,-2 0-32,-1 2-74,0-1-72,-2 1-6157,-1 0 6431,-5 4 0,3-3 0,-4 4 0</inkml:trace>
  <inkml:trace contextRef="#ctx0" brushRef="#br0" timeOffset="159253">18806 8680 22218,'0'23'739,"1"0"-414,6 10-247,-4-12-22,5 14-17,-4-19-11,1 0-22,0-3 16,0 0-5,3 1 6,-2-4-12,2 2 6,-1-4-12,-3-4-38,0 2 10,-2-4-27,0-1-57,0 0-783,0-1 172,-1 1-737,1-2-8376,1-3 8830,-2 1 0,0 0 0,0 2 0</inkml:trace>
  <inkml:trace contextRef="#ctx0" brushRef="#br0" timeOffset="159987">19266 8538 20358,'0'-7'689,"0"2"-247,0 6-252,0 4-27,0 1-29,0 5-27,0-1 73,-1 10-91,1-3 1,-2 6-12,1-6-22,-1-1-5,1 0-18,0 0 12,1-1-17,-1 0 6,1-2-1,-1 0 74,-1 2-51,1-4-6,-1 1 51,1-3-40,0-4 18,1 0 10,-1-3 443,0-1-571,3-5 45,2 1-6,1-5 0,3 3 5,0-2-10,2 1 5,1-1 22,7-3 1,-3 2 10,5-2 40,2 0-56,-5 2-28,5-2-12,-6 4 23,-2-1-11,0 2-6,-1 0-39,-1 1-28,-1 1-39,-2 1-39,-1 0-68,-2 1-95,-1 1-145,-2 0-231,-1 0-2576,-1 0 0,-1 0 0</inkml:trace>
  <inkml:trace contextRef="#ctx0" brushRef="#br0" timeOffset="160299">19383 8520 16415,'-5'-10'946,"2"2"556,3 8 2010,0 0-3322,11 61-625,-6-38 510,2 12 1,0 0 42,-3-18-29,0 0 137,1 0-159,0-1-22,0 0 0,-1-2 0,1 1-17,-2-3 461,1 0-467,-1-2-10,1-2-24,-1-2-4,0 0-35,-1-1-33,1-2-313,-1 0-12,1-2-236,-1-1-2632,-1 0 0,0 0 0</inkml:trace>
  <inkml:trace contextRef="#ctx0" brushRef="#br0" timeOffset="161033">19641 8438 16650,'3'-6'941,"-1"0"-532,-2 6 3455,0 0-3746,-5 43-40,4-25-10,-3 35-6,5-36-12,1-1 12,1 0-6,1-1 39,4 3-45,-2-6 1,3 2-1,-4-7 6,1-2 0,-1-1 0,-1-3-5,1 0-18,-1-1 18,-1 0-7,0-1 7,0-2-1,0-2-22,0-1-5,0-1-18,-2-1 6,1-1-5,-1-1-12,0 0-22,0-7 17,0 4 0,-1-6 5,1 7 1,-1 0 5,1 3 5,0-1-5,-1 3 0,1 1-11,-1 1 6,0 3-23,1 0 39,0 1-11,1 3 0,0 0 45,5 12-29,-3-5 18,3 9-12,-3-6 18,1 1-7,1 1 6,-1 0 6,2-1 6,0 0 5,0-1-12,1 0 7,-1-1 55,6 2-50,-4-3 17,3 1-6,-3-6-16,-1-1 27,1-2-22,-1-2 0,-1 0 17,1-1-28,0-1 11,0-2 5,0-2 1,0 0 5,-2-1 6,1-1-12,-1 0 7,-1-1-18,-1-1-5,1-2-17,-3-1-17,1-1 11,-2-2-16,0-1 16,-1-1-10,0 0-24,-1 0 1,-1-1-17,0 2-5,-3 0-29,0 1-151,-3-2 73,2 5-17,-2-1-302,-1 4 95,2 4-134,-1 2-265,3 3-407,1 1-1351,0 2 2521,0 2 0,2-1 0,0 0 0</inkml:trace>
  <inkml:trace contextRef="#ctx0" brushRef="#br0" timeOffset="161925">20027 8237 19781,'9'-17'1075,"0"2"-856,-2 11 10,-1 1-33,1 0 0,0-1-45,0 2-27,0-1-18,0 1-27,-1 1 78,4 0-101,-3 1 6,2 0-6,-3 1 5,0 1 12,-2 2-6,1 3 56,0 7-67,-2-2-5,0 4 10,-3 4-27,0-4-28,0 4 55,-2-6-27,0-1 27,-2 0-16,0-2 0,-1 0 5,0-2-22,-1 0 17,-1-2-34,0 1 17,-2-3-16,2 1 21,-1-2-5,0-1-5,1-1 16,2-1-6,0 0 18,1-1 10,1 0-21,0 0 83,2 0-151,1-2 39,1 0 0,2-2 12,1 2 27,8-4-28,-4 3 51,12-5-22,-9 4-12,5-1 34,-4 1-1,1 0 12,-1 0 12,1 1 66,4-2-61,-4 2 84,8-3-107,-11 3-22,2 0-17,-5 1 17,-1 0-50,-1 1-6,-2 0-11,0 1-23,-1 0-1559,-1 0 1,0 0 0</inkml:trace>
  <inkml:trace contextRef="#ctx0" brushRef="#br0" timeOffset="164599">20553 7861 5739,'7'8'0,"-2"-1"0,-5-7 9830,0 0-2901,-2 1-6425,0 0-381,-1 0 123,0-1 589,2 0-678,8 0-51,-2-2-33,6 1-23,-3-1 12,0 1-23,2-1 17,1 0 11,1 0-5,0 0-34,1-1 33,1 1 40,6 0-22,-3 0-35,3 0-10,-6 0 11,-2 1 11,0-1-17,-1 1 1,-1-1 5,-1 1 5,-1-1-11,0 1 12,-2-1-1,0 1-56,-1 0 46,0 0-1,-2 0-6,0 1 40,-1-1-34,-1 0-1960,1 0-1003,-2 5 2924,1-2 0,-1 3 0,0-3 0</inkml:trace>
  <inkml:trace contextRef="#ctx0" brushRef="#br0" timeOffset="165268">21216 7679 12920,'1'-3'3478,"-1"0"2207,0 3-4654,0-1-914,0 5-5,1-4 0,0 6 129,1-2-118,-1-1 1,2 2-7,-2 0 1,1 2-12,-1 2-22,1 1-11,1 2-6,0 2-11,0 0 11,0 2 51,3 8-68,-3-5-16,2 6 11,-1-8-12,-1 0 7,1 0-12,-1 0-23,0 0 18,0 0-7,-1-1 12,1 0-11,-1-1 11,1-1 0,-2-2 0,0-1 23,-1-2-1,0-2 6,0-1 0,0-1 96,-6 0-135,1-2-29,-6 1 18,2-3-6,0 0 0,-3-1-11,0 1-17,-2-1-23,1 0-22,-2-1-17,0-1-55,-1-1-74,1-1-128,1-3-224,0-1-403,3-2-808,0-2 934,2-5 0,4 8 0,2-1 0</inkml:trace>
  <inkml:trace contextRef="#ctx0" brushRef="#br0" timeOffset="165514">21136 7495 18061,'0'-5'1737,"1"0"644,-1 5-2466,1-9-22,0 7-61,2-7-44,0 9-68,0 1-68,1 0-94,-1 1-157,1 0-381,0 0-2280,0-1-5030,-1 1 8290,0-1 0,-1 0 0,-1-1 0</inkml:trace>
  <inkml:trace contextRef="#ctx0" brushRef="#br0" timeOffset="167200">21710 7319 13905,'-8'-4'1832,"2"1"-1188,6 3 3747,0 0-4245,-3-19-40,2 14-22,-1-16-11,5 18-11,0-1-1,2 0 6,1 0-22,0 0 11,0-1 28,4 0-33,-2 1-7,2 0 57,0 3-50,-4 1-7,4 1 12,-5 1 0,0 4-5,0 2 5,-2 3 57,0 7-63,-1-4 12,-1 6-1,-1-5 1,-1-1 5,-1 0-28,0 0 12,-3 1-18,0-1 18,-1-1-7,0-1 46,-5 4-68,2-3 12,-3 1 5,2-4-16,1-2-1,-2 1 34,-3 1-17,3-3 12,-2 1-12,4-5 0,2-2-11,1 0 50,0-1-33,2 0-22,2-1-23,1-1 5,1-1-16,0-1 11,2 0-11,0 0 11,2-1 0,5-2 22,-2 2-11,4-2-11,1 0 6,-2 3 5,4-1 12,-3 2 10,1 0-5,1 0 28,0 1 101,7 1-84,-5 0-12,5 1 1,-7 0-23,0 0 34,-1 0-6,1 1-16,-1-1 10,-1 1-10,-1-1-12,-1 0-6,2 0-33,-4 0 0,0 0 0,-4 0 0,-1 0-3277,-1 0 0,0 0 0</inkml:trace>
  <inkml:trace contextRef="#ctx0" brushRef="#br0" timeOffset="167759">21999 7256 17255,'4'-6'1433,"-1"1"-385,-3 5-241,0 0-399,-12 6-251,9 0 28,-9 7-39,10 0-12,0 0-11,0 2-16,1 0-46,0 0 1,0 0 67,1 5-67,0-5-34,1 3 17,3-2-17,1-5 28,3 3-6,-1-8 68,5 1-57,-2-4 1,4 0 0,-4-2-1,6-2-27,-5-1-6,6-2 17,-7 0-23,0-2 56,3-3-33,-4 1-17,1-3 6,-5 2 22,0-8-39,-2 1-29,-1-3 12,-3 3 0,-1 5 0,-1-1 6,-2 1-12,0-2 12,-2 1-6,0 1 17,-1 0-17,-1 0-11,1 1-1,-2 1-10,0 1 22,0 1-6,-1 2-5,0 0-6,1 2 1,0 1-1,0 1 34,2 1-6,0 0-6,1 0-49,-2 3 10,2-1-28,-1 2-16,4-1-23,0 0-22,1 0-23,0 0-27,2 0-58,0-1-93,1 0-298,0 1 622,5 0 0,-3-1 0,3 0 0</inkml:trace>
  <inkml:trace contextRef="#ctx0" brushRef="#br0" timeOffset="168711">22395 7238 13334,'3'-5'2594,"-1"1"2900,-2 4-5287,0-12-28,0 9 6,0-9 1,1 12 32,0 2-5,0 1-34,2 3-28,0 2-39,-1 2 34,2 7-107,-2-3-5,1 6-1,-1-6-10,0 0 10,-1 0-16,0 0-6,0 0 6,0 0 5,0 4 1,-1-3-12,2 2 6,-2-7-6,1-2 11,-1-1 18,2-2-18,-1-2-11,1-1 12,0-2-7,1 0-4,-1-2 16,1-1-17,0-3-11,-1-1 0,1 0-11,0-2-12,0 0-5,-1 0 0,1-1-17,0-1-5,0 1-6,-1-2 0,2 2-6,-1-2 29,0 1-1,1 0 12,0 1-6,0 1 11,-1 0 11,0 3 1,-1 0 27,0 2-27,-1 0-7,0 3 29,0-1 0,0 8 5,0-1 1,0 6-12,0-2-17,0 2 34,2 0-5,-1 2 10,1-1 23,0 1-33,1-2-6,1 1 5,-1-1 6,5 3-11,-3-3 0,3 1-12,-3-5 29,0-2-6,1-1-6,-1-3-5,0 0 11,2-1-11,-2 0 11,2-1 11,-2-1-17,1-2 6,0 0 0,-1-2 17,0 0-22,0 0 5,0-1-6,0-2-33,-1 1 28,-1-2-1,0-1-10,-1-1 0,0-1-1,0-1 1,-2-2-12,0 0 17,-1-1-16,0-1-1,-1 0 12,0 0 11,-1 2-17,-2 0 11,0 3-22,0 1-23,-1 3 34,0 1-50,0-1 27,1 5-10,0-2-12,1 4-22,1 1-1,0 0-55,1 0-521,-1 1 230,1 2-298,1 0-789,-1 2 1501,1 1 0,0-2 0,0-1 0</inkml:trace>
  <inkml:trace contextRef="#ctx0" brushRef="#br0" timeOffset="172218">21690 7887 11424,'-7'0'3305,"1"0"-2235,6 0 3696,0 0-4486,-17 0 286,16 0-113,-12 0-274,24-1-4,-2 1 138,9-4-167,-6 2-12,5-2-5,-4 0-11,3-1-12,0 0 6,4-1 6,0-1-17,4-1-1,1-1 1,2-1 78,15-7-704,-8 4 626,11-6 128,4 0-122,-11 4-18,12-5-10,-15 6-7,0 1-4,-1 0-12,0 1 28,12-5-40,-12 4 12,7-3 12,-16 5-7,-1 1-10,-2 0-202,-1 1 190,-1 0-11,-1 1 17,9-2-22,0 0-18,-1-1 1,-2 3-1,-9 2 7,1-1-7,0 1 1,0-1 5,1 1 6,0-2 6,-1 0-6,1 0 5,-2 1 6,0-1-6,-1 1 630,0 0-618,-3 2 225,0 0-220,-1 0 12,-1 1-6,0-1 207,21-7-180,-14 6-27,15-7-11,-19 9-17,-3 1 5,1 0-16,0 0 16,2 0 12,5-2-18,-3 1-4,3 0 10,-6 1-16,0 0 10,-1 0-10,0 1 11,-2-1 5,-1 0-11,-1 1 12,0 0-12,-3 1 11,0 0 34,-2 0-33,0 1-2516,-1 0 1810,-4-2-280,1 2-606,-3-1 1569,2 3 0,2 0 0,-1-1 0</inkml:trace>
  <inkml:trace contextRef="#ctx0" brushRef="#br0" timeOffset="175636">21611 8299 5739,'6'-1'1098,"-1"0"6486,-5 1-7058,1-6-128,-1 4-23,1-3-55,-1 3 721,0 2-710,1-2 318,0 0-324,0 0-23,0 1 7,0 0-1,-1-1 6,1 1-12,-1-1 12,1 1 206,-1 0-273,1-1 156,0 1-106,-1-1 588,1 1-756,0 6 0,-1-1 5,0 5-10,1-1-7,0 1-10,0 2-18,0 1 6,0 1-33,1 0-6,-1 2-17,1 0-22,1 1 0,-1-1-12,1 0-16,-1 0 11,1-1 6,-1 1-1,1-1 18,0-1-12,0-1-5,0-2-6,0 0 11,-1-3 11,1 0-11,1-3-5,-1 0 0,0-1-6,-1-2 22,1 0 40,0-1-34,0 0-6,0-1 17,0-5-22,-2 0-17,1-3-6,-1 1 6,1-2 0,-1-1-22,1-1 5,-1-2-33,1 0 5,0-2 11,0 1 18,0 0-1,-1 0 0,1 1 11,0 1 1,0 1 10,-1 1-5,0 2 6,0 1-6,0-1 11,0 3-5,-1 1-29,0 3-66,0 1 122,1 7-10,0-1-6,0 7 5,2 2 0,1 4-5,1 0-17,1 1-5,-2-6 5,0 0 0,1-1 5,0 0-22,-1 0 17,2-1 6,-1 0-6,1-3 34,0 0-34,0-2 11,0-2 6,1-1-12,-1-1 18,1-1 5,0-1-28,-1-1 0,1-1 22,1-3 0,-1-1-5,2-2 6,-3 1-1,-1-2 17,0 0 6,0-1-17,-1-1-11,-1-1-6,0-1-11,-1-1 0,0-2-22,-1-9 5,-1 6-6,0-6-5,0 7-33,0 3-23,-1 0-23,0 3-61,-2 1-78,0 2-101,0 0-258,0 2-365,1 1-726,0 2-3620,0 0 5316,-1 0 0,2 2 0,0 0 0</inkml:trace>
  <inkml:trace contextRef="#ctx0" brushRef="#br0" timeOffset="176284">21993 7959 8601,'8'-6'1345,"-2"1"-309,-6 5 6687,0 0-7420,3 0-79,-3 0 213,3 0-280,-3 2 45,0 1-29,0 2-16,-1 2-45,0 1-45,-1 2-22,0 1-12,0 1 1,0 0-12,0 1 1,0-1-18,-1 0 7,1 0-12,-1-2 11,1-1-6,0-1 23,1-1 12,-1-1-7,2-1-5,-1-2 56,1 0-33,0-2 245,0 0-228,4-1-12,0-3-6,4 0 12,5-4-34,-2 2 5,4-1-16,-3 1 5,0 0-10,0 1-12,0 0-12,-1 1-27,0 0-22,-2 0-46,0 1-33,-2 0-50,-1 0-90,-1 1-106,-1 0-219,-1 1-415,-1 0-2257,-1 0 0,-1 0 0</inkml:trace>
  <inkml:trace contextRef="#ctx0" brushRef="#br0" timeOffset="176730">22070 7977 17809,'0'-7'2185,"0"2"1176,0 5-3193,0-1-45,1 7-28,0 2-33,1 8-12,0 1-16,0 0-18,2-1 1,-1 1-22,2-2-18,0-1-5,0 0-33,1-2-74,-1 0-61,0-1-117,0-1-180,0-2-320,0-1-604,-2-2-2139,0 0 3556,-1 0 0,-1-2 0,0-1 0</inkml:trace>
  <inkml:trace contextRef="#ctx0" brushRef="#br0" timeOffset="179033">22273 8182 5739,'7'1'2632,"-1"0"-1119,-6-1 3768,0 0-5404,5 0 0,-3 0-39,4 0-124,-4-1-100,1 1-225,0-1-262,-2 1-349,1 0-990,-1 0 2212,1 0 0,0 0 0</inkml:trace>
  <inkml:trace contextRef="#ctx0" brushRef="#br0" timeOffset="179563">22267 8182 20638,'23'-13'571,"-2"1"-347,-7 9-6,0-1-5,0 1-22,1-1-11,0 0-24,0-1-21,0 1-23,-1-1-23,0 1-21,-1-1-29,0 1-17,3-2-22,-4 2-28,1-1-28,-6 2-33,-2 2-46,-1-1-33,-1 1-7982,-1 1 8150,-7 1 0,3 0 0,-3 0 0</inkml:trace>
  <inkml:trace contextRef="#ctx0" brushRef="#br0" timeOffset="180119">22331 8021 19048,'4'7'1299,"-1"0"-1131,0 1 0,-1-2-23,0 1-22,1 1-22,0 0-56,0 1 28,1 0 0,0-1 16,0 0 74,2 4-91,-1-4 96,2 6-84,-4-6 17,1 3 0,-2-4-23,-1 0 7,0 1-29,0-1 0,-1 1 6,1 3-45,0-4 27,1 5-16,-1-6-5,1 0-6,0-3 16,0 0-22,-1-1 12,1 0-23,0-1-11,0 0 5,0 0-11,1 0-22,-1 0-28,0-1-73,1 0-57,-1 0-111,2 0-157,-1 0-268,0-1-690,0-1-3226,0 0-3808,-1 0 8457,-1 1 0,0 0 0,0 0 0</inkml:trace>
  <inkml:trace contextRef="#ctx0" brushRef="#br0" timeOffset="181734">22749 7879 18067,'3'-11'790,"0"2"-515,-3 9 1113,0 0-1281,0 3 10,0 0 1,0 3-17,0 0-1,0 1-4,-2 2-12,1 0-23,-2 2 1,1 0-29,-1 1-16,1 1 56,-2 4-39,2-4-1,0 3 6,0-6-11,0-1-5,1 0-1,0-2-11,0-1 12,1 0-6,-1-1 5,1 0-11,0-2 6,0 0 129,0-3-124,2 1 6,1-1 0,3-1-11,-2 1 22,2-2-22,1 0 11,1-1 12,1 0-7,0-1 7,2 1-1,0 0-17,0 0 23,5-2-39,-3 2-1,2-1-10,-4 1-1,0 1 6,-1-1-11,0 0-12,-1 1-16,0 0-22,-1-1-24,-1 1-27,0-1-51,-1 2-49,0-2-68,-2 2-118,0-1-139,-1 1-309,0-1-1003,-2 1-6451,0-1 8300,0 2 0,0-1 0</inkml:trace>
  <inkml:trace contextRef="#ctx0" brushRef="#br0" timeOffset="182075">22807 7836 16028,'3'0'684,"-1"-1"3656,-2 1-4233,10 62-1752,-8-37 1687,3 12 0,0 0 581,-5-18-556,0 0 285,1-2-318,0-1 0,1-2-12,1-2 911,0 0-905,1-2-28,-1-1-12,1-2-21,0-2-23,-1 0-17,1-2-61,-1-1-107,1 0-929,1-1-858,-1-1 2028,1 0 0,-2 0 0,-1 0 0</inkml:trace>
  <inkml:trace contextRef="#ctx0" brushRef="#br0" timeOffset="183577">23056 7820 19703,'2'-4'968,"-1"1"427,-1 3-22,2 0-1340,-2 2 1,1 0-17,-2 3-6,-1-2 6,1 0-12,0 1 12,-1 3 11,0 3-22,1 0 10,-1 0-4,1-2-1,0 0 17,0 0-6,0 1 29,-2 4-29,2-3-5,-1 5 5,2 2-16,0-3-1,0 4 7,0-5-1,1-1 0,1-1 17,2 3 0,-1-4 6,3 0-12,-2-4 0,0-2 1,1-1 27,2-1-16,-1-1-23,1-1 6,-2-1 0,1-1-12,-1-1 6,0-1 1,0-2-1,0 0-6,-1-1 12,0-2 0,0-1-11,0-2-18,0-8-4,-2 3 4,1-6 7,-1 7-18,-1-1-10,0-3 22,0 5 5,0-3-11,0 8 17,-1 3 11,0-4-11,0 6 6,0-2-28,0 5-74,0 1 91,0 7 16,0 3 6,0 5-12,1 1 1,0-3-6,1 1 17,0 6 5,2 2-11,0 0-11,0-1 6,0-6-12,0-1-5,0-1 22,2-2-5,-1-1 50,5 2 50,4-4-55,-2-1-12,2-5-5,-6-4-1,0 0-10,-1-3 5,1 0 5,-1-1-5,0-1-11,-1 0 17,0-1 27,1-7-16,-1 4-17,0-5 6,-2 3 5,0 1 11,-1-1-33,-1 0 0,0 0-17,-1-1-11,-1-4 5,0 5-11,0-2-22,0 7-17,-2 1-28,0 2-56,-1 2-45,0 0-78,0 2-112,-1 1-174,1 0-375,-1 1-773,1 0-4028,0 0-3175,0 1 8900,2-1 0,0 1 0,0-1 0</inkml:trace>
  <inkml:trace contextRef="#ctx0" brushRef="#br0" timeOffset="184333">23335 7639 13407,'3'-9'3187,"0"2"-2224,-3 7 3109,0 0-3921,16-24-33,-9 16-6,12-17-11,-15 21-22,0 2 16,0-1-50,0 0-12,1 0 1,0 0-6,1 1 0,0-1 11,1 0-16,-1 1 5,1 0 44,2 1-27,-3 0-17,2 0 34,-4 1-1,-1 0 23,0 1 34,-1 2-40,-1 3-10,0 3-18,-1 1-5,-1 3 5,0-1-11,-2 2-16,0-2-6,0 1-17,-1-2 11,0 0 0,1-1 0,-1-2 12,1 1-7,0-3 18,0-1 0,-1-1-6,2-1 5,-1-1 6,1 0 6,-1-1-28,1 0 17,0-1-12,0 1 196,1-1-145,7-1-56,-1-2 5,5 0 1,-4 0-1,1 0 1,0 1 10,2-1-5,-1 0 0,1 0 23,0 0-7,1 1 12,-1 0 12,1-1-12,0 0 0,0 1 5,-1-1 1,1 1-6,-2-1-11,0 1-6,-2-1-11,1 1-6,-1 0-5,-1 0-17,-1 0-6,1 1 1,-2 0 5,1 0 5,-2 0-16,1 0-45,1-1 0,0 1-11,0-1-39,-1 2-34,0-1-40,0 1-77,0 0-118,-1 0-1369,-1 0 0,1 0 0</inkml:trace>
  <inkml:trace contextRef="#ctx0" brushRef="#br0" timeOffset="200843">9960 11786 16695,'2'-5'1064,"-1"1"3041,-1 4-3970,6-12 22,-4 9 0,5-10 17,-5 13 22,0 0 218,2 0-201,-1 0-6,1 0 0,-2 1-5,0 1 5,0 1 28,-1 3-22,1 3-28,-1 3 50,0 13-168,-1-2-16,1 9-295,0-6 266,-1 0-5,0 0 6,1-1-7,-1 1-4,1-1-1,-1 9-28,0-8 28,1 4-5,1-12-6,0-4 11,0-2 0,0-4 6,1-1 5,0-2 6,1-2 289,0-1-289,1-2 6,0-1-6,0-3 6,1-3-18,-1-2-10,1-3 5,1-11 0,-2 3-11,2-8 0,-3 7-5,0 0-1,1-1 12,-1 0 11,1 1-29,-1-1 1,1 1-11,0 2-1,0 1 7,1 2-18,-1 3 12,0 3-6,0 2 16,-1 3-16,2 2 28,-1 1 5,0 4 12,-1 2 12,-1 4-1,1 2-11,-1 4 11,3 12-17,-2-4-6,2 9-10,-1-8-1,1 1-11,-1 0 17,2-2 0,0 1-5,1-3 16,1 0-17,0-2 18,1-3-1,1-1-11,-1-3 5,1-3 12,1-2 6,-2-3 5,0-2 5,0-2-10,-1-2-7,0-3-4,0-2 21,-1-3 1,-1-1 5,-1-2-5,-1-1-6,-1-2 0,-2-1-12,-1-2 1,0-1-6,-1-1 6,-1 0-6,-2-12-11,0 7-11,-3-9 17,2 11-12,0 1 6,-1 3 6,1 2-12,-2-1-5,2 10-11,0-2-6,2 11-96,1 1 57,0 2-17,0 0 0,0 4-40,0 0-66,1 0-118,-1 2-118,1 0-1343,1 5-920,1-2-6519,1 2 9208,-1-6 0,0-4 0,-1 0 0</inkml:trace>
  <inkml:trace contextRef="#ctx0" brushRef="#br0" timeOffset="201819">11000 11429 8125,'-3'-2'4408,"1"1"2073,2 1-5624,-5 3-398,3 1 0,-3 4 11,5 0 12,0 2 482,0 6-505,0-1 6,1 5-62,-1-1-56,2 0-78,0 4-67,0 2 33,0 19-157,0-7-1306,1 14 1267,-1-9 6,0 2-6,-1 3 17,0 2 1,0 0 13,-1 0 0,0 3-39,0-8 0,0-1-880,0 10 1,1-1 853,-1-15 1,1-1 8,1-2 0,0 0-823,3 17 820,-2-17 0,0-1 17,3 12 6,-1 0-6,0-1 11,1 0 11,-3-11 1,0 0 21,2 19-27,-2-18 0,-1 2 53,0 1 0,-1 0-306,0 1 0,-1 2 295,1 8 0,-1 0-48,0-12 0,0-2 8,0-2 1,0-4 36,0 10 11,0-1-5,0 1 39,0 0-40,0-1-33,0-2-22,0-5-51,0-6 832,0-6-803,0-7 1546,0-4-1569,-1-4 981,-2-2-1104,0-4 895,-3 0-1410,-2-7 212,2 2-107,-2-5-229,2 4-543,1-1-1960,1 0-6201,0 0 9477,1 2 0,2 3 0,0 2 0</inkml:trace>
  <inkml:trace contextRef="#ctx0" brushRef="#br0" timeOffset="204076">10063 12625 17176,'-7'-1'2068,"1"-1"-999,6 2 836,0 0-1844,-5 0-10,4 0 139,-3-1-151,10 2 6,-2 0-11,4 0 16,-4 1 1,2-1-12,-2 0 6,2 1-12,0-2 1,0 1 5,2-1 0,0 0 12,1 0 5,0-1-17,1 0 28,1-3-5,-1 0 5,2 0 6,-1-1-17,0 0-12,1 1-10,-1 0-12,1 1 1,-2 0-1,1 1-5,-1 0 0,0 1 0,0 0-1,0 0 1,0 0-11,0 1 16,1-1 1,1 1 5,1-1 5,0-1 1,3-1 5,1 0 6,1-1 11,1 0-6,2-1-16,1 0-6,2 0-23,1 0-316,0 0 311,1 0 6,0 1 0,0-1 10,1 2 1,0 1 0,1-1-6,0 1 0,2 0-5,1 0 5,0 0 17,1 0-22,1 0 5,0-2 0,1 1-406,1-2 418,0 1 22,17-4-17,-11 1-1511,13-3 1516,-16 2 12,2-1-11,2-1-1,1-1-5,2 0-5,1-2-7,1 1-10,1 1-6,0-1 0,1 3-6,-1-1 12,-1 3-559,-2 0 553,-2 2-11,-1 0 17,-2 1-1,-2 1-5,0 2 6,-1-1-6,0 2 34,18-1-18,-12 1-10,-15-1 0,1 0 10,12-1 7,2-2-1,2 0 12,1-1-12,1 0-5,2-1-6,0 0 12,1 0-18,0-1 12,1 1-11,1 0-6,-1 1 22,1-1-1403,0 1 1392,0-1-5,1-1-268,1 1 273,1-2-11,0 1-298,1 0 298,-1-1-11,1 1 11,-1 1 0,-1 0 123,-1 2-112,-2 0 488,-1 0-499,0 2 11,-2 0-5,1 0 16,-2 1-16,0 0-824,-14 1 1,0-1 817,19-1 8,-18 0 1,-1 0 434,14-1-427,-1-2 1,1 1 0,0-2 0,-13 3 0,0-1-6,18-3-6,-18 3 1,0 1 0,12-3 10,1 2 1,-2 0-6,1 1-64,0-1 53,-1 0-6,1 1-37,-1-1 49,0 0-6,0 1 0,0-3 16,0 2-10,-14 0 0,2 1-6,0-1 0,1 1 0,-1-1 0,0 1 11,-3-1 0,-2 2 11,11-2-5,-1 0 2150,0 1-2139,-2 0 0,0 0 1020,0 1-1014,18-3-28,-13 2-1299,15-1 1316,-17 0-12,2 0 11,2-1-22,-1 0 509,1 0-493,-1-1-4,0 1-816,-1 0 799,0 0 5,-1 1 5,-1 0 12,-1-1-282,17-1 265,-13 2 22,12-1-10,-18 2 10,0-1-11,0 2 6,0-2 5,0 1 1,0 0 7,-3 1 1,1-1-8,9 0 656,-9 0 0,0 1-657,3-2-11,0 1 1,1-1-1,-1 0-342,0-1 343,-1 1 4,-2 0 1,-1 0 11,-1 1-11,-2 0 11,0 0 1162,-3 1-1179,0 0 11,-1-1 40,9-1-23,-8 1 393,7-1-393,-10 1-17,0-1 6,-1 0-5,-1 0-12,-1 1 6,-2 0-12,0 0 602,-2 0-585,-2 1 6,-1 0 1017,-1 1-1011,-1-1-6,0 1 6,1 1-6,1-1 0,2-1-12,1 1 1,1-2 22,2 1-11,0 0 0,0 0 0,-1 0-11,1 0 0,-2 0 17,-1 0-6,0 1 0,0-1 39,9 0-39,-5 0-11,7-1 11,2-1-12,-5 1-590,6-3 602,-9 3-349,-1-2 343,0 1 23,-1 0 0,8-1-11,-8 1-29,7-2 18,-10 4-7,1-1 1,-1 1 570,0-1-576,8 0-5,-6 1 370,4-1-388,-7 2 18,-1 0-12,0 1 12,0 0-6,0 0 6,2 0-6,0 0-23,1 0 23,3 0 0,0 0 0,2 0 6,2 0-12,10 0 6,-8 0 11,7 0-11,-5 0-5,-8 0 10,4 0 1,-9 0 0,0 0 10,7-1-4,4 0 4,-1 0-21,-1 0 27,-10 0 1,-1 0-12,-1-1 39,-1 1-50,-2 0 11,-1-1-11,1 0 17,-2 0-6,0 1-11,-3 0 0,-2 1 12,0 0 4,-1-1-27,0 1 95,-1 0-67,0-1 5,1-2-50,0 1 34,0-1 11,0 2-12,0 0 1,-1 0-112,1 1-1244,-2-1 633,0-1-487,-2 0-1866,-2 0 3070,-2 1 0,2 0 0,0 0 0</inkml:trace>
  <inkml:trace contextRef="#ctx0" brushRef="#br0" timeOffset="205258">13818 11127 21711,'1'48'313,"1"0"1,-1-3 0,1-6-84,2-2-62,0 3-56,2 2-28,1 4-6,1 2-10,1 3-1339,0 3 1304,-4-26 1,1 0-9,0 0 0,0 1-8,0-1 0,0 1-6,1 0 0,0-1-5,0 1 0,0 1 2,-1-2 0,1 0 23,0 1 0,0-1-28,-1 0 0,0 0 2,6 27-5,-1 0-33,-1-2 55,0-2 0,-1-2 18,1-2-7,-1-3-180,2-1 180,1-2 151,0 0-134,2-1 106,1-3-111,6 15-51,-6-13 584,5 9-572,-8-17 0,0 0 888,0-3-894,-1 1-11,1-4-6,-2 0-5,1-3 27,-2-2-5,1-2 918,0-1-907,-1-1 490,1-2-513,-1-1 879,1-2-901,0-1-27,-1-2-23,1-1 253,0-1-427,-1-1-122,-1-1-175,-2-1-1305,1-1-117,-3-1 1977,0-4 0,-3 3 0,-1-3 0</inkml:trace>
  <inkml:trace contextRef="#ctx0" brushRef="#br0" timeOffset="206325">16917 10985 20263,'4'-37'800,"-1"8"-525,-3 29-6,-1 2 16,1 1 13,-1 3 407,0 10-290,0 0-6,-2 9-62,2 0-62,-2 6-83,1 2-1277,1 4 1187,0 4-45,0 2-11,1 4-11,0 2-6,2 2 0,0 2-1275,3 3 1269,-2-28 1,0 1 11,0 1 0,0-1-1282,1 1 0,-1 0 1279,1 0 1,-1 0-10,1 0 1,-1-1-172,1 0 1,-1-1 215,3 28-10,1-4-7,-1-3-2,-1-15 0,-1-1-102,3 18 62,-3-19 1,0 0 13,1 12-21,0-1-1,1 0-11,1-2 595,-1-2-595,3-2-5,-1-2 16,1-1 2645,0-3-2617,1 0 6,4 11-28,-4-10 0,3 8 236,-5-14-225,-1 0 6,-1-2-57,0 1 51,-1-2 1264,0 1-1225,1 9-50,-1-8-17,-1 6 11,-1-11 0,0-1 377,0-1-371,1-2-12,0-2 1,-1-1-12,1-2 390,0-1-406,2-1 22,-2-1 0,1-2 16,0-2-21,-3-2-1,2 1 1,-3-2 16,0 0-17,-1 0-16,1 0-1,-1 1-66,1-1-23,0 1-3165,0-1 0,0 1 0</inkml:trace>
  <inkml:trace contextRef="#ctx0" brushRef="#br0" timeOffset="207459">12337 11487 21439,'-38'-10'582,"6"5"-441,26 11-18,1 2-11,-1 3 22,1 3-5,-2 2 151,-2 15-134,2-4 195,-5 22-161,7-17-485,-2 10 422,5-11-55,1-2-45,2-1-34,5 8 6,6-4 11,1-3-6,4-10 23,-3-10 11,0-4 0,2-2 5,1-3 40,9-8-34,-6 0 113,20-22-85,-21 9-42,9-12 36,-15 12 6,-3-1-60,-1-1 26,-2 0 12,-3-1-3227,-2 0 3215,-1-1-679,-7-25 623,2 18-126,-7-17 132,2 24-146,-6-7 130,3 9 5,-5-4 2738,4 12-2839,-6 1 821,1 7-921,0 1 621,4 6-919,4 5 6,2 2-723,0 6-890,1 1 2134,-1 7 0,4-10 0,0 0 0</inkml:trace>
  <inkml:trace contextRef="#ctx0" brushRef="#br0" timeOffset="213118">17484 10988 16437,'7'-5'3042,"-1"1"-2090,-6 4 3176,0 0-3837,-1-19-67,0 15-62,-1-15-44,2 19-28,0 0 84,0 3-96,0 0 6,0 5-22,0 0-1,-2 4-3408,0 2 3381,-3 3-127,-1 4 93,-1 1 6,-2 1-6,-1 2 0,0 1 0,-2 0-6,0 0-5,-1-2-236,-1 1 247,1-2-5,1-2-1,0-1 3213,0-3-3218,-5 4 11,2-7-11,-3 2-6,4-9 23,1 0-18,0-3 164,0-1-163,1-2-17,1-1 5,0-2 396,1-1-373,1-2-11,1-1 16,0-2-10,2-1-18,0-6 1,3 2-6,1-5-6,1 4 34,3 0-17,1 1 12,1 1 5,1 1-6,0 1 6,1 1 6,0 2-12,1 0 1,-2 3 5,1 0 0,-2 2-6,-2 1-78,-1 1 62,0 2-12,-1 0-16,0 3 16,-1-1 6,0 1 11,1 0-28,0-1 22,0-1 7,0 0-7,1 0 12,1-1-6,0 0 6,0-1 22,0 0-16,0 0 5,-1-1-28,1 1 191,-1-1-147,0-2 12,-1 1 0,0-2-16,-1 1 21,-1 0 29,-1-3-51,0 2 0,0-2 0,0 3 17,1 0-28,0 1 6,0-1 0,0 0-23,0 1 17,0-1 0,0 1-6,1-1-22,0 1 28,0-1-5,-1 1-1,1-1 28,0-1-22,0-1-11,0 0 11,0-2 6,-1 0-12,2-1 1,-1-2-1,1 0 6,0-1 0,0 1 17,1-1-6,0 0-50,2 1 39,0 0-6,1 1 1,0 0 16,0 1-17,0 2-11,1 0 6,1 1 22,-1 0-22,1 1 6,0-1-1,-1 2-5,1-1 16,0 1 12,0 0-6,0 1-5,0 0 22,-1 1-17,2 0 17,1 4-17,-2 1 1,2 4-12,-2 1 56,0 1-62,0 1 6,-1 0 0,0 1-22,0-1 27,0 1 6,1-2 1,3 6-1,-1-5 6,2 4 11,-2-6 0,1 0-12,0-1-4,1 0-12,1-1 50,6 0-39,-2-4 12,5 0-12,-4-3 11,0-1 6,0-2 11,1 0-33,-1-4 28,0 0 10,0-1-4,0-2 16,-1 0-17,0-1-17,-1 0 1,0-2 5,-2-1-17,-1 0-6,-1-2-10,-2 0 5,-1-2 5,-2 0 1,-1-1 0,-2 0-29,-1 0 12,-3-7 11,-1 6 11,-4-4-5,0 9-23,-3 1 6,-2 3 16,-1 2-5,-2 2 0,-1 2 0,0 2-16,0 1 10,1 1 17,-1 1 0,0 2-11,1 1 0,1 0 0,0 2-11,2-1 0,2 0-6,1 1-5,3-2-6,1 0 11,2 0-33,2-1-12,0 1-11,1 0-39,1 0-33,1 1-57,1 0-95,2-1-129,1 0-179,1-1-414,0 0-1143,1-1 2162,1 1 0,-4-2 0,-1 0 0</inkml:trace>
  <inkml:trace contextRef="#ctx0" brushRef="#br0" timeOffset="-210268.73">15248 11332 15294,'1'3'2465,"-1"0"907,0-3-3042,0 8-140,0-4 12,-1 5 16,1-6 13,0 0 21,0 0 39,0 0-22,0 0 22,0-1 0,0 0 1597,0-1-1787,-1-5-17,0 1-6,0-5 12,0 2-23,1 0 0,0 0 56,2-7-95,0 5 0,2-5-39,1 6 28,1 1-6,2 0-11,0 0 23,2-1-23,0 2 0,0-2 0,1 3 22,1-1-16,-1 1-1,5 0-5,-4 2 17,2-1 5,-4 3-5,-3-1-17,-1 2 11,1 5 12,-4 0-1,0 5-11,-2 0 1,-1 2-18,-1 0 28,-1 3-22,-2 1 0,-1 1 0,-2 1-11,1-1 11,-6 9 6,3-8-6,-4 4 17,3-8-12,-1-2 6,-1 0 1,0-1-7,-11 8-10,9-9 21,-13 8-16,16-12 6,-3 1-6,6-4 17,1 0 0,1-2-1,1 1 1,2-2 11,1-1 45,1 2-67,6-3-12,0 1 17,4-1 6,1-1 0,0 0 11,2-1 0,1 0 0,1-1 0,2 0 11,0 0-5,1-1 5,-1 1 11,2-1-11,-1 0 6,1 1 0,-1-1-6,0 2-11,-1 0 6,0 1 5,-1-1 6,-1 1 11,-1 1-17,0-1 11,-3 1 1,1-1-1,-3 1-16,-1-1-1,-1 0-16,-2 1-17,-1 1 23,-1 0-863,-1 0 487,-5 0-73,2 0-134,-5 0-269,3 0-896,0 1 1725,-1 0 0,2-1 0,1 0 0</inkml:trace>
  <inkml:trace contextRef="#ctx0" brushRef="#br0" timeOffset="-205812.73">7825 13302 20993,'2'-37'429,"0"1"1,0 2-1,0 8-87,-2 20 403,0 2-554,0 1 221,0 2-255,0 8 28,-1 2-6,1 9 56,-2 6-117,1 7-45,1 6-893,0-6 1,-1 1 825,1 17-1,0-15 1,0-1 5,0 11 0,0-2-242,0-2 231,0-3-6,0-3 28,0-3-10,-1-4 4,-1-3 12,-1-3-50,0-2 56,0-4 11,0-1 5,0-3 51,0-3-11,1-2 22,0-2 11,1-2 2136,0-2-2197,1-5 265,0 2-299,0-5-6,1 1-44,0 0 44,2 0 12,1 0-17,0 1 0,2 0-1,0 1-16,1 1 51,5 2-46,-1 1-10,5 1 5,-4 1-11,3 1 22,0 1 0,2 1-11,0-1 11,18 2 12,-12-3-35,13 1-10,-17-2 11,-1-1-28,6 0-29,-7 0-49,5 0-40,-9 0-61,-2-2-326,5 0 202,-6 0-61,3 0-51,-5 0-122,-2 0-197,1-1-292,-1 0-396,0-1-455,-1-2-784,1-1-924,0-1-622,-1-2 2163,1-2 2083,0 0 0,1-2 0,0 1 0,0-1 2039,2 0 229,-2 1-246,0 1-252,0 1-252,-2 1-207,1 2-141,-2 1-83,-1 3-39,-1 0-69,-1 3 1072,-1 0-1586,0 5-68,0 1-38,-1 5-57,0 1-78,0 2 179,1 8-246,-1-4-39,2 5-39,1-6-18,2-1-27,2-1 5,1 0-11,7 4-22,-2-6-1,5 2 46,2-6-12,-3-4 11,6-1 1,-5-5 10,0-2 6,0-3-5,0-1-23,-1-2 6,-1-1-6,-1 1 6,-4 0 45,0-6-46,-6 5 1,0-3-17,-6 4-11,-7-5-51,0 3 18,-9-2 4,1 4 7,-2 1-1,-3 1 12,-13-3-6,8 5-407,-9-2 407,11 6-11,3 1-12,3 1 18,2 2-34,4 1-17,2 4-6,2 1-39,2 1 357,1 6-340,4-3-6,1 3 6,3-6 0,3-1 28,2-1 23,3-1 5,2-1-6,3-3-16,1-1-7,2-1-257,11-4 57,-6 0-79,7-3-331,-1-2 337,-9 2-23,6-2-56,-8 2-100,-1 0-119,-1 1-134,1-1-1568,6-3-1187,-5 1 3517,9-4 0,-18 8 0,1 0 0</inkml:trace>
  <inkml:trace contextRef="#ctx0" brushRef="#br0" timeOffset="-205429.73">9146 13428 21842,'2'-2'1356,"1"1"1064,-3 1-2180,-52 30-167,35-17-399,-12 5 1,2 1 364,17-5 0,1 1 170,0 10-164,4 3-28,0-1 5,4-3-16,6-4-12,0-5-11,7 2-5,-2-7-17,3-1-68,8-1 438,3-5-499,-1 1-56,-1-6-494,-3-4 181,-5-1-247,3-3-483,-5 3-816,-1-2-6285,0 1 8368,-2 1 0,-5 4 0,-1 1 0</inkml:trace>
  <inkml:trace contextRef="#ctx0" brushRef="#br0" timeOffset="-204944.73">9411 13529 20845,'3'-5'2101,"-1"1"139,-2 4-2173,-48 18-61,31-10-200,-11 4 1,2-1 204,16-1 116,0 0-110,2 0-6,-1 1-11,2 1 6,1-1-12,1 1 294,2 0-355,2 7 33,1-5 6,3 5-28,6-4 45,0-6 16,5 0 12,-1-6 34,1-4-40,1-2 0,2-4-39,5-9 39,-5 1 0,3-6 17,-9 6 6,-2 0-6,-1-1-6,-3 2 6,-1 0 7,-1 1-7,-1 0 11,-1 3 67,-2-2-72,0 5 44,-3-1-61,1 5-6,-3 0-5,2 3-23,0 2 28,0 0-5,0 2 22,-2 6-17,2-1 6,-1 4 0,2-2 16,0 1-33,1 0 6,0 1-12,2 1 1,-1-1-23,2 1-23,2-2 1,1 1-68,3-2 29,0-1-69,3-2-83,0-3-61,2-2-79,0-2-44,1-2-51,-1-1-73,2-3-146,-2-1-196,0-3-184,0 1-207,1-3-276,-1 1-985,0-3 2543,1-1 0,-6 6 0,-1 1 0</inkml:trace>
  <inkml:trace contextRef="#ctx0" brushRef="#br0" timeOffset="-204737.73">9670 13090 19535,'-2'-3'2644,"1"1"-7,1 2-2542,-27 61-2550,20-30 2483,-7 9 0,1 0 17,13-4 5,2 2-383,1 2 328,3 0-23,1 0-62,0-12 1,0 0-79,6 14-79,4 11-128,-3-20-146,0-1 269,0-4-729,1-3-452,-2-3-1144,-1-3 2577,0-3 0,-6-7 0,0-2 0</inkml:trace>
  <inkml:trace contextRef="#ctx0" brushRef="#br0" timeOffset="-204201.73">9511 13455 19921,'40'-8'37,"0"1"0,-3-1 1,-6 2-38,-6 3-34,-2-1 890,2 0-952,-2-1-44,-1 1-28,0-2-6,-1 0-22,-2 0 28,0-1 522,-2 1-444,-1 0 283,-2-1-249,-1 1 637,-1 0-732,-3 1 67,-1 0-156,-1 2 44,-2 0 78,-2 0 129,0 1 112,-1 1 40,-1 0 49,-1-1 18,0 1 11,0-1 28,0 1 11,-1-1 22,0 2 46,0-1 33,-1 1 28,1 0 386,-1 0-218,1 0-398,0 1-62,-1 1-38,2 1 5,0 0-17,0 1 0,0 0-5,0 1 5,0 0-5,0 1-6,0 0 0,0 0-17,2 0 23,-1 0-6,1-1-6,-1-1 1,0 0-23,0-2-6,0 0 129,-1-1-145,2-1 0,-1 2-6,1 0 0,-1 2-6,1-1-5,0 2 11,0 0 5,0 2 1,1 1-12,0 1-10,1 1-35,1-1-195,2 5-52,0-4-133,3 2-157,-3-5-285,-1-1-467,1-2-1213,-1-1-6549,0-1 9102,-1-2 0,-2 1 0,-1-1 0</inkml:trace>
  <inkml:trace contextRef="#ctx0" brushRef="#br0" timeOffset="-204020.73">10020 13073 8438,'0'0'0</inkml:trace>
  <inkml:trace contextRef="#ctx0" brushRef="#br0" timeOffset="-203665.73">10308 13243 23058,'4'3'308,"-1"-1"-146,-3-2-167,-16 59-18,12-37-281,-5 12 1,1-2 297,8-18 180,2-4-174,0 1 114,3-3-63,1-1 5,0-2 22,2 0 325,-1-3 73,9 0-268,-6-3-12,6-2-12,-9-2-4,0-2-12,-1-2-40,-2 0-26,0-2-35,-3-1 23,-4-7-102,-6-2-27,-2 0-6,-3 2-16,3 9-18,-1 1-39,0 3-358,-5 0 45,4 4-275,-2 0-542,6 3-8583,1 3 8318,3-2 0,1 2 0,3-3 0</inkml:trace>
  <inkml:trace contextRef="#ctx0" brushRef="#br0" timeOffset="-203227.73">10549 13216 24312,'11'30'22,"-1"1"1,7 17 5,-16-26-22,1-5-1,-1-1 1,2-2-29,-1-1 29,0-3 11,1-3 28,0-2 5,-1-2 101,3-2-84,-2-3-5,2-2-28,-2-5-18,0-3-4,-1-2 10,1-2-28,-2-2 12,1 0-17,-1 0-12,1-1 18,0 1-6,1 0 22,0 0-22,1 1 27,1 1 1,0 1-6,1 2 40,0 3-29,0 1 6,0 3 23,1 1 10,1 2 79,4 1-89,-2 1-23,4 2 16,-4 2 12,1 4 12,-1 2-6,1 2-1,0 3-21,-3 1-18,1 3-5,-3 1-51,1 11-16,-2-6-6,-1 8-191,-2-2-16,-1-8-163,0 3-224,0-11-386,0-3-8795,0 1 9510,-1-4 1,0-2 0,0-4-1</inkml:trace>
  <inkml:trace contextRef="#ctx0" brushRef="#br0" timeOffset="-180290.73">4625 14238 5739,'-5'5'0,"0"-1"0,5-4 4033,0 0-3339,-5 21-83,3-13-46,-4 16-77,5-17 335,-1 1-520,1-1-46,0 3-33,1-2-28,0 1-11,0 0-28,-1 3-45,1-1-39,-1 1 50,-1 6 84,0-1-67,-1 0 56,1-3-11,1-4 0,-1-2-39,1 1-62,0-2-6,0 1-16,0-1-6,1 0 11,-1 0 45,1 1-61,0-3-7,0 1 35,0-5 1954,0 1-1877,2-9-122,-1 4 28,1-5-29,0 5-10,-2 1-7,1-1-21,-1 1-1,1-1-33,0 1 11,0 0 0,0 1 146,0 1-85,0-1-5,0 1 0,1-2 0,0 1 23,0-2-23,2-1 0,1-1 40,4-4-35,-1 2 6,3-2 34,-2 1-39,-3 2-1,3-1 12,-4 2-17,0 0 17,0 1 0,0-1-12,0 2 23,1-2-22,-2 1 16,1 0 102,0-1-85,-1 0-11,1 0 0,-1 0-34,-1 2-22,0-1-11,-2 3 45,0 1 139,-3 8-89,-1-1 6,-2 7-45,-1-2-1,0 0-4,-2 2-29,-1 0 11,1 2-5,0-1 5,-4 6-22,3-5-5,-2 5-6,0-3 22,4-3 6,-2 1-12,3-4 1,1-3-6,1 0 0,2-2-6,0-2 6,1-1 11,1-3 191,0 0-157,5-4-17,0-1-12,5-3 1,5-5-11,-2 3-6,3-2 5,-4 4 7,-1 1-1,0 1-6,-2 0-21,0 2-7,-2 1-5,-1 0-5,-1 2-1,-2-1-16,0 1-73,-1 0-1445,-1 0-292,0 3-7971,-1 1 8613,0 1 1,0-1 0,0-3-1</inkml:trace>
  <inkml:trace contextRef="#ctx0" brushRef="#br1" timeOffset="-163771.73">6297 14957 8674,'2'-8'3422,"-1"2"-2307,-1 6 6116,0 0-6682,-7-24-57,5 18-49,-6-18-78,6 23-80,1 1 107,0-1-246,-1 1 22,1 1 22,-1 2 12,1 2-1,0 5-5,0 2-22,-1 3-17,0 2 11,0 4 106,0 15-162,-1-6-727,1 13 699,0-9-17,0 2-11,0 1-22,1 2 11,0 0-6,0-2 6,1 1-22,0-4 145,1 20-79,0-24-22,1 13-16,0-28 10,1-3 18,-1-2-29,0-3-11,0-1-11,-1-3-56,0 1 767,1-3-728,-1 0-308,0-1 68,0-3-97,-1 0-94,-2-3-117,0 1-186,0 0-330,-1-1-784,1 0 1837,0-2 0,1 4 0,0-1 0</inkml:trace>
  <inkml:trace contextRef="#ctx0" brushRef="#br1" timeOffset="-162853.73">5354 15218 12472,'7'0'2391,"-2"0"-1444,-5 0 5601,0 0-6218,42 15-39,-22-10-53,13 4 0,2-1-1594,-8-5 1513,13-1-22,-10-1 276,1-1-293,-1 0-17,1-1-516,-2-1 505,0-1-219,-3-2 197,-1 2-12,-4-1 1045,-3 1-1079,-3 1 87,-4 0-70,-3 0 571,-3 1-537,-2 0 311,-2 1-418,-6-1-27,0 1-51,-7-2-34,3 2-100,-2-1-118,0 1-168,1 0-291,-1 0-522,1 1-1635,0 0 2980,1 2 0,4-1 0,1 0 0</inkml:trace>
  <inkml:trace contextRef="#ctx0" brushRef="#br1" timeOffset="-161495.73">7245 15037 15115,'-16'-20'947,"2"4"-729,10 15 23,-2 0 84,0 0 84,0 1 28,0-1 22,0 0 432,-2 0-482,3-1-12,-2 0-44,3 0-39,1 0-34,1 0-51,0 0-22,0 0-33,0 0-28,0 0-18,1 1-27,-1-1-6,-1 1 68,-1-1-73,0 1 5,-3-1 12,1 2 5,-1 0-17,0 0 6,-2 0 0,-1 0 5,0 2 6,0 1 6,-1 1 106,-6 3-51,-3 4-72,-6 6-79,5 1-260,0 2 266,7-3-17,-1 3-5,1 2 5,1 3 12,-4 15-23,6-7-662,-1 12 668,7-13-6,2-1 17,2 0-418,1-2 395,1-1 6,1-1 6,2-2 22,2-3 11,5 6-5,-1-8 5,4 2 11,-1-9 1,1-3 210,2-1-228,2-2 1,15-2-1,-6-2-10,10-4-1,-9-3 45,10-8-22,-9 1 310,6-5-316,-13 4-23,-2 0 12,-2 1 17,0 0-11,-3-1 431,0 1-431,-1-1-1,-2-1 12,-1 1 0,0-2-12,-3 0 327,0-2-354,-3-1 5,-1-2 0,-1 0 6,-4-21-11,-2 14 5,-5-25-11,0 27-17,-4-5-16,-3 2 27,3 9-11,-5-4 6,4 10 0,1 2-12,-1 3 7,1 2-12,-1 2-12,0 2 1,-1 4 0,0 2-17,1 4-11,-1 3-62,1 1-56,2 2-100,1 1-219,1-1-308,2 0-690,2 0-2939,2-1-4432,1-2 8873,1-2 0,0-5 0,1-2 0</inkml:trace>
  <inkml:trace contextRef="#ctx0" brushRef="#br1" timeOffset="-159761.73">7906 15039 20727,'-5'-21'902,"1"3"-633,3 20 23,0 2 16,-1 5-34,1 3-55,-1 5-51,0 3-62,0 4-16,1 2-6,-1 2-23,0 2-679,0 0 657,0 0-17,0-1 1,0-1-1,1 10-33,-1-10 22,0 6 6,1-14-6,1-2 40,0 3-46,0-10 6,1 2-11,0-11 686,2-1-641,3-5-23,-2-2-16,4-4-6,-3-3-23,2-1 12,-1-3 17,1 0-6,0-2 17,0 0-6,-1 0-6,1 1 7,2-7-7,-2 5-10,1-3 10,-1 8-10,-2 2-1,1 1 6,-1 2-11,0 1-6,-1 2 23,0 3-6,-1 1 0,0 2 16,-1 0 7,-1 2 16,1 1 17,0 4 11,0 3-16,0 3-29,0 3-5,1 2-28,-1 1 11,1 2 0,0 0 0,0-1-6,2 1 6,-1-1 0,0 0 0,1-1 11,2-2-22,-1-2 39,2-3 11,0-2 17,1-4 17,1-1-11,1-2 50,4-6-40,-3 0 1,4-6 0,-5 0 0,0-2 5,-1-3 1,1 1-1,-1-2 6,-1 0-22,-2 0 89,0-16-134,-3 12-17,0-12-6,-4 14-11,0 0 0,-1 1-27,-1-1-12,-2 2-45,-2 0 17,0 1-11,-2 0-45,0 3-23,0 1-128,0 1-146,1 2-207,0 2-341,1 1-4774,2 0 5759,0 2 0,2 1 0,2 1 0</inkml:trace>
  <inkml:trace contextRef="#ctx0" brushRef="#br1" timeOffset="-158896.73">8480 14734 13009,'8'-2'3764,"-1"1"-1669,-7 1 1160,0 0-2863,-3-9-135,4 5-156,-2-7-6,3 8 23,1 1-17,1-1-1,1 0 7,1-1 61,4-2-107,0 3-10,2-2 16,4 2-39,-4 2 6,5 0-18,-1 3-16,-4 1-5,2 3 22,-7 1-3398,-1 3 3403,-3 1-74,-1 1 80,-1 1-6,-1 1 1,-1 2-7,-1-1-4,-3 1 21,0-1 6,-2-1-5,-1-1 3366,0-2-3367,-1 1 6,0-3 113,-2 0-18,-3 0-67,3-3 0,-2 1-5,5-4 84,0-2-130,5 0 80,2 0-52,9-3 7,1-1-6,6-1 11,-1-1-17,2 0 0,2 0-5,2-1 16,2 2 12,-1-3 10,2 2 13,-1-2 100,9-1-79,-8 2-5,7-1-28,-11 2 11,-1 1-11,-2 0-23,-2 0 12,-2 1-6,-3 0-6,-2 1 12,-2 1 94,-3 0-38,-1 1-73,0-2-51,-3 1-39,0-1-11,0 0-28,-1 2-386,-1-2 179,2 2-119,-2-2-88,2 2-140,0-2-191,0 2-263,1-1-622,-1 1-3787,1 0 5501,-2 0 0,2 0 0,0 0 0</inkml:trace>
  <inkml:trace contextRef="#ctx0" brushRef="#br1" timeOffset="-157321.73">5859 16189 18165,'-42'-5'1311,"11"0"-719,35 3-105,3 0-8,2 0-53,2 1-29,3-1-10,2 2-28,4-1-12,4 1-17,3 0-823,7 0 789,5-2-38,7 1-62,6-2-806,-22 2 0,0 0 652,2 0 0,1 0-11,1 0 0,2 0 2,0 1 1,1-1-20,0 1 0,2-1 28,16 0 0,3-1-24,-17 0 1,1 0 0,-1-1-809,1 1 0,0 0 0,-1-1 814,0 0 0,-1-1 1,-2 1 22,5-1 1,-1-1-9,1 1 0,-1-1-8,2 0 0,0 0-411,-1-1 0,1 1 391,-1-1 0,0 1-242,0-1 0,-1-1 248,0 1 0,0-1 6,-1 0 0,-1 0 21,-1 0 1,1-1-182,-3 0 1,1 0 180,-2 1 1,-1-1 3,-1 1 0,-1-1-15,-1 1 1,-1-1 22,-2 1 0,0 1 45,25-7 1370,-5 1-1382,-4 3 23,-6-1-33,-5 3 801,-5 0-796,-6 2-11,-4 0 1281,-4 2-1282,-2 0 2010,-2 2-2060,0-1 652,-2 1-663,0 1-11,-1 0 11,-1 0 112,0 0-135,-2 0-10,0 0 22,-1 0 11,-1 0-11,0 0 34,0 0-29,-1 0 18,0 0-12,1 0 28,-2 0-39,1 0 17,-1 1 218,0 0-246,1-1 5,0 0 46,0 0-24,3 0-4,-1 0-68,2 0 50,0 0-11,0 0 12,2 0 10,-1 0-5,0 0-11,-1 0 17,-2 0-6,0 0 28,0 0 11,0 0-56,-1 0 23,-1 0-846,-1 0-488,-4-3-1775,2 3 3103,-3-3 0,3 3 0,0 0 0</inkml:trace>
  <inkml:trace contextRef="#ctx0" brushRef="#br1" timeOffset="-146461.73">18412 8702 20632,'3'-8'672,"-1"2"-252,-2 7-229,0 3-23,-2 1-22,0 4-17,-2-2-17,0 2-17,-1 2-56,-1 1 12,1 2-18,-2 0-5,1 0 17,1 0-28,-2-1 0,2 0-12,-1-1 18,0-2 5,0 0 0,1-1-6,0 0 6,0-2 6,1 0-6,0-1 0,1-1-34,2-1 6,0-1 28,1-1 235,0 0-184,1-1 122,3-2-150,-1 0-12,1-2 6,-1 1-1,-2 1 18,1 0-51,-4 4 6,1-1-6,-2 3-5,1-3 5,0-1-11,0 2 11,1-2-5,-1 1-1,1-1-16,0 0-6,0 0 23,1 0-12,-1 1 29,0-1-18,1 1 12,-1 0 28,0 0-51,-1 0 23,-1 0 0,1 0-23,-1 0 29,0 0-23,1 0-6,-1 0 6,2-1 39,0 0-39,3 0 17,1 0-28,3 0 17,0-1-6,0-1 5,2 0-5,1 0 0,1-2 11,2 2-11,-1-1 0,2 0 0,0 0-5,0 0 10,-1 0-10,1 1 10,0 1 18,4 0-18,-4 0 7,3 0-12,-6 0 0,1 0 22,-1 0-22,0 0 34,-1 0-23,-1 0-11,-1 0 0,-1 0 17,-1 0-17,-1 0 11,-2 0-101,-2 0 45,-4 0-5,2 0-40,-4 0-16,2-1-68,0 0-100,0 0-146,1-1-162,-1 0-181,2 0-267,-1 0-415,1 1-1204,1-1 2649,-1 0 0,2 1 0,-1 0 0</inkml:trace>
  <inkml:trace contextRef="#ctx0" brushRef="#br1" timeOffset="-145919.73">18517 8763 23635,'-7'2'509,"1"1"-363,4 6-12,0 1-33,1 2 5,-1 1-33,1 0-11,-1 1-29,1 0-10,0 0 10,0 0 63,0 6-40,1-5 5,-1 4-16,1-5 56,-1 5-62,0-3 6,1 3-23,0-6 1,0-2-7,0 1 1,1 3-11,1-3 17,0 1-6,0-5 22,1 0-22,-1-2 5,0 0 6,0-2 11,0 0 45,0-1-22,-1 0-51,1-2-7136,-2 0 7125,-2-4 0,2 2 0,-2-2 0</inkml:trace>
  <inkml:trace contextRef="#ctx0" brushRef="#br1" timeOffset="-113944.73">3810 17015 12673,'-6'54'2416,"-1"-1"0,2-7 0,0-8-1884,2-9-84,1-12-67,1-2-79,-1-2-89,2-1-28,-1-3-39,1-2-28,0-1-12,0-4 208,0 0-230,2-6-34,0 0-11,2-5-16,-1 1-1,1-1-11,-1-1-16,1 1-12,-1 0-45,0 2-27,-1-1-29,0 1-5,0 0-34,-1 0-5,0 1 10,-1 0-22,0 1 12,0 1-191,0-3 213,0 4 39,0-2 62,0 2 33,0 1 23,-1 0 39,0 0 23,0 0 49,0 0 29,0-1 0,0 1 22,0 1 0,0-1 13,0 1 20,0-1 220,0 1-24,0 0-256,-1 1 105,1 0-150,-2 2 33,1 2 11,-1 4 6,-1 2-17,-1 4-12,0 3 1,0 3 6,-1 3 5,0 3-12,0 2 7,0 0-40,1 1 23,-1 0 84,0 11-107,2-9-704,0 7 693,2-12-5,1-3-243,1-1 214,0-3-5,0 0 6,2-3-1,2-1 12,0-3 613,0 0-664,1-3 254,1-3-248,-1-2 33,2-2-5,0-3 22,2-3-22,1-4 6,1-4-1,1-3-16,1-3-18,-1-2 7,2 0-1,-2-2 1,0 0 5,-1 1-34,0 0-5,-1 2 16,-1 0 1,-2 2 16,0 1-5,-2 1-17,0 2 11,-2 1 1,0 2 21,-2 3 1,0-2-29,-1 5-21,1 0-18,-1 3-50,0 1 45,0 4 28,-1 1 11,1 5 11,-1 3-6,1 11-5,0-4 12,0 7-1,0-7 22,0 0-49,0 1 10,2 0-33,0 0 28,2-1 39,1-2-45,1-2 11,2-1-27,2-4 16,2-3 39,2-2 12,1-4 16,1-1-11,0-5 23,1-3 11,-1-5 0,1-3 44,-1-3-454,0-2 398,0-2 1,-1-1-51,-2 1 28,-2-1-39,-1 2 11,-3-1 51,-2 2-65,-3-1-8,0 2-23,-3-1-83,-2-1-12,-1-1-353,-8-10 129,2 6-83,-4-6-97,2 13-178,1 1-437,1 4-1194,1 3 2342,0 3 0,4 4 0,2 2 0</inkml:trace>
  <inkml:trace contextRef="#ctx0" brushRef="#br1" timeOffset="-113176.73">4185 17024 7626,'0'-4'3927,"0"0"-785,0 4-2929,-5-28 89,4 19 192,-4-24-321,5 28-66,0-3-7,0 2-27,0-1-17,0 1 0,1-5-56,0 4-11,0-3 22,0 1 40,-1 3 55,0 0 51,0 2 39,0 2 526,-2-2-162,1 3 51,-1-2 644,-2 2-147,0 0-609,0 0-51,0 1-67,1 0-67,0 1 201,-1 1-313,1 0-29,-2 1 387,1 7-324,2-3 16,-2 8-40,3-2-44,-1 2 6,1 2-6,0 3-27,-1 1 49,0 11-100,0-8-40,-1 7 34,2-13-62,0-1-16,0-3 28,0-3-1,1-2-5,0-2-5,0-1-1,0-1 79,0-1-23,0-2 353,0 0-431,0-6 0,0 1 0,2-4 0,1 3-11,1 0 0,2-1-6,5-1 17,-1 1 6,4-1-17,-3 2-17,2 0 22,0 0-11,1 0-112,5-2 1,-6 2-46,4-2-44,-8 3-130,-1 1-134,-1 1-145,-2 0-280,0 1-482,-1 0-1490,-1 0 2879,0 0 0,-2 0 0,1 0 0</inkml:trace>
  <inkml:trace contextRef="#ctx0" brushRef="#br1" timeOffset="-112919.73">4248 16857 22438,'-1'43'272,"1"1"1,-1 1 0,1-4-155,0-4-118,0 8-28,1-13-107,0-8-327,4-5-877,-2-7-2238,1 3 3577,-3-9 0,0-3 0,-1 1 0</inkml:trace>
  <inkml:trace contextRef="#ctx0" brushRef="#br1" timeOffset="-111621.73">5008 17366 12202,'-7'0'2515,"1"0"-2039,6 0 2426,0 0-1776,-20-1-622,15 1-17,-16 0-89,21 0 879,0 0-969,4 0-11,-1 0-34,4 0-16,0 0-29,2 0-33,1 0 0,1-1-73,3 0-6,1-2 12,2 2-17,0-2 50,2 0 6,0 0 5,1-1-16,0 1 22,0-2-17,0 0-28,0-1-73,0-1-33,0 0-39,-2 1-45,-1-1-34,-3 2-73,-2 0-100,-2 2-135,-4 0-173,-1 2-426,-1 0-785,-3 1 116,0-1 1,-1 1-1</inkml:trace>
  <inkml:trace contextRef="#ctx0" brushRef="#br1" timeOffset="-111269.73">5207 17121 25074,'-9'36'136,"0"-1"1,1-1-1,2-4-125,5-2-990,0 2 985,1-1 10,0 1 7,0-2-29,0 0-78,2-2 45,1-2-29,1-2 46,1-4 27,1-2 259,-1-3-309,0-1 127,-1-2-171,-1-2-12,0-1-50,-2-1 387,0-2-645,0-1-9422,-1-1 7907,1-6 0,-1 3 1,1-3-1</inkml:trace>
  <inkml:trace contextRef="#ctx0" brushRef="#br1" timeOffset="-109245.73">5969 17103 18352,'2'-3'1676,"0"1"2911,-2 2-4453,-16 4 6,11-1-34,-11 4-5,14-1 22,0 1-5,-1 1-17,1 2-5,0 0-12,-1 2-17,1 0 0,-1 1-11,0 1-28,0 0 11,1 0-22,0-1-17,0 0 28,0-1-28,0 1 34,-1-2-18,1 1 46,-2 4-62,1-5 22,-1 3 1,1-6-1,0-1 12,-1 0 5,1-1-39,1-1-11,0 0 11,0-2-17,1 0 0,0-1 12,1-1 33,0 1 5,1-1 6,2-1-5,1 1 5,2-1-5,3 0 5,0-2 17,3 0-34,3-1-5,1-1-28,2 1 11,2-1 11,2 1-11,0-1 11,0 1-22,0-1 0,0 2 5,-2-2 6,0 2 6,-1-1 5,-1 1 12,-2-1-1,0 0-16,-2 0-12,-1 0-39,-2 0-5,-1 0-12,-2 0-22,-1-1-45,-3 2-33,-1 1-68,-2 0-27,-1 0-52,-1-1-105,-1 0-124,-1 0-285,-2 0-483,-1-1-1113,1 1 2419,-2-1 0,4 2 0,-1-1 0</inkml:trace>
  <inkml:trace contextRef="#ctx0" brushRef="#br1" timeOffset="-108913.73">6188 16998 21338,'-1'-4'1462,"0"0"1389,1 4-2789,-3 59-1981,2-31 1913,0 9 1,0 1 5,1-9-104,0 2 81,0 0 23,0 2-11,0 0-6,0-1-11,1 0 28,1-2 6,0-2 5,0-3 0,1-2 481,0-3-514,1-2-6,-1-3-17,0-2-73,1-2-22,-1-4 881,-1-1-1083,0-1 477,0-2-801,-2-1-2611,1 0 0,0-2 0</inkml:trace>
  <inkml:trace contextRef="#ctx0" brushRef="#br1" timeOffset="-108279.73">6558 17068 23288,'-4'40'22,"0"-1"1,0-2-1,1-6-5,-4-6-17,2 0-11,1 1 5,1-1 590,0-1-584,2-2-22,1-2-1,0 0 545,0-3-534,5 1 12,-1-8 283,4 0-328,-1-7 662,-1-2-679,6-8 331,-4 0-308,4-8-6,-4 0 17,0-2-23,3-9 35,-2 4-515,2-5 542,-4 6-208,1 2 237,-3 0-17,2 3-23,-2 2 11,1 2 17,-1 3 518,0 1-541,-1 3 233,2 2-266,-3 1 61,1 2-55,-2 1 5,0 3 6,0 3-29,0 3 35,1 10-7,0-3-4,1 9 4,0-6 18,1 1-23,1-2 0,2-1-11,2-1-16,9 3 83,-3-7-22,7 1 5,-6-10 0,0-2 34,-1-5 1,1-2 16,-2-4 11,0-3 78,5-9-44,-5 3 5,3-8-5,-9 5-57,-1-1-5,-3 0-22,-2 1-40,-2 0-5,-1 2-95,-7-8 89,0 5-73,-6-7-39,2 8-700,-7-20 291,7 17-330,-4-14-756,10 23-5002,1 1 6626,1 2 0,2 6 0,0 0 0</inkml:trace>
  <inkml:trace contextRef="#ctx0" brushRef="#br1" timeOffset="-107753.73">7201 16716 25763,'52'-19'-5,"-6"7"5,-32 18 5,0 3-61,-5-1 62,0 1-17,2 6 5,-4 4-5,-1 1 5,-4 2 17,-5 4-16,-1-7-6,-4 5-23,-1-10 17,-1 0 0,-1-3 23,0-1 28,-4 0 22,4-3-34,-1-1 51,4-5-51,4-1 1,0-1-7,4-1-49,0-2 22,2-1 11,2-1-6,2 0 51,3 0-40,1-1-5,3 1 56,9-3-33,-4 2 27,7-2-50,-6 2 39,0 1 23,-1-1 0,2 0 78,-2 0-79,1 1 29,-1 1 22,-2 0 123,5 0-129,-6 3-16,2-1-28,-8 2 22,-1 0-12,-3 0-27,-2 1-28,0 0-6,-2 0-3288,0 0 0,0 0 0</inkml:trace>
  <inkml:trace contextRef="#ctx0" brushRef="#br1" timeOffset="-106462.73">9708 16365 23866,'29'-2'324,"0"-1"1,22-3-117,-28 1 156,15-3-218,-8 2-535,12-2 507,-11 4-667,-1-1 655,0 1-5,-2 1 470,-2 0-493,-3 0-10,-3 2-7,-4 0 173,-3 0-212,-4 1 476,-2 0-470,-4 0 938,0 0-702,-3 0-253,-5 1-11,1-1 11,-5 1 11,4-1-50,0 0-16,1 0-29,1 0-67,0 0 17,1 0-1171,1 0 705,0-3-167,1 1-403,1-2-1087,2 1 2246,2 0 0,-2 1 0,0 0 0</inkml:trace>
  <inkml:trace contextRef="#ctx0" brushRef="#br1" timeOffset="-105836.73">10705 16021 25819,'-5'-16'459,"1"4"-391,4 14 66,0 5-67,0 1-28,0 5-22,1 1 6,1 1-18,2 2 18,0 2-18,0 0-5,2 4 0,-2 0-5,1 3 10,2 14-5,-1-7 0,3 10-11,-3-11-1131,0-1 1142,0 1-6,0-1-149,-1-1 167,-1-3 4,-1-1 12,-1-4-22,-4 3 5,-1-8 17,-17 10-39,4-15-221,-12 5 221,9-10-6,-3 1-11,0-2 0,-1-2-179,-8 0 17,8-2-113,-5-3 1008,11-3-1344,2-4-431,2-3-1022,2-2 2092,2-4 0,4 7 0,1 1 0</inkml:trace>
  <inkml:trace contextRef="#ctx0" brushRef="#br1" timeOffset="-105625.73">10605 15620 24290,'23'3'-1680,"-5"2"-147,-16 2 1827,1 3 0,-2-6 0,0 1 0</inkml:trace>
  <inkml:trace contextRef="#ctx0" brushRef="#br1" timeOffset="-104003.73">11891 15058 9912,'6'-6'6458,"-1"2"-5030,-5 4 3882,0 0-4890,0-5-297,0 3-67,1-6-5,2 5-12,3-2-17,1-1 1,3 0-1,0 1 1,2-1 10,2 2 1,0-1 11,0 2-1,0 1 7,0 0 33,0 2-23,-1 2 7,-2 3 4,0 4-4,-1 2 16,-2 3 5,-1 3-5,-3 2-17,-2 2-11,-1 1-16,-3 2-7,-1 0-246,-4 0 224,-2 1-11,-2-1-5,-2 0-1,-1-2 6,-1-2 0,-2-1 0,-1 0-5,-1-1-3295,0-2 3306,1-1 5,1-2 12,1-3-12,3-1 11,2-3 6,2-2 154,3-1-171,3-2 3392,1-1-3397,1-1-6,1-2 11,2 0 0,0-2-5,3 0 5,2-1 17,1 1 11,2 0 17,0 0 28,3 1-5,-1 1 0,2 0 162,16-2-163,-10 3-11,11-1-22,-14 3 5,1 1-22,0 1-11,1 0-11,-1 1 11,0-1-29,-1 1-16,-2-1-16,-1 0-52,-2 1-55,-1-1-67,-1 0-141,-1-1-212,-2 0-342,1-1-605,0 1-1708,1-1 3226,1 0 0,-5 0 0,0 0 0</inkml:trace>
  <inkml:trace contextRef="#ctx0" brushRef="#br1" timeOffset="-103653.73">12489 15055 18190,'2'-4'2398,"-1"1"996,-1 3-3064,-24 54-2449,16-31 2208,-6 11 1,2-1 22,9-10-63,1 1-4,2-1 186,0-1-203,2 0-80,3-2 63,2-1 1129,2-3-1123,2-1 638,1-4-633,2-3 419,0-4-429,2-1 108,0-3-98,2-3 0,0-1 6,0-4 12,0-2 4,-1-2 7,0-1 95,4-9-90,-7 5 6,1-6-18,-9 5-44,-2-1 34,-3 0-17,0-1-6,-4-1-11,-2-1 0,-4 1-11,-9-8 0,1 7-500,-6-4 483,6 12-34,0 2-28,1 4-78,1 3-73,1 3-61,2 1-79,0 2-95,2 2-213,2 1-470,1 3-1339,2 1 2498,2 3 0,2-6 0,0 1 0</inkml:trace>
  <inkml:trace contextRef="#ctx0" brushRef="#br1" timeOffset="-102895.73">12905 15049 25562,'-10'18'632,"0"-1"-503,9-2-39,-1 2-29,-1 3-49,1 0 10,-1 14-78,1 2 39,0 0 0,1-3 1,1-13 4,2 0 1,1-3 6,2-3 10,0-3-5,1-4-11,1-3 5,0-2-16,5-5 33,-3-1-28,3-6 6,-2-2 6,0-2-12,0-2 34,0 0 5,0-1-16,0 0 22,0-2-23,0 1-5,-1 0 17,1 0-39,-2 0-1,0 1 1,-1 2-1,-2 1 12,-1 2 11,-1 4-11,-1 2-17,-1 2 17,-1 2-28,0 2 55,0 4-4,-2 2 32,0 6-4,-1 1 4,-1 4-10,1 2-28,0 1 5,2 2-22,0 2-12,1-1 18,3 1-12,5 8 22,5-2 7,1-2 4,2-8 12,-4-10 28,1-4-16,0-3 16,1-2-6,0-3 12,1-3 106,7-10 28,1-7-593,-1-2 498,-3-1-90,-9 6 73,-2-2-17,-3 0-17,-2-11-39,-3 6 1,-3-9-12,-2 9-23,-2-1-10,0 0-7,0-1-32,0 1-46,1 1-56,0 3 442,-1 2-554,1 4-50,-2 3 35,2 4-294,-1 2-1835,-2 3-1945,2 4-5001,-1 2 9376,4 3 0,2-1 0,1-1 0</inkml:trace>
  <inkml:trace contextRef="#ctx0" brushRef="#br1" timeOffset="-101703.73">11630 16081 18610,'3'-3'2397,"0"0"2880,-3 3-5047,46-1-1916,-24-1 1770,9 0 0,1 0 51,-1-2-34,7-1-23,7-1-16,8-1-802,-24 3 0,2 0 751,1-1 0,1 0-420,2 0 1,1 1 413,0-1 1,1 0 2,1 0 1,0 0 10,0 0 1,0-1 2,1 1 1,-1-1-9,0 1 0,0-1 0,-1 0 0,1 0 0,-1 0 0,0 0-3,0 0 0,-1 0 9,1-1 0,-1 1-15,0 0 1,0-1 2,-1 1 1,0-1-4,-2 1 1,1 1 10,-2-1 1,0 0-55,-3 1 1,1 0 53,6-1 1,0 0-5,13-2 107,7-1-74,-29 4 11,-6 2 1342,-5 0-1330,-4 2 1884,-4-2-1885,-3 2 153,-2-1-169,-1 1 848,0 0-860,-1 0-1069,0 0 554,-7 2 157,3 0-85,-6 1-105,4-2-203,1 0-391,-1 0-1155,0 0-7247,2 0 9505,0 0 0,2 0 0,0 0 0</inkml:trace>
  <inkml:trace contextRef="#ctx0" brushRef="#br1" timeOffset="-100503.73">11536 17024 22761,'0'-17'840,"0"2"-599,0 15-28,0 2 179,1 6-269,-1 2-17,-1 7-67,0 1 23,-2 2 11,0 14-12,0-7-49,-1 8 32,2-10-16,-1 0 12,1 1-1,0-1-17,0 0-5,0-2-11,1-4 5,0-2-11,1-4 28,0-3-17,0-2-5,0-2 27,0-2-22,1-3 57,1-1-12,1-3-17,4-8-45,-1-1 40,4-9 0,-3 3 5,2-4-33,1 0-1,1-1 7,0 0-24,1 0 1,4-10-17,-3 10 39,6-13-11,-9 20 6,1-3-28,-6 11 16,-1 3-5,-2 2 11,-1 2 0,0 0-17,-1 7 17,1 0 11,0 6 17,0-1-33,0 3 10,-1 1 12,1 2 50,1 2 6,-1 1-11,1 1-1,0 1-38,0 0-7,2 1-10,0-2 0,1-1-34,2-2 28,0-3 5,2-3 12,1-3 33,1-2-55,0-3 33,2-2 11,1-1 45,1-4-6,1-1 102,9-11-102,-7 1 45,6-8-22,-8 3-11,-2-1-57,0-2 29,-4 0 11,-1 0-17,-3 0-6,-2-8-67,-2 7-16,-2-6 44,-3 8-67,-2 0-39,-2 1-34,-3 0-95,0 1 11,-2 1-50,-1 1-90,1 1-824,-3-2-83,5 5-1708,-1-2 2968,8 6 0,1 4 0,2 1 0</inkml:trace>
  <inkml:trace contextRef="#ctx0" brushRef="#br1" timeOffset="-99753.73">12151 16589 13698,'5'0'3232,"0"0"2280,-5 0-5367,-5-6-21,4 5 88,-4-5-21,5 5 145,0 1-331,-3 2 7,1 0-1,-1 2 17,1-3-6,1 1 17,-1-1 17,1-1 56,-1 1-28,0 0 717,1-1-610,0 1 184,0-1-207,-1 1-117,1 0-12,0 0-17,-1 0-5,0 1 11,-1 1-33,0 2-7,-2 5 12,0 1-5,-2 3-1,2-2 1,-1 1-23,1-2 44,-1 0 7,-2 3-23,1-1 5,0 0 18,1-4 5,1-3-11,1 0-12,1-1 6,-1 0 29,2-1-24,0 0 18,2 0 11,0-2-12,2 0 51,1-1-16,3 0-1,2-1-22,2-2-6,2-2 6,3-1-17,1-2 11,1 1-34,0 0-5,1 0-5,7-1 5,-6 1-28,5-1-34,-9 4-55,-1 0-35,-3 2-94,-1 0-124,-3 0-162,-1 0-185,-3 1-319,-1-1 468,-2 1 0,1 0 1</inkml:trace>
  <inkml:trace contextRef="#ctx0" brushRef="#br1" timeOffset="-99529.73">12264 16523 19456,'-4'-11'2587,"1"2"-1690,3 9 1259,0 0-1853,-7 55 84,5-17-496,-2-2 1,1 1 164,2 13-741,1-22 663,0 7 0,0-12-430,1 7 176,0-9-177,1 4-186,0-12-313,1-3-659,1 0 1611,0-2 0,-2-4 0,1-1 0</inkml:trace>
  <inkml:trace contextRef="#ctx0" brushRef="#br1" timeOffset="-99248.73">12647 16677 24566,'-7'43'45,"1"1"0,-1-4 0,4-5-23,6-5-22,0-1-17,1 0-44,-1-2 1042,-1 0-1098,1-2-57,-1-2-476,3 5 202,-2-9-140,2 3 246,-2-12-846,-1-3-751,0-2-7325,0-2 9425,0-2 0,-2-1 1,1 0-1</inkml:trace>
  <inkml:trace contextRef="#ctx0" brushRef="#br1" timeOffset="-99078.73">12545 16913 22666,'-6'-3'1389,"2"1"-50,4 2-1211,51-10-2262,-28 6 2176,10-2 0,-1 1-19,-9 3 342,1-1-460,1 0-90,0 0-135,-1 0 205,0-1-983,-1 0-1641,-2 0 2739,1-2 0,-11 4 0,-1-1 0</inkml:trace>
  <inkml:trace contextRef="#ctx0" brushRef="#br1" timeOffset="-98661.73">13155 16639 22722,'1'-7'789,"1"2"-212,-2 5 1843,0 0-2375,-5 57-2390,2-33 2356,-1 11 1,0 0 21,0-12 350,-1 2-327,-1-3-62,-1 0 12,-3 6-17,2-10 22,-4 4-11,5-11 6,-1-2 16,3-2 12,0-2 1789,2-2-1834,1-1 200,2-1-156,4-6 1,2 2-6,5-5-23,0 2-10,3-1 5,2 1-17,1-2 11,2 2-5,1 0 0,2 1 5,1 0-22,0 2-11,-1-1-39,1 2 11,-3 0-29,-1 0-273,5 2 38,-8-1-106,4 1-168,-11 0-285,-1 0-549,-2 0-1631,-2 0 3070,-1 1 0,-2-1 0,-1 2 0</inkml:trace>
  <inkml:trace contextRef="#ctx0" brushRef="#br1" timeOffset="-98420.73">13287 16582 22728,'4'47'130,"0"-1"1,-1-2 0,1-5-75,1-3 5,0 1-38,0-1-46,0 0 29,0-2-68,-1-2 1093,-1-2-1166,1-2-44,-2-1-67,0-3-85,-1-3-101,0-3-161,-1-3 538,1-3-1188,-1-2-817,2-4 2060,1-1 0,-1-2 0,-1-1 0</inkml:trace>
  <inkml:trace contextRef="#ctx0" brushRef="#br1" timeOffset="-97918.73">13614 16607 22627,'5'-1'1164,"-2"0"987,-3 1-1977,12 55-34,-8-31-1343,2 10 1,0 0 1275,-5-9-45,-1 0 39,1 14-61,0-10-6,1 9 714,0-14-702,1-2 414,4 2-415,-1-10-33,4-2 22,-3-9 1320,1-3-1309,0-3-11,0-3-6,0-4 1,0-2 33,4-10-28,-3 4-17,3-8-28,-5 7 17,1-2 22,0 0 23,0 0 0,0 0-6,-1 2-11,1 1 0,-2 4 6,1-1-12,-3 7-5,0 0 0,-3 6 22,1 1-5,-1 6 10,0 0-4,1 7 16,-1 1-17,0 3 0,1 1 0,-1 3 6,2 1 22,-1 1-39,2 0-5,3-2-7,-1 1 1,4-2 34,1 0 27,2-4 23,1-2 22,2-4 73,-1-4 370,13-6-398,-11-3 5,8-6-22,-13-2-5,-2-2-56,-2-2-46,-1 0-44,-2-2-67,-3-9 6,-4 4-7,-2-7-312,-9-3 139,2 8-56,-4-10-5,3 12-1292,1-2 1073,1 2-291,0 1-885,1 2 1725,0 0 0,5 11 0,1 0 0</inkml:trace>
  <inkml:trace contextRef="#ctx0" brushRef="#br1" timeOffset="-97286.73">14113 16301 26071,'27'-14'89,"-1"0"1,17-6-84,-37 32 28,-2-1-18,-2 5 40,-2-1-67,-2 0 17,-1 2-12,-3 0 12,-6 9-12,1-9 12,-4 7 5,3-11 23,1 0 5,1-2-6,0-3-21,3-2 21,0-1 29,2-1 5,3-2-39,3-2 84,13-6-84,-1 0 6,9-3-34,-6 2 50,0 0 96,15-5-85,-10 5 12,11-3 33,-15 5-16,0 1-3398,0 0 3398,-1-1-23,-1 1 129,2-2-135,-5 3-16,2-2 6,-8 2-23,-2 1 0,-1-1 3302,-3 1-3403,0 1-56,-1-2-33,0 2-107,-3-2-67,1 1-61,-1 0-673,-3-2 291,2 1-453,-3-1-1345,3 2 2577,0 0 0,2 0 0,1 1 0</inkml:trace>
  <inkml:trace contextRef="#ctx0" brushRef="#br1" timeOffset="-92992.73">14171 15601 9811,'1'-8'4492,"-1"3"-2918,0 5 5142,0 0-5758,-16-8-544,11 6-39,-12-6-44,16 8 431,1 0-605,3 0 11,2 0-28,4-1 95,12-3-146,-2-1-16,11-3 0,-4 1 11,1 1-613,1-1 602,0 0-11,0 0-29,-2 0-16,-2 2 11,-1 0-22,-3 1-23,-2-1-17,-1 2-72,-4 1-51,-2 0-123,-4 1 417,-2 1-6394,-3-1 6257,-12 6 0,8-4 0,-9 4 0</inkml:trace>
  <inkml:trace contextRef="#ctx0" brushRef="#br1" timeOffset="-92726.73">14145 15804 21674,'0'4'1182,"0"-1"442,0-3-1232,51 0-28,-26-1-1022,8 0 0,0 0 922,-5-3-35,0-1-22,0 1-33,-1-1 377,0 0-422,-1 1-40,-2 0 273,-1 1-334,-4 2-28,-2-1-44,-4 2 10,-3 0 823,-4 0-867,-3 0-123,-2 0-62,-8 1-90,1 0-118,-7 1-196,2 0-352,0-1-902,0 0 1921,-2 0 0,7 0 0,0 0 0</inkml:trace>
  <inkml:trace contextRef="#ctx0" brushRef="#br1" timeOffset="-90834.73">15416 14961 15687,'-8'2'3467,"2"-1"-2330,6-1 3371,0 0-4233,-10 17-40,15-13-27,-4 13-29,20-16 11,2 0 6,3-1-523,2-2 495,2 0 17,1-2-23,0 0-39,1-1-5,-2 0-51,-2 0-116,-3 1 82,-3 1 6,-3 0-27,-4 1-18,-3 0-16,-4 2-6,-3-1 507,-2 1-894,-2 0 224,-5 2-252,-1 0-185,-4 1-335,2-2-963,0 1 1926,-1-2 0,4 1 0,0-1 0</inkml:trace>
  <inkml:trace contextRef="#ctx0" brushRef="#br1" timeOffset="-90520.73">16221 14637 23222,'-24'43'43,"1"-1"0,0-2 0,5-6-21,7-7 0,1 1 925,0 0-952,1 1-12,2-2-11,1-2-45,2-3-61,2-1-51,1-4 603,3-2-1376,5-1 372,0-6 586,12-2 0,-12-5 0,5-1 0</inkml:trace>
  <inkml:trace contextRef="#ctx0" brushRef="#br1" timeOffset="-90185.73">16407 14686 21063,'4'-4'1905,"0"1"1053,-4 3-2802,-21 63-1904,13-36 1784,-5 11 0,1 1 9,7-14 155,2 20-194,2-18 5,4 12-6,3-22 18,4-3 372,2-2-356,2-3 6,2-2-6,2-4 23,1-2-12,1-3 28,0-3 29,1-3 22,-1-3 11,0-2-6,-1-2-17,-1-1-38,-2-3 66,0-10-111,-7 5 447,1-8-453,-8 9 17,-1-1 168,-3 0-179,-2 0-29,-3-1-33,-3 2-5,-4 1-29,-2 2-22,-2 4-62,-1 4-55,-2 4-96,-1 4-123,1 2-185,-2 6-308,1 1-683,1 6-3171,2 1-4749,3 1 9253,4-1 1,6-6-1,3-2 1</inkml:trace>
  <inkml:trace contextRef="#ctx0" brushRef="#br1" timeOffset="-89411.73">15694 15626 17395,'-4'0'2890,"1"1"1120,3-1-3836,21 8-40,-3-8-5,21 5 140,16-14-1119,-9 1 923,-14 2 0,1 0-570,19-4 643,3 0-921,-26 5 1,0-1 855,0 1 0,1 0 9,0-1 0,0 1-1,1 0 1,-1-1 5,1 1 0,-1 0 0,0 0 1,0 0-10,-1 0 1,0 1-2199,27-5 2280,-3 0 5,-3 1 9,-4 0-14,-4 2-67,-4-1 179,16-1-213,-23 3-39,9-1 520,-27 4-509,-6 1 1267,-2 1-1284,-4 0 3204,-1 0-3204,-4 0 683,0 0-694,-2 0 1,1 1 10,1 0-5,1 0-23,0 0-2055,2-1 857,0 0-107,-1-2-2912,0 1 4223,-1-3 0,1 2 0,1 1 0</inkml:trace>
  <inkml:trace contextRef="#ctx0" brushRef="#br1" timeOffset="-86345.73">15259 16362 13015,'0'-3'4475,"1"0"2627,-1 3-6721,5-14-224,-4 16-12,5-8-38,-6 22-45,0 5-17,-1 3-23,0 4-5,-1 4 5,-1 1-415,0 2 393,-2 0-22,-2 15 50,2-13-761,-2 9 727,3-17 0,0-2-5,1-2 11,0-3 0,1-3 0,1-4 11,0-3 29,1-4 60,4-3 328,2-7-377,3-3 742,1-8-742,-1-3-18,0-2-5,1-3-16,-1-1 38,1-1-33,-1-2 5,0 1-11,0 0-22,1 0 39,-1 2-11,1-7-23,-2 9 1,0-4 5,-4 10 11,0-2-11,-1 4-17,0 0-5,-2 8 44,0 1-33,0 2 5,-1 5 1,1 1 55,1 12-16,-1-2-57,0 18 40,1-9-22,-1 8 33,4 4-545,-1-9 505,3 7 7,1-13-91,0-2 90,2-2-11,0-2 28,2-3-11,1-3 62,6-3-68,-5-3 62,5-5 45,1-10-11,-4-1 248,5-7-299,-6 2-6,-2-1 29,2-11-51,-5 6-3247,0-9 3213,-6 9-5,-2-1-206,-1-2 134,0-1-57,-2-3-6,-1-1-540,-1-2 479,-3 2-63,-1 1-93,0 2-130,-2 3-285,2 6-460,-2 3-2616,2 6-5336,0 2 9207,1 5 0,4 1 0,0 2 0</inkml:trace>
  <inkml:trace contextRef="#ctx0" brushRef="#br1" timeOffset="-85261.73">15843 15982 13149,'-4'1'2997,"1"0"-2325,2-1 2498,0 0-2660,-1-2-45,1 1-29,0-2-21,1 1-39,-1 0-57,1-1-56,0 0-56,0 0-67,0 0-22,1 0-28,2-1-12,1 0-5,2 0-23,0 0 17,1 1-16,1 0-6,-1-1-6,2 2 0,0 0-5,0 1-6,-1 1-6,-1 1-11,0 1 0,-2 4 6,0 1 6,-3 3 10,0 2-10,-2 1-18,-1 3-22,-1 1 23,-1 0-6,-2 1 11,0-1 23,-2-1-34,0-1 5,0-1-5,-1-1-5,0-1 10,-1-2 7,2-1 16,-2-2 0,2-1 33,-1-2-5,2-2-5,-1-1 5,2 0 33,1-1-5,0 0-5,2 0 33,1 0-51,1-3-33,3 0 34,0-1 11,2 0 11,1 1 5,2 0 12,0 0 5,1 0 1,2-1 11,0 1 5,2-1 0,0 1 124,8-3-118,-5 2-1,6-1 46,-7 1-6,1-1-28,0 1-22,-1 0-23,0 0-45,-1 0 1,-2 1 10,2-1-44,-6 2 5,0-1-16,-6 2-6,0 1-739,-2 0 302,-3-1-208,0 1-363,-2 0-907,0 0 1915,0 0 0,3 0 0,-1 0 0</inkml:trace>
  <inkml:trace contextRef="#ctx0" brushRef="#br1" timeOffset="-84891.73">16264 16306 24010,'34'-6'33,"0"-1"1,-2 2 0,-5-1-57,-5 1-66,0 0-68,-2 0-50,-1 1 752,-3 1-1055,-1 0 3,-4 0-1056,-3 1-4070,-2 0 5633,-2-1 0,-2 2 0,0-1 0</inkml:trace>
  <inkml:trace contextRef="#ctx0" brushRef="#br1" timeOffset="-84620.73">16427 16099 23439,'-2'41'43,"-1"0"0,1-3 0,0-6-37,2-6 10,0 1 1,0 1-28,1-1-11,1 1-6,1-1-40,1-1 1078,-1-1-1100,1-2-39,-2-3 353,1-3-532,-1-4 49,1-3-598,0-4-270,1-3 1127,1-1 0,-2-2 0,-1 0 0</inkml:trace>
  <inkml:trace contextRef="#ctx0" brushRef="#br1" timeOffset="-84260.73">16864 16004 24919,'-9'42'39,"0"1"0,1-4 0,1-6-22,0-13-28,1-1 11,-2 0 599,0-1-605,-4 4 1,3-7 198,-3 3-182,5-9 93,1-1-104,3-3 329,0-1-318,3-2 17,2-1 0,3 0 40,10-6-29,0 1-6,8-4 1,-3 0-17,4 0 5,1 0-896,3 0 908,1-1-12,1 2-11,0 0-11,1 2-61,11-1-12,-12 2-50,9 1-85,-17 1-49,-1 1-124,-4 0-152,-2 1-1673,1-1-1340,-6 0-5824,0 1 9370,-8 0 0,0 0 0,-2 0 0</inkml:trace>
  <inkml:trace contextRef="#ctx0" brushRef="#br1" timeOffset="-83970.73">17125 15941 22358,'-3'-3'1680,"1"1"622,2 2-1977,-7 67-185,4-37-1215,-1 12 0,-1 0 1170,4-11-33,-1 3-17,1 1 11,1 0-429,0 16 418,0-12-34,1 11 17,1-18-6,1-2-11,0-4 12,1-2-29,-1-5-5,1-2-17,0-3 1489,-1-4-1848,3 1 1225,-3-7-1297,2 1-1434,-1-6-1642,-1-2 3535,2-3 0,-3 3 0,-1 0 0</inkml:trace>
  <inkml:trace contextRef="#ctx0" brushRef="#br1" timeOffset="-82691.73">17800 15472 25898,'-12'6'336,"3"-1"-230,14-5-11,2 0 0,4 0 1,3 0-7,5 0 1,4 0-6,3 0-439,4 0 450,3-2 6,1 0 16,1-1-5,0-1 0,-3 1-39,-2 0-23,-3 0-10,-6 0 10,1 1-33,-9 1-12,0 0-16,-10 1 34,-1 0 10,-2 0 401,-4 0-462,0 1-17,-4 1-28,1 0-78,0-1-62,0 1-106,1-1-151,1 0-208,1-1-392,1 0-1299,0 0 2369,2 0 0,0-1 0</inkml:trace>
  <inkml:trace contextRef="#ctx0" brushRef="#br1" timeOffset="-82194.73">18890 15101 25500,'-8'-4'454,"2"2"-331,6 10-34,1 4-21,0 1-7,1 3 6,2 2-27,0 2-7,1 2-5,0 2-417,1 1 433,-1 0-16,1 2-5,0 1 5,-1 0 85,1 1-80,0-3-16,-1 1 5,-1-2-5,-1-2 17,-2-2-6,0-2 33,-2-3-44,-1-1-11,-3-2 282,-2-3-355,-4-1 22,-1-2-56,-4-2-50,-3-1-45,-3-2-62,-2 0-61,-3-2-107,-1-2-157,0-1-419,-1-3-1412,2-2-7417,3-1 9065,6 0 1,8 4 0,5 3 0</inkml:trace>
  <inkml:trace contextRef="#ctx0" brushRef="#br1" timeOffset="-81987.73">18627 14668 22543,'2'-3'1456,"-1"0"-4649,-1 3 3193,1 21 0,-1-16 0,0 16 0</inkml:trace>
  <inkml:trace contextRef="#ctx0" brushRef="#br1" timeOffset="-80311.73">19330 14530 15692,'6'0'2011,"-2"0"3193,-4 0-4975,17-17-33,-10 12 118,15-15-180,-16 17-16,3-2 22,-2 1-23,2-1 1,2-1 5,1 2-5,2-2 22,1 1 0,1 0-23,0 2-27,0 1-12,-1 3-33,-1 3-6,-3 3-27,-2 5 4,-2 2-4,-3 4 21,-2 2 18,-1 3-18,-2 1-263,-2 2 236,-1 0 27,-5 1-10,-1 0-6,-2 0-606,-3-2 555,-2 1 34,-2-2 6,-2 0 0,-3-1 33,-12 6-17,7-8 6,-6 2 28,12-11-28,3-5-17,2-1-5,3-4 0,3-1 5,2-2 242,5-1-247,1-3 582,3-2-588,2-1 0,2-1 6,2-1 5,5 0-17,0 1 17,3 0-11,2 1 45,2 1-28,1 1 5,2 1 6,2 1 6,1 0 39,0 2 0,1 0 5,0 1-39,-1 1 0,-2 0-16,-1 0-18,-2 1-38,-2 1-12,-2 1-33,-3 1-34,0 2-6,-2-1-117,-1 0-107,-1-1-151,-1 0-252,-2-2-437,0-1-1237,0 0 2419,0-1 0,-2 1 0,1-1 0</inkml:trace>
  <inkml:trace contextRef="#ctx0" brushRef="#br1" timeOffset="-79931.73">19917 14571 18828,'5'-4'2807,"-1"2"537,-4 2-3070,-21 54-61,13-31-42,-5 23 0,3 2-154,12-12-2920,1 14 2920,9-22 0,-1-12 617,11 3-612,-4-8 6,7 1 6,-5-10 55,11-3-38,-8-3 16,9-4 0,-10-2 101,12-16-117,-15 9-1,8-11-11,-20 12 2250,-3-8-2272,-1 6-6,-4-8 25,-3 8-31,-3 0-21,-2-1-12,-1 0 5,-2 0-10,-1 0-7,0 1 1,-2 1-6,0 1-16,-8-2 22,4 7-6,-6-1-11,7 8-168,-17 2 78,14 3-78,-13 2-101,18 2-1870,-7 9 396,10-4-8032,-4 4 9145,12-6 1,3-4 0,1-1 0</inkml:trace>
  <inkml:trace contextRef="#ctx0" brushRef="#br1" timeOffset="-76982.73">19211 15501 23399,'-7'10'560,"1"-1"-408,6-7 16,0-1-12,1 1 35,1-1-6,2 2-12,1-2 6,2 1-50,3-1-16,3 0 10,3-1-28,4 0-16,3 0-35,6 0-619,3-2 608,5-1 6,4-1 23,5-1-1616,4 0 1605,4-2-9,-26 3 0,1 0 5,1 0 1,0 0 13,1 0 1,0-1-3,0 1 0,1-1-3,0 0 0,1-1 5,-1 1 1,0 0-3,0 0 0,0 0 13,0 0 1,-1 1-12,1-1 1,-1 1-9,0 0 1,0 1-7,0-1 1,-1 1-6,1 0 0,-1-1 3,-1 2 0,0-1-3,0 0 0,-1 1-967,27-3 981,-3 0 11,-3 1-11,-3 0 34,-4 0-17,-4 1-242,-4-1 225,-3 1-12,-5 0 1,-3 0 394,-3 0-417,-3 1 1446,-1 1-1456,-1 1 1199,-2 0-1211,0 0 332,-2-1-332,1 1 30,-1-1-7,0 0 5,0 0-17,-2 0-5,8-1 16,-8 1-16,4-1-1,-8 2-16,-1-1 0,0 1 16,-2 0 1,0 0 61,0 0-67,-1 0-5,0 2-1,1-1 12,-1 1-1,0 0 12,0-1 0,0 0-12,0 0 7,0-1-29,0 1 17,1-1 0,-1 0-17,1 1-22,-1 0-555,0 0 561,0-1 5,0 0 16,1-2 29,-1 2 386,0 0-419,1 0 27,-1 0-6,1 0 23,0 0 17,-1 0-34,1 0-33,-1 0 11,1 0-17,-1 0 56,0 0-39,1 0-12,0 0 23,0 0 79,-1 0-57,1 0-627,-1-1 325,0 0-117,0-1-270,-1 0-549,0-1-3729,-1 1 4945,-2-2 0,2 3 0,-1-1 0</inkml:trace>
  <inkml:trace contextRef="#ctx0" brushRef="#br1" timeOffset="-75894.73">18817 16299 20016,'1'-8'1809,"1"2"-1069,-2 6 2156,0 0-2790,7 36-16,-6 9-71,3-16 1,-1 0-803,-4 23 805,-1-24-5,0-2 5,0-2-10,0-3-12,0-1 5,1 4 40,1-8-34,0 1 6,2-9-6,1-4 28,7-4 789,-2-4-794,5-3-23,-2-4 6,0-2 39,8-10-28,-4 5-491,4-9 447,-6 6 21,11-23-10,-10 15-7,8-16 1,-13 25 17,-1 2-1,-2 3 12,-2 4-50,0 3 16,-2 3 6,-1 3-17,0 1 28,0 9 462,1-1-462,0 9 0,-1 6 11,1 9-5,1 12-45,0-7-384,2-1 423,-1-13 5,3 0 23,2-3-33,2-1 16,1-2 0,3-2 23,1-3-6,1-3 0,2-5 434,0-1-428,-1-5 22,2-2 5,-1-6-10,-1-1 44,7-10 11,-3-5-72,-1-1-12,-6-2-39,-8-4 34,-4 6-697,-1-9 612,-2 10-55,-1-1-56,-2 0-28,-2 1-471,-6-13 129,1 12-241,-3-8-9041,2 11 9555,3 10 1,1 1-1,5 11 1</inkml:trace>
  <inkml:trace contextRef="#ctx0" brushRef="#br1" timeOffset="-75290.73">19461 15941 20968,'0'-4'930,"0"1"1960,0 3-2744,50-25-1480,-32 19 1381,11-8 1,-2 3 484,-15 13-487,0 1 216,-1 3-261,-1 1 0,-1 0 0,-3 3 754,-1 0-771,-2 2-11,-2 0 0,0 1 0,-3 2 28,-2 0-56,-3 0 17,-1 0-12,-3 0 6,-6 3 40,3-4 38,-9 2-5,10-8 17,-2-2-11,7-4 11,1-1-23,1-1 12,2 0-51,2-2 0,1 0-5,2-1 10,2-1 12,2 0 6,3-1 11,1 1-17,1 0-11,2 0 22,0 1 0,2 0 11,0 0 1,1 0-6,-1 0-1,1 1-10,-3-1-51,9 3 17,-10 2 23,5 3 21,-12 2-21,-1 2 5,-1 1 0,-1 1 0,0 2 22,-1 0 1,0 0 5,-2-1 5,-1 0-10,-2 0 21,0-1-15,-1-1 10,-1-1 0,-1 0 29,-5 2-35,2-4-16,-3 1 5,3-4 6,0-1-5,0 0 16,1-2-17,0 0-16,1-1-17,1 0-6,0-3-45,-1-2 18,2 0-24,-1-2-44,3 3-6,2 0-89,0 0-151,2 1-253,0-1-559,1 1-4437,1 0 5607,2-1 0,-2 2 0,1 0 0</inkml:trace>
  <inkml:trace contextRef="#ctx0" brushRef="#br1" timeOffset="-74360.73">20172 16285 17277,'1'6'2683,"0"0"-1809,-1-6 3562,0 0-4262,-4 5 0,4-4-12,-2 4 12,5-5-18,3 0-49,2 0-6,2 0-12,11 0-66,-3-1-18,9-2 1,-6 1-6,0-1-11,8-1-34,-8 2-22,5-2-40,-11 3-55,-1-1-34,-3 1-135,-2-1-123,-1 1-179,-2-2-319,-2 1-549,-1 0-2414,-1 0 3915,-2-1 0,1 2 0,-1 0 0</inkml:trace>
  <inkml:trace contextRef="#ctx0" brushRef="#br1" timeOffset="-74075.73">20311 16056 22480,'1'39'30,"0"0"0,0-3 0,0-5-30,-3-7-56,0 10-23,1-8-38,1 6-34,1-11-46,1-2 1443,1-1-1610,1-2-151,-1-3 232,1-3-1459,-1-2 1742,1-3 0,-2-2 0,1-1 0</inkml:trace>
  <inkml:trace contextRef="#ctx0" brushRef="#br1" timeOffset="-73721.73">20636 16099 24184,'-18'41'26,"0"1"0,1-5 0,2-6-3,2-15 696,4-5-702,4-6 246,3-2-240,1-2 136,1 0-58,7-1 336,2-1-420,6-1-28,2-1 16,1-1 6,14-1 1,-6 0-29,9-1 22,-9 3-27,0-1 16,-2 2-38,0 0-29,-2 0-22,-1 1-29,-4-1-10,0 1-46,-3-1-77,-2 1-147,-2-1-251,-2 1-470,-2-2-1570,-2 1 2695,0 0 0,-3 1 0,0 0 0</inkml:trace>
  <inkml:trace contextRef="#ctx0" brushRef="#br1" timeOffset="-73479.73">20767 15972 23265,'0'5'952,"0"-1"421,0-4-785,6 62-387,-3-35-112,1 11 1,0 2 106,0 1-1095,0-8 949,1 10-28,-2-14 107,0 0-230,1 8-157,1-1-22,0-3-128,0-8-1200,-1-11-902,-1-6 2510,1-2 0,-2-6 0,-1 0 0</inkml:trace>
  <inkml:trace contextRef="#ctx0" brushRef="#br1" timeOffset="-72887.73">21017 16078 26614,'9'46'46,"-1"0"1,-1-2 0,-2-5-19,-6-4-667,-2-4 639,2-10-11,1-1 206,0-2-183,1-3 93,3 0-100,0-5 23,10-3-44,-6-8 326,5-5-327,-4-4-5,-1-1 22,1-3-39,0-2 11,0-2 0,0 0-11,0-2 22,-1 1-22,3-9 22,-3 8 39,3-6 1,-5 10 5,-1 3-6,-1 1-11,0 2-11,-1 3 11,1-1-27,-1 4-1,0 1-11,-1 2 17,-1 1 5,1 1 0,0 2 18,-1 2-35,1 3 34,-1 1 6,0 2-11,0 2 11,1 1-23,0 2 12,1 2-1,0 0 1,2 1-17,1-1-29,6 8 57,-1-7-6,5 5 17,-3-11 6,0-2-12,1-3 34,0-2 45,7-3-34,-7-4-11,5-4 17,-7-4-6,-1-2 1,-2-3-35,-1-2-22,-2-2 1,-3-2-12,-1-1 11,-3-1-39,-8-14-6,0 7-720,-6-9 748,1 9 1,1 0-40,-1-1 17,1 2-56,1 0-303,2 4 203,2 2-169,2 2-179,1 4-359,1 1-1310,1 5 2201,1 2 0,1 4 0,0 0 0</inkml:trace>
  <inkml:trace contextRef="#ctx0" brushRef="#br1" timeOffset="-68145.73">21142 14297 19149,'-9'37'343,"-1"0"1,2-3-1,1-5-35,3-9-33,1 0 1513,0 1-1290,0 10-240,1-6-34,0 11 6,2-8-636,0 4 579,0 2 7,0 4-40,1 3-6,0 2-22,0 3-22,1 1-29,0 0 23,0 0-50,0 0-511,0-1 511,1 1-23,0-2 6,-1 0-6,1-2 0,0 0 6,0-2 28,0 0 0,0-1 61,1 16-61,-2-13 174,0-6 0,-1-1-174,0 7-17,-1 12-803,1-19 825,-1 0 0,0-2-22,-1-1-5,1 0-1,-2 14-16,2-11-12,-1 11-11,1-13-5,0 0 16,0 1 113,1 0-112,0 0 877,2 1-883,2 16 22,0-12-372,1 13 361,-1-17-11,0-1 22,2 9 532,-3-12-532,1 5 0,-2-16-17,0-1 34,0-2 604,-1-1-598,0-1 11,-1 0-45,0-2 190,0 0-157,0-1 906,-1 0-900,0 0 443,0 0-460,1 1 6,1-1-11,0-1 133,1 0-161,0-1 11,1 0 6,1 2-6,-2-3-51,4 4 63,-4-7 10,1 1-11,-2-3-28,1-2 23,-1-1 5,0 0 12,0 0 27,0-1-72,0 0-1,0 1 23,-1-1 0,0 0 23,0 0-23,0 0-6,0 1-28,0-1 68,0 0 16,0 2-33,-1-1-28,1 0 17,-1-1 5,1 0-39,0 1 17,0-2-34,2 1 84,-2-1-22,2 0 44,-2 0-128,-1-3 28,0 1-6,0-1-28,-1 0-44,0 1-68,0-1-33,0 0-594,-1-5 33,0 0-840,0-5-8212,1 3 9790,0 0 1,1 6 0,0 1 0</inkml:trace>
  <inkml:trace contextRef="#ctx0" brushRef="#br1" timeOffset="-59486.73">21647 16864 23427,'0'3'924,"0"-2"-800,0 12-29,0-3-34,0 2-61,-1 2 23,-1 2-6,1 2 5,-1 1-22,0 1 22,0 1-10,1 0-24,0-1 35,0-1-18,1-1 12,0-2 0,1-2-11,1-1-23,1-3-6,0-2 12,1-3 0,0-2-6,2-3 6,0-3-28,1-2 44,0-4 1,-1-2 0,1-2 50,0-1-45,0-3-6,-1 1 1,0-2-12,0 1-10,-1 0 27,0 1 17,-1 2-28,0 0 11,0 2-22,-1 3 5,-1 1 1,0 5 5,-2 1 61,1 2-38,1 4 16,-1 0-34,1 4-21,0 0 10,0 2-33,0 1 22,1 0 0,2 1-5,0 1 11,1 0 5,1-1 0,2 1-10,0-3 10,1 0 34,1-4 11,1-2 45,-1-1-17,1-4-11,0-3 23,-1-3-18,0-3 85,3-9-90,-5 4 1,2-7-24,-5 7 29,-1-1-29,-2 0-27,0 1 5,-2 0 17,0 0-3403,-1-2 3386,0 0-215,-1-11 109,0 7-46,-2-7-111,1 12-235,-1 4-426,0 2 913,-2 4 0,2 3 0,0 2 0</inkml:trace>
  <inkml:trace contextRef="#ctx0" brushRef="#br1" timeOffset="-59284.73">21951 16928 21971,'-7'3'695,"1"0"-443,6-3 504,0 0-784,54-26-1748,-32 16 1680,11-5 1,-1 1-274,-14 7 153,-1 2-837,-2 1-874,-4 3 1927,0 0 0,-6 1 0,-1 0 0</inkml:trace>
  <inkml:trace contextRef="#ctx0" brushRef="#br1" timeOffset="-59127.73">21970 17055 20642,'33'-9'-546,"0"-1"1,-3 1 0,-5 2-2552,-10 2-6734,-2 1 9004,-3 1 1,-5 1 0,-1 1 0</inkml:trace>
  <inkml:trace contextRef="#ctx0" brushRef="#br1" timeOffset="-58785.73">22314 16852 22994,'3'36'-19,"-1"1"1,0-3-1,2-8 14,4-19 772,1 0-739,1-3 45,2-1-45,1-2 278,1-1-250,1-3 145,1-1-122,0-4 417,0-1-384,0-1-22,-1-2 28,-1 0 5,-2-1-22,-4 1 84,0-5-107,-5 5-16,-1-5-28,-4 5-29,-2-1-38,-3 1 10,-1 0 6,-2 0-11,-1 2-33,-1 2-219,-5 0 16,3 3-122,-3 0-253,6 4-430,1 0-926,1 1-7370,1 0 9365,2 0 0,3 0 0,2 0 0</inkml:trace>
  <inkml:trace contextRef="#ctx0" brushRef="#br2" timeOffset="-40018.73">14490 17649 17596,'-5'4'2544,"0"0"-1279,5-4 841,0 0-1462,-11 23-330,11-16-6,-6 16-11,14-22-79,0-1-21,3 0-24,1-1 96,7 0-162,-2 0-23,6-2 95,4 0-78,-6 0-29,8-2 1,-10 1-3414,-1 1 3374,-1-1 12,-1 1-34,0-1-16,-5 1-7,-1 0-27,-5 3-28,-3-1 2776,-1 1-3135,-4 3-818,-1-2 208,-2 2-656,0-2-8139,-1-1 8013,4 0 0,-1 0 0,3 0 0</inkml:trace>
  <inkml:trace contextRef="#ctx0" brushRef="#br2" timeOffset="-39510.73">14975 17450 23674,'4'-4'1041,"-3"8"-677,-4 11-240,-1 3-57,-1 2-22,1-3-29,0 0-38,0 1 28,1 0 5,0 0-17,1-1 29,2 0 5,0-2-17,0-1 1,1-2-12,2-1-51,1-2-33,0-1-34,1-1-117,-1-3-600,2-1 107,-2-1-425,1-1-914,-2-2-5506,0-1 7573,0 0 0,-1 1 0,-1 0 0</inkml:trace>
  <inkml:trace contextRef="#ctx0" brushRef="#br2" timeOffset="-39192.73">15137 17484 22534,'-5'42'41,"0"1"0,-1-8 0,4-6-35,11-11 871,-1-11-871,3-3 343,0-1-298,1-2 164,1 0-131,1-3 532,0-2-510,1-2 6,-1-1-5,-1-3-18,0 0 23,-2-1-5,-1 0-11,-3 0-24,-1 1-27,-2-1-6,-1 1 1,-1-7-29,-1 5-34,-2-4-33,-2 5 34,-1 1-23,-2 0-16,-1 1-35,-2 2-61,0 2-73,-1 1-106,0 2-168,0 1-274,0 2-460,1 1-1058,1 2-6817,1 0 9113,2 0 0,3-2 0,1-1 0</inkml:trace>
  <inkml:trace contextRef="#ctx0" brushRef="#br2" timeOffset="-38736.73">15532 17487 23689,'-11'32'58,"-1"0"0,1-2 0,2-3-36,1-5 107,1 1-40,0-2-27,1-2-12,0 0-94,0 1-85,-2 1 106,0 3 18,-1 1-760,-1 1 749,-1 1 4,0 0 1,1-1 62,-2-2 33,2-1-96,0-1-10,1-3 354,2-1-355,0-2 167,0-3-211,2-2 76,0-2-177,1-1 393,1-1-656,1-3-258,0 0-297,0-2-1105,1 0 0,1-2 0</inkml:trace>
  <inkml:trace contextRef="#ctx0" brushRef="#br2" timeOffset="-38044.73">15544 17868 9302,'4'8'4553,"0"-1"-3310,-4-7 6952,0 0-7803,1 3 235,-1-1-403,0 1-33,0-1-51,0-1-45,0 1 11,-1 1-95,-1 0 12,0 0 5,-1 2-45,-2 3-101,0 3 85,-1 1 55,0-1 23,3-3-17,-1 1-78,1-1 94,1-1-55,0 0 45,1 1 27,0-2-94,1-1 128,0 1-33,0-1-23,1-1-45,2-1 45,0-3 12,2 1 95,1-1-62,0 0-34,3 0-10,-1 0-24,3-2 147,6-2-68,-2 0-84,12-4-78,-11 2 5,7 0-61,-9 1 6,0 2-46,-2-1-73,0 1 12,-2 1-89,-1 1-57,-3 0-50,0 1-95,-1 0-191,-2 0-280,0-1-671,0 1-2774,-2-1 4431,1 0 0,-1 0 0</inkml:trace>
  <inkml:trace contextRef="#ctx0" brushRef="#br2" timeOffset="-37719.73">15658 17825 21063,'6'-3'1457,"-2"1"1697,-4 2-3154,5 50-73,-4-30 67,1 10 1,0-1 44,-2-13 28,0 9-67,0-7-56,0 7 34,0-9 50,0 0 22,0-2 40,0-1-51,0 0-34,0-2-21,0-1-18,0-1-50,0 2-22,0-5-40,1 1-140,1-3-33,0-2-197,0-1-195,0 0-392,1-1-807,1 0-4677,-1 0 6587,2-2 0,-3 1 0,0-2 0</inkml:trace>
  <inkml:trace contextRef="#ctx0" brushRef="#br2" timeOffset="-34376.73">18484 17098 11581,'-6'1'4313,"2"-1"-3355,4 0 3931,-1 0-4570,0-2-55,1 0-23,0-1 0,4-1-28,1 1-34,1 0 0,3-1-73,0 1-27,1 0-18,0 1-16,1 1-6,0 0-5,1 1 5,-1 2-44,0 1-12,0 2-11,-1 1-17,-1 0 6,-1 2-12,-1-1 23,-3 3-33,-2 0 22,-2 2 11,-2 1-17,-1 1 39,-3 0-11,-1 0 1,-7 6 16,3-5-6,-5 4-5,4-9 28,0-1 5,-1-2-33,2-1 28,-1-3-17,1 0-17,1-1 50,1-1 1,3-1 11,1 0 33,2 0 34,2 0-106,6-3 22,1 0 11,5-3-11,-2 3-6,2 0 1,0 0-6,2 0 11,0 0 16,2 1-4,0 1-1,0 0 0,1 1 0,0 1-16,1 0-18,0 2-33,-1-1-56,0 2-39,-1 0-129,-1-1-190,-2 1-348,-1-1-650,-2 0-2492,-2-1 3932,1 0 0,-4-1 0,-1 0 0</inkml:trace>
  <inkml:trace contextRef="#ctx0" brushRef="#br2" timeOffset="-34041.73">18845 17129 21228,'-9'40'56,"0"0"0,1 0 0,5-8-45,8-18 1340,5 1-1346,-1-7 504,1-2-470,0-3 256,2 0-233,0-3 801,0 0-807,1-4 123,7-3-73,-5-2 17,3-2 6,-6 1-22,-2-1-12,-2 0-16,-1-3-46,-2 1-16,-1-1-11,-3 0-17,0 0-6,-1 0-22,-3 1-24,-2 0-21,-3 1 34,-1 0-17,-2 2-6,-1 2-33,0 2-62,1 3-68,-1 0-100,1 2-123,1 1-252,0 1-415,2 1-963,0 2-6940,3 0 9029,1 0 0,2-2 0,1-1 0</inkml:trace>
  <inkml:trace contextRef="#ctx0" brushRef="#br2" timeOffset="-33595.73">19158 17127 25089,'-31'47'219,"5"-5"-169,18-23-16,0 2-6,0 3-28,-2 2-12,1 2-1045,-2 1 1062,0 0 7,0 2 4,-3 1-21,1 2-6,-1-1-1,1-1-4,0-1-1,2-3 11,1-2 441,2-4-368,2-4 23,1-3 124,1-2-253,1-2 112,0 0-50,-1 1 657,0-2-663,1 1-52,0-2 85,0-1-56,1 0 90,0-3-39,0-1-67,1-1 16,-1-2-2514,2 0 592,2-5-7392,0 1 9320,1-2 0,-1 3 0,-1 1 0</inkml:trace>
  <inkml:trace contextRef="#ctx0" brushRef="#br2" timeOffset="-30828.73">19286 17556 5739,'10'3'3927,"-2"-1"-2264,-8-2 8167,0 0-6811,-4-1-2997,2 1-5,-3-2 22,1 2-44,0 0 16,-1-1 6,0 1 11,-1-1-17,1 1-17,-1 0 6,0 1-11,-1 0 33,0 0-5,0 1-17,-1 0-11,-1 1 11,-1-1 11,1 1 0,-2 0 34,1 0-34,1 0-22,-1 0 0,2 0 5,-1 1-10,1-1 27,0 2 11,0 0-39,1 1 40,0 0-1,0 1-22,0 0 79,0 0-40,0 1 17,1 2 22,0-1-50,1 1 62,1-1-6,1 1 17,1-3-23,1 2-67,0-1-28,1 1-16,0 1-40,1 1 107,1 0-12,2 0-5,1 1 106,2-1-33,1-1 5,2-1-56,1-1-67,2-3-22,1 0 44,1-3 62,2-1-6,0-1-55,1 0-29,1-2-27,-1-1 49,0-3 35,0 0 10,-2-2 18,-1 1-74,-1-1 97,-3 0-52,-1-2-83,-3-2 54,-1-1-99,-3-2 28,-1-1 61,-2 0-11,-3 0 22,-1 2-44,-2 1-1,-1 3 79,-1-1-67,0 2 22,-1 1-5,0 0-73,-1 2 44,-6-1 35,4 4 10,-3-2-50,5 4-392,-3-2 95,4 2-145,-2 0-225,7 1-409,2 0 1132,0 0 0,1 0 0,0 0 0</inkml:trace>
  <inkml:trace contextRef="#ctx0" brushRef="#br2" timeOffset="-16967.73">11349 13114 12225,'0'-4'4817,"-1"1"-213,1 3-4375,-5-1-33,3 1-16,-5-1 173,4 1-185,0 1-22,0 0-23,1 0-28,0 1-22,1-1-17,0 0 34,1 1-18,-1-1-4,1 1 21,0 0-16,1 0 11,1 0 6,2 1-1,0-2-27,2 2 5,2-2-11,0 0-22,2 0-6,0-1 0,1 0 16,6 0 91,6-3-96,-3 1 23,1-3 5,-10 3 11,-1-1 23,0 0 61,2-1-61,-3 1-6,1-1 17,-4 1-16,0 0-7,-1 1-10,-1-1 22,1 1-34,-3 0-11,1 1-5,-1 0 178,-1 0-369,-5 3-61,2-1-114,-4 2-133,3-1-190,1 0-432,0 0-1596,0 1 2666,1 0 0,1-1 0,0 0 0</inkml:trace>
  <inkml:trace contextRef="#ctx0" brushRef="#br2" timeOffset="-16337.73">11681 12971 17137,'-4'-9'1423,"1"2"-779,3 7 2370,0 0-2925,14-30 1,-8 21-28,12-24 33,-11 29 6,-1 0-6,2 0 11,-1 0-16,1 1 5,0-1 84,3 0-95,-3 2-11,3 0-17,-4 2-17,-1 0-11,1 2-5,-2 1-12,-1 2 22,0 3-21,-2 0 4,-1 3-21,-1 6 10,0-1 7,-2 4-12,-2-4 16,0 0-16,-2 1-5,1-1 10,-1 1-5,0-1 0,0 0 0,-1 0 0,1-1-5,-1 0 10,0-1 7,-1-1-1,0 0-11,-1-2 11,1 1 0,-1-1 0,1-2 6,1-1 6,0-2 10,2 0 79,-2-3-45,4 0-5,-1-2 229,3-1-229,6-2 16,-2 0-16,6-2-1,-3 2-5,1-1-16,1 1 4,1 1-10,0 0 0,1 1-12,-1 0 0,6 1-44,1 2-101,12 3 11,-9-1-135,5 1-184,-13-4-314,0 1-739,-1-1 1484,-1-1 0,-4-1 0,-1 0 0</inkml:trace>
  <inkml:trace contextRef="#ctx0" brushRef="#br2" timeOffset="-16128.73">11985 13051 22358,'9'9'-538,"-3"-3"0,-4-4 0</inkml:trace>
  <inkml:trace contextRef="#ctx0" brushRef="#br2" timeOffset="-15735.73">12178 12853 21198,'5'-7'1658,"-1"1"-1137,-4 6 812,0 0-1294,46-22-1184,-28 15 1150,9-5 1,0 1 260,-14 8-305,5 0 5,-5 1-11,3 0-50,-7 2-62,-2-1 768,0 1-1065,-2 0-1977,0 1 2431,-3 0 0,0 1 0,-1-1 0</inkml:trace>
  <inkml:trace contextRef="#ctx0" brushRef="#br2" timeOffset="-15269.73">12266 12799 20968,'-4'0'1261,"1"0"458,3 0-1708,-17 54-1473,12-35 1473,-5 13 1,2-3-7,5-18 484,-1 2-489,2-4 253,0 1-247,1-5-12,0-1 6,1-1 776,0-1-748,0-1-16,2-1-12,1 0 11,3 0 11,0 0-44,1-1-1,1 0-72,4-2 67,-3 1-17,2 0 6,-3 1-6,-1 0 6,0 1 6,0 0 5,-1 0 5,0 0 1,0 2 5,0-1 17,2 3-11,-3 0 0,2 3 11,-4-2 5,-1 2 18,-1 0-7,-1 2 12,0 0-16,0 1 32,-2 0 7,0 0 122,-3 3-49,2-4 27,-3 2-6,2-5-5,-1-1-28,0-1-22,-1-1-23,-1-1-28,-1 1-22,-1-1-22,-2 0-12,-1 0 0,1 0-11,-1-1-17,0-1-56,2 0-72,2 0-135,2 0-185,1-1-291,2 0-656,0-1-3841,2-1 5281,0 0 0,1 1 0,0 0 0</inkml:trace>
  <inkml:trace contextRef="#ctx0" brushRef="#br2" timeOffset="-12853.73">12627 12988 16084,'-4'-6'2722,"0"1"-1747,4 5 2291,0 0-3104,6-4-33,-4 3 190,6-2 45,-3 3-207,1 0-6,1 0-5,0 0-6,0 0-17,1 0-17,0 0-5,2-1-51,0 0 18,0 0-7,0 0-22,0 0 124,7 0-118,-7 1 0,5-1 5,-9 1 1,0-1 94,-1 1-21,-2 0-68,0-1-493,-2 1-381,-3-3 168,2 2-284,-3-2 1,3 3-1</inkml:trace>
  <inkml:trace contextRef="#ctx0" brushRef="#br2" timeOffset="-12328.73">13068 12793 17804,'-2'-9'2112,"0"2"-1239,2 7 2818,0 0-3528,4-8 27,-3 7 140,5-4-190,-6 10-33,3 2-6,-2 1-11,1 0-12,0 1-22,0 1-22,0 0-17,1 2-29,-1 0 24,1 0-12,0 0 5,1 0 12,-1 1-11,0 0 10,0 0-4,2 5-1,-2-3-11,0 3 5,-1-6 18,-2 0-34,1-1 22,-1 0-11,-1-1-6,0 1 23,0-2-11,-2 1-1,1-2 6,-3 6 1,1-6-7,-2 5-16,2-7 17,-1 0-6,0-1 0,-1 0-6,-1 0-11,1-1-5,-1 0-40,0-1-33,0 0-90,0-2-129,0 0-207,0-1-386,-1 0-824,-1-1 1731,-1-2 0,4 1 0,1 0 0</inkml:trace>
  <inkml:trace contextRef="#ctx0" brushRef="#br2" timeOffset="-12096.73">13067 12451 22397,'-18'23'-521,"2"-7"0,18-12 0</inkml:trace>
  <inkml:trace contextRef="#ctx0" brushRef="#br2" timeOffset="-10918.73">13454 12720 15210,'9'-1'3961,"-1"1"-3166,-8 0 2840,0 0-3495,-1 5-106,1-2-1,-2 5-16,0-2-11,-1 2 27,0-1-22,-1 2-11,0-1 0,0 2 0,0 0 6,0 0 0,0 0-1,0 0-16,1 1 5,0-1 6,-1-1 12,1 0-46,0 0 34,0-1-11,0-1-12,-1 2 35,1-2-24,-1 1-10,0-1 5,-1-1 0,0 0-11,0 0 6,-1 0-6,0-1 0,0-1 28,-1 0 6,0-1 16,-4-1-11,4-1 0,-4-1 1,5 0 10,1-2-16,-1-1-1,2-1-16,0 0 0,1-1-62,0-1-33,1 0-12,-1 0-28,1-1 46,1 0 21,-1-1 6,1 0 12,1-1 16,-1 1 6,1 0 22,0-1 17,1 1-6,-1 0 6,2 0 0,-1 1 40,1-1-29,0 1 6,-1 1 5,0 0-39,0 1 28,-1 0 6,1 1 0,-1 0 11,1 1-11,-1 0 0,0 1-1,1-1 7,0 1-1,1 0-5,0 1-6,1-1 6,2 2-11,0-1-6,2 1-12,-2 0 12,2 0 6,-1 0 5,0 0-39,1 1 39,-2 0 1,2 1 66,1 1-44,-3 0-12,3 1 6,-4-1-6,1 1 1,-1 1-6,1 0-6,-1 0 0,0 1 0,0 0 12,1 1-7,-1-2-21,0 1 22,0-1-6,0 0 0,-1 0 39,-1 0-33,1 0 0,-1-1-6,1 2 0,-1-1 6,1 2 0,2 0 5,-1 1 12,2-2-6,-2-2 6,0-1 10,1 0-16,0-1 6,0-1-12,0 0-5,1-1 34,5-2-46,-4 0 1,5-1-6,-6-1-17,1-1 39,1-1-5,-2 0-11,1-3-1,-2 3 7,-1-1-12,-1 1 22,3-5-28,-3 2 1,2-2 16,-2 3-11,-2-1 11,2 0 6,-2 0-6,0 2 12,-1-2-1,0 2-5,0-5-6,-2 4 11,0-3-10,-1 4 16,0 1-28,-1 1-12,-3-2 12,1 3 0,-2-1 0,1 3 0,-1 0 0,0-1 23,-2 1-23,2 0-28,-2 1-6,4 1-11,1 0-5,-1 1-6,1 1-28,1 2-56,-1 0-851,-1 4-953,3-2-7203,-1 2 9147,3-4 0,0-2 0,1 0 0</inkml:trace>
  <inkml:trace contextRef="#ctx0" brushRef="#br3" timeOffset="9222.27">12030 18161 5739,'6'-3'2347,"-2"-1"-1092,-4 4 4435,0 0-5045,4-3-57,-4 1-73,4-2 2202,-5 4-1732,-1 4-571,1-2 499,-2 5-374,3-4-91,0 0-51,2-2 326,4 0-376,1-1-67,4 0-6,0-1 219,9-3-257,-3-1-68,6-2-23,-4 2 253,15-6-252,-11 5-85,12-5-16,-19 7-129,5-2 28,-6 3 11,4 0-22,-11 2 89,0 0-78,-6 2-128,-1 3-35,-2 0-341,-4 5 78,-1-3-78,-2 2-2196,-2 1 925,3-5 1831,-5 4 0,10-7 0,-3 1 0</inkml:trace>
  <inkml:trace contextRef="#ctx0" brushRef="#br3" timeOffset="9638.27">12671 17977 18252,'8'-5'2419,"-2"1"-1500,-6 4 2363,0 0-3181,-2 10-67,1-2-90,-2 11 5,1-5 118,0 3-55,0 1 16,-2 10-45,2-7-17,-1 6 1,2-10-29,0-2-156,1-1-1,0-1-61,0-2-106,2-2-118,-1-2-157,3-1-247,-1-2-313,1-1-678,1-1-3270,0-1 5169,2-1 0,-4 0 0,0 0 0</inkml:trace>
  <inkml:trace contextRef="#ctx0" brushRef="#br3" timeOffset="9988.27">12872 18000 17736,'4'-3'2499,"0"1"1237,-4 2-3725,-4 54-5604,3-36 5612,-2 13 1,1-1-26,2-20 1365,1 0-1382,1-1 922,2-1-882,1-1 39,1-1-45,2-2 3359,0-1-3298,1-2-16,1-1 51,0-1 78,2-2-113,-1-1 80,1-4-63,0-1-38,-2 0-23,1-2 16,-2 1-16,-1-2 73,-1 1-34,-1 0-95,-2-1-5,-2 1 22,0 0 11,-2 0 106,-1-5-196,-2 4 62,-1-3-28,-2 5-39,-1 2-6,-1 1-123,-1 2-50,-1 1-73,1 2-712,-5 1-1276,0 4-696,1 0-5673,3 3 8704,6-2 0,2-2 0,1-1 0</inkml:trace>
  <inkml:trace contextRef="#ctx0" brushRef="#br3" timeOffset="10513.27">13244 18029 15821,'-2'5'3031,"0"-1"1567,2-4-4453,-7 6 18,4-1-68,-6 6-11,5-3 90,-2 7-79,1-1 6,-3 5-79,3-4-28,-1 1-55,-1 1-23,1 2 67,-1 1-89,-1 0 10,1 1-83,-5 11 179,4-12-11,-2 7-56,5-14 22,-1-1 17,1 1 6,0 1-124,-3 5 40,2-4 55,-2 4-33,1 0 0,1-5-17,-2 5-27,4-10 94,-2 4 12,3-5 27,-2 3 6,2-3-33,-1-1-51,0 1-123,0-2-454,0 1 185,2-4-823,1 0-615,1-3 1,0 0-1</inkml:trace>
  <inkml:trace contextRef="#ctx0" brushRef="#br3" timeOffset="11829.27">13298 18383 14045,'7'-7'2689,"-2"2"-1787,-5 5 2391,0 0-3136,-21 6 0,15-3-45,-18 5-56,21-4-96,-3 0 12,1 1 79,0 0-6,-1 1-17,1 2-73,-2 1 78,3-1 1,-2 1 11,3-1 72,0-1-61,1 2 0,0-4 17,1 1-11,1 1-40,0 0-5,0 0 5,3-2 6,1 0 45,1-1 6,4 1-17,-1-3-62,3 2 140,3-3-84,-1 1 22,0-1-72,-2 0-6,-4 0 22,2 1 1,1 0-113,-3 1 73,1 0-39,-2 0 28,0 1 84,-1 1-39,0-1-45,1 2 0,-3 0 45,0 1-11,-1 1 44,-1 2-50,0-2-56,0 1 0,-2 0 6,0-2 72,-1 2-140,-2 1 90,1-4 6,-2 3-46,2-3 136,-4 3-80,2-2 1,-3 3 51,2-5 66,1 1-16,-1-2-57,1 1-16,2-3-22,1 0 61,2-2 123,-3 0-112,0 0 34,-2 0-40,0 0-33,2 0 107,0-1-1,3-2-44,0-2-23,0-5 62,0 2-28,1-5 5,1 3 56,2-4-111,0 1 38,1-1 63,0 1-63,1-3-33,1 1-73,-1-1 12,1 1-1,0 0 23,0 1-129,4-6-218,-2 5 5,3-6-258,-2 8-397,0 0-857,-1 3 1837,0 2 0,-4 5 0,-2 0 0</inkml:trace>
  <inkml:trace contextRef="#ctx0" brushRef="#br3" timeOffset="14988.27">9889 18303 13525,'1'-5'2419,"-1"2"3008,0 3-5231,2-16 56,-2 12 17,3-9-10,-3 17-131,1 5-83,0 0 106,0 1-50,-1 1-28,1-3-17,0 7-235,0-3 145,0 4-27,1-1-23,-1 3 67,1-2-39,-1 2 39,1 1-11,0-2 56,0 1-140,1-2 34,0 1 61,1-1 34,-1 0 100,0-5-33,3 2-89,-2-6 33,3 3 67,-2-5-17,1-1-11,0-2 29,0-3-63,3-3 29,-2 0-6,1-3-179,-1 0 95,-1 0 16,1-1 7,-2 2-12,0 0-33,0-1-62,0 0 39,1 0 34,-3 3 55,2 0 7,-2 3-79,2-2 39,1 1-5,-3 0-6,1 2 44,-2 3-60,2 2-46,2 5 6,-3-3 22,2 3 23,0 0 5,-1-1 57,1 2 313,6 6-162,-2-6 5,4 3-6,-2-8 74,-1-3 50,1-2 27,1 0 1,-1-4-112,0-2-51,0-4-16,1 1-28,3-10-85,-4 4-83,3-8-12,-6 5 1,1-5-63,-3 1-38,-1-4 39,-3 1-28,-2 2-68,-3 2-72,-2 3-79,-2 2-190,1 2-202,0 2-302,1 2-812,1 1-3748,2 1 5624,0 2 0,1 2 0,1 1 0</inkml:trace>
  <inkml:trace contextRef="#ctx0" brushRef="#br3" timeOffset="15239.27">10570 18385 16880,'4'-4'2688,"0"1"-1456,-4 3-1999,30-9-1614,-15 7-582,19-6-4984,-23 8 7947,-6 0 0,-2 0 0,-2 0 0</inkml:trace>
  <inkml:trace contextRef="#ctx0" brushRef="#br3" timeOffset="15405.27">10576 18561 19594,'46'-26'-906,"-7"5"0,-32 18 0,-1 1 0</inkml:trace>
  <inkml:trace contextRef="#ctx0" brushRef="#br3" timeOffset="16238.27">11111 18245 20280,'25'-24'-107,"-5"5"124,-17 21-28,1 1-6,0 1 6,-1 1 89,1 5-22,-2-2-56,1 4-11,-3 0 56,0-3-40,0 3 40,-1-5 6,-2-1 5,0 0 61,-1-1-5,-1 1-84,0-2 6,0 0 55,-1-3-111,2 0-51,-1 0-45,2-1 29,1 0 72,-1 0-56,1 0 45,0 0-28,0-1-33,0 0 89,0-1-17,0 0 45,0-1 22,0 1 18,1-2 38,-1 1-33,2-1 5,-1 0-61,1-1 106,0-3-50,1 2-45,1-2-17,1 2-5,0 2 5,1-1 67,0 1 1,1 0 10,1 2-33,-1 0 34,1 1-51,-1 1-11,1 0 28,0 1-28,-1 2 6,0 2-12,0 2-56,-1 1-50,-2 2-5,0 1-12,-1 1 0,-1 0 168,0-1 12,0 0 22,-2-2-107,0 4-33,-2-3 16,0 1 12,-1 1-118,1-3 1,-2 3-46,-1 1-16,1-4-1,-4 5-33,-4 3 180,3-2 116,-2 0-4,2-3-18,4-6 6,-3 3 17,0-1-1,3-2-4,-2 1-7,3-3-61,3-1 28,0-1 398,3-2-292,4-3-27,-1 0 5,7-4 39,-2 3-62,5-2-16,-2 3-73,2-1-28,-1 1 45,1 0-28,0 1-112,0-1 11,-1 1-157,2 1-90,-2 0-139,1 0-286,-1 1-409,0 0-762,0 0-2560,-3 0-1780,-1 0 6295,-5 0 0,0 0 0,-3 0 0</inkml:trace>
  <inkml:trace contextRef="#ctx0" brushRef="#br3" timeOffset="16496.27">11487 18276 22940,'2'5'-1294,"-1"1"129,-1-3 1165,1 4 0,-1-5 0,0 3 0</inkml:trace>
  <inkml:trace contextRef="#ctx0" brushRef="#br3" timeOffset="16713.27">11497 18433 18908,'5'6'2178,"-1"0"-1579,-4-6 191,0 0-941,-3 45-1793,1-27 1658,-3 36-3102,-2-33 2649,1-3-571,-2 5-1043,0-7 2353,1-1 0,2-6 0,1-2 0</inkml:trace>
  <inkml:trace contextRef="#ctx0" brushRef="#br3" timeOffset="20296.27">17141 18101 5739,'3'-2'2666,"-1"1"3641,-2 1-6117,-5 0 12,2 0 67,-3 1 17,5-1 5,0 1 879,0 0 107,0 1 1087,1-1-1670,0 1 147,0-1-96,0 0-683,0 1 33,0-1-39,1 1 39,1-1 28,1 0 40,1 0 44,2 0-17,0-1-16,1 0 27,6 0-100,-1 0 39,3 0 51,-3 0 66,0-1-117,0 0-56,0 0-84,-1 0 6,0 1 101,0 0 27,-1 0 17,-1 0-106,0 0 129,-1-1-62,-1 1 11,0 0 118,-1-1-219,-2 1 57,0-1-40,0 1-118,-2 0 63,0-1-7473,-1 1 7489,-5 0 0,3 0 0,-3 0 0</inkml:trace>
  <inkml:trace contextRef="#ctx0" brushRef="#br3" timeOffset="20895.27">17441 17976 14829,'-4'3'2118,"2"0"2642,2-3-4659,26-11 0,-16 9 89,22-6-172,-24 14-92,0 2 74,-3 3-67,-2 3 50,-2-2 40,0 4 27,-1-4-50,-1-2-17,0 2 1,-2-1 10,-3 5 28,1-4-44,-2 3-73,-2 1 84,3-5-62,-3 3 56,3-5 23,0-2-23,0-1 157,1 0-56,1-2-6,0-1-10,1-1 5,1-2-112,1 0-28,1-2 10,1 0 74,0-1-17,2 1-12,3 1-44,-1 0 118,2 0 96,1 0-58,0 0 1,1-1 34,-1 1-35,0-1 1,0 0-39,1 0 50,3-1-45,-2 1-89,2 0-158,-1 2 68,-4 0 40,2 0 21,-5 0-66,-1 2-102,0-1-17,-1 2-755,-1 0 207,0 0-459,-1 0-4084,0 0 5327,0-1 0,0-1 0,0-1 0</inkml:trace>
  <inkml:trace contextRef="#ctx0" brushRef="#br3" timeOffset="21297.27">17689 18065 21411,'-7'31'352,"2"-5"-279,4-17-22,-1 4 10,2-3 6,-1 2 23,1-4-28,1 0-17,1-2-39,2 0 61,1 0 79,0-2 134,5 1-84,1-2-124,1-1 1,0-1 11,-3-2-56,0-1 45,0-2-23,-1-1 23,1-1-39,-1 0-57,0 0 35,-1 0 55,2-5 11,-3 0-106,0-5 67,-4 3 17,-1 1 12,-4 1-147,-3 0-10,-1 0-18,-3 3-5,1 3 45,1 2-28,-3 0 50,2 2-22,-2 0-124,0 1 7,1 0-46,0 0-68,0 0-71,1 1-1210,-1 0-85,2 2 1664,-1 1 0,6-2 0,-1 1 0</inkml:trace>
  <inkml:trace contextRef="#ctx0" brushRef="#br3" timeOffset="21828.27">18005 18026 16286,'9'-3'2879,"-2"1"-1955,-7 2 2638,0 0-3382,-3-2 4,1 3-16,-2-1-28,3 4 62,-1 1-40,0 0-72,0 2 0,-1 4-85,-1-1 6,1 4 12,-1-2-18,1 1 18,-1 1 100,0 1-89,0 0 33,0 1 11,-1 2-44,1-2 5,0 2 34,0-2-90,0-1 23,1-3 5,-1 1 12,2-5-108,-2 6 24,2-6-18,-1 3-33,0-1 163,0 0-57,0 1 79,-2 5-90,3-6 62,-4 9-40,4-9 46,-2 2-96,1-1-28,1-2 45,-1 2 34,1-3-51,0-1 0,1 1-11,-1-2-117,1 1 100,0-4-73,1 0-3131,0-3 0,0 0 0</inkml:trace>
  <inkml:trace contextRef="#ctx0" brushRef="#br3" timeOffset="30745.27">18127 18402 5739,'4'-3'2055,"0"1"7775,-4 2-3747,0 3-6105,-1 1 56,0 2-29,-1 0-55,1 0 55,-1 0-21,1 2-7,-1 0 68,1 0 39,-1 3-129,0 9 107,0 1-29,1 2-77,0-8-7,1-3 12,0 0 22,0 3-22,0-4-17,0-1 112,1-3-62,-1-1-44,2 1-34,-1-1-174,1 1 113,0-3-96,-1-1-1766,-1-3 0,0 0 0</inkml:trace>
  <inkml:trace contextRef="#ctx0" brushRef="#br3" timeOffset="31253.27">18363 18347 16678,'4'-5'2150,"0"2"2494,-4 3-4621,-2 4-35,0 0 80,-3 7-52,1-3 1,-1 2-50,1 0 44,1-1 22,-2 6-16,1-3-39,0 2-51,0 1-22,1-2 16,1 0 107,-1 1-84,2-1-11,0-3-22,0 2-12,1-4 118,0 2-34,0-2 39,2-1-39,2 4 51,2-3 5,1 1 79,0-4-141,1-3 63,-2 0-1,3-1-67,-1-1-6,-1 0-55,3-1 33,-2-1 5,-1-1 68,2-1 28,-3 1 0,-1-1-29,0-1 57,1-1-28,-1 0-17,-1 0 78,-1 0-128,-1-1-6,0-2-28,-3 2-45,1-2 34,-3 4-17,-1 0 78,0 2 34,-2 1-100,-3 1 21,2 1 51,-1 0-5,-2 1 61,2 1-107,-8 6-22,7-3-44,-4 3 16,4 0-129,1-2 18,0 2-36,-1 1-82,3-2 11,-1 2-264,3-2-335,0-1-511,1 1-1163,0 1 2592,1-1 0,1-3 0,0-1 0</inkml:trace>
  <inkml:trace contextRef="#ctx0" brushRef="#br3" timeOffset="31914.27">18725 18253 17048,'4'1'1932,"-1"0"1608,-3-1-3187,5 1-213,0 0-67,4 0 11,4-1-17,-2-1 6,5 0 0,-5 0-113,1-1-66,-1 0-409,6-1-40,-6 2-257,4-1-560,-7 2-908,0 0 1432,-1 0 0,-4 0 0,0 0 0</inkml:trace>
  <inkml:trace contextRef="#ctx0" brushRef="#br3" timeOffset="32144.27">18730 18370 23315,'35'-4'-97,"0"0"0,-3 1 0,-6 1-384,-12 1-159,-5 0-373,2 1-1082,-6 0 2095,0 0 0,-3 0 0,0 0 0</inkml:trace>
  <inkml:trace contextRef="#ctx0" brushRef="#br3" timeOffset="33762.27">19035 18346 22313,'3'2'851,"1"1"-649,0-3-62,1 0-39,2 0 44,1 0 18,0 0-40,6-2-112,-3 1 51,4-1 44,-4 1-22,-1-1 17,2 1-96,-1 0 107,0 0-39,-1 0-11,0-1 61,0 1-140,-1-1 180,2 0-113,-1 1-84,-2 0-16,-3 0 33,-2 1-39,-2 0-218,-5 0-62,2 0-51,-3 0-100,3 0-134,0 0-371,0 0 357,0 0 0,1 0 1</inkml:trace>
  <inkml:trace contextRef="#ctx0" brushRef="#br3" timeOffset="34440.27">19486 18195 5739,'4'0'0,"-1"0"3075,-3 0 1227,-3 2-3177,2-1-167,-3 2 3523,4-3-3685,-1 3-63,1 2-117,-1 6-302,1-2-162,-1 3-7,0-2 34,1 1-44,0 0-18,0 0 79,0-1-134,0-2 72,0 1-72,0-2 11,0 3-73,0-2 50,0 1-44,0 0 5,0-2 23,0 2-141,1 0-61,1 1-11,0 0-67,-1 0-1015,2 0-167,-1-2-1871,0-1 3299,-1-4 0,-1-3 0,0 0 0</inkml:trace>
  <inkml:trace contextRef="#ctx0" brushRef="#br3" timeOffset="34654.27">19650 18280 19832,'8'0'1131,"-1"-1"-577,-7 1 0,0 0-1422,0 4-156,0-2-8807,-1 3 9579,1-4 0,0-1 0,0 0 1</inkml:trace>
  <inkml:trace contextRef="#ctx0" brushRef="#br3" timeOffset="35156.27">19769 18196 18151,'6'-4'1042,"-1"1"-627,-5 3 1130,0 0-1467,23-5-10,-14 4-7,18-3 152,-16 8-179,-3 0 184,8 8-145,-9-4-96,2 5 57,-6-5 44,-2 1-66,0 0-12,0 0-84,-1 1 5,-1-1 51,-1 0 34,-1 0 22,-2 1-51,2-4 57,0 0-73,-2 0-68,1-2-38,-3 4 72,1-3-28,0 0 68,-1 0-40,1 0 11,-3 1 146,2-1-22,-3 2-6,4-4-73,1 1-33,-1-1 106,1 1 22,2-2 12,1-1 745,2-1-757,5-3 12,1 0-51,4-2-5,1 0-1,-1 2-111,0 1 72,3-1-50,-4 2 0,2-1-151,4 0-197,-2 2-408,3-2-649,-2 1-1503,0 0 2964,5-1 0,-9 2 0,0-1 0</inkml:trace>
  <inkml:trace contextRef="#ctx0" brushRef="#br3" timeOffset="35381.27">20090 18171 22912,'33'-5'-471,"-1"0"1,20-3-197,-48 7-391,0 1-712,-1 0-1955,0-1 3725,-1 1 0,-1 0 0,-1 0 0</inkml:trace>
  <inkml:trace contextRef="#ctx0" brushRef="#br3" timeOffset="35764.27">20115 18148 20526,'-17'27'75,"0"0"1,-11 17-26,27-37-5,0-2-28,1 1-28,2-3 56,0 1 39,2-2-17,1 0-39,1-1-56,2-1-11,0 1 61,1-1-28,0 0 46,1 0-57,0-1-56,1 1 107,0-2-29,-1 2 34,0-1 6,0 1-56,-2 0 33,2 1-44,-4 1-17,-1 2-6,-3 0 28,-1 1 157,0 0-89,-1 0 49,0-1-4,0-1 234,0-2-196,-2 3-72,1-1 39,-4 7-79,3-6 6,-5 4-95,4-5 0,-4 3 16,-2 1-10,2-2 50,-2 2-34,0-2-17,3 0-16,-3 1 5,-1 0-168,1 0-123,-4 1-240,4-2-360,1-1-464,3-2-1911,2-1-4681,1 0 8020,2-1 0,0 0 0</inkml:trace>
  <inkml:trace contextRef="#ctx0" brushRef="#br3" timeOffset="36089.27">20347 18313 24844,'8'2'415,"1"0"-298,0-3-106,0-1 102,1 0-40,1 0 28,0-1 33,0 2-106,0-1-11,0 0-40,-1 1-5,-1-1-78,1 2-51,-3-1 0,1 1-95,-2 0-23,-1 0-128,0 0-190,-1 0-208,-1-1-421,0 0-1410,-1 0 2632,1-1 0,-2 2 0,0-1 0</inkml:trace>
  <inkml:trace contextRef="#ctx0" brushRef="#br3" timeOffset="36481.27">20631 18173 24160,'0'33'73,"0"-1"0,0 23 5,1-48-56,-1 1-94,1 2 61,0-1-79,0 1 124,0 1-51,0-2 17,0 2-45,-1 1 203,0 0-97,0 11-111,-2-5-45,0 1-23,-2-9-168,-2-1-122,1-2-80,-5 1-167,2-2-96,-4-1-363,2-1-1082,-2-1 2196,-2-2 0,6-1 0,0 0 0</inkml:trace>
  <inkml:trace contextRef="#ctx0" brushRef="#br3" timeOffset="36689.27">20569 18002 23702,'16'13'-3546,"-3"-2"3546,-10-6 0,-2-2 0,0 0 0</inkml:trace>
  <inkml:trace contextRef="#ctx0" brushRef="#br3" timeOffset="37313.27">20876 18164 13239,'5'-7'3512,"-2"2"-2459,-3 5 4453,0 0-5243,0-13 112,0 11-156,0-9 156,0 14-274,0 5-73,0-2-56,0 4-23,0 3 96,0-1-6,0 4 0,0-3 85,0 0-113,0 1 0,0 0 73,-1 0-22,1-4-18,-1 1-44,1-6-274,0 7 140,0-4 16,0 4-33,0-5-118,0-3-252,0-1-235,0-3-2649,4 5 3405,2 2 0,-1-1 0,-1 0 0</inkml:trace>
  <inkml:trace contextRef="#ctx0" brushRef="#br3" timeOffset="37521.27">20990 18246 20285,'6'-1'1372,"-1"0"-1215,-5 1-1775,4 9-4824,-2-7 6442,5 7 0,-6-9 0,1 0 0</inkml:trace>
  <inkml:trace contextRef="#ctx0" brushRef="#br3" timeOffset="37946.27">21136 18100 18358,'7'-4'970,"-2"2"-461,-5 2 919,0 0-1361,32 1 12,-23 3-113,23 2 34,-31 3-84,-1 1 73,0 1 0,0 0-6,0 1-6,-1 1-16,-1 0 78,-6 11-55,2-9-18,-4 7 40,4-11 50,-1-1-56,-1-3-17,1 0-28,-1-1 56,2-2 45,-1 0-45,2-3 17,1 1-39,1-2-101,1 0 107,1 0 77,3-4-10,0 1-51,3-3 28,0 2-39,0 1-5,2 0 44,-1 1-5,1 0-6,0 0-17,1 1-45,-1 0-5,2 1 73,0 0 22,0 0-17,1 1-11,0 1-11,1 0-62,0 0 6,2 0-96,0 0-307,0-1-527,1 0-1568,1-1 2537,1 0 0,-7 0 0,-1 0 0</inkml:trace>
  <inkml:trace contextRef="#ctx0" brushRef="#br3" timeOffset="38162.27">21491 18047 18408,'8'-1'1586,"-2"0"-931,-6 1 863,0 0-1838,51-11 57,-36 8-168,38-8-431,-48 10-746,-1 1-3198,-3 0 4806,0 0 0,-1 0 0</inkml:trace>
  <inkml:trace contextRef="#ctx0" brushRef="#br3" timeOffset="38538.27">21466 18032 21397,'-22'51'-39,"7"-10"90,18-37 684,2-1-763,1-2 265,1 1-304,1-2 213,1 0-197,6 0 431,-3 0-380,4-1 95,-5 0-72,0-1 16,1 0-101,-2 1 57,1 0 27,-1 1 40,-1 0 33,0 0-78,-3 1 27,0 1-27,-2 2 129,-2 4-118,-2 0 45,-1 3-62,-1-3 95,-3 1-22,1 1-28,-3 0 17,1 0 5,-1-1 12,0 0-12,-1 0-145,-1-2-50,-4 2 111,1-1 157,-4-1-145,3-2-23,1-1-101,0 0-33,-1-1 73,2 0-29,0 0-111,1-1-264,1 0-420,2-1-940,1 0 994,0-1 0,3 0 0,0 0 0</inkml:trace>
  <inkml:trace contextRef="#ctx0" brushRef="#br3" timeOffset="41270.27">14419 12614 21556,'-2'3'1093,"0"1"-847,2-4 947,0 1-1086,0 1-23,0-2 33,0 3-78,1-2-16,-1 1 22,1 1 11,0-2-6,1 1 84,2 1-66,1-2-7,1 0 34,0-1-16,0 0-12,2 0 6,0 0-28,1-1 5,0-1 12,1-1-11,-1 0 55,5-2-61,-3 1 0,2-1-6,-4 2 6,-2 0-12,0 0 6,-1 0 34,-1 0-50,-1 1-1,0 0 6,0 0-17,0 1 6,-1-1 0,0 1 0,-1 1-23,0 0 118,-1 0-28,-2 3-67,0-1-6,-2 4-5,1-3-1,0 0 1,0 0-1,1-1 7,-1 0-80,1 0 24,0-1-651,0 0 275,-1 0-174,1 0-352,-1 1-1094,2 0 2040,-2 1 0,2-2 0,0 0 0</inkml:trace>
  <inkml:trace contextRef="#ctx0" brushRef="#br3" timeOffset="41879.27">14749 12450 23058,'-10'5'700,"2"1"-532,8-1-6,0 2 1,0 1-7,0 1-10,0 2-12,0 2 90,0 6-117,0-2-1,1 5-16,0-4-6,1-1-23,1 0 35,2 6-62,-1-8-12,2 5-16,-1-8-12,0-1-27,3 7 21,-4-7-21,2 4-13,-5-10-21,0 0-28,0-1-28,-1-1-247,1-1-268,-1 0-3322,1-1 3960,1-1 0,0-1 0,0 1 0</inkml:trace>
  <inkml:trace contextRef="#ctx0" brushRef="#br3" timeOffset="42109.27">14865 12569 20789,'3'-2'1804,"-1"0"-639,-2 2-1412,-3 8-217,2-4-601,-2 5-2833,4-6 3898,1 0 0,-2-2 0,2 0 0</inkml:trace>
  <inkml:trace contextRef="#ctx0" brushRef="#br3" timeOffset="42630.27">14956 12449 15928,'4'-8'1954,"0"3"-1276,-4 5 1613,0 0-2196,49-17-4190,-32 18 4151,35-12 854,-44 20-776,-4 6-78,-2-3 0,0 5-11,-2-2-22,0 0 3397,-1 1-3404,-1 0 24,-2 7-1,0-5 6,-1 4 55,-2-1-55,1-7 6,-8 8-18,3-11-16,-3 3-6,3-6 6,0-1-11,1-1 5,2-1 0,1-1 28,2-1 12,0-2 89,3-2-134,2-1 16,1-2-22,2 1 6,1 0 5,1 1 6,0-1 0,1 1 22,2 0 6,0-1 5,1 1 34,0 0 23,2 0 16,0 1 11,-1-2-11,2 2-5,-2-1 61,6 1-128,-4 0-23,3 0-17,-5 1 0,-2 0-22,0 0-23,-1 0-117,1 1-269,-2 0-1098,-1-1-717,-2 0-691,-1 0 1,-2 0-1</inkml:trace>
  <inkml:trace contextRef="#ctx0" brushRef="#br3" timeOffset="42878.27">15227 12432 20727,'3'-9'1636,"0"1"-1300,-3 8 168,0 0-548,48-25-12,-32 17 14,11-6 0,-2 1-82,-19 12-55,0 0-162,-2 0-3592,1 1-4698,-3 0 8631,1 0 0,-3 0 0</inkml:trace>
  <inkml:trace contextRef="#ctx0" brushRef="#br3" timeOffset="43287.27">15254 12396 22492,'-2'29'-25,"-1"0"0,-1 19 8,7-42 17,1 0 11,1-2 17,1-1-5,1 0-1,0-3-11,1 1 6,1-2 0,-1 0-6,0-2 0,0-1 6,1-1-6,-1 1 0,0 0-11,0 0 0,0 1-5,-1 1-1,0 1-5,-1 1 0,-1 0 11,0 1 0,-1 2 17,-1 2 5,-1 0 6,-1 2 0,0 0-6,-1 2 6,1 1 56,-2 6-22,0-4 11,-2 6 11,0-6 33,-2-1 18,2 0-18,-3-2-21,1 0-35,-3-1-22,1-1-22,-3-1 6,1 0-29,-2-2-5,0 2-6,-1-1 0,1 0-16,1 0-7,1-1-21,1 0-46,3-1-49,0-1-74,2-1-6995,2 0 7225,4-5 0,-2 3 0,3-3 0</inkml:trace>
  <inkml:trace contextRef="#ctx0" brushRef="#br3" timeOffset="43537.27">15483 12482 20963,'5'3'1451,"-2"0"772,-3-3-2173,37-5-33,-22 2-34,29-4-16,-32 5-23,0-2-39,-1 2-45,-1-2-73,0 2-168,-1-2-336,0 2-891,-1-2-7555,-1 2 9163,-1 0 0,-3 1 0,-1 0 0</inkml:trace>
  <inkml:trace contextRef="#ctx0" brushRef="#br3" timeOffset="43989.27">15799 12297 19546,'7'-2'773,"-1"0"-376,-6 2 2158,0 0-2382,20 59-3232,-13-37 3149,5 13 0,-1-1 83,-6-17 701,-1 0-701,0-1-33,0 2-11,0-2-17,-2 0-39,1 0 0,-2-1 2549,0 0-2572,0-2-16,-1 0-12,-2-3-22,0-1-22,-3-1-34,-1-1-45,-2-3-56,0 1-50,-1-4-73,0 0-230,0-1-447,0 0-1564,1-2-6682,0 0 9203,3-2 0,2 2 0,1 1 0</inkml:trace>
  <inkml:trace contextRef="#ctx0" brushRef="#br3" timeOffset="44188.27">15742 12170 14986,'0'0'0</inkml:trace>
  <inkml:trace contextRef="#ctx0" brushRef="#br3" timeOffset="44871.27">16060 12269 18112,'5'-9'2044,"0"2"-1299,-5 7 2504,0 0-3115,2 44 23,-1-20-101,2 31-433,-3-35 417,0-4 21,1-2-55,0 1-17,0-2-23,1 1-33,0-2-34,1-1-45,0-2-38,0-2 286,0-1-567,-1-3-397,1-1-1009,0-1 1871,0-1 0,-2 0 0,0 0 0</inkml:trace>
  <inkml:trace contextRef="#ctx0" brushRef="#br3" timeOffset="45122.27">16218 12330 21276,'5'-1'2583,"-1"1"-320,-4 0-4314,0 1-430,1 1 2481,1 1 0,-1-2 0,0 0 0</inkml:trace>
  <inkml:trace contextRef="#ctx0" brushRef="#br3" timeOffset="45596.27">16350 12226 21534,'30'-3'218,"0"0"1,19 0-147,-47 12-10,0 1-11,-2 1 0,0 1-7,0 7-21,-2-4-23,0 4 22,-1-6-5,-1-1 5,0-1 29,-4 4-40,2-4-11,-3 1-11,3-4-12,0-2-16,1 0-28,0-1-17,1 0-6,-1-2 6,2 0 28,0-1 28,0-1 11,2-1 28,0-2 17,1 0 11,1-2 17,1 0 17,0-1 23,2 0 27,0 0 0,1 2-5,0-1 16,1 1 12,0 1 28,1 0 16,-1 0-11,2 2 0,0-1-5,0 1-6,0 1-11,0 0-23,-1 1-22,2 2-45,-2 0-22,2 1-39,-1 0-17,0 0-6,0 1-17,1-1-11,-2-1-33,1 0-56,-1-1-90,0 0-208,-1-1-380,-1-2-986,0 1 1798,-1-1 0,-2 0 0,0 0 0</inkml:trace>
  <inkml:trace contextRef="#ctx0" brushRef="#br3" timeOffset="45854.27">16660 12219 19434,'6'-2'2223,"-2"1"-161,-4 1-2141,36-12-44,-26 8-39,27-8-79,-35 12-134,1 0-247,-1 0-416,-1 0 0,-1 0 0</inkml:trace>
  <inkml:trace contextRef="#ctx0" brushRef="#br3" timeOffset="46265.27">16679 12188 20338,'-7'28'33,"0"0"1,-4 18 485,11-37-507,0-1 622,0-2-600,1 0 312,2-3-318,1-1 675,0-1-692,2-1 377,0 0-393,0 0-7,0-2 12,1 0 6,-1-1-12,1 0 1,-1 0-1,1 1 12,-1-1-12,0 1 6,1 1-11,-1 1-17,0 0 22,0 0 6,-1 1 23,0 2-23,-1 1 39,0 3 6,-1 0-6,-2 3 45,0-1 0,-1 3 34,0 0 44,0 0 56,0 0 23,0 0 11,0-1-5,0-1-18,-1-1-10,1 0-18,-1-2-22,0-1-55,-1 1-6,-2-3-45,-1 1-17,-2-1-6,-1-1-33,-2 1-6,-1-2-17,-2 1 34,1 0-39,-1-1-39,1 0-29,1 0-105,1-2-41,0 1-105,1-1-191,1 0-398,-2 0-1333,1-1-7135,0 1 9387,1-2 0,4 2 0,1-1 0</inkml:trace>
  <inkml:trace contextRef="#ctx0" brushRef="#br4" timeOffset="68538.27">17770 13675 8584,'0'-7'3434,"0"1"-2711,0 6 3813,0 0-4127,0-12-28,0 9 39,-1-9-5,1 12 2519,0-1-2760,-1 4 17,0 1-29,-1 5-22,0 3-39,0 2-39,0 3-29,1 1-16,0 1-22,1 1 16,0 0 0,0-1-5,0 0-6,0 0-6,0-1 6,0-1-11,0 0 11,1-2-6,1-1 1,2-3 10,-1-1 23,2-3-11,0-3 5,1-1 12,1-2-17,1-2 28,0-3-1,1-2 1,0-5-6,1 0 1,-1-4 4,0 0 1,-1-1-6,0-2-16,-1 1-1,0 0-5,-1 0 28,0 1-23,0-1 1,1-5-40,-3 6 39,0-4 1,-1 10-1,-2 2-5,1 1-23,-2 3 1,1 1 21,-1 2 1,1 5 17,0 1-12,0 5-5,0 0 0,0 1 5,1 1-5,0 2 0,0 1-34,2 8 11,0-4-5,1 4 6,1-7 10,0-1-22,0 0-5,1-2 5,1-2 12,0-3 16,0-2 17,2-3 5,0-2 12,1-2 39,1-3 6,0-4 16,1-3 12,-1-1-1,0-2 1,-2 0 16,-1 1-38,-2-1-1,-3 2-22,0-1-40,-3 1 40,0-1-62,-1 0-22,-1 0-23,-1 0-38,-1 0-7,0-1-22,1 0-22,-1 0-56,0 1-51,1 0-111,0 1-202,1 2-365,1 1-615,0 2-2885,0 2 4408,0 0 0,0 3 0,1 0 0</inkml:trace>
  <inkml:trace contextRef="#ctx0" brushRef="#br4" timeOffset="68781.27">18232 13654 18649,'-4'-7'2258,"0"2"-1984,4 5 101,0 0-420,48-22-852,-30 15 813,11-5 0,-2 1-190,-13 9 5,-1 2-521,0-1-577,-3 1 1367,2 5 0,-7-4 0,0 4 0</inkml:trace>
  <inkml:trace contextRef="#ctx0" brushRef="#br4" timeOffset="68947.27">18257 13770 20973,'34'-6'-3277,"0"-1"0,0 1 0,-6 2 2405,-17 3 1,0 0-1,-8 1 1</inkml:trace>
  <inkml:trace contextRef="#ctx0" brushRef="#br4" timeOffset="69730.27">18767 13443 23136,'-1'33'64,"-1"-1"1,-2 23-48,-1-38 5,0 0-11,-2-1-5,0 0 11,-1-1-5661,0-1 5667,0-1 1413,-1-2-1436,-5 4 860,4-5-849,-4 2-5,4-6-12,1-2 3381,-4 0-3380,4-2 5,-1-1-11,4-3-6,1-1 6,2-8-1,0 1 24,2-4-24,0 4 7,1-1-1,1 0 1,0-1-1,4-3 12,0 3-12,2-3 17,1 1 0,-2 4 1,3-3 10,-3 5 6,-1 1 17,1 0 16,-1 2-5,1 1 6,-1 1 5,-1 1 17,1 1 73,0 2-79,-1 3-27,1 1 16,-1 2-11,-1 0-11,0 1-17,0 1-6,-1 0 1,0 1-7,1 1 1,-1-2 11,1 6-11,0-5-6,2 3 0,-1-4-16,1-2 10,2 3 1,-1-4 16,1 2-5,0-4 0,-1-2 67,5 0-34,-2-2 12,4 0-34,-4-2 6,2-2-6,-1-1-6,0-1 0,1-2-5,-1 0-6,0 0 1,0-1 10,2-4-11,-3 2-28,1-3 29,-5 4-1,0-1 6,-2 0 27,0 1-21,-2-5-6,0 3-6,-2-3 11,-4 2-16,0 5-17,-4-3 11,-4 5-6,2 3 0,-5 0 18,4 3-7,-1 0 1,1 0 16,0 2-27,0-1 10,0 2-5,3 0 11,0-1-27,3 1-24,1-1-10,2-1-163,0 0-1080,2 0 598,5-1-437,0-1-1365,5 1 2497,-1-2 0,-4 1 0,1 0 0</inkml:trace>
  <inkml:trace contextRef="#ctx0" brushRef="#br4" timeOffset="70238.27">19223 13402 17804,'-8'1'2252,"2"0"-1553,6-1 1923,0 0-2370,40-8-151,-24 5-411,31-6 344,-33 6-18,-1 0 84,0 0-111,-1 1-23,0 1-33,-1 0-56,-1 1-51,-1 0-232,0 0-294,-3 0-476,0 1-1300,-5 0 2476,0 3 0,-1-2 0,0 0 0</inkml:trace>
  <inkml:trace contextRef="#ctx0" brushRef="#br4" timeOffset="70530.27">19199 13581 18386,'-1'6'2157,"1"-1"963,0-5-2868,50-8-1309,-30 4 1152,10-1 0,-1 0 62,-15 1 392,0-1-426,-1 1 175,-1 0-231,-1 1-28,-1 1-5,-2-1 646,-2 2-668,-2-1-1,-1 2-1590,-2 0 722,-5 0-594,2 0 1451,-3-1 0,4 1 0,0 0 0</inkml:trace>
  <inkml:trace contextRef="#ctx0" brushRef="#br4" timeOffset="73938.27">19606 13378 10371,'9'0'3512,"-2"0"-2364,-7 0 6996,0 0-8026,3 1 5,-2 0 0,4 0-5,-3-2-28,1-1 16,0 0-11,1 1-16,0-2 21,0 2-49,0-1-12,1 0-11,0 0-6,1 0 12,-1 0 0,2 0-1,-1-1-16,0 1 11,2 0 17,-1-1-6,1 1 11,0 0-16,1 1-6,0-2 6,-1 2 10,1-1 7,0 1-12,-1 0-11,0-1 34,0 1-34,0-1 5,-1 1 6,-1-1-61,0 1 44,-1 0 6,-1 0 6,-1 1 151,-1 0-152,-7 2-55,2 0 22,-3 0 0,4-1 0,0-1-2173,0 0 946,1 0-470,0-1-6,0-1-4233,1 1 3686,-1 0 0,1-1 0</inkml:trace>
  <inkml:trace contextRef="#ctx0" brushRef="#br4" timeOffset="74929.27">20191 13133 20056,'-5'-13'1282,"-2"4"-1025,5 8-33,-1 1-33,0 0 235,-2 1-303,1 0-27,-1 1-12,0 1-17,2 1 0,-2 1 0,0 1 0,-1 1 12,1 1-18,-2 2 1,1 0 56,-4 6-79,3-4-22,-2 5-6,5-6-22,-1 6 22,2-5-11,0 5-6,2-6 1,1 1 10,0 1 12,0 4-17,0-3 0,0 4 11,3 0-11,1-1 0,2-1-11,1-3 17,-1-6-1,1-2 6,0 0-5,2-2 72,4-1-38,-2-1 94,9-1-5,-4-5-56,0 0 27,3-6-49,-8 2-18,3-2 40,-1-4-50,-4 4-12,3-7 28,-3 1-17,-3 3 40,4-17-56,-5 14-1,1-9-5,-5 12 6,0 1-1,-1 0-16,-1 0 11,0 2-11,-3 0 0,-2 2-17,-1 0 17,-1 1 5,0 1-11,-1 0 40,-1 2-35,1 0 1,-2 2 11,2 0 6,-1 1-17,1 2 5,1-1-5,-1 1-40,1 1 35,-3 2-18,0 2 23,0 1 0,2-1-17,4-1-17,1-1-34,0 0-61,3-1-420,0 1-1272,3 0-1696,1 0-5451,3 0 8979,-2-2 0,-1-1 0,-2 0 0</inkml:trace>
  <inkml:trace contextRef="#ctx0" brushRef="#br4" timeOffset="76825.27">20545 13156 15429,'-3'2'2414,"1"0"1081,2-2-3064,2 2-224,0-1 242,7 0-208,-1-3 5,4-1-11,0-1 1,-1 0-24,2-1-21,-1 0-29,1 1-11,-1-2-22,0 2-11,-1 0-23,-1-1-28,0 2-16,-1 0-23,-1 0-12,0 1-4,-1 0-7,0 1-33,0 0-17,-2 0-16,0 1-62,-3 0-101,0 0-157,0 0-302,-1 0-707,1 1-6770,-2 0 8160,1 1 0,-1-1 0,1 0 0</inkml:trace>
  <inkml:trace contextRef="#ctx0" brushRef="#br4" timeOffset="77321.27">21020 12952 23103,'21'6'509,"-3"0"-458,-15 4-7,1 1-16,-1 0 6,1 3 44,0 5-50,-1-3 28,0 17-22,-2-15 0,0 8-1,-1-13-5,0-1 23,0-1-7,0-1 52,1 3-57,-1-5 6,0 2 89,1-3-78,-1-2-11,0 1 5,0-3-27,0-1 27,0 0-5,0-1-23,-1 1-22,0 0 6,-1 0-12,-1-1-11,-1 1 1,-1 0-46,-1-1-33,0 1-51,-3-2-27,1 1-102,-2-1-128,-1 0-1099,-5-1-10,5 0-2974,-4-2-4313,6 0 8799,2-1 0,3 3 0,3-1 0</inkml:trace>
  <inkml:trace contextRef="#ctx0" brushRef="#br4" timeOffset="77613.27">20901 12693 23237,'17'-18'-549,"-3"5"258,-12 17-242,0 0-503,0 1-1781,1 0 2817,0 0 0,-2-2 0,1-1 0</inkml:trace>
  <inkml:trace contextRef="#ctx0" brushRef="#br4" timeOffset="80080.27">21354 12911 21338,'-7'-15'694,"1"2"-368,3 12-69,-1 1-150,0 0-6,0 0-23,-1 2 0,1 1-16,0 1-40,-1 0 29,-1 5-34,1-2 11,-2 3 0,1 1-17,1-2 6,-1 3-12,2-4-5,1 1 6,0-1-12,1 0 23,-1-1 11,1 0 0,0 0 17,0 0 16,0 2-27,0-2-6,1 2 0,0-3-11,1 0-6,-1 0-17,1 0 12,0-1-12,0 1 6,0 0-11,0 0 11,2 0 6,0 0-6,2-2 17,1 1 44,8 1-44,-4-3 0,6 2 0,-6-5 11,-1 1 33,5-1-5,1 0-28,1-1 6,-2 0-6,-3-1 0,-1 0 0,1-2-6,-1 0 6,0 0 6,0-1 5,-1 1 6,4-4-23,-5 1-5,3-2 11,-5 1-6,0 0-10,-1 0-29,0 0 34,-2-1-12,0 1 12,0-1 22,-1 0-28,-1 0 12,1-1-1,-1 1-11,0 0 6,-1 1-11,0 0-1,-2 1 12,0 0-11,-2 1-6,-1 0 0,0 1-11,0 0 16,-1 0 1,0 1 22,-5-2-28,4 2 22,-3-1-11,3 2 12,-5-1-12,5 2-5,-5-1 5,8 3 0,0 0-11,0 0-11,2 0 11,0 0 0,1 0-375,1 0-230,7 1-90,-3 0-610,7-1-4896,-8 1 6201,1 0 0,-1 0 0,-2-1 0</inkml:trace>
  <inkml:trace contextRef="#ctx0" brushRef="#br1" timeOffset="91040.27">17364 12354 14605,'5'0'2202,"-1"1"2211,-4-1-4183,-13 11-40,10-7-22,-9 9 0,12-10 1,0-1 27,0 0 6,0 0-18,2 0-21,1-1-18,2-1-21,2 0-1,1 0 6,1 0-1,2 0 7,0-1 16,1-2 0,1 0-5,0-1-6,0-1-6,0 2 1,-1-2-23,0 1-6,-1 1-22,-2 0-22,0 0-1,-3 2-10,0-1-29,-2 1-11,-1 1-11,-2 0-789,0 0 441,-4 2-189,2 0-359,-3 1-891,1-1 1787,2 1 0,0-2 0,0 0 0</inkml:trace>
  <inkml:trace contextRef="#ctx0" brushRef="#br1" timeOffset="91704.27">17742 12264 16236,'7'-6'2251,"-2"2"-1595,-5 4 2604,0 0-3132,4 18-32,-3-9-12,3 16-23,-4-15-38,0 2 16,0-1 0,0 1 6,-1 0 0,-1 0-12,0 0-10,-1 2-12,1-2 22,0 1-21,0-1-12,1-2 0,1 0 0,0-1 0,0 0 16,1-2 7,1 0-18,1-1 29,1-1 123,7 3-101,-4-4-6,4 1 1,-4-4 10,1-1-16,-1 0-11,1-1 5,0 0-28,0-2 23,0-2 5,0 1 6,0-2-12,0 0 18,-1 0 10,-1-1-5,-1-1 0,0 0-17,-2-1-11,0-2 17,-1-5-22,0-6-12,-1-6-11,-1 5 5,0 1 7,-1 9-29,0-1 22,-2 2-10,0 1-29,-3-2-27,-3 1 27,-1 2-11,-5 3 17,4 5 6,-3 0 33,4 3-33,0 0-1,1 2-22,0 2-55,1 0 4,0 0-32,1 1-40,1-1-28,1 0-62,1 0-67,1 0-89,1 0-125,2-2-211,0 1-2986,2 1 3736,2-1 0,-1-1 0,1-2 0</inkml:trace>
  <inkml:trace contextRef="#ctx0" brushRef="#br1" timeOffset="92039.27">18120 12352 18756,'-4'1'1462,"0"0"2128,4-1-3489,21-4-34,-11 2-28,18-3-16,-15 3-40,5-1-134,0 1-23,1-1-100,-5 2-1312,-1 1-2172,-6 0-5270,3 0 9028,-6 0 0,-2 0 0,-1 0 0</inkml:trace>
  <inkml:trace contextRef="#ctx0" brushRef="#br1" timeOffset="92413.27">18462 12207 18852,'0'-5'2150,"0"1"-514,0 4-1591,3 42-1137,-1-24 1120,3 33 11,-3-35 355,1 0-343,-1 1 61,2 6-40,-1-6-4,1 5-1,-1-9-6,0-1 192,0 1-185,1-3-7,-1 1 12,-1-1 556,0-2-578,-1 0 50,0-1-62,-2-1-11,-1-1-56,-5-1-163,-5-2-262,-10 0 38,2-1-246,-3-1-442,4 0-1200,1 0 2303,-2-3 0,10 2 0,0-1 0</inkml:trace>
  <inkml:trace contextRef="#ctx0" brushRef="#br1" timeOffset="92628.27">18363 12069 20324,'5'-2'896,"-1"0"163,-4 2-1401,8 11-2620,-1-3-5821,5 6 8783,-4-7 0,-5-4 0,-1-2 0</inkml:trace>
  <inkml:trace contextRef="#ctx0" brushRef="#br1" timeOffset="93049.27">18645 12137 17087,'-2'38'231,"0"1"1,1-4 0,1-6-13,2-18 613,3 0-608,1-2 162,1 0-235,1-2 11,0 0 111,1-3 130,6 1 156,-3-3-352,4-1 0,-4-2 0,1-1-5,-1-3-1,-2 0-4,1-2-12,-3-1-6,0 0-16,-3-1 83,0-6-151,-2 3-11,-1-4 51,-6-1-102,0 5-22,-5-4-22,-5 1 11,2 4-39,-16-10 17,14 11-12,-8-3-16,12 7-1,0 2-27,1 0 5,-1 2-61,2 0-96,-1 2-173,1 0-460,0 0-8968,-1 4 9468,3-2 1,1 2 0,4-3-1</inkml:trace>
  <inkml:trace contextRef="#ctx0" brushRef="#br1" timeOffset="99256.27">21990 9003 9341,'-4'-5'4368,"1"2"432,3 3-4385,-6 17-23,5-10-22,-4 12 0,5-14-6,2-1-1,0 0-4,0-1-12,-1 1-28,0-1-56,0 1-10,0 0-12,-1 0 5,0 2 18,1 0-18,-1 2-28,0 1 12,0 2-12,0 1-22,-1 2 6,0 1-56,-1 1-23,0 1-11,0 2-11,1 2 16,0 2-16,1 0 0,0 2 0,0 1-29,0 0-378,0 2 362,0 0-11,1 0 0,0 0-23,0 1 6,1-2-6,0 0 12,-1-2 22,1-1 0,0 1 45,0 0-6,-2 1 0,1 1-16,-1 2-40,0-1 11,-1 1 0,1-2 23,-2 0 17,0-1-34,0-1-28,-1 0 11,0 1-22,-1 0 16,1-1 7,0-1-1,1-1-6,0 0-21,1-2 10,1 0-22,0-2-28,0-1 39,0-1-5,1 1 11,1-1 27,0 2-32,1-1-7,0 1 386,0 1-379,1-1-1,-1 1-6,1-1 7,-1 1-18,0-1 6,1 0 28,-1 0-28,-1 0 6,1 1 5,-2-1-11,0 1 17,-1-1 11,0 0-6,-2 0 0,0 0 40,-1 0 16,-1 1-38,-1-1-7,1 0-44,-2 7 22,1-6 17,-1 6-17,1-9 1,-1 0-1,2 0 0,0 0 0,0 0 17,1-1-17,1 0 1,0 0 38,1 7-22,1-6 0,0 5-11,0-5 11,0 0 0,0 3 5,0-1-21,-1 2-12,0 0 22,0 1-11,-1 1 23,-1 20-29,1-15 12,0 14 22,0-9-27,0-7-557,1 9 567,-1-10-22,1 1 17,-2 2-12,2 0-16,-3 1 28,1-1-17,-1 1 6,-1 0 10,1 0 7,-2 0-18,1-1 18,0 0-12,0-1-22,1 0 28,0 0 5,0 0-5,0 0-6,1 1 6,0 1-12,0-1 46,-1 12-46,0-9 1,-1 8 28,0 11-23,1-18 0,-2 16-45,4-24 34,0-1 12,0 0-24,1-1-10,-1-2 16,1-2-10,1 0 10,-1-2 45,1-2-56,0 5 562,1-5-561,-1 3 16,1-7 5,0-1-5,0 0 0,0-1 0,0 0 6,0 0 5,1 0-11,-1-1 0,1-1 0,-2 0-6,1 0 34,-1 0-28,1-2-5,-1 2 5,1-2-17,-1 2 17,0-1 11,0 0-11,0 0-5,0 0 5,-1 1 5,1-1 6,-1 3-11,1-3-5,0 2-1,0-3 12,0 0-6,0-1 0,0 0-6,1 1 12,1-1-6,0 0 0,0 1 0,-1-1-11,1 0 11,0 0 11,0 0-11,0-1 5,-1 0-5,1-1 0,-1 0 0,0 0 0,0 0-5,-1 1 5,1-1 0,-1 1 0,0 0-17,1 0 6,-1 0 0,0-1-2134,0 0 1427,-2-6-575,1-1-5373,-1-7 6666,1-1 0,0 7 0,1-1 0</inkml:trace>
  <inkml:trace contextRef="#ctx0" brushRef="#br1" timeOffset="101815.27">19270 10861 8926,'6'-4'4330,"-1"1"-3238,-5 3 4560,0 0-5042,50-14-330,-32 10-146,11-4 1,0 2 369,-10 5-275,-5 1-4,4 0-12,-7 0 0,0 2-17,0 0-28,0 1-6,0 1 0,0-2-16,1 2 16,2-2 152,10 0-140,-3-1-306,9-2 300,-4-1-17,1-2-587,3-2 571,2 1-18,1-2-5,1 1-28,1-1-33,2 1-1,15-1-39,-12 1-1160,12 0 1155,-16 3-23,-2 1-265,-1 0 287,-2 2 7,-1 0-1,-1 0 0,-2 0 6,0 0 50,10 0-39,-9 0-5,8 0 188,-13 0-183,1-1 0,1 0-11,-1-2 11,3 1-28,-1-1 28,1-1 0,0 1-6,1-2-16,1 1 11,0 0 5,0 0-5,2 1 33,-1 1-38,-1-1-7,-1 3 1,0-1-17,-3 1 11,0 0-19,9 1 7,-9 1 7,7 1 1153,-12-1-1159,0 0 5,-2 0 643,0-1-637,0-1 381,0 0-342,1 0-17,0-1-17,1-1 6,1-1-5,0-1 0,0-1-12,1 0 17,1 0-16,-1 1 16,2 0 0,0 1-22,0 0 5,1 1 6,1-1-350,0 1 350,-1 0 0,0 0 0,-1 0 5,-1 0 6,1 1 23,15-3-34,-14 2-28,12-2 28,-19 2 0,-1 0-6,-1 0 18,0-1-12,-1 1 373,1 0-362,0-1-34,0 0 40,1 0-6,0-1 6,0 1 34,1 0-51,1-1-6,0 0-5,0-1-17,1 2 17,0-2-1,0 1 1,0 1-22,0-1 27,-1 1 17,1 1 6,-1-1 39,0 2-50,-1-1-1,-1 1-10,0 0-12,-1 0 17,0 0-6,0 1 23,8-2-17,-6 1-6,5-3-27,2 1 33,-6-1 11,6-1 0,-7 2 12,0-1-18,-1 1 6,0 0 1,-1 0 16,1 0-23,-1 1 12,0 0-11,0 0-34,-1 0 28,2 0 5,-1-1-5,0 1 0,1 0 0,-1 1-28,1-1 6,-1 0-6,1 0 17,-2 1 11,1-2 22,-1 2 40,0-2-51,0 1 22,-1 0-33,0 0-33,-1 0 33,-1 1 5,-1-1 1,0 1 0,-1 0-1,-1-1-5,1 1 0,-1-1 11,0 0 1,1 0 16,0 0-17,1 0 17,1 0-28,1 1-6,1-1-5,0 0 22,1 0-11,1 1 6,0 0-23,0 0-22,0 0 39,-1 1 5,-1-1-5,0 1 34,-1 0-34,0 0-11,-1 0 22,0 0-5,-1 0-1,1 0 1,0 0 5,0 0 0,1 0 0,0 0-22,1 0-6,-1 0-16,1 0 33,0-1 17,0 0-17,1 0 11,-1 0-11,0-1-6,-1 1 12,1-1 27,-1 0-27,0 1 11,0 0-6,0-1-22,0 1 11,0-2-11,0 2 5,-1-1 0,1 1 1,-2 0 10,1 0-5,1-1-11,-1 0 11,2 0 6,-1 0-1,1 1 35,0-1-29,-1 0-22,1 1 16,0-1-22,0 0 12,-1 1 5,-1-1 0,0 1-11,1-1 11,-2 0 0,0 0 0,0 0 0,-1 1 5,0-1-10,-1 1 16,1-2 6,4 1-12,-4 0 12,8 0-17,-7 1 0,3 0-6,-3-1-16,0 1 22,1-1-6,7 0 12,-4 0-6,6-1 0,-5 0 0,0 1 0,1 0 6,0 1-1,0-1 18,0 1 5,-2 0-28,1 1 0,-2-1-12,2-1-10,-1 1 16,0 0 6,0 0 0,-1 0-5,-1 1 10,-1-2 1,0 1 5,-2 0 12,-1 0-18,-1 0 1,0 1 11,-2 0-17,1-1 0,-2 1 16,2-1-10,-2 1 5,1-1-22,-3 1 0,0 0-12,0-2 23,1 2 12,-1-1-1,1-1 22,1 1-27,1 0 5,0 0-5,0 0-1,1 0 7,0-1-7,0 2 1,-1-1-1,0 0-10,1 0 10,-1 1-16,0-1 6,0 1 5,0 0 0,0 0 11,2-1 0,0 1-5,0-1-1,0 1 12,1 0 11,-2 0-22,0 0-1,-1 0 1,-1 0-23,-1 0 23,0 0 5,0 0-11,1 0 11,0 0-11,3 0 0,1 0 0,2 0 11,1 0 6,1-1-11,0 0 22,0 0-6,0 0-16,-2 1 10,-1-2-10,-1 2 5,-2-1 0,-2 1 6,0-1-11,-2 1-6,-1 0 5,0-1 1,0 1 0,0 0 10,-1-1-10,1 1 0,-1 0-359,1 0-39,-4 2 73,2 0-91,-3 1-71,1-1-107,0-1-174,-1 1-403,0-1-1137,-2 1-6817,-1-1 9119,2 1 0,1-2 0,2 1 0</inkml:trace>
  <inkml:trace contextRef="#ctx0" brushRef="#br1" timeOffset="106028.27">24475 9946 11351,'-3'1'3193,"0"0"4682,3-1-7656,-1 1-6,0 0-12,-1 1-16,-1 1-17,1 1-11,-1 1 140,-1 7-191,0-3-22,0 7 0,0-4-34,1 2 12,0 0-6,-1 1-6,1 2-27,0 0 22,0 0-6,1 0-17,0-1 12,0 1-17,1-1 5,0-1 6,1 0 6,0-2-18,0-1 7,0 1 5,0-3 0,0 2-11,1-3 5,0 1-11,0-2-33,-1-2 44,1-1 1,-1-1-1,0-1 40,1-2 352,-1 1-403,-2-6-11,1 2 6,-1-5-17,0 0-1,0 0 12,0-2 0,0-2-5,1 0 5,1-1-11,-1-1-6,1-1 6,0-1 11,1 0-6,0-1-5,2 0 0,0-1 5,1 1-16,0-1 22,0 0 0,1 0-6,1 0 0,-1 1-5,2 0 6,-1 0-18,0 1 23,0 1 0,0 0 6,1 0 22,0 2-28,0 1 5,1 0-16,-1 1 17,1 1-6,0 1-6,2 0 6,-2 2-22,2-1 16,-1 2 1,0 0-1,-1 1-11,0 0 23,0 1-6,-2 1 5,-1 0 1,-1 2-17,-1-1 0,-1 2 44,0 6-22,-1 1-5,-1 5-17,-2 0-17,0-1 17,-2 2 22,0 0-6,0 1 1,-1-1-6,1 1-11,-1-1 11,0 0 0,0-2 11,-4 5 17,1-5-6,-2 2-16,1-4 5,1-1-22,-1-1 5,0-1 12,0-1 0,0 0-6,1-2 0,0-1 11,1 0-6,1-3 7,1 1-1,0 0 0,1-1 11,1 1 6,0-1 6,0 0-23,1 0 0,0 0 1,1 0 16,4 2-5,0-1-7,4 4 1,-1-1 0,2 0-6,-1 1 17,2 0-5,0 1-7,2 0 1,-1 1 0,2 0-17,1 0 6,-1 0 10,1 1 1,0-1 11,0 1-17,-1-1 6,0 0-6,0-1 12,-1 0 27,1 0-22,0-1 11,0 0 6,1-1-11,-1-1 16,2-1-5,-2-1-6,0-1 6,0 0-6,-1 0 6,-1-1-6,-1 0 6,0-2 11,-1 2-6,-2-2 18,-1 2-7,0-1-16,-2 1 5,-1 0-10,0 0 4,-1 0 57,0 0-73,0 0-22,0 0 16,0-1-33,1 2-3299,-1-1 453,-7 2 2857,1-1 0,-3 0 0,4 1 0</inkml:trace>
  <inkml:trace contextRef="#ctx0" brushRef="#br1" timeOffset="107279.27">22533 8620 12253,'4'0'180,"-2"0"5247,-2 0-4711,2 4-127,-2-3 2850,1 4-3243,-4-9 11,1 4-16,-1-4-23,2 4 677,1 0-705,-1 4-61,1-1 117,-2 9-95,0-3-6,0 6 28,-2 4-84,1-4 90,-1 22-90,2-18-16,2 12 16,0-16-22,0-1-12,0-1 29,2 4-17,0-4 5,-1 3-5,1-6 0,0-1 5,0-1 0,0-2 13,1 0-41,-1-3 17,0 1-11,-1-2 6,1 1 5,-1-2-426,0 0 163,-2-6-134,0 1-281,-2-5-537,1 2-1244,0-1 2448,0 0 0,1 3 0,0 0 0</inkml:trace>
  <inkml:trace contextRef="#ctx0" brushRef="#br1" timeOffset="107714.27">22372 8621 11194,'-10'-6'4644,"3"0"-2718,7 6 2034,0 0-3613,-5-16-195,3 11-12,-2-12-11,5 16 17,2 0-12,0-1 113,4-1-141,0 1-22,4-2-22,-1 1 38,9 0-49,-3 0-18,7 0-5,-6 1 0,2 1-28,-1 0 23,1 1-29,-1 0 6,-1 0 0,-1 0-17,-1 0-11,-2 1-61,2 2 5,-6-1-28,1 0-45,-6-1-28,-3 0-106,0 1-135,-2 0-213,-1 1-391,-3 0-583,-1 1-2807,0 0-3942,-1 0 8362,1 0 0,3-2 0,1-1 0</inkml:trace>
  <inkml:trace contextRef="#ctx0" brushRef="#br1" timeOffset="108121.27">22292 8932 22811,'30'28'516,"-5"-5"-410,-14-22-5,0 0-23,1 0-16,1-1-1,1 0-5,0 0-5,1 0-6,-1 0-17,2 0-6,-1 0 6,1-1-6,0 0 6,-1-1 0,0 0 0,-1-1-5,-1 0 5,0 1 17,-3-1-17,-1 0 16,-2 1-4,-2 0-12,0 0-6,-3 1 0,-1-1-134,0 1 79,-4 1-6,0 0 5,-3 0-22,1 0 0,0 0-45,0 0-61,-1 0-79,1 0-151,1 0-224,-1 0-404,2 0-1141,1 0 2161,1 0 0,0 0 0</inkml:trace>
  <inkml:trace contextRef="#ctx0" brushRef="#br1" timeOffset="109853.27">22675 8860 13676,'4'-6'2218,"-1"2"-1507,-3 4 2980,0 0-3260,0-13-235,0 9 258,-1-9-320,1 12 1782,0 0-1759,0 6-73,0-1-11,0 6 5,0-2-27,0 0-18,0 1 1,0 0-23,0-1 0,0 1 12,0-1-6,0 0 5,0 0-5,0-1-6,-1 0 0,0 0-5,1 0 5,-1 0 0,1 0 6,-1-1 5,1 1-16,-1-3-12,1 1 23,0-3 207,0-1-196,-3-6-22,2 2-1,-2-6 1,3 5-6,-1-3 11,1 2-22,0-1 0,0 0-12,1 0-21,1-5 32,2 0 12,-1-1-11,0 2-6,-1-1 23,0 3-12,1-1 12,-1 3 0,-1 0-6,1 0 0,0 1 0,0 0-17,0 2 11,0-1 6,0 1 0,1 0 6,-1 1-6,0 0 0,0 1 5,0-1 7,0 0 4,1 0-10,-1 2-6,1-1 0,-1 1 0,0-1-17,0 1 6,0 0-6,0 0-5,-1 1 11,1 0-1,0 2-4,-1 2-1,0 0 17,0 0 0,1 4 11,-1-1-28,1 2 23,0 1-6,-1-2 5,0 3 1,-1-4-6,0 0-6,0 1 12,0-2-6,0 3-6,0-3 12,0 0 16,0-2-16,0-2 0,0 0-6,0-1 123,0-2-112,0-3-11,-1-1 6,0-3-6,1 2 0,-1-1 5,1 0 12,0-1 0,0 1-34,0-2-11,0-1 28,0 1-6,0-2 1,2 0-18,0 2 35,1-2-18,-1 4 0,0 0 18,1 0-12,0 0 0,0 2 11,1-2-6,-1 2-21,0 0 16,1 1 0,-1 0 5,3 0-5,-2 2-5,2-1-18,-2 2 46,4 1 10,-2 2-5,2 1 11,-3 2 12,-1 1 50,0 4-45,-1-2-12,0 4 1,-1-4-17,0 1-11,-1 0 5,1 0 12,1-1 0,-1-1 16,0 0-22,1-1 6,-1 1-6,1-3 5,0 1 6,-1-1-44,1-1 33,-1 1-28,0-3 11,0 1-45,0-2-1702,-1 0 0,0-1 0</inkml:trace>
  <inkml:trace contextRef="#ctx0" brushRef="#br1" timeOffset="112307.27">22149 12639 19585,'-10'0'594,"1"0"-236,8 0-22,-2 0-179,2 0 532,-1 1 219,2 0-763,5 0-27,4-1-90,2-1 11,1 0 6,-5 0 78,2-1-61,-2 0 10,3 0-16,-3-1-28,0 1 6,-1 0-17,1 0-12,-3 0 7,0 2-18,-1-1 0,-1 1-671,0 0 268,-7 1-1205,1-1 108,-3 2-1491,4-2-5438,1 1 8435,1-1 0,1 0 0</inkml:trace>
  <inkml:trace contextRef="#ctx0" brushRef="#br1" timeOffset="112814.27">22396 12501 14958,'4'1'1395,"-2"1"2313,-2-2-3568,-2 2 23,1-1 10,-2 3 1,4-2 10,-1 1 1,1 0-11,-1 1 11,1 0-17,-1 2-12,1 0-32,1 0-29,-1 2 0,2 0-27,0 1-6,0 1-23,0 0-11,1 0 0,0 0-17,0 1 11,0-2-16,0 2 0,0-1-6,1 1 11,-2-1 0,1 1-5,-1-1-1,1-1 1,-1 1-6,0-1 11,-2-1 11,2 0-10,-3-2 10,1 1 6,-1-1-6,0-1 29,0 0-23,-1-1 0,0 0-6,-1 0-16,0-1 11,-1-1-17,-1 0-23,1 0-66,-1 0-91,-1-1-106,-1-1-112,-1 0-162,0 0-1254,-6-1 122,3-1-3477,-4-3 5169,2 0 0,6 2 0,0 0 0</inkml:trace>
  <inkml:trace contextRef="#ctx0" brushRef="#br1" timeOffset="113042.27">22361 12369 19888,'1'-6'1248,"0"1"-906,-1 5-594,3-10-241,-3 7-767,2-7-7349,-1 11 8609,-1 1 0,0-1 0</inkml:trace>
  <inkml:trace contextRef="#ctx0" brushRef="#br1" timeOffset="114720.27">21852 8890 20627,'-3'0'700,"-1"0"-359,3 0-122,1 0-186,-1 3 6,1-1 45,-1 5-61,0-2-6,-1 2-1,1-1 8,0 1-8,1 1 52,-1 8-46,1-4 12,1 9-23,1-12 11,1 3-5,-1-5-11,1 0 5,-1 0-22,0-1 33,0 6 0,-1-5-10,-1 5-1,0-6 11,-1-1-16,0 4-1,-1-2 1,0 1 5,1-3-11,1 0-5,-2 1-7,2-2 29,-1 1-6,0-3 23,0 1-6,0-1-11,0 1 11,0-1 11,-1 1 0,0-1-22,0 0 73,-1 1-62,0-3 11,-1 2-34,0-1-16,0-1 6,-1 0 5,1 0 0,-6 0-12,4 0 12,-4 0 12,1 0-29,1 0-50,0 0-96,3-2-178,2 0-215,2-1-356,-1-1-527,1 0-1659,0-1 3098,0-1 0,1 3 0,-1-1 0</inkml:trace>
  <inkml:trace contextRef="#ctx0" brushRef="#br1" timeOffset="115187.27">21913 8771 23427,'2'6'476,"1"-2"-375,-1-1-22,1-2-40,-1 1-28,-1-1-84,0-1-2739,0 2-2564,-2 0 5376,1-1 0,-1 2 0,1-3 0</inkml:trace>
  <inkml:trace contextRef="#ctx0" brushRef="#br5" timeOffset="129713.27">6945 12394 17742,'-18'32'857,"3"-6"-565,15-23-18,-1 2-33,1 0 0,-2 2-17,1 1 162,-3 8-246,0-4-17,0 7-16,0-4-1,2 1 6,-1 0-17,1 0 12,1 1-18,-1 0-16,1-2 5,0 0 40,1 1-56,0-5-18,0 1 1,1-7 6,0-1-1,1-1 6,0-2 0,0 1-6,0-1-10,-1-1-1,0 0 0,1 1-17,-1-1 57,0 0-29,1 0 18,0 0 11,1 0 10,-1 0 18,0 0-12,0 0 0,0-1-22,1-1 44,2-5-77,-1 2-7,2-3-10,-1 2-12,0 0 0,-1 1 0,1 0-11,0 1 0,-1 0-11,1 1-6,-1 1 6,1 0-6,0 1 6,-1 1 5,1 1 29,1 6 83,3 15-78,-2-2-11,0 12 0,-4-12 0,-2 2-17,0-1 11,0 1-6,-1-1 40,0 5-34,0-8 6,0 1 6,0-9 10,0-3 1,0-2 5,0 0-17,0-3-1473,0 0-1365,5-5 2816,0 0 0,0-1 0,-1 3 0</inkml:trace>
  <inkml:trace contextRef="#ctx0" brushRef="#br5" timeOffset="144109.27">19981 10206 15916,'1'32'230,"0"-5"-208,-1-18-10,0-1-12,0 1 0,0-2-12,1-1-94,0 0-275,2-2 381,2 3 0,-3-5 0,2 2 0</inkml:trace>
  <inkml:trace contextRef="#ctx0" brushRef="#br5" timeOffset="144312.27">20010 10529 16364,'8'10'247,"-1"-2"-214,-7-8-4183,0 0 4150,-1 42 0,1-31 0,-1 31 0</inkml:trace>
  <inkml:trace contextRef="#ctx0" brushRef="#br5" timeOffset="144517.27">20027 10952 10298,'0'0'0</inkml:trace>
  <inkml:trace contextRef="#ctx0" brushRef="#br5" timeOffset="144742.27">20015 11351 12606,'11'41'-1717,"-3"-8"0,-7-30 1,-1-2-1</inkml:trace>
  <inkml:trace contextRef="#ctx0" brushRef="#br5" timeOffset="144962.27">20008 11614 15294,'5'8'1692,"-2"-1"-1149,-3-7 415,0 0-997,0 31-62,0-18-106,0 24-101,0-24-180,-1-1-273,0 2-517,-1 0-1516,-1 0 2794,0 3 0,0-7 0,1-2 0</inkml:trace>
  <inkml:trace contextRef="#ctx0" brushRef="#br5" timeOffset="145138.27">19988 11980 13530,'4'4'2969,"-1"-1"-3031,-3-3-5192,15 47 5254,-11-30 0,12 31 0,-15-43 0</inkml:trace>
  <inkml:trace contextRef="#ctx0" brushRef="#br5" timeOffset="145330.27">20060 12354 5739,'0'0'0</inkml:trace>
  <inkml:trace contextRef="#ctx0" brushRef="#br5" timeOffset="145514.27">20052 12618 11704,'9'43'0,"-2"-9"0</inkml:trace>
  <inkml:trace contextRef="#ctx0" brushRef="#br5" timeOffset="145686.27">20046 12858 8814,'0'0'0</inkml:trace>
  <inkml:trace contextRef="#ctx0" brushRef="#br5" timeOffset="145805.27">20048 12992 14275,'0'0'0</inkml:trace>
  <inkml:trace contextRef="#ctx0" brushRef="#br5" timeOffset="147554.27">19520 10570 12421,'1'9'2604,"0"-1"-1634,-1-8 2906,0 0-3484,-1 3 44,0-3 1385,0 2-1675,1 0-17,1-2-68,1 2 1,0-2 11,1-1 16,0-1 74,5-2-85,0-1 17,3-1-16,-1 1-7,1 0 12,0 1-16,0-1-7,1 1 1,-1 0-12,1 0-5,-1 2-6,-2 0-5,-1 0-23,-2 1-22,-1 0 0,-2 1 5,-1 0-369,-1 0 112,-3 2-135,1-1-173,-2 2-276,2-2-757,-1 0 1,1 0-1</inkml:trace>
  <inkml:trace contextRef="#ctx0" brushRef="#br5" timeOffset="148115.27">19747 10444 11374,'7'-1'1977,"-1"0"-1098,-6 1 2140,0 0-2868,42-25-11,-28 19 6,32-20 28,-40 26 27,-1 2 6,-1 1 34,-1 3 17,-1 2-17,0 2-5,-2 2-46,0 1-56,0 2-10,-1 0-46,-1 1-5,-1 0-6,-2 0-5,2 0-1,-3-1 12,2-1 22,-1-1 17,-1-2 17,1 0 308,-9 5-342,6-8-6,-6 5 1,9-12 0,1 0 66,-1-1-55,1-1-90,0-1-11,3-1-11,1 0-6,0 0 1,0-1-7,0 2 6,0-1 6,1 0-11,1 0 22,0 0-6,2 0 34,-1 1 17,1 0 17,1 1 22,0 0 5,1 0 12,0 0 129,4 1-101,-2 0 6,3 0-29,-4 1-16,0 1-23,1 0-34,0 1-5,-1 0-5,1-1-12,0 2-22,-1-2-12,0 1-21,0 0-40,-2-1-34,0 0-504,0-1-101,-3 0-565,1 0-2582,-1-1 3870,-1 1 0,1-1 0</inkml:trace>
  <inkml:trace contextRef="#ctx0" brushRef="#br5" timeOffset="148363.27">20008 10426 24178,'4'8'5,"0"-2"-38,-3-5-34,0 0-258,1-1-566,0 1-56,0 0-873,0-1 1820,-1 0 0,0 0 0</inkml:trace>
  <inkml:trace contextRef="#ctx0" brushRef="#br5" timeOffset="148673.27">20085 10347 19839,'47'-15'561,"-1"0"-455,-28 6-83,0 0 932,4-3-1000,-13 7 331,3-1-555,-8 4-164,-1 1-1684,-1 0 186,-1 1 1,-1 0 0</inkml:trace>
  <inkml:trace contextRef="#ctx0" brushRef="#br5" timeOffset="149105.27">20187 10289 20946,'-3'2'1137,"7"-1"-985,0-2-1,5 0-11,-3-1 22,1-1-27,0 0-18,1-1 62,4-2-111,-4 2-18,3-1 0,-2 0-44,-2 1-12,1 0-10,-3 2-29,-2 1-34,-1 1-587,-1-1 228,-3 5 175,-1-2-6,-2 3-22,0-3-78,2 1-107,0-1-196,-1 0-303,1-1-7763,-5 2 4487,3-1 4251,-2 1 0,5-3 0,1 1 0</inkml:trace>
  <inkml:trace contextRef="#ctx0" brushRef="#br5" timeOffset="149880.27">20185 10292 21713,'-20'26'84,"-1"-1"0,-11 16 17,28-34-68,2-1 7,0 0-1,1-1-5,0-2 17,1 1 10,0-2 29,0 1 22,0-1-6,0 0 1,1 0 33,1-1-62,-1 0-16,1 0-12,0-1-5,0 1-23,0-1-5,0 1 0,0 0 5,-1 0 1,1 0 5,0 1-12,-1 0 7,1 0-6,0-1-6,0 0 0,-1 0 11,1 0-22,-2 0 0,1 0-11,-1 1 11,1 2 0,-1-2 6,0 3 5,0-3-5,0 1 5,0-1 0,0-1 0,0 0 23,0 1 83,0-1-117,1 0 6,0 0-12,2-1 12,-1 0-12,1-2 1,1 1-6,0-2-6,2 1 11,0-1-5,0 0 0,1 0 16,4-1 1,-3 1 5,3-1-11,-3 1-5,2 1 10,-3 1-10,2 1-1,-3 0-11,-1 0-16,-1 0 21,0 1 1,1 1 6,-2 1 10,1 1-5,-1 0 11,-1 1 1,1 0-1,-1 0 0,-1 1 6,0 1 5,-1-1 6,0 2-5,0-1-12,0 0 17,0 1-6,-1-2 40,-1 0 16,-1-1 1,0 0 5,-2 0 5,1 0-5,-2-2-5,1 1 5,0-1-23,0 0-10,-1 0-7,1 0-16,-1 0 0,-1 1-16,0-1 10,-1 1-5,0 0 0,-1 0 11,1 1-28,0-1-6,0-1 12,0 0 16,2 0-5,1-1 16,0-1-33,2 0-22,1-1 11,0 0-12,0 0-10,0 0-12,0-1-22,0 0-68,0-2-77,0 0-152,0-1-303,1 0-638,-1 1-3047,1-1 4352,1 1 0,-1 1 0,1 1 0</inkml:trace>
  <inkml:trace contextRef="#ctx0" brushRef="#br5" timeOffset="154138.27">20102 13074 13956,'-1'10'924,"1"-2"-700,0-6 0,0 0 12,0 0-12,0 0 5,0 0 242,0 1-253,0 0 17,0 0-11,0-1 34,0 0 503,0 0 3183,0-1-3641,-2-4-163,2 1 5,-3-3-16,2 3 5,-1 0-10,1-1 10,-1 0 0,1-1-5,1 0 0,-1 0-11,1 0 10,-1-1-4,0 0-12,1 0-17,-1 0 0,1-1 67,-1-1-78,1 1-11,-1-2-6,1 3-16,0-1 16,0 1-5,-1-1-12,1 1 12,0-1-34,0 0 22,0 0-16,0 0 16,0 1 0,0-1 1,1 1 16,-1 0 6,0-1-5,0 1 10,0 0-11,0 0 6,0 1 5,0-1 1,0 0-1,0 1-5,0-1-28,-1 1 0,0-1-1,0 1-10,0-1-12,0 1-5,-1 0 0,1-1 0,-1 1 0,0-1-6,1 1-11,-1-1 11,1 0 11,0 0-10,0 1 4,-1-2-16,1 1 12,0 0-1,0-1-6,0 0 18,0 1-29,-1-1 6,2 1 0,-1-1 0,1 1 17,-1-2-17,1 1 11,0-1-11,0 0 11,0-2-11,0 2 6,0-2 0,0 3-1,0 1 6,0 0 6,0 1-17,0-1 6,0 1-6,0 0 5,-1-1-10,0 1 5,-2-3 11,2 2-11,-2-2 0,1 3-11,1 1 22,-1-1 0,1 2-16,0 0-1,0 0 0,1 0 1,0 1 16,-1-1-22,1 1 11,-1 0 0,1-1-17,-1-1 34,0 0-17,0 0 0,0 0 0,0-1 0,0-1 0,0 0 5,-1 0-10,1-1 5,-1 2 0,0 0 0,1 2 0,0 0-95,1 1 100,-1 5-27,1-1 22,0 5 0,1-1 0,0 0 0,0 1 0,2 0 0,0 1-6,0 0 23,0 0-23,0 1 6,1 1-5,0-1 16,0 1 0,0 0 6,-1 4-28,1-5 16,-1 4 1,-2-5 5,1 0-11,-1 0-11,1 0 11,-1 0-6,-1-1 40,1 1-28,-1-1-12,1 0 12,-1-1-6,0 1 0,0-1 0,0 1 0,0-1 0,0 0 5,0 0 12,-1 2-39,1-2 10,0 1 7,0-2-1,0 0 34,0-1-17,0 0-5,0 1-6,0 0 0,0 0-6,0 0 12,0 0-6,0 1-17,0-1 23,0 1-6,0 1 0,0-2 0,0 3-11,0-4 11,0 0 5,0-1-10,0 0 5,0-1-17,0-1 22,0 0-5,0 1 6,0-1 11,0 0-40,0 0 23,0 0 0,0 1 6,0-1 0,0 0-6,0 1 0,0 0 16,0-1-32,0 0 44,0-1 0,-1 0-28,0 0 5,0-2 6,-2-3-11,2-1-11,0-1 0,0-3 11,0 1-11,-1-3 22,0 3-22,0 0 5,1-1 12,-2 1-57,2-2 51,-2 0 0,1 0-22,0 0 61,0 0-44,0-1-1,1 1-5,0 0 5,0 0-5,0 0-6,0 0 17,0 1-33,-1 1 33,1-1 11,-1 1-6,1 0 1,-1 1 0,0-1-18,-1 1 18,1 0-6,0 0 0,-1 0 0,1 0-17,1 0 45,-1 0-39,2 0 5,-1 0 6,1 1-50,-1 0 50,1-1 0,-1 3 11,0-1-5,0 2-1,1 2-5,0-1 12,0 0-29,-1 1 11,1-1-33,0 1 39,0 6 0,0-1 0,0 6 11,0-3 0,1 4-11,1-2 6,0 3 0,-1-2-6,1-1 0,0 1-12,-1 1 12,0 0 12,0 1-1,0-1-11,1 1 0,-1 0 0,0 0 5,0 4 7,0-4-12,0 2-6,1-5 12,-1-1-6,0 0 0,1 1 5,-1-1-10,1 0 5,-1 7 22,0-5-22,0 4 11,-1-6-5,1-2-1,-1 1-5,0-1-5,0 1-1,0-1-16,0-1 16,0 1 6,0-2 0,-1 3-5,1-2-1,0 1 23,0 0-17,0-1 11,0 0-11,0-1 22,0 0-16,0-1-12,0 0-5,0 0-17,0 0 28,0 0-5,0 0-18,0-1 141,0-1-141,-1-8 23,0 3-16,-1-7 4,0 3-10,0-1 22,1-6-6,-2-7 6,1 4 6,-1-2 5,2 11-11,1-1-17,-2-4 1,1 4 16,0-3-23,-1 3 23,1 1-17,-1 0 6,1-1 17,-1 0-29,0-5 18,1 3-1,0-3 6,0 5 11,-1 1-39,1-4 0,0 3 0,0-3 12,0 4 4,1 0-10,-1-2 11,1 2 5,-1-2 1,0 4-1,-1-1 6,1 1 6,0 0 16,-2-3-16,2 3-18,-1-2 18,1 2 0,0 3-6,1-1 0,-1 3-34,1-1 23,0 1 5,0 0 57,0 1-107,1-1 61,-1 6-5,0-2 0,0 6 6,0-2-6,0 1 5,0 1 35,1 0-29,-1 1 0,1 2-17,1 6 6,-1-3-5,1 4 10,1 2-10,-1-4 5,1 3-6,-1-5-5,0 0 22,-1-1 0,1 0 1,0 0 49,-1 1-55,1-1-1,-1-1-21,0 6 16,-1-5 0,2 3-12,-2-6-16,1-1 34,0-1-12,0 0 6,0-1 17,0 3-6,0-4 12,-1 2-12,0-5 0,0-1 6,0 0 17,0-1 38,0 0-72,-2-5 0,1 1 0,-2-9-5,1 6-12,1-6 6,0 4-23,-1-2 29,1 1-7,-1-1-10,0-1 0,0 0-6,0-2 5,0 1 6,-1-7-5,2 4-6,-1-5-50,1-1 50,0 4-6,1-5-33,-1 1 44,0 5 7,0-3 4,0 5-10,0 3 16,0-1 1,-1 2 22,0-4-34,0 5 0,1-2 17,0 3-17,0 3 12,0-1 5,1 1 11,-1 1-22,1 0 33,-1 0-33,1 1 5,-1 0 23,0 1 11,1 1-17,-1 0-5,0 4-17,0 1-23,0 2 34,1 0-6,0 1 12,0 0 16,0 1-22,0 0 6,0 2-12,0 1-5,0 0 0,0 1 0,0 1 33,1 1 6,0 1-22,1 0-1,0 1-16,1 7 28,-1-5-11,1 5 10,-2-7-10,1-2 5,0-1-5,0-1-6,0 0 0,1 0-17,0-2 17,-1 2 0,1-3 11,-1 1 0,1 0-22,-2 0 11,0 0 0,0-1 0,-1 1 0,0-1-5,1 4 16,-1-5-11,0 4 5,0-6 7,0-1-24,0 0 18,0-1-6,0-2 0,0 1 6,0-2 22,0 1-34,-3-6-5,1 1 0,-2-3-6,1-1-17,-1 0 1,1-3-23,-1 1-168,1-6-18,0 4-60,0-4-96,2 6-106,1 1-168,0 0-532,0 1 1204,1 0 0,-1 2 0,1 2 0</inkml:trace>
  <inkml:trace contextRef="#ctx0" brushRef="#br5" timeOffset="162130.27">20868 10731 5739,'-4'5'3518,"1"-1"4127,3-4-7281,4-3-78,-3 2-51,3-2-22,-4 2 1075,0 0-1394,2 3-101,-1 0-175,2 3-200,-2-2-253,0 1-469,0 1-1127,0-1-4879,-1 0 7310,1 0 0,-1-2 0,0-1 0</inkml:trace>
  <inkml:trace contextRef="#ctx0" brushRef="#br5" timeOffset="162313.27">20876 10828 18464,'-1'19'28,"-1"-2"-196,2-13-190,0 1-1680,0 2-7793,0 1 9741,0-1 1,0-2 0,0-4-1</inkml:trace>
  <inkml:trace contextRef="#ctx0" brushRef="#br5" timeOffset="162498.27">20882 10989 17736,'8'47'-232,"-3"-15"1,-3-23 0</inkml:trace>
  <inkml:trace contextRef="#ctx0" brushRef="#br5" timeOffset="162665.27">20898 11130 12371,'3'3'1450,"0"0"-3987,-3-3 2537,-9 26 0,7-19 0,-7 19 0</inkml:trace>
  <inkml:trace contextRef="#ctx0" brushRef="#br5" timeOffset="162832.27">20878 11231 12640,'5'9'2413,"-1"-2"-1914,-4-7-10312,0 0 9813,-1 30 0,1-23 0,-1 22 0</inkml:trace>
  <inkml:trace contextRef="#ctx0" brushRef="#br5" timeOffset="163013.27">20911 11410 12421,'4'10'588,"-2"-3"-487,-2-7-1050,0 0 1,0 0 0</inkml:trace>
  <inkml:trace contextRef="#ctx0" brushRef="#br5" timeOffset="163204.27">20882 11532 13071,'-5'23'-2370,"2"-6"1,2-16 0</inkml:trace>
  <inkml:trace contextRef="#ctx0" brushRef="#br5" timeOffset="163397.27">20882 11534 8114,'0'0'0</inkml:trace>
  <inkml:trace contextRef="#ctx0" brushRef="#br5" timeOffset="163588.27">20992 11597 9257,'4'0'1299,"-1"0"-2905,-3 0 1,0 0-1</inkml:trace>
  <inkml:trace contextRef="#ctx0" brushRef="#br5" timeOffset="163772.27">21132 11590 14247,'7'-3'974,"-1"0"-677,-6 3-1529,0 0 1232,14 2 0,-10-1 0,10 1 0</inkml:trace>
  <inkml:trace contextRef="#ctx0" brushRef="#br5" timeOffset="163946.27">21312 11558 14230,'6'-3'437,"-1"1"-347,-5 2-3096,0 0 0,0 0 0</inkml:trace>
  <inkml:trace contextRef="#ctx0" brushRef="#br5" timeOffset="164125.27">21455 11562 10998,'6'0'1899,"-2"0"151,-4 0-5853,23 5 3803,-14-3 0,15 3 0,-21-4 0</inkml:trace>
  <inkml:trace contextRef="#ctx0" brushRef="#br5" timeOffset="164305.27">21695 11582 13765,'6'0'2476,"-1"0"-2694,-5 0-2062,3 8 2280,-1-5 0,1 5 0,-1-7 0</inkml:trace>
  <inkml:trace contextRef="#ctx0" brushRef="#br5" timeOffset="164459.27">21856 11581 13121,'5'-4'1400,"0"2"-1086,-5 2-1526,0 0 0,0 0 1</inkml:trace>
  <inkml:trace contextRef="#ctx0" brushRef="#br5" timeOffset="164585.27">21866 11575 6680,'0'0'0</inkml:trace>
  <inkml:trace contextRef="#ctx0" brushRef="#br5" timeOffset="166514.27">22132 11497 7207,'-4'0'3147,"1"0"3860,3 0-6447,-15 0 23,11 0-34,-12 0-28,14 0 2117,2 0-2447,-2 3-35,2-1-16,-1 3-16,0 0-74,0 1 17,0 1-16,1 0-23,-1 2 11,1 0-11,0 0-11,0 1 11,0 0 0,0 0-17,0 1-6,0-1-5,0 1 17,0-1-11,1 0-1,0-1-49,3 1-7,-2-3-38,2 1-63,-1-4-111,-1-1-185,-1-1-292,1 0-592,-1 0-256,-1-2 1,1 1 0</inkml:trace>
  <inkml:trace contextRef="#ctx0" brushRef="#br5" timeOffset="166714.27">22214 11552 21282,'3'5'-2902,"0"-2"1,-3-3 0</inkml:trace>
  <inkml:trace contextRef="#ctx0" brushRef="#br5" timeOffset="167245.27">22356 11448 17092,'3'-4'1014,"-1"0"-314,-2 4-666,22-5 56,-14 8-40,16-4-10,-19 8-7,-1-1-5,-1 1 11,0 0-5,0 0 16,0 1-10,-1 0 4,-1 2 12,0-1-11,0 1 6,0 0-1,-1-1 6,-2 0 6,-1-1 10,-1 0-16,0-1-16,-1 0-7,-1 0-5,0-2-5,1 0-1,-1-1-5,-3 2-6,4-3 0,-2 1 6,3-2 5,1-1 1,0 0-1,1 0 6,0-1-67,1 0 73,5 0 5,-2-1 17,5 0 22,-3 0 12,1-1 33,1 0 34,-1 1 33,2-1 23,0 0-6,1 0-17,0 1-50,1 0-22,0 0-45,0 1-40,1 0-21,0 0-7,5 0-100,-1 0-79,0 0-218,-1 0-386,-7 0-875,2 0 1653,-2 0 0,-3 0 0,0 0 0</inkml:trace>
  <inkml:trace contextRef="#ctx0" brushRef="#br5" timeOffset="167456.27">22654 11434 20044,'47'-17'-2341,"-9"3"-2162,-37 14 4503,0 1 0,-1 0 0</inkml:trace>
  <inkml:trace contextRef="#ctx0" brushRef="#br5" timeOffset="167917.27">22631 11435 20117,'-12'31'36,"0"0"1,-7 19-9,19-41 218,1 0-95,1-6 12,1 1-12,1-4-39,0 0-28,2-1-17,0-1-16,4-4-51,-1 1 11,5-2 0,-5 2-11,1 1-45,2-1 34,-4 3 0,6-1-6,-7 3 6,0 0-12,-2 0-16,1 3 17,-2 0 33,0 5 28,-3-2 6,0 1-6,-1-1 84,-4 4 152,-5 2-152,1-1 17,-2 0 0,5-6 174,-4 2-291,3-3-46,-4 1-16,5-3-28,-1 0-34,1 0-45,-1 1-95,0 0-89,0 0-163,0 1-269,0-2-526,0 1-2420,0 0 3708,0-1 0,4-1 0,-1 0 0</inkml:trace>
  <inkml:trace contextRef="#ctx0" brushRef="#br5" timeOffset="170179.27">20783 10487 8102,'0'-4'4784,"0"0"537,0 4-4324,1-2-134,0 8-578,0-4-27,0 8-12,0-3 314,1 12-431,-1-7-17,0 8-17,0-9 0,-1-1-16,0 0 118,0 6-158,0-7-28,0 4-39,0-7 0,0-3-62,0 1-3187,0-3 0,0-1 0</inkml:trace>
  <inkml:trace contextRef="#ctx0" brushRef="#br5" timeOffset="170400.27">20874 10535 13441,'8'0'3601,"-1"0"-2005,-7 0-1013,0 0-998,6 5-436,-5-3-1367,5 2 2218,-5-3 0,0-1 0,-1 0 0</inkml:trace>
  <inkml:trace contextRef="#ctx0" brushRef="#br5" timeOffset="171013.27">20990 10461 17238,'27'-20'50,"-4"3"-38,-14 14-24,-3 1-60,5 1 32,-5 0 24,2 1 44,-4 1 11,1 4 0,-1 0 17,0 3 39,-1-1 28,-2-1 34,1 2-11,-2-1 207,0 10-286,-2-6 6,-1 8-29,0-10 24,-1 1 10,0-1-33,-1 0 5,1-2 1,0-1-7,0 0 12,0 0-16,-1-1 0,0 0-24,0-1 18,1 1 5,-1-2-5,1 0 16,0-1 17,1-1 1,1 0 16,0-1 106,1 0-207,1-2 0,0 0-16,1-1 33,1 1 17,0 1-1,1 0 7,0-1-1,1 1-11,2-1 17,-1 0 73,5 1-34,-3 1 17,4 0 23,-4 0 22,1 0 39,0 0-6,0 1 0,1 1-16,1-1-57,-1 1-27,1-1-45,-1 0 22,0 0 0,-1 0 12,0-1 16,-2 0-28,-1 0-45,0 0-27,-2 0-51,0 0-140,-2 0-235,1-1-471,-2-1-1658,1 1-5724,-1-2 8312,1 1 0,-1 0 0,0 1 0</inkml:trace>
  <inkml:trace contextRef="#ctx0" brushRef="#br5" timeOffset="171239.27">21263 10407 15020,'2'-3'1204,"-1"1"611,-1 2-1866,29-20-77,-20 15-57,21-15-106,-28 20-320,0 0 0,-1 0 1</inkml:trace>
  <inkml:trace contextRef="#ctx0" brushRef="#br5" timeOffset="171752.27">21266 10402 19132,'-18'52'173,"4"-10"57,14-38-34,1-3 5,1 1-5,0-2-22,1 0-68,0 0-33,1 0-22,1-1-29,0 0 0,0-2-5,2 0-22,-1 0 5,0 1-6,1-1 0,-1 2 1,0-1 5,-1 2 0,0 0-17,0 0-11,-1 0-17,0 0 6,0 1 11,0 1 17,-1 3 5,0-1 1,-2 0 10,1 0 6,-2 0 12,1 0 16,-1 1 6,0-1 39,0 1 28,-1 0 11,0 1 17,-2 0-6,0 0-16,-1 0 11,0 0-1,1-1-16,-1 0-22,0-1-23,0 1-5,1-1-17,-1-1-6,1 1 0,-1-1 0,1 0 0,0-1 17,0 0 7,0 0-7,0-1 5,0 0-5,-1-1-11,1 0-17,-1 0-22,0 0-29,0 0-10,-1-1 5,0-1-23,0 0 7,0 0-24,0 1-50,-1 0-44,0 1-85,1 0-139,-2 0-219,2 0-2403,-4 1 3008,3 0 0,0 0 0,3 0 0</inkml:trace>
  <inkml:trace contextRef="#ctx0" brushRef="#br5" timeOffset="173078.27">20741 10589 6781,'3'4'3876,"-2"-1"4234,-1-3-7941,-3-1-41,2 1 96,-3 0-33,2 0-113,0 0 286,0 0 51,1 0-275,0 0-79,-1 0 1,1-1 27,-1 1 74,1-1-147,-1 1-16,1 0 6,-1 0 5,1 0-5,-1 0 11,0-1 5,1 1-28,0 0-16,-1 0-12,0 0 1,0 0 10,0 0 12,0 0 11,-1 0 6,-1 1-1,0-1 1,0 2 0,1-1 5,0 0-6,-1 0 1,1 0 0,1 0-12,-2 0 6,2 0-6,-1-1-5,1 1 17,0-1-6,0 2 5,0-2-5,0 1-11,1 0 6,0-1-1328,0 1-527,0-4-2822,1 3 4682,0-4 0,0 3 0</inkml:trace>
  <inkml:trace contextRef="#ctx0" brushRef="#br5" timeOffset="176281.27">21038 11489 17804,'-10'-1'744,"2"0"-486,8 1 947,-1 0-1009,-1 1 140,1-1-191,-1 0-16,0 0 95,0 0-56,-1 0-90,1 0 12,-1 0-6,2 0 34,-1 0 128,0 1-123,1 1-22,-2 0-5,2-1-12,0 0 6,-1 0-1,1 1-5,0-1-5,0 1-1,-1-1 0,0 0-5,-1 0-6,0 1-11,0 0-16,-1 0 10,1 1-11,-1-1-5,1 0-1,-2 1-10,1-1-6,1 1-1,-1-1-4,1 0-1,-1 1 11,0 0 1,0 1 5,1 0 5,0 0-5,-1 1-11,1 0 5,-1 0 1,0 1-1,0-1 1,0 0-1,1 0-5,-1 0-6,0-1 23,-1 1-23,-1 0-6,2 0-5,-2 1 6,2-2 11,0 0 5,0 0-16,1-1 5,0 0-5,1-1-1,0 1-16,1-1 17,-1-1-6,1 1 0,0-1 16,0 1-16,0-1 0,-1 0 12,0 0-1,1-1-11,-1 0 11,1 0-5,-1 0-23,1 0-6,0-2-33,0 0-72,-1-2-113,1 0-246,0-1-382,0 1-699,0 0-2946,0 0-4202,-1 0 8716,2 1 0,-1 2 0,1 0 0</inkml:trace>
  <inkml:trace contextRef="#ctx0" brushRef="#br5" timeOffset="177205.27">20827 11389 11267,'-3'-8'1882,"2"2"-986,1 6 5266,0 0-6061,0 2-12,-1 1-16,1 1-6,-1-1 6,0 0 39,1 0-6,0 0 17,0 0 12,0-1 5,0 0 11,0 1 6,0-1 16,0 0-10,0 0 10,0-1-9,0 2-24,0-1-12,0 1-21,0 0-12,0-1 0,0 1 0,0 0-16,1 2-18,1-1-16,0 1 6,0 0-18,0 0 18,0-1-18,1 1-22,0 0 6,-1 0 34,3 6-29,-1-4-5,2 3-6,-2-4 34,0 0-34,0 0-5,2 0-1,-1 0-16,1 0 11,1 0 6,-1 0-1,1 0-5,0 0 11,-1-1 1,2 0-1,-1 0 17,0-1-23,-1 0-5,0-1 6,-1 0-6,0 0 17,-1 1-12,-1-1 7,-1 1-7,-2-1 6,1-1 6,-1 0-22,0 1 10,0-2 1,1 1 5,-1-1-157,0 1 96,3-2 39,0 1-12,4 0 7,-3 0 16,1 0 5,-3 0 6,0 1 1,0 1-7,0-1 12,1 2 0,-1-1-12,1 1 1,-1-1-6,0 0-6,0 1 1,-1-2-12,0 2 6,-1-1 22,0-2-308,0 1 230,2-2-146,1 0 51,1 0-79,0 0-101,-2 1-168,-1-1-252,1 1-551,-1-1 1,0 1 0</inkml:trace>
  <inkml:trace contextRef="#ctx0" brushRef="#br5" timeOffset="187125.27">21676 10849 5739,'-1'7'745,"0"-2"28,1-5 1624,0 0-2189,-2-1 44,0 1 364,0-1 890,1 1-1063,1-2 498,0 1-398,0-1 739,0 1 1687,0-1-2807,-1 1 114,-1 1-19,0-1 12,0 1-123,0 0 5,0 0 622,1 0-51,0-1-403,0 0-5,0-1-214,1 1 1,0-1 124,0 1-18,0 0-39,0-2-101,0 2 107,0-1-140,0 1 22,1 0-40,0 0 7,0 1-1,1-2-5,0 2 17,0-1 66,2-2-60,-1 2 4,2-1 1,-3 0 0,1 1 0,-1-2 11,1 2-11,0-1 5,-1 1-5,0-1-17,-1 1 56,1-1-51,-1 1-10,0 0-6,0 0-23,0 0 28,0 1 6,1-2 0,0 1 17,-1-2-17,1 2 6,0-1 27,1-1-44,-1 1 6,1 0 5,-2 0-17,1 1 6,0-1-6,-1 1-11,1 0-17,0 0 34,-1 0 0,1-1-1,-1 1 1,1 0 22,1-1-22,0 0 45,1 0-45,-2 0 5,1 0-11,1 0 0,1 0-5,-1 0-6,1 0-6,-1 2 18,0-1-1,0 0 6,-1-1-6,0 1 11,0-1 6,0 0 17,0 0 17,0 0-34,-1 0 5,1 0-5,-1 0-5,1 0-29,3-1 12,-2 2-12,3-2 34,-2 3-17,-2-1 17,2-1-5,-2 1 21,0-2-10,-1 2 0,1-1 55,-1 0-61,1 0-17,-2 0 6,0 1-45,1-1 39,-1 1 6,1 0-22,0 0 10,0 0 1,0 0 11,1-1 5,-1 1-11,0-1 6,0 2 5,0-2 29,-1 2-18,1 0-33,0-1 12,0 1-24,0 0 12,0 0 0,1 0-39,-1 0 34,0 0-1,1 0-5,-1 0 39,-1 0-28,1 0 33,-1 0 427,0 0-465,-5 1 10,2-1-5,-6 2 11,4-1-16,0-1-12,0 2 28,0-1 6,0 0-6,1 0-5,0 0-1,0 0-21,0-1 16,1 1-6,-1-1 0,1 0 1,0 1-1,-1 0-5,1 0 0,-1 0 11,0 1 0,0 0 11,0 0 0,0 0-5,0-1-12,0 2 6,-1-2-11,1 1 11,0 0 11,0 0-11,0 1-5,0-1-1,0-1 0,0 1 1,1-1-6,0 2 5,0-2-5,0 1 11,-1 0 0,1 0-6,-1 0 1,0 0-1,0 1 0,-5 4-5,2-2 0,-2 2-11,3-3 10,1 0 1,0-1 6,1 0-1,-1-1 12,0 0-6,1 1 0,0-1 5,0 1-16,-1 0 0,1 1 11,0-1-11,0 1 5,0 0 0,0 1-5,0-2 11,0 2 0,0-2-5,1 1 5,0-2 0,-1 0-6,1-1 34,1 0-17,1 0-11,2-3 11,0 0-5,3-2-12,-2 1 6,1-1 12,3-1-12,-1 0 5,2 0-10,-3 1-7,0 1 18,0-1 0,0 1-12,0-1 6,0 0 0,-1-1 0,1 1 6,-1-1-6,1 0 5,-1 1 1,0-1-1,0 1 18,-1 0-23,0 1 0,0-1-6,0 1-5,0 0 11,0 0 0,1 0-6,0 0 1,1-1 10,-1 1-10,1 0 10,0 0-5,-1-1 6,0 2 0,0-1 5,-1 1-6,0 1-10,0-1 10,0 1-10,0 0 5,0-1 11,1 2-5,-1-1 10,1 0-27,-1-1 34,1 1-12,0-1-11,0 0 28,-1 1-28,0 0-6,1 1 23,-1-1-11,1 1-1,0-1 12,0 1-11,1-1 5,-1 0-11,0 0 11,1 1-17,-1-2-16,1 1 33,-1-1-11,0 0 23,0 0-1,-1 0-11,-1 1-11,0 0 11,0 0 1,-1 0 4,0 1-4,1 0-7,0-1 1,0 1-6,-1-2 5,1 2 7,-1-2-12,1 1 11,-1-1-11,1 1-11,-1 0-1,1 1 7,-1-1 16,0 0-5,0 0 5,1 1-157,-1-1-50,-4 3-17,0-1-157,-3 3-162,1-1-330,1 0-897,-1 1 1759,0 0 0,3-2 0,-1 0 0</inkml:trace>
  <inkml:trace contextRef="#ctx0" brushRef="#br5" timeOffset="188285.27">21802 10608 8198,'3'-6'3674,"-1"1"-2733,-2 5 2840,0 0-3708,-2-5 11,2 4 11,-2-4 34,2 5 1640,-1 0-1600,1-2-79,0 1 139,0-2-94,0 2 111,0 0-145,0-1-28,0 1 50,0-1 0,0 0-61,0 0-23,0 0-17,0 1 34,0 0-16,0-1-24,0 0 24,1 0 60,0 0 57,0 0-101,-1 0-6,0 1 85,0 0-74,-1-1-10,0 1 16,-1-1 45,0 2 118,2 0-152,-2-1 0,1 1 6,0-1 140,-1 0-89,0 1 27,0 0 169,-1 0-151,1 0-24,-1 0-16,2 1-11,-1 0 218,1-1-190,1 2 73,-1 0-113,2 1-5,0 0-16,1 0 27,0-1 134,2 1-145,-1 1 0,2 0-11,-1 0 0,0 0 73,3 2-107,-1-2 0,3 3 11,-3-2-22,0 0 0,0 1-21,0-1-2,-1 2 1,1-1-1,-1 1 7,-1-1-52,2 2 40,-2-1 12,0 0-24,0 0 57,2 4-67,-1-3 33,2 3-5,-2-4-1,0 0 1,-1-1-12,1 1 1,0-1 5,-1 0 0,1 0 16,0 0 18,2 2-51,-1-2-11,1 1 17,2 2-6,-3-4 0,2 3 1,-4-5-12,0 0 5,-2 1 6,1-2-5,-2 0 22,1 0-17,-1-1 12,1 0 38,-1 0-33,1-1-28,0 0 0,0 1-5,0-1 5,-1 0-12,1 0 18,0 0-12,0 0 6,1 0 12,-1 0-18,0 0 17,0 1 0,0-1-593,-1 1 498,0-3-28,-1 0-51,1-3-78,-1 2-84,-1 0-111,1-1-158,-1 1-1865,-2-3-4912,2 2 7371,-2-1 0,2 3 0,0 2 0</inkml:trace>
  <inkml:trace contextRef="#ctx0" brushRef="#br5" timeOffset="188979.27">22085 10585 18168,'7'-25'857,"-1"5"-274,-4 18-292,0 0 22,1-1 1,-1 1-34,0 0-34,0 0-61,0 0-45,1 0-39,-1 0-17,1-1 0,-1 2-11,0-2-1,0 2 7,0-1 10,0 1 108,0 0-107,0 0 5,0 0 129,-1 0 392,0 1-515,-1 3-17,0-1 0,-1 3 5,0-3 107,-1 2-100,1-2 4,-1 1 80,0 0-96,-1 0 0,-1 1-12,0-2 1,0 2 11,-1-2 39,-4 4-67,3-2-16,-4 3 16,3-2 28,0 1-45,1 0-17,-2-1-5,1 1-39,0-1 44,-1 1 6,-1-1-17,0 0 12,0 0 10,0 0 6,-1-1-5,2 0 11,-1 0-28,1-1-12,-1 0 18,1 0-1,0-1-11,1 1-11,0-1 0,0 1-17,1-1 12,-1 0 10,0 0-10,0-1-6,0 1 11,1-1 16,0 1-10,1-1 22,0 1-34,1-1-5,1 0 11,-1 1 11,2 0-11,0-1-11,1 0-342,0 0 51,1 0 61,1 1-89,0 0-202,3 0-364,-2-2-869,2 1 1765,-1 0 0,-1 0 0,0-1 0</inkml:trace>
  <inkml:trace contextRef="#ctx0" brushRef="#br0" timeOffset="211890.27">19928 13957 5739,'3'1'616,"-1"0"5097,-2-1-4380,0-3-705,0 2 312,0-4-475,0 5 1977,0-1-2106,-1 0-11,0-1 247,-1-1-101,0 0-253,0 0-16,0 1-40,1 0-16,0 0-23,-1-1-17,1 1 23,1 0-28,-1-1 100,0-1-38,0 0-68,0 0 0,0 0 0,1 1 0,-1 0 1,1 1-12,0-2 0,0 1-12,0-1 7,0 0-6,0 0 22,0 0-16,0 1 11,0 0-6,0-1 11,0 1 0,0-1 0,0 0 0,0 0-22,0 0 22,0 1 1,0-1-7,0 0 23,0 1-33,0-1-1,0 0 6,0-1 0,0 0-11,0 0 0,1 0-6,-1-1 6,1 1 11,0-1-6,0 1 6,-1 0-22,1-1 10,0 0 74,-1-3-84,1 2-6,1-1 0,-1 3-12,1-1 18,-2 0-17,1 0-12,-1 1 7,1 0 21,-1-1-44,0 1 0,1-1 11,-1 0-6,1 2-11,-1-3-11,1 4 12,0-1-1,-1-1-6,1 1 29,0 0-23,0-1 6,-1 1 28,1-2-12,-1 1-5,1-2 6,-1 3-12,0-1 12,0 1 0,0-1-1,0 1-27,0 0 16,0-1-5,0 1 0,1-1 16,0 0-10,0 0-6,0 1 6,0-1 10,0 1-22,0 0 6,0-1-6,0 1-22,0-1 34,1 1-7,-1-1 1,0 1 6,0 0-18,0-1 12,1 0-11,-1-1-1,1 1 6,-1 0 1,-1 1 27,1-1-28,-1 0-5,1 1-6,-1-2-12,1 1 18,-1-1 16,1 0 18,0-2-24,0 1 7,0 0-6,0 2 11,-1 0-17,1 0 0,-1-2 23,1 1-6,-1-1-17,1 2 0,-1-1 11,0-1-22,1 0 17,0 1 0,0 0-56,1 0 44,-1 1 7,0-1-7,0 2 40,0-1-28,-1 0-12,1 1 7,0-1 16,0 0-6,0 0 0,1-4-16,-1 2 16,0-1 1,0 1-1,0 2-33,0-1 33,1 2-5,-1-1 6,-1 1-7,1 0 7,-1 0-6,1 0-6,-1 1 34,0-1-40,1 1 1,-1 0-6,0 0-11,1-1 22,0 1 11,0-3-22,2 1 17,-1-1-6,1 1 17,-1 2-17,0-1 1,-1 1-7,0-2 34,0 2-27,0-1-1,-1 0 0,1 1-11,-1-2 0,1 1 17,0-1-12,0 1-27,1-1 44,-1 1-16,0-1 0,1 1 10,-1 0-10,1 1 0,-1-1 5,0 0 22,0-1-27,-1 1 11,1-1-12,-1 0 12,0 0-6,0 0 1,0 0-1,1-1-34,0 0 23,0 1 6,1-1 5,-1 2 6,0-1 0,1 0-12,0 0-5,0 1 23,0 0-29,-1 0 17,0 0-11,0 0 23,1-1-1,-1 1 1,3-4-57,-2 1 45,2-2-5,-2 2-1,1 1-16,0-1 11,0 1 0,0 0 0,-1 2 56,0-1-50,0 0-6,0 1 5,-1 0-5,0 0 6,1 1 11,-1-1-17,0-1 0,1 1 11,0-2 0,0 1-44,0-2 33,0 3 0,1-1-6,0 0 34,0 0-28,1-1 0,0 2 6,0-1 10,0 0-21,0 0 10,-1 0 1,1 0-23,-1-1 23,0 1 11,0-1-6,0 0-11,0 0 5,-1 0 1,1 0 0,0-1 5,0 0-11,0 0 5,1 1-5,-1-1 45,1 1-45,0 0 0,-1 0 11,0 1-39,2-5 34,-2 4 22,0-3-11,-1 5-17,-1 0 5,0 0 7,1 0-18,-2-1 6,1 2 0,0-1 11,1 0-11,0 0 0,0 0 11,0 0-11,0-1 0,1 0 6,-1 0 0,1-1-29,-1 1 23,1-2 6,1 1-1,-2-1 29,1 1-34,0-1 0,0-1 0,-1 1 6,1 1-1,0-1 1,0 1-6,1-1 5,-1 0 1,1-1 5,0 1 0,0-1-44,0 1 33,-1 1 0,1-1 5,0 2 29,-1 0-34,0 0 0,-1 1 0,0-1 22,0 2-22,1-1 0,-1 0-5,0-1-12,0 1 17,0-1 11,0 0 0,1-1-22,0 1 17,0-1-12,0 0 17,-1 0-11,1 0 0,-1-1 0,2 0-11,-1 1 45,1-1-40,-1-1 12,4-3-12,-3 1 12,3-2-6,-1 3 5,0-1-21,0 0 16,0 1 5,-1 0 6,0 1 6,-1-1-22,-1 3-1,0 1 23,-2 2-17,-1 1 0,2 0-11,-2-1 11,2 0 0,-1 0 0,1-1-17,0 1 39,0-2 1,1 1-1,0-1-16,0 1-6,0-1-6,0 1 6,0-1 34,0 0-29,0-1-5,0 0-5,0 0 16,0-1-17,1 1 12,0-2 5,1 0-45,-1 0 40,1 0-6,-2-1 6,1 2 16,0-2-22,0 2 0,-1-1 0,1 0 6,-1 1-6,0 1-17,0 0 17,1 1 11,-1-1-11,0 2 11,0-1-11,0 1-28,0-1 34,0 1-1,1-1 1,-1 0-17,1-1 11,0 0 0,0 0 39,2-3-45,-1 1 6,2-2 0,-2 3 0,0 0 0,0 0 0,-1-1-11,1 2 0,0-1 28,1-1-12,0-1-5,1-1 0,-1 2-11,-2 1 39,0 1-28,0 0-5,0 0 5,0-1-6,1-1 12,0 0-12,1 0-22,-1 2 28,0-1 22,2-2-10,-2 1-7,2-1-10,-2 2 5,0 0 0,2 0-6,-2 1 0,1-1 6,1-1-5,-1 2 10,1-1-5,-2 3-28,-2-1 28,2 1 6,-2 0 0,1-1-1,0 1-5,0-1 0,-1 0 17,3-2-11,-2 1-12,2-1-11,-3 2 23,1 0-6,-2 1 5,1 1 1,-1-1-17,0 2 16,-1-1-5,1 0-5,1-1 5,-1 0 5,1-1-5,0 1 12,-1 1-12,1-2-12,-1 2 12,1-1 0,0 0 0,-1-1 6,0 1-17,0 0 5,0 0 1,0 0 10,1 1 6,-1-1-16,0 0 10,0 0-5,0 0 0,0 1 6,0-1-6,0 1-6,0 0-5,1 0 11,-1 0 0,0 0-5,0 0 10,0 1-16,1-2 22,0 1-5,1-3-1,0 3-5,-1-2 0,1 0 6,2-2 0,-1 0-18,2-1 1,1-1 6,1-2-1,0 1-5,-1 1 0,-1 3 27,-2 1-10,0-1-6,2 0 0,-1 0 11,0-1 0,-1 1-11,-1 1-11,0 0 0,0-1 22,0 1-11,-1-1 0,3-2-17,-2 2 12,2-2 5,-1 2-11,2-3 11,-1 1 0,2-1 0,-2 2 11,-1 2-6,0-1-10,0 1 16,2-3-17,-3 3 12,2-2-23,0 0 17,-2 2-5,2-1 16,-2 2-22,0 0 16,-1 0 1,1 0-6,-1 1 5,0-1 1,0 1-12,-1-1 12,1 0-6,-1 1 0,1-1-11,0 2 5,-1 0 6,1-1 6,-1 1-1,2-2-10,-1 2 5,2-2 5,-1 1-10,1 0 5,-1-1 0,2 0 0,-1 0 11,0-1-17,1 1 1,0 0 5,-1 0 0,0-1 0,0 1 5,-2 0-10,2-2 5,-1 2 5,0-1 1,-1 1 5,-1 2-11,1-1-11,-1 0 0,2 0 11,-1 0 0,0 0-11,2 0 5,-2 1 12,1 0-1,0-1-10,0 0 10,0-1 6,0 0 6,2-2-11,-1 2-17,1-3 5,-2 4 12,-1-1-12,1-1 0,-1 2-10,3-2 16,1 0 5,1-1-5,-1 1 6,-1 0 5,0 1-11,-1 0 0,0 0 0,0-1 11,2 0-16,-1 0-1,2 0-5,-4 2-17,1 0 39,1-2-11,-2 2 6,3-2-1,-4 3 1,1 0 5,-1-1 11,1 1-22,-2-1-5,1 1 10,2-2-5,-2 2-5,2-2 5,-3 3-11,0-2 5,1 1 12,-1 0-23,1 0 17,0-1-6,0 0 12,1-1 22,2-1-23,1-1-5,2-1 0,-3 1 0,1 0-5,-3 3-6,0 0 16,-1 1-10,0 0-1,1-2 0,0 1 12,0-1 16,1 1-22,-1 0-5,1-1 10,-1 2 7,0 0-12,0-1 0,0 1-34,1-1 34,-1 0 0,1 0 11,1-2-16,0 0 10,1-1 12,-1 1-11,-2 0 5,0 2-6,0-1 1,-1 1 0,0 0-18,-1 1 12,1 0-28,-1-1 28,0 1-11,1 0 11,-1 1 0,0-1-11,0 0 17,1 1-1,-1-2 12,1 1-17,0-1 11,0 1-5,0-1-6,0 1 5,0-1-10,0 0 5,1 0-11,-1 0-1,0 0 12,0 1-5,0-1-6,0 1 16,2-2 18,-2 2-23,2-2 0,-3 2 5,0-1 6,0 2-22,-1-1 11,0 1-22,1-1 11,-1 2 5,1-1-5,1 0 11,1-1 11,0 0-5,0 0 22,1 0-28,-1-1 5,1 1-5,-1-1 34,0 1-29,-1-1-5,1 0 6,-1 0-51,0 0 45,0 1-5,-1 0 5,1-1-12,-1 1 7,1 0 10,-2 0 1,1 0 11,-1 0-12,0 1-5,0-1 34,0 1-34,0 0-11,1 0-23,2-2 34,-1 1 0,2-2-5,0 1-18,0 0 34,0-1 1,0 1-1,-1 0 28,1 0-39,-1 0 11,0 0 6,0 1-6,-1 0 0,1 1-22,-1-1 11,1 0-11,0 1 5,0-1-5,1 1-22,-1-1 5,1 0 16,1 1 29,-1-1-6,-1 1 40,3-1-57,-3 1 6,1-1 0,-2 1 0,1 0 6,-1 0-1,-1 1-5,1-1 6,-1 0 0,1 0-18,0-1-16,-1 1 23,0-1 16,0-1-11,0 2 22,0-1-22,0 0-22,0 0 33,0 0 17,0 0-28,-1 1 11,0 0-22,0 0-17,1-1 28,0 1 0,1 0-11,-1 0-17,1 0 28,0-1-34,0 1 12,0-1 28,1 0-12,-1 1 17,2-1 40,-1 0-51,0 1 0,0-1 11,-1 2-45,1-1 34,0 0-5,0 0-1,0 1-28,0-1 29,-1 0-1,1 0 1,-1 1 27,0-1-16,-1 1-1,1-1 6,0 0 1,-1 1-12,1-1 0,0 1 5,1-1 6,0 1-11,-1-1 6,1 0-23,0 0-33,-1 0 39,-1 0 11,0 1-12,0 0 46,-1-1-28,0 1-1,1 0-38,-1 0 33,1 0 22,-1-1-28,1 0 6,0 1 12,1-1 21,-1 0-27,0 0-12,0 1 6,0-1-5,1-1-7,-1 2 12,0-1-1568,-1 1 1002,-5-1-223,1 2-645,-6 0 1434,3 3 0,1-2 0,1 1 0</inkml:trace>
  <inkml:trace contextRef="#ctx0" brushRef="#br0" timeOffset="-185641.46">20891 10566 5739,'4'-1'1753,"0"0"3792,-4 1-5298,21-15 78,-12 10-292,15-11-78,-17 14-151,-2 0-347,1 0-757,0 0-1512,-1 0 2812,0 1 0,-2 1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40:40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11971 6090 21454,'0'-39'1395,"0"7"-904,0 27 231,0 0-409,0 2-72,0 0 86,0 2-232,0 9 64,0-1-47,0 8 62,0 9-112,0-4-6,0 9 5,0-8-33,0 2 12,0 0-286,0 2 285,1 0 6,0 0-17,0 1 5,2-1 12,-1-1-6,0-1 0,0-2 12,0-2-18,1-2 29,0-3 11,0-1 0,0-3 22,0-2 274,0-1-279,0-2-1,-1-1 6,1-1-16,-2-1-6,1-1 123,-1 0-219,0-1-27,0-2-90,0 0-118,0-2-167,-1 1-242,0-1-453,0 1-1502,0 0-6961,0 0 9583,0 2 0,0 0 0</inkml:trace>
  <inkml:trace contextRef="#ctx0" brushRef="#br0" timeOffset="1440">11343 6652 8069,'-8'0'4240,"1"0"-3092,7 0 5501,0 0-6196,-17-1-49,13 0-74,-13 0-44,16 0 1053,0 1-1138,7 3-10,-1-2-1,8 3-16,-1-1-1,4-1-10,3-1 16,5-1 163,20 0-191,-5-1-1238,-10 0 0,0-1 1154,21-2-22,6-1-31,-26 2 0,1 0-9,1 0 1,1-1 2,1 1 1,0-1-4,0 0 1,1 0-1,0 0 1,0 0 2,0 0 1,0-1 2,-1 0 0,1 1 0,-1-1 1,0 0-551,-1-1 0,0 1 564,-1-1 1,1 0 4,-1 0 1,-1-1 11,-1 0 0,1 0 17,-2 0 1,1-1 1,-2 0 1,0 0 72,26-8-16,-2 1-6,-3 1 0,-3 1-6,-2 3 12,-5 0-382,-3 1 393,-4 2 0,-5 0-12,-4 1 1,-4 1-12,-3 0 1848,-3 1-1847,-3 1 1430,1 1-1459,-5 0 551,0-1-573,-3 3-11,-1-1-62,-1 1-117,-7 0-90,2 0-90,-5 1-117,2 0-112,-1 2-158,-1 1-290,0 0-824,-1 1-7583,0 0 9398,3-2 0,2 0 0,3-2 0</inkml:trace>
  <inkml:trace contextRef="#ctx0" brushRef="#br0" timeOffset="2742">10968 6937 21959,'-32'-5'533,"3"3"-443,18 6 5,-1 2 6,0 1 0,0 1 11,-1 1-17,1 2-6,0 0-16,1 0-11,0 2-17,2-1-1,2-1-4,0 1-18,2-1 6,0 0 6,2-1 5,1-1 0,1 0 11,1-1 57,6 3-23,5-1-62,3 0-11,4-2 6,5-2-6,-3-2-11,6 1 0,-8-2 6,0 0-12,7 3-5,-5-2 11,3 3 0,-7-2 0,-2-1 11,-1 2-11,-2 0 6,-2 0 0,-3 1 16,-1-1 6,-3 1 22,-1 0 18,-2 1 10,-2-2 23,-2 1-12,-3-1-5,-3-1-16,-1 1 66,-12 1-78,4-1-264,-10 1 252,7-1 7,-2-2-6,1 1-12,0-2-10,1 0-23,2-2-23,4 0-33,3-1-33,4 0-141,2 0-207,4-2-358,3-1-515,1-3-3887,4-2-3838,2 1 9035,1-1 0,-4 3 0,0 3 0</inkml:trace>
  <inkml:trace contextRef="#ctx0" brushRef="#br0" timeOffset="3223">11357 6797 19260,'1'-9'1266,"1"2"-773,-2 7 1725,0 0-2196,38-11-5,-27 10 0,28-6 11,-37 15 0,-1 1 6,-1 2-1,0 0 6,-1 0 17,-2 1 0,-2-1-5,-2 0 5,0-1 0,-1-1-23,0 0-5,-2-2-5,1-1-6,-2 0-6,1 0 22,0-1-16,0 0-6,2-1 12,1-1-34,2-1 16,1-1 6,3 0 85,0-1-68,6 1-12,1-2 7,5-1-12,-1 0 6,2-1 5,0 0 23,8-1-45,-4 0-6,11-2 1,-10 3 10,4 0-5,-8 1 0,0 0-28,-3 1-22,0 1-56,-3 0-79,-1 0-202,-2 0-352,0 0-5030,0 1-3104,-2 0 8873,0 1 0,-1-1 0,-1 0 0</inkml:trace>
  <inkml:trace contextRef="#ctx0" brushRef="#br0" timeOffset="3552">11716 7022 20576,'-1'4'1406,"0"-1"1193,1-3-2448,30-1 0,-16-1 12,25-1-18,-22 0 142,7-2-164,-6 1 0,6-3-22,-9 4-23,0-1-22,-2 0-17,-1 0-33,-1 1-6,-2-1-39,-2 2-45,-3 1-308,0 0 16,-3 0-3724,0 0 4100,-4 1 0,2 0 0,-3 0 0</inkml:trace>
  <inkml:trace contextRef="#ctx0" brushRef="#br0" timeOffset="4033">12117 6778 24161,'34'-13'106,"-7"2"-61,-7 9-11,-6-1 5,1 1 0,-1-1 62,5 1-56,-6 1 0,4 0-17,-7 1 0,-1 0 5,-3 0 6,0 1 17,-2 2-5,-1 2-1,-2 0 6,0 2-5,-1 1-7,0 1 1,-1 2-11,0 1 11,-2 0-1,0 2 1,-1 0-11,0 2-23,0 0 0,-1 1 12,-1 8-18,1-6-5,-1 5-11,2-8-6,1-2 6,0 0-39,1-2-40,0-1-56,1-2-106,0-1-162,0-2-336,1-1-802,0-1 1552,1 0 0,-1-2 0,0-1 0</inkml:trace>
  <inkml:trace contextRef="#ctx0" brushRef="#br0" timeOffset="4374">12549 6785 23282,'-15'39'-10,"1"0"1,-2-5 0,8-6 14,19-12 29,2-1-6,-3-4 42,4 4-36,-4-5 22,1-1 16,-1 0 26,-1 0 177,3 2-117,-5-3 66,0 1 49,-4-4-15,-2-1-6,0 0-73,-2-2-67,-1 0-67,-4 1-34,-2-1-44,-2 1-119,-10 1 6,4 0-61,-5 0-151,6 0-303,1-3-661,2 2-3025,2-2 4347,1 1 0,4-2 0,2 0 0</inkml:trace>
  <inkml:trace contextRef="#ctx0" brushRef="#br0" timeOffset="4699">12871 6724 25875,'14'33'22,"0"-1"1,-2-3-1,-2-2-50,-6 3-5,0-8-62,4 13-17,-2-16-68,2 5-117,-4-11-157,1-2-274,-2-2-3875,1 0 4603,-2-4 0,0 0 0,-1-3 0</inkml:trace>
  <inkml:trace contextRef="#ctx0" brushRef="#br0" timeOffset="4882">12851 6880 22632,'34'-2'80,"0"1"0,-3 0 1,-3 0-972,1 0-727,-6 0 1618,10 0 0,-21 0 0,0 1 0</inkml:trace>
  <inkml:trace contextRef="#ctx0" brushRef="#br0" timeOffset="5127">13273 6664 21769,'7'-4'1087,"-2"2"-538,-5 2 1591,0 0-6358,12 61 4240,-8-37-28,2 13 1,1-1 679,-5-17-819,1 1-142,-1-3-239,2 0-426,-1-2-1003,1-1-7348,-1-4 9303,0-1 0,-2-5 0,0-2 0</inkml:trace>
  <inkml:trace contextRef="#ctx0" brushRef="#br0" timeOffset="5615">13459 6640 24025,'24'22'33,"-1"-1"1,-2 3 0,-6-1-23,-15 4-11,-3 0-5,0-4-1,-2-9 540,0-2-540,-1-1 169,-1-1-208,-5 1 111,2-2-78,-2 1 265,2-4-253,4-3 40,-1 0-12,5-2 5,1-1-16,4-3 0,1 0 5,3-4-11,0 2-5,1 1 0,-1-1-1,2 1 6,-1 1 6,1 0-11,1 0 27,-1 1 1,1 0 6,0 1 10,1 0-11,-2 1 90,5 0-39,-5 0 16,4 1 6,-5 0 17,-1 1-17,-1 0 11,1 0-28,-2 0-22,0 1-22,0-1-7,-1 2-4,2-1-29,-2 1-11,0 0-11,0-1-17,-2 0-79,2-1-66,-3 0-152,1-2-190,0 1-225,0-1-554,0 0-2626,0 0-5451,0 0 9371,0-1 0,-1 1 0,-1 0 0</inkml:trace>
  <inkml:trace contextRef="#ctx0" brushRef="#br0" timeOffset="6075">13931 6377 17008,'-10'1'2700,"3"-1"-1759,7 0 3249,0 0-4028,2 1-39,2-1 56,7 1-117,-1-1-45,4 0 6,-2 0-1,1 0-16,1-1 39,0-1-40,0 0 1,0 0-6,-1 0-23,-1 1-5,-2 0-39,0 1-34,-2 0-78,0 0-85,-3 0-144,-1 0-253,-1 1-504,-2 0-1641,0 3 2806,-1 1 0,0-2 0,0-1 0</inkml:trace>
  <inkml:trace contextRef="#ctx0" brushRef="#br0" timeOffset="6344">13932 6504 24755,'33'3'280,"0"1"0,21 1-67,-37-5-112,-5 0 5,2 0-33,-5 0 11,-2 0-11,0 0-12,-2 0 1,-2 0-28,-1-1-3843,0 1 3809,-6 0 0,3 0 0,-3 0 0</inkml:trace>
  <inkml:trace contextRef="#ctx0" brushRef="#br0" timeOffset="7216">16823 5810 19417,'2'-3'2419,"0"1"1385,-2 2-3552,8 10-146,-4-1 152,9 26-208,-7-14-244,1 13 216,-3-13-16,-1 0-6,1 0-23,-1 0-10,1-2-23,-1-1-34,-1-2-61,1-2-157,-1-3-158,-1-1-323,0-2-790,-1-2-7871,-1-1 9508,1-1 1,-1-2 0,1-1-1</inkml:trace>
  <inkml:trace contextRef="#ctx0" brushRef="#br0" timeOffset="7640">16011 6257 18212,'-1'3'1541,"0"0"1226,1-3-2498,48 0-908,-22 0 720,6 0 0,2 0 20,0 0-34,5 0-22,5 0-1,-7 0 1,1 0-23,-8 0 1,2-1 22,13 0 0,6-1 0,-5 0-1428,-8 0 0,-1-1 1416,1 1 1,3-1 0,-4 0 39,-7 0 0,-3 0-183,29-3 320,-18 2 0,2-1-45,3 0 0,0-1-117,-1 0 0,0 0-544,-2 0 0,-3 0 552,13-2-39,-4 0-266,-3 0 282,-5 1 6,-4 1 1595,-3 2-1584,5 0-44,-11 2-1,4 0-33,-13 2 1085,-2 0-1158,-3 0 1490,-2 0-1663,-3 0 733,-2 1-1383,-2 0-2018,-2 2 2942,-2 0 0,2-2 0,-3 1 0</inkml:trace>
  <inkml:trace contextRef="#ctx0" brushRef="#br0" timeOffset="8402">15436 6690 15199,'-3'2'3316,"1"-1"1742,2-1-4884,-16-7-23,11 7-6,-12-4-16,15 9-6,1 1 6,0 1-6,1 3 6,-1 1-11,1 2-17,0 2-12,0 1-22,0 2-16,1 1-12,0 1-39,1-1 22,1 1-10,0-2-1,0 0 28,0 0-28,0-2-11,1-1-22,0 0 5,0-2-123,2 4 0,-2-5-118,0 1-111,-1-6-275,-1-2-555,0-2-2004,0-1-5950,0-1 9153,0 0 0,-1-1 0,-1 0 0</inkml:trace>
  <inkml:trace contextRef="#ctx0" brushRef="#br0" timeOffset="8824">15727 6651 20954,'32'4'126,"0"1"0,20 5-87,-46 3 12,-1 1 352,-1 2-364,-2 1-11,-1 0-16,-3 1 127,-2 1-161,-3-1 86,-3 0-80,-1-1-7,-2-2 186,-1-2-214,-2-1-5,0-1-5,0-2 5,1 0 5,0-3 18,2 0 10,2-3 12,1-2 22,3 0 0,2-2 12,2-4-6,2 1 11,2-5 5,2 3-5,2 0 11,1 0 1,3 1-7,1-1 29,0 2-23,2 0-10,0 0-7,1 2-11,0 0-11,1 0-11,-1 2-6,0-1-51,0 1-38,-1 1-135,-1 0-352,0 1-723,-1 1-2706,-1 1-4531,0-1 8553,-2 0 0,-3-2 0,-2 0 0</inkml:trace>
  <inkml:trace contextRef="#ctx0" brushRef="#br0" timeOffset="9034">16063 6777 22380,'4'-9'1462,"0"2"-958,-4 7 369,0 0-867,53-14-691,-31 10 645,10-3 1,0 0 9,-14 7-306,-1 0-297,-2 0-644,-2 0-2957,-2 1-5002,-1 0 9236,-4 1 0,-2-1 0,-2 0 0</inkml:trace>
  <inkml:trace contextRef="#ctx0" brushRef="#br0" timeOffset="9578">16441 6636 22285,'9'-4'414,"-2"0"-156,-7 4 1041,0 0-1265,-1 57-23,1-34-419,0 12 0,-1-2 380,1-14-109,1-2 98,-1 0 5,2-2 6,-1-3 34,2-2-17,-1-2 11,1-2 17,0-4 602,0 0-591,0-2 300,0-2-328,1-1-17,1-2-5,1-3-1,-1-1-10,2-2-18,0 0 12,1-2-6,0 0 23,1 0-17,3-6 33,-3 5 12,4-4 5,-5 7 0,-1 2 0,0 0-5,-2 3-6,1 1 0,-2 1-11,-1 2-17,0 0-17,-1 2 11,0 0 17,-1 1 23,-1 2 22,0 3 6,1 2-1,-1 1 68,0 8-56,1-2-6,0 6-11,1-4-11,0 0 0,1 0-1,2-1 7,1-1-1,1-1 57,1-2 27,1-3 28,0-2 46,1-2-12,-1-3-6,0-1 203,4-7-209,-4 1-4,3-5-29,-3 0-22,-2-1-40,-1-2-38,0 0-23,-2-2-56,-1 0-101,0-10 11,-1 6-67,-1-6-756,-1-2 107,-1 7-3434,-2-15 4296,0 15 0,0 2 0,1 10 0</inkml:trace>
  <inkml:trace contextRef="#ctx0" brushRef="#br0" timeOffset="9916">16820 6491 21159,'7'-4'2134,"-2"1"-1613,-5 3 352,0 0-850,39 10-23,-30-3 5,28 10-5,-40-5-22,-6 7-6,2-5-6,-6 5-66,-1-2 72,2-5 5,-4 3 29,4-5 5,3-3 23,0-2 50,6-3-34,1-1-16,8-7-12,0 2-11,6-6 0,3 2-16,-1 2-12,3 0-17,-5 1-27,0 2-57,-1 1-123,0-1-212,0 1-561,-1-1-1534,0 2 1700,0-1 0,-5 1 0,-1 1 0</inkml:trace>
  <inkml:trace contextRef="#ctx0" brushRef="#br0" timeOffset="10175">17083 6426 21641,'21'33'74,"0"1"0,-1-1 1,9 9-1,-9-4-51,-19 2-12,-3-12 1913,-2 1-1964,-3-1 7,-1-1-96,-6 7 28,4-9-50,-6 2-112,5-12 645,-3-3-1037,0-2-487,-2 0-2051,-1-3 3298,-3 0 0,9-4 0,0 0 0</inkml:trace>
  <inkml:trace contextRef="#ctx0" brushRef="#br0" timeOffset="10990">15235 6561 12567,'-4'0'3635,"2"0"795,2 0-3892,-49 12-1246,32-4 949,-11 1 1,1 2 206,16 4 118,0 3-264,1 4-44,1 3-29,3 2-338,2 3 243,2 1-16,3 1-73,4-1 22,4-1-17,4-1-16,3-3-12,4-2-22,2-3-28,4-2-39,2-4-17,1-2-106,0-3-874,12-1-427,-11-3-4104,8 0 5595,-12-3 0,-13-2 0,-1 0 0</inkml:trace>
  <inkml:trace contextRef="#ctx0" brushRef="#br0" timeOffset="11952">17606 6457 23696,'0'-4'762,"1"0"-404,0 14-61,1 0-185,-1 6-22,0-1-6,-1-1-22,0-1-6,0 2-23,0 0-16,0 1 6,1-1-12,0 1 0,1-1 0,2 6-5,-1-6-6,0 4-6,-1-7 1,-1-1-7,0-1-10,-1-2-6,0-1-22,0-2-169,0 1 6,0-4-353,0 0 0,0-2 1</inkml:trace>
  <inkml:trace contextRef="#ctx0" brushRef="#br0" timeOffset="12245">17427 6557 23864,'35'-3'89,"0"0"1,-3 0 0,-4 1 16,-6 1 12,0-1-34,0 1-6,-1 0-16,7-1-40,-8 0-5,3 0-34,-11 1-39,-3 0-33,-1 0-68,-2 1-123,-2-1-213,-1 0-543,-1 0-1428,0 1 2464,-1-1 0,0 1 0</inkml:trace>
  <inkml:trace contextRef="#ctx0" brushRef="#br0" timeOffset="12691">18143 6479 25040,'22'29'110,"1"0"0,-3-3 1,-4-2 7,-10 2-79,-2-6 11,-1 5-5,-2-9 0,-2-1-17,-1-2 0,-1-1-6,-6 2 1,1-5-62,-4 1-6,1-5-34,-1-2-38,-1 0-63,-1-3-83,0 1-168,1-2-303,0-1-789,1-2 1523,1-3 0,5 4 0,0-2 0</inkml:trace>
  <inkml:trace contextRef="#ctx0" brushRef="#br0" timeOffset="12869">18065 6265 23013,'6'-4'258,"-2"0"-214,-4 4-812,0 0 1,0 0 0</inkml:trace>
  <inkml:trace contextRef="#ctx0" brushRef="#br0" timeOffset="13335">18355 6290 21147,'-5'2'952,"0"0"1054,5-2-1894,48 8-1815,-27-5 1767,8 2 1,1-1 52,-11-3 566,0 0-587,0 0-18,-1 0-11,-1 0 283,-1 0-322,-1-1 0,-2 2-11,-2-2 1000,4 1-1000,-7 0 5,1 0 1,-8-1 78,0 1-68,-4 1-10,1 0-12,-4 1 11,-2 3-16,0-1 6,-1 4-24,2-2 29,0 3-11,0 0-6,0 2 11,0 3 6,0-1-12,0 4 1,1 0 11,-2 11-12,2-8-5,-1 8 0,3-10 0,0-2 6,2 0-6,0-3 11,2-1-16,-1-2-35,1 2-27,0-6-45,2 1-146,-1-4-235,3-3-431,-1 0-1221,1-1-7204,-1 0 9349,0 0 0,-1 0 0,-1 0 0</inkml:trace>
  <inkml:trace contextRef="#ctx0" brushRef="#br0" timeOffset="14054">18788 6371 18610,'7'-2'2330,"-2"0"-901,-5 2 626,0 0-1971,4 54-1120,-3-32 1044,1 9 0,0 0 32,-2-13 246,0-3-258,0 1-5,1-1-12,0-1 11,2-2 6,1-3 851,1-2-845,0-1-6,2-3-23,1-2 29,0 0-34,0-3 0,1-1-73,9-19 62,-8 9-6,7-12-11,-10 11 11,0 2 6,-1-1 17,0 1-12,-1 1 17,0-1-11,0 3 0,-2 0 11,0 2-11,-1 1 6,0 2-6,0 1-6,-1 0-72,0 3 95,5 25-17,-4-13 5,4 20-5,-1-14 6,-1-5 22,8 8-17,-2-10 12,4 1 5,-3-6 0,1-3 16,0-1-4,-1-2 4,0-2 1,0-1 34,-2-2-23,0-3 5,-1-1 6,0-1-44,-2-1 27,0 0-11,-1-1-16,-1 0-11,-2-2-12,0 1-23,-1-9 6,-2 4-22,-2-3-1,0 5-16,-3 2-95,-5-7 62,5 10-46,-4-5-22,6 12-50,0 2-95,0 1-141,1 0-189,0 1-320,0 0-673,0 1-2917,0 1 4542,0 2 0,1-2 0,0 0 0</inkml:trace>
  <inkml:trace contextRef="#ctx0" brushRef="#br0" timeOffset="16891">11767 8301 12853,'-2'-8'3338,"-1"1"-2229,3 7 3371,0 0-3701,2-13-123,-1 8-147,0-9-330,-1 13 101,0 1-140,0 3 23,0 2 5,0 6-23,0 2-27,0 3 67,0 11-90,0-5-17,1 7 12,0-9-33,1-1 27,0 6-51,0-6 6,1 3 1,-2-9-12,1-3-6,0-1 23,-1-2-12,1 0-21,0-3-24,-1-1-4,0-1-292,0-2-7,1 0-273,0-1-498,2-2-1698,0-1 2784,2-2 0,-2 3 0,0-1 0</inkml:trace>
  <inkml:trace contextRef="#ctx0" brushRef="#br0" timeOffset="17424">12126 8238 21965,'5'-28'606,"2"4"-394,9 16-111,-2 2 6,5-2 5,-5 3 112,6-1-124,-4 3-16,3 0 28,-7 3-61,-2 1 5,0 3 0,-4 4-23,0 3 23,-2 3-11,-2 2-11,-2 3-17,-1 1 5,-1 1-11,-3 0 0,-5 10-16,1-7-377,-5 6 382,3-11 11,-1-1-11,-1-1 0,-1-2-5,1-1 16,1-1 6,1-3 11,1-2 11,2-3 22,0-2 360,4-1-387,0-1 22,3-1-34,2-4-16,1 1 16,1-3-16,3 1 11,1 0-6,2 0-5,-1 0 5,2 1 6,0 0 5,2 1-11,0 0 23,0 1-1,0 0 23,1 1 17,-1 0-22,0 1-23,-1 0-12,1 1-10,-2 1-23,-1 0 6,-1 2-34,0 1-22,-2 0-28,-1 2-51,-1 0-61,-1 0-79,-1 0-139,-1 0-230,0 0-433,-1-1-1258,1 0-6487,-1-2 8833,0-1 0,1-2 0,-1-1 0</inkml:trace>
  <inkml:trace contextRef="#ctx0" brushRef="#br0" timeOffset="17991">12695 8261 23472,'-9'-4'756,"2"2"-347,5 3-252,1 0-40,-1 1-10,2-1-23,0 1 0,0-1 0,1 1 5,1-1-4,2 1-18,3-1-22,2-1-11,2 0-6,2 0 16,2 0-10,1-3-12,2 1 1,2-3-12,1 0 23,1 1-12,1-2 12,-1 2-12,-1-1 0,-1 0 18,-2 1-12,-1 0 5,-3 0 18,-3 1-23,-2 1-6,-3 1 23,-3 0-23,-1 1 225,-2 0-270,-3 0 6,1 0-16,-3 0-6,4 0-141,-2 0 12,2 0-3109,-1 0 0,1 0 0</inkml:trace>
  <inkml:trace contextRef="#ctx0" brushRef="#br0" timeOffset="18629">13219 8100 24267,'-7'45'45,"1"-6"-11,5-22-29,-1 2 7,1-1-1,0 1-11,1-1 0,0 0 5,0-2-5,2-2-5,1-2 22,1-3-1,1-2-10,2-2-12,-1-3 18,1-2-7,1-1 40,2-6-67,-1 0-12,2-5 6,-3 0-22,-1 0 16,1-1-5,-1 0 5,0 0-11,0 1 29,1-1 4,-1 2 1,1-1 0,-2 2 22,0 1 12,0 1-7,-1 1 29,0 2-28,-2 1-23,0 2-5,-1 0 11,-1 1-5,-1 5 21,0 0 1,0 5-6,-1 0 1,1 0 10,1 3-11,0 0 0,2 1 1,1 1 4,1 0 7,1 1-1,2-1 29,1 0-23,1-1 5,2-3 6,1-1 1,0-3 32,1-3 24,0-1 105,5-6-100,-6-1 17,4-4 5,-6-2 23,-3-1-17,1-2-17,-4-1-6,1-2 34,-2-16-151,-2 11-51,-2-12-72,-2 17-79,-2-2-129,-1 1-795,-4-9 157,2 8-841,-2-6 1821,3 9 0,3 7 0,1 2 0</inkml:trace>
  <inkml:trace contextRef="#ctx0" brushRef="#br0" timeOffset="18992">13678 7816 19400,'7'-5'1479,"-1"1"-947,-6 4 1400,0 0-1836,38 27 32,-29-8-72,27 17 12,-38-15 4,-2-8-4,-1 0 55,-6 3-78,3-4-6,-6 2-17,4-6 1,0-1-1,0-3 17,2-2 56,0-3-55,4-2-7,1-2-16,4-2 0,3-2-6,2-1-5,4-1-1,1 1 1,3 1-6,5-3-34,4 1 6,-2 2-22,0 3-29,-7 4-10,0 1-46,0 0-27,0 1-84,-1 1-152,-2 2-296,1 1-623,-2 2-2122,-2 0 3439,0 3 0,-4-5 0,-1 0 0</inkml:trace>
  <inkml:trace contextRef="#ctx0" brushRef="#br0" timeOffset="19882">11722 8688 15266,'-8'5'2353,"2"-1"-549,6-4 1064,0 0-2616,59-6-626,-25 1 455,19-3 0,4 0-892,-27 3 1,-2 1 821,12-3 1,3 0 7,8-1 1,-1 0-18,-9 1 1,1 1-753,-5 0 1,1 0-1,-1 0 755,5-1 1,-1 1 2,1 0 1,0 0-437,0 0 0,1 0 461,-2 0 1,2 1 68,-5 0 1,3-1 0,-2 1 23,6 0 0,-1-1-511,13-1 1,-2 0 546,-17 2 1,-3 1-12,-2-1 0,0 1 134,-2 0 1,0 0 5,24-4-33,-6 0-17,-5 1-45,-5 2 23,-5 0-46,-5 1-10,-5 1-12,-3 1-34,-4 0 1596,-3 0-1617,-3 2 1049,-3-1-1089,-2 1 2207,-1 0-2218,-2 0 1263,-1 0-1487,-1 0 134,-1 1-5,1 0 11,0 2 16,-2-2-33,1 0 45,-2 0-11,1 1 16,0-1 17,0 0-106,1 0 50,-2 0-5,1-1-62,-2 0-62,2 1-503,-2 0 172,2-1-973,-3 2 139,1 0-2229,-2 1 3568,2 0 0,0-2 0,2 1 0</inkml:trace>
  <inkml:trace contextRef="#ctx0" brushRef="#br0" timeOffset="22466">10856 9239 24189,'-10'-23'476,"3"5"-330,7 19 22,1 3 11,1 2-22,0 3-11,0 4-40,0 2-33,0 3 0,1 2-40,0 1-38,-1 1 22,1-1-12,1 0-10,2 7-29,-1-9-11,2 6-33,-2-11-51,1-1-79,1-4-111,0-1-202,0-2-375,0-2-869,0-2-5085,1-1-2217,-1-1 9067,0-1 0,-4 1 0,-1 0 0</inkml:trace>
  <inkml:trace contextRef="#ctx0" brushRef="#br0" timeOffset="22827">11253 9179 22606,'13'29'134,"0"-1"1,6 21-85,-25-31 399,-1 0-455,-3 0 23,-7 6 0,3-6-1,-6 3 12,5-8 149,1-3-138,1-1 92,0-3-75,1-2 228,2-1-211,2-2 5,2-1 34,2-1-101,3-2-33,0-1 22,4-1 0,1-1 0,3 0-11,2 0 11,7-2 11,-2 2 39,4-2-44,-3 4 0,0 1-18,0 0 12,0 2-22,5 1 0,-6 1-62,4 1-23,-7 1-50,-2 1-100,1 0-1110,2 2-795,-2-1-6845,2 1 9007,-5-3 0,-3-1 0,-3-1 0</inkml:trace>
  <inkml:trace contextRef="#ctx0" brushRef="#br0" timeOffset="23041">11509 9284 21825,'5'-2'1524,"-2"0"-34,-3 2-1625,47-2-89,-30 2-207,37-2-398,-43 2-852,-1 0-4833,0 0 6514,1 0 0,-5 0 0,-1 0 0</inkml:trace>
  <inkml:trace contextRef="#ctx0" brushRef="#br0" timeOffset="23558">11829 9133 20537,'7'2'706,"-1"0"-348,-6-2 1418,0 0-1653,0 55-1433,0-34 1355,0 12 0,0-2 28,0-13 279,1-2-319,0-1-21,2-1-7,0-2 12,1-3 22,1-2 1073,0-2-1051,0-2-16,1-2-17,0-2 54,0-2-43,0-2-11,0-3 0,-1-1 5,1-2-21,3-5-7,-4 2-10,4-4 5,-4 5 16,2 0 1,-1 2-6,0 0-5,0 2-6,-1 1 0,-1 2 6,-1 2-18,0 1-10,-2 1-40,0 1 90,-1 6-16,1-1 10,-1 6 6,0 0-11,0 1-6,0 0 17,1 2-17,0 0-5,2 1 16,1-1-11,1 1 1,1-1-1,0-2 28,3 0 6,-1-3 22,2-2 17,1-2 17,0-2-6,1-1 6,0-3 112,4-5-113,-4-2 7,4-3 0,-6 0-6,-2 0-6,0-1-28,-2-1-17,-2 0-22,-1-1-11,-1 1 0,-1-1-39,-1 0-12,0 0-56,0 0-66,-2-1-91,-2 0-173,-1-1-224,-1 2-342,-1 1-7192,-5-2-811,4 6 8989,-2 0 0,7 7 0,1 2 0</inkml:trace>
  <inkml:trace contextRef="#ctx0" brushRef="#br0" timeOffset="23921">12231 8998 19636,'6'-4'1999,"-1"0"-375,-5 4-425,0 0-1048,34-3-78,-25 6-12,26 0-16,-33 6-6,-2 2-27,1 0-1,-2 1 11,-1 0-11,-1 1 1,-3 0-12,0 0 0,-2-1 0,1-1 16,-6 1-16,4-3 0,-1 0 12,4-5-1,2-2 0,2-1-11,1-1 11,7-4-11,3-1 23,3-2-23,2 0 16,-3 1 7,2 2-12,0-1-5,0 2-6,1 0 0,-1 1-17,0 1-151,8 0-6,-9 1-151,4 2-296,-11-1-606,-3 3-2532,0 1 3759,-4 2 0,2-3 0,-1 0 0</inkml:trace>
  <inkml:trace contextRef="#ctx0" brushRef="#br0" timeOffset="25099">10865 9047 15753,'-33'5'935,"-1"0"1,-21 5-505,45 1 602,1 3-669,1 3 73,2 4 50,1 2 23,1 3-356,2 2 283,2 2-56,4 0-90,3 1-89,4-1-68,3 0-61,4-3-34,3-1-28,3-3-27,3-2-18,3-2-28,2-3-609,2-2 514,2-2-168,1-1-397,0-3-791,2-1-3820,-2-2-3454,-3-2 8787,-6 0 0,-13-3 0,-7 1 0</inkml:trace>
  <inkml:trace contextRef="#ctx0" brushRef="#br0" timeOffset="25637">12460 8841 13889,'5'-6'3108,"-1"2"-1792,-4 4 3843,0 0-4756,29 31-207,-17-15-693,23 27 670,-23-23-22,-1 1-11,1 1 0,-1 2 0,0 0-16,-1 2-29,-1 0-17,-1 2-16,-1 1-51,-2 0-5,-1-1-18,-1 0-10,-1 0-98,-2-3 36,0-1-56,-1-3-84,-2-3-123,-1-2-309,-2-3-693,-1-3-2824,-1-1-5019,0-3 9192,1-2 0,3-1 0,2-2 0</inkml:trace>
  <inkml:trace contextRef="#ctx0" brushRef="#br0" timeOffset="26253">12775 8759 22673,'33'-15'108,"1"1"0,-3-1 1,-7 6-31,-17 10 406,-2 1-395,-1 4 132,-2 1-154,-1 3 12,0 3-29,-1 1-16,-2 1-12,0 1 70,-2-1-75,-1 1 221,-1-2-221,0-1-6,-2-1 6,0-2 0,-1-1 16,0-1-5,0-1 11,0-1-5,1-3 39,0 0-17,3-3 0,0 1-11,4-2-17,1 0-17,1-1 6,1-1-1,2-1 1,2 0-6,0-1 6,2 1 17,5-2-23,-2 2 0,5-1 34,0 0-11,-2 2 16,3-1 0,-5 1 18,1 1 22,0-1-1,-1 2 29,1-1-23,-1 1-5,0 0-1,-2-1-16,0 1-6,-2 1 1,-1-1-12,-2 1 0,-1 0 5,-2 0 197,0 0-236,-1 1-22,0 0-28,1 0-11,-1 1-39,0-1-68,0 1-520,1 0 4,-1 1-547,1-1-2225,-1 1 3434,-1 0 0,0-2 0,0 1 0</inkml:trace>
  <inkml:trace contextRef="#ctx0" brushRef="#br0" timeOffset="27785">13146 9084 16672,'-5'1'2353,"0"-1"2251,5 0-4330,13 3-178,-3-2-24,13 2-27,-5-5-22,2 0-23,0-2-28,11-2 0,-7 2-56,7-1-84,-11 1-146,-2 0-341,-2 1-640,-2 0-2468,-3 1 3763,0 0 0,-6 0 0,-1 1 0</inkml:trace>
  <inkml:trace contextRef="#ctx0" brushRef="#br0" timeOffset="28035">13329 8927 19736,'-6'1'2095,"1"-1"655,5 0-2683,1 57-2165,0-33 2112,0 10 0,0 0-53,1-14 613,-1 0-720,1-2 242,0 0-1031,3 2-225,-1-5-2071,3 1-5803,-3-8 9034,0-3 0,-2-2 0,-1-2 0</inkml:trace>
  <inkml:trace contextRef="#ctx0" brushRef="#br0" timeOffset="28467">13585 8882 20420,'38'-5'106,"1"0"1,-4 1-1,-4 0 1591,-12 1-1669,1-1 22,0 1 727,-2-2-732,-1 1 393,-1 1-382,-1-1 1198,-3 2-1209,-1-1 73,-3 1-73,0 0-17,-4 2 0,-1-1 29,-1 1 100,-1 0-107,-2 4 0,0 0-16,-1 5-12,-1-2 29,0 2 22,0 2 5,0 1 17,1 2-16,0 2-18,1 1 18,0 2-7,0 0-10,0 2-6,1 0-6,0 0-5,0 0-34,0 0-106,-1 14-56,0-9 5,0 3-100,-1-15-819,2-7-2951,-1-4 4016,1 0 0,0-3 0,0 0 0</inkml:trace>
  <inkml:trace contextRef="#ctx0" brushRef="#br0" timeOffset="28983">14037 8908 21310,'6'2'1160,"-2"0"1035,-4-2-2145,11 57-2169,-8-37 2127,3 13 1,1-2 102,-4-19-100,1-1 487,1-2-453,0-2-12,0-2 12,1-1 1094,0-2-1116,1-2 522,-1-2-523,1-2-28,-1-3-5,1-2-6,-1-2 1,0-2-7,-1 0 6,1-2 1,0 0 21,0-1 18,-1 1-12,1 1 11,-1 1-5,0 2-11,-2 2 22,0 3-12,-1 1-4,-1 2-7,0 1-78,-1 1 73,0 5 23,1 1-6,0 5-6,0 0 11,1 1-16,0 2 22,2 5-23,0-2-5,1 4-11,-1-6 17,0 0 11,2-1-6,0 0 22,0-2 35,2-1 10,0-3 35,1-2 21,0-1-22,1-3 0,0-1 17,1-1-23,0-3 6,-1-1 0,2-3-28,-2-2 0,0-1 11,-1-2-27,-2 1-24,-2-3-10,-1 2-23,-3-2-22,0 1-11,-2-2-180,-5-8-16,0 5-96,-6-6-145,2 7-208,-1 1-386,0 2-1434,0 2 2487,-2 0 0,7 7 0,0 0 0</inkml:trace>
  <inkml:trace contextRef="#ctx0" brushRef="#br0" timeOffset="29534">13754 8737 15603,'0'-8'1730,"0"3"-834,0 5 1681,0 0-2146,-45 42-269,31-23-537,-11 7 1,2 1 464,17-8 282,-1 10-322,3-7-11,-1 10-22,4-10-6,6 11-39,9-1 6,4-1-635,7-4 517,-2-12-190,1-2 353,2-3-1222,1-2-8632,9-2 9335,-12-3 1,-2-1-1,-17-2 1</inkml:trace>
  <inkml:trace contextRef="#ctx0" brushRef="#br0" timeOffset="29966">14422 8639 20968,'7'-6'1748,"-2"1"-1070,-5 5 1562,0 0-1937,35 29-180,-24-13-949,28 25 927,-32-21-94,-1 3 110,3 10-27,0 2-73,-1 1 11,-2-4-23,-3 1-5,-1-9-5,-1 7-51,-3-3 17,0-9-23,-1 4-33,0-10 647,0-2-770,-1-1 204,0-4-955,-1 0 207,2-3-430,-2-1-1435,3-2 2627,-1 0 0,2 0 0,0 0 0</inkml:trace>
  <inkml:trace contextRef="#ctx0" brushRef="#br0" timeOffset="30483">14662 8519 19802,'31'-18'162,"0"-1"1,-2 1-1,-7 6 1199,-16 15-1188,-1 0 440,0 4-429,-2 1 209,-1 2-237,0 1 685,-2 1-718,0 2-56,-2-1-11,1 2-33,-4 0-12,1-1 0,-1 0-11,1-1 22,-4 2-5,2-6 11,-2 2 0,2-7 0,1-1 45,-1 0-34,2-3 12,-1 1-23,4-3-6,0 0-16,2-5 5,1 1-6,2-1-10,1 2 10,2-1 1,-1 2 11,2 0 16,0 0 1,2 1 0,0 0 5,2 0 28,6 0-45,-3 1 1,5 0-1,-5 2-22,0 0 6,-2 0-6,0 2-17,-1 0-84,2 1-22,-5 0-90,1-1-212,-5 0-376,0-1-701,-2 0-3046,0-1 4548,-1 2 0,-1-2 0,-1 1 0</inkml:trace>
  <inkml:trace contextRef="#ctx0" brushRef="#br0" timeOffset="31882">15671 8303 12505,'-4'6'3591,"1"-1"-2679,3-5 5099,0 0-5731,3 3-40,1-3-27,4 2-11,2-2 106,10-2-185,-3 0-11,8-2 11,-5 0 12,1 0-7,2-1-21,-1 0-18,2 0-16,1 0-22,0 0-23,0 0-12,-2 2-49,-1-1-96,3 1-22,-10 2-56,0 0-107,-10 1-1204,-3 0-728,-7 3-6889,0-1 9135,-3 2 0,4-2 0,2-1 0</inkml:trace>
  <inkml:trace contextRef="#ctx0" brushRef="#br0" timeOffset="32152">15856 8140 23847,'1'42'69,"-1"0"0,1-7 1,0-4-65,0-7-27,1-2 5,0-6-45,2 3-55,-2-9-365,3 1-167,-1-5-7188,5 0-1085,-4-4 8922,2-1 0,-5-1 0,0 0 0</inkml:trace>
  <inkml:trace contextRef="#ctx0" brushRef="#br0" timeOffset="32516">16667 7960 21196,'-2'45'86,"-1"-1"0,1-2 0,1-7 20,5-11-27,1 1 1004,0-1-899,3 11-66,-1-10 60,1 7 1,-2-13-56,0-1 45,0-3-22,-1-2 216,0-3-228,-2-2 515,-1-2-554,-1-2 52,-3-2-153,-2-1 194,-4-1-300,-3-1-39,-4-2-17,-4-2-246,-15-6 95,6 0-902,-22-11-538,21 6 1485,-11-10 0,27 16 1,0-2-1</inkml:trace>
  <inkml:trace contextRef="#ctx0" brushRef="#br0" timeOffset="32719">16524 7685 23103,'5'0'862,"-2"-1"-2016,-3 1-3467,29 23 3206,-20-14 0,20 14 0,-27-20 0</inkml:trace>
  <inkml:trace contextRef="#ctx0" brushRef="#br0" timeOffset="34184">18059 7449 17501,'-7'0'2599,"2"0"801,5 0-3097,-3 0-186,13 1-22,-3-1-11,15 1 174,17-1-168,-12-2-349,16 1 365,-18-3 6,-2 1 0,0 0 11,-2-1-5,-1 1 78,4 0-118,-8 2-16,2 0-34,-9 1 12,-3 0 55,-1 4 337,-3 0-353,-1 4-6,-3 0 11,-1 1-6,-3 2-11,-2 2-11,-2 1 0,0 1-22,-1 1 16,0 1-5,0 1-17,1 1 0,0-1-17,1 1 0,0-2-11,2 0 6,1-2 5,2-1-16,0 3 5,3-6-40,-1 1-27,1-6-45,1-2-84,-1-1-117,1 0-2796,-1-2 3109,4 0 0,-2-1 0,2 0 0</inkml:trace>
  <inkml:trace contextRef="#ctx0" brushRef="#br0" timeOffset="34685">18511 7529 21075,'5'0'1013,"0"-1"651,-5 1-1591,-21 59-28,14-38-29,-6 17 1,3-2-22,8-19-6,0 6 27,4-12 7,1 0 16,2-7 17,1-2-45,2-1 0,0-2-5,1-2 5,1-1-11,0-3 6,1-1-1,-1-2-5,5-5 6,-4 2-12,4-3 6,-5 5 0,1 0 6,-1 2 5,-1 1 0,0 2 1,-2 1 4,-2 2-10,-1 1 5,-1 1-33,-1 0 44,-4 5 12,1-1-17,-3 5 5,2 0 17,0 2-5,0 1 5,1 2-5,0 1 5,1 1 0,0 0 0,3 0 0,2 0-27,3 0 21,1-2 18,1-1 16,2-3 34,1-2 83,8-3 40,2-5-95,0-2 17,-4-6-22,-6-1 10,-2-3-5,0 0-6,-2-2-22,-1 0-45,-1-2-17,-2 1-39,-2-1-28,-1 1-34,-1-2-229,-6-6 28,-1 4-51,-6-6-123,0 8-185,-1 2-4301,-10-5 4923,3 8 0,2 2 0,8 6 0</inkml:trace>
  <inkml:trace contextRef="#ctx0" brushRef="#br0" timeOffset="35081">17760 7474 15190,'-22'41'715,"1"0"0,1-3 0,3-3-424,7-4-117,3 0-101,3 0 22,4-2 691,5 0-691,5-4-11,7-2-56,5-3-56,4-1-332,4-3 108,4 0-297,2-3-936,2-2-6776,-3-3 7933,-4-2 0,-15-4 0,-7 0 0</inkml:trace>
  <inkml:trace contextRef="#ctx0" brushRef="#br0" timeOffset="35399">18788 7357 20397,'3'-2'1294,"0"0"1064,-3 2-2078,49 13-690,-32-1 525,12-1 0,-2 3 70,-16 7 5,1 4-27,-2 2-23,-1 1 6,-1 2-45,-2 0-28,0 1-23,-3-1-11,0 1-22,-2-2-17,-1-1-22,0-2-40,-1-1-39,-3-3-89,0-1 63,-2-4-495,-1-2-472,0-2-3375,-2-2 4469,-2 0 0,5-6 0,0 0 0</inkml:trace>
  <inkml:trace contextRef="#ctx0" brushRef="#br0" timeOffset="36041">17515 8293 20495,'39'0'158,"1"0"1,-2-1 0,-3 0 9,10-2-2986,4-1 3098,4-1-123,-24 1 0,1 1-9,1-1 1,1 0-4,2 0 1,1-1-9,1 0 1,1 0-780,3 0 1,-1-1 781,2 1 0,1-1-14,0 0 0,1-1 2,-1 1 1,1 0 5,-1 0 1,0 0 22,-1 0 0,-1 0 8,-1 0 0,0 1 6,-1-1 0,-1 1-147,-1 0 1,0 0 104,-1 0 0,0 1-20,-1 0 0,-1-1-20,0 1 1,-1 0-15,-1 0 1,0 0-220,-1 0 1,-1 0 277,24-4-33,-3 0 18,-5-1 10,-4 1-45,-4 0 920,8-4-959,-16 4 747,5-2-764,-18 5 530,-3 0-563,-5 1 1385,-3 1-1380,-2 1 1001,-2 0-1023,-1 0 741,0 1-836,0 0 44,-1-1-532,1 1-896,-2 0-2073,-2 5-5886,1-3 9460,-3 3 0,4-4 0,1 1 0</inkml:trace>
  <inkml:trace contextRef="#ctx0" brushRef="#br0" timeOffset="36900">17113 8802 23685,'1'41'295,"-1"0"0,1-2 0,0-7-178,2-11-44,1 0-11,1 0-29,0 0 7,3 7-40,-3-6-34,2 5-16,-3-11-23,-1-3-56,0-1-336,0-1-56,0-5-548,0-1-2213,1-4-5865,-1-1 9147,0 0 0,-1 0 0,-1-1 0</inkml:trace>
  <inkml:trace contextRef="#ctx0" brushRef="#br0" timeOffset="37273">17362 8781 22121,'32'18'70,"0"1"1,-2-2 0,-8-1-37,-18 1 1050,-2 0-1056,-1-1-11,-1 2 384,-3-1-401,-6 9-6,0-6-48,-5 5 31,1-8-33,-1-1-5,0-2 561,-1-1-550,0-1 33,-3-2 23,7-4 16,-4-1-28,10-5 269,1-2-336,4-5 82,2 0-25,2-3 16,2 3-12,1 0 29,4-2-6,-1 4 23,3-2-34,-2 4-11,1 2 11,0-1 0,1 1 5,0 1 7,0 0-24,1 2-16,-2 1-28,5 5 0,-5-1-61,3 3-135,-6-3-263,0 1-482,-2 0-1255,2-1 2252,-1 0 0,-3-3 0,0 0 0</inkml:trace>
  <inkml:trace contextRef="#ctx0" brushRef="#br0" timeOffset="37485">17742 8903 22279,'1'-10'1316,"-1"2"-896,0 8 314,0 0-745,55-3-56,-31 2-528,9-1 0,1 0 304,-13 1-320,0 0-423,-1 1-3028,-1 0 4062,0 0 0,-10 0 0,0 0 0</inkml:trace>
  <inkml:trace contextRef="#ctx0" brushRef="#br0" timeOffset="37988">18067 8725 20347,'2'4'1865,"0"0"-140,-2-4-1579,6 59-12,-4-29-889,2 6 0,-1-1 783,-2-10-17,0-8 493,1-1-510,-1-1 232,1-2-232,0-4 6,1-1 17,1-4 814,0-1-808,1-3-12,1-2 0,0-2-17,1-3-22,1-3 0,1-2-16,-1-2 10,2 0 0,0-1-5,-1-1 0,1 0 5,-1-1 23,0 1 6,0 1 27,0 0-5,0 2-6,-1 2-5,-1 1 10,-1 2 1,-1 2-6,-1 2-5,-1 1-23,-1 2 12,0 1 5,-1 1 5,0 2 6,0 2 6,0 3-6,1 2 23,1 1 0,-1 2-29,1 1 18,1 0-12,0 1 17,0-1 5,1 1 1,1-2-6,2-1 6,0-1 33,1-1 28,1-1 28,0-2 6,1-2-6,-1-3 17,1-1 84,3-5-100,-3-1-6,2-5-6,-4 0 0,-3-1-17,0-1-39,-2-2-34,-1-1-39,-2 0-27,0 0-68,-2-1-62,-2 0-79,-3-1-122,-2-2-168,-1 0-291,-1-1-656,-1-1-2667,0 1 4157,0-2 0,5 11 0,1 0 0</inkml:trace>
  <inkml:trace contextRef="#ctx0" brushRef="#br0" timeOffset="38320">18505 8535 23774,'19'30'149,"1"1"1,-1-3 0,-4-2-33,-7-5-10,1 3 5,1 0-28,-1 1-11,1 0-12,-2-1-27,0 1-17,-2-2-17,-1 0 499,-2 0-521,-2-2-28,0 1-51,-2-1-134,-2 0-85,-2-1-246,-4 0-621,-1-1-3529,-3-2 4716,-2 2 0,6-10 0,1 0 0</inkml:trace>
  <inkml:trace contextRef="#ctx0" brushRef="#br0" timeOffset="39542">18323 8519 6215,'14'-2'6397,"-3"-1"-3771,-8 2-1600,-1 0-220,-1 0-128,0 1 2755,0-1-3271,1 1 331,-1 0 51,2 0-292,0 0-17,0 0 118,2 0-230,0 0-33,2-1-28,-1 1-29,0-1-10,1 1 49,7 0-44,-6 0-22,5 1 5,-7 1-11,1 1 17,-1 1-11,-1 0 16,1 1 6,-3 1-6,0 1 23,-1 2 22,-2 3-50,0-1 6,-2 3-23,0-4 22,-3 0-11,0-1-5,0 0 11,-1-2 5,0 0 6,0-2-11,0 0-6,2-2 0,-1-1-5,2 0 11,-1-1-1,2-1 7,0 0 38,1 0-38,0-2-1,1 0-11,0-2 1,0 1-1,3-3-17,0 2 1,3-1-1,0 1-11,0 1 23,0 0-12,1 1 6,1 1-5,-1-1-18,2 1 18,0 0-12,6 0 17,-4 1-45,4 0-140,-2 0-33,-4 0-118,3 0-191,-7 0-381,0 2-788,-1-1-3340,-1 1 5036,-2 0 0,0-1 0,0 0 0</inkml:trace>
  <inkml:trace contextRef="#ctx0" brushRef="#br0" timeOffset="40241">17007 8603 18819,'-27'43'199,"-1"0"1,3-3 0,4-5-43,11-9-17,0 2 1351,1-1-1390,-1 2-22,3 0 105,2 1-156,2 0-33,3 0 210,6-1-261,4-3-45,4 0-33,5-3-79,2-1-118,4-3-240,2-3-499,3-3-1624,2-2 2694,5-2 0,-18-5 0,0 0 0</inkml:trace>
  <inkml:trace contextRef="#ctx0" brushRef="#br0" timeOffset="41248">18685 8356 15440,'7'1'2347,"-1"0"-1440,-6-1 3524,0 0-4280,10-5-16,-7 3 5,7-4-23,-9 5 18,1 1-12,1-2-11,0 2-17,2-1-5,0 1-23,1-2-17,0 1 1,1 0-12,1 0 0,-1 1-11,0 0-6,0 0-5,-1 0 6,0 1 5,-1 1-12,-1 1-4,-1 2-12,0 1-6,0 4 17,-2-1-16,0 4-1,-1-3 0,0 0-5,-1 2 0,0 0 0,-2 0 5,0-1 12,-1 1-6,-1-2 28,0-1-23,-1 0 1,0-3 5,-1-1 0,0-1 6,0-1 0,-1-2-6,1 0-28,0 0 29,2-1 4,0 0-4,1 0 32,2 0-10,0-1-12,2-1-5,0 0 22,1-1-22,1 0 0,3 0 5,0 0-22,1 1 6,1 0-17,2 0-17,0 1 33,2 0 7,0 1-1,2 0 6,7 0-12,-3 0 18,5 1 27,-6-1 0,-1 1 1,1 1 27,0-1-11,-1 0 17,1 0 1,-1 0-18,0-1 0,-1 0 29,4 0-74,-7 0-28,2 0 18,-9 0-29,-1 0-437,-1 0-465,-8 4-167,2-2-2493,-5 4 3579,3-4 0,3 0 0,-1-1 0</inkml:trace>
  <inkml:trace contextRef="#ctx0" brushRef="#br0" timeOffset="41971">19334 8724 25612,'55'-9'67,"-6"2"-106,-21 3-6,-7 0-33,5 0-287,-5 0-475,-4-1 28,-1 2-717,-5-2-3574,-7 2 5103,-1-1 0,-1 2 0,-1 0 0</inkml:trace>
  <inkml:trace contextRef="#ctx0" brushRef="#br0" timeOffset="42212">19468 8460 21159,'2'-4'1344,"0"2"1378,-2 2-2514,4 56-2467,-3-31 2304,2 10 0,-1 0 5,-2-12 488,0 1-549,0-1-28,2 1-28,0-3-62,2 0 371,-1-2-1032,4 4-167,-3-8-1485,3 2-7389,-4-10 9418,-1-1 0,-1-4 0,0 0 0</inkml:trace>
  <inkml:trace contextRef="#ctx0" brushRef="#br0" timeOffset="42998">19657 8285 19092,'-2'5'381,"1"-1"2784,1-4-2975,16 7-95,-5-6-11,14 5-28,-9-7 12,1-1 4,1-1 40,10-1-44,-6 1 38,8-1-16,-8 1 10,0 1-10,0 0-23,0 1 6,-1 0-6,-2 1-11,-3-1-39,-2 1 5,-3 0-22,-4 1 12,-2 0 4,-1 0-4,-2 1 21,-1 1 51,-1 2-56,-1 0-11,-1 1 11,-1 0-39,1 0 28,-1 1-1,1 0 12,1 0-28,-1 0 40,0-1 4,0 1 18,0 1 28,-1 1-1,0 1 1,0 2-6,-1 2-11,0 1-12,0 2-10,0 2-18,0 1-10,1 0 5,0 1-6,1-1 17,1 1-22,1-2 0,0-1-12,0-1 1,2-2 5,0 0-16,1-1-1,1-2-67,0 4-11,-2-4-50,0 0-85,-1-5-100,-1-2-202,1-1-3002,2-2 3523,-1-1 0,0-1 0,0 0 0</inkml:trace>
  <inkml:trace contextRef="#ctx0" brushRef="#br0" timeOffset="43565">20188 8337 22799,'7'38'17,"0"1"0,-1-4 0,-1-6-23,-5-14 151,0-1-173,1-1 75,-1 0-42,2-3 61,0-1-4,0-3 84,2-2-67,1-2-12,2-2-17,-1-2 6,3-2-33,2-6-18,0-1-5,2-3-5,-3 2 5,2-1-17,-1 0 0,2-1 12,-1 0-1,1-1 0,0 2 6,-2 0 17,4-3 11,-4 6 0,0-1-17,-4 6 6,-2 2-6,-1 1 6,-1 0-17,0 1 17,-2 1 22,0 2 23,-1 1 5,0 2 0,0 3 28,0 0-11,0 3 6,0 0 0,0 3-34,0 0-12,0 2 1,0 0-6,1 2-16,1-2-6,2-1-17,0 0-17,2-2 39,1-1 17,1-3 6,2-1 22,1-3 6,1-1-17,0-3 6,1-1-1,0-2-16,0-1 17,-1-4 5,0-1 11,-1-2-10,-2-2-12,-1 0-40,-1-2-4,-2 0-7,-1 0-10,-1-2-12,-1-1-45,-1 0-5,-1 0-62,0 0-95,-1-2-157,-2 1-307,-2-1-662,-2 1-3378,-2 1 4728,-4-1 0,6 10 0,0 0 0</inkml:trace>
  <inkml:trace contextRef="#ctx0" brushRef="#br0" timeOffset="44166">19725 8153 12494,'-2'4'2302,"0"0"-1450,2-4-584,-23 59-1584,10-21 1369,-1 0 1,1 1 47,4 0-1,4-12 29,3 0 22,2 0 309,4-2-180,3 0 22,5-2-11,5-2-67,3-1-416,2-2 226,3-1-68,1-3-173,12 4 0,-9-6-1134,18 3-2736,-21-9 4077,8 0 0,-22-5 0,-1 0 0</inkml:trace>
  <inkml:trace contextRef="#ctx0" brushRef="#br0" timeOffset="44665">20589 8071 16101,'3'-4'2397,"-1"1"2140,-2 3-4301,50-16-40,-30 12-501,11-4 0,-1 3 456,-12 10 95,10 9-134,-7-1 17,5 7 17,-9-3 16,-3 3 12,-2 1-18,-2 4 206,-1 15-272,-3 7-85,-3-16 1,-1-1-623,0 19 606,-2-4-23,0-15-429,-4 8 356,2-10-251,-6 12 100,3-20-201,-3 2-364,3-11-695,-1-3-7656,0-2 9174,1-2 0,3-2 0,0-1 0</inkml:trace>
  <inkml:trace contextRef="#ctx0" brushRef="#br0" timeOffset="45266">20912 7912 15592,'4'-5'1103,"-1"1"3450,-3 4-4379,44-35-1996,-30 26 1864,10-11 0,-2 5 42,-17 14 590,-1 1-585,0 1 467,0 5-433,-1 1-17,0 4-22,-3-2 1036,0 1-963,0 5-34,-3 2-67,0 1-11,-3-2 50,-1-1-50,1-4 5,-2 3 6,2-5 6,0-2 61,-1 0 23,1-3-62,0-2 28,2-1 101,2-1-62,1 0-95,0-3-34,1 0 6,2-1-17,1-1-16,3 1 38,0 0-33,1 1 23,1 0-1,1 0-11,0 0 12,3 1 5,0 0 5,1 0 7,2-1 4,0 2 7,2-1 83,9-2-61,-6 2 0,7-2-17,-8 2 28,7-2-73,-6 2-67,5 0-28,-10 2-129,-1-1-224,-3 1-649,-1 0 1086,-3 1 0,-3-1 0,-2 1 0</inkml:trace>
  <inkml:trace contextRef="#ctx0" brushRef="#br0" timeOffset="50490">5384 11971 22739,'-7'-42'1271,"2"9"-1053,5 30-33,2 0 0,-1 2 5,1 1 23,1 1 11,0 4-27,0 4-29,0 5-28,1 4-51,-1 5-27,-1 2-17,-1 2-613,0 2 590,-1 1 6,1 0-17,-1 0-11,1 0-11,1-2 22,-1-1-11,2-2 6,0-3 5,1-2-16,1-3 10,0-4 12,1-4 0,2-2-17,0-4 618,1-2-612,1-3-1,1-2 18,1-4-18,1-3 1,0-2-1,0-1 7,0-2-1,0 0 0,-2-2 0,1 0 0,-1-1-5,-1 0 0,0-1 10,-1 1-16,0 0 0,-1 1 6,0 1-12,-2 2 12,0 1 0,-2 3-18,-1 4 7,0 2-1,-2 2 1,1 2 5,-1 1-6,0 3 17,0 3-11,0 4 11,0 3 12,1 2-23,1 1 5,-1 2 7,2 1 4,0 1 7,1 1 16,5 11-39,-2-8-765,6 7 776,-2-11 0,2-1-109,1-2 87,3-2 45,1-4 10,1-1 1,0-4 6,1-2-7,-1-2 18,1-2 0,-1-4-18,-1-1 18,0-5-17,-1-1-12,-1-1 35,-2-2-29,-1 0-6,-2-1 806,-2 0-816,-1-2 130,-3 0-131,-1-1-5,-3 0-23,-1-1 12,-1 0 0,-2-1-6,-1 0-12,-2-2 18,-1 0-23,-1-1-5,0 0 16,-1 0-16,1 1-12,-1 1-11,1 2-11,1 2-50,0 3-51,2 4-112,-1 3-190,2 3-213,-1 2-488,1 2-2519,0 4 3679,0 2 0,1-1 0,1-1 0</inkml:trace>
  <inkml:trace contextRef="#ctx0" brushRef="#br0" timeOffset="53329">9810 11288 21567,'-25'31'227,"1"0"1,0 2 0,6-2-104,13-5-18,0 9 17,3-10 28,3 11-111,1-8-18,3 7-16,1-12 10,2-2-4,1-2 489,1-1-484,0-2 11,3-2 188,-1-2-160,2-2 107,1-2-96,2-2 0,1-3-16,0-1 266,2-3-278,1-3-11,1-3 19,0-3-8,0-1-6,1-2-309,-2-1 310,1-1 11,-1-1-1,-1-1-10,-3-1-12,-2 1 12,-2 0-6,-2 1-6,-1-2 6,-3 1-16,-2-1-24,-1 0 7,-2-2-1,-1 2-5,-1-2 17,-3 0-1,0 1 1,-3-1-1,0 1-5,-2 1 6,0 2 315,0 0-327,-5-4 6,3 5 6,-4-3 0,3 8-6,1 1-12,-1 1 7,0 1-12,0 1 0,0 2-5,1 0-6,0 2 0,1 1 0,0 0-6,0 1-33,0 1-11,1 0-23,0 2-39,1 2-51,1 0-621,-2 5-89,4-3-842,-2 3-4283,5-2-3805,0-1 9238,1-1 0,0-4 0,0 0 1</inkml:trace>
  <inkml:trace contextRef="#ctx0" brushRef="#br0" timeOffset="54532">14054 10782 18218,'7'-3'1384,"-2"0"-981,-5 3 1927,0 0-1926,66-31-208,-37 21-107,11-8 1,1 2 117,-15 11-627,0 1 588,-1 1-39,-3 2-39,-2 1 128,-4 3-168,-4 3 23,-4 3 5,-3 1 18,-3 3-35,-2 2 415,-3 1-453,-3 2-7,-2-1 1,-3 2 6,0-1-7,-2 0-4,1-1-1,-1-1 6,-1-1 39,-5 4 5,1-3-50,1-1 6,4-4-17,7-6-17,2 0 6,2-1 0,1-1 11,3 1 0,1-1 6,15 0-1,-4-2-16,12-1-11,-8-2-6,3 0-6,0 0 12,21-1 16,-15 2-278,13-1 284,-20 2 5,-1 2 1,-1 1 5,-1 3 0,-1 2 23,-2 0-17,-1 1 11,-2 2 5,-1 0 263,-3 1-263,0 1 12,-4 1 0,-1-1 17,-1 0 27,-2 0 18,-2-2 21,-3 0 12,-2-1-21,-2-1-7,-3-2 33,-9 3-100,3-2-6,-6 1-16,6-4-1,0 0-5,1-1 0,0 0-6,2-3-11,0 0-6,3-1-5,1 0-39,-1 0 5,4 0-28,0 0-247,4-2-44,2 1-319,0-2-594,3 1-1932,0 0-6084,0 1 9293,2-1 0,-2 1 0,1 1 0</inkml:trace>
  <inkml:trace contextRef="#ctx0" brushRef="#br0" timeOffset="55591">20288 10358 17602,'5'-3'1759,"-2"1"1994,-3 2-3669,-12 52-1744,5-31 1704,-2 11 1,-1-1 11,-1-12 555,-3 0-566,-8 10-29,5-7-239,-8 6 223,7-10-17,0 0 17,-1-3-11,0-2 45,-10 2-17,8-6-17,-7 1 33,1-6-27,7-2 872,-5-1-856,11-4 12,1 0 11,4-5 601,1 0-623,3-2-18,3-1-16,1-2-22,2-2-7,1 0 1,3-1 11,2 1 6,1-1 11,2 1 5,-1 1-16,2 0-6,-1 2 16,1 0 68,8-7-33,-6 9-1,6-4 1,-8 9 33,-1 1-12,0 2 40,5 1-61,-5 2 10,3 3 18,-5 3-12,-1 3 0,0 2 17,2 9-39,-2-4 22,3 6-16,-3-6 10,2-1 6,-1 2 6,2-1-28,1 0 5,0-1-5,3 0-17,0-1 34,2-1-1,1-1-5,3-1 12,0-1 44,13-1-23,-7-5-338,9 0 355,-10-4 6,0-3 6,0-1-6,-1-2-6,0-2 6,-2-2-11,-1-1 12,-3-1-13,-3-1-16,-2-2-11,-3 0-50,-3-3 16,-3-1 6,-1-2-23,-2 0-28,-12-19 29,2 15-18,-10-14 17,5 20 12,-2 0-12,0 1 0,-1 3 1,-1-1 5,0 4-11,-1 1-12,0 2 23,0 1-5,0 2 5,1 2 5,1 2-33,2 1-5,1 0 338,2 0-394,2 1-46,1 1-50,2 1-39,1 0-72,2 1-108,1-1-245,1 0-555,1 0-2146,1 0 3350,0 0 0,0-2 0,0 1 0</inkml:trace>
  <inkml:trace contextRef="#ctx0" brushRef="#br0" timeOffset="57037">4051 13626 16101,'1'-3'2055,"-1"0"1917,0 3-3608,7-13-11,-5 20-28,6-4-68,-8 27-72,0 5 67,1 21-1786,0-13 1613,2 14-29,0-19-11,-1-1 45,2 11 39,0-5-50,-1-2 22,1-12 101,0-10-112,0-7-16,0-1 1622,0-5-1589,-1-3 0,1 0 117,2-1-116,0-1 99,6-5-66,1-2-74,2-2-5,2-2-11,-2 4 6,1 0-29,0 1 34,11 0-34,-6 3-5,8 0-6,-9 3-11,1 1 28,0 2-22,0 1-6,1 1-50,8 5 22,-8-1-28,5 2-28,-11-2-45,-1-1-39,-2 1-39,-2-2-337,3 1 163,-4-4-89,1-1-141,-4-3-212,-1-1-309,1 0-548,-1-1-1300,1-2 2980,2-3 0,-5 2 0,1 0 0</inkml:trace>
  <inkml:trace contextRef="#ctx0" brushRef="#br0" timeOffset="57874">5389 13787 24850,'-27'32'397,"4"-3"-341,20-11 23,0 7-67,2-6-7,0 5-10,2-9 16,2-1 6,1-2 5,2-1 0,1-2 1,2-2 5,1-1 11,1-3 6,1-1-6,2-1-5,0-3 5,0-2-6,1-3 18,-1-3-1,0-1 45,6-9-44,-5 5 5,2-7-6,-7 7-5,-3 0-11,-1 0-1,-3 0 1,-2 1-1,-1 1-16,-2 0-17,-3 1-17,-2 0-16,-3 1-29,-3 1 1,-2 2-18,-1 0-10,-3 4 21,0 1-44,0 2-28,-1 1-78,1 2-113,2 3-151,2 1-324,2 2-717,2 0-5053,2 1 6576,2 1 0,4-5 0,1 0 0</inkml:trace>
  <inkml:trace contextRef="#ctx0" brushRef="#br0" timeOffset="62219">6010 13694 10494,'-1'-9'4632,"1"3"-3242,0 6 3633,0 0-4344,-9-19-382,5 15-40,-7-15-16,5 21-17,1 1-22,-1 4-29,1 1-16,-1 2-39,1 2-23,-1 2 56,-1 11-101,1-3 23,0 7-6,3-8 6,1 0 22,1 1-44,0-3-6,3 2-1,0-3-16,3-1 17,2-1-11,1-3 5,1-1-5,1-1 16,0-2 6,1-1 0,1-3-22,1-1-6,0-3-12,0 0-16,0-1 6,0-1-45,0-1-40,0-1-33,-1-1-39,0 0-67,0 0-85,-2 0-133,-1-1-242,-1 2-364,0-1-974,-1 1 2016,0 0 0,-3 1 0,0 1 0</inkml:trace>
  <inkml:trace contextRef="#ctx0" brushRef="#br0" timeOffset="110576">10084 13342 5739,'5'-3'0,"0"1"5976,-5 2-5623,1-2 0,0 1-73,0-2-28,0 2 2655,-1 0-2643,1-1-35,-1 2 2846,2-2-2996,-1 2 106,-1-1-34,1-1 286,-1 1 50,0-1-202,0 1-212,0 0 4111,0-1-4145,0 6 18,0-2-29,0 5 22,0-4-5,-1 0-6,0 1 17,0 1-11,1 1-6,-1-1 0,1 1 1,-1 1 4,1 1 7,-1 1-6,0 0 27,0 2-16,0 1 12,0 1-7,-1 2-10,0 1-7,0 2-21,0 2-1,0 1 1,-1 1 5,-1 12-23,1-8-22,-2 8-196,3-11 229,-1-2 46,0 8-56,1-7 5,0 5 0,2-4 0,0-5 6,0 4 5,0-7 1,0-1 10,0 1-27,0-2 11,0 0 241,0 4-241,0-5 6,0 8-1,0-10 23,0 7-6,0-8-22,0 3 16,0-3-10,0-3-1,-1 2 6,1-2-17,-1 1 6,0-1-11,0 0 11,0-1-6,0-1-6,1-1 1,-1 0 11,0 1-6,0-2 6,0 1 0,0-1-17,0-1 11,0 1-56,1-1-50,-1 0-152,-1-3 12,0 1-101,0-3-179,1 1-331,0-1-756,0 1-7886,0-1 9488,1 1 0,-1 1 0,1 1 0</inkml:trace>
  <inkml:trace contextRef="#ctx0" brushRef="#br0" timeOffset="112300">13753 12444 20504,'-8'3'1035,"2"-1"-738,6-2 298,0-1-495,0-1 7,0 0-12,2-2 6,1 0-6,3 0-5,0-1-23,2-1 6,0 0-1,1-2-32,1 2 27,0-1-6,1 1-10,-1 1 10,0 0-16,0 1-6,-2 2 1,-1 1 16,-1 0 0,-2 2 50,-1 5-44,-1 1-46,-1 6 7,-1-2-12,-1 3-33,-2 0 33,-3 0-6,0 0 1,-2 0-6,-1 0 11,0-1-11,0 0 0,0 0 23,0-1-35,0-1 12,2 0 12,0-2-12,1 0 16,1-2 1,1-1-11,1-1-6,0-2 11,2-1 179,0 0-145,6-3-22,0-1 33,5-3-34,-2 0-11,2-1 0,1 0 1,0 0-7,1 0 6,1 0 1,1 1-12,0 0 11,0 0 6,-1 1 11,1 1-12,-1 1 1,0 0-6,0 2-11,-2-1 17,0 2-11,-2 0 5,-1 2 0,-2 2 51,-1 1-17,-3 1 106,0 3-106,-4-1 39,0 3-12,-4-3-10,-1 1-17,-1 1-12,-2 0-16,-2-1 0,1 1-6,-2-1-22,0 0-11,-1-1-18,1 1 12,0-1-78,-1 0-73,2-1-101,2-1-252,1 0-359,2-1-1047,1-1 1938,1 2 0,2-4 0,1 0 0</inkml:trace>
  <inkml:trace contextRef="#ctx0" brushRef="#br0" timeOffset="112715">13385 13051 16214,'47'-19'356,"0"1"1,-2 0 0,-4 3-77,3-2-6,5-2 532,2 1-498,1-1-151,-25 10 0,1-1-12,-1 1 1,0 1-26,0-1 1,0 0 97,27-7-21,-1 0-35,-3 2-11,-2 0-28,-4 2-44,-3 2 850,-5 1-907,-5 3-22,-4 0 630,-5 3-675,-4 1 1483,-5 1-1561,-4 1 1266,-4 0-1508,-2 2 309,-4 1-1148,-2 2-2448,-4 0 3652,-3 2 0,3-3 0,1 0 0</inkml:trace>
  <inkml:trace contextRef="#ctx0" brushRef="#br0" timeOffset="113433">12980 13510 17462,'-1'-7'1260,"1"2"-750,0 5 1977,0 0-2247,-52 20-1997,34-10 1874,-12 3 1,2 0 100,16-3 418,1 1-524,1 0-17,1 0-44,1 1 10,0 4-55,4-5 5,-1 4-11,4-5 1554,1-1-1560,1-1 18,2-1 10,3-1 6,1-2-22,3-1-18,1-2-16,3 0-16,1-4 16,9-4 33,-6-2 6,7-4 1,-9 2-1,0-1 6,-1 1 11,-2 0-6,-1 0 0,-1 1 12,-2 1-6,-3 2 6,-1 0 5,-2 1-6,-2 2 7,0-1-18,-1 3 0,0 0-66,0 1 60,-2 0 29,0 4-22,-1-1 27,0 4 6,1 1 6,-1 2 16,1 1 0,0 2 1,1 2-1,-1 0 1,0 1-7,0 1-16,1 1-16,0 0-18,0 1-5,1-1-34,1 7 6,2-6-17,0 4-28,2-8-17,0-1-84,0-2-61,0 0-135,0-3-302,0 0-606,0-3-2357,1-1 3618,0-1 0,-2-2 0,-1-1 0</inkml:trace>
  <inkml:trace contextRef="#ctx0" brushRef="#br0" timeOffset="113708">13401 13423 20190,'-5'1'896,"2"-1"1216,3 0-1967,0 54-1917,2-33 1816,-1 10 1,1 2 638,5-8-683,-2-5-11,2 5-11,-3-8-18,0-2 299,0 0-421,1 3 33,-3-5-67,2 2 876,-2-6-1274,-1-2-510,-1-1-1467,0-1 2571,0-1 0,0-3 0,0 1 0</inkml:trace>
  <inkml:trace contextRef="#ctx0" brushRef="#br0" timeOffset="113894">13307 13612 19076,'-4'-5'890,"0"2"123,4 3-1029,47-9-1145,-26 5 1057,8-2 1,0 1-317,-9 1-3099,7 0 3519,-5 0 0,-4 1 0,-9 1 0</inkml:trace>
  <inkml:trace contextRef="#ctx0" brushRef="#br0" timeOffset="114298">13729 13371 19520,'27'33'71,"1"1"0,-3-6 0,-7-2 1697,-19-2-1763,-2-6 825,-2-2-825,-1 0 434,-2-1-456,-7 5 0,3-5 1371,-5 4-1343,1-4 106,4-6-128,-2 1 22,8-7 0,0-2-11,2 0-5,1-1-23,2-4 5,0 1 35,4-5-29,2-1 17,2 2-11,1-3 22,0 5-6,-1-1 1,2 2 5,-1-1 28,4-1-22,-2 2-17,3 0-5,1 2-7,-2 1 18,4 0-23,-3 1-33,-1 0-23,1 0-22,0 1-297,5 1-6,-3 0-335,2 0-3743,1-2 4476,-3 0 0,-2 0 0,-6-1 0</inkml:trace>
  <inkml:trace contextRef="#ctx0" brushRef="#br0" timeOffset="114550">14076 13353 18599,'-1'-7'1787,"0"2"-953,1 5 2415,0 0-2650,17 59-369,-11-35-668,3 11 0,0 0 578,-5-15 137,-1 1-221,-1-2-39,1 0-6,-1-2-5,0-1-45,1-2 816,-1-1-822,0-1 29,-1-2-124,0-1-118,0-2-134,-1-2-246,0 0-393,0-2-1109,0-1-945,0-2 1,0 1 0</inkml:trace>
  <inkml:trace contextRef="#ctx0" brushRef="#br0" timeOffset="115135">14177 13093 16924,'0'-5'2185,"0"1"2615,0 4-4671,32-43-1214,-22 31 1175,25-32-57,-30 42 375,0 2-375,-2 0 182,0 3-181,-1 1 0,0 4-18,0 1 592,-1 0-602,-1 1-1,0 6 7,0-3-12,-2 5 5,0-6-5,-3 1 0,0-1 0,-1-1 6,-1 0-6,0-1-6,-1-1 17,1 0-5,0-2 5,1-1 6,1-1-17,2-1 6,0-1-6,2-2 89,0 0-61,5-1 6,0 0-1,3-1-5,1 0 12,-1-1 4,3-1 7,-1 1 16,2-1 11,0 0 29,2 0 16,0 0 6,0 1 6,1-1 100,4 0-129,-5 0-10,3 0-18,-7 2-11,-1 0-16,-3 0-7,-1 1 7,-2 0-342,0 0-57,-4 3-151,1-2-285,-3 2-644,3-2-3557,-1 0 4985,0-1 0,1 1 0,0-1 0</inkml:trace>
  <inkml:trace contextRef="#ctx0" brushRef="#br0" timeOffset="115702">14645 12715 14992,'-4'2'1843,"1"0"3393,3-2-4927,6 2-62,0-1 105,13 0-245,-7-2-46,7-2-27,-5 0-17,1 0-28,1 0-73,5 0-28,-7 1-68,4-1-144,-9 2-215,-2 1-469,-1-1-1356,-1 1 2364,0 0 0,-2 0 0,-1 0 0</inkml:trace>
  <inkml:trace contextRef="#ctx0" brushRef="#br0" timeOffset="115967">14752 12576 20162,'2'41'84,"-1"0"0,1 2 0,0-6-101,-1-13 1857,1 6-1924,0-10-50,1-2-68,-1-2 760,0-2-1134,1-2-255,-1-2-5089,1-2 6282,-1-2 1,-1-3 0,1-1-1</inkml:trace>
  <inkml:trace contextRef="#ctx0" brushRef="#br0" timeOffset="116899">15661 12155 22778,'25'-9'129,"-4"1"-101,-16 8-40,0 0 1,0 0-17,-2 0 0,-2 0-28,1 1 56,-2 1 17,0 0 11,0 1-17,0-1 0,0 2 1,-1 1-1,0 1 0,-1 1 17,0 1-34,-1 8 1,2-6-6,-1 6 11,1-9 0,1-1 11,-1-1 34,1 0 5,-1-2 0,-1 0 74,0-2-74,-1 0 45,-2-1-50,1 0 0,-1 0 5,2 0-22,0-1 23,0-1-29,2-1 0,-1-1-16,1 1 0,1-1-12,0-2 0,2 1 12,1-2-28,7-2-12,4 0 28,1 0 18,1 2-24,-4 3 12,0 2-11,0 1-28,-1 0-23,4 3 18,-5 1 16,1 2 5,-4 2 12,-3 2 5,0 7 1,-2-3 5,-1 6 0,-2-4-6,-3 0 1,-4 8 10,1-6 1,-3 3-6,2-6-6,-1-3-27,-9 6 21,4-5-10,-5 3 0,5-5-6,0-3-6,-2 1 28,5-3 23,0-1-39,6-3 5,3 0 0,2-1 34,6-2 5,0 0 6,7-2 17,-2-1-6,2 1 62,8-3 45,3 1-57,0-1 18,-1 3-18,-7 3 7,0 0-24,1 0-21,0 1-29,0 0-27,0 1-23,-1 1-28,-1 0-17,-2 1-56,0 0-577,2 0-4156,-1 0-4144,-2 0 9006,-4-1 0,-6-2 0,-1 0 0</inkml:trace>
  <inkml:trace contextRef="#ctx0" brushRef="#br0" timeOffset="117200">16137 12111 25220,'17'50'522,"-2"-7"-377,-10-26 42,0 2-97,-1 2-29,0 1 9,-1 1-36,-1 1-17,0 0 29,0-1-52,0 0-27,0-1-35,1-2-32,1-2-74,0-2-63,-1-3-194,0-1-342,-1-4-627,-1-1-4778,-1-2 6178,0-2 0,0-1 0,0-2 0</inkml:trace>
  <inkml:trace contextRef="#ctx0" brushRef="#br0" timeOffset="117807">15385 12675 17188,'3'4'3013,"-2"0"1305,-1-4-4194,22 27-12,-16-15-28,17 23-12,-21-19-21,0 1 10,0 0-27,-1 2-6,1-1 0,-1 1-28,-1-1 50,0 6-22,0-6-5,-2 3 5,-2-8-11,-1-2-6,-2-1 6,-1-2-29,-1 0-16,-2-1-16,0-1-29,-1 0-6,-1-3-27,0 1-12,-1-2-55,2-1-107,0-1-230,1-1-587,3-3-2298,-1-2 3395,2-6 0,3 5 0,1 0 0</inkml:trace>
  <inkml:trace contextRef="#ctx0" brushRef="#br0" timeOffset="118012">15347 12312 23355,'3'-1'963,"-1"0"-2033,-2 1 1070,15 20 0,-11-15 0,11 15 0</inkml:trace>
  <inkml:trace contextRef="#ctx0" brushRef="#br0" timeOffset="119099">15694 12873 21747,'22'1'437,"-1"0"-291,-12-3-57,0 2 18,0-1 22,-3 1 55,3-1-16,-1 1 0,3-1-5,1 0-23,2 0 129,13-2-141,-3 0-373,9-2 402,-6 0-6,1 1 17,3-3 17,0 1 0,2-1 16,1 0-10,0-2-17,2 1 134,14-5-168,-12 4-879,10-2 862,-17 4-6,-1 1-10,-5 1-159,-1 0 142,-4 1 39,1 1-62,-5 1-34,-3 0-5,-6 2 357,-5 0-82,-1 0 631,-1 2-934,0-1 176,0 1-153,0 0-7,0-2 52,0 2-68,0 0 39,0-1-11,2 0 0,-1 0-6,3 0 6,-3 0 0,1 0 23,1-1-29,-2 0 6,2 1-6,-2-1 12,0 1 33,2-1-39,-1-1-5,2 0-7,-1-1 29,0 0-34,0 1 6,0-1-6,-1 1-11,0 0 0,1 0 12,-1 0-12,1 0-6,0 0-5,0-1 5,2 0 6,1 0 11,0 0-11,2-1 12,1 0-18,1 0 12,-1 0 5,2-1 6,-1 2-17,-1-1 5,1 2-16,-3-1-11,0 1 27,-2 0-16,0 0 11,-1 1-6,-1 0 6,-1 0 6,0 0-51,0 0-1790,-1 0 0,1 0 0</inkml:trace>
  <inkml:trace contextRef="#ctx0" brushRef="#br0" timeOffset="120412">15874 13270 20638,'-45'-7'571,"7"2"-442,29 5 44,-6 3-111,4 1-6,-4 3-6,3 0-10,0 0 10,1 1-16,0 1 5,0 1-6,1 2-21,2-1-12,1 1 0,1 0-6,3 1-5,1 0-12,2 4 12,2-5 17,1 1 11,4-6 11,0-1 0,3-2-6,0-2 6,2 0 11,0-2 6,0-3 0,1-1 40,7-6-46,-6 1 6,5-3 5,-7 2-5,-1 0 5,-2 0 68,0-2-62,-3 5 0,0-2-23,-4 4-16,0 1 6,-2 1-7,1 0 7,-1 0-12,1 2 129,-1 0 17,0 5 5,0 0-16,0 6-23,0 1-22,-1 0-12,0 2-10,0 0 5,-1 1 0,1-1 73,0 9-96,0-5-5,0 6-5,0-6-18,1-1-16,0 1-17,1-2-11,1 0-23,0-1-5,3-1-45,0-2-28,-1-1-45,1-2-61,-1-1-124,0-3-251,-1 0-444,0-2-1108,1-1 2145,0 0 0,-2-1 0,0 0 0</inkml:trace>
  <inkml:trace contextRef="#ctx0" brushRef="#br0" timeOffset="120667">16079 13247 20464,'3'-1'1344,"-1"0"1054,-2 1-2348,14 58-1450,-9-34 1405,3 11 1,0-1 0,-5-15 449,0-1-511,0-2 215,1-1-288,0-2-45,1-1-66,-1-2 617,0-1-920,0-3-326,0-1-542,-1-1-2073,-2-2 3484,1-1 0,-2-1 0,1 0 0</inkml:trace>
  <inkml:trace contextRef="#ctx0" brushRef="#br0" timeOffset="120866">16018 13410 23831,'46'-1'-77,"0"0"0,-4 1 1,-7-2-165,-15-2-274,-1-1-645,-1 0-2346,-1 0 3506,1 0 0,-9 2 0,0 1 0</inkml:trace>
  <inkml:trace contextRef="#ctx0" brushRef="#br0" timeOffset="121300">16417 13233 22082,'32'-1'148,"0"0"0,20 1-80,-47 9 418,-1 2-385,-1 8 84,-2-3-151,-1 6 73,-1-6-73,-2-1 247,-8 13-270,3-12-33,-12 12-29,2-15 40,1-1 0,0-3 0,7-5 5,2-1 6,0-2 11,4 0-28,-1-1-11,3-2 0,1 0 23,2-2 10,1-1-5,2 0 0,0 0 0,2 1 6,0 0 5,0 0 12,0 1-1,2 0 0,0 2 57,5-2-40,-1 2 17,3-1-17,-3 2-5,1 0-1,1 0-21,0 0-18,-1 0-11,1 0-16,-1 0-18,0 0-55,1 0-947,8 0 33,-8 0-1024,7 0 2044,-11 0 0,-4 0 0,-1 0 0</inkml:trace>
  <inkml:trace contextRef="#ctx0" brushRef="#br0" timeOffset="121541">16789 13149 24788,'2'38'215,"-1"-1"0,1-3 0,1-3-14,4-1-156,0-7-28,9 17-39,-8-22-23,5 7-34,-6-16-44,-1-2-68,-1-1-78,0-3-151,0 1-252,-1-3-476,-1 0-1003,-1-1 2151,-1 0 0,0 0 0</inkml:trace>
  <inkml:trace contextRef="#ctx0" brushRef="#br0" timeOffset="122123">16907 12967 23175,'28'-23'69,"0"-1"0,-3 0 1,-5 10 8,-16 15-39,0 2 12,-2 2 44,-2 7-62,0-1-5,0 4-16,-4 2 27,0-4-39,-3 5 11,1-7 0,0-1 17,-4 2 39,0-1-27,-1-1 21,2-3 6,3-3 12,2-2 10,0-1 1,1 0 11,1-1 184,0 0-161,1-2-74,2 0 23,0-1 0,3 0 11,0 1-28,2 0 22,1 0 12,2 1-6,1-2 23,1 1-35,1 0 12,1 0 0,1-1 0,-1 1 0,0 1-33,-1 0-12,1-1 6,-1 2-23,0-1-5,-2 1-6,0-1-56,-2 1 29,-1 0-68,0 0 33,-2 1-61,-1-1-376,-2 2 46,-1-1-9389,-1 0 8451,0 1 1,0-1 0</inkml:trace>
  <inkml:trace contextRef="#ctx0" brushRef="#br0" timeOffset="123812">18670 12199 18054,'33'-7'222,"0"0"0,-2 0 0,-5 2 290,-6 1-349,0 0 1282,1 1-1305,0-2 0,0 2-33,0 0-23,-2 0 743,-1 2-782,-3 0 1479,1 0-1496,-7 1 1389,1 0-1378,-7 0 186,-2 0-197,-5 2-11,1 0-6,-4 0-5,2-1-18,0 0-27,-1-1-6,1 1-28,0-1-61,0 1-314,-1-1 44,2 1-189,-1-1-354,3 0 349,0 0 1,1 0 0</inkml:trace>
  <inkml:trace contextRef="#ctx0" brushRef="#br0" timeOffset="124689">19413 11930 11945,'-3'-4'3540,"1"1"2318,2 3-5298,-17 1-44,7 2-269,-10 2-6,11 3-23,3-1-5,0 2-45,0 2-34,1 0-22,-1 1-17,1 1-11,-1 0-16,1 2-7,1 0-10,0 0 5,1 1-12,1-1-16,0 0-5,2 0 10,-1-1 1,1-1 0,2 0 5,0-1-6,6 1-21,3-2-12,0-1 22,3-5-5,-4-4-12,3-1 7,0 0-18,1-1 12,1-1-1,0-3 18,5-5-18,-4 2 6,3-4 23,-3-2-12,-6 2 6,2-4-22,-7 4-6,-1-1-34,0-7 29,-3 3-1,0-5-16,-4-1 11,-1 7-1,-4-6-4,-1 9 4,-2 1-4,-3 2 4,0 1 7,-3 2 16,-1 2-5,0 2 10,-2 1 1,1 2-11,0 0-1,1 3-27,1 0-68,-2 5 34,6-1-33,0 3-51,7-3-67,4 1-169,2-1-346,3 2-5613,8 2 6335,3-1 0,-2-2 0,-4-4 0</inkml:trace>
  <inkml:trace contextRef="#ctx0" brushRef="#br0" timeOffset="125074">20010 11892 19591,'8'1'1976,"-3"1"-1292,-5-2 1859,0 0-2403,-3 29-79,3-14-27,-1 24-6,6-12-45,-1-6-11,2 6-5,-1-7-23,-1-1-23,0 0-33,0-2-537,3 9 268,-3-11-213,0 4-375,-3-12-930,-1-2 1899,-1-2 0,1-1 0,0-1 0</inkml:trace>
  <inkml:trace contextRef="#ctx0" brushRef="#br0" timeOffset="125258">19859 12071 19104,'1'-3'1579,"1"1"12,-2 2-1479,51-4-1683,-30 3 1582,9-2 0,1 1-27,-11 2 441,-1 0-599,2 0-196,-1 0-454,0 0 824,11 1 0,-18-1 0,7 1 0</inkml:trace>
  <inkml:trace contextRef="#ctx0" brushRef="#br0" timeOffset="125598">20535 11868 20968,'7'-3'1042,"-1"0"-633,-6 3 1585,0 0-1832,19 53-1247,-12-31 1146,4 11 1,-1-1 56,-6-10 288,0 0-271,0 1 73,0 10-113,-1-7-429,0 6 395,-2-10-10,0-2-7,-1-1 7,-1-3 904,-1-1-905,0-2-5,-3-2 11,-1 0 372,-2-3-423,-1-2-22,-1 0-22,-3-2-11,-1 0-29,-3-2-27,-1-1-56,-1-1-74,-1-1-83,-1-2-135,2-2-218,0-3-414,2-2-1250,1-2-6878,3 0 9033,3 0 0,4 6 0,3 2 0</inkml:trace>
  <inkml:trace contextRef="#ctx0" brushRef="#br0" timeOffset="125809">20429 11597 26099,'4'7'-728,"-1"0"-17,-1-1-868,0 2-8218,-1-2 8823,-1 0 0,1-3 0,-1-1 0</inkml:trace>
  <inkml:trace contextRef="#ctx0" brushRef="#br0" timeOffset="127694">19128 13809 19787,'6'2'319,"0"-1"-33,-6-1 2122,0 0-2122,16 54-3761,-12-29 3656,4 9 1,0 1 166,-8-7 315,-1 19-489,-1-10-6,1 14-23,-2-16-5,2 0-470,-1 0 498,-1 2-935,-1-4 1,0 1 1006,-4 21-134,3-16 1,-2 2 210,-1 4 1,0-1-262,2-9 0,-1 0-17,-1 12 0,0-1 0,2-13 1,1-1 58,0 2 1,1 0-71,-1 0 0,1 0-3,1 1 0,-1-1-89,2 1 0,-1-1 80,2 1 1,0-1 492,0 0-1,0 0-488,2-1 0,1 1 27,2 13 1,1 0-23,0-11 0,1-1-14,1 11 1,1-1-1,-2-14 0,1-2-3,-1 1 1,0 0 623,0-2 0,0 1-627,0-1 1,-1 0 6,6 27-18,-2-1-779,-1 1 802,-1 0 0,-1 0 177,-1 2-166,-2-17 0,-1 1-28,-1-10 0,0 0 120,0 10 0,0 0-87,-1 13-44,-1 1-921,0-18 1,-2 1 914,-1 18 20,1-19 0,-1-2 359,-1 13-368,-1-2 3,2-13 0,0 0-2,-3 15-143,3-17 1,0-1 142,0 9-1,0-3 364,-1 10-335,1-14 2404,0 7-2427,1-10-44,0-3 38,0-2-16,0-5 843,2-7-816,1 1 1189,0-1-1194,0 1 17,0 0 879,0 0-890,0 0 22,0 0-11,1 0-23,-1-1 1,2 5 5,-2-5-23,1 3 12,-1-6-17,-1 7 11,-2-3 23,0 3-45,0-5 22,0-4-22,0-1-40,0-3-50,1-1-61,0-2-28,0 0-90,0-2-101,-1-2-964,-2-6 136,-1 0-1598,-2-6-6687,1 4 9522,1 0 0,3 6 0,1 2 0</inkml:trace>
  <inkml:trace contextRef="#ctx0" brushRef="#br0" timeOffset="130450">15119 15709 14387,'5'-4'918,"0"1"-480,-5 3 2552,0 0-2726,26-3 16,-17 2 11,21-2 17,-25 4 6,2 0-6,1 0-23,0 0 197,7 0-269,-2-1-45,6 1-23,-4-1-38,1 0-23,3 0 0,0 0 6,3 0 5,2 0-438,1 1 422,2-1 10,0 0 1,2 1 28,1-1-632,1 0 614,3 0-21,3 0-34,1 0-829,1 0 812,1-1 0,1 1 0,0-2-1003,1 1 998,1-1-7,0 0-4,1-1 10,1-1-5,0 0 16,2-1-5,1-2-5,0 0 5,0-2-11,1 0-756,0-1 778,-1 0 17,0 0-6,0 0 12,-1-1 50,1 1 11,0 0 34,2 1-11,1-1-40,2 2-33,3 0-45,-28 4 0,1 0-14,0 0 0,1 1-3,-1 0 0,0 0-6,1 0 1,-1 0-12,0 1 1,1 0 8,-1 0 0,0 1-9,0 0 1,0 0-1,27-1 12,1 2 5,-1-1-9,-28 1 1,1 0 5,0 0 1,0 0-4,1 0 1,0 0-3,0 0 0,1 0 14,0 0 0,0 0-9,1 0 0,-1 0 0,1 0 1,0-1 2,1 0 1,-1 0-408,0-1 0,1 0 407,-1-1 1,0 1 13,0-1 0,-1 0 0,1 0 0,0 1 11,-1-1 1,0 0 5,0 0 0,1 0 3,-1 1 0,0-1 8,0-1 0,1 1-6,-1 0 1,0 0-3,1-1 0,-1 1-9,0 0 1,0-1-1,0 1 1,0-1 10,-1 0 1,0 1-45,0-1 0,0 0 42,0 0 0,-1-1-3,0 1 0,0 0-12,0 0 1,0 0 0,0 0 0,-1-1-139,1 2 0,-1-1 130,0 0 1,0-1 10,29-1 169,-2-1-208,0 1 17,-3 2 215,-2-1-220,-3 2-6,-2 1 11,-2 0-11,-3 1 144,-1 0-110,-1 0-23,-1 1 11,0-1 12,1 1-40,0-2 17,1 1-22,0-1 0,-1 1 22,0-1 23,-2 0-12,-1 0 1077,-3-1-1071,-2 1 6,-2 0 16,-1 0 23,-2 2-6,0-1-16,-2 0-1,0 1-5,-1 0 5,-2 0-11,-1 0 870,-1 0-875,-3 0 1320,-1 0-1320,-3 0 847,-1 0-853,-1 0 118,-1 0-118,-1 0 11,0 0-5,-1 0 16,1-1-27,0 1 10,0-1 12,0 1-28,1 0 11,-1 0-28,1 0 11,-1-1-11,-1 1 22,-1-1 1,0 1-12,-1 0 11,-1 0 1,-2 0 302,1 0-303,-3-2-22,2 1 11,-2-2 12,1 2-29,0 0 12,0-1-40,0 1 45,0-1-16,0 1-23,0 0 16,1-1-4,-1 1-7,2 0 34,-1 0-55,0 1 49,0-2-5,1 1-5,-1-1-7,1 1 40,-1 0-39,1-1 6,-1 0 5,1 1-6,0-1 23,3-1-34,-2 2 17,2-2 11,-1 3 0,0-1-50,6 0 17,-2 1 16,4-1 29,-3 0-29,8-1 12,-6 1-1,6-1-5,-7 1 0,-1 1-17,1-1 23,1 0 11,-1 0-6,1 1-28,1-1 23,15 0 22,-10 0-28,12-1 0,-14 1-17,2 0 45,-1-1-17,0 1-11,-1 0 11,1 0-55,-1 0 55,0 0-11,0 0 5,-2 0-16,5 0 22,-5 0-5,3-1 16,-5 2-33,-1-1 6,1 0-12,0 0 34,5-1-17,-4 0 0,5 1-23,-5 0 23,1 1 17,7-3-67,-3 2 50,6-2 11,-3 1-17,1-1 73,2 1-78,1-1-6,0 0-242,0 0 253,0 0 12,-1-1-6,-1 1-6,0 0-20,1 1 21,-1 0 16,13-2-50,-7 2 39,11-1-1072,4 0 1116,-10 1-49,11-1-1,-15 1-5,11-2 5,-9 2 1,8-1 5,-11 0 171,0 2-183,0-1 12,0 1-265,0-1 271,0 1-1,-1-1-16,0 1 22,-2 0-11,0 0-11,-1-1 11,-2 1 1052,1-1-1013,8-1-45,-6 0-16,30-2 22,-26 2-675,18-1 653,-22 2 16,0 0 6,0 0 6,0-1 11,0 2-29,0-1-4,9-2 21,-8 3 24,8-2-34,-13 1-18,0 1 23,-1-1 6,0 0-6,0 0 688,0-1-716,10 0 34,-6-1-249,8-1 266,-9 2 233,2-1-256,12-2 11,-8 2-627,9 0 616,-13 1-17,-1 2 11,-2-1-341,-2 1 358,-1 0 225,0 1-247,0 0 22,1 0-11,1 0 17,2 0-28,1 0-6,0 0 6,1 0-12,0 0 46,-2 0-29,0 0 0,-2 0 6,-1 1-16,-1-1 629,-2 0-608,-1 0 387,-3 0-392,-1 1 11,-3-1 0,-1 0 6,-2 0-11,0 0-1,-2 0-16,0 0 11,0 0 17,1-1-23,-1 1 1,0-1-1,1 1-5,1 0 11,-1 0 0,1 0 0,-1 0-6,0 0 18,-1 0-7,-1 0 6,0 0 6,-1 0-17,-1 0 28,1 0-1019,-1-1-975,-5 0 90,-1 1 1876,-6-1 0,6 1 0,0-1 0</inkml:trace>
  <inkml:trace contextRef="#ctx0" brushRef="#br0" timeOffset="134709">22419 15060 7442,'3'7'649,"0"0"-234,-3-7 6004,0 0-5809,6 14 12,-4-10-6,5 11-56,-5-14 353,-1-1 4257,0 2-5013,-1-6-11,1 2-23,-1-3-17,1 2-16,0 0-6,0-1 0,1 1 0,0 0 0,0-1-6,-1 1 12,1-2-12,0 1 17,0-1-22,0 0 0,-1 1 0,0-1-17,0-1 78,0-1-72,0 1-1,-1-2 1,0 3 0,0-1-23,0 1-5,1 0-6,-1 0 0,0 1 6,0-1-1,1 1-16,-1-1 11,0-1-6,1 1 6,-1-1-5,0 0-12,0 0 0,0-1-11,0 1 23,0-1-12,0 1 6,-1 0 5,0 0-5,-1 1 5,0 0 1,0 0-12,-1-1-6,0 1 7,0-1 10,0-1-11,-1 0 6,1 0-11,-1 1-6,1 1 0,1 0 16,-1 0-10,1 0 0,-2-1-18,1 1 24,0-1-7,-1 0 6,0-1 6,-2 1-17,2 0 11,0 1-16,0 1-1,0 0 6,-1-1 0,1 1 0,-1-1-5,0 1-7,0 0 12,-4-2 6,2 2 5,-3-2-11,3 3 0,-2-1 0,-2-1 11,1 0-5,-2-1 5,4 2-5,0-1-1,1 1-10,0-1-1,2 1-5,-1-1 17,1 1 5,0-1-11,1 1 0,-1 1-11,-1-2 5,0 1 12,-2 0-12,0 0 12,2 2-12,-2-1 17,3 1-22,0 0 0,-1 0 5,2 1 1,-2 0 10,1-1 6,0 0-5,0 0 5,-4-2-11,2 1 17,-2-2-39,2 2 22,-1-1 0,0 0-6,0 0 23,0-1-28,-1 0 5,0 0 0,-3-2 23,2 2-6,-6-5-16,5 5-1,-2-1 6,3 1 17,0 2-6,0-1 6,0 1 0,1-1 0,-1 1-12,0 0-5,0 0-11,-3-3 28,3 3-23,-2-3 1,4 3 16,0-1-39,0 1 33,1-1 18,-1 0-12,0 0 34,-5-1-40,-2 0-10,0 0 5,1 1-11,4 0 5,0 1 17,2-1-11,0 0 6,0 1-6,1-1-6,0 0 17,-1-1-11,0 2 6,0-1-12,-6-1 12,2 2-6,-3-2 11,3 2-3414,0 1 3403,0-1-6,0 1 12,-5-2-6,4 0-6,-4 1 12,-1-2 5,4 2 6,-4-2 3375,4 3-3386,0 0-6,-1-1 5,-7 0-16,4 1 11,-4-1-6,7 2 6,1-2 0,2 2-11,0-1 11,0 1 0,0 0 0,0 0 23,-5 0-23,3 0 0,-4 0 0,5 1 11,1-1-22,-6-1 5,4 2-11,-3-2 34,1 0-11,4 0-6,-3 0-6,5 1 23,0-1-17,-1 1 5,1-1-10,-4-1 10,3 1 7,-3-1-18,5 0 0,-1 1 1,1 0-6,0 0 22,-5 0-11,4 0-11,-2 0 5,4 0 12,-1 0-1,0 1 1,-1 0-12,-1 0 12,0 0-6,-2 1 0,2-2-6,-1 2-5,1-1 5,-5 1 12,4-1-6,-4 0-6,5 0 6,-5-1 0,3 1 6,-3 0 0,4 0-18,0 1 12,0-1 12,-3 0-1,3 0-22,-2 1 16,5 0-10,1 0-1,-1-1 0,0 1-10,-1 0 10,0-1 17,1 0-5,-7 0-1,5 1-21,-9-1 21,9 1 6,-4 0-22,1 0 11,4-1 0,-3 1 28,4-1-39,1 1-6,-1-1 17,0 0 0,-5 0 6,3 0-12,-3 0 1,4 0 10,0 0-5,1 1 0,-1-1-39,-3 0 39,3 0-6,-4 1 34,1-1-39,3 0 6,-4 0 5,6 1 5,-2 0-10,2 0-1,-1 0-11,-5 0 17,3 0-28,-14 0 17,11 0 22,-6 0-5,9 0-12,-6 0-5,5 0 50,-10 0-33,9 0-17,-5 0-23,-1 0 34,4 0 11,-5 0-22,5 0 11,0 0 6,0 0-1,0 0-5,0 0 11,0 0 1,1 0-1,0 0 28,-5 0-45,4 0 1,-4 1 5,4 0 11,2 0-11,-1-1 11,1 1-61,0 1 50,-1-1 5,1 1-10,0-1 33,-6 2-39,4-2 16,-4 2 1,6-2-6,0 1 0,-2 0-17,1 0 28,0 0-5,-1-1-1,0 0 1,0 1-28,-7 0 16,5 0 23,-4-1-6,0 1-5,5-1-6,-5-1 28,5 1-40,2 0 12,-1 0-5,0-1-1,-7 1 17,5 0-16,-4 1-1,6 0 6,1-1 0,0 1 23,1-1-46,-1 1 1,1-1 5,2 1-5,-1-1 22,-4 1-6,4-1 6,-3 2 34,-1-2-34,3 1 0,-3 0 0,4 0-6,0 0 23,0 1 0,-1-2-12,-1 2-5,0-1-5,1 0-1,0 0 23,-4 2-17,3-3 0,-3 3 5,5-2-10,1 0 10,0 1 1,0-1-28,-5 0 33,3 0-6,-3 1 7,4-1-1,1-1-11,0 2 0,1-2 5,1 1-5,0-1 0,1 1-5,0 1 5,-2 0 0,1 0 0,-1 0-6,-2 1 6,4-1 6,-4 1-1,3-2-5,0 1 12,0-1-12,0 1 5,-5 1-10,4-1-1,-3 2 0,4-3 18,0 1-12,0 0 5,0 0-5,0 1 6,-1-1 5,2 1-5,-1-1-12,-3 1-5,2-2 5,-1 1 23,5 0-34,0-2 17,1 2-11,0 0 5,0 0 18,0 0-18,-1 0 6,-3 2-11,2-1 16,-4 0 7,2 0 16,1-1-17,-2 1-11,1-1 5,-1 1-10,2-1-1,-3 3 1,3-2-12,-2 3 22,4-1 1,0 0-6,0 0 0,2 0 0,-1 1 6,1-1-1,0 0 23,0 0-22,-2 1 5,2-2 0,-1 3 6,2-3-17,-1 1-6,0 0 23,1 1-6,0 0-11,0 0 0,0 1-33,-1 0 22,2 0 11,-1-1 11,1 1 11,0-1-11,0 0 12,0-1-6,0 0 44,-1 3-50,0-2 1,-1 1-46,1-2 45,1 0 6,-2-1-11,1 1-6,1-1 11,-1 1 11,1-1-5,0 1 39,0 0-50,1-1 10,-1 1 1,0 0-6,1 0 6,0 1-17,0-1 11,1 0-27,-1 0 16,1 0 0,-1 0 0,0 0-12,0 1 29,0-1 0,-1-1 11,1 1 11,0-1-33,-1 1 11,1 1-6,1-1 22,-1 1-16,1 0 11,0 0-5,1 0-40,0 0 45,2 0-23,-1 0 7,1 0 16,-1 0-17,0-1 6,0 0-6,-1 0-6,1 0 7,-1-1 10,0 0-11,-1 0 34,1 0-34,0-1-5,-1 0 5,1 0-39,0-1 45,1 1-12,-1-2-5,1 2 0,0-1 6,0 1-6,0 0 11,0 0 28,0 0-33,-1 1 16,1-2-10,-1 2 10,0 0-16,0 0 5,-1 1-11,1-2 22,0 0-16,0 0-1,0 0-16,1 0 22,0 0 6,0 0 6,1 0 16,0 1-28,1 0 11,-1-1-10,1 2-1,0-1 11,0 2-5,3 6-28,-2-5 16,2 4 1,-5-9-6,1 0 17,-1 0 33,4 2-22,-2-1-17,3 2 6,-2-4-6,1 2-11,-1-2 12,1 1-12,-2-1 0,1 1 11,0 0-11,-1 0 0,0 0 5,0 0 1,-1 0 0,1 0 10,-1 0 1,0 1-6,-1-1-11,1 1 12,0 0-12,0 1 11,0-2 6,-1 2-23,1-2 12,0 0-6,1 0 11,-1-1-6,1 0 1,0 0 5,0-1 12,0 0-7,0 1 7,0-1-1,0 1 6,3 0-5,-2-1-1,2 1-11,-2-1-11,-2 1 0,2 0-22,-2 0 27,1 0-21,-1 0 16,0 0-6,1 0-5,0 0 22,0 0-17,0 0 12,1 1 0,-1 0 5,1 0 11,-1-1-5,0 0-11,1 0-6,0-1-12,0 2 18,0-2 22,1 0-22,-1 0-6,1 0-12,0 0 24,-1 0-1,0 0-11,0 0 11,0 1-33,-1 1 33,-1 0 0,1-1-5,-1 1 5,0-1-28,0 1 23,-1 0-1,0 0 1,1 0-6,-1-1-6,1 1-5,-1-2 28,1 2 0,1-1-6,0-1-28,1 0 28,-2 0-5,0 0-1,0 1 1,1-1-6,0 1 6,0-1 5,0 0-6,0 0 1,1 0-17,0-1 16,4 2-5,-3-2 12,3 1-24,-2 0 12,0-1 0,-1 0 12,1 1-12,3 0 5,-2 0 1,2-1-6,-3 1 22,-1 0-27,1 0-1,-1-1 6,0 0 0,0 1 6,-1-1-12,-1 1 12,6-1 10,-5 0-4,4 0-29,-4 0 17,-1 0 5,1 0 1,0 0 0,-1 0-12,0 0 0,0 0 6,0 0 17,1 0-22,-2-1 5,2 1-6,-3-1 28,1 1-10,0-1-1,-1 0-22,1 1 11,-1 0 0,1 0-12,2-1 7,-2 1-1,3 0 51,-3 0-51,0 0 1,0 0 5,0 0-17,0 0 28,0 0-5,0 0-6,0 0-11,0 0 27,-2 0-10,2 0-17,-2 0 22,0 0-22,1 0 11,-1 0-39,0 1 33,-3 1-11,0-2 0,-2 2-67,1-2 28,1 1-33,-1-1-34,-1 0-331,-4 0 135,0 0-51,-3-1-11,2 0-89,0-2-152,0-1-297,0-1-985,0 0 1904,1-3 0,3 4 0,2-1 0</inkml:trace>
  <inkml:trace contextRef="#ctx0" brushRef="#br0" timeOffset="135454">18906 15239 23562,'-11'-4'554,"2"2"359,10 2-739,4 3 10,-3-1-43,2 2-18,-3-2 6,0 1-6,1 0-11,0 1-17,1 0-16,0 1-12,2 0 6,0 1 0,1 0 5,0 0-33,2 1 22,-1-1-11,2 0-6,-1 1 6,1-1-5,2 3-29,-1-1 6,1 3-5,-4-2-7,0 0-10,-1-1-6,1 1 17,-1-2 11,1 1-11,-1-1-1,1 0 1,-1-1-6,1 0 45,2 1-50,-2-3 5,1 2 0,-2-1-16,-2-3 5,0 2-6,-1-3 1,-3 2 21,2-2 24,-2 1 55,0-1-101,0 0 6,0 1 6,0-1-23,-1 1 34,0 0-17,0 0 17,1-1 44,-1 0-66,-1 1 5,0 0 0,-3 3 5,1-2-10,-3 2-18,-2 1 23,1 0 0,-2 1 23,-2 1-12,3-1-6,-4 1 7,-2 1-12,3-2 0,-4 1 0,5-1-12,-9 3-10,3-1 28,-3 0-6,8-3 11,2-2-6,4-2 7,-2 2 4,5-4 12,-1 1-28,1 0 0,0 0 12,0 0-24,0 0 1,1 1 0,0-1-23,1 1 34,1 0-50,0-1 22,2 0-28,-1-1-90,2-1-55,-1 0-622,-1-3 60,0 0-575,1-3-2784,-1 2 4122,2-2 0,-2 4 0,1 0 0</inkml:trace>
  <inkml:trace contextRef="#ctx0" brushRef="#br0" timeOffset="141495">10599 13710 16387,'-22'3'73,"4"0"-68,14 0 29,1 0 16,0 0 51,1 0 67,0-2 2874,1 0-2751,0-4-17,1 1-16,0-3-23,0 3-11,1-1-28,1 2-28,-1-1-23,0 1-21,1 0-18,-1 1 6,1 0 12,0 0 50,0 1 72,1 2 62,0 3 11,1 2-16,0 4-29,0 0-39,1 4-44,-3 0-35,1 2-38,-1 2-28,-1 0-6,1 1-17,-2-1-22,0 0-23,0-1 12,0 11-40,-1-12-5,1 8-12,-1-17-89,1 0-16,0-3-91,0 0-128,0-5-2930,0 0 0,0-1 0</inkml:trace>
  <inkml:trace contextRef="#ctx0" brushRef="#br0" timeOffset="141723">10540 13896 17434,'-5'-4'3484,"1"1"-801,4 3-2369,12 5-186,-5-3-32,11 2-35,-9-3-10,1-1-35,0 0-4,-1 0-29,4 0-34,-2-2-38,3 1-314,1-5-73,-3 3-381,3-4-824,-3 2-4217,-1-2 5898,3-1 0,-7 4 0,0-1 0</inkml:trace>
  <inkml:trace contextRef="#ctx0" brushRef="#br0" timeOffset="142258">11003 13654 23791,'-11'14'364,"2"1"-207,3 6-90,2-3 1,-2 5-12,3-7-17,0 0 0,0-1 0,2 0 17,0 5-39,1-6-6,0 3 12,1-7-12,0-1 0,2-1 0,1-1 17,3-1 23,4-3-12,7-4-28,-2-5 11,4-5 12,2-8-23,-6 4 6,6-7 84,-5 0-51,-6 5-11,2-4 23,-6 0-34,-4 5-6,1-6-33,-6 3 6,-1 4-7,-3-2-4,0 6-24,-3 2 1,0 2-6,-2 1 23,-1 3-34,-2 1-22,1 1-29,-1 2-234,-4 4 77,5 1-88,-3 4-203,7-2-1691,0 4-1580,3-2 3826,1 4 0,3-9 0,2 0 0</inkml:trace>
  <inkml:trace contextRef="#ctx0" brushRef="#br0" timeOffset="142568">11289 13669 19025,'6'0'1736,"-1"0"1356,-5 0-2924,20 66-1295,-15-41 1155,5 14 0,-1-1 11,-9-17-11,0 0 330,-1 0-335,0 1-12,-2-2 229,0-1-207,-1-1 12,-1-2 50,-3 5-61,1-7 587,-4 3-610,3-6 32,-1-2-71,-1-2-17,0-1-28,-1-2-56,1-1-72,-1-2-158,1 0-274,0-4-482,0 0-1533,1-6-6342,2 1 8990,0 0 0,4 4 0,1 1 0</inkml:trace>
  <inkml:trace contextRef="#ctx0" brushRef="#br0" timeOffset="142767">11227 13327 25612,'9'-4'-583,"-2"3"-11,-6 13-9237,0 6 8498,1-6 0,-1 1 1,-1-10-1</inkml:trace>
  <inkml:trace contextRef="#ctx0" brushRef="#br0" timeOffset="147166">22433 14822 5739,'15'33'0,"-3"-6"0</inkml:trace>
  <inkml:trace contextRef="#ctx0" brushRef="#br0" timeOffset="147415">22634 15017 5739,'9'0'1568,"-2"0"-1422,-7 0-1496,0 0 1317,15-18 27,-12 13 6,13-14 34,-16 16 330,0-1-11,0 1 134,0-1-17,0 1-56,0 1-100,0 0-191,0 0-1085,0 1 1,0 0 0</inkml:trace>
  <inkml:trace contextRef="#ctx0" brushRef="#br0" timeOffset="148310">22650 15017 23215,'16'-28'-12,"1"0"1,9-20 17,-26 39-17,0-1 22,0-1-17,0 0 1,0 0 5,0-1 0,0 1 11,0 1 6,0 1-1,0 0-4,0 0 10,0 2 6,0 0 0,0 0 6,0 2 5,0 0 11,0 1-5,0 2 28,0 0 985,0 2-817,-2 3-146,2-1 0,-1 4 23,3-1-79,-2 0 12,3 0-7,-2 0 1,1 1 1,-1 1-18,1 0 11,0 3-11,-1-1 5,1 3-10,-1-1-6,-1 2-1,1 0 1,0 0-11,0-1-12,0 1 1,1-2-7,-1 1 24,0-2-7,1-1 1,0 0-6,0 0 11,-1-4 0,1 0 6,-2-4 235,0 0-246,0-5-6,0 1-12,-1-4 7,0 0-12,-1-2 11,-1-1-22,-1 0 12,-1-3-1,1-1-6,-2 0-16,-1-9 17,3 5-6,-2-6 17,3 8-6,1 0 0,0 1 0,0 0 17,1 2 11,0 2-11,1 1 6,-1 3-12,1 1-10,-1 2 10,1 2 17,0 1 0,0 8 6,0 0 11,-1 9-11,1-1-11,-1 3 5,1 2 11,0 1 1,0 1 5,0-1-6,1 0-5,0-1 5,0-2 1,1 0 21,0-2-27,-1-1 6,1-1 10,-1-1-22,1-2 17,-1 0-5,0 0-12,0-3-5,-1 1-12,1-6-33,0-1-611,-1-1 297,-5-6-123,1 1-140,-5-6-275,2 1-571,-1-1-1904,0-2-5713,0 1 9079,2 2 0,3 4 0,1 2 0</inkml:trace>
  <inkml:trace contextRef="#ctx0" brushRef="#br0" timeOffset="148999">22678 14731 22604,'10'-8'336,"-3"1"-229,-7 6 273,-1 1-284,0-2-24,0 1 74,-1 0-73,1 0 0,-1 1-1,0 0 1,-1 0-28,1 0 33,-1 0 1,0 0 22,-1 1 5,0 2-16,-2 3-1,1 1-22,-2 1 29,0 2-40,-1 0 0,0 1-12,0 0-16,1 0 12,-1 0-7,1 0-22,0-1-22,0 0 22,1-1-5,0-1 5,2-1 12,-2 0-18,3-3 6,0 0 40,2-2 72,1-2-112,4-3-11,0-1-17,6-9 17,-2 3 0,1-3-11,-2 1-11,-1 0-12,4-5 23,-4 2 28,3-3-17,-3 6 0,0 1 0,-1 0 11,1 1-11,4-3-39,-1 3 50,1 0-5,-2 4 5,-3 4 0,-1 0 6,1 1 0,-1 0 33,0 1-28,-1 0-10,0 0-7,-1 0 91,2 2-34,-2 2 10,2 2-38,-2 0 50,1 1 162,4 6-173,-2-4 0,3 5 0,-2-6 106,4 2-112,-2-1-5,3 1 5,-2-3-5,-1 0-6,0 0-6,1-1-11,0-1 6,0 1 5,1-1 1,1-1-18,3 0-10,-2-1-18,2-1 57,-5-1-56,-1-1-12,-2 0 6,-1 0-6,-2 0 1,-1 0-342,-1 0 156,-5-2-100,1 1-135,-4-3-196,2 1-246,0 1-577,-1-1-3120,1 1-4828,0 0 9393,0 1 0,3 0 0,0 1 0</inkml:trace>
  <inkml:trace contextRef="#ctx0" brushRef="#br0" timeOffset="152075">19963 12512 22139,'-9'21'700,"1"-2"-520,6-10-1,1 0-39,0 0 0,0 1-23,1 1 57,0 6-101,0-4 0,1 3-1,2-4 24,2-1-12,3 0-6,1-1-33,4-1 11,2-1 11,4-2-11,4-1 22,3-1-44,2-2-12,3-1-664,0 0 653,2-1 6,-1 0-6,1-2 12,-1 0-23,0-2 39,12-5-22,-11 2-17,9-3 11,-14 1 6,0-1-12,-1-1 6,0 0-58,-1-1 42,-2 0 10,-2-1 23,-3 0-22,-2 0-1,-3-1 12,-2 1-45,-4 0 45,-2 1-11,-1 2 22,-2-2-28,-2 5 11,0-2 639,-1 6-661,0 0 67,0 0-45,-1 0 40,-1 1-46,-1 0 12,-1 0-6,-1 1-22,1-1 22,0 2-11,1-1 0,0 1-11,1 0 11,-1 0 0,1 0 0,-1 0 6,1 1 10,-2 2-4,0 0 4,-1 3-4,0 0-1,0 1 22,-1 3 7,0 1 21,-5 13-50,3-5-33,-3 9 33,2 2-11,2-8 23,-2 8-23,4-10 11,0-1-6,0-1 7,0-2-1,1 0-11,-1-3 17,0 0-12,-1-2 12,-4 3-11,2-5-1,-3 1 12,2-4-6,-1-2 6,1-1 0,-9-2-12,4 0 1,-7-3 5,4-1 0,-13-6-11,6 1-11,-9-2 11,9 1-11,2 0 5,-1-1-311,3-1 312,1 1 5,2-1-6,2 0-11,2 1 23,-2-4 5,4 5 0,-1-2-22,6 5 0,0 2 311,1 1-317,1 1 1,1 2 4,0 0 7,2 1-6,-1 1 5,1 1 0,0 1 1,1 0 5,0 1 5,0 0 7,0-1 10,3 3-5,-1-1 44,10 7-61,-5-5 12,5 4-7,-4-5-10,0 1 21,1-1-10,0 0 5,1-1 7,1 0-13,1-2 12,0 0-6,8 0 0,3-3 1,2 1 4,0-2-16,1-1 0,-6 0-5,6-1 10,-9-1-5,-1 0-11,0-1 11,12-3 0,-9 1 0,9-3-11,-5 0 11,-7 1 0,5-4-6,-2-4 6,-5 4-5,3-5-1,-2-2-5,-5 4-6,1-4 23,-4 5-12,-3 2 12,-1 1 5,0 1-11,-2 1 6,0 0-6,-1 1-6,0 1 0,0 0 1,-2 3 5,-1 2-18,-1 0 7,1 1 6,-7 4 16,3 0-6,-5 2 18,2 4-17,2-2 5,-2 4-22,2 0 11,1-1 11,-1 2-16,1 1 21,-1 0-10,2 0-17,0 2 11,-1-2 0,-1 5 0,2-5 11,-2 2-5,3-6 10,-1-2 12,0 0 6,0-2-23,-1-2 6,0-1 17,-5-1-23,-4-4-22,-9-4 22,2-1-22,-2-3-12,6 3-5,-1-2-22,1 2-29,0-2-44,2 2-68,3-1-486,-4-2 72,7 2-482,-3-1-2004,6 4-6163,2 3 9254,1 0 0,2 3 0,2-1 0</inkml:trace>
  <inkml:trace contextRef="#ctx0" brushRef="#br0" timeOffset="154392">18071 15037 9901,'-2'-3'4111,"0"0"3668,2 3-7408,-5-26-41,4 20-55,-3-20-23,4 26 935,0 0-1019,0 2 0,0 1-6,0 2-27,0 1-7,0 1-4,1 2-7,-1 1-5,0 2-38,1 1-7,-1 1-17,0 2-22,0 0 45,0 0-56,0 1-6,0-1 0,0 1-11,0-1 28,0 0-5,0 0-1,0-1-11,0-1 17,0-1 6,0-1 11,-1-2-17,0 0-6,-1-4-5,-1 1 11,2-4 33,0 0 124,0-2-179,1-8 11,0 2-51,-1-6 45,0 1 0,-1-8-11,1 3-16,-3-13 4,3 10 35,-1-7-29,1 7-33,1-8 39,0 0 0,0 2 6,0 3-46,0 10 57,0 0-6,0 3 6,0-3-17,0 5 11,0-2-5,0 6 22,0 0-22,0 7 5,0 0 17,0 5-6,0 0 12,0 1-40,0 1 29,0 0 10,1 7 29,-1-4-51,1 4 0,0-6-5,0 0 16,-1 0-11,1 0-16,-1-1 10,0 0-33,0 0 45,0-2 11,0 3-28,0-4 6,0 0-1,0-5 7,0-2 38,0 0 79,0-1-129,-2-3 0,0-1 0,-1-3-23,1-1 29,-1-3 11,1-1-17,0-2-17,-1 0 11,1-1-5,-1-1 22,1-2 1,0 0-18,0 0 0,0-6 18,0 6-12,0-3 5,0 9-10,0 2-12,1 1 34,0 1-17,0 3 5,1 0-16,0 2 11,0 0 17,0 1-6,2 7 17,-1 5-17,1 3-5,-2 2 22,0-2 11,0 7-17,0 0 1,0 1-1,0-3 6,0-6-28,0-2 0,0 0-11,1-1 22,0-1-11,0-1-11,0 1-11,0-4 5,0 1 0,-1-5-537,0 1 414,-3-6-23,2 2-38,-2-4-51,1 4-74,0 0-105,0 0-107,0 0-212,0 0-404,0 1-985,0-1 2139,1 2 0,-1-1 0,1 1 0</inkml:trace>
  <inkml:trace contextRef="#ctx0" brushRef="#br0" timeOffset="156206">17841 15205 11726,'-1'-3'4666,"-1"1"162,2 2-4072,-4-11-77,3 9 177,-4-9-609,5 11 856,0 0-789,1 3-163,0-2-11,0 4-5,1-2-12,0 1 11,0 0-16,0 1 22,1 0-34,1 0 96,1 3-129,0-2 106,6 6-168,-5-6 17,3 3 6,-4-3-1,-1-1 23,-1 1 23,2 3-62,-2-2 27,2 3-44,-3-3 56,1 4-44,-1-2-7,1 2-5,-1-3-5,0 1-29,1-1 45,-1 0-11,3 0 6,-1-1 5,2 0 17,0 1-6,4 2 18,-2-2-46,2 2 23,-3-4-6,1-1-11,-2 0 28,1-1-22,-2-1 10,-1 0-16,0-1-5,-1 0-1,2 0-5,-2-1 56,1 1-23,-1-1-33,-1 0 101,-2-1-79,1-3 0,-1 2-5,0-5-1,0 3 18,0-3-1,0 1-22,0-1 6,0 1-6,0 1-34,0 0 34,0-1-17,0 1-5,2 1 22,-1 0-23,1-1 23,2 1 0,-1 0-5,2 0 10,-1 1 7,0 0 16,0 0-23,0 0-5,1-1 6,-1-1-23,2 0 28,0-2-11,1-1-11,1 0 5,1-2 1,1 0 5,0-1 0,1 0 11,0-1-17,0 1 18,-2 0-7,-1 1 6,-1 1 1,-2 0-12,0-2 0,-2 3-40,-2-6-10,0 7 56,-1-3-12,0 5 0,0-1 51,0 1-67,0 0 33,0 0-17,0 1 6,-1-1-5,1 3-40,-1 1 34,1 3 5,-1 1 12,0 3-6,0 1 0,1-1 17,-2 2-6,1 0 17,-1 1-34,1 0 12,-1 1-6,-1-1 5,1 0 7,0-1-24,0 1 7,-1 0-12,0 0 23,0-1-6,0 1-12,-1 0 7,1-1-1,-1 1 17,1-2-5,-1 0-6,1-1 6,-1-1-1,1-1 6,-1-1 12,1 0-23,0-1-11,0 0 5,0 0-5,0-1 16,1-1-5,-1 0 6,1 0-6,-1 0-11,1-1 11,-1 0-11,-1 1 11,-1-1 0,1 1 0,-1 1 0,-1-1 0,0 1-12,0 0 1,-1-1 11,1 1 0,1-2 0,-1 1 0,1-1-11,1 1-6,-1-1 17,1 0 0,0 0 6,0 0 11,1-1-23,0 1 17,1-1-11,0 1 6,1 0-1,-1 0-10,1 0-1,-1-1 6,1 1-11,-1-1 11,0 1-11,0 0-12,-1 0 29,0 0-6,0-1 6,-1 1 5,-1 0-28,1-2 17,-1 2 6,2-1 10,-1 1-10,1 0-6,1 0 34,1 0-40,1-2 34,0-1-34,0-1 1,0 1 5,0-2-6,0 1 1,-1-4-7,0 2 1,-1-3 11,-1 3 0,0-1-11,-1-1-17,-2-3 22,2 3 12,-2-4-6,3 5-6,0-2-10,0 2-12,0-1 39,1 0-28,0-1 23,1 1-12,0-1-11,1 1 28,0-1-16,0 1-1,0 1 6,0 0-11,0 2 17,0 1 5,0 1-174,0 2 158,0 6 16,0-2-11,0 6 11,0-4 0,0 2-22,1 0 11,1 1-17,0 1 12,2 5 27,-1-3-11,2 10-16,-1-8 10,0 5-5,-1-7 12,0 1-7,-1-1-38,1-1 44,-1 0-6,1 0 7,0-2 10,1 0-39,0-1 23,2-1-6,-1 0 22,1-2-22,-1-1 0,1-1-11,-1 0 28,0-1-6,1-1 0,0 0-11,0 0-28,0-1 45,5-2-6,-3-1 23,4-1-34,-4 0 0,0 1-11,0-1 22,0 0-22,0-1-1,-1 0 1,-1 0 0,0 0 17,-1 0-12,0 0-11,-2 0-16,0 0 21,0-1 12,-1 0 12,0-1-24,0 1 1,0 0-6,-1 0 6,0 1 39,0 1-39,0 1-39,0-2 22,0 3-28,0-1-34,0 3-464,0 0 162,-1-1-298,0 1-575,0-1-250,0 1 1,0 0 0</inkml:trace>
  <inkml:trace contextRef="#ctx0" brushRef="#br0" timeOffset="160419">17342 15793 15838,'6'1'2677,"-1"0"1440,-5-1-3831,-11 5-57,7-2-21,-9 4-52,12-5-21,-1 0 5,2-1-11,-1 1 44,1-1 1,1 1 11,2-1 83,6 0-172,2 0-1,5 0-6,0-1-5,1 1-11,2-1-28,1 1 45,0-1 10,1 0 41,0 0-7,1-1 158,10 0-169,-8-1-428,8 1 417,-10 0-23,-2 0-16,-2 0-6,-3 1-27,-4 0-12,-3 0-12,-3 0-21,-2 0 117,-2 0-123,-6 0 461,-1 1-461,-6 0 33,1-1-38,0 1-29,-7-1 17,4 1 17,-4 0-12,6-1 1,0 1-17,0-1 16,-1 0 6,1 0-5,0 0 0,-1 0-6,1 0 16,0 0 12,1 0 23,-1 0-29,1 0 6,2 1-11,1 0 22,1 1-11,3-1-28,0 1 39,2 0 12,2 0-6,0-1 16,3 0 6,6 1-11,1-2 0,6 1-16,-2-1-12,1 0 0,1 0 50,9 0 0,2 0-50,0 1 62,8 1-68,-18-2 12,6 2-6,-17-2-11,-1 0 33,-2 0-72,-1 0-796,-1 0 353,-5-3-280,2 1-649,-3-2-2965,3 1 4387,1-1 0,0 1 0,1 1 0</inkml:trace>
  <inkml:trace contextRef="#ctx0" brushRef="#br0" timeOffset="160931">17738 15668 20683,'-3'0'2806,"0"0"-683,3 0-2017,-8 16-5,7-10 129,-5 14-118,8-15-17,1 1-5,-1-2-1,0 0-27,0 0 22,1 0-34,-1 1-5,2-2 11,0 2 0,3-1-22,0 1-12,2 0-5,2-1-12,1 0 18,2 0 5,0-1-6,1 0-16,0 0 22,0 0-17,0 0 17,5 2-17,-2 1-5,-1-1 11,-5 0-29,-8-2 12,0 0 0,-3 0-5,0 0 22,-3 0-1,-2 1-10,-3-1 22,-14 8-17,6-5 6,-11 5-11,12-5-18,0 1 1,-13 5 11,11-4 0,-8 5-11,14-8 22,0 1-11,2 0 11,-1 1-11,3-3 28,-1 2-5,4-4 10,-1 0-16,1 1-11,1-2 11,0 1-6,0 0-6,-1 0-10,1 0-1,-1 0 6,3 0-11,-1-1-17,1 1-1322,0-1 499,4-4-947,-2 1 1798,5-4 0,-5 3 0,0 0 0</inkml:trace>
  <inkml:trace contextRef="#ctx0" brushRef="#br0" timeOffset="161935">17903 14996 5739,'4'-1'2571,"-1"-1"750,-3 2-2755,17-17-179,-11 12 83,12-15 101,-15 18 51,-1 0 39,1-1-34,-1 0 566,3 0-627,-3-1 5,2 0-44,-2 1-51,-1 0 297,1 0-470,-2 0 5,2 1-40,-2 0-21,0 1 10,1 0-33,-1-1 17,0 0 0,0 1 269,0 0 1461,0-1-1685,0 7-124,0-3-50,0 7 0,0-6 0,0 2-28,0-1 40,0 1-18,0 0 1,0 1-29,0 1 6,-1 1 68,1 6-74,0-2-16,0 6 33,0 1-28,0-4-28,0 6 6,0-7 5,0 0-10,0 1-1,0 0 34,1 5-73,0-4 44,0 4 35,2 0-29,0-6-33,0 4 11,0-7-6,-1 0 12,1-3 0,0 0 16,-1-2 0,0-1 1,0-1-12,-1-1-17,0-1-240,-1-1 0,-2-5-186,1 1-235,-3-5 639,-7-1 0,6 5 0,-4-3 0</inkml:trace>
  <inkml:trace contextRef="#ctx0" brushRef="#br0" timeOffset="162453">17787 15232 14684,'5'-4'1736,"0"1"-996,-5 3 5113,0 0-5472,3 1-28,-2 0-40,3 1-33,-2 0-28,1 1-22,0 1-29,1 1-27,0 0-34,0 2-39,1 0 67,3 5-89,-1-2-29,3 3-5,-3-5-11,1 2-1,-1-2 12,1 1-6,-1 0-5,1 1-6,-1 0-11,-1 0-1,1-2 24,0 5-35,-1-4 1,0 2 5,-3-4 28,0 0-5,0-2 22,1-1-6,-2-2 1,1-1 10,-1-1 1,0 0-6,0-1-17,0-2 6,0-1-6,0-1-17,1-2-5,-1-1-22,1 0-1,1-1 0,-1-1 18,2-1-12,0 0-17,1-1-6,1 0 7,-1 0 4,2-1-4,-1 1-96,5-5 28,-3 3-17,2-2-28,-3 5-39,0 1-56,-1 1-56,0 1-146,-2 1-269,-1 2-531,-1 2-2331,-2 1 3557,0 1 0,-1 1 0</inkml:trace>
  <inkml:trace contextRef="#ctx0" brushRef="#br0" timeOffset="162992">17483 15859 13793,'0'0'0</inkml:trace>
  <inkml:trace contextRef="#ctx0" brushRef="#br0" timeOffset="164437">18405 15011 7391,'-7'-32'599,"3"7"275,1 20-397,2 2-40,-1 0-157,1 1-101,0 0-134,0-1-51,0 2-44,-1-2 27,0 1 23,1 0 95,1-2-11,0 1 23,0-1 307,1 0 275,1-2 17,3-2-409,-2 2-28,1 1 291,-1 0-235,-1 1-12,0-1 326,-2 0-348,1 2-22,-1 0 280,0 0-280,0 1 5,-1 0-33,1 1-6,-2 0 219,1 1-213,-1-1-6,1-1 179,-1 0-100,2 0-185,-2 0-12,1 0-10,0 1-11,0 0 284,-2 1-206,0 0 179,-1 0-185,2 1-11,-1 0 179,0 3-157,1-1 11,0 0-11,0-1 443,1 3-387,0-1 231,-1 3 150,0-1-448,1 0 1024,-1 17-1068,2-13-7,-2 13-5,2-15 112,0 4-101,0-3-11,1 4 119,2-1-114,0-3 6,3 3 73,-1-1-84,1 0-56,0-1 0,-2 0-11,-2-4 45,2 4-62,-2-2 11,2 1 0,-1-2 34,2 4-28,0-3-6,1 2 6,0-2 5,-1-1 1,1 1-1,0-1 56,2 4-55,-2-3-18,2 2 35,-2 0-29,-2-3-11,2 2 33,-2 0-38,-1-3 16,2 3-5,-3-4 33,1 0-17,0 0-5,1-1 17,1 3-46,-1-2-4,5 5-1,-4-4 6,2 3-12,-2-4 6,0-1 6,0 0 6,1 0 61,5 4-56,-1-2 5,3 2 1,-2-2-1,0-2-10,2 1-1,-1 0-11,1-1-39,-1 1 51,0-1-18,-1 0 18,5 1-18,-6-1 12,4 0-6,-7-1 17,0 0-22,-1 0 5,0 0 12,-2 0 5,1 0-23,0 1-27,1-1 33,-1 1-11,-1-1-6,0-1 6,-1 0 17,0 0-17,-1-1 6,1 1 16,0 0-27,-1-1 33,1 1 16,0 1-27,-1-1-17,0 0 11,0-2-5,-1 1 11,0 0-12,1-1-16,-1 0 0,1 0 17,-1 0 38,1 0-16,-1 0-28,1 0 0,-1 1-1092,0-1 706,-5-1-73,2-1-819,-7-3 282,5-1-881,-1-2 1877,0 1 0,3 3 0,0-1 0</inkml:trace>
  <inkml:trace contextRef="#ctx0" brushRef="#br0" timeOffset="164850">18763 15169 20386,'-9'5'1731,"2"-2"-986,7-3 2263,0 0-2919,21 52-729,-12-35 670,4 12 1,1-1 20,-5-19 171,2 2-183,0-1 6,1-1-11,0 0-6,0 0-12,0-1 559,0 0-552,-1 0 5,-1-1 5,0 1-16,0 0 6,-2 0-1,0 0-11,-1-1 12,-1 0-18,0-1 6,-2-1 12,0-1-12,-1 0 0,-1-2 0,0 1 1,-1-2 72,-1 0-45,-4 0 0,0 1-33,-4-1 16,-1 1-5,0 0-17,-2 0 11,1 1-22,0-1 22,-1 1-11,1-2 6,0 2-3438,-3 0 3410,4-1 5,-3 1 6,6-1-6,0 0-11,2 1-61,-2 1 5,2-2 3369,0 3-3447,2-3-79,0 1-140,0-1-219,1 0-396,0-2 168,0 2 1,1-2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45:17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8447 11646 24575,'15'0'0,"10"0"0,25 0 0,-21 0 0,1 0-920,3 0 1,0 0 919,3 0 0,0 0 0,1 0 0,0 0-1182,11 0 0,3 0 1182,-13 0 0,1 0 0,1 0-623,5 0 1,0 0 0,2 0 622,1 0 0,1 0 0,0 0-895,2 0 0,1 0 0,0 0 895,-1 0 0,0 0 0,1 0 0,2 0 0,1 0 0,0 0 0,1 0 0,0 0 0,3 0 0,-15 0 0,3 0 0,1 0 0,-1 0 0,-2 0 0,1 0 0,-2 0 0,0 0 0,2 0-446,-1 0 0,2 0 0,0 0 0,-1 0 0,-3 0 446,10 0 0,-3 0 0,0 0 0,3 0 0,0 0 0,1 0 0,-2 0 0,0 0 0,1 0 0,-7 0 0,2 0 0,-1 1 0,-2-2-217,1-2 0,-2 0 0,3-1 217,-3 1 0,4 0 0,-1 0 0,-3 0 0,-1-1 0,-3 0 0,3-1 0,8 1 0,1-1 0,1 0 0,-2 2 0,0 0 0,0-1 0,-1 1 0,0-2 0,0 1 0,1-2 0,1 0 0,0 0-160,1 1 1,2-1 0,-1 1 159,1 0 0,0 1 0,0-1 0,-12 2 0,1-1 0,-1 1 0,-1 0 0,11-1 0,-1 1 0,-1 0 75,-2 0 0,-1 0 0,-1 0-75,-1 0 0,0-1 0,-1 1 0,0 0 0,-1 0 0,0 0 0,0 1 0,0 0 0,1 0 0,5-2 0,1 1 0,0 0 116,2 0 1,-1 1 0,1-1-117,0 0 0,-1-1 0,3 0 0,-4 1 0,4 0 0,-1 1 0,-5-1 0,-3 1 0,-4 0 0,4 0 0,4 0 0,4-1 0,0 0 0,-3 1-228,0 0 0,-3 0 1,2-1 227,-3 1 0,2-2 0,1 1 0,0 0-172,3 0 0,-1 0 0,1 0 0,0 0 172,0 1 0,0 0 0,0 0 0,1 0 0,0-1 0,1 0 0,-1 1 0,1-1 0,-1 1 0,0 0 0,0 0 0,-1 0 0,-2-1 0,0 0 0,-1 0 0,0 1-199,1-1 1,-1 1 0,0-1 0,0 1 198,-1 0 0,0 1 0,1 0 0,3 0-191,-7 0 1,3 0 0,1 1 0,0-1 0,-1 1 0,-2 0 190,10 0 0,-2-1 0,0 2 0,2-1 0,-3 0 0,2 0 0,1 0 0,0 1 0,-2 1-76,-6 1 0,-1 2 0,0 0 0,-2 0 0,0 0 76,5 2 0,-2 0 0,0 1 0,1 0 18,5 2 1,1 0 0,-1 1 0,0-1-19,-3 0 0,0 0 0,-2-1 0,-4 0 193,-1-1 1,-4-1 0,2 0-194,9 1 0,1 0 0,-4-1 1262,-2 0 0,0 0-1262,6-1 0,5 0 0,-3 1 0,-15-1 0,-4 0 0,3 0 758,11 0 0,3-1 0,-6 1-758,-4 1 0,-4-1 0,-6-1 0,-2 0 3850,25 2-3850,-10-1 0,-7-2 2996,-7 0-2996,-7 0 840,-5-1-840,-3 0 2077,-6-3-2077,-1 0 0,-6 0 0,1 0 0</inkml:trace>
  <inkml:trace contextRef="#ctx0" brushRef="#br0" timeOffset="3236">7788 15183 24575,'12'0'0,"2"0"0,1 0 0,1 0 0,1 0 0,2 0 0,4 0 0,5 0 0,5 0 0,5 0 0,-14 0 0,6 0 0,-9 0 0,4 0 0,3 0 0,1 0 0,-1 0 0,14 0 0,-12 0 0,8 0 0,-11 0 0,0 0 0,1 0 0,2 0 0,0 0 0,0 0 0,15 0 0,-20 0 0,15 0 0,-12 0 0,7 0 0,-2 0 0,2 0 0,-8 0 0,0 0 0,12 0 0,-8 0 0,11 0 0,2 0 0,-11 0 0,11 0 0,-14 0 0,10 5 0,-8-4 0,12 4 0,-9-5 0,7 0 0,3 0 0,4 3 0,-1 1 0,2-1 0,-19-1 0,1-2 0,14 0 0,-16 0 0,-2 0 0,8 0 0,-2 0 0,0 0 0,0 0 0,0 0 0,0 0 0,15 0 0,-19 0 0,17 0 0,-18 0 0,9 0 0,3 0 0,-5 0 0,0 0 0,16 0-430,-14 0 1,0 0 429,8 0 0,3 2-377,0 1 377,3 3 0,2 0 0,1-1 0,0-2 0,-1-2 0,1-1 0,-26 0 0,-1 0 0,10 0 0,5 0 0,-18 0 0,7 0 0,-3 0 842,0 0-842,-2 0 394,0 0-394,7 0 0,-11 0 0,7 0 0,-8 0 0,0 0 0,5 0 0,-1 0 0,-4 0 0,2 0 0,-15 0 0,3 0 0,-5 0 0,2 0 0,3 0 0,1 0 0,0 0 0,0 0 0,-1 0 0,0 0 0,2 0 0,-1 0 0,6 0 0,-4 0 0,2 0 0,-4 0 0,0 0 0,-4 0 0,0 0 0,-1 0 0,-1 0 0,2-1 0,-2-1 0,0 0 0,-1 1 0,-1 0 0,0-1 0,-2 1 0,1-1 0,-1 0 0,0 1 0,-1-1 0,1 0 0,-1 1 0,1-1 0,-1 0 0,0 0 0,-2-1 0,0 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2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 24575,'1'-6'0,"3"1"0,3-2 0,0-3 0,3 2 0,2-7 0,1 2 0,3-4 0,0-2 0,2 0 0,2-3 0,-1 1 0,1-1 0,-1 1 0,-1 2 0,1 1 0,-3 1 0,-2 4 0,-2 2 0,-2 5 0,-3 1 0,0 0 0,-2 2 0,-2 0 0,0 0 0,-1 0 0,0 0 0,1 1 0,-1-1 0,0 0 0,0-1 0,0 0 0,0-1 0,0 1 0,2 0 0,-1-2 0,-1 1 0,1-1 0,-1-3 0,2 6 0,2-6 0,-3 8 0,1-3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0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24575,'0'13'0,"0"8"0,0 5 0,0-8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24575,'0'26'0,"0"1"0,0 9 0,1 12 0,2-1 0,2 1 0,2-5 0,2-15 0,-2-3 0,0-4 0,-2-5 0,-1 0 0,0-2 0,-2-2 0,0-2 0,0-3 0,0 0 0,0 2 0,-2 2 0,2-3 0,0 2 0,1-4 0,-1 0 0,-2-3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2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24575,'0'9'0,"0"-1"0,0-2 0,0 1 0,0 1 0,0 1 0,0 1 0,0-1 0,0 0 0,0-1 0,0-3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16403,'0'15'0,"0"-1"3569,0 2-3569,0-3 1406,0 16-1406,0-17 749,0 16-749,0-21 2448,0 2-2448,0-1 0,0-3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24575,'0'10'0,"0"-2"0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3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24575,'0'8'0,"0"0"0,0-1 0,0 3 0,0-3 0,0-1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19551,'0'5'0,"0"0"0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3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24575,'11'0'0,"1"0"0,1 0 0,1 0 0,0 0 0,-2 0 0,-3 0 0,-1 0 0,-1 0 0,-2 0 0,2 0 0,1 0 0,4 0 0,-2 0 0,0 0 0,-2-5 0,1-2 0,5-1 0,1 0 0,-1 3 0,-1-1 0,-3-1 0,-1 1 0,1 1 0,-1 2 0,-1 2 0,-2-1 0,-4 0 0,0-2 0,0 1 0,0 0 0,1 0 0,-2 1 0,-1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24575,'-7'0'0,"0"0"0,-6 0 0,0 0 0,-1 0 0,5 0 0,4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19927,'-14'0'0,"2"0"2175,-2 0-2175,1 0 789,-1 0-789,-2 0 407,-2 0-407,2 0 1277,1 0-1277,3 0 0,7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24575,'-7'0'0,"-2"0"0,3 0 0,0 0 0,0 0 0,2 0 0,0 0 0,2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24575,'-13'0'0,"5"0"0,4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24575,'-3'0'0,"0"0"0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1467 68 9197,'-21'0'0,"3"0"5120,-2 0-5120,8 0 2665,-5 0-2665,2 0 1582,-4 0-1582,0 0 6011,0 0-6011,-3 0 0,-2 0 0,1 0 0,1 0 0,0 0 0,0 0 0,-3 0 0,-1 0 0,3 0 0,2 0 0,-6 0 0,13 0 0,-11 0 0,11 0 0,-6 0 0,-1 0 0,3 0 0,4 0 0,2 0 0,2 0 0,1 0 0,-1 0 0,1 0 0,-1 0 0,2 0 0,1 0 0,1 0 0,-2 0 0,2 0 0,-1 0 0,1 0 0,-1 0 0,-2 0 0,2-2 0,0 0 0,-1-1 0,0 1 0,-1 2 0,2 0 0,0 0 0,0 0 0,0 0 0,-1 0 0,1 0 0,0 0 0,-1 0 0,0 0 0,1 0 0,1 0 0,-1-2 0,0 0 0,-1-1 0,-1 1 0,2-1 0,0 1 0,0-1 0,1 2 0,0 1 0,1 0 0,2 0 0,-2 0 0,2 0 0,-1 0 0,1 0 0,-1 0 0,-1 0 0,0 0 0,-1 0 0,1 0 0,1 0 0,0 0 0,-4 0 0,0-1 0,-3-2 0,-2 1 0,0 0 0,-1-1 0,0 1 0,1-1 0,-1 1 0,-2 1 0,1 1 0,-4 0 0,3 0 0,-4 0 0,-26-5 0,19 3 0,-18-6 0,24 5 0,1 1 0,2 1 0,-2 1 0,5 0 0,1 0 0,1 0 0,2 0 0,3 0 0,1 0 0,3 0 0,0 0 0,-2 0 0,0 0 0,-3 0 0,-1 0 0,0 0 0,1 0 0,2 0 0,1 0 0,2 0 0,0 0 0,0 0 0,0 0 0,0 0 0,-1 0 0,2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24575,'0'10'0,"0"9"0,0 9 0,0 9 0,0 0 0,0 0 0,0-4 0,0-1 0,0 14 0,0-26 0,0 20 0,0-19 0,0 3 0,0 2 0,0-4 0,2-3 0,1 0 0,-1-3 0,-1-3 0,-1 1 0,0-1 0,0 1 0,0 0 0,0-1 0,0-3 0,0 0 0,0-1 0,0 3 0,0-5 0,0 3 0,-1-6 0,-2 0 0,-2-3 0,-3-1 0,0 0 0,-4 0 0,-5 0 0,-1 0 0,0-1 0,1-2 0,3-1 0,-2-1 0,5 0 0,-1 1 0,7-1 0,-1 0 0,1 2 0,2-1 0,-2 2 0,4 0 0,-1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50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405 108 24575,'0'21'0,"0"5"0,0 10 0,0 1 0,0 2 0,0-3 0,0-5 0,0 2 0,1-8 0,3-4 0,3-4 0,2-5 0,4-1 0,0-1 0,4-2 0,4-2 0,1-3 0,3-3 0,6 0 0,-10 0 0,8 0 0,-13 0 0,4 0 0,-2 0 0,-4-1 0,1-2 0,-2-4 0,1-2 0,-1-1 0,-1-2 0,-3-2 0,0-2 0,-2-5 0,-1-1 0,0-7 0,-1-3 0,-3 0 0,4-4 0,-5 14 0,5-7 0,-6 13 0,0-1 0,0 1 0,0 1 0,0 1 0,0 1 0,-1 6 0,-4 0 0,-7 0 0,-7 0 0,-8 0 0,-9 3 0,-6-2 0,-11 1 0,-4 0 0,-7-2 0,-22 1 0,34-3 0,-23 0 0,39 5 0,-11 0 0,4 4 0,6 0 0,9 0 0,6 0 0,6 0 0,2 0 0,2 0 0,4 0 0,1 0 0,2 2 0,2 2 0,1 3 0,2 0 0,0-1 0,0 3 0,0-4 0,0 5 0,0-7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51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5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24575,'11'0'0,"5"0"0,5 0 0,5 0 0,1 0 0,-1 0 0,-3-2 0,-3-2 0,-4-2 0,-3-1 0,-4 1 0,-2 3 0,-2 1 0,2 1 0,-3 1 0,-2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5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24575,'0'8'0,"0"1"0,0 2 0,0 3 0,0 2 0,0-1 0,0-3 0,0-3 0,0-3 0,0-1 0,0 0 0,0 2 0,0 0 0,0-1 0,2 0 0,0 1 0,2 2 0,1 0 0,-1 1 0,0-2 0,0 0 0,-1-2 0,0 0 0,1-2 0,-1 0 0,-1-1 0,0-1 0,0 2 0,0-1 0,1 1 0,-1 1 0,0-2 0,2 4 0,-2-4 0,3 0 0,-2-2 0,2-1 0,0-3 0,1 0 0,-1-3 0,0-1 0,3 0 0,0 0 0,1 0 0,1 1 0,-1-1 0,1 2 0,-1 0 0,4 0 0,0 2 0,10 1 0,-10 2 0,5 0 0,-8 0 0,4 0 0,-1 0 0,0 0 0,-3 0 0,-1 0 0,-1 0 0,-1 0 0,-2 0 0,1 0 0,-1 0 0,-1 0 0,-1 2 0,1 2 0,0 1 0,1 1 0,-1 1 0,-2-1 0,2 3 0,-2 0 0,3 1 0,-1-1 0,-1 1 0,-1 0 0,-1 0 0,1-1 0,0 1 0,0 2 0,-1 1 0,-1 1 0,0-1 0,0-2 0,0 1 0,0 2 0,0 2 0,0-5 0,0 0 0,0-4 0,0 2 0,0 4 0,0 1 0,-3 0 0,-4 0 0,-5-4 0,-2 1 0,0-1 0,0 0 0,1 1 0,-1-1 0,-2 1 0,1 0 0,1-3 0,1-2 0,1 0 0,0-4 0,-3 2 0,4-4 0,-5 2 0,-2 2 0,-2-1 0,-2 0 0,0-3 0,3 0 0,-3 0 0,2 0 0,0 0 0,1 0 0,0 0 0,2 0 0,2 0 0,3 0 0,5 0 0,2 1 0,3 1 0,1 3 0,1 1 0,0-2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6:10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24575,'18'0'0,"-3"0"0,1 0 0,-1-2 0,1-4 0,1-1 0,1-1 0,-1 2 0,-1 1 0,-3-2 0,-2 0 0,-1-1 0,-1 1 0,0 2 0,1 0 0,1-4 0,-3 6 0,3-6 0,-5 5 0,3-1 0,-2-1 0,0 1 0,-2-1 0,1 0 0,0 0 0,0 0 0,1 1 0,-2 0 0,1 2 0,-1-1 0,-2 1 0,-2 0 0,-1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6:1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24575,'0'38'0,"0"-2"0,0-5 0,0 5 0,0-2 0,0 1 0,0 0 0,0-5 0,0 0 0,0-3 0,0-1 0,0-2 0,0-4 0,0-2 0,0-3 0,0 2 0,0-2 0,0 2 0,0-3 0,0 2 0,0-1 0,0-1 0,0 2 0,0-1 0,0-1 0,0-1 0,0-2 0,0-2 0,0 1 0,0-1 0,0-1 0,0-2 0,0-3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6:33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4752 0 24575,'0'6'0,"0"4"0,0 1 0,0 2 0,0 1 0,0-1 0,0 2 0,0 2 0,0 3 0,0 3 0,0 8 0,0-10 0,0 9 0,0-11 0,0 6 0,0-1 0,-1 7 0,-2 1 0,-2-3 0,-1-1 0,0-8 0,0 0 0,1-1 0,-1-3 0,0-3 0,-1 1 0,-1-1 0,0 1 0,0-1 0,1-2 0,-4 7 0,5-9 0,-6 9 0,7-11 0,-5 3 0,-2 4 0,-2 2 0,-1 3 0,3 0 0,-1 0 0,-2 3 0,-3 1 0,0 1 0,1-2 0,0-1 0,0 1 0,1 3 0,-2 1 0,1-1 0,-8 7 0,10-11 0,-6 9 0,9-11 0,-4 5 0,-2 1 0,-2 1 0,0 1 0,0-1 0,4-3 0,0-1 0,2-2 0,-2 0 0,3-1 0,3-4 0,2 1 0,0-1 0,-2-1 0,1-1 0,2-3 0,-2 2 0,5-5 0,-4 4 0,3-4 0,-2 5 0,-4 3 0,-1 3 0,0 0 0,0-2 0,-2 0 0,-1-1 0,1 3 0,1 0 0,2-1 0,-2 1 0,-2-1 0,0 1 0,1-1 0,1 0 0,4-6 0,-3 4 0,4-4 0,-2 3 0,-3-1 0,-1-3 0,0 2 0,-2 3 0,1 0 0,-1 0 0,-2-2 0,0 0 0,-2 2 0,0 0 0,0 0 0,-2 0 0,0 0 0,0 1 0,1-2 0,-6 2 0,12-7 0,-10 4 0,14-5 0,-6 3 0,-4 1 0,1 0 0,-1-1 0,1-1 0,3-1 0,-1-2 0,0 0 0,3 0 0,-1-1 0,1 0 0,-2-1 0,0 0 0,-1 2 0,-3-1 0,-7 5 0,11-4 0,-8 4 0,10-6 0,-6 3 0,-9 2 0,-2 0 0,-2 2 0,-1-1 0,2 1 0,-1 0 0,-3 1 0,-1-2 0,0 0 0,0-1 0,1-1 0,0 1 0,0-2 0,-2 3 0,-3-3 0,13 0 0,-5 1 0,15-2 0,-6-1 0,0 0 0,0-3 0,2 1 0,-1 2 0,1-3 0,1 2 0,0-2 0,1 0 0,1-1 0,0-1 0,1-1 0,4 2 0,-2 0 0,3 0 0,-3 0 0,6-1 0,-4-1 0,4 0 0,-3 0 0,2 0 0,-1 0 0,-2 0 0,1 0 0,-1 0 0,1 0 0,0 0 0,1 0 0,-1 0 0,0 0 0,-2 0 0,-2 0 0,3 0 0,-1 0 0,-1 0 0,5 0 0,-6 0 0,6 0 0,-5 0 0,1 0 0,-2-1 0,-1-1 0,1-1 0,-2 0 0,1-2 0,-3 0 0,1-1 0,-1-1 0,0 1 0,2 0 0,0 0 0,-2 3 0,0-2 0,0 1 0,-5-5 0,10 5 0,-5-3 0,7 4 0,-2-2 0,0-2 0,-1 0 0,0-2 0,0 1 0,2 1 0,0-1 0,0 2 0,-1-2 0,-1-1 0,0 0 0,3 1 0,-1 0 0,1-1 0,1-1 0,-2 2 0,-1-1 0,2 3 0,-4-4 0,4 4 0,-3-2 0,0 0 0,-1-1 0,1-2 0,1 2 0,2 1 0,-1-1 0,2 0 0,1-1 0,-1 1 0,0 2 0,0 0 0,1 0 0,-1-3 0,1 1 0,-3 0 0,4 2 0,2-1 0,3 1 0,-2 0 0,-1 1 0,0 0 0,1 2 0,2-2 0,0 1 0,0-1 0,-1 1 0,-1-1 0,1 1 0,0 1 0,1-1 0,2 0 0,-2 1 0,-1-5 0,3 6 0,-6-5 0,5 4 0,-4-3 0,1 0 0,0 0 0,1 0 0,1 1 0,-1 0 0,1 1 0,0-1 0,0 0 0,1 0 0,0-1 0,-1 1 0,1-1 0,-1 0 0,-2-2 0,4 2 0,-5-4 0,3 4 0,0-2 0,1 0 0,2 1 0,0 3 0,0 0 0,-1 0 0,0-1 0,0 0 0,2 0 0,0 0 0,-2 0 0,1 1 0,-1 0 0,2-3 0,-1 4 0,1-4 0,-1 3 0,-1 0 0,1-2 0,0 0 0,1 1 0,0-1 0,0 0 0,-2 1 0,0 0 0,1-1 0,-1 2 0,1-1 0,1-1 0,-1-1 0,1 1 0,-1 1 0,0-3 0,-1 4 0,1-6 0,0 4 0,-1-2 0,1-1 0,0 0 0,0 1 0,1 0 0,0 2 0,-1 0 0,1 2 0,0-1 0,-1-1 0,1 2 0,1-1 0,-2 2 0,1 0 0,0-5 0,-1 5 0,1-4 0,1 4 0,-2-3 0,1-2 0,0 1 0,-1 2 0,2 1 0,-1 1 0,0 0 0,0-1 0,-1-1 0,1 0 0,0 0 0,0 2 0,0-2 0,-3 1 0,3-2 0,-3 1 0,4-1 0,-2-2 0,0 2 0,1-1 0,-2 1 0,2 1 0,-2-1 0,1 0 0,1 0 0,-1-2 0,2-1 0,-2 1 0,1-1 0,-2 1 0,1-1 0,1 0 0,-3 3 0,4 0 0,-4 0 0,4 0 0,-3-2 0,1 1 0,0 1 0,0-1 0,1 1 0,-2-1 0,0 1 0,1 0 0,0 0 0,1-1 0,0-1 0,-1 1 0,-1 0 0,0 1 0,1 0 0,1-4 0,-1 3 0,-1-3 0,1 5 0,-1-4 0,1 1 0,1 1 0,-2 1 0,2 0 0,1 0 0,0-1 0,0 0 0,-1 1 0,-1 0 0,1 0 0,0 0 0,-1 0 0,1 2 0,1-1 0,0 0 0,2-1 0,-2 0 0,-1 1 0,0-1 0,-1 0 0,1-1 0,-2 0 0,1 2 0,1 0 0,1 0 0,-1-1 0,2 1 0,-1-1 0,0 0 0,0 2 0,0-1 0,0 0 0,-1-4 0,1 3 0,-2-3 0,1 3 0,1-1 0,0 1 0,0 0 0,-1 0 0,1-1 0,-1 0 0,1 2 0,0-1 0,0 0 0,2 1 0,-2-1 0,0 2 0,-1-1 0,1 1 0,1 1 0,-3 0 0,3 0 0,-3-2 0,4-1 0,0-2 0,-1-1 0,-1 1 0,0-1 0,-1 2 0,2 1 0,1 0 0,0 0 0,0 0 0,0 1 0,0-1 0,0 0 0,0-2 0,0-2 0,0 3 0,0-3 0,0 4 0,0-2 0,0 1 0,0 1 0,-1 2 0,-1 1 0,0 0 0,0 0 0,2 0 0,0 1 0,0-1 0,0 0 0,0 0 0,0 0 0,0 0 0,0-1 0,0-1 0,0-1 0,0 2 0,0 0 0,0 1 0,0 1 0,0-1 0,0 1 0,0-1 0,0 1 0,0-3 0,0 0 0,0-2 0,0 1 0,0 1 0,0 1 0,0 2 0,0-1 0,0 0 0,0 0 0,0 1 0,0-1 0,2 0 0,0 0 0,1-1 0,-2 1 0,-1-1 0,0 1 0,0 0 0,2 0 0,0 0 0,0 0 0,0-1 0,-1 1 0,-1 0 0,0 0 0,0 0 0,0 0 0,0 3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6:3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13 24575,'0'4'0,"3"2"0,3 0 0,4 3 0,6 2 0,2 3 0,2 0 0,0-1 0,-4 0 0,2 1 0,1 1 0,9 8 0,-8-10 0,9 9 0,-13-10 0,4 3 0,1 1 0,0 0 0,3 1 0,-2-1 0,-2-2 0,0-2 0,-3-1 0,1 0 0,0 0 0,-1 0 0,-2 0 0,2 0 0,-3-1 0,0 1 0,1 1 0,-7-4 0,3 2 0,-4-5 0,2 2 0,0 0 0,1 1 0,0 2 0,0 0 0,1-1 0,3 2 0,-1-1 0,1 0 0,-3 0 0,-2-2 0,1-3 0,-3-2 0,-1-4 0,-4-2 0,-2-3 0,0-2 0,0-1 0,0-3 0,0 4 0,-2-2 0,0-1 0,-1-2 0,1-1 0,0 0 0,-1 4 0,1 0 0,0-1 0,2-3 0,-1 0 0,-1 1 0,-1 2 0,1 1 0,1 0 0,1 1 0,0 1 0,0 1 0,0-1 0,-2 2 0,-1-4 0,1 3 0,0-6 0,0-1 0,-1 0 0,0 0 0,-1 4 0,0 1 0,0-1 0,0 0 0,2 2 0,-1 1 0,1 0 0,0 2 0,0-1 0,0 2 0,0 1 0,-1 0 0,-1 1 0,1-3 0,-1 0 0,-1-1 0,1 0 0,-1 1 0,2 2 0,0-1 0,0 0 0,0 0 0,0 0 0,0-1 0,0 1 0,-1 0 0,0 0 0,2 0 0,-4 0 0,4 1 0,-7-3 0,3 1 0,0-2 0,1 1 0,0 0 0,0 0 0,-1 1 0,1 1 0,0-1 0,1 2 0,1 0 0,-1 1 0,0 2 0,-1 0 0,-1 0 0,-1 0 0,1 0 0,0 0 0,0 0 0,0 0 0,1 0 0,-2 1 0,-2 3 0,-3 5 0,-5 11 0,-2 7 0,-5 9 0,0 12 0,-21 19 0,16-5 0,4-17 0,-1 0 0,-5 23 0,-8 16 0,-1-4-414,-1 0 414,3-6 0,4-9 0,7-13 0,5-12 0,4-8 0,5-7 0,5-6 0,2-4 414,1-2-414,1-2 0,0-1 0,0-1 0,1 2 0,1-3 0,-2 0 0,1-5 0,1 1 0,-2-2 0,2-1 0,1 0 0,-1-1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6:1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24575,'7'0'0,"1"0"0,-1 0 0,2 0 0,1 0 0,-1 0 0,0 0 0,1 0 0,-1 2 0,1 0 0,-1 1 0,-1 1 0,1-1 0,-4 1 0,4 1 0,-2-1 0,0 3 0,0-2 0,-1 2 0,-1-2 0,0 0 0,-1-1 0,0 0 0,0-1 0,1 0 0,-1 0 0,0 1 0,0-1 0,0 1 0,0 0 0,0-2 0,-1 2 0,4-1 0,-5 1 0,2 2 0,-3-3 0,1 1 0,0-2 0,-1-2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6:1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 24575,'0'9'0,"0"3"0,-2 0 0,-3 0 0,-3-1 0,-1-2 0,3 1 0,-3 0 0,2-1 0,-2 1 0,0 2 0,2-3 0,-2 2 0,-6 9 0,6-10 0,-6 9 0,7-12 0,-1 2 0,0-2 0,0-1 0,1-1 0,2-1 0,3 1 0,0-1 0,-2 0 0,1 0 0,-1 0 0,0 0 0,0 0 0,0 1 0,-1-1 0,-3 4 0,4-3 0,-5 3 0,4-4 0,-2 1 0,1-1 0,2 0 0,2-2 0,0-1 0,2 1 0,0 0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24575,'13'0'0,"1"0"0,-1 0 0,1 0 0,-1 0 0,1 0 0,2 0 0,-4 0 0,-2 0 0,-4 0 0,0 0 0,3 0 0,-1 0 0,-2-1 0,-2-1 0,0 0 0,-2-1 0,0 2 0,-1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6:41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24575,'10'5'0,"0"-1"0,0 2 0,0-2 0,0 1 0,-1-1 0,1 0 0,-1 0 0,-1 0 0,-1 1 0,0 1 0,1 0 0,0-2 0,0 3 0,1-2 0,-4 2 0,4-3 0,-2 1 0,2 1 0,0-1 0,0 2 0,-1-3 0,-1-1 0,0 2 0,1-2 0,1 2 0,0-2 0,1 1 0,-1-1 0,1 1 0,-1 1 0,1-2 0,-1-1 0,-1 0 0,1 1 0,-5-1 0,2 1 0,-4-1 0,-1-2 0,-1-1 0,0-3 0,0-2 0,0 1 0,0-2 0,0 0 0,0 0 0,0 3 0,0 0 0,-2-2 0,-1 0 0,1-2 0,-1 0 0,1 3 0,0 0 0,0 0 0,0 0 0,0-1 0,-1 0 0,1-2 0,-1 1 0,1 0 0,-1 0 0,1-1 0,2 1 0,-2 1 0,0-1 0,-2 1 0,-1-2 0,0-1 0,0 1 0,0 2 0,2 2 0,0 0 0,0 1 0,0 0 0,0 0 0,-1 1 0,0 0 0,0 2 0,0 0 0,-1 0 0,2 0 0,-2 0 0,2 0 0,-1 0 0,1 0 0,0 1 0,-1 3 0,2 3 0,-1-1 0,0 1 0,-2 0 0,0 1 0,0 1 0,0-1 0,-1-2 0,1 1 0,-1 0 0,1-1 0,1 1 0,0 1 0,1-1 0,-1 0 0,0-1 0,1 1 0,1 4 0,0-4 0,0 4 0,-3-4 0,1 2 0,-2 3 0,0 4 0,0 3 0,-2 4 0,2-1 0,-1 0 0,1-2 0,-1-4 0,2-3 0,1-2 0,0-2 0,1 1 0,1-3 0,-2-1 0,3-4 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6:4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8:4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1097 24575,'0'-25'0,"0"0"0,1-3 0,4 2 0,4 0 0,6-3 0,4-2 0,1-2 0,1 2 0,-2 4 0,1 1 0,-4 0 0,6-6 0,-11 11 0,9-9 0,-7 11 0,2-2 0,-1 1 0,-3 2 0,0 3 0,1-3 0,-1 2 0,0-1 0,0 1 0,0 0 0,0 0 0,-1 3 0,0-1 0,0 3 0,-1 2 0,1-1 0,1-2 0,-5 5 0,3-4 0,-5 4 0,3-3 0,2 1 0,1-4 0,1-2 0,0-4 0,-1 0 0,-1 1 0,0 0 0,0 1 0,2 1 0,0 0 0,-2 1 0,-3 1 0,0 1 0,-3 2 0,-1 2 0,4 1 0,-4 1 0,2 0 0,-4 1 0,0-2 0,0 2 0,0 1 0,0 0 0,3 0 0,-1 0 0,0 0 0,-1 0 0,1 1 0,0 0 0,2-2 0,1-1 0,0-2 0,1 0 0,0-3 0,0 4 0,-1-3 0,-1 6 0,1-1 0,-1 1 0,-2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8:4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24575,'-9'0'0,"-5"0"0,-3 0 0,-2 0 0,-1 0 0,2 1 0,2 3 0,2 2 0,-2 4 0,3 0 0,-1 1 0,0 1 0,4-3 0,3 0 0,-2 3 0,5-1 0,0 8 0,4 0 0,0 5 0,0 1 0,0 2 0,0 6 0,0 0 0,0-1 0,0-7 0,0-5 0,0-5 0,0-1 0,0-3 0,0-1 0,0-1 0,2 1 0,2-1 0,12 4 0,-7-5 0,12 2 0,-6-7 0,6-1 0,0-2 0,3 0 0,2 0 0,1 0 0,1 0 0,-3 0 0,-3 0 0,-2-2 0,-5-1 0,-4-4 0,-2-1 0,-1-5 0,-3-1 0,-2 1 0,-3-4 0,0 0 0,0 2 0,0-7 0,0 3 0,0-6 0,0-1 0,0 0 0,0 2 0,0 2 0,0 1 0,0 4 0,0 1 0,0 5 0,0 2 0,0 2 0,0 1 0,0 0 0,-1 2 0,-3 2 0,-1-3 0,-1 4 0,-1-3 0,0 2 0,-2 0 0,-1-3 0,-1 0 0,-3 2 0,-2-1 0,-1 0 0,0 0 0,2-2 0,-1 1 0,2-1 0,1 0 0,2 1 0,1 0 0,1 2 0,1-1 0,-1 1 0,4 1 0,1 0 0,2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8:5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9 418 24575,'-4'-8'0,"0"-8"0,7-8 0,5-4 0,7-5 0,2 5 0,2 0 0,2-2 0,-1 2 0,1-2 0,-1 2 0,-3 2 0,-1 2 0,-1 3 0,-3 2 0,-2 5 0,2-2 0,-4 10 0,1-2 0,-7 7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8:5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24575,'0'15'0,"0"-1"0,0-1 0,0-3 0,0 9 0,0-6 0,0 11 0,0-11 0,0 6 0,0-3 0,0-2 0,0 0 0,0-4 0,0 2 0,0 1 0,0-1 0,0-1 0,0 0 0,2 0 0,5 2 0,4 1 0,6-2 0,2 1 0,-3-3 0,2 2 0,-3-4 0,5 1 0,1-4 0,6 1 0,-1-3 0,-3 0 0,1 0 0,-3-3 0,1 0 0,0 0 0,-3 0 0,-1 0 0,-1 0 0,1 0 0,-1 0 0,-2-2 0,0-4 0,-7 0 0,4-8 0,-4 2 0,2-1 0,-3-3 0,-2-25 0,-3 13 0,-2-21 0,0 24 0,-4-1 0,-4 2 0,-6 2 0,-3 0 0,-2 0 0,-3-1 0,0 2 0,3 5 0,0 0 0,4 3 0,-2 0 0,1 2 0,-3-4 0,3 1 0,-3 1 0,3 1 0,-2 4 0,2 0 0,3 2 0,1 1 0,0 1 0,-2 2 0,1-1 0,1 3 0,5 0 0,-2 0 0,3 0 0,-4 0 0,3 0 0,-1 2 0,-1 2 0,1 2 0,2 1 0,1-2 0,4-1 0,0-2 0,1-1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8:5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2191 24575,'10'-12'0,"9"-5"0,12-5 0,12-13 0,13-19 0,15-13-817,-29 25 0,0-3 817,5-3 0,0-1 0,0 0 0,-1 0 0,0 1 0,-2 0 0,-2 1 0,0 0 0,0-3 0,0-1 0,2 0 0,1-2 0,7-12 0,-2 2 0,-16 23 0,1 1 35,7-11 1,-2 3-36,7-6 0,14-20 0,2-2 0,-5 7 0,-2 2 0,-7 8 0,-4 4 0,-1 1 0,-6 4 0,-4 4 0,-4 6 1217,-4 7-1217,-3 5 346,-3 3-346,-1 2 0,-1 0 0,-1 2 0,-5 8 0,-1 1 0,-4 4 0,2-2 0,0-1 0,0 1 0,1-3 0,3-3 0,2-5 0,2-2 0,2-1 0,1 2 0,-2 4 0,-2 2 0,-2 5 0,-5 4 0,-2 3 0,-3 3 0,-1 0 0,-2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8:5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24575,'13'0'0,"3"0"0,2 0 0,8 0 0,4 0 0,6 0 0,1 0 0,1 0 0,-4 0 0,9 0 0,-22 0 0,15 0 0,-19 0 0,6 0 0,-2 0 0,-10 0 0,0 0 0,-5 0 0,1 0 0,-2 0 0,0 0 0,-1 0 0,-1 0 0,1 0 0,0 0 0,0 0 0,-2 1 0,0 1 0,-2 1 0,0 1 0,0 2 0,0 0 0,0 3 0,0 0 0,0 8 0,0 8 0,0 7 0,0 20 0,0-17 0,0 20 0,-3-19 0,-6 17 0,-7 2 0,-6 3 0,-2 0 0,-1-6 0,3 0 0,1-5 0,0-7 0,4-6 0,1-8 0,5-7 0,4-4 0,0 2 0,5-10 0,-2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2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1 909 24575,'0'-11'0,"0"-1"0,0-4 0,0 5 0,2 0 0,0-5 0,3-3 0,4-4 0,4-4 0,3 3 0,2-3 0,-2 1 0,0 4 0,-1 0 0,-2 0 0,2 0 0,1-1 0,0 1 0,0-1 0,0-2 0,0 2 0,-1 1 0,2-5 0,-7 13 0,3-11 0,-5 14 0,0-3 0,1-2 0,-2 2 0,0-1 0,1 2 0,-1 3 0,0-2 0,0-1 0,0-1 0,1-2 0,2-2 0,4 0 0,2-4 0,0 0 0,-1 2 0,-1 0 0,-5 8 0,1 1 0,-3 4 0,2-2 0,0 0 0,-2 1 0,-1 1 0,-2 2 0,-2 1 0,2 0 0,-1 0 0,-1-1 0,0 1 0,-2 0 0,2 1 0,0 0 0,0 0 0,2-2 0,-1 1 0,0-2 0,1 2 0,-4 1 0,2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2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24575,'0'9'0,"0"2"0,0 5 0,0 2 0,0 1 0,0-3 0,0 0 0,0-6 0,0 2 0,0-7 0,0-3 0,0-7 0,0 0 0,0-3 0,0 3 0,0 2 0,0 2 0,0 9 0,0-1 0,0 7 0,0-4 0,0-1 0,0 1 0,0-1 0,0 1 0,0-1 0,0 1 0,0-1 0,0 4 0,0 4 0,0 3 0,0-1 0,0 8 0,0-2 0,0 7 0,0 1 0,0-1 0,0 2 0,0-4 0,0-5 0,0-6 0,2-1 0,1 0 0,0 0 0,0-1 0,-2-2 0,1-2 0,0-2 0,1-2 0,-1 3 0,-2-8 0,0-2 0,0-8 0,0-1 0,0-2 0,0 0 0,0 0 0,0 1 0,0 2 0,0 1 0,0 2 0,0-1 0,0 0 0,0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24575,'0'12'0,"0"5"0,0 1 0,0 8 0,0-9 0,0 9 0,0-11 0,0 5 0,0-1 0,0 0 0,0 4 0,0 0 0,0 0 0,2-3 0,2-3 0,2 1 0,1 3 0,0 1 0,-3 0 0,1-3 0,-2-1 0,0-1 0,-1 7 0,0-11 0,0 5 0,1-8 0,-1 3 0,-2 6 0,0 2 0,0-3 0,0 1 0,0-3 0,0-2 0,0-1 0,0-1 0,0-3 0,0 1 0,0-2 0,0-1 0,0-3 0,0 0 0,-2-1 0,-6-1 0,-4 0 0,-2-2 0,0 0 0,3 0 0,-3 0 0,-2 0 0,-1 0 0,-1 0 0,0 0 0,3 0 0,2 0 0,3 0 0,4 0 0,1 0 0,0 0 0,0 0 0,1-2 0,0-1 0,2-1 0,0 0 0,-1 1 0,1 0 0,-1 0 0,1-1 0,0 0 0,0 1 0,0-1 0,2 2 0,-1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2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24575,'0'21'0,"0"-2"0,0 1 0,0 1 0,0-3 0,0 1 0,0-2 0,0-1 0,0 1 0,0 1 0,0 0 0,0-1 0,0 1 0,0-3 0,0-2 0,0-2 0,0-2 0,0 2 0,0-3 0,0 3 0,0-4 0,2 2 0,1 0 0,-1 0 0,1 1 0,-1 0 0,0 0 0,1 0 0,-2-1 0,3 13 0,-2-9 0,5 9 0,-5-13 0,0 3 0,1-6 0,-1 2 0,1-4 0,-1 2 0,-2 0 0,1-3 0,1-1 0,-1-1 0,1 2 0,-2 1 0,0-1 0,0-2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2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24575,'0'15'0,"0"7"0,0 4 0,0 4 0,0 2 0,0-2 0,0 1 0,0-1 0,0-9 0,2 4 0,2-4 0,1 1 0,0-4 0,-2-5 0,-1-3 0,1 0 0,-1-2 0,2-2 0,-2-3 0,0-2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2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24575,'17'0'0,"7"0"0,6 0 0,3 0 0,-1 0 0,0 0 0,0 0 0,-1 0 0,-3 0 0,-5 0 0,-1-5 0,-3-1 0,-1-1 0,1 1 0,-6 3 0,5 1 0,-3-1 0,6 1 0,3-1 0,2-2 0,1-4 0,0-1 0,0 4 0,-1 1 0,0 2 0,-2-2 0,-2-1 0,-3 3 0,-4-1 0,11 0 0,-10 2 0,2-3 0,-10 3 0,-3-1 0,2-1 0,2 2 0,0-2 0,1 0 0,0 1 0,0-2 0,0 0 0,-1 0 0,0 2 0,-2 1 0,-2 1 0,-3 1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3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24575,'0'-7'0,"0"0"0,0 0 0,0 1 0,2 3 0,2 1 0,3-3 0,2-2 0,2 0 0,0 2 0,-1 4 0,0-1 0,-1-1 0,1 1 0,-1 1 0,1 1 0,-1 0 0,1 0 0,-1 0 0,1 0 0,-3 0 0,0 0 0,-1 0 0,1 0 0,2 0 0,0 0 0,0 0 0,0 0 0,0 0 0,-1 0 0,-3 0 0,0 1 0,0 2 0,-1 1 0,2 2 0,-1 0 0,-1 1 0,0 2 0,1 0 0,0 2 0,-1-3 0,1 3 0,-3-4 0,0 5 0,-1 3 0,2 3 0,0 1 0,0-1 0,-1 0 0,-2-1 0,0 1 0,0-1 0,0 1 0,0 0 0,0 0 0,0-1 0,0-2 0,0 1 0,-4 1 0,1-5 0,-3 2 0,1-7 0,-1 2 0,1 0 0,-3 0 0,2-1 0,0-1 0,-1 1 0,2-1 0,-1 0 0,0-1 0,0-1 0,1-1 0,0 0 0,2 0 0,-1-2 0,0-2 0,4-3 0,2-2 0,2 0 0,3 0 0,1 1 0,1 0 0,0-1 0,1 0 0,2 0 0,1 0 0,4 1 0,0-1 0,0 0 0,0 0 0,7 1 0,-11-1 0,9 0 0,-7 0 0,2-1 0,1 1 0,-1 0 0,-2 1 0,-1 0 0,-2 1 0,-3 0 0,0-1 0,1 2 0,-1-2 0,1 1 0,-1-1 0,1-1 0,-1 2 0,1 1 0,1-3 0,-3 4 0,1-3 0,-5 4 0,-1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3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2139 24575,'3'-14'0,"6"-3"0,4-5 0,7-5 0,5-5 0,2-3 0,6-7 0,7-5 0,8-5 0,8-6 0,13-8-667,4 2 667,-1-2 0,-34 32 0,0 0 0,37-32 0,-34 30 0,1 1 0,0 0 0,1 1 0,7 2 0,-2 3-208,11-18 208,16 1 0,-34 9 0,10-7 0,1 0 0,3-3 0,0-2 0,-1-4 0,-1 1 0,-6 2 0,0 2 660,-2 2-660,-1 0 215,-1 1-215,-2 7 0,0-2 0,-5 4 0,1 1 0,-2 2 0,12-4 0,-17 9 0,22-13 0,-12 10 0,6-4 0,4 3 0,-7 0 0,-3 2 0,-4 4 0,-10 8 0,-7 4 0,-3 4 0,-3 2 0,-1 2 0,-4 3 0,-2-1 0,-1 2 0,-1 0 0,-1-2 0,1 1 0,1-1 0,0 0 0,-1 1 0,-1-1 0,1 2 0,-2 0 0,2-1 0,1 0 0,1-2 0,1 1 0,0-1 0,-2 2 0,0-1 0,-1 2 0,0-1 0,0 0 0,-1 1 0,0 0 0,-1 0 0,-1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24575,'32'0'0,"-4"0"0,1 0 0,-3 0 0,0 0 0,-2 0 0,-3 0 0,-5 0 0,-3 0 0,1 0 0,0 0 0,2 0 0,1 0 0,-2 0 0,-1 0 0,-4 0 0,-3 0 0,2 0 0,1 0 0,0 0 0,1 0 0,-2 0 0,0 0 0,1 0 0,-1 0 0,1 0 0,-1 0 0,0 0 0,-2 0 0,-2 0 0,-2 1 0,-2 1 0,-1 1 0,0 2 0,0 1 0,0 3 0,0 0 0,0 1 0,0 0 0,0 0 0,0 0 0,0-1 0,0 3 0,0 1 0,0 4 0,-2 3 0,-1 2 0,-3 3 0,-3 1 0,-1-1 0,0 6 0,1-10 0,3 5 0,0-12 0,-3 4 0,2-3 0,-1 2 0,-1 10 0,5-11 0,-2 5 0,6-16 0,0-2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56.8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8665.9375"/>
      <inkml:brushProperty name="anchorY" value="-111584.02344"/>
      <inkml:brushProperty name="scaleFactor" value="0.5"/>
    </inkml:brush>
  </inkml:definitions>
  <inkml:trace contextRef="#ctx0" brushRef="#br0">1 0 24575,'36'14'0,"-2"3"0,6 18 0,-5-4 0,1 7 0,-11-14 0,10 11 0,-7-2 0,5 6 0,7 10 0,4 2 0,-1-1 0,2 1 0,-7-6 0,-2-2 0,0-1 0,0 0 0,3-1 0,-1-1 0,-2 1 0,0-2 0,-7-5 0,-2-4 0,4 2 0,-14-15 0,8 8 0,-10-10 0,3 2 0,1 4 0,-1-1 0,-1-1 0,3 2 0,-2-2 0,-1 0 0,-1-1 0,-2 0 0,1-1 0,-3 1 0,2 2 0,1-1 0,0 2 0,-1-3 0,0 5 0,-5-10 0,4 9 0,-5-11 0,3 6 0,0 0 0,-1-4 0,1 4 0,-1-3 0,-2 0 0,-1-1 0,-2-3 0,1-1 0,0 1 0,0-1 0,0 1 0,-1-1 0,1 1 0,1-1 0,0 3 0,0-5 0,-2 4 0,-1-6 0,1 2 0,-3-5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59.6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5612.9375"/>
      <inkml:brushProperty name="anchorY" value="-121968.125"/>
      <inkml:brushProperty name="scaleFactor" value="0.5"/>
    </inkml:brush>
  </inkml:definitions>
  <inkml:trace contextRef="#ctx0" brushRef="#br0">669 95 24575,'-21'12'0,"4"-1"0,4-1 0,-1 0 0,-2 3 0,4-6 0,-3 2 0,8-7 0,-2 3 0,0-1 0,-1-1 0,-1 2 0,-2 1 0,0 0 0,1 2 0,-1-1 0,1 0 0,-25 18 0,16-10 0,-16 16 0,21-15 0,5-5 0,-1 1 0,2-5 0,-4 3 0,0 1 0,-1 0 0,2-1 0,-4-1 0,0-2 0,-1 0 0,0-1 0,3 0 0,1-1 0,1-1 0,-1-2 0,0-1 0,1-1 0,3 0 0,-2 0 0,4 0 0,-3 0 0,4 0 0,-2 0 0,0-1 0,1-2 0,2-2 0,1-3 0,2-2 0,-1 0 0,1-1 0,1-3 0,1 0 0,1 1 0,0 2 0,0 1 0,0 1 0,0-1 0,0-2 0,0 5 0,0-8 0,0 4 0,0-6 0,0-1 0,1-2 0,3-1 0,2 1 0,4 0 0,1 2 0,0 1 0,2 0 0,2 3 0,-1 2 0,-1 1 0,1 1 0,-1 1 0,1 1 0,1 3 0,-6 2 0,1-1 0,-3 1 0,2 1 0,0 0 0,1 2 0,0 0 0,0 0 0,0 0 0,-1 0 0,1 0 0,-1 0 0,1 1 0,-1 3 0,1 2 0,2 3 0,2 2 0,-1-1 0,9 4 0,-11-6 0,10 5 0,-10-5 0,6 5 0,0 1 0,-3 4 0,1 1 0,-2-1 0,3 2 0,-1-2 0,0 1 0,-2-1 0,0 0 0,2-1 0,0 1 0,-1 0 0,-2 0 0,-1-1 0,8 1 0,-8-3 0,8 2 0,-11-6 0,2 2 0,-1-4 0,0 0 0,1 1 0,0 0 0,0 0 0,0 0 0,-1-1 0,0 1 0,1-2 0,-2-1 0,-1 0 0,0-1 0,0 0 0,2 1 0,0-2 0,3 4 0,-4-6 0,0 3 0,-3-3 0,1-1 0,1 0 0,2-2 0,-2 0 0,-1 0 0,-1 0 0,-1 0 0,0 0 0,0 0 0,0 0 0,-1 0 0,1 0 0,0-2 0,-2-5 0,0 2 0,-2-9 0,0 2 0,2-5 0,2-3 0,-1-2 0,0-1 0,-3 0 0,0-1 0,0 3 0,0-1 0,0 2 0,0 2 0,0 1 0,0-1 0,0 0 0,0 0 0,0 1 0,0-7 0,0 11 0,0-5 0,-2 11 0,-1-6 0,-1 0 0,-4-1 0,0 0 0,-1 4 0,1-2 0,0 0 0,0 0 0,-2 1 0,0 2 0,1 2 0,1 1 0,1 2 0,2 1 0,1 1 0,0 0 0,0 2 0,-2 0 0,0 0 0,-1 0 0,1 0 0,1 0 0,1 0 0,0 0 0,0 0 0,0 0 0,1 0 0,-1 0 0,0 0 0,0 1 0,0 1 0,0 2 0,0 0 0,0-1 0,0 3 0,0-2 0,2-1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9:59.7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2922.375"/>
      <inkml:brushProperty name="anchorY" value="-132168.04688"/>
      <inkml:brushProperty name="scaleFactor" value="0.5"/>
    </inkml:brush>
  </inkml:definitions>
  <inkml:trace contextRef="#ctx0" brushRef="#br0">1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1:48.82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16383,'7'0'0,"-2"0"0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5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24575,'8'0'0,"3"-3"0,5-3 0,3-3 0,3-2 0,-1-2 0,1 0 0,1 0 0,-1 2 0,-3 4 0,-5 4 0,-3-4 0,-1 0 0,1 0 0,-1 1 0,-4 5 0,0 1 0,-2 0 0,0 0 0,-1 0 0,-1-2 0,0 0 0,-1 0 0,0 0 0,0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2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24575,'5'4'0,"-1"-2"0,2 0 0,1-2 0,1 0 0,3 0 0,-1 0 0,4 2 0,0 1 0,2 5 0,-1-4 0,0 2 0,-4-2 0,2 1 0,-4 2 0,4 0 0,1 0 0,1 1 0,0-1 0,-2-1 0,1 1 0,0 1 0,-3-1 0,-2 0 0,1 0 0,-1-2 0,1 2 0,-3-2 0,0-1 0,-1 0 0,-1 1 0,1 1 0,-2 1 0,1 0 0,1-1 0,0 0 0,1-2 0,-2 1 0,-2-1 0,0-1 0,0 1 0,0-2 0,-1 1 0,0-1 0,0 0 0,0 2 0,2-1 0,-1 1 0,0 0 0,0-2 0,-1 1 0,1-1 0,0-1 0,1 1 0,0-2 0,-1 0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2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0 24575,'-4'9'0,"-1"-1"0,1 0 0,-2-1 0,0-1 0,-1 1 0,0 2 0,0 1 0,-5 0 0,0 2 0,-3-3 0,2 4 0,5-5 0,-2 1 0,2 1 0,-2 0 0,0 0 0,0 0 0,1-1 0,2-1 0,0 0 0,1-1 0,-1 0 0,0 0 0,2 0 0,-2 0 0,0 0 0,1 2 0,-2 3 0,2-5 0,0 4 0,1-6 0,-8 10 0,6-8 0,-6 7 0,10-8 0,-1 0 0,2 0 0,-2-2 0,1 2 0,1-1 0,-2 1 0,2 0 0,-2 1 0,0 0 0,1-1 0,-1 1 0,-1-1 0,1 1 0,0-1 0,2-1 0,2-1 0,0 0 0,0-1 0,0-1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6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24575,'0'5'0,"0"2"0,0-3 0,0 5 0,0 0 0,0 1 0,0 1 0,0-2 0,0-4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6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24575,'0'8'0,"0"-2"0,0-4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5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24575,'14'0'0,"4"0"0,3 0 0,4 0 0,3 0 0,0 0 0,2 0 0,-2 0 0,-3 0 0,7 0 0,-11 0 0,5 0 0,-12 0 0,3-2 0,-3 0 0,-1-1 0,-3 1 0,0 2 0,-1 0 0,-2 0 0,-2 0 0,-2 0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24575,'0'10'0,"0"-2"0,0 0 0,0 2 0,0 3 0,0-5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24575,'0'11'0,"0"-1"0,0-3 0,0 0 0,0 0 0,0 0 0,0-3 0,0-2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24575,'0'17'0,"0"9"0,0 23 0,1 9 0,6 4 0,6 3 0,2-8 0,-2-3 0,-2-2 0,-1-8 0,3-2 0,-1-2 0,-2-8 0,0-2 0,1-2 0,1-3 0,4 7 0,-6-11 0,-1-3 0,-6-12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24575,'0'10'0,"0"0"0,0-1 0,0-1 0,0-1 0,0-1 0,0-3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24575,'0'8'0,"0"3"0,0 1 0,0-1 0,0 2 0,0 2 0,0 5 0,0-1 0,0 3 0,0-3 0,0 2 0,0 0 0,0 1 0,0 1 0,0 2 0,0-9 0,0-7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5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24575,'26'0'0,"-8"0"0,10 0 0,-8 0 0,10 0 0,5 0 0,5 0 0,4 0 0,-1 0 0,4 0 0,-1 0 0,1 0 0,0 0 0,0 0 0,-2 0 0,-6 0 0,-2 0 0,-4 0 0,5 0 0,-12 0 0,9 0 0,-13 0 0,9 0 0,2 0 0,-4 0 0,5 0 0,-2 0 0,0 0 0,2 0 0,4 0 0,-1 0 0,4 0 0,2 0 0,-3 0 0,1 0 0,-2 0 0,-6 0 0,13 0 0,-21 0 0,14 0 0,-15 0 0,7 0 0,-1 0 0,6 0 0,-3 0 0,1 0 0,-2 0 0,-6 0 0,0 1 0,-1 2 0,-1 2 0,-2 0 0,-1-1 0,-1 0 0,0-1 0,-1-1 0,-2 3 0,3-1 0,-5-1 0,4 2 0,-4-3 0,5 1 0,2-1 0,5-2 0,1 1 0,-1 2 0,-1 0 0,-2 1 0,-2 0 0,-1-1 0,1-1 0,3-1 0,0-1 0,1 2 0,5 1 0,0 1 0,16-2 0,-18-1 0,15-1 0,-19 0 0,6 0 0,0 0 0,-4 0 0,0 0 0,0 0 0,-1 0 0,0 0 0,0 0 0,-1 0 0,1 0 0,-3 0 0,-1 0 0,-3 0 0,-4 2 0,-2 0 0,-1 0 0,-5 0 0,4-1 0,-4-1 0,2 0 0,-1 0 0,-1 0 0,0 0 0,0 0 0,1 0 0,0 0 0,-2 0 0,0 0 0,-1 0 0,2 0 0,-1 0 0,1 0 0,0 0 0,-3 0 0,0 0 0,4 0 0,-3 0 0,5 0 0,-4 0 0,3 0 0,1 0 0,0 0 0,0 0 0,-2 0 0,0 0 0,-2 0 0,0 0 0,-1 0 0,0 0 0,-1 0 0,0 0 0,0-2 0,1 0 0,0 0 0,0 0 0,-2 2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8:55:57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24575,'0'33'0,"0"-1"0,0 15 0,0 4 0,0-3 0,0 18 0,0-13 0,0 14 0,5 3 0,6-1 0,4 3 0,4-6 0,-2-12 0,1-6 0,0-8 0,1-5 0,-2-6 0,-1-5 0,-1-6 0,-1-3 0,2-1 0,-2-3 0,4 0 0,1 2 0,-7-6 0,2 0 0,-3-7 0,2 0 0,1 0 0,-1 0 0,-3 0 0,0 0 0,0 0 0,-1 0 0,1-2 0,-1-1 0,1-6 0,1-4 0,-3-4 0,-2-3 0,-3-3 0,-3-24 0,0 16 0,0-16 0,0 20 0,0-1 0,0-5 0,0 0 0,-1-1 0,-5-1 0,-3 3 0,-4-2 0,-3 0 0,-1 2 0,0-3 0,-1 1 0,1 2 0,1 4 0,-3 0 0,7 11 0,-5-7 0,4 9 0,0-3 0,2 4 0,3 1 0,0 3 0,0-1 0,1 1 0,1 2 0,0 0 0,0 2 0,2-1 0,-2-2 0,0 0 0,0 1 0,1 1 0,0 0 0,-2 0 0,2-5 0,-2 5 0,0-2 0,2 4 0,-1 1 0,-1-1 0,1-2 0,-1 1 0,-1-1 0,1 2 0,-1 1 0,2-1 0,1 0 0,1 1 0,0 1 0,0 0 0,1 1 0,1 0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5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24575,'15'21'0,"4"0"0,6 5 0,2 0 0,0 0 0,-1 4 0,-1 2 0,2-2 0,0-2 0,-1-5 0,5 5 0,-12-7 0,6 6 0,-9-12 0,6 6 0,0-1 0,-3 2 0,0-2 0,-3-1 0,0-1 0,1 0 0,-3-2 0,0-2 0,-3-3 0,-2-2 0,4 4 0,0 0 0,1 1 0,-1-1 0,-1-1 0,-4-4 0,2 2 0,-3-3 0,2 2 0,1 1 0,-1-1 0,1 1 0,-3 0 0,-1 0 0,-1-2 0,1-1 0,0-1 0,0-1 0,-1-1 0,-2-1 0,-2-2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0:5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1 24575,'-10'1'0,"2"1"0,-5 3 0,1 5 0,-2 1 0,-2 4 0,0 0 0,0 2 0,-2 0 0,0 1 0,-3 3 0,-6 1 0,8-2 0,-6 3 0,12-7 0,-4 4 0,0-3 0,1 0 0,-2 3 0,1-1 0,0 2 0,0-2 0,-1 2 0,0 0 0,-2-1 0,1-3 0,0 0 0,1-1 0,4-2 0,0-1 0,2-1 0,4-4 0,-2 2 0,3-3 0,-3 2 0,1 1 0,2 0 0,-1 0 0,1-1 0,1-2 0,0-1 0,0 1 0,2-3 0,-2 5 0,2-4 0,-1 2 0,1-3 0,-1 1 0,3-2 0,-1 0 0,1 2 0,-2 1 0,-2 3 0,0 0 0,0 1 0,0-1 0,0-1 0,0-3 0,1 0 0,1-1 0,0 1 0,2-1 0,-1 0 0,1 2 0,-1-1 0,-1 1 0,2-3 0,0-1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1:5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4674 67 24575,'0'20'0,"0"5"0,0 11 0,0 1 0,0 7 0,0 0 0,0 11 0,0 14 0,0 13 0,-3-1 0,-7 2 0,0-11 0,-2 3 0,2 0 0,-1-3 0,-4-5 0,3-7 0,1-8 0,5-2 0,-1 0 0,0 2 0,-3 3 0,1-17 0,-4 8 0,4-15 0,-2 10 0,-4-3 0,0 0 0,-4 0 0,2-5 0,2-3 0,-2-4 0,1 0 0,-2-2 0,1-1 0,-2-1 0,1-2 0,1 1 0,0-3 0,-1 1 0,-10 3 0,7-8 0,-7 6 0,8-6 0,-4 2 0,-7 4 0,-2-1 0,0 3 0,-4 1 0,2-3 0,-4 2 0,-5 1 0,1 0 0,-1 0 0,1-1 0,-1 4 0,1-1 0,0 1 0,5-2 0,0-5 0,-4 7 0,10-12 0,-13 8 0,9-10 0,-9 4 0,0 0 0,1 0 0,3-1 0,0-1 0,3-3 0,1-1 0,2-2 0,4-1 0,-1 0 0,1 0 0,-2-1 0,2-3 0,4-2 0,-4 4 0,10-3 0,-9 6 0,6-5 0,-7 1 0,-1-2 0,-2-2 0,2 0 0,-1 0 0,-1 0 0,-1 0 0,3 0 0,0 0 0,0 0 0,0 0 0,0 0 0,-4 0 0,3 0 0,1 0 0,-14 0 0,17 0 0,-17 0 0,16 0 0,-11 0 0,5 0 0,-8 0 0,-2 0 0,-1 0 0,-5 0 0,3 0 0,-1-2 0,4-4 0,3-4 0,0-3 0,4 0 0,-3 1 0,3 0 0,6 1 0,-14-13 0,23 11 0,-16-10 0,21 13 0,-6-5 0,1-1 0,-4-2 0,-5-2 0,0-1 0,0-1 0,4-1 0,3 2 0,0-1 0,0-1 0,0-2 0,0-1 0,0 0 0,-4-1 0,-2 0 0,0-1 0,-14-8 0,22 14 0,-17-15 0,15 10 0,-7-6 0,-1 1 0,3 7 0,7 1 0,0 1 0,3 2 0,0-2 0,-2 0 0,2-1 0,2 1 0,1 1 0,1 0 0,2 0 0,-4-3 0,2-1 0,1 0 0,-8-5 0,12 10 0,-8-8 0,8 10 0,-5-7 0,0-1 0,1 0 0,1 0 0,-1-2 0,0-2 0,2-1 0,2 1 0,1-1 0,-1 0 0,-2 0 0,0 1 0,0-1 0,0 0 0,0 0 0,4-4 0,0 14 0,2-3 0,2 10 0,-2-7 0,2-1 0,-1-3 0,0 2 0,1 3 0,-1-1 0,1-2 0,-1-2 0,1 0 0,-1 0 0,1 3 0,1 1 0,0 1 0,1 2 0,0-8 0,1 10 0,1-5 0,0 7 0,-1-2 0,1 2 0,2-3 0,0 0 0,0-1 0,0 1 0,0 3 0,0-1 0,0-2 0,0 0 0,0 1 0,0 1 0,0 0 0,0 1 0,0 1 0,0 1 0,0 1 0,0 5 0,0-4 0,0 4 0,0-2 0,0-1 0,0 0 0,0 0 0,0 1 0,0 1 0,0 1 0,0 0 0,0 1 0,0-1 0,0 0 0,0 2 0,0-1 0,0 2 0,0-1 0,0 2 0,0-1 0,0 0 0,0 1 0,0 0 0,0 1 0,0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2:0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5257 1 24575,'0'21'0,"0"6"0,0 5 0,0 2 0,0-1 0,0 5 0,0 8 0,0 2 0,-3 1 0,-1 1 0,-1 2 0,-12 14 0,13-19 0,-13 8 0,10-23 0,-1 8 0,-3-1 0,0-1 0,-1 0 0,-3-2 0,3-1 0,1-4 0,0 1 0,1 0 0,-3-1 0,1 1 0,1 3 0,1-3 0,-1 0 0,-7 15 0,7-22 0,-6 14 0,8-20 0,-3 6 0,-1-1 0,0 3 0,0-1 0,-1 2 0,-1-1 0,-1-1 0,-2-1 0,-3 0 0,0-3 0,0 1 0,-2 0 0,-4 0 0,-4 0 0,-6 2 0,-5 2 0,-12 3 0,15-5 0,-12 1 0,21-11 0,-11 7 0,3-3 0,0 0 0,5-1 0,6-4 0,1-1 0,0-1 0,0 1 0,2 0 0,2-1 0,3-1 0,1 1 0,-2-1 0,1 1 0,-2 0 0,1 1 0,7-4 0,-4 3 0,5-4 0,-1 1 0,-4 2 0,3 0 0,0 0 0,-1 0 0,1-1 0,0 0 0,-1 1 0,-3 0 0,0 1 0,-2-1 0,-2 1 0,3 0 0,-2-1 0,3 1 0,-6 2 0,11-6 0,-8 5 0,9-5 0,-5 0 0,-3 0 0,1-2 0,-4 2 0,1 1 0,2-2 0,-2 2 0,2-3 0,0 1 0,-2 0 0,0 1 0,1-2 0,-1 1 0,0-1 0,0 1 0,-2-1 0,4 1 0,-2-1 0,6-3 0,-4 2 0,2-1 0,3 0 0,-2 2 0,1-2 0,-2 2 0,0-1 0,1 0 0,-1-2 0,0 1 0,0 1 0,1 0 0,-1-1 0,0 1 0,0 0 0,-2 1 0,5-3 0,-8 2 0,7-3 0,-4 0 0,0 3 0,-3 1 0,-4 1 0,0-1 0,-3-2 0,-2 2 0,-2 0 0,-3 2 0,-1-2 0,0 0 0,4-1 0,-1 1 0,-3 1 0,0 1 0,-4-1 0,-2-3 0,11-2 0,-7 1 0,15 0 0,-10 1 0,3-2 0,-1-2 0,1 0 0,5 0 0,1 2 0,0 1 0,0 0 0,0 0 0,2-1 0,2-2 0,1 0 0,1 0 0,0 0 0,2 0 0,1 0 0,2 0 0,0 0 0,0 0 0,-2 0 0,0 0 0,-4 0 0,1 0 0,-3 0 0,-1 0 0,1 0 0,-3 0 0,2 0 0,2 0 0,1 0 0,-2-3 0,-1 0 0,1-2 0,1-1 0,1 3 0,0-3 0,2 2 0,0-3 0,4 1 0,-5-1 0,1 1 0,-4-3 0,0-1 0,0-3 0,1 1 0,1 0 0,-2-1 0,-1 1 0,-2-3 0,0-2 0,4 2 0,0 0 0,0-1 0,-6-2 0,7 4 0,-5-7 0,10 8 0,-5-2 0,2 0 0,-3 1 0,0 0 0,1-2 0,-3-1 0,3 3 0,1 1 0,1 1 0,1 1 0,2-1 0,0 3 0,1 1 0,2 1 0,0-1 0,3-1 0,-1-2 0,3 3 0,-3-3 0,4 4 0,-2 0 0,-2-4 0,0 0 0,0 1 0,1-1 0,-2 3 0,0-1 0,0-1 0,1-1 0,2 1 0,1 1 0,-2-1 0,2 1 0,1-1 0,0 1 0,-2-3 0,3 4 0,-2-3 0,0 1 0,-4-4 0,0 0 0,1 0 0,3 0 0,-1-1 0,0 2 0,1 1 0,2 2 0,1 1 0,-1-1 0,0 0 0,0 1 0,-1-1 0,1 1 0,-1-4 0,-3-3 0,3 4 0,-4-3 0,4 8 0,-1-2 0,1-4 0,0-1 0,0 0 0,-1 0 0,0 4 0,1-1 0,-1-3 0,1 0 0,0-1 0,-3-1 0,-1 0 0,-3-5 0,-1 2 0,0-2 0,-3-6 0,10 13 0,-2-8 0,4 12 0,-2-4 0,0 1 0,2-2 0,1 2 0,2-2 0,-1 1 0,-1 2 0,3 3 0,-2-1 0,1 0 0,-1 1 0,-1-1 0,-1-2 0,1-2 0,1 0 0,-3-2 0,6 8 0,-3-6 0,4 2 0,-2-1 0,-1-3 0,0 1 0,1-3 0,-1 0 0,1 2 0,0 0 0,-1 1 0,0-3 0,-3 0 0,0 1 0,1-1 0,1 0 0,0 0 0,-1-2 0,0 1 0,-4-8 0,4 14 0,0-9 0,5 7 0,-2-3 0,-1-3 0,1 4 0,-2 1 0,1-2 0,0 5 0,0-1 0,1 2 0,2 3 0,0-1 0,0 1 0,0-1 0,0 1 0,0-1 0,0 1 0,0 1 0,0 1 0,0 1 0,0 0 0,0-3 0,0 2 0,0 1 0,0 0 0,0 2 0,0-2 0,0 1 0,0-1 0,0 0 0,0 1 0,0 0 0,0 1 0,0 0 0,0 0 0,0 0 0,0 0 0,0-2 0,0 0 0,0-2 0,0 1 0,1 1 0,1 2 0,0 1 0,1 0 0,-2 0 0,0-1 0,1 0 0,1 0 0,-1-1 0,1 1 0,-1-1 0,0 1 0,2 0 0,-2-2 0,2 1 0,0 0 0,-1-2 0,0 1 0,-1 0 0,1 1 0,1 2 0,-1 0 0,2 1 0,-2-2 0,0 1 0,0 1 0,1-1 0,0 1 0,-1-2 0,0 0 0,0 1 0,1-1 0,2 1 0,-2-1 0,1 2 0,-1 1 0,-2-1 0,1 0 0,-1 0 0,2 0 0,0 2 0,-1-2 0,0 0 0,0 0 0,0-2 0,0 2 0,-1-2 0,2 0 0,1 1 0,-1 0 0,0 1 0,0 0 0,0-2 0,1 1 0,-1 0 0,-1-1 0,1 0 0,2 0 0,-2 2 0,2-2 0,0 2 0,-1-2 0,1 0 0,0 1 0,-1-1 0,0 2 0,-1-1 0,-1 1 0,0 2 0,-1-1 0,1-1 0,0 0 0,1 0 0,0 1 0,0 0 0,1-1 0,1 0 0,1 0 0,-2 2 0,0 0 0,-2 0 0,1 0 0,0-1 0,-2-2 0,1 1 0,1-1 0,1 3 0,0 0 0,2 0 0,-2-4 0,1 3 0,1-3 0,-1 4 0,1-3 0,-1 1 0,1-1 0,-1 1 0,0 2 0,-1 0 0,-2 0 0,1 0 0,0 0 0,0 0 0,0 0 0,-1 0 0,3 0 0,-1 0 0,1 0 0,0 0 0,0 0 0,3 0 0,-1 0 0,0 0 0,-2 0 0,-1 0 0,-1 0 0,0 0 0,1 0 0,0-1 0,0-1 0,0-1 0,0 1 0,-1 1 0,0 1 0,0 0 0,0 0 0,1 0 0,2 0 0,0-1 0,-1-1 0,-1 0 0,-1 1 0,-1 0 0,1 1 0,0 0 0,-1 0 0,1 0 0,0 0 0,0 0 0,-1-1 0,2-2 0,-1 1 0,0-1 0,4 3 0,-3 0 0,5 0 0,-6-2 0,1-1 0,-1 1 0,-1 0 0,1 2 0,0 0 0,-1 0 0,1 0 0,0 0 0,-1 0 0,1 0 0,-1 0 0,2 0 0,0 0 0,1 0 0,-3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2:1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6846 1034 24575,'0'13'0,"0"2"0,0 4 0,0 3 0,0 6 0,-5 3 0,-8 6 0,-5 4 0,-9 9 0,-10 17 0,15-19 0,-12 14 0,14-26 0,-7 10 0,-1 1 0,-2 9 0,-3 6 0,-2 5 0,-1 2 0,5-7 0,0 2 0,0-1 0,-3-2 0,2-4 0,3-6 0,-6 6 0,-4 4 0,-8 1 0,13-23 0,1-1 0,-4 7 0,-26 26 0,24-20 0,-15 12 0,-10 4-665,-5-3 665,32-31 0,0 2 0,-4 1 0,0 1 0,0 0 0,0-1 0,1 1 0,-1 1 0,-1 0 0,0 0 0,0-2 0,-1 1 0,-1 0 0,-1 0 0,-1-3 0,1-1 0,3-3 0,1 0 0,-34 27-69,11-7 69,8-4 0,-6 1 0,21-20 0,-15 10 0,20-12 662,-6 1-662,1-3 72,-4 0-72,-9 0 0,-9 3 0,-4 1 0,3-5 0,0-2 0,-1 1 0,1 2 0,4 0 0,4-2 0,5-3 0,1-1 0,1-1 0,-23 5 0,28-7 0,-24 6 0,31-12 0,-4 3 0,0-1 0,-3-1 0,-2 2 0,-6-4 0,0-1 0,-1 0 0,-4-2 0,-4 0 0,-7-2 0,-4-2 0,-4 0 0,-4 0 0,1 0 0,0 0 0,0 0 0,-4 0 0,29 0 0,-16 0 0,31 0 0,-10 0 0,1 0 0,8 0 0,2 0 0,3 0 0,4-1 0,-1-2 0,0-3 0,4-2 0,2-2 0,0 1 0,0-1 0,0 0 0,0 0 0,1-2 0,-7 2 0,11 1 0,-9-1 0,15 1 0,-6-2 0,1-1 0,-3 1 0,-3 0 0,3 2 0,0-1 0,2 1 0,1 0 0,1 0 0,1 0 0,-2-2 0,-3 1 0,-1 0 0,1 2 0,1-2 0,-5-4 0,9 4 0,-7-4 0,10 5 0,-2-1 0,-1-1 0,0 1 0,0 1 0,0 0 0,2-1 0,1-1 0,1 1 0,0 1 0,3 1 0,1-1 0,-1-1 0,1-1 0,-4-3 0,0 2 0,-2-4 0,5 5 0,-4-1 0,3 0 0,-2-2 0,-4-2 0,2 1 0,-2 0 0,-1 0 0,1-1 0,-1-1 0,-1-1 0,-3-3 0,1 1 0,0 1 0,1 1 0,-1-1 0,-3 0 0,-1-1 0,2 1 0,-3 0 0,9 2 0,-8-7 0,9 5 0,-4-3 0,-2-1 0,0 0 0,-2-1 0,1 0 0,3 1 0,0 0 0,0-1 0,1-2 0,1 0 0,0 0 0,-1 0 0,3 1 0,-3-6 0,1-1 0,-1-5 0,0 5 0,0-3 0,1 5 0,-3-6 0,3-3 0,-1-4 0,2 1 0,3-1 0,1 7 0,3 2 0,-2 0 0,-1-2 0,-1-1 0,0-1 0,3 1 0,1 3 0,3-2 0,1 3 0,-4-5 0,6 7 0,-4-4 0,7 10 0,-2-10 0,-2 3 0,0-3 0,2-3 0,0 3 0,0-3 0,0 0 0,0-2 0,2 0 0,2 2 0,0 1 0,0 3 0,0 2 0,0 1 0,0 4 0,0-14 0,0 17 0,0-15 0,0 20 0,0-6 0,0 0 0,0-1 0,0 0 0,0 3 0,0-1 0,0 2 0,0 1 0,0-2 0,0 4 0,0 1 0,0 1 0,0 2 0,0 1 0,2 4 0,0-2 0,3 1 0,3-4 0,-2 3 0,1 0 0,0-1 0,0-1 0,1-2 0,0-1 0,-1 2 0,0 0 0,-2-1 0,1 2 0,0 1 0,1-1 0,0 1 0,0-1 0,0 0 0,-2 1 0,2-4 0,-4 2 0,3-4 0,-3 8 0,2-5 0,1 2 0,-1-2 0,1-1 0,0 1 0,2-1 0,0-1 0,0-2 0,0 0 0,1 0 0,0 1 0,-1 4 0,-2 2 0,-1 2 0,0 1 0,-1 1 0,1-3 0,0 4 0,-1-2 0,1 5 0,1-2 0,0 0 0,1-1 0,0-2 0,-2 0 0,2 0 0,1 1 0,0-1 0,1 0 0,1 1 0,-1-1 0,1 1 0,-1-1 0,1 0 0,-1 1 0,2-3 0,1 4 0,3-4 0,-4 6 0,1-1 0,-2 0 0,0-1 0,0 0 0,0 2 0,-1 2 0,1 0 0,-1 1 0,1 0 0,-1 0 0,0-1 0,-1 2 0,-1-2 0,0 1 0,-1-1 0,5 0 0,-3 1 0,1-1 0,-5 1 0,2-1 0,2-1 0,2 0 0,-1 0 0,-1 2 0,-1-1 0,-2 1 0,1-1 0,0 1 0,0-1 0,0 1 0,-1 0 0,0 0 0,1 0 0,1 1 0,-1-4 0,1 5 0,0-5 0,0 1 0,2 0 0,0-2 0,1 2 0,0 0 0,0-2 0,0 1 0,-1-1 0,0 0 0,1-2 0,2-1 0,1 1 0,1 1 0,-1 0 0,1 0 0,0 0 0,-1 0 0,2 2 0,-7 1 0,3 1 0,-4-1 0,2 1 0,1 1 0,-1-2 0,2 3 0,-2-2 0,1 1 0,-1 0 0,3-1 0,2 0 0,2 0 0,1 0 0,1 0 0,0 2 0,0-3 0,2 1 0,1 0 0,-2-1 0,3 1 0,-3 1 0,7-2 0,1 1 0,0 1 0,0-1 0,-1 1 0,-1-1 0,1 1 0,0 2 0,-1 1 0,-1 0 0,-3 0 0,-2 0 0,-4 0 0,1 0 0,1 0 0,-6 0 0,4 0 0,-8 0 0,6 0 0,0 0 0,0 0 0,0 0 0,-3 0 0,1 0 0,-1 0 0,-1 0 0,1 0 0,-1 0 0,1 0 0,-1 0 0,1 0 0,-1 0 0,0 0 0,3 0 0,-4 0 0,3 0 0,-4 0 0,2 0 0,0 0 0,0 0 0,1 0 0,0 0 0,0 0 0,-1 0 0,1 1 0,-2 1 0,-1 2 0,0 0 0,0 0 0,1 0 0,1 1 0,-1-1 0,-2 1 0,3-1 0,-6 0 0,5 2 0,-4-1 0,1 2 0,2-2 0,1 0 0,-1 2 0,1-1 0,-3 0 0,0 0 0,0-1 0,0 2 0,2-1 0,-2 0 0,0-1 0,-1 0 0,1 2 0,0-2 0,-1 1 0,2 0 0,0 0 0,0 3 0,1-2 0,-3 0 0,-1 1 0,1-1 0,0 0 0,0 0 0,0-1 0,-3 1 0,1 0 0,0-2 0,0-1 0,0 1 0,-2 0 0,2 1 0,0-2 0,0 0 0,0 2 0,-2 0 0,0 3 0,2 0 0,1-2 0,-1 1 0,-1-3 0,-1 1 0,0 0 0,2 1 0,0-1 0,1 1 0,-1-2 0,-2-1 0,0 1 0,0 0 0,2 1 0,0 0 0,0 0 0,0 2 0,-2-1 0,0-1 0,0-1 0,1-1 0,1 0 0,0 1 0,0 0 0,0 1 0,-2-1 0,0-1 0,1 2 0,2-1 0,-1 0 0,0 0 0,-2-1 0,2 0 0,1 0 0,-1 2 0,0 0 0,-1 2 0,1-1 0,0-1 0,0-1 0,-1 0 0,-1-1 0,1 1 0,1 2 0,1-1 0,-1 1 0,-2 0 0,0-1 0,2 1 0,1 2 0,-1-4 0,0 3 0,-2-1 0,0 1 0,1-1 0,1-1 0,0-1 0,0 0 0,-1 0 0,-1 1 0,0 0 0,0-1 0,0 1 0,0-2 0,0 0 0,0 2 0,0-1 0,0 1 0,0-1 0,0 2 0,0 0 0,0-1 0,0-1 0,0-1 0,1 1 0,1 1 0,0 0 0,1 0 0,-2 0 0,-1 1 0,0 0 0,0 1 0,0-1 0,0 0 0,0 1 0,2-2 0,0 4 0,1-4 0,-2 3 0,-1 0 0,0-1 0,1-1 0,2 0 0,-1 0 0,0-1 0,-1 1 0,-1 0 0,0 1 0,0-1 0,0 0 0,0-1 0,0-1 0,0 1 0,0 0 0,2-2 0,1 2 0,-1-2 0,0 0 0,-2 1 0,0-2 0,0 1 0,0 0 0,0 0 0,0-1 0,2 1 0,0-1 0,-1 1 0,1 1 0,-2 0 0,0 2 0,0-1 0,0-1 0,0-2 0,0 1 0,0-1 0,2 1 0,0-1 0,-1-1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3:40.8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 1 16383,'-5'8'0,"3"7"0,13 13 0,12 12 0,9 9 0,5 1 0,-3 0 0,-2-2 0,7 8 0,-1-3 0,-1-2 0,-4-7 0,-1-8 0,-13-10 0,7 3 0,-11-10 0,5 4 0,2-2 0,0-2 0,-2-4 0,0-1 0,-4-4 0,-3 1 0,-1-3 0,-3-1 0,1-1 0,-3-3 0,0-1 0,-2-1 0,-1-1 0,-2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3:41.7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174 1 16383,'0'29'0,"0"13"0,0 22 0,0 13 0,0 10 0,0 9 0,0 4 0,0-48 0,0 3 0,-1 19 0,0-1 0,-3 26 0,1-36 0,-2-3 0,-7 15 0,-2-4 0,0 1 0,1-10 0,-2 12 0,7-35 0,-8 12 0,6-32 0,0 3 0,2-5 0,2-3 0,1-5 0,0-3 0,1-2 0,-1-3 0,1-1 0,1 0 0,-1 0 0,2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3:43.0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1 483 16383,'24'0'0,"-2"-6"0,1-4 0,-1-4 0,-1-2 0,2 2 0,-1-1 0,0-1 0,-1 1 0,-1 2 0,-2 0 0,-3-2 0,5-3 0,1-1 0,-2-1 0,17-19 0,-19 16 0,10-9 0,-14 18 0,5-2 0,2-4 0,4-5 0,0 2 0,-2 2 0,0 2 0,-3 2 0,-3 6 0,-3 3 0,-3 3 0,-5 2 0,-3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3:44.9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16383,'21'0'0,"-1"0"0,5 0 0,9 0 0,7 0 0,5 0 0,-2 0 0,-3 1 0,-1 5 0,-6 1 0,-2 2 0,-5-1 0,-1-1 0,0-1 0,0-2 0,0 2 0,-1-3 0,-9 3 0,2-1 0,-7-3 0,2 2 0,0-1 0,-3 0 0,1 1 0,3-1 0,0 0 0,-1 0 0,-1 1 0,-3 1 0,1-2 0,-1-1 0,1-1 0,-1 1 0,-1 0 0,-1 1 0,-3-1 0,0-2 0,0 2 0,-1 0 0,2 1 0,-1-1 0,-1-1 0,-1 1 0,0 1 0,-1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9:01:5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24575,'14'0'0,"24"7"0,-23-3 0,27 9 0,-21-3 0,5 3 0,5 2 0,-1 3 0,0-2 0,1 0 0,-2-1 0,-6-2 0,-1 1 0,0-1 0,-3-2 0,2 1 0,-3-1 0,5 3 0,-10-2 0,6 5 0,-11-6 0,2 1 0,-1-2 0,1-1 0,0-1 0,0-2 0,-1-1 0,0 0 0,-2-1 0,-2-2 0,-2 0 0,-1-2 0,-2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43840FEF-F84F-43E1-8206-57A0353EC3DE}" type="datetimeFigureOut">
              <a:rPr lang="en-GB" smtClean="0"/>
              <a:t>27/04/2022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2DF25ED8-F08D-4B2A-99D6-976EFDC1CD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4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an overview of the lecture content + link with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69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674" indent="-177674">
              <a:buFontTx/>
              <a:buChar char="-"/>
            </a:pPr>
            <a:r>
              <a:rPr lang="en-GB" dirty="0"/>
              <a:t>Improve presentation of this slide. Redo Nyquist plot to add </a:t>
            </a:r>
            <a:r>
              <a:rPr lang="en-GB" dirty="0" err="1"/>
              <a:t>color</a:t>
            </a:r>
            <a:r>
              <a:rPr lang="en-GB" dirty="0"/>
              <a:t> (if time permits)</a:t>
            </a:r>
          </a:p>
          <a:p>
            <a:pPr marL="177674" indent="-177674">
              <a:buFontTx/>
              <a:buChar char="-"/>
            </a:pPr>
            <a:r>
              <a:rPr lang="en-GB" dirty="0"/>
              <a:t>Lecture: blank plot + do calculations on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88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Reorganise slide + new curve with </a:t>
            </a:r>
            <a:r>
              <a:rPr lang="en-GB" dirty="0" err="1"/>
              <a:t>color</a:t>
            </a:r>
            <a:r>
              <a:rPr lang="en-GB" dirty="0"/>
              <a:t> curve</a:t>
            </a:r>
          </a:p>
          <a:p>
            <a:r>
              <a:rPr lang="en-GB" dirty="0"/>
              <a:t>- Lecture: keep free space for hand written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68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Reorganise slide + new curve with </a:t>
            </a:r>
            <a:r>
              <a:rPr lang="en-GB" dirty="0" err="1"/>
              <a:t>color</a:t>
            </a:r>
            <a:r>
              <a:rPr lang="en-GB" dirty="0"/>
              <a:t> curve</a:t>
            </a:r>
          </a:p>
          <a:p>
            <a:r>
              <a:rPr lang="en-GB" dirty="0"/>
              <a:t>- Lecture: keep free space for hand written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72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Reorganise slide + new curve with </a:t>
            </a:r>
            <a:r>
              <a:rPr lang="en-GB" dirty="0" err="1"/>
              <a:t>color</a:t>
            </a:r>
            <a:r>
              <a:rPr lang="en-GB" dirty="0"/>
              <a:t> curve</a:t>
            </a:r>
          </a:p>
          <a:p>
            <a:r>
              <a:rPr lang="en-GB" dirty="0"/>
              <a:t>- Lecture: keep free space for hand written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927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Reorganise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8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Reorganise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60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Reorganise slide</a:t>
            </a:r>
          </a:p>
          <a:p>
            <a:r>
              <a:rPr lang="en-GB" dirty="0"/>
              <a:t>- Lecture: do the demo live on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77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4FABC58-0DF7-44BD-A17C-B91E856B9038}" type="datetime1">
              <a:rPr lang="en-GB" smtClean="0"/>
              <a:t>27/04/2022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Frequency Response – Nyquist - Bode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3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1084" y="18288"/>
            <a:ext cx="6027174" cy="32918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dirty="0"/>
              <a:t>Control Section 4.2: Frequency Response – Nyquist - Bode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2207" y="18288"/>
            <a:ext cx="774595" cy="329184"/>
          </a:xfrm>
        </p:spPr>
        <p:txBody>
          <a:bodyPr/>
          <a:lstStyle>
            <a:lvl1pPr algn="r">
              <a:defRPr/>
            </a:lvl1pPr>
          </a:lstStyle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2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5B21F83-B6C7-4781-856E-1F5B9E4302CC}" type="datetime1">
              <a:rPr lang="en-GB" smtClean="0"/>
              <a:t>27/04/2022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0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880000"/>
            <a:ext cx="7920000" cy="108000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Frequency Response – Nyquist - Bode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38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2D9BEC1-8870-4A72-9AE4-17AA412C12EA}" type="datetime1">
              <a:rPr lang="en-GB" smtClean="0"/>
              <a:t>27/04/2022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77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3937" y="18288"/>
            <a:ext cx="6194323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Control Section 4.2: Frequency Response – Nyquist - Bode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8258" y="18288"/>
            <a:ext cx="37854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1">
                <a:solidFill>
                  <a:srgbClr val="FFFFFF"/>
                </a:solidFill>
              </a:defRPr>
            </a:lvl1pPr>
          </a:lstStyle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4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indent="-137157" algn="l" defTabSz="68578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37157" algn="l" defTabSz="68578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61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18" indent="-102868" algn="l" defTabSz="68578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31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2987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4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5.xml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6.xml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customXml" Target="../ink/ink1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7.png"/><Relationship Id="rId42" Type="http://schemas.openxmlformats.org/officeDocument/2006/relationships/image" Target="../media/image25.png"/><Relationship Id="rId47" Type="http://schemas.openxmlformats.org/officeDocument/2006/relationships/customXml" Target="../ink/ink26.xml"/><Relationship Id="rId63" Type="http://schemas.openxmlformats.org/officeDocument/2006/relationships/customXml" Target="../ink/ink37.xml"/><Relationship Id="rId68" Type="http://schemas.openxmlformats.org/officeDocument/2006/relationships/customXml" Target="../ink/ink40.xml"/><Relationship Id="rId84" Type="http://schemas.openxmlformats.org/officeDocument/2006/relationships/image" Target="../media/image41.png"/><Relationship Id="rId89" Type="http://schemas.openxmlformats.org/officeDocument/2006/relationships/customXml" Target="../ink/ink51.xml"/><Relationship Id="rId16" Type="http://schemas.openxmlformats.org/officeDocument/2006/relationships/customXml" Target="../ink/ink7.xml"/><Relationship Id="rId11" Type="http://schemas.openxmlformats.org/officeDocument/2006/relationships/image" Target="../media/image12.png"/><Relationship Id="rId32" Type="http://schemas.openxmlformats.org/officeDocument/2006/relationships/customXml" Target="../ink/ink16.xml"/><Relationship Id="rId37" Type="http://schemas.openxmlformats.org/officeDocument/2006/relationships/customXml" Target="../ink/ink20.xml"/><Relationship Id="rId53" Type="http://schemas.openxmlformats.org/officeDocument/2006/relationships/image" Target="../media/image28.png"/><Relationship Id="rId58" Type="http://schemas.openxmlformats.org/officeDocument/2006/relationships/customXml" Target="../ink/ink34.xml"/><Relationship Id="rId74" Type="http://schemas.openxmlformats.org/officeDocument/2006/relationships/image" Target="../media/image36.png"/><Relationship Id="rId79" Type="http://schemas.openxmlformats.org/officeDocument/2006/relationships/customXml" Target="../ink/ink46.xml"/><Relationship Id="rId5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43" Type="http://schemas.openxmlformats.org/officeDocument/2006/relationships/customXml" Target="../ink/ink23.xml"/><Relationship Id="rId48" Type="http://schemas.openxmlformats.org/officeDocument/2006/relationships/image" Target="../media/image27.png"/><Relationship Id="rId56" Type="http://schemas.openxmlformats.org/officeDocument/2006/relationships/image" Target="../media/image29.png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77" Type="http://schemas.openxmlformats.org/officeDocument/2006/relationships/customXml" Target="../ink/ink45.xml"/><Relationship Id="rId8" Type="http://schemas.openxmlformats.org/officeDocument/2006/relationships/customXml" Target="../ink/ink3.xml"/><Relationship Id="rId51" Type="http://schemas.openxmlformats.org/officeDocument/2006/relationships/customXml" Target="../ink/ink29.xml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49.xml"/><Relationship Id="rId3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6.png"/><Relationship Id="rId59" Type="http://schemas.openxmlformats.org/officeDocument/2006/relationships/customXml" Target="../ink/ink35.xml"/><Relationship Id="rId67" Type="http://schemas.openxmlformats.org/officeDocument/2006/relationships/image" Target="../media/image33.png"/><Relationship Id="rId20" Type="http://schemas.openxmlformats.org/officeDocument/2006/relationships/customXml" Target="../ink/ink9.xml"/><Relationship Id="rId41" Type="http://schemas.openxmlformats.org/officeDocument/2006/relationships/customXml" Target="../ink/ink22.xml"/><Relationship Id="rId54" Type="http://schemas.openxmlformats.org/officeDocument/2006/relationships/customXml" Target="../ink/ink31.xml"/><Relationship Id="rId62" Type="http://schemas.openxmlformats.org/officeDocument/2006/relationships/image" Target="../media/image31.png"/><Relationship Id="rId70" Type="http://schemas.openxmlformats.org/officeDocument/2006/relationships/customXml" Target="../ink/ink41.xml"/><Relationship Id="rId75" Type="http://schemas.openxmlformats.org/officeDocument/2006/relationships/customXml" Target="../ink/ink44.xml"/><Relationship Id="rId83" Type="http://schemas.openxmlformats.org/officeDocument/2006/relationships/customXml" Target="../ink/ink48.xml"/><Relationship Id="rId8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9.xml"/><Relationship Id="rId49" Type="http://schemas.openxmlformats.org/officeDocument/2006/relationships/customXml" Target="../ink/ink27.xml"/><Relationship Id="rId57" Type="http://schemas.openxmlformats.org/officeDocument/2006/relationships/customXml" Target="../ink/ink33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customXml" Target="../ink/ink24.xml"/><Relationship Id="rId52" Type="http://schemas.openxmlformats.org/officeDocument/2006/relationships/customXml" Target="../ink/ink30.xml"/><Relationship Id="rId60" Type="http://schemas.openxmlformats.org/officeDocument/2006/relationships/image" Target="../media/image30.png"/><Relationship Id="rId65" Type="http://schemas.openxmlformats.org/officeDocument/2006/relationships/image" Target="../media/image32.png"/><Relationship Id="rId73" Type="http://schemas.openxmlformats.org/officeDocument/2006/relationships/customXml" Target="../ink/ink43.xml"/><Relationship Id="rId78" Type="http://schemas.openxmlformats.org/officeDocument/2006/relationships/image" Target="../media/image38.png"/><Relationship Id="rId81" Type="http://schemas.openxmlformats.org/officeDocument/2006/relationships/customXml" Target="../ink/ink47.xml"/><Relationship Id="rId86" Type="http://schemas.openxmlformats.org/officeDocument/2006/relationships/image" Target="../media/image4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9" Type="http://schemas.openxmlformats.org/officeDocument/2006/relationships/customXml" Target="../ink/ink21.xml"/><Relationship Id="rId34" Type="http://schemas.openxmlformats.org/officeDocument/2006/relationships/customXml" Target="../ink/ink18.xml"/><Relationship Id="rId50" Type="http://schemas.openxmlformats.org/officeDocument/2006/relationships/customXml" Target="../ink/ink28.xml"/><Relationship Id="rId55" Type="http://schemas.openxmlformats.org/officeDocument/2006/relationships/customXml" Target="../ink/ink32.xml"/><Relationship Id="rId76" Type="http://schemas.openxmlformats.org/officeDocument/2006/relationships/image" Target="../media/image37.png"/><Relationship Id="rId7" Type="http://schemas.openxmlformats.org/officeDocument/2006/relationships/image" Target="../media/image10.png"/><Relationship Id="rId71" Type="http://schemas.openxmlformats.org/officeDocument/2006/relationships/customXml" Target="../ink/ink42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1.png"/><Relationship Id="rId24" Type="http://schemas.openxmlformats.org/officeDocument/2006/relationships/customXml" Target="../ink/ink11.xml"/><Relationship Id="rId40" Type="http://schemas.openxmlformats.org/officeDocument/2006/relationships/image" Target="../media/image24.png"/><Relationship Id="rId45" Type="http://schemas.openxmlformats.org/officeDocument/2006/relationships/customXml" Target="../ink/ink25.xml"/><Relationship Id="rId66" Type="http://schemas.openxmlformats.org/officeDocument/2006/relationships/customXml" Target="../ink/ink39.xml"/><Relationship Id="rId87" Type="http://schemas.openxmlformats.org/officeDocument/2006/relationships/customXml" Target="../ink/ink50.xml"/><Relationship Id="rId61" Type="http://schemas.openxmlformats.org/officeDocument/2006/relationships/customXml" Target="../ink/ink36.xml"/><Relationship Id="rId82" Type="http://schemas.openxmlformats.org/officeDocument/2006/relationships/image" Target="../media/image40.png"/><Relationship Id="rId1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2.png"/><Relationship Id="rId42" Type="http://schemas.openxmlformats.org/officeDocument/2006/relationships/customXml" Target="../ink/ink70.xml"/><Relationship Id="rId47" Type="http://schemas.openxmlformats.org/officeDocument/2006/relationships/image" Target="../media/image18.png"/><Relationship Id="rId63" Type="http://schemas.openxmlformats.org/officeDocument/2006/relationships/customXml" Target="../ink/ink85.xml"/><Relationship Id="rId68" Type="http://schemas.openxmlformats.org/officeDocument/2006/relationships/image" Target="../media/image68.png"/><Relationship Id="rId84" Type="http://schemas.openxmlformats.org/officeDocument/2006/relationships/customXml" Target="../ink/ink96.xml"/><Relationship Id="rId89" Type="http://schemas.openxmlformats.org/officeDocument/2006/relationships/image" Target="../media/image78.png"/><Relationship Id="rId16" Type="http://schemas.openxmlformats.org/officeDocument/2006/relationships/customXml" Target="../ink/ink57.xml"/><Relationship Id="rId11" Type="http://schemas.openxmlformats.org/officeDocument/2006/relationships/image" Target="../media/image47.png"/><Relationship Id="rId32" Type="http://schemas.openxmlformats.org/officeDocument/2006/relationships/customXml" Target="../ink/ink65.xml"/><Relationship Id="rId37" Type="http://schemas.openxmlformats.org/officeDocument/2006/relationships/image" Target="../media/image60.png"/><Relationship Id="rId53" Type="http://schemas.openxmlformats.org/officeDocument/2006/relationships/customXml" Target="../ink/ink77.xml"/><Relationship Id="rId58" Type="http://schemas.openxmlformats.org/officeDocument/2006/relationships/customXml" Target="../ink/ink81.xml"/><Relationship Id="rId74" Type="http://schemas.openxmlformats.org/officeDocument/2006/relationships/customXml" Target="../ink/ink91.xml"/><Relationship Id="rId79" Type="http://schemas.openxmlformats.org/officeDocument/2006/relationships/image" Target="../media/image73.png"/><Relationship Id="rId102" Type="http://schemas.openxmlformats.org/officeDocument/2006/relationships/customXml" Target="../ink/ink105.xml"/><Relationship Id="rId5" Type="http://schemas.openxmlformats.org/officeDocument/2006/relationships/image" Target="../media/image44.png"/><Relationship Id="rId90" Type="http://schemas.openxmlformats.org/officeDocument/2006/relationships/customXml" Target="../ink/ink99.xml"/><Relationship Id="rId95" Type="http://schemas.openxmlformats.org/officeDocument/2006/relationships/image" Target="../media/image81.png"/><Relationship Id="rId22" Type="http://schemas.openxmlformats.org/officeDocument/2006/relationships/customXml" Target="../ink/ink60.xml"/><Relationship Id="rId27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customXml" Target="../ink/ink73.xml"/><Relationship Id="rId64" Type="http://schemas.openxmlformats.org/officeDocument/2006/relationships/image" Target="../media/image66.png"/><Relationship Id="rId69" Type="http://schemas.openxmlformats.org/officeDocument/2006/relationships/customXml" Target="../ink/ink88.xml"/><Relationship Id="rId80" Type="http://schemas.openxmlformats.org/officeDocument/2006/relationships/customXml" Target="../ink/ink94.xml"/><Relationship Id="rId85" Type="http://schemas.openxmlformats.org/officeDocument/2006/relationships/image" Target="../media/image76.png"/><Relationship Id="rId12" Type="http://schemas.openxmlformats.org/officeDocument/2006/relationships/customXml" Target="../ink/ink55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65.png"/><Relationship Id="rId67" Type="http://schemas.openxmlformats.org/officeDocument/2006/relationships/customXml" Target="../ink/ink87.xml"/><Relationship Id="rId20" Type="http://schemas.openxmlformats.org/officeDocument/2006/relationships/customXml" Target="../ink/ink59.xml"/><Relationship Id="rId41" Type="http://schemas.openxmlformats.org/officeDocument/2006/relationships/image" Target="../media/image62.png"/><Relationship Id="rId54" Type="http://schemas.openxmlformats.org/officeDocument/2006/relationships/customXml" Target="../ink/ink78.xml"/><Relationship Id="rId62" Type="http://schemas.openxmlformats.org/officeDocument/2006/relationships/customXml" Target="../ink/ink84.xml"/><Relationship Id="rId70" Type="http://schemas.openxmlformats.org/officeDocument/2006/relationships/customXml" Target="../ink/ink89.xml"/><Relationship Id="rId75" Type="http://schemas.openxmlformats.org/officeDocument/2006/relationships/image" Target="../media/image71.png"/><Relationship Id="rId83" Type="http://schemas.openxmlformats.org/officeDocument/2006/relationships/image" Target="../media/image75.png"/><Relationship Id="rId88" Type="http://schemas.openxmlformats.org/officeDocument/2006/relationships/customXml" Target="../ink/ink98.xml"/><Relationship Id="rId91" Type="http://schemas.openxmlformats.org/officeDocument/2006/relationships/image" Target="../media/image79.png"/><Relationship Id="rId96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customXml" Target="../ink/ink74.xml"/><Relationship Id="rId57" Type="http://schemas.openxmlformats.org/officeDocument/2006/relationships/customXml" Target="../ink/ink80.xml"/><Relationship Id="rId10" Type="http://schemas.openxmlformats.org/officeDocument/2006/relationships/customXml" Target="../ink/ink54.xml"/><Relationship Id="rId31" Type="http://schemas.openxmlformats.org/officeDocument/2006/relationships/image" Target="../media/image57.png"/><Relationship Id="rId44" Type="http://schemas.openxmlformats.org/officeDocument/2006/relationships/customXml" Target="../ink/ink71.xml"/><Relationship Id="rId52" Type="http://schemas.openxmlformats.org/officeDocument/2006/relationships/image" Target="../media/image26.png"/><Relationship Id="rId60" Type="http://schemas.openxmlformats.org/officeDocument/2006/relationships/customXml" Target="../ink/ink82.xml"/><Relationship Id="rId65" Type="http://schemas.openxmlformats.org/officeDocument/2006/relationships/customXml" Target="../ink/ink86.xml"/><Relationship Id="rId73" Type="http://schemas.openxmlformats.org/officeDocument/2006/relationships/image" Target="../media/image70.png"/><Relationship Id="rId78" Type="http://schemas.openxmlformats.org/officeDocument/2006/relationships/customXml" Target="../ink/ink93.xml"/><Relationship Id="rId81" Type="http://schemas.openxmlformats.org/officeDocument/2006/relationships/image" Target="../media/image74.png"/><Relationship Id="rId86" Type="http://schemas.openxmlformats.org/officeDocument/2006/relationships/customXml" Target="../ink/ink97.xml"/><Relationship Id="rId94" Type="http://schemas.openxmlformats.org/officeDocument/2006/relationships/customXml" Target="../ink/ink101.xml"/><Relationship Id="rId99" Type="http://schemas.openxmlformats.org/officeDocument/2006/relationships/image" Target="../media/image83.png"/><Relationship Id="rId101" Type="http://schemas.openxmlformats.org/officeDocument/2006/relationships/image" Target="../media/image84.png"/><Relationship Id="rId4" Type="http://schemas.openxmlformats.org/officeDocument/2006/relationships/image" Target="../media/image910.png"/><Relationship Id="rId9" Type="http://schemas.openxmlformats.org/officeDocument/2006/relationships/image" Target="../media/image46.png"/><Relationship Id="rId13" Type="http://schemas.openxmlformats.org/officeDocument/2006/relationships/image" Target="../media/image48.png"/><Relationship Id="rId18" Type="http://schemas.openxmlformats.org/officeDocument/2006/relationships/customXml" Target="../ink/ink58.xml"/><Relationship Id="rId39" Type="http://schemas.openxmlformats.org/officeDocument/2006/relationships/image" Target="../media/image61.png"/><Relationship Id="rId34" Type="http://schemas.openxmlformats.org/officeDocument/2006/relationships/customXml" Target="../ink/ink66.xml"/><Relationship Id="rId50" Type="http://schemas.openxmlformats.org/officeDocument/2006/relationships/customXml" Target="../ink/ink75.xml"/><Relationship Id="rId55" Type="http://schemas.openxmlformats.org/officeDocument/2006/relationships/image" Target="../media/image25.png"/><Relationship Id="rId76" Type="http://schemas.openxmlformats.org/officeDocument/2006/relationships/customXml" Target="../ink/ink92.xml"/><Relationship Id="rId97" Type="http://schemas.openxmlformats.org/officeDocument/2006/relationships/image" Target="../media/image82.png"/><Relationship Id="rId7" Type="http://schemas.openxmlformats.org/officeDocument/2006/relationships/image" Target="../media/image45.png"/><Relationship Id="rId71" Type="http://schemas.openxmlformats.org/officeDocument/2006/relationships/image" Target="../media/image69.png"/><Relationship Id="rId92" Type="http://schemas.openxmlformats.org/officeDocument/2006/relationships/customXml" Target="../ink/ink100.xml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56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64.png"/><Relationship Id="rId66" Type="http://schemas.openxmlformats.org/officeDocument/2006/relationships/image" Target="../media/image67.png"/><Relationship Id="rId87" Type="http://schemas.openxmlformats.org/officeDocument/2006/relationships/image" Target="../media/image77.png"/><Relationship Id="rId61" Type="http://schemas.openxmlformats.org/officeDocument/2006/relationships/customXml" Target="../ink/ink83.xml"/><Relationship Id="rId82" Type="http://schemas.openxmlformats.org/officeDocument/2006/relationships/customXml" Target="../ink/ink95.xml"/><Relationship Id="rId19" Type="http://schemas.openxmlformats.org/officeDocument/2006/relationships/image" Target="../media/image51.png"/><Relationship Id="rId14" Type="http://schemas.openxmlformats.org/officeDocument/2006/relationships/customXml" Target="../ink/ink56.xml"/><Relationship Id="rId30" Type="http://schemas.openxmlformats.org/officeDocument/2006/relationships/customXml" Target="../ink/ink64.xml"/><Relationship Id="rId35" Type="http://schemas.openxmlformats.org/officeDocument/2006/relationships/image" Target="../media/image59.png"/><Relationship Id="rId56" Type="http://schemas.openxmlformats.org/officeDocument/2006/relationships/customXml" Target="../ink/ink79.xml"/><Relationship Id="rId77" Type="http://schemas.openxmlformats.org/officeDocument/2006/relationships/image" Target="../media/image72.png"/><Relationship Id="rId100" Type="http://schemas.openxmlformats.org/officeDocument/2006/relationships/customXml" Target="../ink/ink104.xml"/><Relationship Id="rId8" Type="http://schemas.openxmlformats.org/officeDocument/2006/relationships/customXml" Target="../ink/ink53.xml"/><Relationship Id="rId51" Type="http://schemas.openxmlformats.org/officeDocument/2006/relationships/customXml" Target="../ink/ink76.xml"/><Relationship Id="rId72" Type="http://schemas.openxmlformats.org/officeDocument/2006/relationships/customXml" Target="../ink/ink90.xml"/><Relationship Id="rId93" Type="http://schemas.openxmlformats.org/officeDocument/2006/relationships/image" Target="../media/image80.png"/><Relationship Id="rId98" Type="http://schemas.openxmlformats.org/officeDocument/2006/relationships/customXml" Target="../ink/ink10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customXml" Target="../ink/ink112.xml"/><Relationship Id="rId26" Type="http://schemas.openxmlformats.org/officeDocument/2006/relationships/image" Target="../media/image95.png"/><Relationship Id="rId39" Type="http://schemas.openxmlformats.org/officeDocument/2006/relationships/image" Target="../media/image101.png"/><Relationship Id="rId21" Type="http://schemas.openxmlformats.org/officeDocument/2006/relationships/customXml" Target="../ink/ink115.xml"/><Relationship Id="rId34" Type="http://schemas.openxmlformats.org/officeDocument/2006/relationships/customXml" Target="../ink/ink122.xml"/><Relationship Id="rId7" Type="http://schemas.openxmlformats.org/officeDocument/2006/relationships/image" Target="../media/image88.png"/><Relationship Id="rId12" Type="http://schemas.openxmlformats.org/officeDocument/2006/relationships/customXml" Target="../ink/ink109.xml"/><Relationship Id="rId17" Type="http://schemas.openxmlformats.org/officeDocument/2006/relationships/image" Target="../media/image18.png"/><Relationship Id="rId25" Type="http://schemas.openxmlformats.org/officeDocument/2006/relationships/customXml" Target="../ink/ink117.xml"/><Relationship Id="rId33" Type="http://schemas.openxmlformats.org/officeDocument/2006/relationships/image" Target="../media/image98.png"/><Relationship Id="rId38" Type="http://schemas.openxmlformats.org/officeDocument/2006/relationships/customXml" Target="../ink/ink124.xml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11.xml"/><Relationship Id="rId20" Type="http://schemas.openxmlformats.org/officeDocument/2006/relationships/customXml" Target="../ink/ink114.xml"/><Relationship Id="rId29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90.png"/><Relationship Id="rId24" Type="http://schemas.openxmlformats.org/officeDocument/2006/relationships/image" Target="../media/image94.png"/><Relationship Id="rId32" Type="http://schemas.openxmlformats.org/officeDocument/2006/relationships/customXml" Target="../ink/ink121.xml"/><Relationship Id="rId37" Type="http://schemas.openxmlformats.org/officeDocument/2006/relationships/image" Target="../media/image100.png"/><Relationship Id="rId5" Type="http://schemas.openxmlformats.org/officeDocument/2006/relationships/image" Target="../media/image87.png"/><Relationship Id="rId15" Type="http://schemas.openxmlformats.org/officeDocument/2006/relationships/image" Target="../media/image92.png"/><Relationship Id="rId23" Type="http://schemas.openxmlformats.org/officeDocument/2006/relationships/customXml" Target="../ink/ink116.xml"/><Relationship Id="rId28" Type="http://schemas.openxmlformats.org/officeDocument/2006/relationships/image" Target="../media/image96.png"/><Relationship Id="rId36" Type="http://schemas.openxmlformats.org/officeDocument/2006/relationships/customXml" Target="../ink/ink123.xml"/><Relationship Id="rId10" Type="http://schemas.openxmlformats.org/officeDocument/2006/relationships/customXml" Target="../ink/ink108.xml"/><Relationship Id="rId19" Type="http://schemas.openxmlformats.org/officeDocument/2006/relationships/customXml" Target="../ink/ink113.xml"/><Relationship Id="rId31" Type="http://schemas.openxmlformats.org/officeDocument/2006/relationships/customXml" Target="../ink/ink120.xml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customXml" Target="../ink/ink110.xml"/><Relationship Id="rId22" Type="http://schemas.openxmlformats.org/officeDocument/2006/relationships/image" Target="../media/image93.png"/><Relationship Id="rId27" Type="http://schemas.openxmlformats.org/officeDocument/2006/relationships/customXml" Target="../ink/ink118.xml"/><Relationship Id="rId30" Type="http://schemas.openxmlformats.org/officeDocument/2006/relationships/image" Target="../media/image97.png"/><Relationship Id="rId35" Type="http://schemas.openxmlformats.org/officeDocument/2006/relationships/image" Target="../media/image99.png"/><Relationship Id="rId8" Type="http://schemas.openxmlformats.org/officeDocument/2006/relationships/customXml" Target="../ink/ink107.xml"/><Relationship Id="rId3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/>
              <a:t>Dynamics &amp; Control 3</a:t>
            </a:r>
            <a:br>
              <a:rPr lang="en-US" sz="1800" dirty="0"/>
            </a:br>
            <a:r>
              <a:rPr lang="en-US" dirty="0"/>
              <a:t>CONTROL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1" y="3505201"/>
            <a:ext cx="7566949" cy="3208117"/>
          </a:xfrm>
        </p:spPr>
        <p:txBody>
          <a:bodyPr>
            <a:normAutofit/>
          </a:bodyPr>
          <a:lstStyle/>
          <a:p>
            <a:r>
              <a:rPr lang="en-GB" sz="3200" dirty="0"/>
              <a:t>Section 4.2:</a:t>
            </a:r>
          </a:p>
          <a:p>
            <a:r>
              <a:rPr lang="en-GB" sz="3200" b="1" dirty="0"/>
              <a:t>Frequency Domain Analysis</a:t>
            </a:r>
            <a:endParaRPr lang="en-GB" sz="1600" dirty="0"/>
          </a:p>
          <a:p>
            <a:endParaRPr lang="en-US" sz="1600" dirty="0"/>
          </a:p>
          <a:p>
            <a:r>
              <a:rPr lang="en-US" sz="1600" dirty="0"/>
              <a:t>Dr. Olaoluwa Popoola</a:t>
            </a:r>
          </a:p>
          <a:p>
            <a:r>
              <a:rPr lang="en-US" sz="1600" dirty="0"/>
              <a:t>Email: </a:t>
            </a:r>
            <a:r>
              <a:rPr lang="en-US" sz="1600" u="sng" dirty="0" err="1">
                <a:solidFill>
                  <a:srgbClr val="0070C0"/>
                </a:solidFill>
              </a:rPr>
              <a:t>Olaoluwa.popoola@glasgow.ac.uk</a:t>
            </a:r>
            <a:endParaRPr lang="en-US" sz="1600" u="sng" dirty="0">
              <a:solidFill>
                <a:srgbClr val="0070C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Notes adapted from Dr. Henrik </a:t>
            </a:r>
            <a:r>
              <a:rPr lang="en-US" sz="1600" dirty="0" err="1"/>
              <a:t>Gollee’s</a:t>
            </a:r>
            <a:r>
              <a:rPr lang="en-US" sz="1600" dirty="0"/>
              <a:t> notes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534E5C-E546-4E3A-F408-CD556B529D8C}"/>
                  </a:ext>
                </a:extLst>
              </p14:cNvPr>
              <p14:cNvContentPartPr/>
              <p14:nvPr/>
            </p14:nvContentPartPr>
            <p14:xfrm>
              <a:off x="5753160" y="5045400"/>
              <a:ext cx="361800" cy="56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534E5C-E546-4E3A-F408-CD556B529D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3800" y="5036040"/>
                <a:ext cx="380520" cy="5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37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2AED-E68A-4E81-B0D0-384058B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Example/Exercise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AB822-13A1-4035-AFA8-FA354BAA3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Draw the Nyquist plot of the transfer functions:</a:t>
                </a:r>
              </a:p>
              <a:p>
                <a:endParaRPr lang="en-GB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endParaRPr lang="en-GB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AB822-13A1-4035-AFA8-FA354BAA3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C7E8B-043F-4C7A-A5C0-D9B025D3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Frequency Response – Nyquist - Bode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56A8C-E1AA-4065-9E4C-CEA2A965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10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F3B2C2-9837-9189-6218-1F90EC9A7991}"/>
                  </a:ext>
                </a:extLst>
              </p14:cNvPr>
              <p14:cNvContentPartPr/>
              <p14:nvPr/>
            </p14:nvContentPartPr>
            <p14:xfrm>
              <a:off x="1004040" y="2064600"/>
              <a:ext cx="7932960" cy="467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F3B2C2-9837-9189-6218-1F90EC9A79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680" y="2055240"/>
                <a:ext cx="7951680" cy="46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16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2AED-E68A-4E81-B0D0-384058B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Example/Exercise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AB822-13A1-4035-AFA8-FA354BAA3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Draw the Nyquist plot of the transfer functions:</a:t>
                </a:r>
              </a:p>
              <a:p>
                <a:endParaRPr lang="en-GB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endParaRPr lang="en-GB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AB822-13A1-4035-AFA8-FA354BAA3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C7E8B-043F-4C7A-A5C0-D9B025D3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Frequency Response – Nyquist - Bode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56A8C-E1AA-4065-9E4C-CEA2A965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11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92EAD8-77E1-4D95-A7C2-9F062C722E4C}"/>
                  </a:ext>
                </a:extLst>
              </p14:cNvPr>
              <p14:cNvContentPartPr/>
              <p14:nvPr/>
            </p14:nvContentPartPr>
            <p14:xfrm>
              <a:off x="1458360" y="2089800"/>
              <a:ext cx="7002000" cy="418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92EAD8-77E1-4D95-A7C2-9F062C722E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9000" y="2080440"/>
                <a:ext cx="7020720" cy="42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29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Using </a:t>
            </a:r>
            <a:r>
              <a:rPr lang="en-GB" sz="3200" dirty="0" err="1"/>
              <a:t>Matlab</a:t>
            </a:r>
            <a:r>
              <a:rPr lang="en-GB" sz="3200" dirty="0"/>
              <a:t> to plot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num>
                                    <m:den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𝟏𝟎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pPr>
                  <a:spcBef>
                    <a:spcPts val="1800"/>
                  </a:spcBef>
                </a:pPr>
                <a:r>
                  <a:rPr lang="en-GB" dirty="0"/>
                  <a:t>In </a:t>
                </a:r>
                <a:r>
                  <a:rPr lang="en-GB" dirty="0" err="1"/>
                  <a:t>Matlab</a:t>
                </a:r>
                <a:r>
                  <a:rPr lang="en-GB" dirty="0"/>
                  <a:t>, it can be represented as a transfer function object:</a:t>
                </a:r>
              </a:p>
              <a:p>
                <a:pPr algn="ctr"/>
                <a:r>
                  <a:rPr lang="en-GB" dirty="0"/>
                  <a:t>sys = </a:t>
                </a:r>
                <a:r>
                  <a:rPr lang="en-GB" dirty="0" err="1"/>
                  <a:t>tf</a:t>
                </a:r>
                <a:r>
                  <a:rPr lang="en-GB" dirty="0"/>
                  <a:t>([100 10],[1/100 1/5 1 0]);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Root locus: </a:t>
                </a:r>
                <a:r>
                  <a:rPr lang="en-GB" dirty="0" err="1"/>
                  <a:t>rlocus</a:t>
                </a:r>
                <a:r>
                  <a:rPr lang="en-GB" dirty="0"/>
                  <a:t>(sys)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err="1"/>
                  <a:t>Nyquist</a:t>
                </a:r>
                <a:r>
                  <a:rPr lang="en-GB" dirty="0"/>
                  <a:t> plot: </a:t>
                </a:r>
                <a:r>
                  <a:rPr lang="en-GB" dirty="0" err="1"/>
                  <a:t>nyquist</a:t>
                </a:r>
                <a:r>
                  <a:rPr lang="en-GB" dirty="0"/>
                  <a:t>(sys) </a:t>
                </a:r>
              </a:p>
              <a:p>
                <a:pPr marL="685791" lvl="1" indent="-342900"/>
                <a:r>
                  <a:rPr lang="en-GB" dirty="0"/>
                  <a:t>N.B. : don’t forget to switch off the display of negative frequencies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F8AFBB-CF3C-1BF1-2C99-52511ABC57BA}"/>
                  </a:ext>
                </a:extLst>
              </p14:cNvPr>
              <p14:cNvContentPartPr/>
              <p14:nvPr/>
            </p14:nvContentPartPr>
            <p14:xfrm>
              <a:off x="2803680" y="4077360"/>
              <a:ext cx="4110840" cy="140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F8AFBB-CF3C-1BF1-2C99-52511ABC57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4320" y="4068000"/>
                <a:ext cx="4129560" cy="14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5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ED36-0D04-49A3-89CF-E1DC97D2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/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CC31-1457-4083-8C74-895CA303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Objectives: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Draw Nyquist Plots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Examples </a:t>
            </a:r>
            <a:r>
              <a:rPr lang="en-GB"/>
              <a:t>on Nyquist Plots</a:t>
            </a:r>
            <a:endParaRPr lang="en-GB" dirty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Start discussion on Bode Plots</a:t>
            </a:r>
          </a:p>
          <a:p>
            <a:endParaRPr lang="en-GB" dirty="0"/>
          </a:p>
          <a:p>
            <a:r>
              <a:rPr lang="en-GB" b="1" dirty="0"/>
              <a:t>Prerequisites: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Transfer functions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Complex number and algebra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3A8A-8D5E-4031-ADF3-A5318A50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C453-C1E1-4079-BFCF-F11B4F17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89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quist plot for a simple integrato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1" y="2054343"/>
            <a:ext cx="3137763" cy="2841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Review: integrators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91" y="1423359"/>
                <a:ext cx="8919713" cy="126196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GB" b="1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GB" b="1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/>
              </a:p>
              <a:p>
                <a:pPr algn="ctr"/>
                <a:r>
                  <a:rPr lang="en-GB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91" y="1423359"/>
                <a:ext cx="8919713" cy="1261968"/>
              </a:xfrm>
              <a:blipFill>
                <a:blip r:embed="rId4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Nyquist plot for a double integrator.">
            <a:extLst>
              <a:ext uri="{FF2B5EF4-FFF2-40B4-BE49-F238E27FC236}">
                <a16:creationId xmlns:a16="http://schemas.microsoft.com/office/drawing/2014/main" id="{AE4FD782-A8FD-5EC8-DF03-9E37F558B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74" y="2252751"/>
            <a:ext cx="2933241" cy="2747512"/>
          </a:xfrm>
          <a:prstGeom prst="rect">
            <a:avLst/>
          </a:prstGeom>
        </p:spPr>
      </p:pic>
      <p:pic>
        <p:nvPicPr>
          <p:cNvPr id="8" name="Picture 7" descr="Nyquist plot for a triple integrator.">
            <a:extLst>
              <a:ext uri="{FF2B5EF4-FFF2-40B4-BE49-F238E27FC236}">
                <a16:creationId xmlns:a16="http://schemas.microsoft.com/office/drawing/2014/main" id="{F904C961-B871-8390-0CD9-7A284947E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937" y="2745465"/>
            <a:ext cx="2930948" cy="29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quist plot for a simple lag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08" y="3353592"/>
            <a:ext cx="3753239" cy="3504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2653" y="1223663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GB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𝒋𝒃</m:t>
                        </m:r>
                      </m:num>
                      <m:den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𝒕𝒂</m:t>
                    </m:r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GB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GB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GB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GB" b="1" dirty="0"/>
              </a:p>
              <a:p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This can be seen to have a phase of </a:t>
                </a:r>
                <a:r>
                  <a:rPr lang="en-GB" b="1" dirty="0"/>
                  <a:t>–tan</a:t>
                </a:r>
                <a:r>
                  <a:rPr lang="en-GB" b="1" baseline="30000" dirty="0"/>
                  <a:t>-1</a:t>
                </a:r>
                <a:r>
                  <a:rPr lang="el-GR" b="1" dirty="0"/>
                  <a:t>ω</a:t>
                </a:r>
                <a:r>
                  <a:rPr lang="en-GB" dirty="0"/>
                  <a:t>. This varies between </a:t>
                </a:r>
                <a:r>
                  <a:rPr lang="en-GB" b="1" dirty="0"/>
                  <a:t>0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and </a:t>
                </a:r>
                <a:r>
                  <a:rPr lang="en-GB" b="1" dirty="0"/>
                  <a:t>-90</a:t>
                </a:r>
                <a:r>
                  <a:rPr lang="en-GB" b="1" baseline="30000" dirty="0"/>
                  <a:t>0</a:t>
                </a:r>
                <a:r>
                  <a:rPr lang="en-GB" b="1" dirty="0"/>
                  <a:t> </a:t>
                </a:r>
                <a:r>
                  <a:rPr lang="en-GB" dirty="0"/>
                  <a:t>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 </a:t>
                </a:r>
              </a:p>
              <a:p>
                <a:endParaRPr lang="en-GB" sz="2200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The magnitude given by: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Which varies between 1 when </a:t>
                </a:r>
                <a:r>
                  <a:rPr lang="el-GR" dirty="0"/>
                  <a:t>ω</a:t>
                </a:r>
                <a:r>
                  <a:rPr lang="en-GB" dirty="0"/>
                  <a:t> = 0 </a:t>
                </a:r>
                <a:br>
                  <a:rPr lang="en-GB" dirty="0"/>
                </a:br>
                <a:r>
                  <a:rPr lang="en-GB" dirty="0"/>
                  <a:t>and zero 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653" y="1223663"/>
                <a:ext cx="8919713" cy="5374256"/>
              </a:xfrm>
              <a:blipFill>
                <a:blip r:embed="rId4"/>
                <a:stretch>
                  <a:fillRect l="-1138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Nyquist</a:t>
            </a:r>
            <a:r>
              <a:rPr lang="en-GB" dirty="0"/>
              <a:t> plot: A simple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3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6" y="1069636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GB" b="1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e>
                    </m:d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dirty="0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p>
                                <m:r>
                                  <a:rPr lang="en-GB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GB" b="1" dirty="0"/>
                  <a:t>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GB" b="1" dirty="0"/>
                  <a:t>=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𝐭𝐚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𝒋𝒓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6" y="1069636"/>
                <a:ext cx="8919713" cy="5374256"/>
              </a:xfrm>
              <a:blipFill>
                <a:blip r:embed="rId3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8288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err="1"/>
              <a:t>Nyquist</a:t>
            </a:r>
            <a:r>
              <a:rPr lang="en-GB" dirty="0"/>
              <a:t> plot: A simple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7DABE7C-E456-7433-66E1-39A7CF7D4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623765"/>
                  </p:ext>
                </p:extLst>
              </p:nvPr>
            </p:nvGraphicFramePr>
            <p:xfrm>
              <a:off x="120771" y="2252546"/>
              <a:ext cx="6747742" cy="3742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030">
                      <a:extLst>
                        <a:ext uri="{9D8B030D-6E8A-4147-A177-3AD203B41FA5}">
                          <a16:colId xmlns:a16="http://schemas.microsoft.com/office/drawing/2014/main" val="3503764005"/>
                        </a:ext>
                      </a:extLst>
                    </a:gridCol>
                    <a:gridCol w="1491328">
                      <a:extLst>
                        <a:ext uri="{9D8B030D-6E8A-4147-A177-3AD203B41FA5}">
                          <a16:colId xmlns:a16="http://schemas.microsoft.com/office/drawing/2014/main" val="72509006"/>
                        </a:ext>
                      </a:extLst>
                    </a:gridCol>
                    <a:gridCol w="1333461">
                      <a:extLst>
                        <a:ext uri="{9D8B030D-6E8A-4147-A177-3AD203B41FA5}">
                          <a16:colId xmlns:a16="http://schemas.microsoft.com/office/drawing/2014/main" val="1138611355"/>
                        </a:ext>
                      </a:extLst>
                    </a:gridCol>
                    <a:gridCol w="1450694">
                      <a:extLst>
                        <a:ext uri="{9D8B030D-6E8A-4147-A177-3AD203B41FA5}">
                          <a16:colId xmlns:a16="http://schemas.microsoft.com/office/drawing/2014/main" val="1440754570"/>
                        </a:ext>
                      </a:extLst>
                    </a:gridCol>
                    <a:gridCol w="1216229">
                      <a:extLst>
                        <a:ext uri="{9D8B030D-6E8A-4147-A177-3AD203B41FA5}">
                          <a16:colId xmlns:a16="http://schemas.microsoft.com/office/drawing/2014/main" val="3759357581"/>
                        </a:ext>
                      </a:extLst>
                    </a:gridCol>
                  </a:tblGrid>
                  <a:tr h="6686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754986"/>
                      </a:ext>
                    </a:extLst>
                  </a:tr>
                  <a:tr h="6801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0.707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0.1961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0.0995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71193"/>
                      </a:ext>
                    </a:extLst>
                  </a:tr>
                  <a:tr h="68015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oMath>
                          </a14:m>
                          <a:r>
                            <a:rPr lang="en-US" sz="2000" dirty="0"/>
                            <a:t>(deg)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-78.69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-84.29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7145636"/>
                      </a:ext>
                    </a:extLst>
                  </a:tr>
                  <a:tr h="68015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Polar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1∠0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0.71∠−45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0.196∠−78.7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0.099</m:t>
                                </m:r>
                              </m:oMath>
                            </m:oMathPara>
                          </a14:m>
                          <a:endParaRPr lang="en-GB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∠−84.29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733153"/>
                      </a:ext>
                    </a:extLst>
                  </a:tr>
                  <a:tr h="68015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1+j0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0.5 - 0.5j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0.04-j0.19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0.01-j0.10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7DABE7C-E456-7433-66E1-39A7CF7D4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623765"/>
                  </p:ext>
                </p:extLst>
              </p:nvPr>
            </p:nvGraphicFramePr>
            <p:xfrm>
              <a:off x="120771" y="2252546"/>
              <a:ext cx="6747742" cy="3742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030">
                      <a:extLst>
                        <a:ext uri="{9D8B030D-6E8A-4147-A177-3AD203B41FA5}">
                          <a16:colId xmlns:a16="http://schemas.microsoft.com/office/drawing/2014/main" val="3503764005"/>
                        </a:ext>
                      </a:extLst>
                    </a:gridCol>
                    <a:gridCol w="1491328">
                      <a:extLst>
                        <a:ext uri="{9D8B030D-6E8A-4147-A177-3AD203B41FA5}">
                          <a16:colId xmlns:a16="http://schemas.microsoft.com/office/drawing/2014/main" val="72509006"/>
                        </a:ext>
                      </a:extLst>
                    </a:gridCol>
                    <a:gridCol w="1333461">
                      <a:extLst>
                        <a:ext uri="{9D8B030D-6E8A-4147-A177-3AD203B41FA5}">
                          <a16:colId xmlns:a16="http://schemas.microsoft.com/office/drawing/2014/main" val="1138611355"/>
                        </a:ext>
                      </a:extLst>
                    </a:gridCol>
                    <a:gridCol w="1450694">
                      <a:extLst>
                        <a:ext uri="{9D8B030D-6E8A-4147-A177-3AD203B41FA5}">
                          <a16:colId xmlns:a16="http://schemas.microsoft.com/office/drawing/2014/main" val="1440754570"/>
                        </a:ext>
                      </a:extLst>
                    </a:gridCol>
                    <a:gridCol w="1216229">
                      <a:extLst>
                        <a:ext uri="{9D8B030D-6E8A-4147-A177-3AD203B41FA5}">
                          <a16:colId xmlns:a16="http://schemas.microsoft.com/office/drawing/2014/main" val="3759357581"/>
                        </a:ext>
                      </a:extLst>
                    </a:gridCol>
                  </a:tblGrid>
                  <a:tr h="66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" t="-5660" r="-439394" b="-47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754986"/>
                      </a:ext>
                    </a:extLst>
                  </a:tr>
                  <a:tr h="6801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" t="-103704" r="-439394" b="-3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0.707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0.1961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0.0995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71193"/>
                      </a:ext>
                    </a:extLst>
                  </a:tr>
                  <a:tr h="6939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" t="-200000" r="-439394" b="-25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-78.69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-84.29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7145636"/>
                      </a:ext>
                    </a:extLst>
                  </a:tr>
                  <a:tr h="99879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Polar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4746" t="-208861" r="-268644" b="-79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619" t="-208861" r="-201905" b="-79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333" t="-208861" r="-85965" b="-79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5208" t="-208861" r="-2083" b="-797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773315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1+j0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0.5 - 0.5j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0.04-j0.19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0.01-j0.10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4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Nyquist plot for a simple lag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563" y="1426538"/>
            <a:ext cx="3753239" cy="350413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A28C5E2-E510-EB00-F9CA-E086E8CA5687}"/>
              </a:ext>
            </a:extLst>
          </p:cNvPr>
          <p:cNvGrpSpPr/>
          <p:nvPr/>
        </p:nvGrpSpPr>
        <p:grpSpPr>
          <a:xfrm>
            <a:off x="6957745" y="1776563"/>
            <a:ext cx="162720" cy="273240"/>
            <a:chOff x="6957745" y="1776563"/>
            <a:chExt cx="16272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A210CE-27E5-3EF6-A172-0704EDCDC087}"/>
                    </a:ext>
                  </a:extLst>
                </p14:cNvPr>
                <p14:cNvContentPartPr/>
                <p14:nvPr/>
              </p14:nvContentPartPr>
              <p14:xfrm>
                <a:off x="7004905" y="1776563"/>
                <a:ext cx="25920" cy="17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A210CE-27E5-3EF6-A172-0704EDCDC0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95905" y="1767923"/>
                  <a:ext cx="43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10E3CA-9DCC-5139-D4B8-36D6EAC5F298}"/>
                    </a:ext>
                  </a:extLst>
                </p14:cNvPr>
                <p14:cNvContentPartPr/>
                <p14:nvPr/>
              </p14:nvContentPartPr>
              <p14:xfrm>
                <a:off x="6957745" y="1881683"/>
                <a:ext cx="104400" cy="2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10E3CA-9DCC-5139-D4B8-36D6EAC5F2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8745" y="1873043"/>
                  <a:ext cx="122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B7E4BB-2522-647F-AFCA-67A7C7727458}"/>
                    </a:ext>
                  </a:extLst>
                </p14:cNvPr>
                <p14:cNvContentPartPr/>
                <p14:nvPr/>
              </p14:nvContentPartPr>
              <p14:xfrm>
                <a:off x="7052785" y="1821203"/>
                <a:ext cx="67680" cy="228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B7E4BB-2522-647F-AFCA-67A7C77274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43785" y="1812203"/>
                  <a:ext cx="8532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8256D4-1657-A68C-BCFD-3F2ECB980566}"/>
              </a:ext>
            </a:extLst>
          </p:cNvPr>
          <p:cNvGrpSpPr/>
          <p:nvPr/>
        </p:nvGrpSpPr>
        <p:grpSpPr>
          <a:xfrm>
            <a:off x="7021105" y="4651883"/>
            <a:ext cx="134280" cy="248760"/>
            <a:chOff x="7021105" y="4651883"/>
            <a:chExt cx="1342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D9B3CA-F526-B9CD-2D01-DC121B959DBA}"/>
                    </a:ext>
                  </a:extLst>
                </p14:cNvPr>
                <p14:cNvContentPartPr/>
                <p14:nvPr/>
              </p14:nvContentPartPr>
              <p14:xfrm>
                <a:off x="7021105" y="4716323"/>
                <a:ext cx="60480" cy="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D9B3CA-F526-B9CD-2D01-DC121B959D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12105" y="4707683"/>
                  <a:ext cx="78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EBE2C0-61D5-A463-DD20-015C523B327B}"/>
                    </a:ext>
                  </a:extLst>
                </p14:cNvPr>
                <p14:cNvContentPartPr/>
                <p14:nvPr/>
              </p14:nvContentPartPr>
              <p14:xfrm>
                <a:off x="7071505" y="4651883"/>
                <a:ext cx="8388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EBE2C0-61D5-A463-DD20-015C523B32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62865" y="4642883"/>
                  <a:ext cx="10152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5611AF-CDB2-EB39-2A46-2A12F6043765}"/>
                  </a:ext>
                </a:extLst>
              </p14:cNvPr>
              <p14:cNvContentPartPr/>
              <p14:nvPr/>
            </p14:nvContentPartPr>
            <p14:xfrm>
              <a:off x="6507745" y="3884723"/>
              <a:ext cx="97200" cy="45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5611AF-CDB2-EB39-2A46-2A12F60437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98745" y="3875723"/>
                <a:ext cx="11484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9AEC619-8030-9D27-23E2-514205125571}"/>
              </a:ext>
            </a:extLst>
          </p:cNvPr>
          <p:cNvGrpSpPr/>
          <p:nvPr/>
        </p:nvGrpSpPr>
        <p:grpSpPr>
          <a:xfrm>
            <a:off x="6148465" y="3988763"/>
            <a:ext cx="525240" cy="411840"/>
            <a:chOff x="6148465" y="3988763"/>
            <a:chExt cx="52524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8289FF-74D3-6689-8B4C-3589FACB3ED9}"/>
                    </a:ext>
                  </a:extLst>
                </p14:cNvPr>
                <p14:cNvContentPartPr/>
                <p14:nvPr/>
              </p14:nvContentPartPr>
              <p14:xfrm>
                <a:off x="6148465" y="4122323"/>
                <a:ext cx="144360" cy="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8289FF-74D3-6689-8B4C-3589FACB3E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39825" y="4113323"/>
                  <a:ext cx="162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778448-4D49-9500-E67C-8BE7DD8BBDC5}"/>
                    </a:ext>
                  </a:extLst>
                </p14:cNvPr>
                <p14:cNvContentPartPr/>
                <p14:nvPr/>
              </p14:nvContentPartPr>
              <p14:xfrm>
                <a:off x="6314425" y="4040243"/>
                <a:ext cx="153000" cy="360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778448-4D49-9500-E67C-8BE7DD8BBD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05425" y="4031603"/>
                  <a:ext cx="1706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F033C2-7011-030C-1A05-E746F11E2A42}"/>
                    </a:ext>
                  </a:extLst>
                </p14:cNvPr>
                <p14:cNvContentPartPr/>
                <p14:nvPr/>
              </p14:nvContentPartPr>
              <p14:xfrm>
                <a:off x="6463465" y="407912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F033C2-7011-030C-1A05-E746F11E2A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54825" y="40701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69EB05-036C-DB31-1F32-CEBB3401E6F9}"/>
                    </a:ext>
                  </a:extLst>
                </p14:cNvPr>
                <p14:cNvContentPartPr/>
                <p14:nvPr/>
              </p14:nvContentPartPr>
              <p14:xfrm>
                <a:off x="6509545" y="3988763"/>
                <a:ext cx="164160" cy="193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69EB05-036C-DB31-1F32-CEBB3401E6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0545" y="3980123"/>
                  <a:ext cx="1818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E0D864-3A92-08E7-43D1-4B76AD059B21}"/>
                  </a:ext>
                </a:extLst>
              </p14:cNvPr>
              <p14:cNvContentPartPr/>
              <p14:nvPr/>
            </p14:nvContentPartPr>
            <p14:xfrm>
              <a:off x="8443105" y="3083363"/>
              <a:ext cx="164880" cy="9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E0D864-3A92-08E7-43D1-4B76AD059B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34465" y="3074723"/>
                <a:ext cx="1825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380EA3-02FC-2A34-BEC7-858E5EB09D32}"/>
                  </a:ext>
                </a:extLst>
              </p14:cNvPr>
              <p14:cNvContentPartPr/>
              <p14:nvPr/>
            </p14:nvContentPartPr>
            <p14:xfrm>
              <a:off x="8466505" y="3040883"/>
              <a:ext cx="125280" cy="13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380EA3-02FC-2A34-BEC7-858E5EB09D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57865" y="3031883"/>
                <a:ext cx="142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CA4B25-2298-0571-8E4A-B1BB05A20178}"/>
                  </a:ext>
                </a:extLst>
              </p14:cNvPr>
              <p14:cNvContentPartPr/>
              <p14:nvPr/>
            </p14:nvContentPartPr>
            <p14:xfrm>
              <a:off x="7720585" y="308300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CA4B25-2298-0571-8E4A-B1BB05A201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1585" y="30740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469E8E-7581-9151-5850-4D4BE0157524}"/>
                  </a:ext>
                </a:extLst>
              </p14:cNvPr>
              <p14:cNvContentPartPr/>
              <p14:nvPr/>
            </p14:nvContentPartPr>
            <p14:xfrm>
              <a:off x="7720585" y="308300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469E8E-7581-9151-5850-4D4BE01575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1585" y="30740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1B6B56-4E7D-A9D3-8F15-17D7D9E20BDE}"/>
                  </a:ext>
                </a:extLst>
              </p14:cNvPr>
              <p14:cNvContentPartPr/>
              <p14:nvPr/>
            </p14:nvContentPartPr>
            <p14:xfrm>
              <a:off x="7720585" y="323312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1B6B56-4E7D-A9D3-8F15-17D7D9E20B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1585" y="32244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E81A52-5963-583D-0C9C-8B29E96BAFB1}"/>
                  </a:ext>
                </a:extLst>
              </p14:cNvPr>
              <p14:cNvContentPartPr/>
              <p14:nvPr/>
            </p14:nvContentPartPr>
            <p14:xfrm>
              <a:off x="7720585" y="329360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E81A52-5963-583D-0C9C-8B29E96BAF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1585" y="3284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908138-DE37-3D00-BF9A-4AFC75CC529A}"/>
                  </a:ext>
                </a:extLst>
              </p14:cNvPr>
              <p14:cNvContentPartPr/>
              <p14:nvPr/>
            </p14:nvContentPartPr>
            <p14:xfrm>
              <a:off x="7720585" y="3353363"/>
              <a:ext cx="3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908138-DE37-3D00-BF9A-4AFC75CC52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11585" y="3344723"/>
                <a:ext cx="18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DA6B2-4A3A-F7C2-321D-5E40603A4098}"/>
                  </a:ext>
                </a:extLst>
              </p14:cNvPr>
              <p14:cNvContentPartPr/>
              <p14:nvPr/>
            </p14:nvContentPartPr>
            <p14:xfrm>
              <a:off x="7720585" y="349196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DA6B2-4A3A-F7C2-321D-5E40603A40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1585" y="34833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9144BE-EB10-8CDF-A6DB-41B80A39A33C}"/>
                  </a:ext>
                </a:extLst>
              </p14:cNvPr>
              <p14:cNvContentPartPr/>
              <p14:nvPr/>
            </p14:nvContentPartPr>
            <p14:xfrm>
              <a:off x="7720585" y="3516443"/>
              <a:ext cx="360" cy="3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9144BE-EB10-8CDF-A6DB-41B80A39A33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11585" y="3507803"/>
                <a:ext cx="18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89FEC2-B601-8FE9-2151-8338761C30F8}"/>
                  </a:ext>
                </a:extLst>
              </p14:cNvPr>
              <p14:cNvContentPartPr/>
              <p14:nvPr/>
            </p14:nvContentPartPr>
            <p14:xfrm>
              <a:off x="7720585" y="3604643"/>
              <a:ext cx="360" cy="57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89FEC2-B601-8FE9-2151-8338761C30F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11585" y="3595643"/>
                <a:ext cx="18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B8C9B3-85C3-605B-4964-79B0C091072B}"/>
                  </a:ext>
                </a:extLst>
              </p14:cNvPr>
              <p14:cNvContentPartPr/>
              <p14:nvPr/>
            </p14:nvContentPartPr>
            <p14:xfrm>
              <a:off x="7720585" y="3667283"/>
              <a:ext cx="360" cy="6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1B8C9B3-85C3-605B-4964-79B0C09107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11585" y="3658283"/>
                <a:ext cx="18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BA9E28-0ED8-3DB3-248E-97E5F0A336F9}"/>
                  </a:ext>
                </a:extLst>
              </p14:cNvPr>
              <p14:cNvContentPartPr/>
              <p14:nvPr/>
            </p14:nvContentPartPr>
            <p14:xfrm>
              <a:off x="7720585" y="402764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BA9E28-0ED8-3DB3-248E-97E5F0A336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1585" y="40186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348B11-FDFB-0073-2AA6-AA436D9E6025}"/>
                  </a:ext>
                </a:extLst>
              </p14:cNvPr>
              <p14:cNvContentPartPr/>
              <p14:nvPr/>
            </p14:nvContentPartPr>
            <p14:xfrm>
              <a:off x="7710505" y="380372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348B11-FDFB-0073-2AA6-AA436D9E60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01865" y="37950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ED3099-D4B2-0826-F2F0-E9996D867C11}"/>
                  </a:ext>
                </a:extLst>
              </p14:cNvPr>
              <p14:cNvContentPartPr/>
              <p14:nvPr/>
            </p14:nvContentPartPr>
            <p14:xfrm>
              <a:off x="7710505" y="3803723"/>
              <a:ext cx="360" cy="18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ED3099-D4B2-0826-F2F0-E9996D867C1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01865" y="3795083"/>
                <a:ext cx="1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32B736-1867-8B8E-FBD3-4B7CE9DD75F9}"/>
                  </a:ext>
                </a:extLst>
              </p14:cNvPr>
              <p14:cNvContentPartPr/>
              <p14:nvPr/>
            </p14:nvContentPartPr>
            <p14:xfrm>
              <a:off x="7720585" y="3876443"/>
              <a:ext cx="36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32B736-1867-8B8E-FBD3-4B7CE9DD75F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11585" y="3867803"/>
                <a:ext cx="18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EA9755-6EA6-E596-7438-B0270EB09B79}"/>
                  </a:ext>
                </a:extLst>
              </p14:cNvPr>
              <p14:cNvContentPartPr/>
              <p14:nvPr/>
            </p14:nvContentPartPr>
            <p14:xfrm>
              <a:off x="7720585" y="389084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EA9755-6EA6-E596-7438-B0270EB09B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1585" y="38818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C065A4-4687-79DB-38C4-BFF5D2E625DB}"/>
                  </a:ext>
                </a:extLst>
              </p14:cNvPr>
              <p14:cNvContentPartPr/>
              <p14:nvPr/>
            </p14:nvContentPartPr>
            <p14:xfrm>
              <a:off x="7710505" y="3861683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C065A4-4687-79DB-38C4-BFF5D2E625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01865" y="38526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9C25DE7-CD2A-2175-E301-4AD9C8194307}"/>
                  </a:ext>
                </a:extLst>
              </p14:cNvPr>
              <p14:cNvContentPartPr/>
              <p14:nvPr/>
            </p14:nvContentPartPr>
            <p14:xfrm>
              <a:off x="7723465" y="401360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9C25DE7-CD2A-2175-E301-4AD9C81943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4465" y="4004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413C747-082F-128C-1983-B158D0B880F3}"/>
                  </a:ext>
                </a:extLst>
              </p14:cNvPr>
              <p14:cNvContentPartPr/>
              <p14:nvPr/>
            </p14:nvContentPartPr>
            <p14:xfrm>
              <a:off x="7698985" y="4013603"/>
              <a:ext cx="2484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413C747-082F-128C-1983-B158D0B880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89985" y="4004603"/>
                <a:ext cx="42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B37F82-0D35-1372-87F5-5B1B75D3D2E6}"/>
                  </a:ext>
                </a:extLst>
              </p14:cNvPr>
              <p14:cNvContentPartPr/>
              <p14:nvPr/>
            </p14:nvContentPartPr>
            <p14:xfrm>
              <a:off x="7674865" y="401360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B37F82-0D35-1372-87F5-5B1B75D3D2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66225" y="4004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3156ED-74C0-B04B-6192-F93F6B0DACF4}"/>
                  </a:ext>
                </a:extLst>
              </p14:cNvPr>
              <p14:cNvContentPartPr/>
              <p14:nvPr/>
            </p14:nvContentPartPr>
            <p14:xfrm>
              <a:off x="7584505" y="4013603"/>
              <a:ext cx="5544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3156ED-74C0-B04B-6192-F93F6B0DACF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75505" y="4004603"/>
                <a:ext cx="73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4A443D2-49E1-05EC-3A86-14679B277824}"/>
                  </a:ext>
                </a:extLst>
              </p14:cNvPr>
              <p14:cNvContentPartPr/>
              <p14:nvPr/>
            </p14:nvContentPartPr>
            <p14:xfrm>
              <a:off x="7551385" y="401360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4A443D2-49E1-05EC-3A86-14679B2778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42385" y="4004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1D4ABE-F557-E0C3-FA77-F260D3A255EE}"/>
                  </a:ext>
                </a:extLst>
              </p14:cNvPr>
              <p14:cNvContentPartPr/>
              <p14:nvPr/>
            </p14:nvContentPartPr>
            <p14:xfrm>
              <a:off x="7540225" y="401360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1D4ABE-F557-E0C3-FA77-F260D3A255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31225" y="4004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2283AA5-5543-F425-1BC5-FFB9D464BC9A}"/>
                  </a:ext>
                </a:extLst>
              </p14:cNvPr>
              <p14:cNvContentPartPr/>
              <p14:nvPr/>
            </p14:nvContentPartPr>
            <p14:xfrm>
              <a:off x="7509265" y="4013603"/>
              <a:ext cx="1692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2283AA5-5543-F425-1BC5-FFB9D464BC9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500265" y="4004603"/>
                <a:ext cx="34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B7E93E7-C3BE-9CB8-5820-D262354AF51C}"/>
                  </a:ext>
                </a:extLst>
              </p14:cNvPr>
              <p14:cNvContentPartPr/>
              <p14:nvPr/>
            </p14:nvContentPartPr>
            <p14:xfrm>
              <a:off x="7417825" y="4013603"/>
              <a:ext cx="9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B7E93E7-C3BE-9CB8-5820-D262354AF51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09185" y="4004603"/>
                <a:ext cx="2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59A645F-B699-CF8F-4E3D-6C20FCD20362}"/>
                  </a:ext>
                </a:extLst>
              </p14:cNvPr>
              <p14:cNvContentPartPr/>
              <p14:nvPr/>
            </p14:nvContentPartPr>
            <p14:xfrm>
              <a:off x="7402705" y="4013603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59A645F-B699-CF8F-4E3D-6C20FCD203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93705" y="4004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C5C2D51-CA4B-EBBF-C805-B10A039DA275}"/>
                  </a:ext>
                </a:extLst>
              </p14:cNvPr>
              <p14:cNvContentPartPr/>
              <p14:nvPr/>
            </p14:nvContentPartPr>
            <p14:xfrm>
              <a:off x="7394065" y="4013603"/>
              <a:ext cx="252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C5C2D51-CA4B-EBBF-C805-B10A039DA27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85065" y="4004603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0CF6F95-5E27-7145-70E9-FDCDD94495D4}"/>
                  </a:ext>
                </a:extLst>
              </p14:cNvPr>
              <p14:cNvContentPartPr/>
              <p14:nvPr/>
            </p14:nvContentPartPr>
            <p14:xfrm>
              <a:off x="6805465" y="3989123"/>
              <a:ext cx="528120" cy="24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0CF6F95-5E27-7145-70E9-FDCDD94495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96825" y="3980483"/>
                <a:ext cx="545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65B6ECF-3A3D-B5DE-3110-89654FCB2AFD}"/>
                  </a:ext>
                </a:extLst>
              </p14:cNvPr>
              <p14:cNvContentPartPr/>
              <p14:nvPr/>
            </p14:nvContentPartPr>
            <p14:xfrm>
              <a:off x="7359865" y="2810123"/>
              <a:ext cx="291600" cy="173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65B6ECF-3A3D-B5DE-3110-89654FCB2A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51225" y="2801123"/>
                <a:ext cx="3092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1D68AA0-C2E9-FBAE-FB07-C6E73776BE05}"/>
                  </a:ext>
                </a:extLst>
              </p14:cNvPr>
              <p14:cNvContentPartPr/>
              <p14:nvPr/>
            </p14:nvContentPartPr>
            <p14:xfrm>
              <a:off x="7730305" y="2906243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1D68AA0-C2E9-FBAE-FB07-C6E73776BE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21665" y="2897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A26F35F-F96E-8046-D198-6F62C76B9824}"/>
                  </a:ext>
                </a:extLst>
              </p14:cNvPr>
              <p14:cNvContentPartPr/>
              <p14:nvPr/>
            </p14:nvContentPartPr>
            <p14:xfrm>
              <a:off x="7804105" y="2780243"/>
              <a:ext cx="84960" cy="11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A26F35F-F96E-8046-D198-6F62C76B982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95465" y="2771603"/>
                <a:ext cx="102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6471D6-9B0B-7E3D-CA2E-D8EA40D75808}"/>
                  </a:ext>
                </a:extLst>
              </p14:cNvPr>
              <p14:cNvContentPartPr/>
              <p14:nvPr/>
            </p14:nvContentPartPr>
            <p14:xfrm>
              <a:off x="7754425" y="2792483"/>
              <a:ext cx="171720" cy="226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6471D6-9B0B-7E3D-CA2E-D8EA40D7580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745785" y="2783483"/>
                <a:ext cx="1893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9AD37CA-3A7B-605D-7745-77EE614F8DBB}"/>
                  </a:ext>
                </a:extLst>
              </p14:cNvPr>
              <p14:cNvContentPartPr/>
              <p14:nvPr/>
            </p14:nvContentPartPr>
            <p14:xfrm>
              <a:off x="6904105" y="3469643"/>
              <a:ext cx="115200" cy="59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9AD37CA-3A7B-605D-7745-77EE614F8DB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95105" y="3460643"/>
                <a:ext cx="132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663EDD0-9EDF-C1F2-F153-97E0292EEB26}"/>
                  </a:ext>
                </a:extLst>
              </p14:cNvPr>
              <p14:cNvContentPartPr/>
              <p14:nvPr/>
            </p14:nvContentPartPr>
            <p14:xfrm>
              <a:off x="6984025" y="3454163"/>
              <a:ext cx="360" cy="237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663EDD0-9EDF-C1F2-F153-97E0292EEB2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75025" y="3445163"/>
                <a:ext cx="180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DA05F8-6C06-F404-3D0B-5E61371CEC39}"/>
                  </a:ext>
                </a:extLst>
              </p14:cNvPr>
              <p14:cNvContentPartPr/>
              <p14:nvPr/>
            </p14:nvContentPartPr>
            <p14:xfrm>
              <a:off x="6814105" y="3108563"/>
              <a:ext cx="1710720" cy="839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EDA05F8-6C06-F404-3D0B-5E61371CEC3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05465" y="3099563"/>
                <a:ext cx="172836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706A69-0357-71FB-39C4-B5B364F71288}"/>
                  </a:ext>
                </a:extLst>
              </p14:cNvPr>
              <p14:cNvContentPartPr/>
              <p14:nvPr/>
            </p14:nvContentPartPr>
            <p14:xfrm>
              <a:off x="7575145" y="3849443"/>
              <a:ext cx="306360" cy="388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706A69-0357-71FB-39C4-B5B364F712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566145" y="3840443"/>
                <a:ext cx="324000" cy="40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37A8E2FE-EEAC-85D6-F921-E86E6DCA57DC}"/>
              </a:ext>
            </a:extLst>
          </p:cNvPr>
          <p:cNvGrpSpPr/>
          <p:nvPr/>
        </p:nvGrpSpPr>
        <p:grpSpPr>
          <a:xfrm>
            <a:off x="6804385" y="3090563"/>
            <a:ext cx="118080" cy="254880"/>
            <a:chOff x="6804385" y="3090563"/>
            <a:chExt cx="1180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26D1B4-30D4-86B9-FD13-8DB072CA66E9}"/>
                    </a:ext>
                  </a:extLst>
                </p14:cNvPr>
                <p14:cNvContentPartPr/>
                <p14:nvPr/>
              </p14:nvContentPartPr>
              <p14:xfrm>
                <a:off x="6840025" y="3255443"/>
                <a:ext cx="82440" cy="41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26D1B4-30D4-86B9-FD13-8DB072CA66E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31025" y="3246443"/>
                  <a:ext cx="100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496DE6-7572-8F31-A25B-893C4DCDDC9F}"/>
                    </a:ext>
                  </a:extLst>
                </p14:cNvPr>
                <p14:cNvContentPartPr/>
                <p14:nvPr/>
              </p14:nvContentPartPr>
              <p14:xfrm>
                <a:off x="6825985" y="3234563"/>
                <a:ext cx="96480" cy="110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496DE6-7572-8F31-A25B-893C4DCDDC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16985" y="3225923"/>
                  <a:ext cx="114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83E632-3689-C3FB-8F13-8E81EEEC5641}"/>
                    </a:ext>
                  </a:extLst>
                </p14:cNvPr>
                <p14:cNvContentPartPr/>
                <p14:nvPr/>
              </p14:nvContentPartPr>
              <p14:xfrm>
                <a:off x="6804385" y="3090563"/>
                <a:ext cx="114120" cy="13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83E632-3689-C3FB-8F13-8E81EEEC56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95745" y="3081923"/>
                  <a:ext cx="131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2C1C08-DA44-364D-6929-B01CDB2D02D8}"/>
                    </a:ext>
                  </a:extLst>
                </p14:cNvPr>
                <p14:cNvContentPartPr/>
                <p14:nvPr/>
              </p14:nvContentPartPr>
              <p14:xfrm>
                <a:off x="6811585" y="3227003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2C1C08-DA44-364D-6929-B01CDB2D02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02585" y="3218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608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quist plot for a simple lag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08" y="3353592"/>
            <a:ext cx="3753239" cy="3504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7" y="1423359"/>
                <a:ext cx="8919713" cy="537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GB" b="1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den>
                      </m:f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num>
                        <m:den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f>
                        <m:f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num>
                        <m:den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7" y="1423359"/>
                <a:ext cx="8919713" cy="5374256"/>
              </a:xfrm>
              <a:blipFill>
                <a:blip r:embed="rId4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Nyquist</a:t>
            </a:r>
            <a:r>
              <a:rPr lang="en-GB" dirty="0"/>
              <a:t> plot: A simple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D2EC0E9-23B5-C58D-DB70-3BBEC1FAA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441698"/>
                  </p:ext>
                </p:extLst>
              </p:nvPr>
            </p:nvGraphicFramePr>
            <p:xfrm>
              <a:off x="331808" y="3454233"/>
              <a:ext cx="609600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888">
                      <a:extLst>
                        <a:ext uri="{9D8B030D-6E8A-4147-A177-3AD203B41FA5}">
                          <a16:colId xmlns:a16="http://schemas.microsoft.com/office/drawing/2014/main" val="4055795439"/>
                        </a:ext>
                      </a:extLst>
                    </a:gridCol>
                    <a:gridCol w="1412112">
                      <a:extLst>
                        <a:ext uri="{9D8B030D-6E8A-4147-A177-3AD203B41FA5}">
                          <a16:colId xmlns:a16="http://schemas.microsoft.com/office/drawing/2014/main" val="10152921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51532757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9676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26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1-j0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0.5 -j0.5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0-j0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330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D2EC0E9-23B5-C58D-DB70-3BBEC1FAA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441698"/>
                  </p:ext>
                </p:extLst>
              </p:nvPr>
            </p:nvGraphicFramePr>
            <p:xfrm>
              <a:off x="331808" y="3454233"/>
              <a:ext cx="609600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888">
                      <a:extLst>
                        <a:ext uri="{9D8B030D-6E8A-4147-A177-3AD203B41FA5}">
                          <a16:colId xmlns:a16="http://schemas.microsoft.com/office/drawing/2014/main" val="4055795439"/>
                        </a:ext>
                      </a:extLst>
                    </a:gridCol>
                    <a:gridCol w="1412112">
                      <a:extLst>
                        <a:ext uri="{9D8B030D-6E8A-4147-A177-3AD203B41FA5}">
                          <a16:colId xmlns:a16="http://schemas.microsoft.com/office/drawing/2014/main" val="10152921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51532757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967688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11905" r="-274419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265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1-j0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0.5 -j0.5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0-j0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33097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9747C20-ACE9-4018-CE9A-E57961D6F3FE}"/>
              </a:ext>
            </a:extLst>
          </p:cNvPr>
          <p:cNvGrpSpPr/>
          <p:nvPr/>
        </p:nvGrpSpPr>
        <p:grpSpPr>
          <a:xfrm>
            <a:off x="5934625" y="2447243"/>
            <a:ext cx="236520" cy="472320"/>
            <a:chOff x="5934625" y="2447243"/>
            <a:chExt cx="23652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19DDCF-8629-56B9-6E44-9CAEBFC67D54}"/>
                    </a:ext>
                  </a:extLst>
                </p14:cNvPr>
                <p14:cNvContentPartPr/>
                <p14:nvPr/>
              </p14:nvContentPartPr>
              <p14:xfrm>
                <a:off x="5934625" y="2447243"/>
                <a:ext cx="223560" cy="395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19DDCF-8629-56B9-6E44-9CAEBFC6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5985" y="2438603"/>
                  <a:ext cx="2412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56332A-E2EF-6E42-341B-C94033975D4C}"/>
                    </a:ext>
                  </a:extLst>
                </p14:cNvPr>
                <p14:cNvContentPartPr/>
                <p14:nvPr/>
              </p14:nvContentPartPr>
              <p14:xfrm>
                <a:off x="6050905" y="2751443"/>
                <a:ext cx="120240" cy="16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56332A-E2EF-6E42-341B-C94033975D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2265" y="2742803"/>
                  <a:ext cx="1378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B47C20-784D-C3BB-E96F-5E710E75EAD1}"/>
              </a:ext>
            </a:extLst>
          </p:cNvPr>
          <p:cNvGrpSpPr/>
          <p:nvPr/>
        </p:nvGrpSpPr>
        <p:grpSpPr>
          <a:xfrm>
            <a:off x="6801865" y="1961603"/>
            <a:ext cx="817920" cy="939240"/>
            <a:chOff x="6801865" y="1961603"/>
            <a:chExt cx="817920" cy="9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7F505B-B18A-F02E-289D-3BF50F681584}"/>
                    </a:ext>
                  </a:extLst>
                </p14:cNvPr>
                <p14:cNvContentPartPr/>
                <p14:nvPr/>
              </p14:nvContentPartPr>
              <p14:xfrm>
                <a:off x="7188145" y="2121083"/>
                <a:ext cx="89280" cy="150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7F505B-B18A-F02E-289D-3BF50F6815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79505" y="2112083"/>
                  <a:ext cx="106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26EFE2-748B-E890-667A-BD0084DE2DFF}"/>
                    </a:ext>
                  </a:extLst>
                </p14:cNvPr>
                <p14:cNvContentPartPr/>
                <p14:nvPr/>
              </p14:nvContentPartPr>
              <p14:xfrm>
                <a:off x="7446265" y="1961603"/>
                <a:ext cx="173520" cy="19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26EFE2-748B-E890-667A-BD0084DE2D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37265" y="1952963"/>
                  <a:ext cx="191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200C46-FA09-60F6-A411-99E1D95B4C41}"/>
                    </a:ext>
                  </a:extLst>
                </p14:cNvPr>
                <p14:cNvContentPartPr/>
                <p14:nvPr/>
              </p14:nvContentPartPr>
              <p14:xfrm>
                <a:off x="6801865" y="2112083"/>
                <a:ext cx="710280" cy="78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200C46-FA09-60F6-A411-99E1D95B4C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865" y="2103443"/>
                  <a:ext cx="72792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FF2BDD-DF21-727A-782E-D7933A157F97}"/>
                    </a:ext>
                  </a:extLst>
                </p14:cNvPr>
                <p14:cNvContentPartPr/>
                <p14:nvPr/>
              </p14:nvContentPartPr>
              <p14:xfrm>
                <a:off x="7345465" y="2142323"/>
                <a:ext cx="172080" cy="300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FF2BDD-DF21-727A-782E-D7933A157F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36465" y="2133323"/>
                  <a:ext cx="18972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91BBE9-5DA7-C2F0-F7C3-455D2682E0B9}"/>
              </a:ext>
            </a:extLst>
          </p:cNvPr>
          <p:cNvGrpSpPr/>
          <p:nvPr/>
        </p:nvGrpSpPr>
        <p:grpSpPr>
          <a:xfrm>
            <a:off x="5922385" y="2461283"/>
            <a:ext cx="215280" cy="608760"/>
            <a:chOff x="5922385" y="2461283"/>
            <a:chExt cx="215280" cy="60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9A5A7B-A2F6-0833-4834-A83EC870E087}"/>
                    </a:ext>
                  </a:extLst>
                </p14:cNvPr>
                <p14:cNvContentPartPr/>
                <p14:nvPr/>
              </p14:nvContentPartPr>
              <p14:xfrm>
                <a:off x="5922385" y="2461283"/>
                <a:ext cx="194760" cy="327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9A5A7B-A2F6-0833-4834-A83EC870E0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13745" y="2452643"/>
                  <a:ext cx="2124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B80998-A96B-8718-1F16-A131C0BC83DB}"/>
                    </a:ext>
                  </a:extLst>
                </p14:cNvPr>
                <p14:cNvContentPartPr/>
                <p14:nvPr/>
              </p14:nvContentPartPr>
              <p14:xfrm>
                <a:off x="6129745" y="2674043"/>
                <a:ext cx="7920" cy="24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B80998-A96B-8718-1F16-A131C0BC83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20745" y="2665403"/>
                  <a:ext cx="25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2A92D2-7F7B-BE92-0027-CF9D15AFD950}"/>
                    </a:ext>
                  </a:extLst>
                </p14:cNvPr>
                <p14:cNvContentPartPr/>
                <p14:nvPr/>
              </p14:nvContentPartPr>
              <p14:xfrm>
                <a:off x="5954425" y="2880683"/>
                <a:ext cx="18360" cy="189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2A92D2-7F7B-BE92-0027-CF9D15AFD9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5425" y="2871683"/>
                  <a:ext cx="3600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7AD216-9957-A3CD-5CDB-8FDA5AEA784A}"/>
              </a:ext>
            </a:extLst>
          </p:cNvPr>
          <p:cNvGrpSpPr/>
          <p:nvPr/>
        </p:nvGrpSpPr>
        <p:grpSpPr>
          <a:xfrm>
            <a:off x="8083465" y="1541843"/>
            <a:ext cx="310320" cy="228960"/>
            <a:chOff x="8083465" y="1541843"/>
            <a:chExt cx="3103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105AB0-AF56-9D79-AFF4-3EFC0A453F85}"/>
                    </a:ext>
                  </a:extLst>
                </p14:cNvPr>
                <p14:cNvContentPartPr/>
                <p14:nvPr/>
              </p14:nvContentPartPr>
              <p14:xfrm>
                <a:off x="8227105" y="1541843"/>
                <a:ext cx="13320" cy="135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105AB0-AF56-9D79-AFF4-3EFC0A453F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8465" y="1532843"/>
                  <a:ext cx="3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494DF04-611D-0277-53EB-5376D26DCB1A}"/>
                    </a:ext>
                  </a:extLst>
                </p14:cNvPr>
                <p14:cNvContentPartPr/>
                <p14:nvPr/>
              </p14:nvContentPartPr>
              <p14:xfrm>
                <a:off x="8083465" y="1717523"/>
                <a:ext cx="310320" cy="5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494DF04-611D-0277-53EB-5376D26DCB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74465" y="1708883"/>
                  <a:ext cx="32796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FAE1EF-7F48-44E6-8BAA-938FF391826D}"/>
                  </a:ext>
                </a:extLst>
              </p14:cNvPr>
              <p14:cNvContentPartPr/>
              <p14:nvPr/>
            </p14:nvContentPartPr>
            <p14:xfrm>
              <a:off x="8232145" y="1846403"/>
              <a:ext cx="224640" cy="171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FAE1EF-7F48-44E6-8BAA-938FF39182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23145" y="1837763"/>
                <a:ext cx="24228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FE5E2712-88C5-C7C9-946D-1AC72E7ADB80}"/>
              </a:ext>
            </a:extLst>
          </p:cNvPr>
          <p:cNvGrpSpPr/>
          <p:nvPr/>
        </p:nvGrpSpPr>
        <p:grpSpPr>
          <a:xfrm>
            <a:off x="7019665" y="1878083"/>
            <a:ext cx="912960" cy="810360"/>
            <a:chOff x="7019665" y="1878083"/>
            <a:chExt cx="912960" cy="8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360FFC-7C52-218E-1FE8-1A3E1B5D2533}"/>
                    </a:ext>
                  </a:extLst>
                </p14:cNvPr>
                <p14:cNvContentPartPr/>
                <p14:nvPr/>
              </p14:nvContentPartPr>
              <p14:xfrm>
                <a:off x="7019665" y="1918403"/>
                <a:ext cx="864000" cy="77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360FFC-7C52-218E-1FE8-1A3E1B5D25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0665" y="1909403"/>
                  <a:ext cx="88164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D87DAF-7FBD-A1B6-8142-E0AF0B864F35}"/>
                    </a:ext>
                  </a:extLst>
                </p14:cNvPr>
                <p14:cNvContentPartPr/>
                <p14:nvPr/>
              </p14:nvContentPartPr>
              <p14:xfrm>
                <a:off x="7772785" y="1878083"/>
                <a:ext cx="159840" cy="165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D87DAF-7FBD-A1B6-8142-E0AF0B864F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64145" y="1869443"/>
                  <a:ext cx="1774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E6CA9BF-E4CE-4432-288C-B1FC3EB6DFE0}"/>
              </a:ext>
            </a:extLst>
          </p:cNvPr>
          <p:cNvGrpSpPr/>
          <p:nvPr/>
        </p:nvGrpSpPr>
        <p:grpSpPr>
          <a:xfrm>
            <a:off x="5857945" y="2508083"/>
            <a:ext cx="690120" cy="671760"/>
            <a:chOff x="5857945" y="2508083"/>
            <a:chExt cx="690120" cy="671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BAD9DD-1D43-F086-E032-B2D6AB8790AD}"/>
                    </a:ext>
                  </a:extLst>
                </p14:cNvPr>
                <p14:cNvContentPartPr/>
                <p14:nvPr/>
              </p14:nvContentPartPr>
              <p14:xfrm>
                <a:off x="5857945" y="2508083"/>
                <a:ext cx="484920" cy="552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BAD9DD-1D43-F086-E032-B2D6AB8790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0305" y="2490083"/>
                  <a:ext cx="5205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133B76-4EEC-6C4C-48D4-A16B2741924C}"/>
                    </a:ext>
                  </a:extLst>
                </p14:cNvPr>
                <p14:cNvContentPartPr/>
                <p14:nvPr/>
              </p14:nvContentPartPr>
              <p14:xfrm>
                <a:off x="6212905" y="2974283"/>
                <a:ext cx="335160" cy="20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133B76-4EEC-6C4C-48D4-A16B274192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95265" y="2956643"/>
                  <a:ext cx="370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0A3EB8-EC2A-053F-00AD-8D188E462F63}"/>
                    </a:ext>
                  </a:extLst>
                </p14:cNvPr>
                <p14:cNvContentPartPr/>
                <p14:nvPr/>
              </p14:nvContentPartPr>
              <p14:xfrm>
                <a:off x="6471745" y="299624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0A3EB8-EC2A-053F-00AD-8D188E462F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4105" y="297860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1A05EBB-4500-2D14-F52D-7D631C5246B7}"/>
                  </a:ext>
                </a:extLst>
              </p14:cNvPr>
              <p14:cNvContentPartPr/>
              <p14:nvPr/>
            </p14:nvContentPartPr>
            <p14:xfrm>
              <a:off x="7289305" y="5073443"/>
              <a:ext cx="468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1A05EBB-4500-2D14-F52D-7D631C5246B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1665" y="4965443"/>
                <a:ext cx="4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7A3DFE9-C6D6-7A3D-0E36-15160784893A}"/>
                  </a:ext>
                </a:extLst>
              </p14:cNvPr>
              <p14:cNvContentPartPr/>
              <p14:nvPr/>
            </p14:nvContentPartPr>
            <p14:xfrm>
              <a:off x="8884465" y="5012603"/>
              <a:ext cx="152280" cy="84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A3DFE9-C6D6-7A3D-0E36-1516078489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75825" y="5003963"/>
                <a:ext cx="169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4C3349-819C-CBB5-7C7C-57D426506718}"/>
                  </a:ext>
                </a:extLst>
              </p14:cNvPr>
              <p14:cNvContentPartPr/>
              <p14:nvPr/>
            </p14:nvContentPartPr>
            <p14:xfrm>
              <a:off x="8912905" y="4976243"/>
              <a:ext cx="120600" cy="152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4C3349-819C-CBB5-7C7C-57D4265067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04265" y="4967243"/>
                <a:ext cx="1382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0C28CCD-E5E1-2B2B-AA83-2E913F020302}"/>
                  </a:ext>
                </a:extLst>
              </p14:cNvPr>
              <p14:cNvContentPartPr/>
              <p14:nvPr/>
            </p14:nvContentPartPr>
            <p14:xfrm>
              <a:off x="8130625" y="509432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0C28CCD-E5E1-2B2B-AA83-2E913F0203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1985" y="50856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D047EE7-F1E2-38EB-E24A-9A9AB4EFE242}"/>
                  </a:ext>
                </a:extLst>
              </p14:cNvPr>
              <p14:cNvContentPartPr/>
              <p14:nvPr/>
            </p14:nvContentPartPr>
            <p14:xfrm>
              <a:off x="8130625" y="517640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D047EE7-F1E2-38EB-E24A-9A9AB4EFE2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1985" y="51674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880891C-335F-215E-C6FA-501E6961DFA6}"/>
                  </a:ext>
                </a:extLst>
              </p14:cNvPr>
              <p14:cNvContentPartPr/>
              <p14:nvPr/>
            </p14:nvContentPartPr>
            <p14:xfrm>
              <a:off x="8130625" y="518828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880891C-335F-215E-C6FA-501E6961DF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1985" y="51796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7C71487-976C-E502-70AC-699E24222806}"/>
                  </a:ext>
                </a:extLst>
              </p14:cNvPr>
              <p14:cNvContentPartPr/>
              <p14:nvPr/>
            </p14:nvContentPartPr>
            <p14:xfrm>
              <a:off x="8130625" y="518828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7C71487-976C-E502-70AC-699E2422280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1985" y="51796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AC2E44-FB09-33F6-54DA-46E43EAB6D99}"/>
                  </a:ext>
                </a:extLst>
              </p14:cNvPr>
              <p14:cNvContentPartPr/>
              <p14:nvPr/>
            </p14:nvContentPartPr>
            <p14:xfrm>
              <a:off x="8130625" y="5224283"/>
              <a:ext cx="360" cy="2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AC2E44-FB09-33F6-54DA-46E43EAB6D9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21985" y="5215643"/>
                <a:ext cx="18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1EDC92-AEA0-F22A-AB63-AD246B7B4403}"/>
                  </a:ext>
                </a:extLst>
              </p14:cNvPr>
              <p14:cNvContentPartPr/>
              <p14:nvPr/>
            </p14:nvContentPartPr>
            <p14:xfrm>
              <a:off x="8130625" y="5286563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1EDC92-AEA0-F22A-AB63-AD246B7B44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1985" y="5277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AF80E0-C967-1E7A-60E0-7FD1E99396E0}"/>
                  </a:ext>
                </a:extLst>
              </p14:cNvPr>
              <p14:cNvContentPartPr/>
              <p14:nvPr/>
            </p14:nvContentPartPr>
            <p14:xfrm>
              <a:off x="8130625" y="5309963"/>
              <a:ext cx="360" cy="6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AF80E0-C967-1E7A-60E0-7FD1E99396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21985" y="5300963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25F444-4F19-9B3F-3397-8AF868DD8608}"/>
                  </a:ext>
                </a:extLst>
              </p14:cNvPr>
              <p14:cNvContentPartPr/>
              <p14:nvPr/>
            </p14:nvContentPartPr>
            <p14:xfrm>
              <a:off x="8130625" y="5430563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25F444-4F19-9B3F-3397-8AF868DD860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1985" y="5421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4549543-1E0E-999D-D29D-D2D6CA2E3223}"/>
                  </a:ext>
                </a:extLst>
              </p14:cNvPr>
              <p14:cNvContentPartPr/>
              <p14:nvPr/>
            </p14:nvContentPartPr>
            <p14:xfrm>
              <a:off x="8130625" y="543056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4549543-1E0E-999D-D29D-D2D6CA2E322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1985" y="5421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CCF5482-FA2D-511C-87B6-4E0E574E486B}"/>
                  </a:ext>
                </a:extLst>
              </p14:cNvPr>
              <p14:cNvContentPartPr/>
              <p14:nvPr/>
            </p14:nvContentPartPr>
            <p14:xfrm>
              <a:off x="8130625" y="5430563"/>
              <a:ext cx="360" cy="23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CCF5482-FA2D-511C-87B6-4E0E574E48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21985" y="5421923"/>
                <a:ext cx="18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F4C426D-C28F-7740-7863-8E16145EFF9E}"/>
                  </a:ext>
                </a:extLst>
              </p14:cNvPr>
              <p14:cNvContentPartPr/>
              <p14:nvPr/>
            </p14:nvContentPartPr>
            <p14:xfrm>
              <a:off x="8130625" y="5458643"/>
              <a:ext cx="360" cy="20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F4C426D-C28F-7740-7863-8E16145EFF9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21985" y="5450003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708B2B9-1BE0-6AFF-ACF7-99B5456F73C1}"/>
                  </a:ext>
                </a:extLst>
              </p14:cNvPr>
              <p14:cNvContentPartPr/>
              <p14:nvPr/>
            </p14:nvContentPartPr>
            <p14:xfrm>
              <a:off x="8130625" y="5492483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708B2B9-1BE0-6AFF-ACF7-99B5456F73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1985" y="54834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35735FA-D1C9-2B2B-9D41-0DD686D92F3A}"/>
                  </a:ext>
                </a:extLst>
              </p14:cNvPr>
              <p14:cNvContentPartPr/>
              <p14:nvPr/>
            </p14:nvContentPartPr>
            <p14:xfrm>
              <a:off x="8130625" y="549716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35735FA-D1C9-2B2B-9D41-0DD686D92F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1985" y="5488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FD915A8-C001-C81E-83C4-F9F0C9A580CE}"/>
                  </a:ext>
                </a:extLst>
              </p14:cNvPr>
              <p14:cNvContentPartPr/>
              <p14:nvPr/>
            </p14:nvContentPartPr>
            <p14:xfrm>
              <a:off x="8130625" y="5499323"/>
              <a:ext cx="63720" cy="272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FD915A8-C001-C81E-83C4-F9F0C9A580C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21985" y="5490323"/>
                <a:ext cx="81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025E413-AD73-CC9C-9A07-9FEB2C4F872B}"/>
                  </a:ext>
                </a:extLst>
              </p14:cNvPr>
              <p14:cNvContentPartPr/>
              <p14:nvPr/>
            </p14:nvContentPartPr>
            <p14:xfrm>
              <a:off x="8200105" y="5784083"/>
              <a:ext cx="360" cy="20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025E413-AD73-CC9C-9A07-9FEB2C4F872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191465" y="5775083"/>
                <a:ext cx="18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E46967-597F-31A9-2A90-0CC8E945DB03}"/>
                  </a:ext>
                </a:extLst>
              </p14:cNvPr>
              <p14:cNvContentPartPr/>
              <p14:nvPr/>
            </p14:nvContentPartPr>
            <p14:xfrm>
              <a:off x="8200105" y="5807843"/>
              <a:ext cx="360" cy="103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E46967-597F-31A9-2A90-0CC8E945DB0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91465" y="5799203"/>
                <a:ext cx="18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B5AC5CE-2578-1B47-EFA9-65CFBF2E33AC}"/>
                  </a:ext>
                </a:extLst>
              </p14:cNvPr>
              <p14:cNvContentPartPr/>
              <p14:nvPr/>
            </p14:nvContentPartPr>
            <p14:xfrm>
              <a:off x="8200105" y="5921963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B5AC5CE-2578-1B47-EFA9-65CFBF2E33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91465" y="59129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9563F99-FA93-E046-B674-C8986E8D3A01}"/>
                  </a:ext>
                </a:extLst>
              </p14:cNvPr>
              <p14:cNvContentPartPr/>
              <p14:nvPr/>
            </p14:nvContentPartPr>
            <p14:xfrm>
              <a:off x="7078705" y="5866163"/>
              <a:ext cx="1122120" cy="33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9563F99-FA93-E046-B674-C8986E8D3A0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70065" y="5857523"/>
                <a:ext cx="1139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414898B-1AE1-4386-5843-76079AC025AC}"/>
                  </a:ext>
                </a:extLst>
              </p14:cNvPr>
              <p14:cNvContentPartPr/>
              <p14:nvPr/>
            </p14:nvContentPartPr>
            <p14:xfrm>
              <a:off x="8147185" y="5802083"/>
              <a:ext cx="247680" cy="261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414898B-1AE1-4386-5843-76079AC025A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38185" y="5793083"/>
                <a:ext cx="265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87E6747-3C6A-F9F6-379B-89933411A1FE}"/>
                  </a:ext>
                </a:extLst>
              </p14:cNvPr>
              <p14:cNvContentPartPr/>
              <p14:nvPr/>
            </p14:nvContentPartPr>
            <p14:xfrm>
              <a:off x="8118745" y="5768603"/>
              <a:ext cx="254880" cy="264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87E6747-3C6A-F9F6-379B-89933411A1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09745" y="5759963"/>
                <a:ext cx="2725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9FDB862-AA09-3322-736C-0D5076BA24ED}"/>
                  </a:ext>
                </a:extLst>
              </p14:cNvPr>
              <p14:cNvContentPartPr/>
              <p14:nvPr/>
            </p14:nvContentPartPr>
            <p14:xfrm>
              <a:off x="7282825" y="5073083"/>
              <a:ext cx="1683000" cy="904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9FDB862-AA09-3322-736C-0D5076BA24E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73825" y="5064443"/>
                <a:ext cx="170064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D70B6ED-AC90-1A81-C0CC-9BDEB8543F55}"/>
                  </a:ext>
                </a:extLst>
              </p14:cNvPr>
              <p14:cNvContentPartPr/>
              <p14:nvPr/>
            </p14:nvContentPartPr>
            <p14:xfrm>
              <a:off x="7094545" y="5055803"/>
              <a:ext cx="1892880" cy="916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D70B6ED-AC90-1A81-C0CC-9BDEB8543F5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85545" y="5047163"/>
                <a:ext cx="191052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C7672DF-8B09-B738-45E1-F9F2039C7D39}"/>
                  </a:ext>
                </a:extLst>
              </p14:cNvPr>
              <p14:cNvContentPartPr/>
              <p14:nvPr/>
            </p14:nvContentPartPr>
            <p14:xfrm>
              <a:off x="6522865" y="4703363"/>
              <a:ext cx="2464560" cy="1518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7672DF-8B09-B738-45E1-F9F2039C7D3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14225" y="4694723"/>
                <a:ext cx="2482200" cy="15357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BCD77098-765C-8502-617E-C44B3F48AD9D}"/>
              </a:ext>
            </a:extLst>
          </p:cNvPr>
          <p:cNvSpPr txBox="1"/>
          <p:nvPr/>
        </p:nvSpPr>
        <p:spPr>
          <a:xfrm>
            <a:off x="457200" y="4976243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omega </a:t>
            </a:r>
            <a:r>
              <a:rPr lang="en-US" b="1" dirty="0"/>
              <a:t>tends towards (moves closer towards)</a:t>
            </a:r>
          </a:p>
          <a:p>
            <a:r>
              <a:rPr lang="en-US" dirty="0"/>
              <a:t> infinity not at infinity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B50A34-D242-E43F-4AC9-C2C3CF897246}"/>
              </a:ext>
            </a:extLst>
          </p:cNvPr>
          <p:cNvGrpSpPr/>
          <p:nvPr/>
        </p:nvGrpSpPr>
        <p:grpSpPr>
          <a:xfrm>
            <a:off x="6740305" y="4448843"/>
            <a:ext cx="215640" cy="542880"/>
            <a:chOff x="6740305" y="4448843"/>
            <a:chExt cx="215640" cy="542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081B998-4D08-7796-8D2B-5CD6F49C2AB9}"/>
                    </a:ext>
                  </a:extLst>
                </p14:cNvPr>
                <p14:cNvContentPartPr/>
                <p14:nvPr/>
              </p14:nvContentPartPr>
              <p14:xfrm>
                <a:off x="6740305" y="4538123"/>
                <a:ext cx="215640" cy="267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081B998-4D08-7796-8D2B-5CD6F49C2A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22305" y="4430483"/>
                  <a:ext cx="2512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AA9729E-4752-CD47-1962-AE1DF078BF04}"/>
                    </a:ext>
                  </a:extLst>
                </p14:cNvPr>
                <p14:cNvContentPartPr/>
                <p14:nvPr/>
              </p14:nvContentPartPr>
              <p14:xfrm>
                <a:off x="6868825" y="4448843"/>
                <a:ext cx="62640" cy="54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AA9729E-4752-CD47-1962-AE1DF078BF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51185" y="4341203"/>
                  <a:ext cx="98280" cy="75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2B6B51-2747-8D2F-16D4-CB7849AB5CE3}"/>
              </a:ext>
            </a:extLst>
          </p:cNvPr>
          <p:cNvGrpSpPr/>
          <p:nvPr/>
        </p:nvGrpSpPr>
        <p:grpSpPr>
          <a:xfrm>
            <a:off x="6958105" y="5418323"/>
            <a:ext cx="278640" cy="173880"/>
            <a:chOff x="6958105" y="5418323"/>
            <a:chExt cx="278640" cy="173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322E9E5-B5EC-DEB1-4AE5-EBC5005A24A0}"/>
                    </a:ext>
                  </a:extLst>
                </p14:cNvPr>
                <p14:cNvContentPartPr/>
                <p14:nvPr/>
              </p14:nvContentPartPr>
              <p14:xfrm>
                <a:off x="7003825" y="5418323"/>
                <a:ext cx="217080" cy="173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322E9E5-B5EC-DEB1-4AE5-EBC5005A24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86185" y="5310683"/>
                  <a:ext cx="252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908BAA-55E2-D6EB-F780-DAE6CFF96590}"/>
                    </a:ext>
                  </a:extLst>
                </p14:cNvPr>
                <p14:cNvContentPartPr/>
                <p14:nvPr/>
              </p14:nvContentPartPr>
              <p14:xfrm>
                <a:off x="6958105" y="5452163"/>
                <a:ext cx="278640" cy="49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908BAA-55E2-D6EB-F780-DAE6CFF965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40465" y="5344523"/>
                  <a:ext cx="3142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926DB7-68E9-0099-D640-953E85F8D81E}"/>
              </a:ext>
            </a:extLst>
          </p:cNvPr>
          <p:cNvGrpSpPr/>
          <p:nvPr/>
        </p:nvGrpSpPr>
        <p:grpSpPr>
          <a:xfrm>
            <a:off x="7211185" y="5014043"/>
            <a:ext cx="208800" cy="508680"/>
            <a:chOff x="7211185" y="5014043"/>
            <a:chExt cx="20880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459D58-040C-01B6-CDC4-CF9297A33A5F}"/>
                    </a:ext>
                  </a:extLst>
                </p14:cNvPr>
                <p14:cNvContentPartPr/>
                <p14:nvPr/>
              </p14:nvContentPartPr>
              <p14:xfrm>
                <a:off x="7211185" y="5017283"/>
                <a:ext cx="208800" cy="115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459D58-040C-01B6-CDC4-CF9297A33A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02185" y="5008283"/>
                  <a:ext cx="226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1A069D-6000-9A1F-0081-4DD11166FDBA}"/>
                    </a:ext>
                  </a:extLst>
                </p14:cNvPr>
                <p14:cNvContentPartPr/>
                <p14:nvPr/>
              </p14:nvContentPartPr>
              <p14:xfrm>
                <a:off x="7274545" y="5014043"/>
                <a:ext cx="12708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1A069D-6000-9A1F-0081-4DD11166FDB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65905" y="5005043"/>
                  <a:ext cx="144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A706B6C-7BE9-40D9-4C5A-36FFB6FA4D3A}"/>
                    </a:ext>
                  </a:extLst>
                </p14:cNvPr>
                <p14:cNvContentPartPr/>
                <p14:nvPr/>
              </p14:nvContentPartPr>
              <p14:xfrm>
                <a:off x="7325665" y="5328323"/>
                <a:ext cx="84240" cy="194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A706B6C-7BE9-40D9-4C5A-36FFB6FA4D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16665" y="5319323"/>
                  <a:ext cx="101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ECAAE3-2CDC-D3A9-89EC-AE73C02C7E03}"/>
                    </a:ext>
                  </a:extLst>
                </p14:cNvPr>
                <p14:cNvContentPartPr/>
                <p14:nvPr/>
              </p14:nvContentPartPr>
              <p14:xfrm>
                <a:off x="7306585" y="5300963"/>
                <a:ext cx="44280" cy="183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ECAAE3-2CDC-D3A9-89EC-AE73C02C7E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97945" y="5292323"/>
                  <a:ext cx="61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D1132C-0A28-8F78-151A-A895606EA1F4}"/>
                    </a:ext>
                  </a:extLst>
                </p14:cNvPr>
                <p14:cNvContentPartPr/>
                <p14:nvPr/>
              </p14:nvContentPartPr>
              <p14:xfrm>
                <a:off x="7266625" y="5127803"/>
                <a:ext cx="69120" cy="64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D1132C-0A28-8F78-151A-A895606EA1F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57985" y="5118803"/>
                  <a:ext cx="86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0D5D7D-7E5B-0731-7CA8-A8133B4B1A36}"/>
                    </a:ext>
                  </a:extLst>
                </p14:cNvPr>
                <p14:cNvContentPartPr/>
                <p14:nvPr/>
              </p14:nvContentPartPr>
              <p14:xfrm>
                <a:off x="7299745" y="5174603"/>
                <a:ext cx="43560" cy="79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0D5D7D-7E5B-0731-7CA8-A8133B4B1A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91105" y="5165603"/>
                  <a:ext cx="6120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806290D-2D50-03EE-B99E-A7E10CEEC455}"/>
                  </a:ext>
                </a:extLst>
              </p14:cNvPr>
              <p14:cNvContentPartPr/>
              <p14:nvPr/>
            </p14:nvContentPartPr>
            <p14:xfrm>
              <a:off x="759265" y="3851243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806290D-2D50-03EE-B99E-A7E10CEEC4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0625" y="384224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7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quist plot for a double lag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208644"/>
            <a:ext cx="3657590" cy="3646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7" y="1423359"/>
                <a:ext cx="8919713" cy="490124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/>
              </a:p>
              <a:p>
                <a:pPr>
                  <a:spcBef>
                    <a:spcPts val="24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This can be seen to have a phase of </a:t>
                </a:r>
                <a:r>
                  <a:rPr lang="en-GB" b="1" dirty="0"/>
                  <a:t>–2tan</a:t>
                </a:r>
                <a:r>
                  <a:rPr lang="en-GB" b="1" baseline="30000" dirty="0"/>
                  <a:t>-1</a:t>
                </a:r>
                <a:r>
                  <a:rPr lang="el-GR" b="1" dirty="0"/>
                  <a:t>ω</a:t>
                </a:r>
                <a:r>
                  <a:rPr lang="en-GB" dirty="0"/>
                  <a:t>. This varies between </a:t>
                </a:r>
                <a:r>
                  <a:rPr lang="en-GB" b="1" dirty="0"/>
                  <a:t>0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and </a:t>
                </a:r>
                <a:r>
                  <a:rPr lang="en-GB" b="1" dirty="0"/>
                  <a:t>-180</a:t>
                </a:r>
                <a:r>
                  <a:rPr lang="en-GB" b="1" baseline="30000" dirty="0"/>
                  <a:t>0</a:t>
                </a:r>
                <a:r>
                  <a:rPr lang="en-GB" b="1" dirty="0"/>
                  <a:t> </a:t>
                </a:r>
                <a:r>
                  <a:rPr lang="en-GB" dirty="0"/>
                  <a:t>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 </a:t>
                </a:r>
              </a:p>
              <a:p>
                <a:endParaRPr lang="en-GB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The magnitude given by: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Which varies between </a:t>
                </a:r>
                <a:r>
                  <a:rPr lang="en-GB" b="1" dirty="0"/>
                  <a:t>1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</a:t>
                </a:r>
                <a:br>
                  <a:rPr lang="en-GB" dirty="0"/>
                </a:br>
                <a:r>
                  <a:rPr lang="en-GB" dirty="0"/>
                  <a:t>and </a:t>
                </a:r>
                <a:r>
                  <a:rPr lang="en-GB" b="1" dirty="0"/>
                  <a:t>0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</a:t>
                </a: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7" y="1423359"/>
                <a:ext cx="8919713" cy="4901241"/>
              </a:xfrm>
              <a:blipFill>
                <a:blip r:embed="rId4"/>
                <a:stretch>
                  <a:fillRect l="-1094" b="-1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Nyquist</a:t>
            </a:r>
            <a:r>
              <a:rPr lang="en-GB" dirty="0"/>
              <a:t> plot: A double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2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quist plot for a double lag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208644"/>
            <a:ext cx="3657590" cy="3646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17" y="1423359"/>
                <a:ext cx="8919713" cy="490124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17" y="1423359"/>
                <a:ext cx="8919713" cy="4901241"/>
              </a:xfrm>
              <a:blipFill>
                <a:blip r:embed="rId4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Nyquist</a:t>
            </a:r>
            <a:r>
              <a:rPr lang="en-GB" dirty="0"/>
              <a:t> plot: A double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DE7E385D-B46D-6604-8ECF-0BCEEF5B17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67351"/>
                  </p:ext>
                </p:extLst>
              </p:nvPr>
            </p:nvGraphicFramePr>
            <p:xfrm>
              <a:off x="103517" y="4916481"/>
              <a:ext cx="609600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888">
                      <a:extLst>
                        <a:ext uri="{9D8B030D-6E8A-4147-A177-3AD203B41FA5}">
                          <a16:colId xmlns:a16="http://schemas.microsoft.com/office/drawing/2014/main" val="4055795439"/>
                        </a:ext>
                      </a:extLst>
                    </a:gridCol>
                    <a:gridCol w="1412112">
                      <a:extLst>
                        <a:ext uri="{9D8B030D-6E8A-4147-A177-3AD203B41FA5}">
                          <a16:colId xmlns:a16="http://schemas.microsoft.com/office/drawing/2014/main" val="10152921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51532757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9676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26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1- j0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0-j0.5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-0 – j0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330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DE7E385D-B46D-6604-8ECF-0BCEEF5B17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67351"/>
                  </p:ext>
                </p:extLst>
              </p:nvPr>
            </p:nvGraphicFramePr>
            <p:xfrm>
              <a:off x="103517" y="4916481"/>
              <a:ext cx="609600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888">
                      <a:extLst>
                        <a:ext uri="{9D8B030D-6E8A-4147-A177-3AD203B41FA5}">
                          <a16:colId xmlns:a16="http://schemas.microsoft.com/office/drawing/2014/main" val="4055795439"/>
                        </a:ext>
                      </a:extLst>
                    </a:gridCol>
                    <a:gridCol w="1412112">
                      <a:extLst>
                        <a:ext uri="{9D8B030D-6E8A-4147-A177-3AD203B41FA5}">
                          <a16:colId xmlns:a16="http://schemas.microsoft.com/office/drawing/2014/main" val="10152921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51532757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967688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12195" r="-27441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inf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265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1- j0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0-j0.5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800" dirty="0"/>
                            <a:t>-0 – j0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3309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A9C936-DAAC-D00B-1B93-BBFCAB7D96F7}"/>
                  </a:ext>
                </a:extLst>
              </p14:cNvPr>
              <p14:cNvContentPartPr/>
              <p14:nvPr/>
            </p14:nvContentPartPr>
            <p14:xfrm>
              <a:off x="7416385" y="5020883"/>
              <a:ext cx="360" cy="15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A9C936-DAAC-D00B-1B93-BBFCAB7D96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7745" y="5012243"/>
                <a:ext cx="180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5A0B76-DE94-1097-802A-C317E9D01D09}"/>
                  </a:ext>
                </a:extLst>
              </p14:cNvPr>
              <p14:cNvContentPartPr/>
              <p14:nvPr/>
            </p14:nvContentPartPr>
            <p14:xfrm>
              <a:off x="9037825" y="4964363"/>
              <a:ext cx="360" cy="20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5A0B76-DE94-1097-802A-C317E9D01D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8825" y="4955723"/>
                <a:ext cx="18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029E81-D6A2-64AC-DAEE-7F81E8E0D461}"/>
                  </a:ext>
                </a:extLst>
              </p14:cNvPr>
              <p14:cNvContentPartPr/>
              <p14:nvPr/>
            </p14:nvContentPartPr>
            <p14:xfrm>
              <a:off x="8157265" y="4784003"/>
              <a:ext cx="360" cy="9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029E81-D6A2-64AC-DAEE-7F81E8E0D4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8625" y="4775003"/>
                <a:ext cx="180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0375CD-395D-84B0-6F9C-8709E950C6D3}"/>
                  </a:ext>
                </a:extLst>
              </p14:cNvPr>
              <p14:cNvContentPartPr/>
              <p14:nvPr/>
            </p14:nvContentPartPr>
            <p14:xfrm>
              <a:off x="7090585" y="5064083"/>
              <a:ext cx="1994760" cy="115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0375CD-395D-84B0-6F9C-8709E950C6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81945" y="5055443"/>
                <a:ext cx="2012400" cy="11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93C4BEB-12A4-354E-B1C3-DC089B03F4FD}"/>
                  </a:ext>
                </a:extLst>
              </p14:cNvPr>
              <p14:cNvContentPartPr/>
              <p14:nvPr/>
            </p14:nvContentPartPr>
            <p14:xfrm>
              <a:off x="7255105" y="5000003"/>
              <a:ext cx="149040" cy="253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93C4BEB-12A4-354E-B1C3-DC089B03F4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46465" y="4991363"/>
                <a:ext cx="16668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75FAC64-B2C0-F587-1617-28273A09DDF5}"/>
              </a:ext>
            </a:extLst>
          </p:cNvPr>
          <p:cNvGrpSpPr/>
          <p:nvPr/>
        </p:nvGrpSpPr>
        <p:grpSpPr>
          <a:xfrm>
            <a:off x="8670265" y="4667003"/>
            <a:ext cx="634320" cy="651240"/>
            <a:chOff x="8670265" y="4667003"/>
            <a:chExt cx="634320" cy="6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D6388D-A219-8D09-E04E-915B00AA5E95}"/>
                    </a:ext>
                  </a:extLst>
                </p14:cNvPr>
                <p14:cNvContentPartPr/>
                <p14:nvPr/>
              </p14:nvContentPartPr>
              <p14:xfrm>
                <a:off x="9047905" y="5171723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D6388D-A219-8D09-E04E-915B00AA5E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38905" y="5162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55348E-B87A-6986-37A7-30ED7C56CD72}"/>
                    </a:ext>
                  </a:extLst>
                </p14:cNvPr>
                <p14:cNvContentPartPr/>
                <p14:nvPr/>
              </p14:nvContentPartPr>
              <p14:xfrm>
                <a:off x="9047905" y="517388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55348E-B87A-6986-37A7-30ED7C56CD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38905" y="51648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1CB599-E6D6-D821-A39B-8813FA8D2B8B}"/>
                    </a:ext>
                  </a:extLst>
                </p14:cNvPr>
                <p14:cNvContentPartPr/>
                <p14:nvPr/>
              </p14:nvContentPartPr>
              <p14:xfrm>
                <a:off x="9045025" y="519152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1CB599-E6D6-D821-A39B-8813FA8D2B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36385" y="5182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464EF5-17A5-EA2D-A57B-6512117AB155}"/>
                    </a:ext>
                  </a:extLst>
                </p14:cNvPr>
                <p14:cNvContentPartPr/>
                <p14:nvPr/>
              </p14:nvContentPartPr>
              <p14:xfrm>
                <a:off x="9045025" y="5191523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464EF5-17A5-EA2D-A57B-6512117AB1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36385" y="5182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98FA9A-F56E-AF30-305D-D857090B5E8B}"/>
                    </a:ext>
                  </a:extLst>
                </p14:cNvPr>
                <p14:cNvContentPartPr/>
                <p14:nvPr/>
              </p14:nvContentPartPr>
              <p14:xfrm>
                <a:off x="8955745" y="5084243"/>
                <a:ext cx="348840" cy="234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98FA9A-F56E-AF30-305D-D857090B5E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46745" y="5075243"/>
                  <a:ext cx="366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4E00C6-054F-5EC3-8053-D7BDD48E762E}"/>
                    </a:ext>
                  </a:extLst>
                </p14:cNvPr>
                <p14:cNvContentPartPr/>
                <p14:nvPr/>
              </p14:nvContentPartPr>
              <p14:xfrm>
                <a:off x="9035305" y="4931963"/>
                <a:ext cx="168840" cy="209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4E00C6-054F-5EC3-8053-D7BDD48E76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26665" y="4923323"/>
                  <a:ext cx="186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2F6410-37E9-E9B6-1169-5CF94C3B7F6A}"/>
                    </a:ext>
                  </a:extLst>
                </p14:cNvPr>
                <p14:cNvContentPartPr/>
                <p14:nvPr/>
              </p14:nvContentPartPr>
              <p14:xfrm>
                <a:off x="9012985" y="4924043"/>
                <a:ext cx="122400" cy="24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2F6410-37E9-E9B6-1169-5CF94C3B7F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03985" y="4915403"/>
                  <a:ext cx="140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1B6E01-38CE-2419-E9C5-813A2418A0CB}"/>
                    </a:ext>
                  </a:extLst>
                </p14:cNvPr>
                <p14:cNvContentPartPr/>
                <p14:nvPr/>
              </p14:nvContentPartPr>
              <p14:xfrm>
                <a:off x="8731105" y="4667003"/>
                <a:ext cx="14400" cy="182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1B6E01-38CE-2419-E9C5-813A2418A0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22465" y="4658363"/>
                  <a:ext cx="32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F094C6-8A2E-D2B5-FD76-3BF97C5BB54D}"/>
                    </a:ext>
                  </a:extLst>
                </p14:cNvPr>
                <p14:cNvContentPartPr/>
                <p14:nvPr/>
              </p14:nvContentPartPr>
              <p14:xfrm>
                <a:off x="8670265" y="4745843"/>
                <a:ext cx="133920" cy="3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F094C6-8A2E-D2B5-FD76-3BF97C5BB5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61265" y="4737203"/>
                  <a:ext cx="15156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1770417-DF23-E89E-F066-2DEB44642FC0}"/>
                  </a:ext>
                </a:extLst>
              </p14:cNvPr>
              <p14:cNvContentPartPr/>
              <p14:nvPr/>
            </p14:nvContentPartPr>
            <p14:xfrm>
              <a:off x="8198305" y="3729923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1770417-DF23-E89E-F066-2DEB44642F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89665" y="372092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4CDF1-6763-AE2A-BD40-DA515B270DF0}"/>
              </a:ext>
            </a:extLst>
          </p:cNvPr>
          <p:cNvGrpSpPr/>
          <p:nvPr/>
        </p:nvGrpSpPr>
        <p:grpSpPr>
          <a:xfrm>
            <a:off x="7353385" y="2990123"/>
            <a:ext cx="169920" cy="214920"/>
            <a:chOff x="7353385" y="2990123"/>
            <a:chExt cx="16992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6A3419-90B5-911E-FEFF-B59422B5DA4A}"/>
                    </a:ext>
                  </a:extLst>
                </p14:cNvPr>
                <p14:cNvContentPartPr/>
                <p14:nvPr/>
              </p14:nvContentPartPr>
              <p14:xfrm>
                <a:off x="7404145" y="2990123"/>
                <a:ext cx="26640" cy="214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6A3419-90B5-911E-FEFF-B59422B5DA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95145" y="2981483"/>
                  <a:ext cx="44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E8FFE3-3516-2EA5-59DD-374EA2DAA1C7}"/>
                    </a:ext>
                  </a:extLst>
                </p14:cNvPr>
                <p14:cNvContentPartPr/>
                <p14:nvPr/>
              </p14:nvContentPartPr>
              <p14:xfrm>
                <a:off x="7353385" y="3079763"/>
                <a:ext cx="169920" cy="65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E8FFE3-3516-2EA5-59DD-374EA2DAA1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44745" y="3070763"/>
                  <a:ext cx="18756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A1CFC1-2ED1-3272-B4CF-F10AE4731A59}"/>
                  </a:ext>
                </a:extLst>
              </p14:cNvPr>
              <p14:cNvContentPartPr/>
              <p14:nvPr/>
            </p14:nvContentPartPr>
            <p14:xfrm>
              <a:off x="6440425" y="4857443"/>
              <a:ext cx="91080" cy="13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A1CFC1-2ED1-3272-B4CF-F10AE4731A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31785" y="4848443"/>
                <a:ext cx="108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644F332-404E-DB48-8C39-6F86CDB10DB7}"/>
                  </a:ext>
                </a:extLst>
              </p14:cNvPr>
              <p14:cNvContentPartPr/>
              <p14:nvPr/>
            </p14:nvContentPartPr>
            <p14:xfrm>
              <a:off x="7030465" y="6589763"/>
              <a:ext cx="5148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644F332-404E-DB48-8C39-6F86CDB10D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1825" y="6581123"/>
                <a:ext cx="691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73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572-A28B-4444-9BEC-AEF43126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Nyquist plot: A simple Lead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85323-E9DB-4E0C-891D-BEFCA1002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Transfer function: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b="1" dirty="0"/>
              </a:p>
              <a:p>
                <a:pPr>
                  <a:spcBef>
                    <a:spcPts val="2400"/>
                  </a:spcBef>
                </a:pPr>
                <a:r>
                  <a:rPr lang="en-GB" dirty="0"/>
                  <a:t>Frequency response function: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GB" dirty="0"/>
              </a:p>
              <a:p>
                <a:pPr>
                  <a:spcBef>
                    <a:spcPts val="2400"/>
                  </a:spcBef>
                </a:pPr>
                <a:r>
                  <a:rPr lang="en-GB" dirty="0"/>
                  <a:t>This can be seen to have a phase of </a:t>
                </a:r>
                <a:r>
                  <a:rPr lang="en-GB" b="1" dirty="0"/>
                  <a:t>tan</a:t>
                </a:r>
                <a:r>
                  <a:rPr lang="en-GB" b="1" baseline="30000" dirty="0"/>
                  <a:t>-1</a:t>
                </a:r>
                <a:r>
                  <a:rPr lang="el-GR" b="1" dirty="0"/>
                  <a:t>ω</a:t>
                </a:r>
                <a:r>
                  <a:rPr lang="en-GB" dirty="0"/>
                  <a:t>. This varies between </a:t>
                </a:r>
                <a:r>
                  <a:rPr lang="en-GB" b="1" dirty="0"/>
                  <a:t>0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and </a:t>
                </a:r>
                <a:r>
                  <a:rPr lang="en-GB" b="1" dirty="0"/>
                  <a:t>+90</a:t>
                </a:r>
                <a:r>
                  <a:rPr lang="en-GB" b="1" baseline="30000" dirty="0"/>
                  <a:t>0</a:t>
                </a:r>
                <a:r>
                  <a:rPr lang="en-GB" b="1" dirty="0"/>
                  <a:t> </a:t>
                </a:r>
                <a:r>
                  <a:rPr lang="en-GB" dirty="0"/>
                  <a:t>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 </a:t>
                </a:r>
              </a:p>
              <a:p>
                <a:endParaRPr lang="en-GB" sz="2200" dirty="0"/>
              </a:p>
              <a:p>
                <a:pPr>
                  <a:spcBef>
                    <a:spcPts val="1200"/>
                  </a:spcBef>
                </a:pPr>
                <a:r>
                  <a:rPr lang="en-GB" dirty="0"/>
                  <a:t>The magnitude given by: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Which varies between </a:t>
                </a:r>
              </a:p>
              <a:p>
                <a:r>
                  <a:rPr lang="en-GB" b="1" dirty="0"/>
                  <a:t>1</a:t>
                </a:r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/>
                  <a:t> = 0 and </a:t>
                </a:r>
                <a:br>
                  <a:rPr lang="en-GB" b="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 when </a:t>
                </a:r>
                <a:r>
                  <a:rPr lang="el-GR" dirty="0"/>
                  <a:t>ω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85323-E9DB-4E0C-891D-BEFCA1002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875" b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9787E-B115-4851-993C-2BE949BB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Frequency Response – Nyquist - Bode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C2748-9EF7-4C81-BB9C-9E71950B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9</a:t>
            </a:fld>
            <a:endParaRPr lang="en-GB" dirty="0"/>
          </a:p>
        </p:txBody>
      </p:sp>
      <p:pic>
        <p:nvPicPr>
          <p:cNvPr id="9" name="Picture 8" descr="Nyquist plot for a simple lead.">
            <a:extLst>
              <a:ext uri="{FF2B5EF4-FFF2-40B4-BE49-F238E27FC236}">
                <a16:creationId xmlns:a16="http://schemas.microsoft.com/office/drawing/2014/main" id="{1EC0DB85-A9F5-40F1-B2C5-DBEF77B9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06037"/>
            <a:ext cx="4572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Slides 2015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s 2015" id="{B13A1110-2031-4F19-ADB0-1672017533CE}" vid="{DD1F6191-F937-44F8-A90A-4C7F69A251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Slides 2015</Template>
  <TotalTime>12206</TotalTime>
  <Words>836</Words>
  <Application>Microsoft Macintosh PowerPoint</Application>
  <PresentationFormat>On-screen Show (4:3)</PresentationFormat>
  <Paragraphs>161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Lecture Slides 2015</vt:lpstr>
      <vt:lpstr>Dynamics &amp; Control 3 CONTROL</vt:lpstr>
      <vt:lpstr>Objectives / Prerequisites</vt:lpstr>
      <vt:lpstr>Review: integrators</vt:lpstr>
      <vt:lpstr>Nyquist plot: A simple Lag</vt:lpstr>
      <vt:lpstr>Nyquist plot: A simple Lag</vt:lpstr>
      <vt:lpstr>Nyquist plot: A simple Lag</vt:lpstr>
      <vt:lpstr>Nyquist plot: A double Lag</vt:lpstr>
      <vt:lpstr>Nyquist plot: A double Lag</vt:lpstr>
      <vt:lpstr>Nyquist plot: A simple Lead</vt:lpstr>
      <vt:lpstr>Example/Exercise</vt:lpstr>
      <vt:lpstr>Example/Exercise</vt:lpstr>
      <vt:lpstr>Using Matlab to plot root locus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5: Basics of Control System Analysis</dc:title>
  <dc:creator>Murray Ireland</dc:creator>
  <cp:lastModifiedBy>Olaoluwa Popoola</cp:lastModifiedBy>
  <cp:revision>285</cp:revision>
  <cp:lastPrinted>2021-05-29T16:17:08Z</cp:lastPrinted>
  <dcterms:created xsi:type="dcterms:W3CDTF">2015-01-05T15:31:07Z</dcterms:created>
  <dcterms:modified xsi:type="dcterms:W3CDTF">2022-04-27T11:35:49Z</dcterms:modified>
</cp:coreProperties>
</file>