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96" r:id="rId1"/>
  </p:sldMasterIdLst>
  <p:notesMasterIdLst>
    <p:notesMasterId r:id="rId32"/>
  </p:notesMasterIdLst>
  <p:sldIdLst>
    <p:sldId id="306" r:id="rId2"/>
    <p:sldId id="401" r:id="rId3"/>
    <p:sldId id="406" r:id="rId4"/>
    <p:sldId id="407" r:id="rId5"/>
    <p:sldId id="360" r:id="rId6"/>
    <p:sldId id="361" r:id="rId7"/>
    <p:sldId id="359" r:id="rId8"/>
    <p:sldId id="362" r:id="rId9"/>
    <p:sldId id="402" r:id="rId10"/>
    <p:sldId id="403" r:id="rId11"/>
    <p:sldId id="404" r:id="rId12"/>
    <p:sldId id="405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9" r:id="rId27"/>
    <p:sldId id="381" r:id="rId28"/>
    <p:sldId id="382" r:id="rId29"/>
    <p:sldId id="380" r:id="rId30"/>
    <p:sldId id="383" r:id="rId31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9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12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8:28:41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13852 4734 6182,'-25'32'173,"6"-10"-161,13-4-7,2-9-5,1 1 0,-1-1-5,1 1 5,1-1 0,-1 5 5,1-3-10,-1 4 5,2-5 5,-1 1 18,1 1 44,-1 0 17,0 1 11,0 2-28,1-1-44,-1 1-1,1-1-5,-1-1 11,1 1 11,0-2 6,0 0-6,0-1-11,0 1 0,0-1-17,0 2 12,0-2-1,0 1-5,0-1 5,-1 0-11,1 0-5,0 0 0,0 0-6,-1 1 5,1-1 1,-1 0 5,1 0-5,0 1 10,-1 4-10,1 1-6,1 0 0,0 3 6,0-9-1,0 3 1,1-4-1,0 1 1,1-1 0,-1 1-6,0 0 11,-1 0 0,1 0 0,0 1 6,0 0 0,0 0 5,1 0 6,0-1 6,0 0-1,2 0 18,-1-1-12,1 0-6,-1 0 1,1 1 0,0 0 5,0 0-11,-1 0 0,1 0-11,0-1 5,-1 1 0,0 0 1,0 1-1,0 0-5,0-1-6,1 2 6,-1 0 0,0 1-12,1 0 7,0 1-7,-1 0 1,0 0-1,0 0-5,-1 0 0,0-1-5,0-1 5,0 0 0,1-1 5,-1 0 1,1 0-6,0-1 0,0 0-6,0-1 12,1 0-12,-1-1 6,1-1-11,1 5 11,-1-3 0,2 3-5,-1 1 5,-1-4 0,2 4 0,-3-6 0,0 1 5,1-1-10,-1 1 5,1-1 0,0 1 5,0 0-5,0 0 0,0-1 0,0 1 0,-1 1 6,1 0-6,0 0 0,0 0-6,1 1 6,-1 0-3392,0-1 3392,1 1-5,-1-1 5,1 0-6,0 0 6,0-1-6,1 1 6,0-1 0,0 1-5,0-1 10,1 0 7,-1-1 3391,1 0-3381,0 0-11,-1-1 1,2 1-7,0-1 1,0 0-12,0-1 6,0 1 0,0-1 6,0 0-1,0-2 1,0 1 5,0 0 0,0-1 12,0 1 10,0-1-5,0 1 0,0-2-11,0 2-11,1-1-1,0 0 7,0 0-7,0 0 1,1 0 11,0-1-6,1 0-6,0 1 1,2-2-6,0 1 0,1-3 6,0 1 5,1-1 11,7 0-11,-6 0 1,5 0-1,-6 0 0,0 0-5,0-1-1,1-1-5,8 1 0,-6-1 6,5 2-12,-7-1 6,0 1 0,-1-2 0,1 2 6,-1-1-6,1-1 5,1 1 1,-1 1 5,1-1-5,-1 0-1,1 0-5,-1 1 0,0 0-16,1 0 16,-1 0-12,0 0 7,0 0 5,0 0-11,1 1 11,0 1-3398,1-1 3404,1 1-746,0-2 740,1 1-26,1-1 26,0 0 0,0 0 0,0 1 0,-2 0-5,1 0 5,-1-1-6,0 2 0,-1 0-5,10 1 6,-7 0 2824,8 0-2813,-10-2 1058,1 1-1070,10-1 1,-7 0 5,7-1 11,9 0-6,-14-1-270,14 0 270,-19-1-5,0 1 6,0-1-6,0 0 219,10-2-219,-6 2 0,7-2 6,3 0-1,-7 0-385,6 0 386,-10 1-12,-1 0 12,0 1-6,-1 0 0,0 0 6,1 0-6,0 1 0,-1 0 0,1-1 5,20-3 1,-15 2-542,16-2 536,-20 3 0,1-1 0,-1 0-12,22-1 7,-17 1 283,15-1-278,-22 3-5,1-1 5,-2 2 0,1 0 0,8 0 0,2 1 564,9 1-570,1 0 12,-7 1-294,-3-1 288,-7 0 6,0-1-6,0 1 0,-1-2 5,0 0 400,17 0-405,-4 0 5,6 0-404,-12 0 399,-9 0 0,0 0-3,0-1 8,1-1 1,-1-1 276,0 1-282,0 0 0,0-1 0,-2 1 0,-1 0-6,-1 0 6,0 2-6,-2-1 6,-1 1 411,0 0-411,-1 1 10,0 0-10,-1 1 0,1 0 0,1 0 5,0 0-5,0 0 6,9 1-6,-6-1 6,5 1-6,-8-2-6,0 1 12,4 0-6,-4-1 5,3 2-5,-6-2-5,6 2 16,2-1-6,2 0 7,0-1-7,4-1-5,-3 0 0,7-1 0,-7 0 17,21-4-11,-16 1-198,14-1 198,-20 2 5,-1 1 0,-1-1 0,0 1 0,-2 0-5,-1 0 5,0 1-5,0 0 5,0 0 0,0-1-5,2 1 11,22-4-12,-12 1-169,16-2 164,-20 2 5,0 0 1,0 0 0,10-3-1,-8 1 1,7-2 5,-1 0 0,-8 2-287,5-1 287,-9 2 1,-1-1-7,-1 1 1,1 0-6,-1 0 5,0-1 1,1 0 0,0 0-6,0 1 0,1-2 5,0 0 1,1 0-12,0 0 6,0-1 0,0 1-5,1-1 10,-1 1 363,0 0-357,-2 0 0,-1 1 1,-1-1-1,-2 1 292,-1 0-292,0 0 1,-2 1-1,0-1 0,-1 1-5,-1 0-1,1 0 6,-1-1-5,1 0 0,1 0-6,0 0 5,0 0-10,1 0 5,0 0 0,0 0-6,1 1 6,0 0 0,-1 0 11,-1 0-11,0 1 11,-2-1 1,-1 1-7,0-1 1,-2 1 5,0 0 0,0 1 0,-1-1 6,1 0 6,-1 0-7,0-2 12,1 1-5,-1-2-1,1 1-5,1-2-6,-2 0 17,6-6-11,-5 3-5,4-4 5,-5 5-6,0 0-5,0 1-1,-1 0 6,0 0-5,0-1 5,-1 2-11,0-2 0,0 0 6,0-1-6,0-1 0,0-2 0,0-1-6,2-1 1,-1 0-7,1-1 7,0 1-6,0 0 11,1 1 0,0 1 0,-1 1 0,1 2 0,-2 1 5,0 1 1,0 1 5,-1 0-5,-1 1-1,-1 0-5,1 0 6,-2 0-6,1 0 0,0 1 5,0-3 1,-1 3-6,1-2 6,-1 2-1,0 0 1,0 0-1,0-1-5,0-1 6,2-4-6,-1 1 0,1-3 0,-1 3 6,-1 1-6,1 0 0,1-3-12,0 0-4,2-6 16,-2 8-6,1-2 6,-3 8-6,1 0 1,-1 1-6,0-1-1,0 1-4,0 0-1,0 1-6,-1 1-269,1 1 197,0 0 90,1 3-7,-1-1 12,1 3 0,0-3 34,-1 1 5,1-1 264,-1 0-168,0 0-107,-1-4-6,1 0 1,-1-2-7,0-4-4,0 3-1,-1-4 0,-1 2-5,0-1-6,0-5-6,0-3-5,1 1 0,-1-1-1,1 5 7,0-1 5,0 0-6,0 0 6,0-8-5,1 5-7,0-7 7,0 7-6,-1 0-1,1-1 1,0 0 0,1 0 0,0 1 0,0 0-1,1 1 1,-2 1 0,1 1 0,-1 1 0,0 1-1,0 0 1,0 1 6,-1 1-7,-1 1 6,-1-1-5,0 1 5,0 0 12,-3-3-12,2 3 12,-2-3-6,2 4-6,-2-1-5,2 2-23,-4-2 23,3 3-11,-1 0 5,2 2 0,0 1 0,-1 0 6,0 1 6,-1-2-1,0 2 12,0-1-1,-1 0 1,0 0 5,0-2 0,-1 1 6,1-2-6,-2-1 0,2 0-5,-2-1 0,2 0-1,-1 0-5,2-1 6,1 1-6,0 1 0,0 0 0,0-2-6,1 3 6,-1-2 6,2 2-1,-1 0 1,1-1 0,-1 0-1,0 0 1,0-1 5,0 0-11,0 0 0,0 0-6,0 0-5,0 0 6,0 1-7,0 1 1,1 0 0,-1 1-6,1 1 0,0 0-5,0 0 5,0 1-5,-1 0 5,-1-1 11,0 0 6,-1 0-5,0 0 16,-2-1-5,2 0 10,-5-5-10,5 4-6,-2-2-6,4 4 1,0 0-6,0 0-6,0 0 6,1 1-17,-3 0 11,1 0-11,-4 0 17,4 1 5,-2 1 6,-1 0 0,2 0 6,-2 0 5,4 0 0,0 0 56,-1-1-44,2 0-18,0 0-61,2 1-106,1-2 117,2 1 6,1 0-23,1 1-44,0 0-51,1 0-61,1 0-57,-1 0-72,0 0-162,0 0-247,-1 0 756,-1 0 0,-1 0 0,-1 0 0</inkml:trace>
  <inkml:trace contextRef="#ctx0" brushRef="#br0" timeOffset="1537">18706 3167 6199,'4'-9'593,"-1"2"-486,-3 7 564,0 0-659,-15-16-18,10 12-5,-10-13 0,11 18-1,0 2 7,0 2-1,-1 2 17,-1 1 12,0 2 5,-1 1-11,0 1-6,0 2-11,0-1 5,0 0 1,-4 6 0,3-4-1,-2 5 1,2-7-6,1 1 5,0-1-5,-5 6-5,3-4 5,-3 5-11,3-6-1,-1 0 7,0 1-6,0 0 5,1-2 12,0 0-6,0-2 0,2-2 5,0-1 12,-1 0-11,3-3 5,-3 1-6,4-4 1,1 0 5,0 0 6,1-1 0,0 0-394,1 0 0,1-1 0</inkml:trace>
  <inkml:trace contextRef="#ctx0" brushRef="#br0" timeOffset="2321">18398 3309 6252,'-12'34'157,"2"-5"-123,8-18 429,1 0-435,0 2 210,-2 13-199,1-9-5,-2 9 77,1-13-94,0-1 231,0 0-237,0 0-5,0-1 5,1 1-6,-1-1 1,1-1 5,0 1-5,0-1 5,1 0-5,0-1 10,0 0 1,0 0 0,0 0 0,0 0-17,-1-1 5,2-2-5,-1 0 12,1-2-1,0-1 0,0 0-5,0-2 150,0 1-139,2-1-6,-1-1-11,2 0 12,0 0-7,0 0-5,0 0 0,3 0 0,-1 0 0,2 0 0,-2 0 6,1 0-6,2 0 5,0-1 1,2-1-6,2 0-6,0 1 6,2-1 0,-1 0 0,1 1 0,0-1 6,0 0-12,-1 0 12,1-1-6,-1 0 6,-1-1 5,0 0-6,-1 0-5,0 0-5,-1 1-6,0 0-62,0 0 6,-2 2-17,-1-1-28,-3 2-202,-1 0 34,-1 0-269,0 0 549,0 0 0,-2 0 0</inkml:trace>
  <inkml:trace contextRef="#ctx0" brushRef="#br0" timeOffset="71759">17421 11697 7498,'2'-3'56,"-1"0"-129,0 3 67,0 0 17,1 0 1,2 0-7,1 0 6,0 0-5,0 0 0,2 0 10,-1 0-4,2 0-1,0 0 0,0 0-5,1 0 5,1 0 0,0 0-5,1 0 5,-1-2 0,2 2 6,-1 0-6,1-1 34,5 1-28,-3-1 11,3 1 0,-6-1-6,0 0 17,0 1 28,3-1-27,-3 0-7,3 1 6,-6 0-16,0 0-1,-1 0-5,-1 0 0,0 0 0,-1 0 22,1 2-28,-2-1 11,2 1-5,-3-1-6,0-1 1,0 2-7,0-2 1,0 1-6,-1 0 5,1 0-5,-1 0 0,1 0 6,0 1-6,0 0 6,0 2-6,-1-1 5,0 1 6,0 0-11,0 1 6,1 1-6,2 4 6,-1 0-1,1 3 6,-1-1-5,-1 0 5,1 3 6,-2 1-6,1 2 0,-1 1-5,0 1 0,-1 0-6,1 1 11,0 0-6,-1-1-5,1 2 6,-1 0-12,0 1 6,0 1 12,0 1-1,0 0-6,-1 0 7,0 0-7,0 0-5,0 0 6,-1 11-12,1-8-291,-1 8 291,1-12 1,0 1 5,0 2-6,-1-1 1,0 2 5,0-1 0,-1 0 5,-1 13-5,-1-10-734,0 11 734,0-14 0,1-2-158,-1-1 153,2-3 5,0-2-12,0-1 12,2-1 0,-1-1 266,1 0-260,0-1 742,0-1-748,1 0 175,-1 0-175,0-1 0,0-1 6,0 1-12,0-1 6,-1 0-5,1 0-7,-1 0 1,1-1 0,0 1 0,0 0-6,0 0 0,0 0 6,0 0 0,0 1 16,-1-1 1,0 0 0,0 0-6,0 0 5,-1-1-5,1 1-5,0-2 5,0 1 0,1-2 0,0 0-6,0 0 6,0 1 0,0 0 6,0 1-1,0 0-5,0 0 11,0 1 6,0 3-17,0-3 11,0 2 6,0 5-17,0-8 0,-1 6 0,1-10 11,-1-1 6,1-1 0,-1 1-6,0-1 6,-1 0-11,1-1-1,0 1 1,0-1-1,0 0-16,-1 2 11,0-2-5,1 1-1,0-1 12,0-1-6,0 0 11,0-1 6,0 0-1,0 0 7,0-1-6,0 0 5,0 0 0,0 0 1,0-1-6,-1 0 5,0 1-16,0-1 16,0 1-5,-1-1-6,1 0 6,-1 0-12,-1 0 7,0 0-7,0 0 1,-4-1-6,1 1-6,-4-1 1,2 1-1,-1-1 0,0 1-10,-12 7 10,7-3 0,-10 7-10,12-3 4,-2 0 1,1 0-6,-6 2 6,5-2-22,-8 5 27,13-8-28,-3 4 12,9-7 11,0 1-12,3-1-532,-1-2 1,1 1 0</inkml:trace>
  <inkml:trace contextRef="#ctx0" brushRef="#br0" timeOffset="77558">17343 13695 6199,'3'-2'974,"0"1"-280,-3 1-649,19-8-17,-11 5-6,15-5 1,-17 7 10,1-1 1,1 1 0,-1 0-6,1-1-6,-1 1 6,1-1 0,0 1 11,-1 0 0,1 0 1,0-1 10,0 1-5,1 0 5,1-1-11,0 0-16,1 1-1,2-2-5,-1 2 5,0-1-10,2 0-1,-1 1-11,1 0 5,4 0 7,-5 0-7,3 0 1,-7 1-1,0-1 1,0 1 11,-2 0-12,0 0 1,-1 0 0,-1 0-1,0 0 6,-1 0-11,-1 0 12,0 0-12,-1 0 0,1 0 11,-1 0-6,0 0-5,0 1 0,0-1 0,-1 1 0,1 1 6,0-1-6,1 2 6,0-1-6,0 1 5,-2-1 1,1 1-1,0 0 7,0 0-7,-1 0 1,0 0-6,0 0 0,-1 0 0,1 1 0,0 0 5,0 1 1,-1 1-6,1 1-6,0 0 6,1 1 0,-1-1 0,1 1 0,-1 0 0,1 0 0,0-1 0,1 5 12,0-4-12,1 5 5,-2-4-5,1 1 0,-1-1 6,0 5-6,1-3 0,-1 2 5,0 1-5,-1-4 6,1 3-6,-1-4 6,1 2-1,-1-2 1,1 6-1,-1-4-5,0 5 0,0-5 6,0 6-6,0-4 0,-1 5 11,0-1-11,0-2 0,0 3 0,1-5 0,-1 0 6,1 0-6,-1 2 11,-2 4-11,1-4 6,0 4-6,0-7 0,1 1 5,-1-1-10,1 1 10,-1-2-5,1 1 0,0 0 0,0-1 6,0 1-1,0 0-5,0 1 0,1 0-5,-1 2 5,1 0 0,-1 0 0,0 0 0,0 0 0,0 1 0,0-1-6,0 2 6,0-1 0,0 0 0,1 0 6,-2 0-6,1 0 5,-2-1 1,1 1 0,0-1 5,-1 0-11,1 0 0,-1 0 0,1 0 5,0 1 1,0-1 0,-1 1-1,0 0-5,0 0 0,0 1 11,-1 0 1,1 2-7,-1-1 1,0 1-6,-1-1-6,1 0 12,0 1-6,0 0 0,0 0-6,0 7 6,0-7 0,0 6 6,2-8-6,0-1 0,1 1 5,-1 0 1,0-2-6,0 1 0,0-3 6,1 1-6,-1-1 0,1 0 0,0-1-6,0 1-5,0 1 0,0 6 11,0-3 11,0 5-11,1-7 0,-1 0 5,-1-1-10,0-1 5,-2 4 0,1-2 0,0 0 0,1-5-6,0-4 1,1-2-1,0 0 6,0 0 6,0 0-6,0-1 0,0 1 0,0-1 0,-1 0 5,1-1-5,0 1 11,-1-1-5,0 0 11,0-1 23,0 0-18,0 0 34,0-1-28,0 1 0,-1 0-5,0-1-7,0 0 24,-1 0-35,1 0 6,-3 0 1,2 0-1,-2-1 0,1 0-11,-1 0 6,0-1-6,-1 0 0,-1 1 0,0-1 0,-1 1-6,-1 0 6,-4 1 6,2 0-6,-5 0 0,5 0 0,0 0-6,-1 0 6,0 0 0,1 0-6,0 0-5,-6 1-6,-1 2 12,0-1-1,0 1 1,5 0 5,-1-1 0,-1 1 0,0 1 0,0-1 5,0 0-5,2-1 6,-4 1-6,6-1-6,-2 1-5,5-2 11,2 2-6,-1-2 6,-2 2 6,3-1-12,-2 1 6,5-3 0,1 1-5,0-1 5,0 0 0,0 1 0,0-1-6,0 1 6,-1 0 0,0 0 6,0 0-1,-1-1 1,0 1-6,0 0 6,0 0-6,0 0 0,-1-1 0,0 1-6,1 1 0,0-1 1,-1 0-1,1 0 1,0-1-7,1 0 7,-1 1-1,0-1 1,1 0-1,-1 0-11,0 1-5,0 0-6,0-1-6,1 1 1,0 0-80,0 0-55,0 0-247,1 0 258,1 0 1,1-1-1</inkml:trace>
  <inkml:trace contextRef="#ctx0" brushRef="#br0" timeOffset="83302">14041 12052 6882,'-5'-8'140,"0"3"-101,4 4 678,0 1-566,0-1-118,0 3-5,0 0 0,1 4 0,0-1-5,0-1-1,0 2-5,0-1-11,0 1-1,0 0-5,0 1 0,0 0 6,1 0 11,0 0-1,0 1 1,0-1-11,0 0-1,0 0-5,-1 0 0,1 1 6,-1 0-6,1 0 0,0 3-6,0-3 6,0 3-5,1-5 5,-1 0 0,0-1 0,0 0 0,0-1 0,0-1 0,0-1 0,0 0 0,0-1 5,1 0 1,-2 1-17,1-1-12,-1 0-685,1 1 1,-1-1 0</inkml:trace>
  <inkml:trace contextRef="#ctx0" brushRef="#br0" timeOffset="84052">13913 12174 7285,'13'-3'375,"-3"0"-201,-5 1-118,-2 1 0,3-1-17,-2 1 0,0-1 56,2-1 45,4-1-106,-1 1-1,2 0 35,-1 1-35,-1 0-5,1 1-5,-3-1-1,-2 2 6,2-2-17,-3 1 0,3-1 1,-2 1-12,-1 0 5,2-1-5,-3 2 0,2-1 0,-3 1 0,0 0 6,0 0 5,-1 0-269,1 0 152,-1 0-84,0-1-1686,1 0 1876,-1 1 0,1 0 0</inkml:trace>
  <inkml:trace contextRef="#ctx0" brushRef="#br0" timeOffset="86868">14169 14138 6787,'0'4'184,"0"-1"186,0-3-269,1 1-6,1-1-17,0 0-11,-1 0-5,1 0-17,-1-1-6,1 0-11,0 0-6,0 0-5,-1 0 0,1 1-6,-1-1-5,1 1 5,-1 0-5,1 0 10,-1 0-10,1 0 0,0 0 10,1 0-4,0 0 4,1 0 1,-2 0-11,1 0 5,0 0-5,0 1-6,0-1 5,0 0 1,0 0-1,-1 0-5,1 0 12,-1 1-12,1-1 5,0 1 6,-1-1 6,2 0-6,-1 1 6,2-1-6,-3 0 1,1 0-1,-1-1 6,1 0-6,-1 0 0,1-1-11,0 1 11,-1 0-5,-1 1 5,0 0 0,1 0 0,-1 0-11,1 0 6,0 0 5,-1-1 0,1 1 6,-1-1-6,1 1 6,0-1-6,-1 0 6,1 0-6,0 0-5,0 0 0,0 0-1,-1 1 1,1 0-1,0 0 1,0 0-6,0 0 6,-1 0-6,1 0 16,0 0-16,-1 0 6,0 0 5,1 0-5,0 0 5,-1 0 6,1 0-460,-1 0-844,0 4 1287,0-3 0,-1 3 0,0-3 0</inkml:trace>
  <inkml:trace contextRef="#ctx0" brushRef="#br0" timeOffset="128201">23185 11892 7419,'9'-2'118,"-1"1"-101,-5 0 5,1 0-11,0 1 6,1-1 0,1 0 0,1 0 5,0 0 0,1 1 1,0-2-1,1 1 12,4 0-12,-2 0-5,2 0 0,-3 1 0,-1 0 5,4-1-5,-4 1 0,2 0 5,-3-1-5,-2 1 5,0-1-5,0 1 5,0 0-5,-1 0-6,0 0 6,0 0-6,-1 0 1,-1 0-7,1 0 1,-2 1-1,1 0-5,-1 1 0,0 0 0,1 1 0,-1 0 0,0 0 6,0 0 0,1 0-6,-2 1 0,2-1 5,-2 2-5,1 0 6,0 1-1,-1 0 7,1 1-7,0 1 1,0-1-6,0 0 0,0 1 0,-1 0-6,1 0 6,0 0 0,-1 1-5,1 0-1,-1 0 6,-1 0-6,1-2 1,0 2-1,0-2 1,0 2-1,0-1 0,1 1 1,-1-1-1,0 1 6,0 0-5,0-1 5,0 0-6,0 1 0,0-1 6,-1-1-5,0 1 5,1-1 0,-1 2 0,1-1 0,-1 0-11,1-1-1,-1 1 12,1-1 17,1 10-17,0-7 0,0 7 6,0-8-6,-1 0-6,1 1 12,-2-1-12,1 0 6,-1 0 6,0 0-1,1 5-5,-1-2-5,0 4 5,0-4-6,0-1-5,0 5 5,0-4 6,1 5-5,-1-7 5,0 0-11,0 5 5,0-2 0,1 2-5,0-4 6,0 1-1,0-1 6,0 1 0,0 0 0,0 1 0,1 1-6,0 0-5,4 5 6,-1-4 5,2 4-6,-1-7 0,0 1 6,0-1 0,0 1 0,-1-1-5,0-1 5,-2 1-11,1-1 5,-1 0 6,-1 0-6,0 0-5,0 0 6,0 0-1,0 4 0,-1-3-5,1 4 0,-1-6-6,0 1 12,-1-1-1,1-1-5,-1-1 0,1 0 5,-1 0 6,0-1 6,1 1-1,-1-2-5,0 0 6,0 0-6,0-2 5,-1 1 1,0 0 0,0-1-1,-1 0 1,0 0-6,-1-1 5,1 1-16,-1-2 11,0 1-5,0-2 5,-1 1-6,0-1-5,0 1-6,-2 0 0,0 0-5,1 1 5,-3-1 0,2 1 12,-4 0 5,4-1 5,-3 0-5,3-1 6,0 1-1,1-1-5,-1 0 6,1 0-6,0-1 0,-1 0 0,1 1 6,-1-1-6,0 1 0,0 0 5,0-1 1,0 1 5,0-1 0,1 1 6,0-1 0,2 0-6,-1 0 6,2 0-12,0 0-5,0 0 6,0 0-17,0 0 0,1 0-1,-1 0-4,0 0 4,0 0-10,-1 0-23,0 0-78,0 1-168,1 0-291,1 1 582,-1-1 0,2-1 0,-1 1 0</inkml:trace>
  <inkml:trace contextRef="#ctx0" brushRef="#br0" timeOffset="130201">23555 13944 6081,'-8'-1'504,"1"0"-403,7 1 341,0 0-369,-4-1-11,3 1 173,-3-1-207,10 1-6,-2 0-5,6 0-6,-5 1-11,0 0 0,1 0 0,-1 1 0,1 0 6,1 0 5,-1 1-6,1-2 7,0 1 10,4 1-5,-2-2-12,2 1 12,-3-1 0,0-1 5,-1 1 12,1 0-12,-1-1 12,3 0-17,-3 0-12,0 0 1,-2 0-12,-2 0 6,0 0-5,0 0 10,0 1-5,-1-1 0,1 1 6,-1 1-12,-1-1 18,1 0-12,-1 0 16,1 1-10,-1 0 5,0 0 51,0 4-57,-1-3 7,1 5-7,-1-3-5,0 1-5,0 3 10,0-2 1,0 4-1,0-2 1,0 0-6,0 2 0,0 0 6,-1 1-1,0 1 1,0-1-12,0 0 6,-1 0 0,1-1 6,-1 1-6,0-1 0,0 1-6,0-1 12,2 0-6,-1 1 0,1-1-6,-1 1 1,1-1 5,0 1 0,0 0 11,0 1-11,1 0-6,-1 0 6,1 0-11,-1 0 11,1 2-6,-1-1 6,1 1 0,-1 0 0,1 0 0,-1 0 0,1 0 0,0 0-11,1 11 17,0-9-6,2 8-6,-2-12 1,-1 0-12,2 5 11,-2-4-5,1 3 5,-1-6 6,-1 1 0,0 0 6,0-1-6,0 0-6,0-1 1,0 0-1,0-2 6,0 0-5,-1-1-1,0 0 0,0-1 1,1 0 5,0-1 0,-1 1 0,0 0 0,0 1 0,0 0 0,-1 1-6,1 1-5,-1 0-6,0 1 0,0 0 6,-1 2 0,1-1-11,-2 0-1,1 0 1,1-1 5,-1 1 11,1-2 1,0 0 5,1-1 0,0-1 0,-1 0 0,0 0 5,0 1-10,0-1-6,0 1-1,-1-2 12,1-1-5,0 1 5,1-3-6,1-1 17,-1 1-5,0-2 0,-1 1-1,1 0 1,-1-1-1,1 1 1,0 0 5,0 0-11,-1 1 6,0 0-6,0 0-6,0 1 6,0 1-11,0-1 11,0 0-6,0 0 12,0 0 0,1-1-1,0 1 1,-1-2 5,1 1 6,-1-1 5,0 0 12,0 0 5,0 0 23,-3 0-40,2 0-11,-3 0 0,2 0-11,-1-1 6,0 0 0,0 0 5,1 0 0,-1-1 0,1 0-11,0 0-5,1 0-18,-1 0-61,-2-2 17,2 1-17,-3-2-17,1 2 6,-1-1 0,0 0 17,-1 1-23,-4-1 73,4 0 0,-3 1-359,4 1 57,3 0-213,0 0 543,4 1 0,0 0 0,0 0 0</inkml:trace>
  <inkml:trace contextRef="#ctx0" brushRef="#br0" timeOffset="137033">19179 12533 6059,'-7'2'940,"2"0"-665,5-2 721,0 0-940,2-1-11,1 1-6,1 0-5,0 0-12,-1 0 1,1 0-6,0 0-1,0 0 1,2 0 0,-2 1 0,2 0 0,0 0-1,1 0 1,0-1 0,2 0 5,-1 0 1,1 0 5,0 0-6,1-1 34,4-2-28,-2 2 0,2-2 11,-4 1-11,0-1 0,0 1-5,0 0-1,0-1 1,0 0-11,0 1 4,-1-1-4,1 1-7,-2 0 6,1 0-5,-3 0 0,1 0-6,-1 1 5,1 0 6,-1 0 1,-1 0 4,2 0-16,-3 1 28,5-1-22,-6 1-17,3-1 16,-5 1 12,0 0-11,1 0-1,-1 0-5,1 0-5,-1 0-1,1-1-5,-1 0 11,0 1-17,1-1-16,-1 1-873,0 0 0,1 0 1</inkml:trace>
  <inkml:trace contextRef="#ctx0" brushRef="#br0" timeOffset="138196">19273 12331 6344,'-1'-5'795,"0"1"488,1 4-1227,-6-4-12,5 4-4,-5-4-1,6 4 112,0 0-112,0 4-11,0-2-5,-1 3 5,1-1-6,0-1 0,0 1 6,0-1-5,0 1 10,0 0-9,0 0-2,1-1 0,-1 1-5,1 0-6,1 0 17,0 1-11,0 0 0,0 1 11,-1-2 0,2 3-17,-2-3 6,1 3-6,-1-3-5,0 1 22,0 3-17,0-3 6,0 3-12,0-3 7,-1 1-1,0-2 0,1 2 11,-1 2-16,1-2-6,-1 2 0,1-3 0,1 3 0,-1-1 0,0 2 0,0-2 0,0 1 0,0-1-6,0 4-5,0 5 17,-1-2-17,0 1 5,0-7-5,0 0 5,1-2 1,-1 1-7,0 0 1,0 3 6,0-2 5,1 3 0,-1-1 0,1-2 0,0 2 5,-1-3 1,1 0-6,-1 1-6,1-2 6,-1 1 6,1-1-6,-1 1-6,1-2 1,-1 1-12,1-1 11,-1 1 1,1-1 5,-1 0 11,0 1-11,0 0 0,0 2 0,0-1-6,0 1 1,0-3-12,0 2 17,0-3-6,0 2-5,0-4 11,1 0-348,-1-1-246,1-1 314,1-2-649,0-1-79,-1-1 1008,0 1 0,-1 2 0,1-1 0</inkml:trace>
  <inkml:trace contextRef="#ctx0" brushRef="#br0" timeOffset="158289">9924 10813 6232,'2'4'857,"-1"-2"-84,-1-2-695,1 1-16,0 1 33,0-1-6,1 0 7,-1-1-12,1 0-17,1 0-6,0 0-5,0 0-11,0 0-11,1-1-1,0 0-16,0 1-6,-1 0-11,1 0 6,-1 0 5,2 0 0,0 0 6,0 0-6,1 0 6,0 0-6,0 0 17,5-1-11,-3 1-6,4 0-11,-3 0 17,0 0-6,0 0 1,0 0 4,1 1-4,-1 0-1,3 1 0,-2 1-5,1-1-1,0-1 6,0 0 17,6 1-16,-4-1-7,4 0-10,-5 0-1,-1-1 6,1 0 6,-1 0-6,0 0 5,1 0 1,0-2 5,-1 1 7,5-3-13,-5 2 1,4-2-1,-5 2 1,9-3-6,-7 2-11,7-1 11,-10 1 0,1 1 0,4-1 0,-3 1 0,3-1 0,-4 0 11,-1 1-5,1 0-6,-2 0 0,0 1-6,0-1 0,0 0 1,1 1-6,-2-1 11,2 1-6,-4 0 6,-1-1 0,2 1 0,-3 0 0,1 0 0,-2 1-68,-1 0 74,-5 2-1,0-1 1,-5 2-6,2 0 5,-1 0 7,1-1-1,-2 0 12,2-1-17,-1 0-1,1-1 1,0 1-1,0-1 7,1 0-7,0 0-5,-1 0 0,-2 0-5,2-1 5,-2 1 0,2-1-6,-1 1 6,-1 0 0,0 0 0,-2 0 0,1 0 0,0 0 0,0 0 0,1 1-6,0 1-16,-2 2-1,3-1 0,-2 1 7,4-1 4,1 1 7,0-1 5,0 0 0,-2 1 11,0 0-11,0 0 6,1-1-12,2-1 6,-1-1 0,2 1-11,0-1 0,0 0-12,1 0 1,1-1-40,0 1 73,6 0-11,-1-1 6,5 1 0,0-1-12,1-2 0,3 1 1,2-1-12,2 0-33,11-1 27,-6 0-5,8-1 17,-10 1 11,1 1 0,0-1 6,0 0-6,0-1 0,0 1 0,1 0 0,6 0-6,-6 0 6,4 0-6,-9 2 6,-2-1 0,1 2 0,-2-2 0,-1 2 6,0-2 0,-2 0-6,0 0 5,2 0-10,-3 0-1,1 0-16,-5 2-12,-3 0-11,-2 0-459,0 0-33,-4 3-544,0-1 1081,-3 2 0,4-2 0,0-1 0</inkml:trace>
  <inkml:trace contextRef="#ctx0" brushRef="#br0" timeOffset="161163">13967 11027 8248,'6'-23'157,"0"2"-118,-3 17 6,1-2-12,0 2 1,1-3 5,1 1 0,1-2 6,1 0 6,1-1-7,1-1 7,-1-1-6,2 1-12,-1-3 1,1 2-1,1-2-5,-1 1-4,1-1-2,0 1-5,-2 0 0,1-1-6,-2 2 0,0-1-11,0 0 6,4-5-6,2-1 5,1 0-5,-2 1-5,-3 5 10,-3 0-5,2 0 6,-3 1 5,1 1-5,-2 1-6,0 0 11,0 2-6,-2 1 1,0 1 0,-2 1-6,1 0 0,-1 1 0,0 1 0,0 1-158,-1 0 130,-1 5-11,0-3-6,0 5 0,-1-5-11,1 1-17,0-1-128,0 1 16,0-1-129,-1 1-302,0-1 299,1 0 0,-1 0 0</inkml:trace>
  <inkml:trace contextRef="#ctx0" brushRef="#br0" timeOffset="161811">14169 10549 6243,'-1'7'818,"0"-2"-656,1-5 365,0 0-483,-3-3 7,2 2 89,-2-3-101,6 4-5,0 0-6,3 0-6,-2 0 0,1 0-10,1 0 4,0-1 1,1 1 0,0-1 0,1-1 0,0 1-1,0-1 1,0 1 11,2-1-17,0-1 1,0 2-12,1-2 5,0 0 1,-1 1-1,1-2 1,0 1 5,-1 0 0,0-1 1,-2 1 10,1-2-11,-2 3-11,-1-1 0,-2 2 0,-2 1 101,-1 0-62,-1 3-5,0-1-6,-1 3-11,-1-1 5,1 1-5,-1 0 0,0-1 16,0 5-5,0-1 6,0 3-6,0-1 5,0 1 7,0 1-18,-1 1 6,1-1-11,-1 1-12,1-1 7,1 0-7,0 3 1,1-4-1,-1 2-10,1-5 5,0-1 0,0-2 5,1 2-5,-1-2-11,1 0-11,1-2-17,-1-2-40,1 1-66,0-1-135,1 0-359,0 0-979,-1 0 1618,1-1 0,-2 1 0,0-1 0</inkml:trace>
  <inkml:trace contextRef="#ctx0" brushRef="#br0" timeOffset="163653">19726 11063 7593,'8'-6'157,"-1"-1"-101,-1 1 0,1-2 5,0 1 1,2-2 5,1 0 0,0 0-11,0 0 0,1-1-5,0 1-7,0-1-4,1 0-7,1 1-10,0-2-18,0 2 1,1-3-1,1 2 7,2-2-1,-1 0 6,2-1-6,0 0 0,-1 0 0,1-1-5,-2 1-6,1 0 0,-1 0 0,-1 2 0,-2 0 11,0 0-5,-1 1 5,-1 0 6,-1 1-1,-1 2 7,-1-1-1,-1 2 6,-1 1 0,-1 0 11,0 2 1,-2 0-1,-1 0-6,-1 2-5,0 0-190,0 1-62,0 2-39,-2-1-264,0 2-430,-3-1 957,0 0 0,2-1 0,1-1 0</inkml:trace>
  <inkml:trace contextRef="#ctx0" brushRef="#br0" timeOffset="164250">19979 10608 8192,'18'-3'291,"-2"1"-235,-9 2-17,1 1 1,1-1-1,1 0-6,1 0 12,-1 0-17,1-1 6,-1 0-6,1-1-6,-1-1 6,1 0-11,-1 0 5,1 1-5,-1 0 11,4-1-17,-3 2-5,2 0 0,-4 0-18,-1 1 7,0 0-1,-1 0 6,0 1 0,0 0 0,-1 1 0,0 0 0,-2 0 6,1 0 5,-2 0-11,0 0 6,0 0-6,-1 0-6,-1 1 12,0-1 5,0 0 6,-1 1 6,0 0 5,0 0-6,-1 2 6,0 0-5,-1 1 10,-2 6-16,-1-1-6,0 3-11,0-2 11,0 1 1,1 0-12,-1 0 5,0 2-5,0-2-5,1 2-7,-1-3 18,1 1-17,0-2 5,0 0 1,0 1 5,1-3-6,0 1 0,2-5-5,-1-1 0,2 0 5,-1-2-5,1-1-904,0 1 0,0-1 1</inkml:trace>
  <inkml:trace contextRef="#ctx0" brushRef="#br0" timeOffset="191176">17628 16180 7352,'0'-16'274,"0"4"-190,0 11 566,0 1-583,2-1 0,0 2 1,1 0-7,0 1 6,0-1-22,0 0-6,0-1-5,1 1-12,0-1 12,1 2-17,-1-1 0,5-1-6,-2 1-6,4 0 7,-3 0-7,1-1-5,0 1 6,0 1-1,1-1 1,0 0-12,4 2 6,-3-1 0,3 1 0,-5 0-5,0 0 5,-1 1-11,-1-1 11,-1 2 0,-1-1-6,0 1 6,-1 0-17,0 1 17,-1-1 6,0 1-6,-1 0 11,0 1-11,-1-1 0,1 1 6,-1 0-1,0 1 1,0 0-6,-1 1 0,1 0 5,-1 3 7,0 0 4,-1 2 7,0 2-18,-1 2 13,-1 3-1,0 2 5,-2 2 1,1 2-12,0 0-253,0 1 242,0 0 11,1 1-17,0-1 1,1 2 10,1-3-16,0 0 17,0-1 5,0-1-11,1 0 0,-1 0-6,1-1 6,-1-2-5,0-1 5,0-1-12,1 1 7,-1-1-6,1 0 5,0-1-5,-1 2 5,1-2 12,0 2-12,-1 0 12,0 1-12,-1 0-5,1 2 5,-1 1-5,0 0 6,1 1-325,-1 1 318,0-1-10,1 0-1,-1 0 6,1-2 6,1 1-6,0-1 1,1 0 4,-1-2-4,0 0 10,0-2 0,0-1 1,0 0 5,1-1 245,0-1-251,0 0 1,0 0 5,0-1-6,0 0 1,-1 0 331,1-1-337,-1 0 28,0-1-12,0-2-5,0-1 0,0 0-5,0 0-1,0 1 6,0 1-5,0 0-1,0 1-11,0 0 12,1 0-7,-1 0-21,0 0 10,0-1-5,0-1-50,-1 9 56,1-9 22,-1 6 5,1-10 1,0 0-1,0-1-5,1 1-16,-1-2 10,1 0 12,0 0 5,0-2-28,-1 2 11,1-1-22,-1 0 6,0 1 16,0-1-5,0 0-6,0 3 23,0 0-6,0 0-11,0-1-12,0 0 1,0 1 22,0-1 6,0 1-6,0-1-6,-1 1-5,0-1-12,0 0 12,0-1 0,1 0 11,-1 0 0,1-1 0,-1-1 17,1 0-17,-1-1 11,1 0 6,-1 0-6,1-2 73,0 1-34,-1-1-33,0 0-6,-1-1 1,-1 0-12,0 0-6,0-1 17,-1 0 0,-2-1-11,1 1 17,-1 1-11,-1-1-1,-1 1-5,0-1 0,-1 1-11,-1-1 0,1 1 11,-2 0 0,0 0 17,-1 0-12,0 0 1,-2 0-12,0 1 12,-1 1 11,-2 1-12,0 1 7,-1 0-18,-1 2-11,1-1 12,0 1 21,1 0-60,2-1-7,1 1-55,3-1-90,2-2-84,2 1-762,2-2 57,2-1 985,2 0 0,1-1 0</inkml:trace>
  <inkml:trace contextRef="#ctx0" brushRef="#br0" timeOffset="193768">14111 16738 5919,'-7'-7'571,"1"2"-482,6 5 275,0 0-341,-7-6 5,4 4-6,-5-4 1,6 5 5,0 1 0,-1-1 16,0 1 1,-1-1-17,0 1 0,1-1 0,1 1 0,-1 0 6,1 0-1,-1-1 12,0 0 0,1 1 5,-1-2-11,1 2 6,0-1-6,0 1-5,1-1 11,-1 0 50,0 0 185,1 1-207,0-1-56,3-1 5,0 0-5,2 1 5,0 1-5,1 0 0,0 0 11,1 0-6,0 0 6,1 0 34,3 1-29,-1 0 1,3-1 0,-3 0-6,0 0 0,-1 0 0,1 0 5,-1 0-5,0 0 6,3 0-29,-4 0 18,3 0-12,-5 0 11,1 0-5,-1 0-6,1 0 1,0 0-1,-1 0 6,0 0-6,1 0 6,-2 0-6,1 0 11,-1-1-11,0 0 6,-1 0-6,0 1 1,0-1-1,0 0 6,0 1-1,0-1-10,-1 1 11,0 0 252,-1 0-263,-5 0-6,3 0 0,-4 0 6,4 0-12,0 0-16,-1 0 10,0 0 7,-1-1-1,1 1 1,-1 0 5,1 0 0,-1 0-6,1 0 0,-3 0 1,2 0-1,-2 1 6,2-1-11,-2 1 0,1-1 0,-1 0-6,1 1 6,-1-1-6,1 1-11,-2 0 17,0 0-1,0 0 1,-1 0 11,0 0 0,0 0 0,0-1 11,-2 1-11,3-1-5,0 0-1,3 0-5,0 0-169,2 0-380,0-1 118,4-1-432,-1 1 874,2 0 0,-2 1 0,-1 0 0</inkml:trace>
  <inkml:trace contextRef="#ctx0" brushRef="#br0" timeOffset="196230">18861 17400 5846,'-5'-1'358,"1"0"499,4 1-762,-5-2 151,6 1-167,1 0-1,4 1 1,4 0-7,-3 0 7,0 0-6,1 0-12,1 0-10,1 0 10,-1 0-16,1 0 45,4 0-51,-3 0-6,3 0 1,-5 0 0,0 0-6,1 0-6,-2 0 0,1 0 1,-1 0 5,0 0 0,0 0 5,0 0-10,0 0 10,-1 0-10,1 0-1,0 0 1,0 0 5,0 0-6,1 0 0,-1-1 6,1 0-16,-1 0-1,0 0 6,0-1 11,1 1-17,-2 1-6,1-1 7,-4 1 4,1 0-4,-1 0 4,0 0-10,-1 0 5,0 0 0,-2 0 1,2 0 4,-2 0-4,0 0-1,1 0 22,-1 0 7,1 0 207,-1 0-242,-6 0-5,3 0-5,-7 0 16,6 0 6,-7-1-17,4 1-6,-4-2 6,4 1-5,0-1-1,0 0-5,-1 0 5,0 1-5,0 0 0,0 0 5,0 0-5,1 1-6,-2 0 12,1-1-7,-1 1-4,0 0 10,-1-1-11,0 0 12,-1 0 10,0 1-5,0-2-5,0 2-7,-3-1 7,2 1-1,-1 0 1,5 0 5,0 0-12,0 0 12,2 0 6,0 0-6,1 0 6,1 0-6,1 0-6,0 0-50,1 0 73,5 0 0,-1 0 5,5 1 0,-2-1-10,2 0-7,0 0 1,1-1 5,0 0-5,1-1 10,10-1-4,-7 2-7,8-1 6,-9 2 1,-1 0-1,2 0 6,0-1-1,0 1 18,8 0-17,-5 0 0,5 0 5,-6 0-5,-1-1 28,8 0-34,-6 0 28,5 0 11,-7 0-5,-1 1 11,0-1 6,-1 0 44,4 0-55,-4-1-23,1 0 0,-5 0 16,-1-1-16,-1 2-5,-1 0-6,-1 1-6,-1 0-6,0-2 12,-1 1 134,-1 0-156,-1-1-46,1 1-2184,-1-1 1043,-3 5 1192,2-2 0,-2 3 0,2-3 0</inkml:trace>
  <inkml:trace contextRef="#ctx0" brushRef="#br0" timeOffset="353369">5279 2602 475,'-47'-15'381,"4"0"2206,32 14-2481,-2-3 1144,2 2-1177,1 0-17,-2 0 660,1 0-660,-3 1 2352,0 1-2374,-2 0 16,-20 9-39,10-2-708,-15 7 703,16-3-1,-3 2-285,-1 1 286,-1 2-1,-1 0 7,-16 10-4,22-13 0,-2 1-982,-6 3 1,-1 0 976,8-4 0,0-1-3,-23 11-634,15-8 629,2-1 5,-1 1-6,1 1-1876,0-1 1882,1 1-5,-1 0-110,2 0 115,0-1 0,2 1 0,1-1 5,2-1 1,2 1 1249,2-2-1249,1 0-6,3-1-1586,2 1 1586,2-1 1796,0 0-1796,1 1 342,1-1-348,1 0 6,-2 6 0,3-2 0,-2 5 0,5-5 6,0 2-6,-1 1 3210,2 1-3215,-1 2-6,1 1 11,1 1 16,-3 15 12,3-8-105,-2 12 111,2-8 5,0 2 5,0-8 1,-1 1-1264,-1 17 1235,1-14 1,0-1 6,-2 16-1,-1 3 0,1 1 1,-1 3-1,2 0-14,3-26 1,0-1 2,0 0 0,0 1 9,0 14 0,-1 0-1387,2-10 1,0 0 1374,-1 11 1,0-2-1,1-11 1,0-2-290,0 1 1,0-1 288,-1 0 1,1 1-323,-1-1 0,1 0 322,0 1 1,-1-1-4,1 0 1,0 1 2,-1-1 1,0 0-4,0 0 1,1 0 2,-1 0 1,1 0-6,-1-1 0,1 2 141,-1 9 0,0 3-139,0-1 1,0-1-6,1 1 0,-1-1 553,1-4 0,0-3-553,0 11 6,1-2 615,-1-2-610,2-3-5,0-1 5,0-2-11,0-3 600,0 0-600,0-3 0,0-1 0,0-3-12,3 6 7,-1-8 472,3 3-472,0-12 1521,0 0-1516,1-3 703,0-1-703,0-1 484,1-3-468,-1 0 162,1-2-162,0-2 7,0 0 5,0-1-3387,1-1 3393,0 0-6,0-1 11,0-1-11,0 0 6,-1 0-6,1 0-11,-1 1 3380,1 0-3391,0 0-6,0 0 0,0 0-11,4 1 5,-2 0 0,3 0 1,-2 1-1,0 0-5,1 0 5,2 0 6,1 0 0,1 1 6,2 0 0,1 1-12,2 0 12,1 1-1,2-1-360,0 1 366,3-1-5,1 2-1,1-1-5,2 0 11,0 1-5,1 0 0,2-1-6,0 1 5,2-1-933,-1 0 934,0 1-1,1-2-16,0 2 11,0-2 6,-1 2-1,1-2 12,1 1 0,0 0-6,0 0 0,0-1-5,1 1-6,0 0 0,-1-1 0,-1 2-6,0-2-449,-1 2 455,-1-1 0,-1 0-11,-2 1 11,-1 1 6,-2-1-1,-2 1-155,-3 0 155,-1 0-5,-2-1 0,-2 2 17,-1-1 288,-2 0-305,-1 0 892,-1 1-908,-1-1 510,-2 1-516,1-1 157,-3 0-202,0 1-34,-2 0-101,0 0-212,-1 0-527,-1 0 941,-1 0 0,-1-3 0,-1 0 0</inkml:trace>
  <inkml:trace contextRef="#ctx0" brushRef="#br0" timeOffset="360218">10264 3298 7380,'-8'-9'140,"1"2"-106,5 6-1,1 0-5,0 0 0,0-1 0,-1 1-5,1 1 10,-1-2 1,1 2 39,-1-2-34,1 1 11,0 0 85,0-1-57,0 2 437,-1-1-459,0 4 0,2 0 0,-1 3 51,1 2-63,0-1 13,0 3-1,0-3 11,0 0 6,0 2 6,0 1-1,0 3-5,1 1-12,0 2-21,1 3-7,1 0-5,1 2-11,-1 1-6,1 0-5,1 0 5,0 0 0,0-1 23,0-1-17,0 0-1,0-2-4,0 0-1,0-2 6,-1 0-1,0-1 1,-1-2-17,1 0 17,-1-2 0,0 0 11,0-2-11,0-1-6,-1 0 11,0-1-16,0-1 33,-1-1 11,0-3 18,-1 0 447,1-1-510,-3-5 1,0-1 0,-1-3-6,0-1-17,-2-3 0,0 1-11,-1-10-6,1 8 12,0-5-6,1 5 6,-1 0-1,2 1 6,-1-2-11,0 1 23,1-1 5,0-1 5,-1-5-10,2 4 5,-1-5-11,1 7 11,0 0 0,1 1-6,-1 1 12,2 0-6,-1 3 11,1 1 0,-1 2 0,1 1-33,-1 1-29,1 2 40,0 1 22,0 7 12,0 0 10,1 8-5,0 1 0,1 4 0,0 2-5,2 2 5,-1 1 0,-1 1-17,1 0-11,0-2-6,0 2 1,1-4-1,-1 1 1,2 2 5,-1-6-12,1 1 35,-3-7-29,1-2 1,-1-2 5,-1-2-51,1-1 12,-1-2-28,-1 0-258,1-1-481,-1 0 505,1-1 0,-1 0 0</inkml:trace>
  <inkml:trace contextRef="#ctx0" brushRef="#br0" timeOffset="362452">13391 3323 9486,'-1'30'247,"0"1"-152,1-9-521,-1 4 532,1 1-5,-1 0-22,2 1-7,-1-1-16,0 0-22,0 0-12,0-1-5,0-1-11,0-1 183,0-1-183,0-3-1,0-1 94,1-3-88,0-2 6,0-3 11,1-2 289,-1-3-227,0-3 50,0 0 308,-1-3-398,0-7 1,1 1 16,-1-14-28,-2-3-22,1 0-221,-2-3 193,1 6-1,0-3-4,0-2 4,0-2 1,1-1 0,-2-2-511,2 0 533,-2-1 12,1 3 10,0 1 23,0 1-11,0 9-22,0 1-7,1 11 150,0 2-278,0 2 639,-1 6-527,1 2 16,-1 6-4,0 4 4,0 4 46,-1 34-51,2-18-11,0-7 0,0 1 0,3 12-5,0-10-546,1 7 557,1-16 0,-1-3-1,1-2 1,-1-3 22,-1-4 5,0-2 46,0-4 55,-1-2 562,0-2-365,0-2-247,-1-5-45,0-2-5,0-5-34,0-2 0,0-2 0,0-2-17,0-1-11,0-1-22,0-2-12,0-2-11,-1-2 17,0-1-363,0-2 380,-1-1 22,1 0 17,-1-1 17,2 3 22,0 3 11,-1 5-22,1 4 0,0 4-56,-1 5-39,1 2 0,0 3-23,0 1 118,0 15 357,0-2-373,0 14-12,0-2 0,0 3-242,0 1 242,0 0 17,0 0-29,1-1 24,-1-1-12,0-1 11,1-1-11,-1-2 45,0 7-45,0-10 28,0 3-12,0-12 1,0-2 0,0-2 22,1-2 23,-1-2 533,0-1-550,0-5-6,1-2-39,-1-12-11,0 2-6,0-9 0,-1 2-28,0-2-11,-1-3-305,0-3 327,-1-1 12,1-2 44,0-13-16,0 14 27,0-6 1,0 19-12,1 6-16,-1 4-28,1 5-51,0 1-6,1 3-44,-1 1 429,1 6-306,0 1 11,1 9-5,-1 3 5,1 3-6,1 5-10,-1 2 10,1 2-10,-1 0-6,1-1-6,0 12 11,1-10-1120,0 7 1137,-1-15-613,0-1 613,0-3 6,0-4-11,0-1 16,-1-3-11,0-2 12,-1-3 66,1-1 1010,-1-4-965,1 0 545,-1-10-667,0 0 0,0-9-12,0 1-17,0-4 0,0-1-5,0-3-17,0-3-534,-1-2 539,0-2-16,0-2 27,0-1 18,0 1-717,1 0 739,0 3 17,0 4-12,0 6-5,-1 5-17,1 5-28,0 3-50,-1 3 493,1 2-516,0 2 862,0 6-755,0 2-6,0 7 6,0 3 5,0 3-11,1 2-11,1 3 11,0 1-6,1 11 23,-1-8-1169,1 7 1140,-1-13 12,1-2 0,-1-2 12,1-3-1,-1-4 6,0-2-12,-1-4 35,0-2 21,0-3 1282,0-1-1355,0-7-10,0 0-28,-1-6-12,1 0-22,-1-1-68,0-2-33,0-1-44,-1-2-102,0-1-100,0 0-140,-1 1-275,1 0-650,-1 2 1496,-1 1 0,2 8 0,-1 1 0</inkml:trace>
  <inkml:trace contextRef="#ctx0" brushRef="#br0" timeOffset="363825">7730 4971 8422,'-11'-10'459,"2"13"-268,10 16 5,1 10-11,2-2-65,-1 2 1,1 0-99,2 8-11,-2-8 0,0 0-548,0 0 560,1-2-12,-3-1 10,2-2-4,-2-2 0,0-3 5,1-3 0,-2-3 12,0-2 112,-1-1 586,1-5-576,-1-1 177,1-4-305,-2-5-17,0-1-16,-1-5-1,-1-1 1,0-2-1,-1-2 0,-1 0-38,-2-9-29,-1-5 28,0-1-411,1 0 428,1 9-22,-1-10 16,-1-1 34,2 1 0,1 6 28,1 7-11,2 7-12,-1 0-21,2 9 410,0 1-422,1 2 28,0 4 0,-1 0 11,1 6-5,0-2 11,-1 2 11,1 0 0,0 2 11,0 1-6,0 3-5,0-1 0,0 2-11,1-1 0,-1 0-6,1 0-5,1 0-6,-1-2-6,1 0-11,0-1-61,0 1 0,-1-3-46,2 0-55,-2-5-45,0-1-73,1-2-106,-1 0-230,2-1-549,-1 1 1182,0-1 0,-1-1 0,0-1 0</inkml:trace>
  <inkml:trace contextRef="#ctx0" brushRef="#br0" timeOffset="365083">10865 4931 7022,'-17'6'638,"3"1"-397,16 0-28,1 2-34,0 3-17,1 2-22,1 2 0,0 1-28,0 2-28,0 0-17,0 1-15,-1 1-19,0 2 1,0-2-12,0 2-5,-1-1 5,0 0-10,-1-1 10,1 0 0,-2-2 1,0 0-6,0-1-6,-1-2 0,1-2 6,0-3 11,-1-1 5,1-4 18,-1 0 16,1-4 280,-1 0-319,-3-7-17,0 0-11,-2-6 0,0-1 0,-1-3-5,0-3-6,0-2-12,0-1 6,-1-2-5,1 0 16,1-1 6,0 1 0,1 1 17,0 1-17,2 4 6,0 3-12,2 3-5,-1 4-11,1 2-12,0 2 0,0 1 18,0 1 38,3 7 6,-1 0 0,2 7-11,-1 0 0,0 2-1,1 3-4,0 2-7,0 1-5,1 1 11,-1 0-5,1 1 5,0 1 0,-1-2-11,0 1-5,2 7 5,-2-8-11,2 6 5,-2-12 0,0-1 1,0-2-1,-2-2 1,1-4-29,-2-2-16,1-2-23,-1-2-549,0 0-1187,1-6 1809,-1 2 0,0-3 0,-1 4 0</inkml:trace>
  <inkml:trace contextRef="#ctx0" brushRef="#br0" timeOffset="366521">14435 4987 6193,'9'-4'1025,"-2"0"-398,-7 4 146,0 0-678,5 60 67,-3-26-134,1 3 0,-1 1-532,-1-6 538,-1-9-17,0 1 134,0 0-139,0-2-7,1 0-5,0-2 11,0-1-11,0-2 17,0-3 431,1 3-425,-1-6-6,0 2 11,0-7-6,-1-1 12,0-3 10,0 0 225,0-2-202,2-7-39,-1-3-22,0-5-12,-1-14-10,-2 12-7,1-11-10,-1 11-12,0-2 6,-1 0 5,1-2 6,0-1 17,0-1 11,0 0 5,2 0 18,-1 2-1,1 0 17,0 4-5,0 1-6,0 4-50,0 2-6,0 5 5,0 1 34,1 5 23,0 2 11,1 3 67,0 20-56,0 12-28,0 12-23,-2-5-458,1-12 453,-1-11 0,1-1 0,-1-1 0,0-1 0,1-2 0,0-2-5,1-1-1,0-2 0,0-1 454,-1-3-487,1 0 5,0-3-5,-1-2-6,0-2-1115,0 0 1,0-5 1159,-1 2 0,1-1 0,-1 1 0</inkml:trace>
  <inkml:trace contextRef="#ctx0" brushRef="#br1" timeOffset="1.2489E6">10831 10869 7391,'-2'7'1070,"-1"-2"-527,3-5 141,0 0-376,-1 9-168,3-6 11,0 7-11,4-9 174,2 2-135,0-3 0,1 2 17,-2-2-17,1 0 152,2 0-158,-1 0 7,1-1 11,-1 0 16,-1-2-45,1 0 1,0 0 5,1-1-28,0 1 5,0-1 1,0 1-6,0 0 73,4-1-113,-4 1-38,2 1-17,-5 0 22,-2 2 179,2-1-156,-3 1-17,0 0 16,-3 1 96,0-1-95,-1 3-6,0-2 28,0 1-28,0 0 0,0-1 17,0 1-1,0 1 1,0-1-16,0 1 94,-1 4-78,0-2-6,0 3 17,0-1-62,1 0-5,-1 1-11,1 1-17,0 1 44,0 1-27,0 0-1,0 2-5,0 1 23,0 1-18,1 0-16,1 0 28,0 1-28,0 0 16,-1 0 40,1 0-22,0-2-35,-1 0 40,0 2-56,0-3 40,-1 2-24,0-6-16,1-1-39,-1-1 39,0-1 39,0-1 68,0 0-51,0-3-39,0 0 856,0-1-890,-2 0-5,-1-1 100,-4 0-38,3 0-18,-3 0 17,3 0-16,-1 0-7,-3 0 7,1 0-23,-3 0 17,2 0-57,-1 1 40,-7 0 0,-2 3 0,-1 0-61,-5 4 22,10-3 61,-5 4-44,6-3 22,2 1-17,-4 1 56,4-1-22,-1 1 5,6-4 1,0-1-7,2-1 24,1-1 122,0 0-84,1-1-1662,1 0 794,5 1-353,-2 0-447,5-1-489,-3-2 2079,2-2 0,-2 2 0,-1-1 0</inkml:trace>
  <inkml:trace contextRef="#ctx0" brushRef="#br1" timeOffset="1.24965E6">11345 10935 6680,'-7'0'1232,"2"1"-1036,5-1 1210,0 0-1198,-36 5 10,23-3 0,-28 4 242,26 0 100,-3 0 61,-3 3-346,5-2 11,2-1-45,8-2-17,0-1 100,1 0-200,2-1-24,1 0 544,1-1-380,6-1 184,5-3-269,4-1-39,4-3-3459,0-1 3431,2-2 72,14-8-26,5-5-119,2 0-694,1-1 767,-12 6-33,0-1 16,0 1-17,0 0 247,11-6-134,-9 5-1,8-3-256,-13 8 268,-3 0 10,0 2 7,-4 1 2873,-1 2-2935,-3 1-40,-1 1 23,-4 3-101,-1 1 1070,-3 1-1070,-1 1 282,-2 0-198,0 1-145,-2 0 5,-1 0-1237,0 0 643,-4 4-167,0-1-180,-4 3-1417,-3-1 1047,4-1-6511,-6 2 7839,6-2 0,0-1 0,4-2 0</inkml:trace>
  <inkml:trace contextRef="#ctx0" brushRef="#br1" timeOffset="1.25139E6">11353 10805 9990,'-20'11'588,"2"-2"-364,15-4 208,-4 4-225,2-2 0,-5 5 494,-11 19-629,10-15-10,-11 15-6,15-21-6,0 0 1,1 0-1,-1-1 6,1-1-11,-1 0 73,-2 4-46,3-3 40,-5 7 0,3-3-72,1-1 21,1-1-22,3-5 45,0-1 34,2-1 11,-1-1 39,1-1 1602,1-1-1770,-1 1 45,2 0-6,0 1-5,1 0 16,2 0-5,0 0 22,1-1 11,0 0-10,1 0 10,0 0 17,0 0 0,3-2 68,-1 1 195,7-1-156,-2 0-62,3 0 185,3-1-219,-4 0 34,6-1-62,-7 1-16,0-1-23,0 1 23,2 0-45,0 0 44,-2 1-22,-3 0-16,-5 0 16,-1 0-39,-1 0 56,-2 0-151,0 0-387,-8-3 141,2 2-163,-5-3-112,5 2-107,-1 1-705,-1-3 761,1 1 113,0-1-7,3 1 46,0-2 33,0 1 1,-1 0 38,1-1 7,0 0 21,-1 0 40,0 0-119,-2-3 399,1 1 78,-1-1 57,2 1 27,0 1 28,0-1 17,1 0 0,0 0 18,0 0 4,-1 0 124,1-3-124,0 2 6,0-1 17,2 1 28,-1 2 50,1-3 6,0 2 33,0-2-22,0 1 11,0-1-11,0 1 11,0-2-27,0 2 16,0-1-45,1 1 152,-1-3-102,2 1-184,-1 2 0,1 1-23,-2 6 258,0 0-235,0 5 6,-1 1-7,0 4-27,-1 0 28,1 2-28,-1 1 0,2 2-34,-2 2 11,1 0 6,-1 1-5,1 0 5,0 9 5,0-6 6,1 5 23,0-8-40,0-1-5,0-1-6,0-1 23,1-1-17,0-3-6,0-1-50,1-1 78,-1-4 34,0 0 375,0-4-392,-1-5-28,1 1-11,0-6 11,-1 1 39,0-1-95,0-8-11,0 3-51,0-4 51,0 4-6,0 0-11,-1 0 17,0 0 16,-1 2 12,0 0 11,-1 1 23,0-2-12,1 6-11,-1-1-23,1 6-16,0 2-22,1 1 49,0 2-10,1 3 33,-1 3 12,0 3-35,0 1-10,0 1 56,1 7-23,0-4 67,1 4-67,1-4 12,0-1 16,0 0-22,0 0-6,1 4 6,-1-7-34,1 2 163,-1-8-79,0-3 34,-1-1-101,0-7 11,-1-1 6,0-7-45,0 2 0,0-3 0,-1-1 0,0 0-101,-2-8 56,0 6-45,-1-7 57,2 9 22,-2 0-12,1 2 51,-1 1-45,0 0-128,-2 5 122,1 2 51,0 8 23,2 5-23,-3 8-11,2-2-29,-2 6 68,-1 3-16,2-6 10,-1 5-22,2-1 28,1-1-6,1 0-22,1-5 28,2-7-5,1-1-1,1-3-22,0-1 0,0-1 17,0-1 33,2-5-66,-3 1 16,2-4-12,-3 0-10,-1-5-17,0 3-12,-2-3 1,0 4 5,-2 1-207,-4-5 196,4 6 0,-5-4-5,4 8-18,1 0-16,-1 2 0,0 2 61,1 1 45,0 4-22,1 1 22,0 1-11,1 0 0,1 2 0,0 0 0,0-1 23,1 3-23,0-4 11,0 1-22,1-4 11,0-3 84,3 0-28,0-1-6,1-3 6,-1-2-28,1-2 6,0-2 11,0-1 33,2-11-67,-2 6 17,0-7-28,-4 11 11,0 0-11,0 1 12,-1 1-12,0 0 11,-1 1 6,0 1-17,-3 1 22,0 2-11,-2 1-22,1 1 22,0 1-22,0 2 11,0 2 11,1 1 0,0 1-11,1 0-11,0 2 22,2 0-22,-1 1 11,2-1 0,-1 3 0,1-2 11,0-1 6,0-3-95,0-2-40,0-1-218,0 0-599,0-1 109,0-1 1,0-1 0</inkml:trace>
  <inkml:trace contextRef="#ctx0" brushRef="#br1" timeOffset="1.25798E6">15496 10721 10814,'6'2'1215,"-2"1"-856,-5-2 72,0 1-45,-1-1-16,1 0 2207,0 0-2533,5-1 24,-1 0 60,4 0-66,-1 0 50,5 0-112,-2 0 123,8-1-89,5-3-34,-4 0 0,4-1 33,-10 2 23,-1 0 0,1 0 269,2-1-235,-5 2-1,2-1-55,-5 2-51,-2-1 90,-1 2-6,-1 0 1188,-1 0-1036,-8 0-174,3 0-23,-8 0 17,5 0 6,-1 2-45,-1-1-22,0 1-130,0 0 152,-1 0 0,1 1 0,-1-1 129,1 1-129,0 0-17,0 1 34,1-1-17,0 1-17,1 1 34,-1-1-17,1 1 23,0 0-46,-1 1-16,2-1-51,1 0 68,3-2 0,1-1-18,1-1 40,2 0 40,2-1-18,3 1 0,3-3 23,2 0-22,3-2-46,1-2 1,3 0-1,0 0 1,1-1 44,-1 1 23,9-4-22,-7 3-1,6-3 129,-4 1-67,-8 3 135,3 0-135,-10 3 28,-2 1 39,-2 1-56,-2 1 1568,-2 0-1344,-4 1 203,1-1-287,-4 1-56,2-1 51,1 0-124,1 0-5,0 0-51,0 0 29,1 0-57,-1 0-44,2 0-29,-1 0-363,1 0 78,0-1-264,-1 0-1578,1 0 189,0 1-532,0-2-295,0 1-921,1-2 3737,-1 1 0,1 1 0,-1 0 0</inkml:trace>
  <inkml:trace contextRef="#ctx0" brushRef="#br1" timeOffset="1.25968E6">20634 10728 9122,'-8'-2'1087,"0"1"-835,7 1 17,0 1-23,-1 0 6,1 0-11,-2-1 0,2 1-12,-1 0 18,1 0 1304,0 0-918,0 0-302,2 0 44,1 1 6,0-1-28,2-1 5,1 1-89,0-1-17,2 1 17,1-1-73,2 1-50,2-1-23,0 0 6,2 0-40,0 0-27,-1-1 78,2 0-101,-1-1 39,0 0 124,0-1-107,-1 0 68,-1 1-46,0-2 1,0 1 11,-1 0-17,-1-1 40,-1 1-91,-1 0 51,-1 1-5,-2 1-1,-1 0-16,-3 1 307,0 0-352,-5 0-23,0 0-66,-5 0 21,1 1-50,-2 0 96,-1 1 27,0 0-123,-1 0 73,0 0 51,1 0-79,1 0 78,0 0-5,1 1-90,0 0 45,1-1 0,0 0-22,1 0-6,-1 1 5,2-1 74,0 0-29,0 1 23,2-2-45,1 2-95,-1-1 95,2-1-23,0 1-44,2-1 157,3 0-113,0-1 23,5 0-22,1-2 67,1-1 5,2 0 17,2-2-16,1 1-169,0-1 141,0 0-1,0 1 118,0 0-45,-2 1 17,-1 0-84,-2 1-78,-2 0 145,-1 0-73,-1 1 96,0 0-51,-4 1 331,0 0-376,-8 0 51,2 0-51,-7 0-162,2 0 90,0 0-40,-1 1 68,0 0 134,-1 0-157,-1 0-73,2-1 6,0 0-190,4 0-191,2 0-375,-1 0-919,1-1-851,0 0-1087,1 0 3725,0 0 0,2 0 0,-1 0 0</inkml:trace>
  <inkml:trace contextRef="#ctx0" brushRef="#br1" timeOffset="1.26448E6">23617 11289 9643,'19'1'493,"-3"-1"-375,-14 0-23,-1 0-11,1 0-23,-1 0 74,2 1-113,-1-1 6,1 1 23,-1-1-18,0 0 6,0 0 6,1 0 22,-1-1 1,2 0 32,0-1 12,1 0 12,1 1-18,0-1-11,2 0-11,1 1-17,1-1 62,6-2-78,-1 3-1,5-2-16,-5 1-6,1-1-6,-1 1 6,2 1 0,-1 1 0,2 0 0,-1 0 6,0 0-18,0 0 7,-2 0 22,6 1-12,-7 1 7,5 1-1,-9 1 0,1 1-5,-2-1 5,1 1-16,-1-1 10,0 2-22,-1-1 1,0 1-7,-1 1 6,0 1-5,-1 0 0,0 2-12,0-1 0,-2 1 6,0 0-11,0 1 6,0-1-12,-1 1 17,0 1-45,0 0 17,0 0 0,1 1-22,-1 0 44,0 1-11,-1 0 0,1 3-3397,0 0 3380,-1 2 6,0 0-6,0 1 40,-1 1-29,1 0-5,-1 0-16,2 0 21,-1 1 6,2 1 1,0 1-1,3 13 0,-2-7-301,3 9 329,-3-10-50,0-1 39,1 1 0,-1-1-5,0 3 38,0 0-22,0 2-11,0 0 0,1 1-22,1 16 28,0-11-561,1 13 549,-2-16 12,0 2 11,0 0-1,-1 0-10,1 2 22,-1 1 1779,-1 1-1785,0 2 12,0 0-12,-1 1-876,0-1 871,-1 2 17,0 0-29,0 2 29,-1 1-17,1 0 6,0 2-1,0-1-627,0 3 627,0 1 6,-1-1 0,0 3 0,0-1-283,-1-27 1,0 1 288,0 27-18,0 1-8,0-28 1,0-1-9,0 1 0,0 0-14,0 0 0,0 0 19,0 0 1,-1 0-3,1 0 0,0 1 5,0-1 1,0 0 278,0 1 1,0-1-282,0 1 0,1 0 2,-1-1 0,1 1-115,0 0 1,1 0 131,0 0 0,0 0-25,-1 0 0,1 0 3,0 0 0,0-1-6,0 2 0,0-1-22,0 0 0,0 0 25,0 1 0,1-1-6,-1 1 0,0 0 6,0-1 0,1 1 0,-1 0 0,1 0 0,0 0 0,0-1 0,0 1 0,-1 0 6,1 0 0,0 0 2,0-1 0,-1 1 0,1 0 1,-1 0 2,1-1 1,-1 1-169,0 0 0,1 0 157,-2 0 0,1 0-3,0 0 0,0 1 6,-1 14 0,1 0 16,-1-10 1,0 0-1,0 10 1,-1 1-6,1-14 0,-1-1 0,0 0 0,1 1 0,-1-1 0,0 1 14,0-1 0,0-1-11,0 1 0,0 0-3,0-2 0,0 2-59,0 12 0,0 1 25,0-11 1,0 1 2,1 9 0,-1 1 25,1-14 1,1-1-15,-1 0 1,1 1 5,0 0 0,0-1 8,0 1 1,0-1 92,1 0 0,-1 0-81,0-1 0,0 2-12,1 10 0,1 1-16,-2-11 0,0 1-409,1 9 0,0-1 400,0 15 0,1 0 295,0-2-312,0-1 51,0-1-6,0-2-22,1-1-6,1-2 236,-1-1-225,2 1-5,-1-3 11,1 1-28,0-1 163,1-1-174,-1-1 17,1-2-34,0 0 22,-1 0-5,0-2-34,-1-2 1088,0-5-1009,-2-3 5,1-2 34,-1 0-73,0 2 28,1 2 11,-1 0-17,1 2-72,0 0-18,-1-3 1,1 1 39,1 6 155,4 17-195,-5-27 63,0-1 1103,0-2-1053,0-2-29,-1 0-32,0-2 55,0-2 939,-1 0-905,0-2 414,-2-1-470,1-3 702,-2 0-735,1-2 86,-1-2-58,0 0-52,0-2 52,-1-1-40,-1-1 78,-1 0 23,-1-2-23,0 1-27,-2-1-12,0 0 78,-6 0 1,1 0-62,-3 0-28,3 0-39,-1 0-56,-7 0 50,4 1 6,-7 1 5,4 1 90,-12 5-39,3-1 33,-5 2 129,7-2 6,6-1 17,0 0-40,2 0-319,-9 3 146,7-2 0,-6 3-17,8-4 50,0 1-128,-5 3 151,6-4-45,-3 3 11,10-5 17,-2 1-84,4-2-56,-1 2-146,1-2-195,4-1-382,0 0 454,3-2 0,0 0 0</inkml:trace>
  <inkml:trace contextRef="#ctx0" brushRef="#br1" timeOffset="1.26595E6">24257 11180 8892,'1'-5'1474,"0"1"2071,-1 4-2744,0 6-437,0-1-23,1 5-71,-1-1-18,0 0-73,0 2 45,0 0-62,0 1 23,0 2-6,0 0 1,0 2-1,0 0-17,0 1 1,0 0-51,0 1-12,-1 0 40,-1-1-100,0 0-24,1-1-16,-1-2-39,1-1 62,0-2 72,0-2 6,-1-2 218,1-2-78,-1-3 17,1 0-17,0-2-45,-1 0-135,1-3 29,0 0 39,0-3-107,1-2 23,-1-1-28,1-2-101,0 1-23,0-3-27,2-7 5,-1 4 0,2-5 23,0 6-28,0 0 178,2-7-128,0 6 40,0-5-24,-1 8-61,-1 0 90,1 2 39,-1 0 0,1 2-17,-1 1 17,1 0-23,-1 3 7,1 0 55,-2 3-39,0 2 145,1 0-105,0 1 28,0 1-114,-1 2 136,0 2 62,0 1-68,0 1 44,1 1 7,0 2-29,1 2 477,4 13-421,-3-8 0,3 10-22,-3-13 185,3 12-185,-3-10-45,3 8 6,-2-14-174,0-2 0,0-1 45,1 0 79,-1-2 122,5-1-77,-3-1 27,2-1-45,-3-1-5,0-2-23,0 0-78,1 0 79,-1 0-74,0 0-77,0-1-24,-1-1-72,-2-1-72,1 0-152,-2 1-325,-1-1-505,-1-1-620,-1 0-516,0-2-504,0 1-1507,0-2 4397,-1 2 0,1 2 0,-1 1 0</inkml:trace>
  <inkml:trace contextRef="#ctx0" brushRef="#br1" timeOffset="1.26695E6">24566 10787 10914,'-4'-7'852,"1"1"-640,2 5-32,-1 0-17,1 0 72,-1 1-157,1-1 6,-1 0-22,0 1 5,1 0 51,-1 0-34,1 0 156,0 1 1200,-1 0-908,2 0 515,-2 5-755,2 0 116,-1 6-44,0 0-11,1 3-39,0 3-34,0 1-39,0 1-101,-1 0 208,1 9-242,0-7-39,0 6 17,0-10 28,0-1-3353,1-2 3432,-1 0-79,1-3 78,-1-1-27,0-3-1,0-1 280,0-1-184,-2-2 3358,0-1-3521,-4-3-45,1 0 51,-2-2-101,0-2-28,-1-3 79,1-1-51,0-1-23,1-2 46,0 0-46,1 0-5,1-1-22,0 0 27,0 1-77,1-1 100,0-5-45,2 4 45,-1-3 0,1 6-51,1 0 1,0 1 72,0 1-22,0 0-123,1 1 101,1 0 22,1 1-51,0 0 79,1 1-5,1-1-23,4-2 101,3-2-101,5-3 72,-1 4-21,0-1 22,-3 5-1,0-1-172,1 1 150,1 0 0,0 0 1,-1 0-51,1 0 0,-1 0-51,0 1 1,0 1 151,0-1-51,-1 0-27,0 0 27,-1 1 45,-1 0-16,-1 0 66,-1 1-22,-2 0-71,-1 0 244,-1 0-116,-1 1-74,0 1 73,-2 0 3887,-1 0-4637,-1-2 140,1 1-1149,-1-2 326,1 2-8498,-1 0 8764,0-1 1,0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41:02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15593 10218 4542,'20'-32'106,"0"0"1,-3 3 0,-3 8 1879,-10 17-1958,-2 2 764,-1 1-377,0 1 84,1 0-297,3 0 1240,0-1-1364,2-1-16,0 1-12,1-1-5,0 1 0,1 0-1,1 1 1,0 1-11,-1 1-6,2 3 0,-2 3 5,0 3-5,4 15-16,-5 3-24,0 6-32,-9 5 10,-3-15 34,-3 8-17,-7-1 23,2-9-6,-5 6 11,5-13 0,-1-1 12,1-2-1,1-3 0,0-1 12,0-2-12,3-1 12,-1-1 0,3-2-12,0-2 12,2 0 10,1-1-27,2 0-34,0 0 34,5-1-45,-1 1 28,5-2 0,-3 2-11,2 0 22,-1 0-22,1 0-11,0 0-1,1 0-50,4 0-44,2 0 72,2 0-5,-1 0 27,-3 0-5,-1 0-17,2-1 17,-2-1-61,4-4-6,-1-3 44,0 0-78,7-13 118,-11 11 6,6-8 5,-10 10 5,1 0-5,-2 2-5,0 0-1,0 1-11,-2 1 6,1 2-11,-1 2 5,1 4 50,-3 1-16,2 4-6,-3 0 6,1 1-17,0 1 11,-1 0 1,2 0-1,-1 0-11,2-1 5,0 0 18,2-1 5,0-1 5,2-1 7,1-1-1,1-2 17,1-1 5,1-2 12,-1-2 17,1-2-6,-1-2 5,0-1-21,-1-2-18,-1 0 0,-1-1-33,-1 0 17,-1 0 11,-2 0-12,-2 0 18,0 1-18,-2 0-27,-2 0-17,-2 2-6,-3 0-22,-2 2-12,-2 1 6,-1 1 6,-2 0 11,-1 1 11,-1 1-11,0 1 6,0 0 0,1 0-6,1 0-28,-3 3 0,7-1-40,-2 1-27,8-1-118,3 0 124,0 0-163,7 2 39,-1-3-67,6 1-34,0-2 6,1-2 22,2-2 51,0-3 50,2-2 39,0-2 57,0-2 27,1-3 23,1-1-321,0-3 360,-1-2 5,1-1 6,-1-2 1,-1-2-12,-1-1-12,-1-1 12,-2 2 0,0-1 62,2-6-524,7-17 586,-11 29 27,-2 4 179,0 1-156,-3 8 11,-1 1 5,-2 7 28,-1 2 387,0 3-280,0 5 62,0 4 44,-1 6 0,-1 4-39,-1 6 196,0 19-3185,1-9 2765,0 15-73,2-16-34,0-1-33,1 13-16,2-15-1,1 7 6,3-19-1,-1-5-10,2-5 0,0-3-6,0-4-28,1-3 0,0-2-23,1-4 3309,5-7-3297,-3-1 16,3-6 1,-6 2 16,0 1-11,2-7 34,-4 6 0,3-5 11,-5 7-17,1 1 6,-2 0 17,3-2 16,-3 5-16,1-1-1,-3 6-5,0 1-11,-1 1 129,-1 1-46,0 7-60,0-2 10,0 7-11,0-5-5,0 1 5,0-1-5,2 0-6,0 0 0,4-1 0,0-1 5,3-1 6,1-1-11,1-2 0,1-1-5,0-2 10,4-4 7,-5 0 10,7-8 0,-9 6-10,2-4 16,-5 5-6,-1-1 6,-1 1 6,-2 0 5,-1 2-22,0 0-12,-1 1-5,-1 0-22,-1 1 22,-4-2 5,0 4 7,-1-1-12,1 2 0,0 1 11,-3 4-17,3-2 6,-2 5-5,5-2-12,1 0-17,0 0-5,1 1-6,1-2-33,1 3 55,2-3-44,3 1 39,0-4 11,3 0 12,-2-1 16,2 0-11,0-2 6,1-1-6,2-2-6,-1 0 17,2-1-5,-1-1 5,0 1 0,0-1-22,12-5 5,-12 8 12,8-4-6,-17 8 28,-2 0-6,-1 2-5,-2 1-6,-1 1-5,-2 2-12,0-1 29,-1 2-1,-1-1 1,1 1 5,0-1-6,0 2-11,2-1-16,-1 1-18,2 0-10,1 0-7,0 1-4,1-1 27,1-1-22,1 0-1,3-1 12,1-2 28,2-1 17,-1-3-11,0 0-6,-1 0 0,1-1 0,-1-2 5,0 0 1,0-1 0,-1 1-12,0-2 6,0 1 0,0-1-11,1 0 5,0 1-16,1-2 11,-1 2-1,1-2-16,1 3 23,-1 1 5,1 0 11,-2 2 11,0 0 6,1 2 17,-1 2-6,0 2 17,1 2 0,-1 1 0,1 3 6,-1 2-56,0 2 33,0 0 0,-1 2-22,0 1 22,0 1-5,-1 0 5,-1-1 6,0-1 218,-1 11-185,-3-12 12,-3 8-45,-2-14-17,-2 0-23,-2-1-38,-2 2-29,-1-2-33,-1 2-68,0-2-38,0 0-51,1-2-129,3 0-235,1-3-375,3-2-763,2-2 1754,2 0 0,1-1 0,2 0 0</inkml:trace>
  <inkml:trace contextRef="#ctx0" brushRef="#br0" timeOffset="366">16976 9884 7996,'-3'-4'946,"0"1"3245,3 3-3704,-17 23-22,12-7-73,-12 20-790,17-12 673,2 1-79,1 2-12,1 0-37,0 2-80,2-2 22,0-1-55,0-1 11,1-1 56,-1-3-85,1-2 238,-1-2-203,0-3 30,-1-2-176,3 0-84,-4-5-130,2-1 86,-4-5-3256,-1-1 1503,0-4-909,-1 2 2885,1-4 0,-1 5 0,0-1 0</inkml:trace>
  <inkml:trace contextRef="#ctx0" brushRef="#br0" timeOffset="958">17340 10273 7158,'34'-18'-88,"1"0"0,-4 1 0,-5 4-91,-11 11 799,-3 0-1337,1 2 801,-1-2 1,-5 2 0,-2 0 0</inkml:trace>
  <inkml:trace contextRef="#ctx0" brushRef="#br0" timeOffset="1102">17376 10433 8825,'37'-14'-418,"1"1"-1,-3 0 1,-5 1 418,-7 1 0,-10 4 0,-4 2 0</inkml:trace>
  <inkml:trace contextRef="#ctx0" brushRef="#br0" timeOffset="1733">17813 10084 9257,'0'-9'437,"0"2"-258,0 7 818,0 0-941,46 1 5,-32 6 23,36 11-45,-47 0-11,1 7 17,-3 2-34,-1-8-5,-3 13 11,1-15-12,-4 5 1,3-9-17,0-1-6,1-2 0,0 0 6,2-2 0,-1-1-17,2-1-6,1-3 1,2-1 10,1-1-10,2-2 5,2-2-135,10-10 68,-5 4-6,6-6 12,-9 7-63,5-4 108,-3 3 10,3-3 12,-5 3 10,-1 0 12,4-3-11,-4 4 6,2-3-7,-5 5-16,0 1 12,-2 3 21,0-1 12,-3 3 22,-1 1 6,0 2-11,-1 1-6,0 0 22,-1 2 0,1-1 6,-1 1 6,0 0 0,1 0-29,0 0 12,0 0-6,0-1-5,2 1-6,1-1-11,1 0 22,2-1-6,0-1 7,2-1 4,0-1-16,0-1 12,1-1 16,0-1-17,-1-2 11,-1-1 1,0-2-1,-1 1 12,-1-1 5,-2-1-17,0 1 1,-2 1-29,0-1-16,-3 1-23,-1 1 0,-2 0-11,-3 1-11,-1 0 11,-2 1 5,-2 0 18,-1 1-1,0-1 17,-4-3-5,5 2 5,-2-2-22,7 3-28,3 0-51,0 1-67,3 1-27,0-1-158,2 1 208,3-1-23,0 1-1210,11-2-33,-6 1 1400,6-2 0,-9 3 0,-2 0 0</inkml:trace>
  <inkml:trace contextRef="#ctx0" brushRef="#br0" timeOffset="2176">18408 9988 9621,'0'8'504,"0"-2"-269,0-6 902,0 0-1154,29 55-1796,-19-37 1771,7 13 0,0-2-2627,-7-20 2434,-1 0-100,2-2-96,-1 0-197,0-2-229,0 0 357,-1-1 500,0-1 0,-4-2 0,-3-1 0</inkml:trace>
  <inkml:trace contextRef="#ctx0" brushRef="#br0" timeOffset="2354">18543 9955 8405,'-3'-2'661,"1"0"297,2 2-689,-23 60-241,14-35-745,-5 11 1,1 0 632,7-14-2819,-1 0 2505,3-2-2110,0-2 105,1-2 2360,1-4 1,1-6 0,1-3 0</inkml:trace>
  <inkml:trace contextRef="#ctx0" brushRef="#br0" timeOffset="2959">18870 9882 7492,'0'-8'364,"-1"2"-202,1 6 1978,0 0-1725,-31 19-214,21-8-27,-24 17-17,29-11-40,1 1-16,0 2-28,1 1-28,1 1 16,1 7-49,0-8 10,2 5-22,2-10 11,3 1 17,1-5 11,3-1-16,-3-8 5,3-1-56,5-6 22,-2-1 6,5-6 34,6-15-17,-10 9-246,7-12 285,-14 13-11,-2 1 5,-2-1-5,-2 1-23,0 1 1,-3 0-1,-2 0-22,-4 1 257,-1 0-291,-3 1-5,-1 0-17,-2 2-22,-1 2 5,0 2-45,-1 3-55,1 2-46,1 1-206,3 2-371,0 1-868,3 4 816,0 1 0,5-3 0,1 0 0</inkml:trace>
  <inkml:trace contextRef="#ctx0" brushRef="#br0" timeOffset="3359">19162 9990 9391,'0'6'319,"0"-2"113,0-4-455,50-16 1,-31 11-189,10-4 1,-1 1 182,-15 5 77,-2 2-161,0-1-73,-2 2-139,-1 0-287,-2 0 611,0 2 0,-4-2 0,0 3 0</inkml:trace>
  <inkml:trace contextRef="#ctx0" brushRef="#br0" timeOffset="3528">19187 10129 8702,'0'4'336,"0"0"56,0-4-386,47-22-1607,-28 13 1567,9-4 0,0 0-61,-12 4 10,0 1-151,0 0 120,1 1-1021,-1-1 1137,-2 1 0,-5 3 0,-4 1 0</inkml:trace>
  <inkml:trace contextRef="#ctx0" brushRef="#br0" timeOffset="3900">19703 9788 6008,'-21'44'130,"0"-1"1,2-6 0,5-5-80,10-6-23,4-10 1582,3 6-1605,1-7 610,5 2-598,1-9 318,3-4-313,2-1 12,1-2 1030,2-2-1008,1-2-17,1-3 73,7-7-56,-7 2 22,5-5 12,-11 5 11,-1-1 16,-2-1 12,-1 1 190,1-6-156,-5 5 5,-1-5-28,-3 7-17,-3-1-45,-2 0-27,-1 1-12,-5 0-17,-2-1-22,-3 2-22,-2 1-101,-13-3 11,5 4-11,-10-1-305,9 4 165,0 2-230,-1 1-576,0 2 1069,-2-1 0,12 1 0,2 0 0</inkml:trace>
  <inkml:trace contextRef="#ctx0" brushRef="#br0" timeOffset="5738">13208 12052 8724,'6'-4'337,"0"1"-236,-3 2-6,1 1-6,0 0 7,0 0-7,1 0-5,0 0-17,0 1-11,2 0-5,0 2-23,0-1-6,1 1 1,0 0-7,1 0-4,0 0 16,1 0 22,7 0 0,-4-1-5,6-1 11,-5 0 6,1 0-12,2-1 34,10 1-50,-7-1 5,7 1 6,-8-1 0,1 0-17,1 0 0,1 1-6,2-1-5,0 0 28,14-2-29,-8 0 7,11-1-1,-12-2-594,2 1 594,0-1-5,1 1 17,13-3-18,-10 3-4,11-3-3207,-13 3 3195,-1 0 5,1-1 1,0 2-1,0-1-412,0 1 413,0 0-6,1-1 11,0 0-11,1 1 0,0-1 0,0 1-6,1-1 6,2 0-457,-1-1 463,1 2-6,15-2 0,-13 2 0,13 0-6,-17 2 6,-1 0 2130,0 1-2130,-1 0 11,16 1-11,-16 0 0,1-1 0,-6 1 0,1-1-198,5 1 0,-2 0 192,6-1-1688,1 0 1677,0 0 22,-11-1 1,0 0 195,15 0-193,-15 0 0,0 0-19,10-1-946,-10 1 0,0 0 957,16 0 0,-16 0 0,0 1 101,11-1-106,1 0 5,2 1 0,0 0 1222,2-1-1233,0 1 11,2-1 11,0 0-16,1 0-1,1-2 6,0 2-11,2-2 11,0 0 11,0-1-614,1 0 603,1 0 6,0 0 0,2 1 5,0-1-6,0 1-5,0 1-5,1-1-1,0 2 6,-1-1 0,0 0 6,1 1-1,0-1 1,1 1-6,-1 0 3,-28 1 0,1-1 13,27 0 754,-15 0 0,-1 1-776,-8-1 1,-1 0-244,9 1 1,0-1 237,16 0 5,-1 0 6,-16 1 0,2 0 3,-11 0 0,1 0-3,8 0 0,2 0 71,-1 0 1,-1 1-75,-8 0 1,-1 0-4,10 0 0,-1 1 6,15 1-51,-1 1 45,1-1 6,0 1 0,0 0 6,0-1-190,0 1 184,-15-2 0,0 1-9,-9-1 1,0 0 19,10 1 1,-2 0-12,16 2 5,-16-2 1,0 0-1,-8 0 1,-1-1-3,10 1 0,-1 0 2,16 1-10,0-1-1,1 1 34,1-2-25,-28 0 0,1-1-3,-1 0 0,1 1-6,0-1 0,0-1 6,0 1 0,-1-1-733,1 1 0,0-1 719,0 0 0,0 0 22,-1 0 1,0 1-3,1-1 1,0 0-2,28 1-5,-1-1 6,1 1-1,-1 0-5,0 0 12,0 1-40,0-1 22,0 1 9,-16-1 0,0 1-9,-10-1 0,1 0 6,9 0 0,0-1 0,14 1 6,2-1 28,1 0-34,-1 1-3,-27-1 0,0 0-3,-1 0 1,1 0 10,28 0-5,-1 1 6,-1 0 0,-1 1-34,0 0 28,-1 2 0,-1-1 5,-1 1-10,1 0 10,-2 0-5,2 0 0,-1 0 28,1-1-17,0 1-11,0 0 6,-1 0 100,0-1-92,-16 0 0,2-1 3,16 2 30,-18-1 1,0-1-42,12 2-6,-15-1 0,1 0-23,17 1 14,-18-2 1,-1 1-36,12 1-24,-2-1-47,-13 0 1,1-1-144,14 2 1091,11 0-2788,-20-1 1955,-4-1 0,-13-1 0,-7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42:1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21517 4990 6557,'44'-8'328,"1"1"1,13-3-1,-5 0-204,-10 2-2882,-8 1 1,-2 1 2908,3-3 17,0 2 632,2-2-643,1-1-23,1-1-11,3-2 196,1 1-230,3-2-27,0-1-12,1 0-10,0-1-12,0 1-6,-16 5 1,0-1-1,18-4-11,-19 5 1,-1 1 10,10-4 1,-1 1 5,0 0 5,-1 0-295,-1 0 296,0 1 33,13-4-33,-13 3 1936,8-1-1936,-16 4 0,-4 1 27,7-2-33,-11 3 0,4-1 747,-13 4-724,-1 0 1064,-5 2-1092,-1 1 537,-4 1-521,-1 0 736,-5 0-837,2 0-16,-3 0-202,0 0 44,1 1-106,-1 1-95,2 0-134,1-1-297,1 2 868,0-2 0,1 0 0,0 0 0</inkml:trace>
  <inkml:trace contextRef="#ctx0" brushRef="#br0" timeOffset="1379">22216 3910 6803,'-1'-9'527,"0"1"-331,1 8 1966,0 0-2005,-7 63-1239,5-36 1129,-2 11 1,0 0 318,4-13-271,1 1 12,0 0-1,1 3 28,1 0-5,1 2-515,0 1 509,1 1-16,1 2-7,0 2-21,0 2-1407,0 3 1362,0 3 11,0 2-6,-1 3-17,1 1 18,0 1-24,0 1 12,-1 0 42,0-13 0,-1 0-1010,-1-9 1,0 0 975,1 10 1,0-1-4,2 13-5,0-4-8,0-9 0,1 0 41,1 11-5,-1-13 1,0 0 10,-2-9 1,0-1-43,1 9 0,0-1-17,-1-7 1,-1 0 287,1 2 1,0-2-275,0-3 18,0 0-1,1-1-39,-1 0 3046,-1-1-2979,3 11-27,-4-9-18,3 6-168,-4-12 168,0-3 420,0-1-419,-1-1 696,1-3-703,-1 0 29,0-1-39,0-2 5,0-1 164,0 2-164,1 1-5,1 4 16,-1-3-16,1 0 16,-1-4-5,0 0-17,-1 1 0,1 7-17,-1-5 17,0 4-22,0-9-34,0 0 56,-1-2 0,1 0-6,0-1-11,0-1-39,0-1-3960,-1 1 2543,-1-7 1473,0 2 0,0-4 0,0 5 0</inkml:trace>
  <inkml:trace contextRef="#ctx0" brushRef="#br0" timeOffset="3109">19630 5572 6087,'7'-6'1052,"-1"2"-884,-6 4 1154,0 0-1098,46-10-1015,-24 6 889,8-3 0,1 0 238,7-3-208,-7 1 1,11-2-11,-11 2-23,2 0 6,2-1-6,2-1-17,2 0 0,-9 2 1,1-1-1,17-6-47,-14 5 0,0 0 19,17-7-710,-24 9 1,1 0 673,0-1 0,0 0 0,1 0 0,0 0-3,1 0 0,0 0-11,0-1 0,0 1 3,0 0 0,2 0 5,13-4 1,1-1-4,-10 4 1,-1 1 5,13-5 0,-1 2-8,-14 3 0,-1 1 2,2-1 1,-1 1-1,1-1 1,-1 1-795,1 0 1,0-1 791,0 1 0,0 0 0,1-1 0,0 0 2,0 0 1,0 0-4,0 0 1,1-1 0,-1 0 0,1 0 0,0-1 0,0 1-1,1-1 1,0-1 2,-1 2 1,0-1-3,0 0 0,1 0-23,13-3 1,0-1 7,-12 4 1,-1 0 3,12-3 0,-1 0 8,-15 4 0,-2 1 14,1 0 0,0 0-9,-1 0 1,1-1-1,12-3 1,1 0-9,-12 3 0,1 1 6,9-4 0,0 0-9,-14 5 1,-1 0-428,0 0 0,-1-1 433,0 1 0,0-1-17,26-8 22,-2-1 7,-1 0-12,-3 1 11,-1 0-6,-1 0 1,-2 1 0,-2 1 5,-3 1-6,-2 0 7,-2 0-8,-1 2 13,-2 0 0,-2 1 799,-1 1-810,-1 1 5,-1 0 12,-2 0-1,0 1 12,7-3-6,-8 2-6,7-2 1497,-10 4-1497,0 0 1,1-1-6,-1 1 11,2-1-17,0-1 0,0-1 6,1 0-12,-1 0 1,-1 1 0,-1 0-1,0 1 6,-1 1 1208,-2 1-1213,-1-1 759,1 1-754,6-4-5,-4 2-12,4-3 17,-7 4 477,-1 0-460,4-2-23,-5 3 12,2-1 107,-8 4-90,-1 1-1,-2 0 12,-2 1-6,1 0-11,-2 1 0,1-1-11,-1 0 6,1 0-18,-1 0 6,1 0 6,-1-1-17,1 2 17,-1-1-6,0 1 0,0 0 1,-1 1 10,0-1-11,0 0 0,0 0-22,0 0 11,0 0 0,0 0-11,1 1 5,-1-2-16,2 1 28,-1-2-6,0 1 0,-1 1-6,2-2 0,-1 2 12,1-1-17,1 1 11,-1-1 0,0-1-6,1 1 12,-1 0-6,2-1 0,-1 0 5,1-1 7,0 0-12,2 0-6,0-2 0,1 0-5,2 0 17,1-1-1,2-1-10,2 0-1,1-1-11,2 0 6,1 0 6,0-1-12,0 1 6,1-1-17,8-3 33,-6 4-10,6-3-1,-9 5 0,-1 0-10,-1 0-1,-2 1-11,0 1 5,-2-1-10,-1 3-1,0-1-39,-3 0-22,0 1-67,-3 0-85,-1 1-66,-1 1-90,-1 0 39,-1 0 0,-2 1 0</inkml:trace>
  <inkml:trace contextRef="#ctx0" brushRef="#br0" timeOffset="7330">22733 6171 7274,'-2'-3'140,"1"0"1002,1 3-935,-2 3-16,1 1 0,0 4-46,2 3-16,2 1-28,0 2-34,0 1-5,1 2-17,0 0-6,-1 0-11,1 0-17,-1-1 0,0 1-5,0-2 22,-1 0-11,-1-2 27,0 4-32,-1-6 10,-1 4 6,0-7 11,-3 2-33,0-4-29,-1 1-61,1-3-89,-1-1-1172,-8-2 371,4 1 974,-5-3 0,9 1 0,2-1 0</inkml:trace>
  <inkml:trace contextRef="#ctx0" brushRef="#br0" timeOffset="7554">22585 5988 10679,'4'0'-403,"0"0"157,-2 1-141,0 0-212,1 0-354,0 0 953,0 0 0,0-1 0,-2 1 0</inkml:trace>
  <inkml:trace contextRef="#ctx0" brushRef="#br0" timeOffset="10177">21595 4932 8063,'-2'-6'728,"1"3"-588,4 12 1,-1-2-12,3 7-28,-3-4-29,1 2-16,-1 1-22,1 0 16,1 4-33,-1-4 6,2 1-1,-3-5-5,1-2 5,0-1 1,-1-2-1,0 0 23,-2-2 5,2 0 729,-2-1-757,-2-7-39,1 1 0,-2-5-5,0 3 0,0-1-6,0 0 5,0-1-10,0-1 5,0 0-6,-1 0 12,1-1 5,1 3 6,-1-1-1,1 2 7,1 1-6,-1 2-12,1 0-16,0 3-297,1-1 347,1 8-11,0-1 6,2 5-1,-1-1-10,0 1 33,2 5-11,-1-4-6,1 5 0,-1-6-11,0 0 6,1-2-12,-1 0 0,0-2-5,-1 0-17,0-1-33,0-1-74,-1 0-100,0-1-185,0 0-342,-1-1 762,1 0 0,0-1 0,-1-1 0</inkml:trace>
  <inkml:trace contextRef="#ctx0" brushRef="#br0" timeOffset="10966">21415 4894 7688,'0'5'683,"1"-1"645,-1-4-1193,13-8-12,-7 4 0,11-7-33,-10 6 10,1 1-32,-1-1-24,1 1-21,0 0-23,0 0-6,0 1-16,0 0-23,0 0-17,0-1-38,-1 0-29,0 1-22,-1 0-68,-1 1-504,1-1 68,-2 1-616,1-1 1271,-3 1 0,0 1 0,-2 1 0</inkml:trace>
  <inkml:trace contextRef="#ctx0" brushRef="#br0" timeOffset="11237">21569 4671 10546,'8'52'101,"-1"-9"-85,-6-32-16,1 0 45,0 0-62,0-2-17,0 1-50,1-2-48,-1 0-75,1-1-65,-2-1-159,2-1-169,-2 0-229,1-1 829,0 0 0,-1-2 0,-1 0 0</inkml:trace>
  <inkml:trace contextRef="#ctx0" brushRef="#br0" timeOffset="12386">21606 5052 9022,'-8'-9'319,"2"3"-174,6 8-5,0 3-11,0 1-22,0 1-35,1 0-16,-1 1-5,1-1-23,0 0 5,-1-1 7,1 0 4,-1-1 12,0-2 12,1-1 21,-1 0 510,0-1-615,-1-8-7,0 3 12,0-7 0,-1 4 11,1 1 0,-1-1 5,0 0-21,0-1 21,0 1-5,0 0 0,1 3 6,-1-1-6,0 3-6,0-1-5,1 2-185,1 1 202,-2 5 10,1 3-4,0 2-7,0 2 6,0-3-5,1 0 0,-1 4-23,1-3 28,1 5 6,0-8 11,1 1 22,-1-7 303,0 0-336,0-8-6,0-1-22,0-4 0,-1 1-1,1 2-4,-1 2-12,0-5 22,0 5 6,0-4 17,0 5-12,0 0-10,0 1-1,1 1-16,-1 0-1,1 2-10,-1 0-191,1 1 224,0 3 17,2 7-17,-1-2 5,0 4-5,-1-6 0,0-1-11,0-1 0,1-1-12,-1-1-1057,0 0 1080,1-1 0,0 0 0</inkml:trace>
  <inkml:trace contextRef="#ctx0" brushRef="#br0" timeOffset="19545">21882 4882 6372,'-4'2'807,"0"-1"839,4-1-1517,-28 8 0,21-6-34,-21 6-33,28-8-12,2 0 12,1-2 16,2-1 12,5-2 0,1-1-23,5-2 95,12-4-83,-5 3-523,11-5 500,-9 4 0,0-2 0,1 0 12,-1 0 16,1 0-6,-1 0 17,0 0 6,-2 0-218,0 2 218,-2-1-17,-1 2-39,-2 0 5,-1 1-16,-2 0-23,-2 2-22,1 0-28,-6 2-40,1 2 533,-7 1-639,-1 1 303,-5 1-174,2 0-6,-6 1 0,3-1-5,-1 2 0,1-2-11,0 0-12,-1 0 12,1-1 16,0 0 0,-1 1 46,1-1-18,-1 0 23,-2 1 5,1-1 1,-2 1 10,0-1 18,-8 3-12,5-2 17,-4 2 5,5-2 12,1 1 50,-4 0-44,3-1 5,-2 1 17,5 0-1,1-1 7,2 0-18,1 1-5,1-2-22,2 1 145,0-1 12,9 3-102,-2-2-5,8 2 11,-4-2-16,3-1-6,1 0-1,1 0 35,10-3-62,-6 1 5,9-3-5,-10 0 22,0 0 6,0 0-12,0-1-10,-1 0-1,0 1 1,-1-1-29,-2 2 23,-1 0-34,-3 0-22,1 1-56,-4 1 16,-1 0-22,-4 2-223,-1 0 223,-3 3-6,0-1-21,-2 1-29,0 0-22,0-2-6,0 1-11,-1-1-17,0-1 23,0 1-174,-4 0 190,2-1 6,-3 0 34,3 0-1,-1 0 29,1 0-1,0 0 7,0 0 10,0 0 0,0-1 18,2 0 10,-1-1 12,0 1 5,-2-1 17,3 1 5,-2 1 7,3 0-1,0 0 6,0 0 5,1 0 6,0 0 0,1 0 0,0 0-11,0 0-6,0 0-17,0 1-5,0 0 0,1 0-17,-1-1-11,1 2-34,-2-1-79,2 0-402,-4 1 223,1 0-301,-4-1 352,2 0 67,-3 0 73,3-1 78,0 1 45,0-1 12,0 1 10,-4 0 12,3 1 22,-3 1 12,4 0 22,-1 0 151,-3 2-56,3-2 16,-1 1 12,3-3 6,1 0-17,2 0-6,0-1 515,2 1-542,3-1 11,1 0 5,4 0 11,0 0 6,0 1 22,2 1-17,0-1-5,2 1-28,0 0-12,1 0-10,0-1-18,1 1-5,0 0 0,0 1 6,1 0 5,0 0-28,-1 0-22,1 0-11,-1-1-6,0 1-17,-1 0 17,3 2-28,-4-2 6,2 2 33,-7-2 17,-1 1-28,-2-2 5,-1 1 51,-2-1 35,-1 1-13,0 0-16,-2 0-23,-2 2-28,-2 0 0,-1 2-5,-3-1-34,1 1 0,-2 1 11,-1-1-5,2 0-18,-2 0 12,-9 5-5,8-4-23,-7 2 0,11-5-39,1-1 27,1 0-4,1-1-18,1 0 6,0-1-56,1 0-45,1 0-16,0-2-40,1 1-73,0-1-963,-1-1 594,2 1-96,-2-2-73,3 0-229,-1-2 1025,0 1 0,1 1 0,-1 0 0</inkml:trace>
  <inkml:trace contextRef="#ctx0" brushRef="#br0" timeOffset="19903">22050 4715 9772,'12'10'694,"0"-2"-481,-1-8-22,2 0-40,2 0-28,0 0-11,1 0-22,0 0-18,0 0 12,1 0-11,-2 0 0,1 0 5,0 0 12,-2 0-12,1 0-10,-2 0 27,3 1-56,-3 0-67,0 0 22,-5 1-10,-5-1-7,-2 0-106,-1-1-167,-3 1 38,1-1-78,-3 0-28,1-1-862,-3-4 749,2 3-78,-3-3 555,3 2 0,2 1 0,0 0 0</inkml:trace>
  <inkml:trace contextRef="#ctx0" brushRef="#br0" timeOffset="20431">21990 4709 6820,'-4'-2'717,"1"0"936,3 2-1547,-2-8 17,2 6 6,-1-6-6,3 7 17,0 1-5,1-1-1,-1 1 6,1-1 6,-1 1-6,1 0 196,2 0-168,0 2 56,1 0-51,0 2 202,4 2-195,-1 0 44,5 1-11,-1-1-11,1-1 5,2 0-34,1 1-33,1-2-39,0 2-34,-1-2 17,1 1-5,-2-1-18,-1 0 1,-1 0 5,-1 0-11,0-1 62,1 3-101,-5-1 5,1 1 12,-6-1-23,-1 0 62,-2 1 5,-1 0 17,0 2 112,-4 5-128,-1-3 16,-5 4-17,1-3-5,-1-2 62,-4 4-40,1-4-56,-2 2 6,4-5 0,2 0-45,-2-1 11,3 0 6,-1 0-6,1-2 6,2 0-17,-1 0 0,2-1-28,1-1-17,1 0-11,0 0-45,1-1-677,0 1 324,1-1-812,0 0 448,-1-1-39,0-1-11,0 0-34,0 0-308,1-1 1210,0 0 0,1 1 0,-1 1 0</inkml:trace>
  <inkml:trace contextRef="#ctx0" brushRef="#br0" timeOffset="90005">14610 12259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44:38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22443 15820 6557,'0'-4'750,"0"2"818,0 2-1405,-9-50 5,6 36-5,-6-37-29,7 48-5,0 1-23,1 1 40,0 0 11,0 4-12,0 2 23,-1 5-11,-1 4-39,-1 4-23,-2 5-56,0 2-390,-3 3 401,-1 1-27,-1 2 16,-1 1-34,-1 1 1,-3 0 0,1-1 5,-1-2 17,2-1-6,-1-2 1,2-1-1,0-2-22,1-2 6,1-2-103,1-2 97,1-2 17,2-2-23,1-4-10,2-3-18,2-2 365,0-1-438,1-3-1714,1 0 903,3-5-1065,0 1 1983,2-3 0,-4 4 0,0 0 0</inkml:trace>
  <inkml:trace contextRef="#ctx0" brushRef="#br0" timeOffset="426">22191 15864 6491,'-16'40'154,"0"1"1,1-3 0,2-4-48,5-5-18,-1 1-10,0 0-18,0 0-10,0-1-6,0 0 1160,1-1-1165,1-2-12,-1-2 0,1-2 0,-1-2 468,1-1-462,0-4 233,1 0-239,1-4 741,0-1-757,2-2 48,1-3-43,1-3 106,1 0-100,2-7 10,0 1 1,3-5-6,1 3 6,0 0-6,3 1 11,-1 1 11,2 1 6,1 0 23,1 2-7,0 1 29,2 0-6,0 0-44,2 1 33,0 1 33,10 2-61,-7-1 6,8 1-23,-9-2-22,0 1 33,1-1-44,7 0-12,-7 0-55,4 1-79,-9 0-62,-1-1-128,-1 0-174,-2 0-297,0 1-499,-2-1 1300,1 1 0,-5-1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47:06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20416 10724 9050,'-4'-1'330,"2"2"-252,2 1 1,0 2-12,0 2-17,0 2 1,0 2-23,0 3 0,0 2 0,0 2 5,0 1 7,0 3-1,0 0 6,1 2-12,-1 0 6,2 2 6,-2 0 6,1 1 16,-1 2-3386,1 2 3380,-1 1-510,1 17 500,-1-11-12,-1 13 6,0-15-6,0 1 62,-1 19-51,1-13 12,-1 14-12,1-17 9,1-11 0,0 1-3,-1 15-14,1-15 0,0 0 36,0 11-16,-1 1 39,1-1-900,-1 1 844,1-1 5,0 0 29,0 15-46,0-15 2013,1 13-2024,1-17 12,1-1 5,0 1-22,-1-1-6,1-1-11,0 0 0,0-1 34,1 15-6,-1-11-14,-1-6 0,-1 0 2,2 7 7,0 12-6,-1-14-1996,-1 0 1990,1 0 6,-1 1-511,0 15 522,0-13-16,1 13 16,-2-16 5,1 1 46,-1 18-51,1-13 0,-1 15-40,0-18 47,1 2-2,-2 1-5,1 1 23,-1 0-6,1 2-6,-1-12 0,1 0 17,-1 18-103,1-17 0,-1-1 92,0 12 27,0 2 48,0-1-64,0 2 8,0-2 1,1 1-26,-1-17 0,1-1 664,0 18 0,0-2-647,0 1 0,0-2-147,1 0 147,-2-1 28,1 1 16,0-1-38,-1 0 750,1-1-750,-1 1-85,1-1 68,0 2-11,0 0-12,0 2 40,1-1-34,-1-12 0,0-1-12,0 17-233,0-17 1,0-1 238,0 12 23,0-1-1373,0 1 1367,0-1-16,0 0 497,1 0-481,-1-2 23,0 0-124,0-1 101,-1 0 0,1-1-28,-1 0 40,0-2-51,0 0 33,1 12-5,0-11 23,0 8-18,1-14 6,0-1 592,0-1-598,0-1-5,1 0-5,-1-1-85,1 20 62,-1-17 2985,0 13-3007,0-6-90,-1-13-23,1 7 114,-1-18-645,0-7 1003,0-2-785,0-1-286,0-3 101,0-4 1,0-1-35,0-6-185,0-2-643,0-3 1495,0-1 0,0 6 0,0 3 0</inkml:trace>
  <inkml:trace contextRef="#ctx0" brushRef="#br0" timeOffset="1688">19797 11611 6355,'-4'0'1288,"2"0"914,2 0-2040,-7-10-50,5 8-28,-5-8-39,7 10-17,0 0-17,5 0 0,-1 0 6,6 0 11,5 0-22,-2 0 11,7 0-1,-2 0 1,2 0 0,2 0-498,2 0 492,2 0-11,3-1 11,1-2 0,1 0 1,3-1-3243,1-1 3248,2 0-6,1 0-375,1-1 381,3 0-6,1-1 11,2 1 1,1-1 10,2-1-634,2 1 635,1-2-758,3 2 746,0-2-14,-26 5 1,1-1 2,-1 1 1,1 0-10,0 0 1,0-1 5,0 1 1,1 0 2,0 0 0,0 0-11,0 0 0,0 0 8,0 0 1,0 0-1,0 0 1,0 1-9,0 0 0,0-1 5,-1 1 1,0 0-1,1 0 1,0 0 2,-1 0 1,0 0-4,1 1 1,0-1 0,0 1 0,0-1 856,-1 1 0,1-1-862,1 1 0,-1-1 8,1 0 0,-1 0-521,1 0 1,-1 1 523,1-1 0,0 0-6,-1 1 1,-1-1 2,2 1 1,-1-1-9,-1 1 0,0-1 11,-1 0 0,2 0 62,23-2 0,0 0-45,-19 2 0,1-1 5,17-1 1,0 0 17,0 0 5,1 0-12,-3 1-8,-15 0 1,0 1-3,16-1-20,-19 2 0,1-1 8,-3 0 1,-2 0 119,15-2-98,10-1-21,-21 3 10,-2 0 1,-2 1 1181,-3 0-1181,-1-1-6,-2 2-6,-2-1-10,-3 1 4,-1-1-16,-4 1 693,-2 1-698,-3 0 1958,-1 0-1953,-3 0 839,-2 0-1561,0 0 22,-7 0 296,2 0-21,-5 0-57,3 0-129,0 0-251,0 0 862,-1 0 0,3 0 0,1 1 0</inkml:trace>
  <inkml:trace contextRef="#ctx0" brushRef="#br0" timeOffset="6908">20288 11023 7061,'4'-5'134,"-2"1"661,-1 4-235,-1 0-470,2 1-68,0-1 1060,-1 1-1076,0-1 16,1 0-5,-1 1 5,1-1 1,0 0-1,0 0 0,0 0 6,1 0 34,2-1-34,-2 0-6,2 0-5,-2 0 11,1-1-22,-1 1 11,1-1-6,-1 1-6,1-1 57,5-3-28,-3 2 5,4-2-6,-3 1 1,0-1 11,0 1-6,1 0 11,-1-1-10,-1 1-7,2-1 1,-3 1 5,2 0-11,-2 0-11,1 1-6,-2 0-5,1 1-6,0-1 5,-1 1 6,1 0-5,-1 1 0,1-1-1,-1 0 1,0 1-1,1-1 1,0 1 0,-1-1-1,1 1 1,0-1-6,-1 1 0,1 0-11,0 0 11,0 0 0,1 1 0,-1-1 0,0 1 0,0 0-6,-1 0 23,4 0-17,-3 0 0,3 0-6,-3 0 12,1 0-6,-1 0 0,1 0 0,-1 0 0,1 1-6,1 0 6,0 0-5,0 0 10,-2-1 6,0 1-5,0 0-6,-1 0-6,0 0 1,0 1 10,0-1 1,0 1 0,2-1-6,-1 1 0,2-1 0,-3 1 11,1-2-17,-1 1 1,1-1 5,0 1 11,0 0 0,0 0-5,0 0-1,0 0 1,-1 0-1,-1 0-5,-1 1-5,1-1-1,-1 1 1,0 0-1,1 1 6,0 0 6,0 1-12,1 0 12,0 0-6,0 1 5,0-1-5,1 1 0,-1 0 11,2 0-5,0-1 11,0 1-12,0 0-5,1 0 0,0-1 6,1 1 11,-2 0 0,1 0-17,0-1 11,1 1 6,-1 0-1,1 0 1,0-1 0,0 1 28,7 6-34,-5-5 6,5 5-12,-8-5 7,1-2 10,-1 1-5,0-1 0,0-1 5,0 0 0,0-1 1,0 1-1,-1-1 6,1 1 6,-2-2-6,1 2-6,0-1 6,0 0 11,-1 0-16,1 0-1,-1 1-5,1-1-6,0 1 0,0-1 1,1 2-1,-1-2-6,0 2 7,-1-1 4,0 0-4,0 0 16,0 1-6,0-2 6,0 1 11,0 0 12,-1-1-12,1 1-17,0-1 6,-1 1-28,1 0 23,0-1-7,0 0 1,0 1-17,0 0 11,0 0 6,0 0-6,0 0 23,1 0-23,-1 0 6,0 0-6,0 1 17,1-1-5,0 1-12,0 0 11,0 0-16,0 0 16,0 0-5,0 0 5,-1 0 29,6 3-29,-4-2 51,3 2-56,-5-2 22,1-1-10,-1 0 4,1-1 1,0 1-23,0-1 17,-1 0-22,1 0 10,0 1 1,-1-1 0,1 0-45,-1 0 56,0 0-17,0 0 6,1 1 33,-1-1-38,1 0 21,2 2 6,-1-2-22,2 1 6,-3-1-7,0 1-32,0-1 38,0 0-11,1 0 17,5 4 0,-3-4-11,4 4 11,-5-4-11,-1 1 0,1-1 22,0 2 17,1-1-39,-1 0 5,0 1-16,0-2-12,1 1 23,-1 0-12,1 0-38,13 4 44,-10-3 23,9 4-23,-12-5 17,0 1-11,0 0 39,2-1-56,0 1 11,0-1 6,0 1-29,0-1 29,0 1-6,1 0 29,16 6-40,-12-4 84,21 7-68,-24-9 12,8 2-22,-10-3 5,0 1 6,-1-1-6,0 0 0,6 2 1,-5-2-1,5 2 0,-6-2 0,2 0 12,-2 0-23,1-1 39,5 2-17,-3-3 12,3 3-12,-5-2-5,1 0 17,-1 1-96,10 4 40,-8-3 22,7 3 11,-9-3 11,1-2-22,0 2 0,0-1 17,0 0-6,1-1 0,0 1 12,-1-1-23,1 1 11,0-1 11,1 1 1,-1 0-1,7 1-22,-5-1 28,11 3-5,-11-3-12,6 1-11,-7-2 0,8 3 0,-5-2 11,5 2 11,-8-2-10,1 1 10,-1-1 6,1 0 17,6 2-23,-4-2-22,5 1 28,-6-3-17,-1 0 1,1 0 77,13 3-66,-4-2-12,5 1-22,-9-1 11,-7-2 0,1 1-34,-1-1 45,-1 1-22,1-1-3381,-1 0 3414,1 1-10,0-1-1,0-1-22,1 1 44,6-1-5,-6 0 6,5 0 3335,-7 0-3346,-1 0-6,0 0-6,-1 0 22,4 0-16,-2 0 6,2 0-1,0 0-33,-4 0 11,3 0 11,-5 0 17,1-1-6,-1 1-5,0-1-6,1-1 51,2 0-40,-3 1-10,3-1 16,-5 0 5,0 1 18,1-1 49,4-1-77,-3 1 16,4-2 51,-5 2 61,9-2-50,-6 1-17,5-1-17,-9 2 50,2 1-49,1-1 21,-1 1-32,0 0-1,-3 0 11,1 1-67,-3 0 0,2 0-56,-3 0-11,-1 0-119,0 0-1443,-1 0 1158,-1 2-55,-1-1-79,0 2-62,-2-1-27,0 0-73,-1 0-293,1 0 1060,-2 2 0,3-3 0,-1 1 0</inkml:trace>
  <inkml:trace contextRef="#ctx0" brushRef="#br0" timeOffset="8252">19868 13765 8491,'35'4'220,"0"-1"0,-2 0 1,-3-2 810,11-5-701,-10-1 1,1 1-102,20-4-780,-19 4 1,-2-1 718,4 1 1,2 0-40,-8 2 0,0-1-23,17-2-70,-15 3 1,0-1 30,14-2-5,2 0-9,0-1 0,1-1-59,-17 3 1,1-1-529,18-2 1,-1 0 567,6-2 5,0 1-3,-26 3 1,0 1-15,-1 0 1,1 0 2,0 0 0,0-1 3,1 1 0,-1 0-438,0-1 1,0 1 428,1 0 1,-1-1 8,0 1 0,0 0 14,0 0 0,1 0-6,-1 0 1,0 0 2,0-1 0,1 1-141,-2 0 1,2 0 157,12-3 0,0 1-25,-9 1 0,-1 0-150,9-2 1,-1 1 197,14-3-34,-2 0 39,-2-1 16,-2 2 673,-3-1-538,-2 2-50,-2 0 39,-2 0-28,-2-1-39,-2 1-1,-2 1-43,-2 0-6,-2 0 1112,-3 1-1124,4-2-78,-11 2 346,1-1-347,-11 3 1531,-3 1-1502,-1 1 906,-3 0-951,-1 1-213,-5-2 56,2 1-11,-5-1-57,4 1-536,-3 0 251,3 0-11,-2 1-44,2 0-57,0 0-50,-1 0-40,1 0-44,0 0-145,0 0 901,-3 0 0,3 0 0,-1 0 0</inkml:trace>
  <inkml:trace contextRef="#ctx0" brushRef="#br0" timeOffset="10266">19991 14637 7593,'6'-10'481,"-1"2"-66,-5 8 454,0 0-589,27-62-129,-17 39-987,6-14 0,-1 2 964,-8 19-27,1-1-22,0-1 392,0 0-427,1-1-16,0 0 6,6-10-23,-2 7-11,5-9 11,-5 9-11,1-2 17,15-25-11,-10 17-513,-4 5 0,0 1 519,2-4-2576,8-14 2581,-6 9-12,7-8 499,-8 13-498,1 0-1,-2 1-5,1 0 0,-1 1 6,0 0-12,7-10 6,-7 9-1083,7-7 1083,-9 13 0,1 1 1729,5-6-1734,-5 7 55,10-10-50,-11 14 11,3-3-5,5-1-1,-9 8-10,6-5 2535,-9 11-2541,-2 1-1,1 2 821,-1 0-809,0 1 497,0 2-502,0 0 5,5 1 5,1 0 6,0 1-5,5 0 11,-2 2-6,0 1 0,0-1-11,-5-1 6,1 1 5,0 0 0,1 0 12,0 1 5,1-1 0,0 1 67,13 3-62,-9-2 7,9 3 4,-13-5-10,1 0 0,0 0-6,1-2-6,1 1 6,0 0 6,1-1-1,-1 0-10,2-1-1,-1 0-5,0 0 0,0 0-6,-1 0 0,-2 1-5,0 1 16,-1 1-11,-1 1 12,6 4-1,-6-1-11,6 3 12,-8-1 5,0 0 39,5 4-34,-4-2 7,5 3-7,-6-4 6,0 0 6,0-1-11,-1 1 5,1 1 0,0 1-11,0-1 11,7 9-16,-4-5 10,4 6 1,-6-5 5,1 0-5,0 1-1,0 0 79,17 16-95,-11-12 6,13 11 5,-14-17-62,0-1 96,11 4-29,-6-4-33,7 4 34,0 0 67,13 6-56,-7-3-785,5 2 818,-21-11-3184,1 1 3134,0-1-11,10 6 17,-8-5-12,9 3 12,-10-6-34,1-1 39,9 0 34,3 0-68,-1-1 545,-4-1-511,-2 1-22,-8-3 5,6 3-16,-9-3 22,-1 0-17,0 1-22,-1-1 3291,7 1-3269,1 1-11,-1-2 45,-2-1-62,-8-4 45,7 0 0,-6 0-11,4 0-1,-7 0 7,0-1 5,3 0-28,-5-1 28,4 0-11,-6 0 11,0-1 5,-1 1-22,1-1 6,-2-1 6,1 1 10,0-1-5,0 1 56,0 0-56,0 0 67,3-1-61,-3 1 11,2-2-6,-3 2 28,0 0-33,0-1 50,4-2-51,-2 1-10,3-1 16,-3 3 28,-1-2 62,3 0-95,-3 0-1,2 0-5,-4 2-5,2 0-23,-1 1-51,-1-1 51,0 3-45,-3-1 23,0 1-12,0 0-1035,-1 0 811,-1 3-493,-3 0-307,-3 2 425,0-1-117,-1-1-231,2-2-4668,0 1 5649,0-2 0,3 1 0,1-1 0</inkml:trace>
  <inkml:trace contextRef="#ctx0" brushRef="#br0" timeOffset="19686">21411 11429 5958,'9'-10'627,"-1"1"-465,-8 9 656,0 0-723,0-2 17,-1 1 6,0-2 167,0 1 107,-1 0-280,0 0-11,0 0-6,1-1 80,-1 1-97,2 1-5,-1-1 44,0 1 68,1 0-157,-2 0 17,2 0 17,-2 1-46,1-1 18,-1 1 0,1 0-23,-1 1-11,1 0-11,0 0 11,0 1 22,0 0-16,0 1 5,1-1 0,-1 1-22,1-1 11,-1 2 11,1-2-5,0 2-12,0-1 12,0 0 5,0 0-6,1-1 18,-1 1-6,1-2-1,0 1 12,0-1 23,0 0-6,1-1 72,-1 0-55,1 0-6,-1 0 39,2-1-67,0-1-11,1-2 0,-1-1 11,0 1-6,0 0-11,-1 0 0,1-1 12,-1 2-6,0-2-1,-1 1 1,0 0-11,0 0 11,0 0 55,0-2-44,-1 3 12,1-2-7,-1 3-5,0 0-5,0 0-1,-1 1-22,0 0 28,-1 0-28,-1 1 0,1 0 6,0 1-18,0 0 12,-1 1 12,0 1-7,0 0-10,0 0 10,0 2-5,0-2 0,1 1 11,0 0-11,0 0-16,0 1 16,1 1-6,0 0 0,1 1 1,0-1 5,0-3 5,1 1-5,0-1-11,2-1 22,-1 1-5,0-1 16,0-1-5,0 0 6,0 0-1,0 0 51,2-1-51,0-1-5,0-1-6,-1-1 12,-1-1-7,0 1 1,1-2 6,-1 2-29,0-2 23,0 0-12,0 0 18,0 0-12,-1 0 0,0 1-5,0-1-17,-1 0 22,0 1-22,0 0-1,-1 1 1,0 0-6,0 0 6,-1 2 0,-1-1 5,1 1-16,-1 1 16,-1 0 6,1 0-5,0 0-1,0 0 6,-1 2 0,0 0 0,0 2 23,0 2-23,0 0 5,0 1-5,2-2-5,0 1 5,1-1 0,-1 1 0,1-1 33,1 7-10,0-3-12,1 1-11,0-4 11,2-3 0,-1 0 6,2-2 0,-1 0-6,0 0 23,3-1-12,-1 0 6,2-1 0,-2-1 6,0-1-12,0-1 6,-2 0 6,1-1-18,-1 1 12,-1-1 6,0-1 22,-1-1-45,0 1-5,-1-1-6,0 2 5,-2 0-5,1 1-11,-2 0 11,0 2-5,0 1-12,1 0 11,-1 1-5,1 0-6,-1 0 12,1 0-7,0 1-4,0 1-1,0 1 6,0 0 11,0 1-12,0 1 7,0 0-6,0 0 5,2-1 0,0-1-10,0 0 10,0-1 6,1 1 6,1-1-6,3 1 11,-1-1-6,1-1 7,-1 0-1,-1-1 0,0 0 34,1-1-34,-1 0 11,1 0-16,-3-1 0,0 0 16,-1 0-5,0-1-34,0 0 0,0 0-39,-2 1 6,0 1 16,-1 0 12,0 1 11,1 0-1,1 0 1,0 1 17,0 0-17,0 1 22,0 0-17,0 1-11,0-1-5,1 0-17,0-1 33,0 1-5,0 0 0,0-1 11,0 1-17,0 0 11,1 0 1,0-1 5,2 1 11,-2-1-5,2 0-1,-1 0-50,0-1-16,0 0-587,-1 0 0,0 0 1</inkml:trace>
  <inkml:trace contextRef="#ctx0" brushRef="#br0" timeOffset="20816">21411 11515 5902,'4'3'1204,"-1"0"-756,-3-3-420,3 18-17,-3-11-22,4 13-6,-4-15-11,0 0-6,0 1 1,0 0-6,0 0-17,1 1-34,-1 0-72,0 0-202,0 1 364,0-2 0,0-1 0,0-3 0</inkml:trace>
  <inkml:trace contextRef="#ctx0" brushRef="#br0" timeOffset="21059">21403 11811 6277,'2'11'672,"0"-3"-487,-2-8-280,0 0-29,1 29-44,1-19-100,0 21-203,0-25 471,0-1 0,-1-2 0,0-1 0</inkml:trace>
  <inkml:trace contextRef="#ctx0" brushRef="#br0" timeOffset="22992">21470 13158 6196,'4'38'28,"-1"1"0,1-3 0,-2-9-28,-2-19 315,0-1-326,0 2 113,0-1-102,0 4 54,0-3-54,0 4 159,-1-4-171,1 0 1,-1-2-6,0 0-33,0 1 28,0-1-1,1 2 12,-1 0 11,1-2 6,0 1 5,-1-2-6,1 0-5,0 1 6,-1-1 0,1 0-1,-1 0 1,1-1 11,0 4 11,1 3-23,-1-2 1,1 2 11,-1-5 5,0 0 51,0 3-34,0-3 6,0 3 16,1-2-5,0-1 23,0 0-1,0 1 0,0-1 6,0 0-22,1 0 0,-1-1 27,2 4-50,-2-3-16,1 3-6,0-4-1,-1 1-4,0-1-1,0 1 0,0-1-5,0 0-1,-1-1-5,1 0 6,-1 0-6,1-1 5,-1 0 1,1 0 0,-1 0-1,1-1 1,-1 1-1,1-1 7,-1 0-1,0 1 0,0-1 0,0 1 0,0 0 1,0 0-7,0-1 6,0 0-5,0 1 0,0-2 5,0 1 6,0 3-17,-1-2 16,1 2 1,-1-3 6,1 0-7,0 0 12,0 0 6,0 0-6,0 0 0,0 1 0,0-2 11,1 3-16,-1-2-1,1 2 0,0-2 1,-1 1-1,0 0 1,1 1 10,-1 3-27,0-2 5,0 2 6,1-2-12,-1 0 12,1 1-11,-1-1-1,1 0 1,-1 1 5,1-1 0,0 1 1,0-1-1,0 1 0,0-1 0,0 1 12,0 3 5,1 1-12,-1 0 1,0 1 0,-1-4-6,1 0 0,-1-1 1,1 1-7,-1-1 6,0 0-5,1-1 0,-1 0 5,1-1 6,0 1-1,0 0-4,0 0 4,0 0 7,1 1 5,0 0 0,-1 0-6,0 1 1,0-1 5,0 1-12,0-1 18,0 1-22,0-1 5,-1-1-12,0 0 1,0 0 0,0-1 22,0 3-28,0-3 16,0 3-16,0-4 6,0 1-12,0-1 6,0-2 0,0 2 0,0 0-5,0-1-6,0 1-12,0-1-16,0 1-23,0-2-34,0 1-391,0 0-241,-1 0 728,0-1 0,1-1 0,-1-1 0</inkml:trace>
  <inkml:trace contextRef="#ctx0" brushRef="#br0" timeOffset="24341">21451 13620 6154,'6'5'722,"-2"-1"-582,-4-4 728,0 0-829,-4 0-11,3 0 6,-4 0 5,4-1 101,0 1-11,-1-1-90,1 0 17,0 1-39,-1-1-6,1 1 6,-1 0 0,0 0 5,1 0 6,-1 0 6,0 0 10,1 0 259,-1 0 39,1-1-336,0 0-12,1 0 45,-2 0-33,2 0 5,-2 0-5,1 0-1,0-1-10,0 2-1,-1-1 1,0 0 10,1 1-5,-1-1-5,1 1 10,-1-1-16,1 0 22,-1-1-11,1 0 6,-1 0-1,2 0-10,-1 1 5,1-1 0,-1 1 0,1-1 0,0 1 17,-1-1-34,1 0-6,0 1 1,-1-1-17,1 1 0,0-1-12,0 1-84,0-1 51,0 1-366,0-1 0,0 1 0</inkml:trace>
  <inkml:trace contextRef="#ctx0" brushRef="#br0" timeOffset="25568">21389 13570 6871,'-3'3'308,"0"-1"828,3-2-1074,-6 2-12,5-1-11,-5 2 1,6-2 268,-1-1-191,0 1-50,-1-1 1284,0 0-1166,6 1-101,-1-1 0,4-1-12,-2 0-4,0 1 38,4-2-44,-1 1-1,2 0 85,0-2-73,-1 2 16,2-2-10,-4 0 5,2-1 11,-2 0-22,2 1 16,-2-2-5,2 1 79,3-3-107,-2 2 28,2-2 23,-2 1-68,-3 3-22,1-1-6,-5 2-22,1 1 22,-2 0 11,-1 0 23,-7 7-28,2-3-6,-6 5-22,3-5 28,0 1-23,-1 0-5,0 1 11,0-1-17,1 1 17,-2-1-6,2 0 6,-1 1-11,1-1 11,-1 0 17,1 0-6,0-1-22,0 0 11,0 0-6,1-1-5,0 1 28,0-1 0,1-1-17,-1 1 11,2-1-5,-1 1-12,3-2 6,1 0-11,2-2 33,-1 0-22,2 0 0,-2 0-22,1 2 33,-4 0-22,1 1 22,-3 0-28,3 0 17,0 1 17,-1-1-45,0 1 45,1 0-17,-1 0 11,1 0 34,-1 0-51,1-1 12,-1 1 27,0-1-10,1 0 78,1-1-62,5-2-11,-1 0 67,4-2-39,-2 0 17,2-1-17,0 1 0,1-1 17,-2 1 11,0 0-12,1 1 35,0-1 117,4-1-11,3-2-85,0 0 29,1-1-17,-4 2 129,8-4-146,-6 2 107,5-2-73,-5 2-17,0 0-12,-1 0 349,16-12-365,-12 9 17,11-8 128,-8 7-212,-4 1-45,2 0 0,-8 5 17,-6 4-51,-1 0 85,0 1-51,-1 0 0,0 0 0,1 0-146,-1 0 146,2 0-33,-1-1 49,0 0-60,0 0-40,0-1-45,0 0-11,1-1-56,0-1-74,0 1-26,0-1-1,0 1-50,1 0-51,-1 1 23,2-1-84,-1 1 50,0 0 39,0 0-11,0 0-45,1 0-95,-1-2-106,0 2-1138,3-4 1765,-2 2 0,0 1 0,-3 1 0</inkml:trace>
  <inkml:trace contextRef="#ctx0" brushRef="#br0" timeOffset="27484">21329 13551 8601,'-7'5'622,"1"-1"-493,6-4 129,0 0-158,2-1 24,0-1 4,3-1 12,0 0 28,1 0 0,1-1 6,1-1-12,1-1 1,1-1-1,2 0-16,0 0-6,2-1-17,0-1 11,1 1 208,13-7-252,-10 6 10,9-5-4,-14 7-6,0 2-6,-1-1-11,0 1-29,-3-1 12,1 1-22,-3 0 5,0 1-5,1 0-12,-3 0-44,0 1 22,-3 2 67,-1 1-67,-5 4 0,2-2 0,-4 4-11,2-3-17,-3 4 22,2-3-16,-3 1 5,3-1 0,-1 0-16,0 0 27,-1 0-28,0 1 12,-1-1 0,0 0-12,0 0 0,0 0 12,-1 0-6,1 0-17,-1 1 17,1-1-28,0 1 23,-1-1 21,1 0-16,0-1 28,0 1-17,-1 0 17,1-1 0,1 0 11,1 0-11,-1-1 0,3 0 0,-1 0 6,2-1 5,-1-1-28,2 0 6,-1 0 11,1 0 0,-1 0 0,1 0 0,0 0-6,1 0 23,-1 0 0,1 0 12,0 0 49,-1 0-78,1-1-6,0-1 1,1 0 5,0 0 11,0 0 6,1 0 16,0-1-16,1 1 0,2-2 11,0 0-11,2 0 16,0-2-5,2 1 12,0-1-1,2-1 0,2-1 6,0 0-6,1-1 17,9-4-11,-5 3 123,29-16-123,-25 13-327,17-8 315,-23 12 6,-1 2 1,0-1-35,0 1 34,-2 1-22,0 0-6,-1 1 355,-1 0-349,-2 1 17,-1-1 22,5-2-51,-5 2-5,2 0 23,-5 2-51,-1 0-6,0 1-11,-1 1-5,0-1-68,1 1 34,-2 0-28,0 0 12,0 0-304,-1-2 163,0 2-73,1-1-134,-1 1-767,0-2 532,0 1-46,0-1-172,0 0-639,1-1 1540,0 0 0,-1 2 0,1 0 0</inkml:trace>
  <inkml:trace contextRef="#ctx0" brushRef="#br0" timeOffset="28132">21760 13033 6484,'0'-7'958,"1"1"-734,-1 6 1266,0 0-1316,2-7-12,-2 6 264,2-5-292,-3 13-5,-1-1-6,0 4 79,-2-1-12,1 3-39,-3 2 40,0 3-130,2-5 46,-3 4-63,3-8 40,-5 8-56,4-6-5,-8 9-6,4-8-6,-3 4 17,2-2-23,2-3 1,-1 2 5,3-5-5,1 0 5,-2 3-5,3-4-1,-1 2 1,4-5-40,0-2 185,1 0-134,3-2 0,1-1 0,2-1 16,1-1-21,-2 2-24,2 0 12,-1 0 17,1 1 11,-1-2-22,1 1 16,1 0 1,5-2 33,-4 0-40,5-1-10,-5 1 5,0 0-16,1 0 10,-2 1 6,1-1-5,-1 0-34,0 1 28,-1 0-34,1-1-22,-2 1 0,-1 0-22,0 1-320,0-2 146,-1 1-352,2-3 189,-4 3-134,1-2-252,0 2 801,0-1 0,-2 1 0,0 1 0</inkml:trace>
  <inkml:trace contextRef="#ctx0" brushRef="#br0" timeOffset="29119">21658 13216 8948,'-23'0'242,"5"-1"-170,21-4 108,2-1-85,-1 1 11,2-2 1,-2 3 21,1-1-4,0 1-1,0-1 118,6-2-129,-3 2 28,5-4 5,-4 3 12,2-1 17,1-1-1,1-1 1,0-1 5,2-1-17,1 0-27,0-3-18,2 1-16,0-1 85,9-7-108,-7 5-354,6-5 354,-9 7-5,0 0 0,-1 0-1,0-1-38,-2 1 22,0 0-28,-3 1 11,0 1 0,-1 0-22,-2 2 0,2-4-28,-4 6-12,1-3-16,-3 5 316,0 0-339,-1 1-39,0 1 6,0 0-45,1 1-314,1-1 107,0 1-96,0 0-150,-1 2-186,-1 1-269,-1 0 1048,1 0 0,-2 0 0,0 0 0</inkml:trace>
  <inkml:trace contextRef="#ctx0" brushRef="#br0" timeOffset="29752">22314 12451 7302,'0'-4'946,"1"0"841,-1 4-1652,-14 10-18,9-3 79,-10 13-106,12-9 5,1 4-22,1-3-12,1 1-16,0 2-11,0 0 5,0 0-22,0-1 5,1 1-33,1-1 28,1 0 5,1-1-5,0-1 45,0-1-29,1 0 12,0-2-6,1-1-5,1-2 78,4 1-45,-1-4-5,3 0-6,-3-3-3353,4-4 3308,-4 0 34,4-5-12,-4 1 1,-2 0 11,2-1-12,-3-1-5,1 1 3409,-1-1-3375,-1-1-29,0 1 35,1-13-40,-3 8-12,1-10-4,-4 12-12,-1-1 11,0 1-6,-1 1-10,-6-10 10,2 9 7,-8-10-40,6 14 16,-5-1-16,0 2 12,2 3-7,-2 0-16,2 2-17,1 2 22,-1 1-10,0 0 4,0 0 7,1 1-18,0 0-21,0 3-7,2 0-150,-3 3 55,5-2-39,-3 3-33,5-3-68,-1 1-78,2 0-129,0-1-196,1-1-392,1 0 1109,0-2 0,0-1 0,0 0 0</inkml:trace>
  <inkml:trace contextRef="#ctx0" brushRef="#br0" timeOffset="30866">22392 12328 6249,'-3'-3'1109,"1"1"807,2 2-1681,0-1-179,1-1-6,-1 0-5,2 0 0,-1 2 1825,0-1-1808,-1 4-51,0-2 11,0 2 46,0-2-40,0 0 50,0 1-39,0-1 45,0 2-22,0 0-34,0 1 17,0 0 11,0 0 11,0 0 17,0 2 6,0 0 33,0 1 146,1 8-140,0-4-40,0 6-5,0-4 84,0 8-106,0-4 0,2 5-6,-2-6 5,1 0-27,-1 0 16,2-1-16,-1 0-1,0 0 29,0 0-40,0-2 23,0 0-11,1-2-34,0 0 17,0-1 27,1 5-66,-2-5 33,2 4 0,-2-4-11,0-1 45,0-1-45,-1 1 11,1-1 1,-1-1-7,0 0 18,0 0-23,0-1 11,0 1 22,1 0-10,-1-1-57,0-1 23,-1-3 22,1 0-22,0 0 67,-1 0-45,0 0-11,1 1 0,-1-1 11,0 0-22,1-1 22,-1 0 1,0 1 10,0-1-1181,1 1 5,-1-5 168,0 1-520,0-3 1506,0 2 0,0 2 0,0 0 0</inkml:trace>
  <inkml:trace contextRef="#ctx0" brushRef="#br0" timeOffset="33737">22470 12351 7307,'0'-7'482,"0"1"-292,0 6 1256,0 0-1222,-22-23-112,14 17 5,-19-18 119,14 24-119,3 1-22,-6 1-16,5 3 44,-6 4-73,4 0 6,-5 2 68,1 3-46,4-2 17,-4 4-16,6-2 38,0 1-22,2 0-5,0 2-34,1 1-6,1 0 1,1 1-18,2 1 29,1 1-40,0 0 1,1 2 5,1-2 0,0 0 56,2 8-39,1-8 61,2 13-39,2-15 28,1 3-39,0-8 56,0-2 1,2-1-29,0-1 62,2-2-46,-1-1 1,2-1 6,1-2 117,6-2-124,-4-1 1,6-2-45,-7 0 34,1-2-6,-1-2-11,-1-1-40,0 0 12,0-1-28,-1 0 5,0-1 34,0 0-45,0 0-11,-1-2 23,2 0 61,-2-1-73,1-1 11,-1-1-5,-1 0-56,0-1 61,0 0 18,-3-1-18,1 1-22,-3-2 22,0 1-22,-2-1 23,-1 1-1,0 0-44,-2 1 11,0-1 22,-4-5-34,0 4 12,-3-3 0,0 6-39,0 1 16,-15-14 23,10 13-12,-11-9 1,13 16 44,0 1-66,-1 1-74,-6 3 45,3 2-11,-5 2-22,4 3-40,0 2 17,0 1-16,0 0 5,0 1-235,-5 5 184,6-5-56,-4 4-5,8-5-28,1 0-95,3-1-140,0 1-152,1 0-1781,0 5 1600,1-4 0,1-1 0,2-5 1</inkml:trace>
  <inkml:trace contextRef="#ctx0" brushRef="#br0" timeOffset="34401">22111 12665 8030,'0'4'582,"0"-1"1267,0-3-1586,49-4-1367,-27 0 1241,8 1 0,1-1 126,-8-2 29,0 0-24,3-1 282,14-4-265,-7 1-21,10-2-24,-13 2-4,0-1-46,-1 1 17,0 0 12,-2 1-23,-1 0 0,-2 0-23,-1 2-5,-4 0-91,-1 0 51,-3 0 361,2 0-461,-7 3 0,1 0-28,-8 2 671,-1 2-766,-9 2 489,1 0-422,-6 2 12,3-1-12,0 0-28,-2 0-45,0 0 17,0 1-28,-2 0 0,-1 1-11,-2 0-197,-9 5 136,5-2 4,-9 5 18,8-3 22,-2 1 22,0 0 23,0-1 11,0 1 11,1-2 6,-1 0-6,-9 4 73,8-4 12,-6 3-7,10-5-5,1 1 0,0 0 0,1-1 0,1 0 28,1-1-17,3 0 6,2-2-17,2 0-5,4-2-18,2 0 23,5-1 23,2-1 10,3 0 6,2 0-22,4-1 17,1-1-34,3-2 22,1-2 12,3-2-17,1 0 27,2-1-10,0 0 16,1-1-399,0 0 455,0-1-22,-4 0 22,1 1-27,-4 0-23,-2 1 5,-2 1-33,-3 2-16,-2 0-1,-3 1-11,-2 2-51,-2 2-167,-2 1 50,-4 0-101,0 2 233,-5 1-749,2 0-369,0 1 1154,-4 3 0,6-4 0,-1 2 0</inkml:trace>
  <inkml:trace contextRef="#ctx0" brushRef="#br0" timeOffset="35594">20658 15294 7990,'0'-4'342,"1"1"1613,-1 3-1692,1 42 17,1-20-698,0 7 1,0 1 664,2 0-79,1 3 0,1 2-62,-1 2-44,0 1 5,1 1-22,-1-1-23,0-1-11,1-2 268,0-4-218,2 14-591,-4-19 541,1 9 0,-4-22-2901,-1-2 2895,0-2 524,0-2-540,-1-1-45,-1-1 28,-2-2 365,0-2-410,0 0 3381,0-2-3370,-1-2 29,0-2 10,-1-2 7,0-3-18,-2-1 12,1-3 5,-8-19 0,6 9-61,-9-31 55,10 23-937,-1-12 966,4 9-12,1 0 23,1-1 6,1 2 5,1 1-613,0 2 613,4 2 17,0 1 22,3 1 39,1 4-22,3 2-5,0 2-12,1 3 28,7-3-56,-5 7 1,10-1 16,-9 9-16,3 2 896,-5 5-864,3 7 649,-4 0-693,2 6 22,-6-2-28,0 3-3380,-2 1 3364,0 2-189,0 9 211,-3-7-71,0 6 82,-2-8 23,-2-1 5,0 0-11,-3-1-22,-2 0-23,-1-1-11,-2 0-11,-2-1 33,0 0-61,0-2 0,0-1 3252,0-1-3257,2-1 378,2-2-446,0-1 53,4-3-519,-1-1 130,3-3-2083,0-1 638,4-5 1893,1 2 0,-1-2 0,0 3 0</inkml:trace>
  <inkml:trace contextRef="#ctx0" brushRef="#br0" timeOffset="36420">20967 15291 8914,'1'-5'959,"0"1"939,-1 4-1707,0 56-1034,0-29 938,0 8 1,0 1 55,0-8-56,0-1-16,0 1-34,0 1-34,0-1 17,0 2-17,1-2-11,0 0-11,1-3 349,1-2-332,-1 3 33,0-9 134,0 3-145,-2-12 39,1-3 51,-1-2 700,0-2-779,0-11 1,0 1 4,-2-10 7,1 2 5,-2-2-23,0-2-33,0-3 28,-1-2-28,2-1 12,-1-2 10,1 1-33,0-13-34,1-3 17,1 2-321,0 5 366,0 13 5,2 3 23,1 2 6,0 2 27,1 4-28,0 2 40,2 3-62,-1 4-6,1 1 417,0 5-417,-1 2 34,2 3 56,1 5-39,-1 2 39,2 5-50,-2 1-23,2 3-50,-2 0-172,2 1 211,-1 0 6,0 0 55,0-1-38,0 0-40,-1-1 0,0 0 0,0 0-44,-1 0 33,3 7-51,-3-8 23,2 4 17,-3-13-22,-1-2 5,1-1 28,-2-4 28,0-1 78,-1-4-56,-1-3 256,1-3-278,-1-3-11,0-4-34,-1-2-73,1-3 51,-1-2 6,0-2-7,1 0-10,-1-3-3364,0-1 3374,0-1 1,0-1-371,0-1 427,1 1 5,-1 0 18,1 1 32,0-7-10,1 5-73,0 2 44,0 9-44,-1 11 3178,0 2-3206,0 2 629,0 2-601,1 0 45,-1 3-6,2 2 33,0 4-27,1 3-17,0 3 22,1 3-39,0 2 0,1 3 39,0 1-11,1 0-11,-1 2-6,1-1-22,1 0-62,0 0-163,1 0 236,-1-1 17,1-1 39,0-1-84,1-1 11,0-1 17,3 5 17,-2-7-17,2 3 11,-5-9-39,0-2 17,-1-1-62,2 1 203,-1-4-231,-1 0-582,0-3 263,-3-2-2935,4-12 711,-5 1 2644,2-6 0,-3 8 0,-2 6 0</inkml:trace>
  <inkml:trace contextRef="#ctx0" brushRef="#br0" timeOffset="36852">21691 15314 7521,'34'-16'155,"1"0"0,-3 1 0,-5 2 1526,-9 2-1659,0 2-33,-2-1-67,0 1 614,-2 2-732,-1 0-68,-2 1-111,-1 1 210,-3 1-636,-2 1 433,-1 1 368,-3 2 0,0 0 0,-1 0 0</inkml:trace>
  <inkml:trace contextRef="#ctx0" brushRef="#br0" timeOffset="37125">21733 15421 10797,'34'-8'466,"-1"-1"1,-1 2 0,-5-1-47,-11-1 0,1 0 0,0 0 34,-1 0 336,4-3-454,-4 2-96,3-2-32,-8 5-51,-2 1 28,0-1-185,-2 2 50,-2-1-33,-2 4-34,-1 0-16,0 0-354,0 1-1697,-2 0-1355,1 0 1120,-1-1 2319,0 0 0,0 1 0</inkml:trace>
  <inkml:trace contextRef="#ctx0" brushRef="#br0" timeOffset="39734">22280 14936 10002,'-23'39'492,"4"-5"-413,18-19 16,1 2-11,0 1-17,0-1 6,0 2-6,1-2 0,2 1 23,0-2-12,1-1 18,2 0-7,0-1-10,1-2-1,1 0 23,0-3 89,7 1-100,-4-3 167,16-2-184,-14-4-11,9-3-6,-11-3-11,-1-1 11,0-2-5,-1-2 83,6-9-95,-7 6 45,4-8-33,-8 9-1,-1 1-16,-1-1-51,-2 1 34,1-1-17,-2 0-17,-1 0 17,-2 0-39,-1 0-17,-5-4 33,1 4-5,-4-2-11,-3 3 50,3 3-39,-5-1-5,6 4-7,0 0-21,1 1-18,0 0-10,2 1-18,1 1-44,1 1 5,2 0-11,-1 1-33,2 0-17,1 0-45,1 0-2079,1 0 1878,5 1-51,0 0-79,5 0-178,-3-1 761,0-1 0,-2 1 0,-1-1 0</inkml:trace>
  <inkml:trace contextRef="#ctx0" brushRef="#br0" timeOffset="40109">22280 14935 8366,'2'38'33,"0"1"1,0-1 0,1 16 0,-1-9 1998,-3-17-2094,-1 13 28,0-10 374,0 9-318,0-14-50,1-1 700,0-1-639,1-2 1,0-2-12,0-2-22,0-1 1631,0-2-1631,0-1 73,1 7-62,-1-9 76,2 4-70,-1-10 582,-1-1-588,0-1-22,1-2 45,-1 0-1109,0 0 688,0-7-95,0 1-117,1-4-107,-1 0-156,0 1-214,0-1-615,1 0 1691,0 0 0,0 3 0,-1 2 0</inkml:trace>
  <inkml:trace contextRef="#ctx0" brushRef="#br0" timeOffset="40908">22659 14980 10332,'9'-5'644,"0"0"-437,-1-2-11,2 0-28,2-1-5,0-1-23,0 1-40,1-1-4,-1 1 32,6-5-94,-5 4-28,4-3-12,-7 5-16,0 0-62,-1 1-17,-2 0-67,0 1-62,-2 0-27,-1 3-130,-1-1-33,-1 3-1473,-1-1 487,-2 6 558,-1-2 0,1 2 0,0-2 0</inkml:trace>
  <inkml:trace contextRef="#ctx0" brushRef="#br0" timeOffset="41208">22637 15082 9621,'35'-9'420,"-1"-1"0,-2 1 0,-6 1-112,-8 1-11,-2 0 22,1 1 241,5-4-308,-6 4-44,2-3-24,-7 5-27,-2 0-28,0 1-17,-2 0-39,0 1-28,-2-1-12,-1 1-44,-1 1 11,-2 0-1614,1 1 1,-1-1 0</inkml:trace>
  <inkml:trace contextRef="#ctx0" brushRef="#br0" timeOffset="43618">22671 15077 10422,'-25'-8'856,"6"0"-688,26 5 23,0-1-29,2 1 1,0-2-12,2 1 57,0-1-63,0 0 6,2-1-16,0 0 178,6-3-173,-4 2 6,5-3-56,-6 1 240,5-4-179,-4 2-33,3-2-12,-7 4-22,-2 2-11,-2 0 67,-1 2-90,-3 1 12,0 2 22,-2 0-45,-1 1-112,-5 1 6,-1 1 45,-5 1-29,0 2 40,-2 1-62,-2 1 45,-1 0 17,-1 0 0,0 1 50,-1 0-67,0 1 28,-7 3 28,7-3 6,-6 3-68,1 0 57,10-4-1,-4 2-5,13-6-6,2-1 39,1-2 62,8-1-67,-1-1-6,8-1 23,-2-2-51,0-1 17,3-1-5,0 0-35,1-1 91,0 1 5,-1-1-11,0 0 11,-2 1-28,-1 0-17,-1 1 22,-3 2-33,-1 0-28,-2 2-28,-2 1 28,-3 1 28,-1 3-56,-3 2-44,-4 3 55,-2 1-22,-2 1 22,-3 2-22,0 0 11,-1-1 28,0 1 39,1-1 17,0 0-56,3-1 0,1 0-28,2-2 28,2 0-11,2-1-17,2-3 0,1 1 11,2-3 45,1 0 45,1-1 22,3 0-34,2-3-5,3-1 12,8-8-12,-3 2-56,8-4-12,-6 4-16,-1 0-112,8-2-33,-7 3-107,5-1-107,-9 4-671,4-3 442,-5 3-129,2-3-101,-5 3-134,1-1-264,0 0-777,0 0 2021,0-1 0,-4 3 0,-3 2 0</inkml:trace>
  <inkml:trace contextRef="#ctx0" brushRef="#br0" timeOffset="44209">23216 14555 11110,'-22'45'386,"-1"1"1,2-5 0,6-5-230,11-12-39,1 1-46,2 1-16,0 1 6,0-2-17,3 11-51,2-2 6,2-1 34,3-8 33,-1-11 17,2-3 202,7 0-135,-4-6 39,5 0-16,-5-6-68,1-1 90,6-8-185,-5 1 12,11-11-46,-12 5 35,2-4 49,-5 2 12,-2 0 11,1-12-84,-3 6-214,-1-7 242,-5 7 5,0 1-44,-3-1-28,0 0-12,-3 1 18,-1 0-18,-2 0 1,-1 1-56,-7-4 61,3 7 0,-6-2 6,4 10 16,0 4 35,-2 2-1,0 2 6,-1 2 27,-13 12-44,12-4 0,-8 11 23,16-6-34,1 1-1,2 2-32,2 17 88,5-6 1,4 6 242,4-13-91,10-5 73,13-3-129,-4-3 90,16-4-17,-12-10-45,-1 0-40,-3-5-16,-10 3 29,0-2-1,-1 0-39,-2 0-6,0 0-17,-2 2-44,-1 0-34,-1 0-17,-2 1-16,-1 1-79,-2 1-96,0 1-39,-2 0-189,0 1-113,-1 0-196,0 0-1518,-1 1 1725,0 0 1,0 0-1</inkml:trace>
  <inkml:trace contextRef="#ctx0" brushRef="#br0" timeOffset="44618">23555 14712 11637,'40'-20'147,"0"0"1,-3 1-1,-6 3-91,-15 8-56,0 0-33,-2 1-152,4-2-291,-2 2 78,-2 1-78,-5 3-829,-6 2-107,-1 1 1412,-2 2 0,0 0 0</inkml:trace>
  <inkml:trace contextRef="#ctx0" brushRef="#br0" timeOffset="44861">23560 14820 8993,'-1'5'561,"1"-1"1152,0-4-1002,47-11-38,-21 1-525,3 3 1,0-2 288,-1-8-85,-6 4-156,4-4-156,-7 5-40,-2 2 0,-7 4-107,2-2-33,-3 3-145,1-2-96,-5 3-740,1-1 236,-1 1-2319,2-3 3204,-3 3 0,-1 1 0,-2 1 0</inkml:trace>
  <inkml:trace contextRef="#ctx0" brushRef="#br0" timeOffset="45327">24012 14351 11396,'5'46'644,"-1"-4"-476,-2-21-11,1 2-22,-1-1-34,2 1-23,-1-1 68,2 8-62,-1-8 0,1 4 11,-1-9 6,-1-3-1,1-1 7,-1-2 117,3 4-191,-2-6-10,-1 2-57,-2-7-11,0-1-50,-1-1-2683,1 0 2056,1-8-102,-1 3 824,4-11 0,-4 10 0,1-2 0</inkml:trace>
  <inkml:trace contextRef="#ctx0" brushRef="#br0" timeOffset="46100">24271 14276 10909,'-30'8'201,"0"1"1,0 5 0,7 3-152,19 8-50,0 5 0,6-8 6,3-9-1,1-1 23,1-1-11,2-2 5,0 0 12,1-2-28,1-1 10,0 0 1,1 0 17,12 4-12,-9-3-16,15 7 16,-13-3 23,-1 2-45,-4-1 6,-6 2 16,-3-4 45,0 7-28,-3-8 12,-2 3 10,-2-5-5,-1-1-5,-2 1-90,-2-2 55,-2 1-4,0-2-7,-1-1 74,-1 0-79,0-2 11,1 0-11,1-1 12,-3-4-24,1-3-39,3-2 35,3-4 10,5 3-16,1-2-6,1-1 5,3-1-10,0-1 33,4-1 28,1 0-12,1 1 12,1 0-11,1 0 28,2 1-34,0 1 6,1 0 0,-1 0-34,0 1 40,0 1-6,-1 1-12,-1 0 7,0 2-1,3-3 22,-4 4 1,5-4-28,-8 6-1,1 0 29,-4 2-23,0 1 11,-1 2 1,-1 1 33,-1 2-11,-1 3 11,0 2-23,0 3 23,1 0-5,-3 8-40,2-4-11,-3 5-11,1-7-6,1 1 0,1 3-11,0-5 17,0 4 5,2-7 12,0 1 16,2-1-16,0-1-34,2-1 67,0-1-11,0-1 56,1-2 17,1-1-28,0-2 16,1 0-22,1-3 45,0-1-33,0-3 5,0 0 5,0-2 135,3-5-84,-4 2-11,2-4-34,-6 4-22,0 0-22,-3-1 21,-1 1-83,0-1-11,-3-1-40,-1 1-50,-3-1 112,0 2-129,-3-1 23,1 2 0,-2 0-57,1 1-145,-4-2 67,4 2-509,-5-3 273,7 7-760,-2-4-314,5 3 413,1 0 1138,1 0 0,2 5 0,0-1 0</inkml:trace>
  <inkml:trace contextRef="#ctx0" brushRef="#br0" timeOffset="46427">24619 14085 8793,'-3'37'95,"1"0"0,0-3 1,1-8 16,4-18 987,0-2-931,2-1 368,-1-2-317,2-1 166,0-1-194,1-2 537,0-2-572,1-1 35,0-3-18,0 0-44,-1-2 11,0-2 6,-1 0-12,-2-1 17,0-1 12,-3-7-130,0 6-5,-2-6-39,-2 6-17,-1 2-17,-2 1-72,-1 1 10,-1 3-33,-1 2-100,-2 2-152,0 1 392,-13 6 0,14-3 0,-8 4 0</inkml:trace>
  <inkml:trace contextRef="#ctx0" brushRef="#br0" timeOffset="49121">21468 16419 10629,'-22'33'164,"0"0"0,1-2 1,5-3-81,13-1 84,0 14-96,2-8-2155,1 9 2178,0-13 305,0 9-383,2-11 420,1 5-398,5-7 6,1-9 5,3 2 34,0-10-39,1-3 1173,1-2-1084,1-2 321,0-3-320,1-3 5,0-4 151,7-10-174,-7 3-236,5-7 175,-8 6-11,-2 0-17,-1 0-17,-3 0-56,-2 1 51,-2 0 16,-2 0-16,-1 2 38,-1 0 160,-4 1-232,0 0-17,-4-1 0,0 1-27,-2-1-12,-1 1-17,-1 0-207,-8-2 134,6 4-28,-6-1-22,7 5 11,2 1-5,1 1-6,2 1-6,2 2-50,3 0-73,1 0 1,2 1 27,1-1-174,1-2 354,2 1 22,3-3 49,0 1 24,2 0 27,0-2 29,0 1 16,0-1 17,0 0 13,-1 0 15,0-1 11,-2 1 6,0 0 23,0 1 21,-2 1-4,-1 0 10,0 2 0,-1 1 247,0 1-224,-1 5 22,0 2 17,0 5 6,0 4-1,-1 4-5,-1 2-44,0 4-7,0 1-22,0 2-22,0 1-34,0 2-701,-1 0 696,1 1-23,-1 0-404,0-2 321,1 0-40,-1-1 22,0-2-16,2-1 10,0-1-146,0-3 74,1-3-39,1-1-45,0-3-39,2-3-56,1-3 604,0-3-1691,4-1-515,-2-4 1921,2-1 0,-4 0 0,-2-2 0</inkml:trace>
  <inkml:trace contextRef="#ctx0" brushRef="#br0" timeOffset="49360">21816 16561 8954,'4'-6'544,"0"2"-399,-4 4 572,0 0-711,48-33-2112,-29 23 2064,9-9 0,0 3-92,-13 11 433,0 2-495,-3 1-286,3 1 190,-5 3-100,1 2-296,-8 2 1084,-1 3 1,-1-5 0,-1 2 0</inkml:trace>
  <inkml:trace contextRef="#ctx0" brushRef="#br0" timeOffset="49510">21884 16713 7115,'35'-15'2,"0"1"0,-2 1 0,-6 1 1169,-10 3-1339,0 0-475,6-4 643,-3 1 0,-3 2 0,-8 5 0</inkml:trace>
  <inkml:trace contextRef="#ctx0" brushRef="#br0" timeOffset="49870">22282 16281 9016,'-2'-9'454,"1"1"66,1 8 488,0 0-812,-7 66-1007,6-36 878,-3 11 1,1 0 44,3-12-11,0-1 156,0-2-206,2-2-34,-1-1-34,2-2-28,0-2-11,1-2-73,1-3-61,1-2-73,1-3 595,0-2-1749,5-3-88,-2-1 1505,2-2 0,-8-1 0,0 0 0</inkml:trace>
  <inkml:trace contextRef="#ctx0" brushRef="#br0" timeOffset="50523">22529 16226 9933,'-29'34'80,"0"-1"0,1-3 1,10-4-8,24-7 296,0-5-330,17 11-33,-8-12-6,11 4 0,-10-9 113,2 0-85,6 5-28,-4-4 71,4 3-54,-2 0 175,-8-2-180,5 5 32,-11 1 1,-1-2 17,-9 6-51,-4-10 17,-10 8-34,4-9 57,-17 2-34,14-7-23,-7 0-5,14-6-101,-2-7 67,5 1-89,-1-15 72,7 9 12,2-6 16,1 5-22,2 0 17,1-1 5,1 1 23,1 0 5,0 1 1,0 0-6,1 2 16,0 1 6,0 1 6,0 1 17,0 2-12,3 1 6,-5 3 0,3 0 11,-5 3-27,0 1 21,0 5-5,-1-1-5,0 6-12,-2-2 11,1 0-22,-1 0 23,1 1-1,-1 0-16,2 5 5,-1-5 17,5 8-39,0-6 11,1-2-12,-1-2 63,7-6-40,-6-2-28,7-4 68,3-12-51,-8 4 16,8-9 7,-10 9 10,-1-1 1,0-1-12,-2 0-5,0-1 6,-2 0 10,-2-1-22,-1 1 1,-2 0-24,-2 0 12,-1 1-39,-10-12-28,3 11 33,-7-9-83,2 10 27,3 6-55,-4-1-40,6 6-330,-3 2-376,2 0 185,2 1 706,3 0 0,5 0 0,0 0 0</inkml:trace>
  <inkml:trace contextRef="#ctx0" brushRef="#br0" timeOffset="50786">23136 15985 10520,'6'44'188,"1"1"1,-1-5-1,-1-4-31,3-1-772,-1-8 615,1 7 0,-2-11-23,1-1-44,0-3 394,0 0-915,8 8 246,-6-11-106,4 6 20,-7-14-480,-1-1-529,-2-3 1437,0 0 0,-2-3 0,0 0 0</inkml:trace>
  <inkml:trace contextRef="#ctx0" brushRef="#br0" timeOffset="51010">23014 16318 7929,'-5'2'817,"1"0"-26,4-2-349,64-26-380,-39 14-847,18-6 0,-1-1 746,-19 7 204,17-9-725,-7 3-96,0 0-845,-4 0 1265,-11 7 0,-9 5 1,-3 1-1</inkml:trace>
  <inkml:trace contextRef="#ctx0" brushRef="#br0" timeOffset="51615">23675 15778 7186,'-17'39'312,"0"1"0,1-3 0,3-5-94,6-5-67,-1 1 585,2 1-657,1 0-12,0 1 11,1-1-33,2 0-17,0 9-11,3-11 39,6 10 6,0-19 695,7 1-724,-2-9 387,2-4-409,3-1 0,0-3 6,2 0-6,0-4-22,1-2 837,-1-2-810,8-8 1,-6 2 6,5-7 17,-9 3 16,-1-1 100,4-12-116,-7 7-7,2-10-33,-8 9 514,-1-1-419,-3-11-28,-1 7-435,-2-8 351,-3 11-11,-4 2-33,-2 0 7,-3 2-8,-12-4 46,3 8-447,-9-1 435,3 12 56,0 3-5,-2 2-1,-1 5 17,0 1-22,-10 12-11,12-2-6,-5 6-12,15-4 12,2 0-114,4 2 97,2-2-179,2 18 134,6-16 382,1 11-354,5-20-51,5 2 18,-1-4 53,13 7 20,-9-8 16,9 2 12,-8-8 456,1 1-389,3-4-22,1-2 5,2-3-17,1-2 62,1-4 136,1 0-131,0-2 12,-1 0-578,0 0 499,0 0 6,-1 1-45,0-1-28,-2 3 45,0-1-34,-1 2-148,-1 0 210,-1 2-124,-2 1-5,0 1-100,2-2 27,-5 4-45,1-1-89,-6 3 379,-3 2-570,0 1-1457,-2 2-1192,-1 0 3103,-1 1 0,1-1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48:18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17716 11127 8640,'-16'-37'880,"3"7"-723,11 29 0,1 0 100,0 1-139,-1 1-6,0 2 5,-1 2 18,0 2 33,1 2-23,-1 4 1,1 1-6,-1 3-45,1 0 6,-1 1-39,0 1 10,0 0 40,-2 10-61,2-6-46,-1 8 18,1-9-6,1 1 11,1 1-307,-1 0 335,2 3-11,-1 1-12,1 0 6,0 2-27,1 0-12,1-1 67,2 15-17,0-8-172,1 11 257,0 4-773,-2-10 699,2 15-5,-2-15-16,0 1-1,-1 0-6,0 0-10,0 1 50,0 0-45,0-11 0,-1 1 5,0 19-595,0-18 0,0-1 606,0 16-4,-1 0-338,1 2 326,-1-14 0,0 1-337,1-8 1,-1-1 330,1 10 1,0 0-646,1 15 634,1-1-11,2-1 0,0-1 0,2 0-17,1 0-5,1 0-12,1 2-11,1-1 45,1 1 6,1 1 5,0 1-657,-4-15 1,0 2 647,-2-10 1,0-1-3,2 11 0,0-1-319,-3-11 1,-1-1 323,1-1 1,-1 1-90,1 1 1,0-1 83,-1 1 0,0 0 225,1 0 1,-1 0-220,1 0 0,0 1-12,-1-1 0,0 1 0,1 0 1,-1 0-9,0-1 0,0 1 19,0 0 1,0 0 515,0 1 1,-1-1-514,1 1 1,-1-1 13,1 1 1,-1 0-2,1 0 1,-1 0-25,0 0 0,1 0-3,-1 0 1,0 0-15,1 0 1,-1 0-613,0 0 0,0 1 632,1-1 0,-1 1 0,0-1 0,0 0 30,0 0 0,0 0-28,0-1 1,0 2-20,2 12 1,0 0-109,-2-10 1,1-1 121,0 11 0,1-1-3,-2-13 1,0-2 51,0 0 0,0 0-55,0 0 1,0 1 2,0-1 1,1 0 5,-2 0 0,1 0-3,1 0 0,-1 0 97,-1-1 1,1 2-109,2 22 0,0 2 73,-2-20 1,0 0-52,1 18 1,0-1-21,0 0 270,0-1-275,0-1 0,-1-1-11,0-1-17,1 0 17,-1-2-22,0 0 61,0-2-11,-2-1 0,0-12 0,0-1-17,0 15 17,2 12 17,-2-19-17,1-1-17,-1-1 1,1-3-1,0-2 56,0-1 2373,0-3-2451,2 10-12,-2-9 141,2 6-106,-2-13-1,0-1 1875,0-3-1880,0 0-12,0-2-5,0-1 853,1 1-933,-1-5 7,0 0 0,0-5-28,0-1-22,0-1-40,-2 1-22,2-3-44,-3 1-2516,2-1 2784,-2-5 0,0 4 0,0-5 0</inkml:trace>
  <inkml:trace contextRef="#ctx0" brushRef="#br0" timeOffset="2840">16881 12421 5790,'8'4'274,"-1"-2"-184,-7-2 1125,0 0-1058,4 4-17,-3-3-34,3 3-16,-2-4-12,-1 1 0,2 0-10,-1 1-18,2-1-22,0 1-6,0 0-5,1-1 17,1 1-1,0 0 12,0 0-6,3 0-5,-1-2 72,7 1-38,-2-1-7,4 0-10,-3 0 5,1 0-6,0 0 6,2-1 6,1 0-6,1-1-6,2 1-16,0-1 0,2 0-6,2 0 17,15-3-17,-8 2-936,12-2 942,-10 1-12,0 0-38,3 1 32,1-3-2,-10 3 0,2 0-604,16-3 601,-14 2 0,-1 0-1019,15-2 1041,2 0 1,0-1 5,2 1 6,1 0-493,1-1 476,1 1-6,2-1 1,1 0 2,-15 2 0,1 0-1186,-10 0 1,1 1 1185,9-1 1,2 0 2,1-1 0,0 0-396,-10 2 0,1 0 368,10-2 0,1 0 14,-13 1 0,-1 1 0,2-1 0,-1 0-3,2 1 0,0-1 8,1 0 1,-1 0-12,2 0 1,0 0-1,1 0 1,0-1-1,0 1 1,1 0 2,-1 0 0,2-1-6,-3 2 1,3-1 0,-2 0-1,6-1 1,0 1-193,-5 0 0,1 1 0,-3 0 195,5-1 1,-3 1 2,2 0 0,1 0-5,-1-1 0,0 1 8,1-1 0,0 1-372,0-1 1,-1 0 368,2 0 1,-1 0 4,1 0 1,-1-1 405,1 1 1,1 0-401,-3 0 1,2 0-1,-2 0-185,8-1 1,0-1 178,-7 2 1,2 0 0,-4-1 5,4 0 1,0 0 16,-4 1 0,1-1 1,2 0-122,0-1 1,1 1-1,0-1 99,-1 1 0,0 0 0,0-1 5,-3 1 0,-1 0 1,-3 1 266,4-2 1,-3 1-268,-1 0 1,0 0 91,-1 0 0,0 0-89,13-1 0,-1-1-8,-12 3 0,-1-1 291,10-1 1,-1 1-297,12-3 4,-2 0-16,-4 1-16,-4 1-24,-2-1 540,-4 1-601,-2 1 189,-4 1-273,-4-1-39,-3 3-61,-4-1 953,-4 2-1278,-5 1 2380,-4 1-1770,-2 0 0,-5 0 0,-1 0 0</inkml:trace>
  <inkml:trace contextRef="#ctx0" brushRef="#br0" timeOffset="3871">16800 15344 6456,'3'8'286,"-1"-1"-174,-2-7 907,0 0-846,48-16-21,-27 9-527,10-3 0,-1 0 526,-6 4 0,1 1 174,2-1-185,2-1 174,16-2-157,-8 2-948,12-3 903,-12 4-6,2-2-11,3 1-11,2-2-1111,4-1 1083,4-1-11,2 0-23,-25 5 1,0 0-1,0 0 0,1-1 6,1 1 0,1-1-6,0 0 1,0 1-1,1-1 1,1 0-485,0 0 1,0 0 478,0 0 0,2 0 25,17-4 0,0 0-14,-11 2 0,0 1-600,-5 0 1,2 1 0,-2-1 602,4-1 0,0 1 8,0 0 0,2-1-8,0 0 0,0 0-6,2 0 0,0 0-3,1 0 1,0-1-1,1 0 1,0 0 5,2-1 0,0 1-610,0-2 1,1 1 603,1-1 0,1 1-11,0-1 1,0 1-136,0-1 1,1 1 128,-1 0 1,3-1 5,-4 2 1,3-1-1,-2 1-86,-11 1 0,-2 1 1,2-1 81,11-1 1,3-1-1,-3 0 8,-14 3 0,-2 1 0,2-2 14,15-2 1,3-1 0,-2 1-13,-11 2 0,-2 1 0,2-1-77,11-3 1,4-1-1,-4 2 90,-14 2 0,-2 1 0,0 1 150,1-2 1,0 1 0,0 0-153,1 0 0,-1 0 0,0 0-132,1 0 0,-1 0 1,0 1 118,0-1 0,1 0 0,-1 1-1,0-1 1,1 1 0,-1-1 0,0 0 0,0 0 0,0 1 2,0-1 0,0 1 0,0 0-6,0-1 0,-1 1 0,0-1 0,0 1 0,0 0 1,0 0 2,17-3 0,0 0 0,-1 0 0,0 1 0,-3 0 0,2 0-87,-6 1 0,3-1 0,-3 1 93,6-2 0,0 1-2,-9 1 1,2 0 0,-3 1 378,1-1 1,-2 1-379,-2 0 1,0 0-1,-1 0 1,-1 0 0,-3 1 0,1 0-9,-3-1 0,0 1 3,-2 1 0,1-1 19,17-4 1,2 1-45,-11 2 0,-1-1 2,7-1 1,-1 0-3,8 0-23,-23 3 877,-5 2-927,-4 1 1634,-3 0-1741,-6 1 2899,-3 1-2999,-4-1 1384,-3 2-1894,-1-1 280,-7 1-67,1 0-102,-6 0-346,0-1 188,1 1 0,3-1 0,2 1 1</inkml:trace>
  <inkml:trace contextRef="#ctx0" brushRef="#br0" timeOffset="5769">17193 14577 8461,'22'-42'91,"1"1"1,-3 2-1,-1 8-46,-5 14-858,2-1 847,1 0 11,3 0 281,1-1-230,12-7-63,-6 6-21,7-3 10,4 2-816,-9 7 800,11-3-12,-13 7-501,0 3 502,0 0 376,0 2-366,1 1-5,1 1 6,-2 2 5,1 0-11,-2 1 6,12 1 344,-9 1-350,9 2 0,-13 1 222,1 2-222,-1 0 0,0 2 0,0 0 0,0 1 11,-1 2 17,11 5-11,-8-2-661,9 5 661,-11-5 0,0 2-6,1 0 6,0-1-1,1 2-67,0-2 96,14 8-23,-10-6-629,9 5 640,-13-6-16,0-1-168,1 2 184,-1-1-10,1 1 10,0-1 1,0 1-2150,14 9 2161,-9-5 0,10 6-418,-12-8 406,0 1-11,0-1 40,15 11-34,-10-8 61,11 8-61,-13-7 5,0-1 118,1 2-126,-11-7 1,1 1-4,13 10 20,1 0 0,3 2-17,-13-11 0,0 0 649,7 4 1,0-1-655,-8-6 0,-3-2 19,13 4-236,-11-6 0,1-1 242,15 6-23,-15-7 0,0 0 23,12 2 6,0 0 390,-1 0-402,0 0 11,-11-4 1,0-1 5,16 5-408,-16-5 1,0 0 384,11 4-16,0-2 868,1 2-866,-12-4 1,1 0 229,15 4-238,-15-4 0,-1-1 6,12 2-236,1-2 247,0 0-28,0-2 28,0 1 0,-1-1 5,16 4-33,-14-2-5,12 3-7,-18-2 46,0 1-34,-1 0 6,-1-1-1,0 2-10,-1-2 21,1 1-10,-1-2 1108,1 0-1103,-3-1 1,1-1 10,9 2-230,-9-3 0,-1 1 214,1-2-6,0 0 17,-1 1 22,0-2-22,-1 1 411,2-1-433,-1 0 16,0 1 0,2-3 6,0 1 0,1-1-28,16-2 22,-11-2 0,12-2 6,-15-1-12,1-2 1,-2-2-50,0-1 78,-1-1-29,-2-2 3,-1-1 1,-1-1-15,9-5-571,-9 5 0,-1-1 577,0-2-28,0 0 73,-2 0 6,-1 0-7,-2 0 705,-1 1-743,-2-1 5,-2 0 505,-2-1-511,5-9-16,-7 6 326,4-8-332,-8 8 6,-1-1-6,-2 0 1,0 0 1225,0-13-1220,-3 9 16,0-9-27,-1-17 72,-3 26-44,0-19-6,-1 35 6,0 2-1,0 1 12,-1 2-34,-1 1 626,1 1-626,-1-1 196,2 0-184,-1 1 5,1 2 0,0 3-146,0 1 141,4 1 10,-2 1 1,3 1-23,-2 0 11,0-1 1,-1 1-1,1 0-5,-1-1-11,0 1-29,-1-1-10,1-1 21,-2 1-21,1-1-1894,-1 1 381,1-1 1574,-2 1 0,1-1 0</inkml:trace>
  <inkml:trace contextRef="#ctx0" brushRef="#br0" timeOffset="7433">17720 16257 8606,'3'-12'196,"0"2"-134,-2 9 135,-1 0-236,2 0 27,-1 1 0,1-1 18,0 1 0,0 0 6,1 0-1,-1 0 6,1 0 5,-1 0 0,1-1 12,0-1-17,0 1 22,1-1 101,8-2-129,-5 1-5,6-1 16,-2-2-16,-2 2-1,4-2 7,-3 0 27,6-3-22,-2 1-6,5-3 6,-4 3 5,1-1 6,2 0 6,-1-1-18,2 1 7,1-1-1,0 0 1,1-1-18,1 1 6,1-1-16,11-5 5,-8 4 0,9-4-6,-9 5 1,-1-1-709,1 0 714,0 1-454,1 0 454,0 0-6,1 0-34,1 0 35,15-5-1,-11 2-2988,12-3 2989,-14 4-18,18-5-643,-10 5 655,11-4-392,-14 7 386,0 0 11,-2 0-5,1 0 0,0 1-70,0-1 81,0 1 12,0-2 1820,2 0-1826,0 0-1307,2-1 1312,1-1-11,1-1 151,0-1-151,0 0 12,2 0-12,-1 2 11,0 1 0,0 0-5,0 0-6,-1 0 5,2 0-566,0 1 567,2-1 5,1-1-95,2-1 84,3 0 0,1-1 6,1-1-6,-25 8 0,0 0 0,-1-1 0,1 1 0,11-4 0,3 0 11,2 0 0,-1 0-3,1 0 1,-1 1-1,-1 0 1,-3 1-1,-10 4 1,-1-1 2,0 1 0,1 0-3,-1-1 1,1 1-1,0 0 1,0-1-7,0 0 1,0 1-6,0-1 1,1 0 13,12-3 0,2 0-3,-12 2 1,1 0-4,10-2 1,-1 0 562,-12 4 1,-3-1-558,2 1 0,0 0 17,25-6 155,-17 4 1,2 0-142,-1 1 0,1-1-20,-1 0 1,0 1-65,-4 0 1,-2 1 92,11-2-7,-2 1 531,12-2-485,-1 1-34,-22 4 0,0 0 0,12 0 989,-7 1-995,-16 1 1,-2 2 359,-2 0-399,0 0 1273,-6 0-1273,2 0 283,-6 1-299,-2 0 591,0 0-591,-1 0-12,-1 0-6,0 0 35,0 1-12,-3-1-6,1 0-22,-2 0-28,2-1-90,-2 0-128,1 0-196,0 0-264,-1 0-622,1 0 1356,-1 0 0,2 0 0,0 1 0</inkml:trace>
  <inkml:trace contextRef="#ctx0" brushRef="#br0" timeOffset="8465">16297 16707 9058,'27'-16'212,"1"0"1,20-10-106,-34 19-34,-1 0 595,0 0-629,-2 0 177,0 1-227,-1-1 54,-1 2-189,-2 1-364,2 1 40,-4 1-360,0 1-872,-4 1 1702,0 0 0,0 0 0</inkml:trace>
  <inkml:trace contextRef="#ctx0" brushRef="#br0" timeOffset="8857">16692 16380 10046,'-4'19'656,"2"-1"-511,6-1-33,1 1 51,1 10-91,-1-8-27,1 6-17,-2-10 0,-1 0-28,1-1-5,-1-1-7,1-1 1,-2-1-6,2-3-11,-2 1-11,1-1-39,0-1-45,0 0-6,0-2-67,0-1-291,1 0 117,-1-3-224,2 0-554,-3-2 1148,1 0 0,-2 0 0,0 0 0</inkml:trace>
  <inkml:trace contextRef="#ctx0" brushRef="#br0" timeOffset="9607">16897 16275 6326,'-27'37'97,"0"-1"0,2-2 0,7-6-41,15-14-11,1 0 1697,1-1-1692,3-2-11,1-1 12,3-1 657,1-2-652,3 0 453,7 0-375,5 0-95,1-2 6,0 0-6,-6-3 6,0 1-28,0 0 5,0 1 1149,-1 0-1149,-1 1 12,-1 0-40,-3 1 6,-2 0 6,-1 1 11,-2 1 22,-2 0 28,-2 5-45,-1-2-5,-3 4-11,-2-5-1,-3 2-16,-1-1 11,-1-1-17,-1-2 12,0-1-29,-5-3 23,4-1-11,-2-2-18,4-3 12,2-1-11,1-4-11,1-1 11,1-3-6,2-1 17,1-1 0,0-1-17,1 0 11,2-1-16,0 0 5,3-1 23,0 0 5,2 0 11,0 0 6,1 0 12,1 0-1,-1 1 6,1 1 11,0 1 89,7-6-89,-7 9-17,6-3 17,-9 10-5,1 1 16,-2 1-17,1 0 12,0 3-12,-1 0-5,0 3 11,0 3-5,-1 0 5,-1 3-6,1 0 34,0 9 0,-1 0-34,1 1 1,-2-2 5,0-7 5,1-1-21,0 1-7,0-2-5,0 0 0,0-1 73,6 1-23,-4-5 152,7 0-62,-5-7 1,1-3 111,0-10-118,-1 2-22,2-7 6,-3 3-46,0-2 12,-1-1 90,1-11-96,-3 8-22,0-8 28,-2 4-39,-4 8-28,0-7-6,-5 10 0,-1 0-22,-1 0-17,-3-1 6,1 0-45,-8-5 16,-2 2 29,1 1-141,-5 4 51,13 10-263,-5 0 106,9 3-90,1 1-33,4 1-78,2 0-952,0 2 15,2 1 1407,3 3 0,-2-3 0,2 0 0</inkml:trace>
  <inkml:trace contextRef="#ctx0" brushRef="#br0" timeOffset="11915">20227 15396 6075,'-10'-6'695,"1"0"-426,9 6 1405,0 0-1445,-13-9-105,9 7-17,-10-7 5,12 9 17,0 0-17,-1 1-12,1 0-16,-1 3-16,-1 0-7,1 2 12,-3 3-51,2-1 12,-2 6 11,1-4-40,1 2 1,2-3 0,1-3 10,1 0-4,0-1-1,0-2 11,0 1 23,1-2 22,0 0 28,1-1 23,0-1-17,1 0 39,0 0-17,1-2-22,0-1-23,0-3-27,0 0-1,1-1-5,-2 0 0,0-1-23,0 1 0,-1-1-10,1 1 38,-2-5-16,-1 4-12,0-3-28,0 4 23,-1 2-11,-2 0 11,1 0-17,-2 2-12,1 0 1,0 2-22,0 1 38,0 0-55,-2 2 22,2 3 33,-2 2-10,3 1-1,0-2-5,0 1 17,0 0 16,1 3-28,0-4 6,1 3-5,0-4-1,0 0 40,1 1-34,1-2 17,2 0 11,-1-2 5,1-1 6,1 0-5,-1-1-12,2-2 12,-2-1 5,1-2-11,-1 0 0,1-1-11,-1-1-17,-1 0 17,-1 0 5,-1-1-16,0 0-6,-1 1-6,0-1 12,0 1-12,-1 0-11,0 0 12,-2 0-29,0 1 34,0 1 0,0 0-5,0 1 16,1 0-28,0 1 0,0 1-28,-1 2 12,1-1-1,0 1 1,1 1 33,-1 0-12,1 2 1,-1 1 0,1 0-11,0 0 27,0 0-5,1 2 6,0-1-1,0 0 7,1 0-1,0-1 6,1 1 5,2-1-11,0 0-11,0 0 17,1 0-11,0-1 10,0 0 1,-1-2-6,0 0 6,0-1 11,0 0 0,0-1 0,-1 0 6,2-5-34,-3 1 11,2-3-28,-3 3 0,-1 0 1,0-2-1,0 2 0,0-1-5,0 3 10,0 0 12,-1-1 0,0 2 6,0-1-6,0 1 6,0 1-6,1 0-6,-1-1-33,0 2 16,-1-1-66,1 1 78,0 3 11,1-1 0,0 3 0,0-3-6,0 1 6,0-1 11,0 0-5,1 1-1,-1-2-10,0 1-6,1 0 11,-1-1 22,0 0 6,1 1-39,0-1 0,0 1-1,-1 0 7,0-1 50,0 1 22,0-1 202,0 0-241,0 1 151,-1-1-162,0 0-6,0-1 17,-1 2 45,1-2-12,0 0 12,-1 0-73,1 0-22,-1 0-1681,1 0 0,0 0 1</inkml:trace>
  <inkml:trace contextRef="#ctx0" brushRef="#br0" timeOffset="65641">20192 15421 7839,'1'3'163,"-1"0"402,0-3-475,-2 0-73,1-1 11,-3 0-6,3-1 6,1 1 0,-1 0 6,0 0-12,1-1 0,-1 1 1,0-1-12,0 0 6,0 0 5,1 0 1,-1 0 5,0 0 6,0 0 0,0-1-6,0 1 0,0-2 22,-1 0 6,1-1-34,-1 1 29,0-3-29,1 3 12,0-1-1,0 0 1,0 1 0,-1 0-1,1-1 6,0 1-5,0 0 11,0-1-12,0 1 7,0 0-1,0 0 17,-1-1 17,1 0-34,-2 0-11,1 1 5,1 1-5,-1 0-16,0-1 21,0 1 1,1-2-6,0 1-6,0 0 1,0-1 5,0 0-12,1 0 29,-1-1-28,1 1 0,-1-1 16,1 0-5,-1 0 0,1-1-11,-1 0 6,1 0-23,-2-1 16,1 1 1,-1 0 17,1-3-23,0 3 11,-1-3-10,1 4 27,-1 1-22,1-1-1,0 2-10,0-3-6,0 1 11,0 0-11,0 1 0,1 0 17,-1 0-6,1 1-11,0-1 11,0 0 23,-1-1-17,1 1 11,-1-1-23,1 3 1,-1-1 0,0 0 5,0 0 0,0 1-5,0 0-6,0-1-23,1 1 29,-1-1-6,1 0 33,-1-3-27,1 4 5,-1-3 12,0 2-7,1 1-10,-1-1 16,0 1-22,0 0 0,0 0 0,0 0-33,0 0 33,0-1 0,0 1 5,0 0 12,0 0-11,0-1-1,0 1-5,0-1 17,0 1-11,0-1 5,0 0 0,1 1-11,-1-1 11,0 0 23,-1-4-28,1 3 5,-1-3-11,0 4-6,1-1 12,0 0-1,0 0 12,0 1 22,-1-1-27,1 2-1,-1-2-11,2 3 11,-1-1 0,1 0 0,0 0-11,-1 1 6,1-1-12,0 1 6,0-1 0,0 1 6,-1 1 44,1-1-1002,0 1 0,0 0 0</inkml:trace>
  <inkml:trace contextRef="#ctx0" brushRef="#br0" timeOffset="68549">17508 11569 9044,'0'-11'274,"1"3"-190,-1 8 325,0 0-381,2 1 23,0-1-12,1 2-6,-1-1-5,0 1-5,1 0 5,-1 0 11,2 1 34,0 0 0,2 0 72,3 2-83,-1 0-12,3 1 1,-2-1-1,0 0 12,1 0 100,12 5-112,-8-4-5,10 4 0,-11-5 11,2 0 11,1 1-5,1 0 5,1 0-11,1 0 6,1 0-12,1 0-11,1 1 45,19 9-61,-14-6-685,15 6 667,-19-7 12,1 1 0,-1-1 5,0 1-108,12 5 86,-9-4 12,8 5-1,-12-4-11,2 1 0,-1 0 0,1 1-6,0 0 6,-1 0-5,1 1 5,-1-2-358,1 2 358,0-2 0,2 0 5,-1 1 1,13 3 16,-9-5-10,8 4 10,-13-7-16,0 0-6,-1 1 0,0-1 0,-2 0 641,2 1-636,-2-1-5,-1 0 0,0 0 140,-1-1-140,0 0 33,-1-1-10,0 0-7,5 1 388,0 0-387,0-1-6,-4-2-5,-7-2 16,-1 0-22,-2 0 22,1-2-16,2 2 22,-4-2-17,2 1-5,-4-1-1,0 0-5,-1 0 17,0 0-6,-1-1 12,-1 1-18,0 0 1,0 0 16,0 0-10,-2 0 21,1 0 237,-1 0-254,0 0 40,0 0-22,0 1-23,0-1 17,0 1-5,0-1-7,1 2-4,-1-1 16,0 0-28,0 0 28,0 1 0,0 0-23,1 0 18,0 1-1,-1 2 6,1-1-11,0 2 22,0-1-56,1 1-22,1-1 78,0 1-67,0 1 34,0 0 16,1 0-50,2 5 34,-1-3 22,2 3-17,-3-4 0,2 1 12,-1 1-1,3 5-22,-2-3-11,3 4 22,-4-3 17,1-1-28,0 2 6,-1 0-6,0 1 28,1-1-28,0 1 0,1 0 0,0-1-34,1 0 40,5 7 5,-3-5 0,5 4-5,-5-6-6,0-1 11,1 0-11,0 0 11,1 0-11,-1-2-11,2 1 78,5 5-45,1 2-72,2-1-226,-2-1 282,-6-7 5,1 0 34,6 3-29,-5-3-4,5 3 32,-6-6-32,0 2 16,0-1-28,0 0 16,0-1-4,0 1 21,5 3 243,1 1-237,6 2-39,-8-4 17,-2-2-6,-5-4 6,-3 0 56,2 0-51,-2 0-16,1-1-12,-1 0 34,5 3-16,0 1-1,-1-1-34,-3 1 35,-6-6-1,1 2-11,-3-3 61,0 1-61,0-1-5,0 0-6,-1-1 789,0 1-789,0-1 0,1 1 33,0-1-22,-1 0 0,0-1 0,1 1-11,0-1 22,0 0-11,1 0 11,0-1-33,1 0 11,3-3 33,1 1-44,2 0 22,-2 1 0,-3 0 0,2 1-28,0-1 16,0 0 1,1-1 11,5-1 23,-2 1-35,4-1 12,-3 0 12,0 0-1,1 0 6,1-2 5,2 1-22,0-1-22,1-1-18,1 1-111,29-10 151,-18 6 11,22-8-22,-25 10-959,13-4 970,-7 2-11,10-3 22,-10 4-11,0-1 0,1 0 0,16-4 0,-10 3 12,11-3-12,-15 5-23,0 0 23,1-1 0,1 1-22,1 0 16,1-1 12,0 0 5,1-2 0,0 1 12,0-2-35,0 1 1,1 0 11,-1 1 0,0 0 23,-1 1-23,0 0-1324,-3 2 1313,-1 1 22,-2 0 0,0 2-11,-3 0-174,-2 2 174,-2-1 22,-1 1 1,-3 1 10,-1 0 7,3 0-29,-6 1 17,2 0 774,-5 1-791,-5 0-11,1 1 1475,-5 0-1453,-1 0 270,-2 0-259,-1 0 141,0 0-370,-6-1-73,3 1-106,-5 0-655,4 0 475,0 0-39,0 0-44,1 1-113,0 1-201,-1 0-779,-1 1 1731,0 0 0,1-1 0,1 0 0</inkml:trace>
  <inkml:trace contextRef="#ctx0" brushRef="#br0" timeOffset="69733">20027 14690 6915,'-3'3'829,"0"0"678,3-3-1451,-2-20-17,1 12-5,-2-16 5,3 18-22,-1-1 0,1 0-17,0 0-11,0 0-29,0 0-44,0 1-56,0-1-140,0-1-252,-1 1-689,1-1 1221,-1 2 0,1 2 0,-1 2 0</inkml:trace>
  <inkml:trace contextRef="#ctx0" brushRef="#br0" timeOffset="69975">19995 14255 7486,'-9'-55'-722,"2"7"-174,6 37-519,1 0 0,0 5 0,0 2 0</inkml:trace>
  <inkml:trace contextRef="#ctx0" brushRef="#br0" timeOffset="70164">19985 13871 6423,'-27'-49'-161,"5"11"0,22 35 1</inkml:trace>
  <inkml:trace contextRef="#ctx0" brushRef="#br0" timeOffset="70342">19943 13515 5829,'0'0'0</inkml:trace>
  <inkml:trace contextRef="#ctx0" brushRef="#br0" timeOffset="70893">20001 12952 6047,'0'-3'504,"0"0"-492,0 3-46,11-35 0,-8 23 40,8-28 0,-11 34-1,1 1-10,-1 1 5,0 0 5,1-1 12,-1 2 5,0-1 18,0 2 10,0 0 17,0 0 12,-1 1 49,1-1-4,-2 0 27,1 1 353,-1 1-465,1 0 11,0 0-33,-1 0 0,1 0 11,-1 1-6,1 0 23,-1 3-28,0-2-6,-1 1-5,1-1-18,0 1-234,-3 2 56,1 0-96,-1 1-823,0 2 1109,1-3 0,0 1 0,3-4 0</inkml:trace>
  <inkml:trace contextRef="#ctx0" brushRef="#br0" timeOffset="71883">20001 12946 6322,'-42'20'3,"0"-1"1,2-1 0,11-4 944,26-11-948,-1-1 355,-2 2-338,1-2 167,-2 2-178,2-2 539,-2 1-534,1 0 0,-2 0 17,0 1-5,3-2-1,-2 1 12,3-2 11,1 0 5,1 0 17,0-1 12,0 1 616,0-1-690,1 1 35,0 0-7,0 1-10,0 1 5,0-1 5,0 1 6,0 2 68,0 2-6,0 3-51,1 0-5,0 1-6,0-2-5,0-2-1,0 0-5,1-2 17,1-1 5,0-1 6,0 0 17,0-1 11,0-1 0,0-1 17,0 1-6,0-1-28,0-1-16,1-1-1,2-4-39,-1-1-11,1-3 17,-1 3 11,1-5-11,-2 3 0,1-8 11,-3 3-17,-1-3-5,-1 5-12,-1 3 6,-1 4-6,1 1-38,-2 1 32,0 2 1,0 0 0,2 2 17,-2 4 10,1 1-4,-2 2-7,2 0 12,-1 0-11,0 0-1,1 0 1,-1 4 11,1-4-12,0 2 6,2-4-11,1-1-5,0 0 10,0-1 7,0-1 21,1 0 12,2-1 0,1-2 33,4 1-33,-2-1-6,2-2 6,-1-1-17,-1-1-11,0-3-6,0 1 11,2-4-10,-3 3 4,0-4 52,-3 3-29,-2 1-11,1 0-6,-2 3-16,0 0 5,-4 0-22,-2 1 0,0 1-12,-1 2 23,0 0 28,0 3 6,-1 1-23,3 1 6,1-1-17,3-1 0,1-1 28,1 1-11,0-1 72,2 1-22,0-2 17,2-1 140,-1 0-66,0 0-7,0-1-17,-2 0 1,0-1 16,0-2-106,-1 1-112,0-3-40,0 3-50,0-1-55,0 2-114,0-1-43,0 2-578,1 0-537,1 0 16,0 1 1468,1 0 0,-1 0 0,-1 0 0</inkml:trace>
  <inkml:trace contextRef="#ctx0" brushRef="#br0" timeOffset="73582">17398 13402 8186,'1'-17'247,"1"5"-174,6 7 5,-2 2 0,2 0-5,-1 0-11,3 0-17,-1 0 33,13-4-61,-6 3 16,17-5-16,-15 4 0,8-1-5,-8 1-1,0-1-5,1 0 5,0 0-5,10-1-6,-6 1 0,6 0-12,0 0 12,-7 3 0,6-1-5,-3 1-1,-5 1 12,5-2-1,-8 2-5,-1-1 6,7-1 0,-5 2-6,5-2 0,-7 2 0,0 0-6,-1-1 6,2 1 0,-2 0 0,1 0 0,-1 0 0,7-2 0,-5 2 0,4-1 0,-6 1 0,0 1-6,0 0 6,0 1 0,0 0-5,0 0 5,0 0-6,1 0 12,0 0-6,1 0-3387,0 0 3387,1 0 0,0-1 6,1 0 0,0-1-1,0 0 1,2-1-1,-1 0 1,0 0 5,0 0 0,10-3 1,-8 1-7,9-2 3140,-11 2-3140,2 1 1,0-1-6,10 0 0,-8 1-6,7 0 1,-11 1-1,-1 1 0,0 0 6,-1 1 12,8-1-7,-5-1 248,6 1-241,5-4-12,-7 2 0,8-2 0,-8 1 5,0-1 1,1 1-1,0-1 12,10-2-17,-9 2 6,7 0-6,-13 1-6,-1 2 12,0 0-12,7-1 6,-7 2-5,5-1 5,-7 2-6,-3 0 12,8-1 5,-6 1 6,5-1-12,-9 2 18,1-2-12,-2 0 11,0-1 12,5-3-23,-3 2-11,3-1 0,-4 1 0,0 2-6,-2-1 1,5 1 10,-5 1-5,3 0 12,-5 1-12,0 0 5,0-1 6,4 0 1,-4 0-1,4 0-6,-4 1 12,-1-2 0,2 1 0,-1 0 0,1 0-1,0-1 7,0 1-1,0-1 6,1 0 0,0-1 0,0 1 6,0 0 5,0-1 0,-1 1 12,0-1-1,-1 1-11,-1-1 6,0 1-6,0-1 0,0 0-11,0 0 12,3 0-29,-2 0-6,2 1 7,-4 0-12,-1 0-12,0 1-16,-2 1-33,-1 0-29,0 0-1154,-2 0-27,-6 3 1271,1 0 0,-2 1 0,4-2 0</inkml:trace>
  <inkml:trace contextRef="#ctx0" brushRef="#br0" timeOffset="75242">17222 12592 8094,'-26'-13'201,"1"0"1,-19-7-73,32 19 731,-9 1-776,8 1 161,-6 0-161,7 3 29,4 0-96,-2 3 258,5-2-275,0-1-17,0 3 0,2-3 6,0 2 6,2-2 10,1 0 18,0 0 5,3 3-6,0-1-11,2 2-5,0-2 5,0 0-5,1 2-1,0 0 6,0 0-11,0 2 0,1 1 0,0 0 0,0 1 0,-1 0 0,2-1 0,-1 1 6,1-1-6,0 0 6,0-1 5,-1-1-11,0 1 11,-1-1-5,0-1 16,2 11-16,-5-7 5,2 7-6,-5-8-10,0-1 5,-1 2 5,0-1 12,-2 0 0,-1 0 5,-1-2-16,0 1 0,-2-2-6,-1-1-12,-1 1 12,0-2 0,-2 0 0,2-1-5,-1-2-6,2 0-1,-1-2 1,1-1 0,1 0 0,1 0 5,0-1 1,2-1-1,0-1-5,1 0 0,1 0-6,1 0 6,0-1-6,1 1 0,0-2 0,0-1-5,1 0 16,2 0-5,1 0 11,1-1-6,1 0 1,1 0 10,0 1 1,0 0-6,0 0 6,0 1-1,0-1 12,0 2-11,-1 0 5,0 2-11,-1-1 11,1 1-5,-3 0 5,1 0-6,0 2-5,-1-1 6,0 1 5,0 0-5,-1-1 5,0 1 6,0 0-6,0 1 11,0 1 6,-1 2-5,1 0-6,-1 0 44,0 2-16,-1-1-6,0 1-5,0-1-6,0 0-6,1 0 17,-2 0-11,0 1 12,-1 0-7,0 1-10,-1-1 10,0 1-5,0-1 6,1 1-1,0 1 12,0-2 6,0 1-7,0 0 7,0 0-18,0 1 12,1 2 73,-2 6-57,2-3 12,-1 7-28,2-5 28,-1 0-28,1 1 11,0 0-6,1-1-28,0 1 18,2-1-1,0 0 0,2-1 6,0 0-12,0-2 7,0 1 16,1-1 22,-1 0-27,1 0-17,0-1-6,0 0-6,0-1 17,1 0 6,1-2 0,0-1-28,1-2 22,0-1 0,2-2 17,0-1-11,0-2 22,1-2-22,0-1-6,0-4 62,0 1-56,-2-2-6,1 0 17,-1 0-51,-1 0 23,-1 1 12,-1 0-24,0 1 12,-2 0 12,0 2-7,-2 0 23,0 1-17,-1 1 29,0 0-18,-2 1-5,0 0 5,0 1-39,0 0 1,-3 0-35,1 1 6,-2 0-145,2 0-2028,1 0 135,0-2 407,3 1 1648,-2-2 0,2 2 0,-1 1 0</inkml:trace>
  <inkml:trace contextRef="#ctx0" brushRef="#br0" timeOffset="79408">20513 10963 4469,'37'-15'179,"-1"0"0,-6 0 0,-5 8-89,-8 23 1247,-12 0-1270,-2 2 722,-1 3-749,-2 0-12,-1 2 383,-1-1-399,-2 1 16,-9 14-12,4-15 1060,-6 9-1048,7-19 245,0-4-234,3-2-5,0-2-12,1-3-22,3 0-50,0-1 27,2-4 12,2 1 11,1-4-6,2 2 1,0 0-12,2 0-5,0 1-12,12-2 34,-6 3 6,9-2-6,-3 2 5,-5 0-5,6-1 11,-8 1-5,0-1 0,-1-2-1,0 1-5,0-2 0,-2 1 6,1-1 5,-3 0-5,0-1-1,-1 1 1,1-1-1,-2 1-5,-1 0-5,-1 3-6,-2 0-12,0 3-5,-1-1 23,0 1 44,0 8-17,-1 2-5,0 4-6,0-1 6,0-4 0,1 0 39,2 4-17,1-5 17,2 2 67,2-7-44,-2-1 5,3-1 11,-4-3-6,1-2-16,-1-2-22,0-1 5,0-1-12,-1 1-4,-2-2 27,0-2-50,-4-1-23,0 1-33,-4 2 5,-1 5-5,-2 0 5,-3 2 12,-1 0-34,-14 1 62,8 0-6,-8 0 0,13 1 0,2 1-6,2 0 0,2 0-16,2 0-17,2 0-12,1 0-38,1 0 106,7 0 5,-1 0 6,6 0-11,-1-1 0,0 0-12,1-1 6,1-1 1,-1-1-7,0 0 6,0 0-11,0-1 12,0 1-7,-1-1 1,1-2-12,-2 1 6,1-1-11,-1 0 5,0-2-22,3-4 0,-4 0-11,2-3 0,-3 2-17,0 0-6,-2-2-134,3-18 124,-3 12 16,1-14 5,-4 2 62,-1 8 12,0-4-1,0 16-11,-1 8 12,-1 3-6,0 2 22,0 2 22,0 3 7,0 2-7,0 6-10,1 3 5,-1 3-28,1 3 5,0 3-5,1 1-410,0 2 410,1 0-23,2 1-10,1-1-7,2-1 12,0-2 0,2-2 6,0-4 5,3-4 0,1-3 6,2-4 6,1-4-1,1-1-28,-1-4 12,0-1-12,0-4 389,-1-2-377,-1-1-29,-1-1 1,-2 0 11,-1 1-1,2-6 12,-3 4 12,0-4-12,-4 6 5,0 0 51,1-11-39,-3 11 11,2-8-6,-4 14-5,0 1 6,0 2-23,2 4 16,0 0 1,1 4 45,3-1-23,-1-1 11,2 1 6,-1-2 12,-1-1 4,2 0-10,0-1 5,0-1 17,0-1 45,5 0-67,-1-2 16,6-3-39,-6-1-11,3-3-17,-5 2 29,0 0 10,-1-1 6,-2 1-6,0 0-10,-3 1 4,0-1 24,-2-1-68,0 3-23,-4-2-33,-6 8 11,0 2 45,-7 4 0,6 1 0,0 0 0,0 1 6,0 0-12,1 0 12,0-1 11,2 1-28,0 0-6,1-1 6,3 0-23,-1 0 12,2-1 10,0 0-10,2-1 16,0 0 1,0-3 10,2 0 12,0-2-11,2 0-1,0-1-10,2-2-12,-1 0 11,1-2-16,0-1-12,1-1 12,-1 1-12,3-4 29,-2 2-6,2-2-1,-3 4 7,0-1 5,-1 2 0,0 0-17,0 0 0,0 1 6,-2 1 0,1 1 16,0 0-5,0 1 12,1 3-1,0 1 11,2 3-16,-2 1 16,0 2-11,1 1 12,0 2 44,4 8-45,-3-2-10,1 5-12,-2-3 16,1 9-4,-3-5-12,2 7 5,-3-12 18,-1 0-7,1-2 12,-2-3 23,0 2-40,-3-6-17,-2 2-72,-3-6-101,-3-1-51,-1 0-95,-3-1-1052,-14-1 474,11-2 903,-12-4 0,21 1 0,1-3 0</inkml:trace>
  <inkml:trace contextRef="#ctx0" brushRef="#br0" timeOffset="79694">21536 10552 8685,'-12'40'115,"0"1"1,0-4 0,3-3-21,6-5-33,2 0 0,2 12-62,2-12-73,15 18 0,-5-28-39,11 5-196,1-18 78,-6-3 974,8-3-1152,-9-3-2897,20-13 3305,-19 6 0,10-5 0,-25 12 0</inkml:trace>
  <inkml:trace contextRef="#ctx0" brushRef="#br0" timeOffset="80509">21757 10609 8556,'-1'3'375,"0"0"959,1-3-1245,-36 55-1583,26-36 1522,-10 12 0,4-1 537,15-15-548,2-4 307,4 5-285,1-8 11,3-2 1,-1-4 5,1-1 801,0-1-818,1-3-5,0-1-6,-1-4 28,2-5 0,-3-3-50,-1-5-1,-4 4-33,-3 2-5,-2 6 5,0-1-28,-6-2 33,1 2 6,-2-1 6,2 4 6,-4 2 10,3 2-5,-2 1-22,6 3 11,1 1-17,2 4 28,0-1 0,0 3 0,1-3 0,2-1 39,1 3-17,1-4 6,1 1 34,-1-2-45,-1 0-6,1-2-6,-3 0-10,1 0 16,-1 0-17,0-2 12,0 0 5,-1 1-33,0 0-6,0-1-11,0 1 50,0-1-17,0 1-212,-1 0 218,0-1 5,2 1 7,0-1 10,1-1-11,0 1 6,1-1 5,-2 1 12,0-1-23,0 0 0,0 0-5,-1-1 22,1 1-11,0-1 5,-1 2-5,0 0 11,0-2-17,0 2 17,0-1-22,0 2 55,0-1-21,0 1 16,0-1-101,0 1-174,0-1-1018,0 1 682,-1 0-437,0 1 992,-1 0 0,1 0 0</inkml:trace>
  <inkml:trace contextRef="#ctx0" brushRef="#br0" timeOffset="80962">21770 10405 9111,'-31'44'224,"1"0"0,1-5 0,7-4-134,16-9-34,1 1-17,1-1-5,2-1 5,1 8-17,1-9-5,3 4 39,4-7-22,0-8-1,3 1 34,2-8-33,-2-2-6,4-2 6,0-6-18,-2 0-10,3-5-6,-5 1-6,-2-3 6,1 0 0,-1-1 0,2-7 12,-4 4-7,1-5-5,-4 7-28,-1-5 0,-1 5 0,-1-3-5,0 7 21,0 0 12,-1 2 6,-1 2 0,0 1-1,-1 2 46,0 4-7,1 1 57,-1 9-50,2-1-23,0 5-12,1-2 12,0 7-22,1-5 5,1 5-16,1-7-7,2-1 1,1-1-6,1 0-16,1-3-152,10-1 45,-6-3-67,7-2-118,-8-4-157,-1-3-246,0-1-521,0-2 1249,-1 0 0,-5 2 0,0 2 0</inkml:trace>
  <inkml:trace contextRef="#ctx0" brushRef="#br0" timeOffset="81177">21951 10504 7986,'-3'38'86,"0"-1"0,0-2 0,1-6-41,3-11-12,2-1-10,1-1 10,2-2 846,2-1-873,0-2 286,2-2-315,1-2 137,0-2-210,1-3 436,0-1-598,-1-2-145,2-2-259,-2-2-586,0-2 1248,-1 1 0,-5 1 0,-2 3 0</inkml:trace>
  <inkml:trace contextRef="#ctx0" brushRef="#br0" timeOffset="81509">22070 10424 9559,'2'30'773,"-1"-5"-661,3-15 56,2 6-95,-1-4 89,4 9-78,-4-8 28,2 4 140,1 4-129,-2-4-72,2 8-6,-3-6-40,1 9-10,-1-6-18,0 6-16,-3-8-17,0-2-11,-1-1-219,-1 3 51,-3-6-493,-5 5 202,-2-9-153,-5 1-284,2-4-571,-1-2 1534,0 0 0,7-3 0,2 0 0</inkml:trace>
  <inkml:trace contextRef="#ctx0" brushRef="#br0" timeOffset="82045">22176 10451 8058,'6'5'722,"-1"-1"-10,-5-4-410,0 0-234,9 55-40,-6-37-23,1 14 1,1-3 5,-4-18 0,0-2 6,1-1 50,1-2 6,-1-2 17,2-2 72,0-6-117,1-1-45,1-3-3370,-2-2 3381,-1-1-16,4-13-18,-4 9 7,3-8-12,-3 7-6,0 3 12,0 2 3386,-1 4-3404,-1 6 7,0 0-18,1 1 35,-1 0 4,0 1 12,1 1 0,-1 2 17,2 4-6,-2-2 29,1 8-40,0-5 5,0 4 1,0-4 11,1 0 11,-1 1 0,2-1-12,0-1 24,0-1 16,1-1 39,0-2 190,2-1-128,-1-2-28,0-4 11,-1 0-67,-1-4-28,-1-1-6,1-5-39,-2 3-6,0-5-22,-2 6 0,0 0-45,-4-3 29,1 4-35,-2-2-5,1 4-22,0 1-12,1 0-39,0 1-44,0 0-96,1 1-689,0 1 207,0 0-318,0 0 1097,2 2 0,0-1 0</inkml:trace>
  <inkml:trace contextRef="#ctx0" brushRef="#br0" timeOffset="82196">22187 10460 7565,'0'0'0</inkml:trace>
  <inkml:trace contextRef="#ctx0" brushRef="#br0" timeOffset="82204">22187 10460 7565,'0'0'0</inkml:trace>
  <inkml:trace contextRef="#ctx0" brushRef="#br0" timeOffset="82637">22261 10102 7783,'4'-6'370,"-2"1"-191,-2 5 1558,0 0-964,49 29-572,-32-12-535,11 4 0,-2 1 446,-14 2-34,0 2-50,0 2-11,-2 0 193,0 0-221,3 8-168,-3 0 56,0-6-28,-5-6-40,-4-16-122,0-3-169,-1-1-1355,-4 0-392,1-1 2229,-2-1 0,3-1 0,1-1 0</inkml:trace>
  <inkml:trace contextRef="#ctx0" brushRef="#br0" timeOffset="83331">22252 10366 9251,'0'-12'543,"2"3"-375,0 10-11,0 1 0,2 2-17,0 0-17,1 2 28,1 1 6,1 1-28,1 2 0,-1 1-23,2 1 34,3 8-84,-2-5 6,7 13-51,-8-11-22,2 4-6,-4-7-17,-2 0-10,-1-2-113,-1 5 0,-1-6-386,-5 8 184,-1-9-677,-5 5 156,2-7-665,-2 2 1545,3-5 0,3-1 0,1-2 0</inkml:trace>
  <inkml:trace contextRef="#ctx0" brushRef="#br0" timeOffset="84028">21921 10980 8855,'35'13'207,"0"0"0,-2-1 0,-4-3 6,-4-4 0,2-2-56,1 0-34,0 0-45,0-2-21,-2 1 949,10-1-1062,-1 0-35,-1-1-122,-6 0 17,-11-1 185,-1-2-336,-2-1-151,-2-1 380,-3 0-682,-2-1-433,-2-1-979,-3 0 2212,0 0 0,-1 3 0,-1 2 0</inkml:trace>
  <inkml:trace contextRef="#ctx0" brushRef="#br0" timeOffset="84309">22229 10855 7721,'34'21'162,"-1"-1"0,-2-1 1,-5-3 653,-8-6-670,0 0 527,20 15-550,-18-10 602,14 12-613,-23-15 6,-2 0-34,-1-1-22,-3 0 139,-1 6-94,-3-6-35,-3 5-27,-2-8 464,-4 0-498,0 1-11,-3-1-22,0 1 882,-1-1-933,1 1-56,0-2 6,0 1 419,1-1-2004,-4 2-1476,4-3 3184,-1 0 0,7-4 0,4-2 0</inkml:trace>
  <inkml:trace contextRef="#ctx0" brushRef="#br0" timeOffset="84799">22657 10765 11206,'0'40'744,"0"-8"-469,9 22-1399,-4-22 1292,3 13-11,-2-15-6,-1 2-33,1-2-18,0-2 400,0-2-298,4 4-124,-3-10-16,3 2 181,-2-8-299,-2-5-90,1 0-50,-4-6 589,-1-1-3300,-1-2 319,-1-7 2588,0 2 0,0-3 0,0 5 0</inkml:trace>
  <inkml:trace contextRef="#ctx0" brushRef="#br0" timeOffset="85282">22920 10812 9856,'-35'11'162,"0"0"1,5-3-1,6 2-78,10 16-5,8-6-12,1 0 17,1 1-28,1-1 22,5 19-67,0-17 17,5 14 0,0-22-4251,2-1 4268,0-3 853,1-2-847,1-3-18,-1-2 1,1-2 0,-2 0-6,1-2 3375,3-5-3437,-2-5 34,-1-3 0,-2-1 6,-4 2 5,0-7-11,-2 3-6,0-4 12,-1 6 5,-1-5 6,0 6 5,0-1 1,0 6-18,0 4-33,0 1 45,0 4-6,0 7 23,0 0 0,0 7 16,0-2 28,-1 1-50,1 1 6,0-1-23,0 0-16,1 0 10,1 0-27,1-1 11,2 0-23,1 0-5,1-3-17,1 0-45,0-2-39,2-3-409,4 1-72,-3-3-618,4 0 1239,-4-3 0,-5 1 0,-1-1 0</inkml:trace>
  <inkml:trace contextRef="#ctx0" brushRef="#br0" timeOffset="85608">23147 10786 8310,'1'-8'481,"0"2"494,-1 6-112,0 0-729,-36 53-1380,25-31 1277,-8 10 0,2 0 19,16-12 288,1 0-310,0-1 0,3-1-12,5 5 7,0-6-6,4 3-6,-1-8 1043,6-2-1048,-4-4-12,10-1-39,-10-4-56,3-2-39,-6-1-112,-1-2-89,-2-1-118,1-1-101,-2-1-108,1-2-155,-1 0-157,-1-1 980,1 2 0,-4 2 0,0 3 0</inkml:trace>
  <inkml:trace contextRef="#ctx0" brushRef="#br0" timeOffset="85867">23265 10824 10523,'-17'42'588,"4"-5"-437,15-23 128,2 1-184,1 1 112,4 9-140,-1-5 45,3 6-101,5 9 1,-7-13 10,5 10-39,-9-16 0,-1-2 46,-2 1-174,-2 4-34,-3-3-107,-2 3-112,-2-6-173,-1-1-207,-2-2-276,0 0-542,-1-2 748,3-2 0,2-3 0,3-1 0</inkml:trace>
  <inkml:trace contextRef="#ctx0" brushRef="#br0" timeOffset="86408">23299 10879 8209,'6'2'487,"-2"1"735,-4-3-1138,7 57-436,-4-37 377,1 13 0,1-2 163,-3-20-143,0-2 58,1 0-58,0-3 17,1-3 27,-1-1 235,0-1-201,0-4-16,1 0-35,0-5-21,-1-1-23,0-2-23,0-1 1,0 0-34,1-4 17,-2 3-17,2-3-6,-2 6 17,0 1-11,1 0 12,0 1-18,1-2 0,0 4-5,1-1-17,-2 5 6,0 0 11,-1 2 22,1-1 17,-2 1 5,1 2 63,0 6-35,-1 3 12,1 12-34,-1-8-5,1 3 16,1-9 12,0-2 156,5 3 12,-1-5-113,2 1-16,-2-7 6,-3-1-12,0-2-22,0-2 55,2-5-77,-3 2 16,1-2-11,-3 1-11,0 2-17,-1-1-112,-2-5 45,0 4-12,-2-3-22,1 8-134,-1-3 67,2 3-28,-1-1-56,2 2-33,1 2-63,-1 0-800,1 1 1148,-1 0 0,1-1 0</inkml:trace>
  <inkml:trace contextRef="#ctx0" brushRef="#br0" timeOffset="86808">23482 10741 8388,'5'-6'605,"0"1"-302,-5 5 1259,0 0-1254,16 58-235,-10-38-37,4 17 1,-1-1-31,-5-20-34,1 5-73,-2-2-6,-2-5-55,-1 4-34,1-6-50,-2-1-34,-1-2-45,-2 1-1742,-4 3 2067,3-3 0,-2-1 0,5-6 0</inkml:trace>
  <inkml:trace contextRef="#ctx0" brushRef="#br0" timeOffset="87136">23453 10442 8153,'0'-6'285,"1"0"1659,-1 6-1686,28 58-753,-17-30 649,8 16 0,-1 4-2879,-5 7 2728,-7-27 0,-1 1 2,1 7 1,-1-1-178,0 6 138,-1 11-33,-2-18-34,-2-2-17,0-3-27,0-3-74,0-2-688,0 3-191,-2-9 1157,0 3 1,1-15-1,-1-1 1</inkml:trace>
  <inkml:trace contextRef="#ctx0" brushRef="#br0" timeOffset="87562">23631 10788 9117,'-1'6'577,"0"-2"487,1-4-1081,41-8-22,-26 6-6,31-7-28,-36 8-112,2 0 23,-3 0-62,2 1-107,-4 0-167,-2 0-343,0 2-671,-2 1 1512,-1 0 0,-2 0 0,1-2 0</inkml:trace>
  <inkml:trace contextRef="#ctx0" brushRef="#br0" timeOffset="87745">23613 10890 8388,'-3'5'454,"0"-1"487,3-4-874,50-3-16,-30 0-35,13 0 1,0 0-611,-15-1 549,4-1 129,-7 1-274,-1 0-27,1 0-366,-1-1 583,3-1 0,-9 2 0,2 0 0</inkml:trace>
  <inkml:trace contextRef="#ctx0" brushRef="#br0" timeOffset="88243">24034 10401 12309,'17'26'611,"1"-1"-253,6 2-240,-3-7-1277,6 8 1265,-6-10-83,-1-2 150,11 7-89,-7-7-11,6 2 368,-10-6-385,-1-3 154,-1 0-221,-2-2-45,-2 0-62,-2-2 469,-1-1-911,-3-1 224,-3-1-370,-3-1 286,-3-1-61,-2 1-46,-1-1 6,-2 0-16,-1 0-1542,-8-1 1116,6-1 963,-6 1 0,11-1 0,1 2 0</inkml:trace>
  <inkml:trace contextRef="#ctx0" brushRef="#br0" timeOffset="88533">24234 10593 6602,'-2'-1'1220,"-1"0"2108,3 1-3183,-34 32-1326,21-17 1321,-26 25 0,30-24 360,-3 5-427,2-4-23,-1 4-5,3-6 281,-1 2-281,4-4-17,-2 1-5,4-7 692,1 0-665,1-1 122,0-3-127,1 0 224,0-3-252,2 0-23,1-1-50,2-1-89,0-2 10,0 1-45,-1-3-49,0 3-40,-2-2-560,3-1 202,-2 0-179,1-1-522,-2 2-923,0 0 2251,0 2 0,-1 1 0,0 1 0</inkml:trace>
  <inkml:trace contextRef="#ctx0" brushRef="#br0" timeOffset="90403">23597 11785 9206,'-20'-30'1154,"2"6"-891,16 23-5,0 3 352,0 7-268,0 3-17,0 8 168,1 14-336,1-6-56,0 11 22,1 1-90,1-11-10,2 8-79,3-6 28,-2-8-28,2 5-28,-3-10-34,1-3-83,-1 0-51,0-3-63,-1 0-82,0-2-96,-1-2-168,1-1-184,-3-1-310,1-3-1146,-1 1 2301,0-2 0,0-1 0,0-1 0</inkml:trace>
  <inkml:trace contextRef="#ctx0" brushRef="#br0" timeOffset="90715">23275 12314 7957,'-11'9'1193,"3"-2"-873,8-7 178,0 0-285,59-20-930,-30 11 820,9-4 1,0 0-618,-4 2 789,0 0 44,2-2 28,0 1-33,1-2-17,-1 1-34,-2 0-16,-1 0-156,-4 0 94,-2 2-67,-4 1-23,-3 0-2840,-3 3 2756,-3 0 192,1 1-405,-7 2 602,1 0-786,-8 4 0,-2 0-784,-7 3 3834,0 0-3499,-6 4-280,2 0 1115,-3 1 0,7-4 0,1 1 0</inkml:trace>
  <inkml:trace contextRef="#ctx0" brushRef="#br0" timeOffset="91100">23341 12539 9240,'7'1'571,"-1"-1"-352,-6 0 1181,0 0-1294,38 55-1393,-25-34 1321,9 11 0,0 0 78,-13-18 113,6 8-108,-2-7-137,3 5 76,-4-8-11,-1 0 5,1-1-38,-1-1-12,0-2-28,-2-1-28,0 0 978,-3-3-1051,-1 1 88,-1-1-211,-2-1 105,-1-1-1270,-1-1 1417,-6-2 0,4 1 0,-3-1 0</inkml:trace>
  <inkml:trace contextRef="#ctx0" brushRef="#br0" timeOffset="91391">23448 12713 9369,'-24'41'214,"0"0"1,2-3 0,5-7-75,8-14-11,1 0 80,0-1-125,1-1 8,0-1-64,2-2 19,0-1-42,1-1 78,0 1-94,1-2 0,1-1-11,0-4-482,2-3-101,4-8 67,-1 2-387,3-8 925,0 4 0,-2 4 0,-1 0 0</inkml:trace>
  <inkml:trace contextRef="#ctx0" brushRef="#br0" timeOffset="92485">23673 11596 6534,'-18'-36'39,"1"0"0,-1 3 1,8 8-1,12 19 994,2 2-977,0 0 336,1 0-341,1 0 187,0-1-182,3 0 572,0-1-567,2-1-10,2 0-1,0-1 79,8-2-62,-4 1 17,5 0 90,1 1-68,-5 3-11,5 0-22,-8 4 11,0 2 0,-1 3-11,-2 2 11,0 3-28,-1 3 6,-2 2-6,-1 2 16,-3 3 7,0 3 83,-2 17-72,-2-6-1245,0 13 1267,-2-8-39,0 1-12,-1 3-16,-1 1-17,-1 2-3,0-5 1,1 1-15,-1 10-3,1-12 1,0-2 13,1 1-5,1-2-151,0 0 128,1-1-22,1-3 28,1-1 40,4 7 44,0-12-367,3 7 344,-2-13-10,0-1-29,-1-1 29,1-2 49,2 7-55,-2-7 11,1 4-11,-3-7 1183,1 0-1183,-3 0 204,2-1-186,-2 1 378,-1 2-245,1 14-168,-1-8-12,-1 11-4,0-6-40,0 1 28,0 0 5,1-4 6,-1-7 17,2 3-5,0-4-6,1 4-1,0-7 1,-1 0 39,3 8-39,-2-7-17,1 4-67,-1-7 145,-3-2 12,1 0 50,-2-4-11,0-1 11,-1-2-51,0 2 62,-6 0-117,0 0-6,-4 2 6,0-1-34,-1 0 11,-2 1-11,-2-1-11,-1 1 22,-2 0 11,-1 1-22,-2-1-22,0 1-3359,1-1 3381,-1 1 11,0-1-38,0 0 16,1 0 22,0-1-11,1 1-17,0-1 17,0 1 0,0-1 6,2 1-6,2 0 3292,-7 5-3314,9-4 149,-4 3-200,12-6-11,4-2-202,1 0-44,5-3 39,-1 1-108,5-3-105,-1-1-190,1-1-1513,5-5 1359,0 1 0,-4 0 0,-2 5 0</inkml:trace>
  <inkml:trace contextRef="#ctx0" brushRef="#br0" timeOffset="92879">24065 12098 8554,'36'-20'89,"1"0"1,-3 1 0,-6 4-85,-12 7-22,-1 1 1178,-1 2-1240,-1 0 254,2 2-360,-5 1 160,1 0-277,-5 2-53,-2 3 355,-1 5 0,-1-3 0,-2 2 0</inkml:trace>
  <inkml:trace contextRef="#ctx0" brushRef="#br0" timeOffset="93083">24039 12280 9178,'41'-15'149,"-1"0"1,-2 1-1,-7 3-87,-15 4-34,-1 1-11,-1 0-34,-1 1-45,0-1-44,-1 2-107,-1-1-174,-1 0 387,5-2 0,-8 3 0,2 0 0</inkml:trace>
  <inkml:trace contextRef="#ctx0" brushRef="#br0" timeOffset="93689">24635 11761 9430,'-33'14'95,"1"0"0,2-2 1,5 1 38,3 9-72,7-4-611,-6 8 594,9-8-17,2 1 0,2 0 5,1 8-22,4-6-22,0 14 11,4-16 128,1 5-122,2-9 128,2-2-128,2-1 22,5 2-17,-2-5 294,5 0-305,-4-4 66,1-2-44,0-2 45,5 0-33,-4-3-6,2-2 22,-5-1 1,-1-1 61,3-4-73,-5 2 0,1-2 17,-4 3-22,-1 0 11,-1 0-6,-2 1-17,1 0 1,-2 0-7,1 0 1,-1 0 0,1 1 5,-1-1 6,0 3 0,0-1 0,0 2-16,-1 1-12,0 1 11,-1 0 28,-1 4-5,1 1-6,0 4 0,-1 0 16,1 2-16,0 1 62,-2 15-45,2-9 5,-2 11 1,2-12 5,0-1-6,0 0-5,0 0-17,1 0-45,1-1 17,0 0-11,0-1-17,1 3-11,0-6-12,2 2-10,1-7 16,0-1-56,-1-2-11,1-1-50,-1-2-74,1 0-133,0-1-158,0-2-195,0-1-354,0-3 1076,1-1 0,-2 3 0,-1 0 0</inkml:trace>
  <inkml:trace contextRef="#ctx0" brushRef="#br0" timeOffset="94466">24766 11918 7962,'6'-2'1008,"-1"0"-626,-5 2 1242,0 0-1232,10 56 101,-7-20-437,2-1 0,0-1-17,-5-3 39,0-16-10,0 0-18,1-2-5,0-1-11,0-2 0,1-1 27,-1-3 12,0-2 17,0-3 89,0-1-140,1-3-28,-1-3-22,1-2-28,-1-4 22,0 0-33,1-9-34,-1 3 11,0-5-17,0 6 6,-1-1 67,1-1-56,1 0 23,0 0-18,1-7 63,0 8 10,1-4-5,-1 9 12,1 2-7,-1 2 18,1 3 10,0 2-50,-1 1 34,2 2-11,-1 1 5,0 1 45,0 2-27,1 2-13,-1 3 80,3 14-63,-3-8-5,3 12-56,-4-12 56,-1 1 11,1 1 1,0-1 4,0 1-16,0-1-5,0 0 5,0-1 22,1 0-33,-1-2-6,-1-1-11,1-2 28,-1-2-22,0-1 22,-1-2 28,1-2-11,-1 0 95,0-2-101,-1-4-62,0-4 35,0-3-24,0-5 40,0 3-56,0 0-28,0-2-5,-1 0-6,0 0-6,0-1-11,1-1-51,0-7 85,0 5 28,0-6 22,2 8-51,0 1 51,1 1 17,0 3-17,1 1 50,-1 2-50,1 1-16,-1 3 4,1 2 24,-1 1-7,1 1 18,1 1 5,-1 2 0,2 1 22,0 5 6,-1 1 17,1 3 67,2 9 162,5 10-162,-2-5 56,3 5 28,-6-16 34,3 0 33,-1-1 28,2-2 51,1 0-1,0-2 41,0-1 83,0-1-6,0-2-39,0-3-34,-1-1 29,-1-1 195,3-1-441,-3-2-136,0 0-16,-5-2 0,-1 0-45,0-1 22,-2 1-178,1-3-220,-1 0 73,-1 0-173,0 1-151,-1 1-168,0 1-1183,0-2 814,-1 3-170,0-2-307,0 3 1641,0-1 0,0 2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51:38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22919 6719 8735,'34'13'282,"0"-1"0,-3-1 1,-3-3 58,10-6-2105,-6-1 1893,13-1-28,-9 0-40,3-1-10,2 0 318,1 0-319,-1 0 1,2 1 0,11 0-23,-1 2 0,-2-1-92,-2 2 75,-9 2 1,-1 0 5,6 2-6,11 5-6,-20-3 7,-1 3-12,-2 1-830,-1 1 835,-1 3-5,-2 1 546,-1 2-546,-3 2-11,0 2-1,-2 2 7,-2 2-1,0 1 17,6 18-11,-14-20 0,1 2-1188,-1-1 1,0 0 1192,-2 1 1,0 0 5,-1 2 1,0 0-460,6 18 459,-7-17 1,0 1 16,4 14 17,-1 1 107,-1 4-96,-4-14 0,0 2-31,-1-8 0,-1 0-450,1 11 0,-1-1 453,-1-10 0,-1-1-6,0 2 0,0 0 6,1 1 0,-1-1-17,0 1 1,1 1 10,0 0 1,0-1-7,0 1 1,0 0-14,1 1 0,0 0 8,1-1 0,-1 0-6,1 2 1,0 0 2,0 0 1,0 0 10,0 1 1,0 0 0,1 1 0,-1 0-4,0 0 1,1 0 5,0 1 1,-1 1-6,1-1 0,0 0-6,0 1 0,-1 1 177,1-1 1,0 1-175,-1 0 0,1 0-6,0 2 1,-1-1 8,0 0 0,1 2 7,-1-2 0,0 3 0,0-2-598,1 8 1,0-1 575,-1-6 0,0 2 0,-1-3-8,1 5 0,0-2-509,-1 0 0,0 1 529,1 0 0,-1 1 2,0 0 1,0 0 107,-1-2 1,1 3-110,-1-3 0,1 3 0,-1-2-154,0 7 1,1 1 140,-1-8 0,0 2 0,0-3 0,-1 6 1,1-3 80,-1 1 1,1 1-70,-1 0 0,0 0-20,0 1 0,0-1 26,-1 1 0,1-1 2,0 1 1,-1-1-18,0 0 1,0 0 11,0-1 0,-1 2-230,1-4 0,-1 2 0,0-1 218,-1-11 1,1-2 0,0 1-3,-1 12 1,1 1 0,0-2 36,-1 3 0,1-3-38,0 2 1,0 0 3,-1-1 0,1-1-6,1 0 0,-1 0 53,1 0 1,-1-1-63,1 0 1,1 0-1,-1-1 1,1 0 2,0 0 1,0-1-1,0 0 1,1 0-2,-1-1 0,1-1-2,0 1 1,0 0 2,-1-2 1,1 1 376,0-1 0,0 0-374,0 0 0,-1 0 6,1-1 0,-1 0 2,0-1 1,0 1-19,-1-4 0,1 3 0,0-3 7,-1 6 0,1 0 38,0 13 0,1-1-32,-2-17 0,0-2-9,0 0 1,1 0 8,-1-1 0,0 1 14,0-1 0,1-1-6,-1 0 1,0 1-9,2 14 0,0-1 0,-2-11 0,1 0 143,1 11 1,-1-2-152,0-14 0,-1-1-6,0-1 0,1 0 0,-1 0 0,1 1 614,-1-2 1,1 0-624,0 0 1,0 0 19,0 0 0,0-1-88,1 0 0,0 0 125,3 27-23,1 0 6,1-3-12,0 0-33,-1-3 34,0-1-6,0-1 17,-1 0-45,-3-15 0,-1 1 5,3 15 3,-3-17 1,0 1 851,-1-3 1,1-1-822,0 15 0,-1-8 1,0 0 235,0 4-235,-1 12-1,-1-17 537,1-2-531,-2 1-17,-1-2 815,-1-1-821,0 0 12,-1-2 5,0 0 11,-2 12-5,2-10 22,-2 21-78,2-21 17,0 10-12,1-14 17,0-1 241,1 0-219,-1-2-10,1 1 5,-1-1-6,1 1 1126,0 0-1120,1-1 0,0 1 0,0 0 0,1 1 22,1 29-16,-1-18-150,0-8 1,0 1 171,0 2-11,0 1-6,0-1 34,0 12 11,0-12 23,0 10-23,0-14 17,0 0 28,0 11-68,0-9-10,0 7 5,0-10-56,0-2 699,0 1-654,0-2-17,0-1 17,0 7-28,1-7 11,-1 3 218,0-10-252,0-1 18,0-2-7,-1 0 595,-1-2-561,0-1-27,-1 0 16,1-1-40,-1 0 52,1-2 4,-1 1 1,-1-1-34,0-1 29,0 0 4,0-1-10,0 0 67,-1-1-73,-1 1 0,1-1 11,-5 2 6,2-1-6,-4 0-11,2 1-28,-3 1 67,-1 1-22,-4 2 11,-2 1-56,-6 1 17,-2 2-1011,-4 1 1005,-3 0 73,-3 1-84,-3-1-11,-1 2 19,7-4 0,0 0 14,7-2 1,0-1-4,-11 5 1,1 0-3,9-5 0,0 1 19,-15 6 1,-1 1-1,10-4 1,0 0-1022,-12 5 1,1 0 1015,12-5 0,1 0-3,1 0 0,1 0 58,1-1 1,0-1 33,4 0 1,-1 1 38,-7 2 1,0-1-507,9-2 1,-1 0 382,-21 9 1,0 1-26,17-8 1,1 0 2,-12 6 0,1-1 16,10-4 1,2-1-522,0 0 0,0 1 575,0-1 0,2 0-42,1 0 0,-2 0 112,-13 8 1,0 0 57,-8 5-106,13-8 1,1 0 22,7-4-101,2-3 1419,4-1-1537,0 1-33,7-4 817,0 0-1002,9-3 1213,1-1-1331,1 0 1043,2-1-1317,0-1-157,1 0-426,0 0 1311,0 0 0,0-1 0</inkml:trace>
  <inkml:trace contextRef="#ctx0" brushRef="#br0" timeOffset="16511">19897 5436 7755,'0'3'790,"0"0"952,0-3-1148,-4 56 16,3-29-114,-1 15 0,1 2-4012,2-10 3914,1 11 419,2 7-571,0-10-64,-1-13 0,-1 1 171,2 13-809,1 2 631,0 2-80,1 2-743,1 1 749,0 2 11,0-1 1664,0 0-1826,0 0 602,0-1-535,0 1-360,0-1 472,-1 0-65,-2-15 0,0 0 15,2 18-37,-3-19 0,1-1 274,0 9-243,0-1 73,1 11-130,-1-15 18,0 7-51,0-20 123,1 7-106,-2-13 557,1 5-573,-2-16 1364,0-2-1382,-1-1 1123,-1-2-4544,1-1 2857,-3-6-355,1 1 18,-2-6 33,0 2-1590,-1-5 2492,0 3 0,1 0 0,2 7 0</inkml:trace>
  <inkml:trace contextRef="#ctx0" brushRef="#br0" timeOffset="17423">17735 6785 7750,'-31'-4'67,"-1"0"0,-19-2 84,46 2-61,2 2-6,0-2 11,2 2 6,1 0 885,0 1-717,1 0-129,0 0-17,2 0-5,0 1 123,2-1-96,-1 1 12,3 0 22,-1-1-5,2 0 5,1 0-22,2 0 0,2-1-6,1 0 17,3-1-6,3-1 1,2 0 16,1-1-11,3-2-3257,16-3 3229,-7 1-28,14-3-2269,-10 2 2236,2 1-191,3-1 168,-11 2 0,3 1-28,4-2 0,0 0-300,2 0 1,-1 0 276,1 0 1,-2 0-4,-10 2 1,0 1 8,1-1 1,0-1-12,1 1 0,0-1 0,0 0 0,2 0-12,17-5 1,0 1 11,-11 2 0,1-1 11,5 0 1,5-1-1,-4 0 115,-3 2 1,-1-1-127,-5 2 0,1 0 0,-1 0 5,3-1 1,-2 0 529,3 0 1,-1 0-531,0-1 1,0 1-635,1-1 1,0-1 633,0 1 1,-1 0 5,2-1 1,-1 0-240,0 0 0,0 1 228,0-1 0,-1 0 0,1 0 0,-1 1 0,-1-1 0,1 1-6,-1 0 1,1 0 10,-2 0 1,0 0-18,0 0 1,1 0-91,14-3 1,0-1 101,-14 4 0,1 0-6,10-3 1,0 0-54,-18 5 1,-1 0 50,0 1 0,-1-1-15,0 1 1,-1 0 16,-2 0 1,1 0 5,10-2 0,-1-1-12,16-4 6,-20 6 1,-1 0 39,8-1-45,-3 2 800,-5 0-777,-3 2 1034,-6 0-1035,-3 2 2484,-4 1-2479,-3 0 1452,-3 2-1451,-4 0 988,-2 1-949,-2-1-400,-2 1-273,-7 0-201,2-1-184,-6 0-308,2 1 1310,-3 0 0,6 0 0,-1 0 0</inkml:trace>
  <inkml:trace contextRef="#ctx0" brushRef="#br0" timeOffset="18256">19066 6300 10573,'11'2'717,"-2"1"-477,-5 0-4,1 1-1,0 1-6,0 0 198,5 6-276,-2-2-28,3 5-50,-3-4-17,1 1-28,-1 0 0,1 0-11,0 0-1,0-1 29,4 3-17,-4-3-56,3 2 51,-5-4-18,0-2 46,2 2-51,-4-3-12,2 0-128,-3-2 68,-1-1-12,0 0-3047,-3-1 2223,-2-6-414,2 2 1322,-2-3 0,2 4 0,0 1 0</inkml:trace>
  <inkml:trace contextRef="#ctx0" brushRef="#br0" timeOffset="18658">19257 6235 11430,'-23'42'1221,"4"-5"-980,14-21-28,0 0-23,-1 1 6,1 0-11,-1 2-6,1-1-17,-1 1-10,0 1-18,1-1-22,0 0 162,-2 12-190,2-12 23,-1 7 5,3-16 73,-1 2-118,2-4 146,-3 2-113,2-6 13,0 0-1,2-2-17,-1-1-240,0-1-170,2 0 47,-3 0-80,3-1-83,-2 1-134,1-2-124,0 1-146,0-1-89,0-1-79,0 0-167,1-1-1015,0 0 2185,0 0 0,0 3 0,0 0 0</inkml:trace>
  <inkml:trace contextRef="#ctx0" brushRef="#br0" timeOffset="24689">19190 6438 9010,'-10'3'588,"1"0"-436,9-3 1259,0 0-1400,3 0-11,-1 0 6,2 0-6,-1-1-6,1 0 6,-1-2 0,1 2 6,1-3-12,0 1-5,1 0 16,-1 1-16,-2-1 11,2 1-11,0 0-6,-1 0 6,2-1-6,-2 2 6,0-1-11,0 1-1,1-1-10,-1 1-12,1-1 11,-1 1-22,0 0 0,1-1 0,0 1 0,-1 0-11,1 1-202,4-2 152,-3 1-18,3-1 12,-3 0 0,-1 1-40,1-1-55,-1 1-140,1-1-265,0 0-486,0 0 1109,0 0 0,-3 2 0,-1-1 0</inkml:trace>
  <inkml:trace contextRef="#ctx0" brushRef="#br0" timeOffset="25148">19509 6350 7654,'45'-8'-22,"-8"2"-17,-30 5 0,-1 0-12,1-1 6,-1 1 6,1-1-33,3 1 44,-1 1 5,1-2-5,-2 2 0,0-1 6,1 1 5,-1 0 0,0-1 12,0 0 5,-1 1 5,1-1 12,-2 1 0,1-2 11,-1 2 5,-1 0 1,0 0 5,-1 0 6,0 0 106,3-1-101,-2 1 6,2-1 0,-3 1 6,-1-1 11,1 1 67,0-1-67,-1 0-1,1 0 1,-1 0 0,0 1-17,0-1 6,0-1-62,0 1-23,2-1-16,-1 1-11,0-1-18,1 1-27,1-1-28,0 0-34,0 1-44,2-1-40,-1 0-78,2 0-135,-1 0-218,1 0-176,-2 0 0,-2 1 0,-2 0 0</inkml:trace>
  <inkml:trace contextRef="#ctx0" brushRef="#br0" timeOffset="25355">19971 6263 6361,'2'-2'868,"0"0"140,-2 2-980,6-5-23,-2 3-5,3-4 0,-3 5-11,-1-1-50,0 0 10,1-1-83,-1 1 67,-2 1-85,2-1 40,-2 1-358,1-1-219,0 1 689,0-1 0,-1 1 0,-1 1 0</inkml:trace>
  <inkml:trace contextRef="#ctx0" brushRef="#br0" timeOffset="26235">19975 6259 11486,'-6'-50'-10,"-1"0"1,2 2 0,-1 15 9,3 30-6,1 0 0,-1 1-10,1 0 4,0 0 7,0 1-12,1 0 11,0-1-5,1 1 0,0-1 5,0 0 6,0 0 0,0 0 12,0-1-7,0 2 12,0-1 61,0 1-50,0 0-11,0-1 11,0 0 11,0 0 6,0 0 73,0-2-57,0 1 1,1-2 16,-1 2 74,0-1-29,1 1 1,-1-1 83,0 0-112,0 2 0,0-1 23,0 1-17,0 1 459,0 0-510,0 4 101,1 0 12,1 5-12,2-1 202,2 4-230,-1-1 11,2 2 17,-1-2 113,3 3-141,-1-2-22,2 3-1,-2-5-4,1 0-24,-1 1-15,2-2 16,-1 0-12,-1-1 35,1 1 178,7 2-212,-5-3 50,4 2 50,-3-3-50,-4-2-45,4 0 23,-6 0-1,1-1 1,-1 0-34,1 0 84,1 1-67,-2-1 16,1 0-89,-2-1 23,-3 0-46,1 0-44,-1-1 28,-1 0-2722,0 0 1825,-4-1-21,0 1-976,-5-1-459,1 0 113,0 0 2279,1 1 0,4 0 0,1-1 0</inkml:trace>
  <inkml:trace contextRef="#ctx0" brushRef="#br0" timeOffset="26866">20130 5986 7839,'1'-5'807,"1"1"2240,-2 4-2790,-14-2 517,4 9-517,-9-2-16,9 10-6,4-3-39,0 1-33,0 3-68,-1-1-11,1 2-6,1-1-44,-2 1 28,2 0-12,-1-1 12,0 1 10,0-1-10,1-1 28,-1 0-6,2 0 28,-1-1 0,1 0-17,-1 1 17,1-2 0,0 1-39,0-2-17,0 0 16,0-1-60,1-1 60,1-2 12,0-1 1,0-1-1,0-1 45,1-1-17,0-1 28,0 0 56,0 0 89,0 0-128,1-2 1014,-1 0-1429,2-5 62,-1 2 17,1-3-292,2 1 281,-1 1 33,1-1-5,-2 2 67,1 0-51,-1 0 0,0 0-44,-1 1-35,1-2-60,-1 1 173,1 1-95,-1-1 44,0 1-223,0 0-230,1-1-280,-1 0 397,1 0-50,-1 0-56,0-1-2095,0 1 2700,0-1 0,0 0 0,0 2 0</inkml:trace>
  <inkml:trace contextRef="#ctx0" brushRef="#br0" timeOffset="29488">18805 5974 7514,'1'-4'611,"0"1"1646,-1 3-2016,-7-14-34,5 10-55,-6-9-12,8 13 498,0 0-392,-1 4 57,1 2-34,0 4 17,0 2-29,0 0 197,0 10-224,0-4-40,0 6 23,0-7-6,0 0 168,1 6-33,1-2-169,0 0 7,1-6 134,-1-3-174,-1-4-28,2 1 5,-2-4-21,0-2-18,0-1 0,0 0 102,0 0-1391,0-1 377,1-4-146,0 1-207,2-3-264,-1 1-414,0 0-885,0 0 2750,1 0 0,-3 3 0,0 0 0</inkml:trace>
  <inkml:trace contextRef="#ctx0" brushRef="#br0" timeOffset="30222">19945 5755 9279,'32'-29'241,"-5"6"-56,-14 20-118,-5 2-11,4 0-6,-6 4 40,-1 4-51,-2 2-5,-1 4-6,-2-2 0,0 2-6,-2 0-5,-1 0 17,-2 0-29,-1 0 18,-1-1-1,0 0 12,-1-1 128,-6 6-95,5-8 23,-3 3 22,7-9 5,1-2 18,1 1 206,2-2-268,0-2-39,1-1 16,2-1 6,1-1 17,1 1 0,2-2 0,0 1 167,11-6-156,-5 5 12,10-5-1,-9 5-33,2-1-17,0 1-12,1-1-16,0 1-34,1-1-16,0 1-69,0 0-60,-1 1-101,-1 0-101,-1 2-1663,8-1 2027,-6 2 0,1 0 0,-11 2 0</inkml:trace>
  <inkml:trace contextRef="#ctx0" brushRef="#br0" timeOffset="31814">22424 2945 6775,'0'-9'851,"0"1"-621,0 8 901,0 0-979,3 7-34,-3-2 39,3 7 61,-3-1 68,0 2 55,0 2 34,0 3-44,-1 3-6,-1 4-12,0 2-22,0 3-321,2 2 300,0 2-24,0 2-44,0 3-29,0 1-2095,0 4 2029,1 0-12,0 3-325,0-14 0,0 0 325,0 18-36,0-18 0,0-1 58,0 11 18,1-1 24,-2-12 1,1 1-23,0 0 0,0 1-90,-1-1 1,0 0 25,2 7 0,-1-3-17,0 7 6,1 10-51,0-19 17,0-2 17,0 0 11,0-2 11,0-1 6,0-3-29,0-2 52,1 5-52,0-9 226,0 4-213,-1-9-85,0-2 67,0-1 1964,-1-1-1964,1 1 28,-1-2-22,1 1 867,-1 0-878,0-1 0,0-1-23,0 0-11,0-2 33,0 2-66,0-4 33,0 2-45,0-4-22,0 0-1871,-1 0-85,-2-6 920,-1 1 22,-3-6-308,-1 1 1389,0-2 0,2 4 0,1 0 0</inkml:trace>
  <inkml:trace contextRef="#ctx0" brushRef="#br0" timeOffset="33074">21143 3610 6462,'-2'2'722,"0"0"118,2-2-784,6-1-6,-4 1 12,5 0 0,-5 0-1,0 0-5,0 0 11,1 0 17,0 0 0,1 0 34,0 0-12,2 0-10,2 0-6,0 0-6,1 0-11,0 0-12,2 0 7,0 0-12,0 0-12,1 0 7,1 0-6,0 0 117,17 0-11,1-1-84,7 1-321,-3-3 288,-7 2 11,1-2-573,2 0 551,2-2 16,2 1 11,18-3-22,-10 1-988,13 0 988,-16 1-5,1-1 10,0 1-22,1-1-11,1 0 0,1 0 6,0 1-12,1-1 31,-11 2 1,0-1-9,18-2-796,-17 2 0,0 0 801,14-2-11,1 0 64,-1 0-47,-14 3 0,1-1-20,1 1 1,1 0-443,0 0 0,-1 0 437,-2 1 0,-1 1 8,13-2 0,0 1-11,0 1-95,0-1 112,0 1-1,2 0 12,-1 0-11,-13 0 0,1-1 0,19-1 69,-19 1 0,0 1-74,14-3 4,1 2-194,-15 0 1,1-1 188,19-1-8,-20 2 0,1 0 5,-1 0 1,-2 0 2,21-2-6,-20 1 1,-1 1 16,13-1-5,-1-1 0,-13 2 0,0 0 11,17-2-20,-18 2 1,0-1 13,13-1 0,0 0 6,1-1 14,-13 2 0,2-1-3,3 0 1,1 0-29,0-1 0,0 1 83,-2-1 0,-1 0-66,16-2-6,-2-1 18,0 0-12,-2 2 5,-15 1 1,0 1 11,16-2-26,-19 3 1,0 0 41,9-2 12,-2 1 375,0 1-358,-2-1 123,13-2-107,-12 2 1251,9-3-1026,10-2-236,-21 4 512,16-4-495,-26 5 1461,7-1-1439,-3 2 730,4-1-674,-6 1-83,-8 2-12,-4 0 0,-6 0 189</inkml:trace>
  <inkml:trace contextRef="#ctx0" brushRef="#br0" timeOffset="33074">25399 3110 9912,'-6'0'-1328,"-2"1"1328,0 2 0,4-1 0,0 1 0</inkml:trace>
  <inkml:trace contextRef="#ctx0" brushRef="#br0" timeOffset="35401">22414 3582 8976,'1'-10'370,"0"3"-258,-1 5-5,1 1-1,-1-1-5,1 1 101,-1-3-113,0 1 1,1-1-23,-1 0 0,0 1-16,0-1-7,0 0 1,0-1-11,1 1-6,0-1 0,1 0-6,0 0 6,0 1 6,0-1 55,3-4-55,-1 4 0,2-4 10,-4 4 1,1 0 6,-1-1-1,1 1-11,0-2-5,1 1 11,0-1-12,0 0 6,0 0-16,1 0-6,-1 0 11,1 0-12,0 0 7,0 0 10,1 0-16,-1 0 11,1 0 6,0 0-6,0 1 0,0 0 17,0 0-17,-1 1 22,1-1 0,-1 1 62,2-3-44,-2 2-7,3-3-10,-4 3-12,1-1 6,-1 1 5,1-1-16,-1 0 22,0 0-12,1-1-16,-2 1 6,1-1-6,1 1 0,-1 0-11,4-4-5,-2 4-12,3-3 11,-3 5 11,1-3-22,0 3-33,2-3 33,-3 3-6,1 0-17,-1-1 68,3-2-28,-2 2 6,3-2-7,-3 3-21,1 0 10,0 1 1,1-1-6,-1 1 11,1 0-28,-1 0 17,0 1 17,0 1-17,-1-1 0,1 1 0,-1-1 0,0 2 0,1-2 17,-1 1-11,0-1 16,1 1-22,-1-1 0,1 1 11,0-1-22,-1 2-6,0-1 17,1 0 0,0 1 11,0 0-22,-3 0 22,1 0-11,-1 0 6,1 1 11,-1-2-17,2 1 22,1-1-5,-2 1 0,3-2-17,-3 2 5,1-1 7,0 1 4,4-2-4,-3 2-1,2-1-11,-3 1 17,1 0-12,-1 0 6,0 0 1,0 0 4,0 0-4,1 0 10,-1 0-16,0 1-6,0-1 16,0 0 1,0 0 17,0 0 5,0 0-22,-1-1 0,1 1-6,-1-1 0,1 1 17,-1-1-22,0 1 16,0 0-5,1 0-28,0 0 22,0-1 0,1 1-5,4 0 5,-3 0 6,2 0 11,-3 1-12,0-2-16,0 1 23,0-2-23,1 2 33,-1-1-10,0-1-18,0 2 18,0-1-23,-1 2 0,0-1 5,-1 1-5,2-1-5,-2 0 10,1 0-5,0 1 12,0-1 16,1 1-40,-1-1 12,1 1 0,0 0 12,-1 0-7,2 0-10,-2 0 21,5 0 1,-3 1-6,3-1-11,-4 1-28,0-1 40,1 0-7,-1 0-5,1 0 39,-1 0-50,0 0 6,0 0 21,-1 0-27,1 0 22,0 0 29,5 0-35,-4 0 18,5-1-23,-5 1 5,1-1 6,-1 1 34,8-2-34,-6 1 17,9-2 28,-11 1-33,4-1-6,-5 2-6,0-1-22,0 1 44,0-1-33,-1 0 23,5 1-23,-3-1 22,3 0-33,-2 0 0,-1 1 22,1-1-11,0 0 22,0 1 40,1-1-40,-1 0 1,4 0 10,-4 1-16,3-2 17,-5 2 10,0-1-111,0-1 101,-1 2-12,1-2-11,0 1 40,-1-1-51,1 1 11,0 0-11,0 0 34,3 0-12,-3 0 0,2-1 18,-4 2-18,0 0-22,0 0 0,0 0-62,-1 0 62,0 1 17,1-1-6,-2 0 1,1 1-12,-2-1 22,0 0 68,-1 1-68,0-1 6,0 1-101,-1 0-2649,1 0 1787,-6-1-90,1 3-415,-6 0 1440,2 1 0,2 0 0,2-2 0</inkml:trace>
  <inkml:trace contextRef="#ctx0" brushRef="#br0" timeOffset="37291">22454 3609 6361,'10'-6'599,"-2"0"-420,-8 6 712,0 0-701,11-16-100,-6 10 5,8-12-6,-8 14 1,-1 0-6,1 0 6,0 0-1,-1 0 1,1-1 11,-1 1-11,0 0-6,-1-1-6,1 0 6,0 1-5,-1-1 78,1 0-85,0 0 68,2-2-72,-3 2-29,3 0 6,-3 1 61,5-4-61,-3 3 0,4-3-6,-5 4 11,1-1-11,-1 1 29,3-4-40,-2 3 0,1-2 28,0 0-34,-2 2 0,1-2 6,-1 2-11,0 1-6,0-1 23,2 0-17,-1 1 11,2-2-23,-2 3 1,0-1 0,1 0-1,-1 0 18,2 0 38,1-1-33,-2 1 67,7-3-61,-6 3 5,3-1-11,-5 2 17,2-1-23,-1 2 23,5-2-17,-4 2-11,3-2 0,-3 3 0,1-2-1,-1 2 1,2-2 6,-1 1-1,0-1 0,0 1 12,0 0-6,0-1 0,0 0-11,-1 0 5,0 1-5,1 0-6,-1 0 12,0 0-12,1 1 11,-1 0-5,1-1 22,4 0-11,-3 0 6,3-1 5,-3 1 23,0 0-12,1-1 73,8-1-78,-5 1-11,5-2 5,-8 3-11,-2 1 0,0-1-11,-1 1 11,1-1-12,-1 1 24,3 0-24,-2 1 1,1 0 17,-2 0-23,-1 0 17,0-1 1,0 1 27,2-1-34,-2 1 6,2 0 28,2 0-34,-3 0 1,4-1 22,0 1-34,-2 0 11,2-1 1,-3 1 27,4 0-28,-3 0-5,3 0 17,-3 0-12,-1 1 6,0-1 90,8 1-79,-6 0 6,7 0-12,-8-1 7,0 0-1,-1-2-6,0 2-21,0-2 60,2 0-55,-2 1 6,1 0-18,0 1 6,-3 0-11,1 0-11,-1 0 22,0 1 1,-1 1-7,2 0 6,-3 0-5,0 0 5,0 0 6,0 0 11,0 0-28,-1 0 11,0 0 0,1 0-11,-1 0 23,1 0 10,-1 1-5,0 0 6,0 1-12,1 1 23,-1 0-28,1 1 39,-1-1-34,0 1 51,4 5-50,-2-3-1,2 3 0,-2-5 1,-1 0-12,0-1 6,1 1 16,-1-1-55,0 0 44,1 0-22,-1-1 12,0 0 21,1 0-22,-1-1 6,1 1 17,0-2 22,0 1-56,1-1 33,1 3-44,-1-1 34,1 2-1,-2-2 6,-1 0-17,1 1 12,-1 0-23,0 0 0,0 2-23,-1-2-16,1 2-17,-2-4-22,-1 1-79,1-2-112,-2 1-129,1-2-924,-3 2 398,-1-1-1109,-7 2 437,1-1 1596,-4 0 0,8-1 0,1-1 0</inkml:trace>
  <inkml:trace contextRef="#ctx0" brushRef="#br0" timeOffset="38848">22259 3587 6820,'3'-4'829,"-2"0"740,-1 4-1373,25-29-96,-17 21-21,19-22 5,-23 27 0,2 0 5,0 0-5,0 0-3403,0 0 3392,1-1 0,0 1 61,4-2-72,-2 1 5,2-1 0,-3 3 0,0-1 3404,0 0-3404,0 0 0,1 0 12,0 0-23,0-1 78,4-1-50,-3 1-6,3-2-5,-4 3 17,0-1-17,1 0 134,12-2-146,-8 1-10,8-1 38,-4 4-49,-4-1-1,3 1-6,-6 0-10,0 0 33,3 0-45,0 0-5,1 1 5,-3 0 0,-5 1 39,3 0-22,-2 0 40,4 0-46,-4 0-5,1 0 11,-2 0-5,0 0-1,-1 0 1,0 0 27,4 1-22,-3-1-17,3 1 6,-4 1-6,1-1 6,0 1 0,0-1 0,0 1-1,-1 0-4,1 0-1,-1 1 34,2 1 11,1 1-40,0 0 35,5 3-40,-7-3 6,4 2 11,-3-2 17,1 1 39,6 2 11,2 1-67,0-1-23,-2-1 7,-4-2-12,-2-1 39,-1 0-22,1 0-1,-1-1 24,0 1-7,1-1 18,3 3 10,0-1 6,4 2-33,-6-2 0,1 0-18,-3 0-16,0-1 23,0 1 33,0 1-34,-2-2-5,3 2 28,2 0 50,1 1-39,4 2-56,-3-3 0,-1 0 22,-1 0 1,-2-1-6,2 2 5,6 5 0,0-1-22,3 3 56,-5-4-44,-3-3-7,0 0 18,0 0-23,0 0-23,0 0 23,0 0 0,0 0-28,-1 0 39,-1 0-11,1 1 0,-1-1 0,-1 0 0,1 1 0,-1 1 17,0-1-6,0 1 1,1 0 21,0 0-10,1-1 21,0 0-21,0-1-34,1 1 11,0-1-56,5 4 56,-3-3 11,2 4 11,-5-5-22,0 2 11,-2-1-22,2 1 45,-2 0-34,1 0-11,-1 1-1,0 1 12,0-1 0,-1 1 0,1 0 0,0-1-11,0 1 22,0 0-11,1-1 0,0 0-11,-1-1 11,1 1-11,0 0 11,1 0 56,0 1-45,0 0-11,1 1 0,5 5-22,-4-4 22,4 6-11,-5-5-12,-1-1 12,1 1 0,0 0 11,0 0-45,0 0 23,0-2-1,1 1 6,5 5 6,-4-4 0,4 4 0,-5-5 22,-1-2-22,0 1 11,-1 0 0,0 0-34,0 0 12,-1-1 22,1 1 0,-1-2 0,0 1 11,1-1-11,-1-1 0,0 1-22,0-1 22,-1-1-17,0 1-6,0-1 12,-1-1-56,0 0-6,0 0-78,-2-2-67,0 1-454,0-1 189,-2-1-177,0 0-147,-3-3-1350,-1 0 2157,-5-1 0,4 0 0,-5 0 0</inkml:trace>
  <inkml:trace contextRef="#ctx0" brushRef="#br0" timeOffset="40361">22410 3508 8130,'12'-21'370,"-1"3"-17,-2 9-252,-3 2 17,4-3 0,-4 3-18,0 1 18,1 0-12,-1 0-16,0 0-12,0 1 1,0 0 100,8-4-89,0 2-51,4-1 45,3 3-51,-6 3 1,4-1 0,-5 2-1,1-2-5,-1 1 39,6 0-33,-5 1 11,4 0 0,-7 0-1,0 1 7,-1 0-23,-2 0-6,1 1 12,-3 1 5,0 1 39,2 5-38,-3-1-7,2 3 1,-3-1-1,-1 0-10,0 1 10,0 0 1,0 1 5,0-1 6,0 1-6,0-1 40,1 5-23,0-1-28,-1 1 0,0-2 16,-2-4-4,0 1-18,0-1 12,-1 0-12,1 0 0,0-1 1,1 1 10,-1-1-33,1 1 79,0 3-62,-1-2 39,1 2-23,-1-3 6,0 0-5,-1 0 5,1 0-16,-1-1 5,0 1-12,0 0 7,0 0 117,2 8-101,-2-5 6,2 6-6,-2-8 12,1 1-6,0 0 89,0 4-67,0-3 29,0 4-52,0-6-10,-1 1 5,1 0-39,-1-1 28,0 0-5,0 0 5,0 0 22,0-1-5,0 0 0,-1 0-1,1 0-4,1 0-29,-1 0-3386,1 0 3386,-1 1 34,1-1-17,0 0-12,0 1 1,0-1-6,-1 0 6,1 0 3398,-1 0-3399,1-1 12,-1 0-11,0 0 11,1-1-11,0 1-17,0-1 11,0 0 12,1 1-1,1-1-11,-1-1 0,0 1 17,2 3-16,-1-2-1,1 3-11,-1-3 22,0 1-22,1 0 11,-1 0 12,0 1-1,1-1-11,-1 0 17,1-1-16,0 0-1,1-1 22,0 0-33,-1 0 0,1 1 23,0-1-34,-1 0 22,1 0 0,0 1 0,0-1-11,-1 1 17,1-1 5,-1 0 23,2 3-34,-1-3-11,1 3 34,-2-3 61,5 6-95,-3-4 11,3 4 17,-5-7-16,1 1 10,-1 0-22,-1-1 22,3 2 1,-2-2 83,6 3-44,-7-4-29,4 1 7,-4-3-18,-1-1-5,0 1 16,0-1 18,2 1-51,-2-1 0,1 1 0,0-2 11,-1 1-33,0-2-18,0 1-32,-1-1-63,0 0-61,1 0-123,-1 0-146,1-2-201,-1 1-270,0-3-1652,-1-1-89,0 1 2677,-2-2 0,1 4 0,0 1 0</inkml:trace>
  <inkml:trace contextRef="#ctx0" brushRef="#br0" timeOffset="43654">22402 3626 6372,'3'-3'644,"-1"1"795,-2 2-1327,21-35 0,-13 23 0,16-27-11,-19 32 5,-1 1-15,0-1 77,3-1-90,-2 1-5,1-3 5,0 3-16,-1 1 0,0-1 44,4-2-61,-2 2-6,2-1 0,-1 3 45,4-2-50,-3 3 5,5-1-5,-5 2 5,1 0 0,0 2 6,0 0-12,0-1 18,0 2-1,-1-1-5,1 1 17,-1 0-12,0 0-11,0 1 12,-1 2 10,1 0 12,0 3 0,-1-1-12,1 2 1,-1 1-12,2 0 12,-2 1-12,0 1 12,-1 0-6,0 0-17,-1 1 0,0 0 23,2 7-40,-2-5 6,2 5 6,-2-7-6,0 1 6,1 0 50,5 10-45,-3-8-11,3 7 0,-5-11 39,4 11-33,-4-8 16,3 8-28,-5-9 79,2 5 17,1 1 16,1 5-61,-1-4 12,0-3-29,-2-5-6,-1-1-5,0 1 33,4 9-22,-2-2 0,2 3-33,-4-6 27,-1-4 17,-1-1-33,1 1 22,-1 0-11,-1 0 11,1 1-17,-1 0-11,1-1-11,0 0 11,0 0-17,-1-1 6,2-1-1,-1 0-32,1-1 32,0 0 24,-1 0-12,1-1 0,-1 0 0,1 0 0,0 0-12,-1 0 18,0 1 5,0 0-5,0 1 11,1 0-6,-1 0-17,0 0 34,1 4-67,-1-4 39,1 3-6,-1-5-22,0 1 34,0-2-23,0 0-22,0 1 56,2 2-23,-2-1 40,4 5-40,-4-4-11,3 1 12,-1 0-23,-1-2 39,2 4-17,-2-5-10,1 1-1,-2-2 11,2 0-22,-2-1 51,1 1-29,-1 0 0,1 0 23,1 4 11,1 1 6,1 2-34,-1-3 22,0 2-39,-1-6 23,-1 2-6,0-2-17,-1-1 40,1 0-29,-1 1 79,1 3-62,0-3 11,1 4-5,-2-4-28,1 1 5,-1-1-10,0 1-1,0-1 17,0 1-17,1-1 28,-1 0-16,1-1 5,-1 1-28,1-1 22,0 0-22,0 0-11,0 0 50,0-1-22,1 1 39,-1 0 0,3 2-56,-3-2 0,3 2 0,-3-2-28,0-1 84,0 0-39,0 0-6,0-1-11,2 2-39,-3-2-6,3 2 0,0 2 34,1-1 11,1 1 11,-3-2 6,-1-2 56,2-1-62,-1 0 6,1 1-6,-1-3 62,1 1 11,1-1-73,0 0 22,-1 0-5,-2 0 0,0 0-16,0 0 32,-1 0-4,1 0 16,-1 0 5,0 0-21,-1 0-12,3-2 56,-2 1-50,1-3 33,0 2 28,0-3-33,1 1 50,1-3-45,-3 1 11,1-1-27,-2 0 61,1-3-68,-1 1 7,-1-6 10,0 4-61,-1-3 17,0 2-17,0 1 0,0-2 34,-1 0-34,0-2 17,-1 1-17,0 0 0,-1-1 16,1 0 18,-3-8-34,2 6 0,-1-4 39,2 6-39,-1 0 0,2 2-56,-2-8 56,1 6 0,-1-5 0,1 6 17,-1-1-34,0 0 17,0 0 0,-1-1-33,0-1 49,-1 0-49,0-1-18,-2-8 23,2 6 28,-1-7 0,2 9 0,0-1-33,-1-10-18,1-2 7,0 0 44,1 1-17,2 10-112,0-8 79,0 5-29,1-7 46,1 8-12,1 0 28,2-1-50,-1-1 39,1 1-6,1-1 1,0 1-12,4-11-6,-2 9-331,2-9 354,-2 12-28,-3-1 12,0 2 4,0-2-22,-1 1 6,0-2 45,0 1-17,-1-1-28,2-10-45,0-3 73,2-8-28,-1 9-17,-2 4-95,2 1 112,-2 9 17,3-8 17,-3 11-57,0 1 366,1-7-287,0 6 0,-1-5 17,0 7-17,-1 1-17,1 2 56,-1-1-27,0 1-24,0 0 12,0 2-84,1-5 56,-2 5 17,2-2 0,-2 6-6,1 0-28,0 1-16,0 1-113,1-1 62,1 0 101,0 0-39,0 2 5,-1 3-45,-1 0 6,0 2-84,1-1 112,0 1-11,0 1 28,-1 1 5,0 2 12,0 1 11,0 2 44,3 5-22,-1 0 12,2 6 38,-1-2-16,1 2 11,0 4 6,0 3-40,1 3 12,1 4 5,0 1-530,7 16 524,4 3-21,1-3 18,-7-21 1,1-3 14,1 3 11,4 7-17,-7-13 34,-1 1 123,8 23-146,-9-14-744,7 17 716,-10-22 28,-1 0-22,-1-1-5,2 12 16,-3-9-39,2 7 22,-3-11 18,-1 0 44,2 21-45,-3-16-547,3 14 536,-3-21 17,0 0 450,1-1-439,-1 0-28,1-1-12,1-1 726,-1-1-714,1-1-28,1 7 0,0-5-28,0 4 28,-1-8 28,1 7-56,-1-5 637,2 5-609,-1-7 0,0-1 84,1 0-84,1-2 0,6 8 0,-5-9 0,5 5 0,-6-11-56,1 0 28,-2-2 28,1 0 0,0-2 0,0-1 56,1 0 0,0-1 56,4-4-84,-3 1-12,4-5-4,-3 2 44,0-2-56,0 0 0,-1-2 0,1-1-12,-1 0 24,0-3 4,2-7-32,0-6 16,0 0 0,-2-1-12,-4 8-16,-1-2 0,0-1 0,0-1 56,0 0-100,0-23-3332,-1 17 3404,1-17 28,-1 21-159,1 1 41,-1-1 79,1 0-45,1 0 28,-1 1-17,2 0-11,1 0-28,0 0-11,1-2-2146,1 1 2207,-1-1 6,1 0 2242,-2 0-2214,1-12 69,0-3-203,-1 2 95,0 3-34,-3 13 23,1 0-40,2-19 68,-2 15 2959,2-15-2988,-3 20-22,-2 1 23,2-1 28,0 0-12,0 1-22,1-1 6,0 1-3302,1-1 3285,0 1 22,-1 1 6,1 1-17,1 2 319,-1 1-280,0 2 23,0 1 28,0 1 3346,-1 2-3391,1 0-17,-1 3 28,3-2 0,-2 3 11,2 0-22,-3 4 0,0 0 0,-1 2-84,1 0 72,-1 1-33,2 1 90,-3 1-34,1 2 22,-1 2 1,2 1 5,-1 2-6,1 1-11,1 1-11,0 2-3392,2 1 3403,-1 1 12,1 0 10,-1 0-66,2 1 55,-1 1-22,0 0 11,0 1 62,1 9-39,-2-5 83,3 18-55,-5-15 3397,0 11-3364,-3 3-39,0-7 28,-1 11-746,0-12 713,0 0-29,0 1-11,0 1 28,0-1 1,-1 13-29,0-13 50,2 19-49,1-24 10,2 6 17,0-13-16,2 0-146,0-1 134,0-1 17,1 0-45,0-2 56,1-1 73,7 12-101,-4-11-22,5 8 11,-7-14-2648,1 0 2648,-1-2 131,5 2-120,-4-3-11,3 0 28,-4-4 6,1-2 61,3 0 3314,-3-1-3370,2-2-22,-4 0 11,0-3 84,5-8-95,-5 3-6,4-8-11,-6 5-39,3-16 11,-2 8-293,3-13 310,-5 14-6,4-13-11,-3 8 11,3-10-11,-3 9 17,0 1 11,-1-1-17,0-2 45,-1 1-11,0-1-34,0 2 34,-1 1-34,1 1 17,-1 1-11,1 1 22,0 1-11,0 1 17,0-2-17,-2 2-17,2-2 17,-1 1 17,2-1-6,-2 0-39,1 0-56,2-10 73,1-3 11,1-1-515,1 2 476,-3 10 50,1 1 24,0 1-46,1 1-38,-1 1 33,1 2-7,0 1 12,0 0-17,1 0 17,-2 0 0,1 1 548,-1 1-475,0 1 231,-1 3-270,1-3-45,-2 5 34,1-1-12,-3 5 28,-1 0-28,0 0 11,0 2-22,-1 0-6,0 2-67,0-1-28,1 2 101,0 5 22,0 0-11,1 11 0,-2-8 22,1 6-22,-1-6 39,1 0-50,-1 0-17,1 0 28,0 0-33,-1-2 33,0 0-12,0-3-16,-1 0-2772,1-2 2010,-3-5-123,1 2-303,-1-4-1387,1 5 2603,1 0 0,0 0 0</inkml:trace>
  <inkml:trace contextRef="#ctx0" brushRef="#br0" timeOffset="120339">14327 3644 9794,'-6'-14'684,"2"3"-556,4 11 108,0 0-169,-1 4 11,1 2 17,-2 5-5,1 3 0,0 2-6,-1 4-12,1 4-10,0 2-444,1 2 438,0 3-23,0 3 62,0 1 17,0 3 12,0 2 27,-1 1-45,1 2-1692,0 0 1687,1-1 11,-1-1 5,0 0 1,1-3-422,0-1 405,1-3 0,1-2 11,-1-4-28,2 0-39,0-4 39,0 0-23,1-3-50,-1 0 84,2-1 323,-1-2-345,0-1 0,-1 0 16,1-1-27,-2 0-28,1-2-1,-1-1-44,0-1 11,-1-1 1653,0-1-1687,-1-1 530,0-2-569,0-1-371,0 2 164,0-5-56,-1 3-39,0-6-2264,0 1 1715,-2-6-370,1 1 1294,-2-4 0,2 4 0,0 2 0</inkml:trace>
  <inkml:trace contextRef="#ctx0" brushRef="#br0" timeOffset="121314">13986 4213 6255,'-3'8'789,"1"-3"-610,2-5 896,0 0-991,27 11 0,-16-8 6,24 7 11,-24-9 0,3-1 78,20 0-146,-11 0-549,16 0 550,-14 0 5,2 0-183,1-1 189,3-2-1,1 0 68,20-2-44,-11 1-784,-3 0 0,0 0 783,8-1-34,-15 2 1,0-1-73,14-1 95,-12 0 0,1 1 0,21-4-493,-19 4 0,0-1 488,16-2-1,1-1-11,1 1-5,0 0-1,1 0-417,-1 0 420,-15 2 1,0 0-15,-9 1 1,1 1-280,8-2 1,0 0 301,16-2 14,-15 1 0,0 1-29,-9 0 1,0 0 3,10-2 0,-2 1-222,18-3 263,-19 2 1,1 0-42,-10 3 0,0-1-174,8-2 1,-1 1 217,11-2 6,-4 1 283,-2 0-272,-2 3-6,-3-2 1234,-2 2-1233,-4 0-1,-3 0 322,-3 0-366,-4 1-23,-3 0 1,-4 1-46,-3 0 2033,-4 1-1988,-2 0 308,-2 1-464,-1-1 603,-6 1-766,0 0-30,-6 0-261,0 0-123,-2 0-175,-3 1-4902,2 0 5788,0 0 0,7 0 0,2 0 0</inkml:trace>
  <inkml:trace contextRef="#ctx0" brushRef="#br0" timeOffset="123066">14295 3766 8618,'4'0'544,"-1"2"-416,-1-1 1,0 2-17,1 0-11,0-1 5,0 1 1,0 1-12,0 0 0,1 0 0,-1 1-5,0 0 89,3 2-100,-2-1-1,2 1 12,-2-1-18,0 0 1,1 0-6,-1 0-11,1-1 6,0 1 11,0-2 11,0 2 0,0-2-6,1 0 1,-2 0-23,1 0-6,-1-1 6,2 0-6,-2 0 6,1 0-16,-1 0-7,1 0 18,-1 0-12,1 0 17,0 0-17,0 1 0,1 0-5,0 0-1,-1 0 63,3 1-46,-3 0 62,4 3-55,-4-4-13,2 3 18,-3-4-12,1 1 46,1 2 38,3 1-95,-2-1 40,4 3-51,-6-5 11,2 1 17,0-1-28,-3 0 5,5 1-33,-5-3 12,3 2-1,-3-1-6,1-1 23,2 2-5,-1-2-6,1 1-6,-1-1 6,0 0 16,2 0-10,-1 0-7,0 1-16,-1-2 12,-1 1-12,0-1 0,1 0 5,-1 0-5,1 1 0,1-1 23,-1 1-23,1-1 5,1 0 18,-1 1-23,1-2 0,1 1 5,0-1 6,0 1-27,1-1 4,-1 0-4,1 0 16,-1 0 16,0 0-4,1 0 4,-1-1-44,0 1 28,0-1 12,1 0-12,-1 0 22,2 1-11,-2-1-11,1 1 0,-1-1 17,1 0-17,0 1-6,0-1 12,0 1-6,0-1 0,-1 0 0,5 0 0,-5 1 0,4-1 22,-5 1-22,-1 0-22,0 0 33,1 0-22,-2 0 11,1 0 50,3 0-50,8 0 12,-5 1-12,4-1-23,-2 2 34,-5-1-22,9 1 22,-11-1 23,6 0-45,-6 0-12,2 1 23,-3-1 23,0 0-23,0 0 22,0 1-22,0-1-45,1 1 45,-1-1 0,1 0 23,4 0-23,1 0 0,0-1 0,-1 1 0,-3-1 56,9 0-51,-6 0 18,6 1-23,-7-1-3454,-2 0 3454,1 1 0,0-1 0,-1 1-22,1-1 33,-1 1 0,0 0-22,0-1 3448,5 1-3432,-3-1-5,3 0 0,-4 0 23,1 0-23,-1-1 22,7 1-11,-5-2 1,5 1-1,-6 1-56,-1-1 56,0 0-11,-1 0 11,2 1 45,2-2-50,-2 1-6,2-1 45,-4 1-34,0 0 11,-1-1 1,1 1-3426,-2 0 3425,0 0-5,-1 1 16,0-1-33,-1 1 23,-1-1 10,0 1 63,0-1 3329,-1 1-3374,1-1-7,-2 1 85,-1 0-2700,1 0 0,-1-1 1</inkml:trace>
  <inkml:trace contextRef="#ctx0" brushRef="#br0" timeOffset="123781">17004 3646 8069,'1'-5'453,"-1"1"1984,0 4-2302,-10-7-18,7 6-10,-8-3 122,9 11-83,1 2-6,-1 5 28,0 2 5,2 2 18,-1 4-11,1 2-52,0 4 7,0 2-537,0 1 553,1 4-5,-1 1 100,2 17-190,0-11-6,0 11 18,0-17 16,-1 0-6,1-1-3137,-1 16 3115,1-13-17,-1-9 0,0 0 0,0 2-16,1 15 5,0-23-17,0 6 22,1 0-16,-1-11 349,2 9-377,-3-16 11,0 0-17,-1-5 3387,0-1-3432,0-1-66,0-1-24,0 0-189,-2-1-79,0-1-196,-2-1-186,-2 0-94,1 0-72,-2 0-131,1-2-441,-1-3 692,2 0 0,2 1 0,1 1 0</inkml:trace>
  <inkml:trace contextRef="#ctx0" brushRef="#br0" timeOffset="124465">16737 4065 8786,'11'-1'303,"6"2"-242,-4 2-5,6-1 62,4-1-6,5-1-78,0 1-12,1-1-11,-9 0 6,1 0-11,0 0 10,1 0 1,-1 0 11,2 0 11,11 0-33,-8 0 22,20-1-6,-19 1-458,8-2 464,-9 0 39,13-2-5,-8 1 11,10-2 100,4-2-94,-10 2-875,12-3 886,-12 3-12,2-2-10,0 2 88,18-4-88,-12 2-1076,12-1 1064,-16 3-6,-1 0 0,-1 0 18,1 1 77,14-2-388,-12 2 302,-6 1 0,-1-1-3,7 1-982,10-3 965,-17 3 28,-1 0 476,-2-1-487,-2 1-23,-1-1-21,-3 0-1,-3 2 960,4-1-988,-7 1 308,-1 0-342,-8 2 1706,-4-1-1744,-1 1 268,-3 0-263,0 0-208,-5 0 52,0 0-85,-4 0-1608,-11 1 1933,4 1 0,-2-1 0,9 1 0</inkml:trace>
  <inkml:trace contextRef="#ctx0" brushRef="#br0" timeOffset="127773">16960 4130 7968,'-8'0'521,"2"0"-370,6 0 253,0 0-370,0-4-18,1 1 1,-1-3 6,2 0-12,0 1 0,1-2 0,-1 2 6,0 0-6,0-1-11,0 1 11,0-1-11,0 0 6,1 0 0,0-3-1,0 2-5,1-3 23,-1 3-18,1 0 1,-1-2-6,0 1 0,0-1 11,0 0 0,0-1 12,0 0-7,0 0 12,0 1-5,0-1 10,-1 1-10,0 0 5,-1 1-6,1 0 6,-1 0 23,1 1-18,-1 0 1,0 0-1,-1 2-16,1 0 6,-1 1 5,1 1-6,-1 1-145,1 0 145,1 4 12,0 0 5,1 3-5,0 0 10,-1 2-27,2 0 11,-1 2 6,1 0-1,0 1 18,1 0 10,0 0 7,1 1-1,0 1-6,0-1-5,2 7-28,-2-4-5,2 3 22,-4-4-6,1-1 17,-1 1-17,0 0-5,0-1-6,-1 0-12,0-1 7,1 1 50,2 8-45,-3-8-12,2 9-4,-3-11 21,1 5 23,0 7-39,-1-5 0,1 2 11,-2-6-28,1-4 11,-1 3 0,1-4-11,-2-1 28,1 1-11,-1-1-6,0 1 6,1-1 5,-1 0-10,0 0 10,1-1-5,-1 0-3409,1 0 3409,-1-1-1,0 0 1,1-1 0,-1 1-6,1-2 6,0 1 11,0-3 3616,0 0-3504,0-1 6,1 0-90,0-2-17,0-1-17,0 0 1,-1-1-7,1-1 12,0-1-11,0 0 0,-1-2-6,1-1-16,-1-1-12,1 0 0,-1-2-5,1-1 5,-1 0-11,1-2 5,0 0 12,1-7 11,-1 6 6,1-4-12,-2 7 12,0 2-12,-1 2 1,1-1-7,-1 1-32,2-7 21,-1 6 6,1-4-5,-1 6-3381,1 0 3375,0-1 22,0 0-5,0 0 11,0 1 17,-1-1-17,1 1-17,0 1 3409,0-1-3409,0 2 0,0-1 1,1 2-3399,-1-1 3404,1 2-6,-1-1 12,1 1-7,1 0 12,-2 0 0,1 1 0,0 1 3404,0-3-3399,0 2-10,0-1 5,-1 2 5,0 0-5,0 1 0,0 0 0,-1 1-5,0-1 5,1 1 0,-1 0 5,2 2-5,-1 1 17,1 2-11,0 1 5,0 2 0,1 0 6,-1 2 0,0 1-6,0-1-11,0 0 11,1 4 6,-1-3 22,1 2-22,-2-5 0,1 0-1,-1 1-4,1-1 27,1 6-39,-1-5 0,1 5 5,-2-7-5,0 0 12,0 0-7,0 0-5,0-1 6,-1 2-1,1-1-16,2 11 11,-1-8 0,2 7 0,-2-11-5,-1 0 5,1-1 0,-1-1-12,0 0 12,0-1 0,0 1-5,1-1 5,-2-1 0,1 2-28,-1-2 22,1 1 1,-1 0-1,1 0 17,-1 0-5,0 0 11,0-1 11,0 0-28,1-2 0,-1 1-17,0-1 17,1 1-6,-1-1 1,1 0 10,-1 0 6,2 0 6,-2 0 11,1 0-5,-1-2-1,1 1 45,1-5-39,1-2-17,-1-2-5,3-11-6,-3 7-22,1-7 10,-2 7-3380,1 1 3381,-1-2 22,0 1-16,0 0-1,1-1 6,-1 1 6,0 0-12,-1 0 3398,1-6-3392,0 4 0,1-3 6,-1 6-6,0 1-39,2-9 33,-2 7 23,2-5-23,-1 5-11,-1 4 17,1-2-22,-1 4-12,1-3-5,0 3-28,2-5 33,-1 6 12,2-3-17,1-1 22,-1 3 11,1-3 1,-1 4-6,1 0-1,-1 2 7,0 0-1,-2 3-16,1 0 5,-2 1 0,1 0 0,-1 1 6,1 5 6,-1-1 5,2 6 0,-2-2 16,1 2 1,-1 1 6,1 0 21,-1 2-27,0-1-17,1 2 11,-1-1 6,0 1-17,0 0 6,0 0-6,1 1-34,-1 1 34,0 0 0,0 0 0,0 0 0,1-1 6,0 1-6,-1-2-6,0-1 12,1 0-6,-1-1 0,1 0 11,-1-1 11,4 11-22,-3-10-39,3 9 39,-4-12 0,1 1-5,-1-2-7,2 4 7,-2-4-6,2 2 27,-2-6-27,0 2 11,0-3 0,0 1 0,0-2 0,-1 1 0,1-1-11,0-1 0,0 0 22,-1 0-22,0-1 56,-1 0-29,0-2 40,0 0-28,1-1-16,-1-1 4,0 0-4,0-2-7,0 1 1,0-2-17,0 1 5,-1 1-16,1-1 10,0 0-10,-1-1 16,1 0 12,1-1-6,-1 0 22,0-1-22,0 1 12,0-2-12,0 1 16,1-2-27,-1 1 6,0-2 5,1 0-17,1-7 0,-1 4 17,2-6-11,-2 6 11,1 0-17,-1 1 17,1 0-6,-1 0-5,0 1 11,0 0-11,1 0 28,-1 1-12,0 1-10,1 1 16,-1 1-22,0 1-6,-1 3 0,1 0-5,-1 2-17,1 0 11,-1 2-23,0 1 29,1-1 5,-1 1 0,1 0 6,0 0 5,0 0-5,0 0 6,1 0 10,-1 0 1,1 0-6,-1 0 11,1-1-5,-1 0-1,1 1-5,-1-1 0,1-1-11,0 2 11,1-1 28,0 0-22,0 2-1,-1 0 6,0 3 1,-1-1-1,1 3 34,0 2-40,-1-2 12,2 4-17,-2-4 0,0 2 0,1 0 0,0 0 6,-1 1-1,1 0 18,0 2-18,1 0 23,0 6-22,1 4-6,2 6 0,-1-5-11,1 4-1,-3-11-4,1 4 10,0-1-11,-1-5 34,0 3-28,-1-5 11,0-1 11,0 1-11,0-2 0,1 5 0,-1-5-17,1 3 12,-1-6-7,-1 0 1,1-1 6,0-1 10,-1 0 6,0-2-5,0-1 5,-1 0 6,1-1 33,0 0 1,-1-1-18,1 0-5,-1-2-11,0-3-11,1-4-6,-1 0 0,1-4-6,-1 3 1,1-1 5,-1-1-6,0-1 0,1-2-5,-1 1 6,0-2-7,1 1 18,0-2-12,0 0 6,0 0 0,0 1-5,1 0-6,-1 1 11,0 1 0,0 0 11,0 2 0,0-1-5,0 1-1,0 2 6,-1 0-11,1 1 0,-1 0-16,0 1 10,0 0-22,0-3 28,0 4 0,-1-2 0,1 4 0,0 0 0,0 0 0,0 0 6,0 1 16,-1 0-16,1 2-12,0 0 0,0 1-27,0 1 16,0 1-11,1 0 17,0 0-12,0 0 1,1 1 22,-1 1-17,2 2 34,-1 3-11,-1 1 10,1 2 7,-1 1 5,1 1 11,0 9-39,0 5 17,0-1-17,-1 2-11,0-9 22,-1 0-11,1 0 5,1 0-5,0-1 12,0 0-7,0-2 6,1 0-11,0-1 0,0 1 6,2 3 0,-1-4-18,3 7 12,-2-10 0,2 3-16,-3-6 4,0-1-4,1-1-12,-1 0 16,-1-1-156,5 0 51,-4-2-85,2 1-1248,-5-3 1080,0 0 0,-1-1 0</inkml:trace>
  <inkml:trace contextRef="#ctx0" brushRef="#br0" timeOffset="128631">16881 3857 8674,'38'-17'313,"-4"3"-222,-11 12-63,-3 1-17,9-1 6,-6 1-6,2 1 0,0-1 6,0 1 0,11-2-12,-8 2-538,8-2 545,-12 1 21,26-1-22,-18 0-11,20 0-5,-23 1-18,13-1 1,-10 1-6,10 0-3120,-15 1 3120,0 0-6,-2 0-114,0 1 120,0-1-57,12 3 40,-8-2-78,21 3 78,-21-2 12,7 0 10,-15-1 18,0-1 5,-1 0 5,-2 0 273,0 0-267,-2 0 3322,0 0-3333,-2 0 196,7 0-201,-7 0-6,4-1-1,-6 0-4,-3 0-1,-1 1-22,-2-1-17,0 1-17,-2 0-28,-1 0-17,-1 0-179,-1 0 1,-1 0-1</inkml:trace>
  <inkml:trace contextRef="#ctx0" brushRef="#br0" timeOffset="129708">16839 4363 8287,'30'0'353,"-5"0"-247,-13 0 46,9 0-113,-4-1 11,8-2-10,-4 0-1,1-1 1,2-1-815,2 0 803,1 0-408,0 0 402,1 1-11,-2-1 6,2 2 0,11-3-17,-8 2 0,9-1 6,-11 2-1,-1 0 1,1 1-1,-1 0-5,0 1-203,-1 1 203,0-1-6,0 1 6,-1 0 0,9 0-6,1 2 6,0-1-5,5 5 5,-17-2-11,11 4-1,-16-2 7,4 0 761,-8-1-762,-1 0 6,1 0 6,-1-1 428,0-1-429,1 0-5,-1-2 231,0 0-215,-1-1-4,-1 0 16,4 0-28,-4 0 5,2-1 6,-5 0 6,-1 0-6,0-2 6,0 1-6,-2 0 1,0 0 4,0 0-10,-1 1 0,-1 1-1,0-1 1,0 0-6,0 0 0,-1 1 0,0-1-6,0 0 1,1 0-1,1 0-5,0-1-12,0 1 12,1-1-17,1 1 17,-2 0-11,2 0 5,-3 0-11,0 1 5,0 0 1,-1 0-6,1-1-11,-1 1-6,0-1-17,0 1-112,2 0 56,-2-1-10,2 1 4,-2-1-16,1 0 6,-2 0-17,1 1-12,-1-1-10,0 1-34,0 0-118,0 0 88,-1 0 0,0 0 0</inkml:trace>
  <inkml:trace contextRef="#ctx0" brushRef="#br0" timeOffset="132727">19123 3621 9078,'-2'-33'576,"-1"7"-475,3 26 84,0 0 129,1 8-107,0 1-11,0 10 117,1 14-178,-1-1-1120,1 15 1108,-2-5-11,1 4 17,-1 4-40,1-11 1,-1 2-68,0-9 1,1 0-606,-1 11 0,0-1 600,1-10 0,-1-2-6,1 0 0,0 0-3,0 0 1,0 0 8,1 26-6,1-2 22,-2-20 1,1 0 0,0 14-18,0-18 1,0-1-183,0 5 177,0-3-6,1-2-5,-1-5 0,1-1-16,-1-4 4,1-1-16,-1-3 907,-1-3-957,1-1 1249,-1-3-1345,-1-2 229,1-2-313,-1-2-1259,0-1 788,-2-4-133,0 0-421,-3-5 1283,2 1 0,1 3 0,1 1 0</inkml:trace>
  <inkml:trace contextRef="#ctx0" brushRef="#br0" timeOffset="133298">18641 4330 6647,'-6'-3'408,"0"1"-251,6 2 879,0 0-969,40-9 0,-21 5-502,34-7 519,-31 8 34,4-1 28,2 0 5,4-2-5,2 0-28,4 0-32,-8 2 1,1-1-14,18-2-42,-16 3 0,-1 0-703,17-1 728,-1-1-1420,4 0 1425,0 0-10,4-2-23,-28 5 0,1-1 2,0 0 1,1 0-3,1-1 0,1 1 6,0-1 0,0 1-1,2-1 1,-1 0 2,1 0 1,1-1-1,0 1 0,0-1-5,0 0 0,0 0 2,0 0 1,1 0-1213,15-3 1,1 0 1225,-12 2 1,0 0-1,12-3 1,-1 0-204,-13 3 0,-3 1 203,1 0 1,0-1 11,16-2 0,-1 1-37,-12 2 1,-1 0-9,11-2 0,0 0-3,-17 2 0,-1 2-6,-1-1 1,1 1-625,9-2 1,0 0 618,-11 2 0,0 0-3,7-1 1,-1 0 636,8-1-654,-9 1 0,-1 1-2,7-2 227,-10 2 0,-3 0-227,-3 1 315,3 0-388,-9 0 2372,1 2-2467,-12 0 22,-3 1-448,-3 0 2512,-6 2-3426,-2 1 778,-4 1 1,5-1-1,1-2 1</inkml:trace>
  <inkml:trace contextRef="#ctx0" brushRef="#br0" timeOffset="136498">19139 4312 8427,'1'-18'146,"4"-2"-107,2 10-11,3-4 0,-3 4-6,1-1-10,1 1 4,-1 0 7,5-4-12,-4 5 6,3-5-6,-3 6 6,-1-1 0,-1 1 5,-1 1-5,0 1 5,-1 1-11,-2 1 1,1 2 21,-2 0 46,0 3 0,-1 3 94,2 12-150,-1-3-12,0 9-5,0-6 16,2 15-22,0-11 0,2 11 11,1-11 6,-2-6 5,4 3 6,-3-7 12,2-2 16,-1-1 22,1-3 79,3-2-96,-4-1-21,3-4-12,-4-1-12,-1-3-4,-1-2-7,1-1-5,-2-2-5,-1-1-7,0-2 7,-1-1-40,0-15 28,-1 12 0,1-12 6,0 18 11,0 0-11,0-3 5,0 5-5,1 0-6,0 5-5,0 2-12,0 1 23,0 2 6,1 0 5,0 1 5,-1 1 18,4 6-23,-2 1 0,3 5 5,-2-1-10,0 3-7,1-1 24,0 1-3410,0 1 3404,0 0-6,1 0 0,0-2 0,1-1 11,-1-2 6,0-3 11,-1-2 3414,0-2-3392,-1-2 12,0-2-12,0 0-16,-1-3-12,0-2 12,0-3-17,0-3-6,-2-2 0,1-2-11,-1-2-17,-1 0 12,0-1-6,0 0-6,-1-1 17,1 1-28,-1-9 17,0 5-12,3-23 23,1 16 0,1-5-5,0 15-1,-1 10 0,0 2-16,0 2 5,-1 3 12,2 1-12,-1 2 17,1 3-6,0 2 1,1 4 10,0 3-5,1 3-5,-1 3-1,3 12-5,-1-6 11,3 9-668,-2-10 668,0 0 6,1 1-1,-1-1-5,2 1-117,2 7 123,-2-9 11,2 5-6,-6-12-5,2-3 10,-2-1 7,0-4 675,0-1-603,1-4 92,-2-2-147,0-5-12,-2-4-17,0-3 0,-1-3-5,0-2 5,-2-4-11,1-1 0,-2-4-11,1 0-17,-1-3 0,1 0-12,-1-3-620,1 0 604,0-2 0,0-2-56,2-18 78,0 12 0,3-13 18,-1 18 10,2 1 6,0 5-17,0 3-142,3 1 131,-2 11 11,0-1-5,-1 12-6,-2 1 11,1 3 620,0 3-592,0 4 139,1 4-133,-1 6 11,1 4 17,3 22-17,-3-6-1359,3 18 1348,-3-13-6,0 4 11,0 0-10,0-1-12,1 1 5,0-1-27,0-1 27,0-1-531,1-5 526,0-2 17,0-4-11,1-4 5,0-4-6,-1-3 12,1-2 11,3 0-5,-3-7 61,7 0 1228,-8-8-1189,8-10-72,-7-2-12,3-10-5,-5-1-29,1-5 18,-1-2-12,0-5 315,-1-4-304,-2-5-1389,1-3 1350,-2-5-16,0-2-29,1-4-33,0-2 16,0 13 1,1-1 55,-2 10 1,1 0 16,1-11 1,1 1-1,-3 13 1,1 2-9,-1 0 0,1 1-31,5-26 17,1 6 25,-4 18 0,1 1 20,3-9-28,1-3-66,-6 25 38,-1 7 11,-2 5 28,-1 3 269,0 6-230,0 2 1371,1 8-1404,-1 5-12,4 22 23,-2-5-315,0-10 0,-1 3 320,1 8 1,1 1-687,-2-7 0,1 1 669,2 14 1,-1-1-749,0-10 0,-1-1 745,1 2 1,0 0 5,0 1 1,1-1-9,-1 0 0,0 1-3,0-1 1,0 0-1,0-3 0,1 1-6,1 12 1,1-1 8,-2-13 0,0-1 0,2 8 0,0-2 17,4 6 0,0-5 11,1-8 17,0-5 11,1-7 28,-1-6 570,5-4-570,-5-5 1146,3-6-1168,-6-3 1855,1-7-1883,-1-3-12,-1-5-10,1-4-1016,0-6 993,-1-5 17,-1-6-23,0-5-1583,0-7 1580,-5 25 1,1-1-26,0-2 0,-1-1-31,1-3 1,0 1-15,0-3 1,0-1-9,1-1 0,0-1-1260,-1-1 1,2 0 1295,-1-1 1,0 0 22,0 0 0,0 0-271,-1 1 1,-1 1 311,0 0 1,-1 1-3,-1 2 0,0 0 0,-1 1 0,1 1-20,-1 1 1,0 1 8,0 1 0,0 2-1,0 0 1,1 2-22,2-23-32,1 14 1,1 1 19,1-6 17,5-14 6,-5 38 471,-1 5-499,-2 4 1014,0 5-997,0 4 3040,0 6-2946,0 5 1248,1 7-1180,-1 8 11,2 9-619,-1 11 546,-1 1 1,1 2-1156,-2-6 1,0 0 1087,0-2 0,1 3 0,-1-2-17,0 11 1,0 0-7,0 1 1,0 4-21,1-4 0,-1 4 0,0-2-634,0-13 0,0-2 0,0 1 664,1 11 0,0 3 0,0-5 4,0 0 1,0-4 8,0-2 0,0-1-322,0-4 1,0 1 315,0 8 1,1-1 5,-1-14 0,1-1 11,0 7 0,2-3 12,3 2 16,2-8 11,-1-9 302,0-5-279,1-7-12,-2-5 1495,1-6-1528,-2-7-23,1-7-16,0-8-11,0-7-23,0-8 304,-1-8-394,0-10-16,-5 25 0,1-3-840,0-4 0,0-4 1,0 0 670,1-9 1,0-1 155,0 3 0,1-2 0,-1 2-264,-1 9 1,0 2 0,0-1 473,0-1 1,0-1 0,0 1-288,0-1 0,0 1 1,0 0 322,-1 0 0,1 0 0,-1 1 30,2-18 0,1 1-87,-2 3 1,1 1 10,-1 4 1,1 1 5,0 4 0,0 1-6,0 3 0,0 2-11,1 2 1,-1 2-12,1 3 0,0 0 0,2-7 0,2 1 318,-1 6 1,0 1-325,0 0 1,0 3-4,6-7-10,-6 20 1970,-1 6-1769,4 5-11,-2 6 50,4 8 17,-3 7-39,1 9-974,1 10 974,-1 10-118,-6-18 0,-1 1 351,1 6 0,-1 1-368,0 4 0,-1 5-24,1 4 0,-1 5 1,1-1-560,-1-9 1,-1-2-1,0 3 496,1 0 1,-1 2 0,0 1 0,1-3-455,-1 4 0,0-3 0,0 1 442,0-1 1,0 1 0,0 2-11,1-2 0,-1 4 0,1-1 1,0-2 81,0 0 0,0-3 1,0 2-57,0-5 1,1 3 0,-1-2 0,1-4 7,2 11 0,0-4 5,1-3 1,0-2 2,0-4 0,1-2 0,0-3 0,0-1 50,1-3 1,0-1-23,10 23 0,0-7 6,-6-19 0,1-2 5,8 6-5,7 2-6,-8-22 6,2-5 1446,10-17-1474,-7-4-34,9-17 1660,-13-4-1683,-7 2 1,-1-2 694,-3 6 1,-1-4-692,1-8 1,0-7 0,-2 3-983,-1-3 0,-1-1 1014,0 5 0,-1-2 0,-1-2 9,-1 8 1,-2-1 0,0 0 0,1-1-449,-1-3 1,1-1 0,-1 0-1,0 0 451,0 0 1,0 0-1,0-1 1,1 2-251,-1 1 0,0 1 1,0 1-1,-1 2 251,1 2 1,-1 2-1,1-2-208,1-11 0,0-3 0,1 2 204,-1-3 1,1-2 93,0 6 1,0-6 0,0 2-1,0 7-91,-1 6 1,0 3 0,1-4 1,0-3-1,-2 11 8,0 9 1142,-1 8-1238,0 7 1764,-2 6-1802,1 5 2787,-1 6-2631,1 6 23,0 7 16,0 8 3,1 1 1,0 3-371,1 25 339,-1-15 1,2 5 12,-2-5 1,1 3-1,0-1-1298,1 12 0,0 3 1235,0-5 0,0 4 0,-1-2-6,1-9 0,-1-1 1,0 1-492,0 3 0,0 1 0,1 0 482,-1 2 0,0-1 0,1 4-240,-2-9 1,1 3 0,0 1-1,-1-1 1,1-2 245,-1 1 1,1-2 0,-1-1 0,0 3 0,1-1 0,0 3 0,-1 1 0,1-1 0,-1-4-28,1 12 1,0-4 0,1 0 46,-1 1 0,1-1 1,0 0 4,0-2 1,0 0 0,0-1 15,0-2 0,1 0 0,0-2 95,0-2 1,0 0 0,0-2-93,0-3 1,0-1 0,1 2 42,2 7 0,1 2 1,0-3 38,0 4 0,1-1-93,-1-9 1,0 1-1,1-4 4,-1-2 0,1-2 349,5 7 1,0-2-367,10 13 0,-10-24 0,2-4 28,19-12 1473,1-30-1556,0-9 183,-20 2 1,-3-3-196,5-24 326,-10 22 1,-1-1-330,0-3 1,-2-4-18,-1-2 0,-1-8 1,0-2-1,-1 4-454,0 2 1,0 3 0,-1-5 527,0-7 1,1-5 0,-1 0 0,-1 4-3,0 4 0,-1 5 1,-1-5-282,1 6 1,0-4 0,0-1 0,0 0 0,-1 3 270,1-2 0,-1 3 0,1-1 0,-1-4-96,1-2 0,-1-5 1,1-3-1,-1-1 1,1 4-1,-1 4 113,0-2 0,0 5 0,1 1 0,-1-3-8,0 1 0,1-2 0,-1-1 1,0-1-1,1-1-5,-1 3 1,1-2 0,0-1-1,-1 1 1,1 1 0,0 5 20,1-3 0,-1 4 0,1 1 0,-1-4-10,1 5 1,0-5 0,-1-1 0,1 1 0,0 3 0,0 5 3,2-3 1,0 6 0,0 0-12,1 0 1,-1 2-1,1 0-5,2-15 0,1 1-3,0 4 0,0 1 184,1 4 1,1 0-180,0 5 1,0 1 622,0 4 0,0 2-620,11-22-19,-5 24 0,1 3 25,6 0 56,6 4 56,-13 31 202,3 33-174,-4 3-39,-4-10 0,-1 4-26,-2-3 1,-2 2-1,1 5 1,-1 6-22,-3-8 1,1 5 0,-1 2 0,0-3-63,0 8 1,0 0 0,-1 2 2,0-10 1,0 3-1,-1 1 1,1-1-1,-1-1-142,-1 4 0,1-2 0,-1 1 0,0 0 133,-1 2 0,1-1 0,-1 3 0,0 7-148,0-12 0,0 6 0,0 3 0,0 3 0,0-1 1,0 0-1,0-2 0,0-5 150,0 0 1,1-4 0,-1-2 0,1 0 0,-1 2 0,1 4-37,-1-5 0,1 4 1,-1 2-1,1 1 1,-1 0-1,1 0 1,0-2-1,0-4 1,0-3 36,0 8 1,0-6 0,1-2 0,0 1 0,0 3 2,1 3 1,-1 1 0,1 2-1,1 0 1,0 2 0,0 1 22,0-9 0,1 1 1,0 2-1,0 0 1,0 0-1,0-1 0,1 0 1,-1-2-8,0 8 0,1-1 1,-1-1-1,1-1 1,0 1-1,1 0 0,-1-6 1,1 1 0,-1 1 0,1-1 0,1-1 0,-1-5 0,0-3 19,2 13 0,0-7 0,1-1 3,-1-1 1,0-1 0,0-1 30,1-3 1,-1-1 0,1 0-10,2 15 1,1-2-15,0-5 0,0-1-20,-1-5 1,0-2-3,-1-3 0,1-2-12,0-4 1,0-2 1066,9 18-1123,18-8 46,-12-26 1271,14-13-1255,-16-29 1263,-1-17-1268,-10 16 0,-1-3-9,1-6 0,0-3 479,0-6 0,0-5-506,-3 9 1,0-4 0,0-3 0,0 0-467,-2 3 0,0-2 0,-1 0 1,1-1-1,0 0 463,0-2 1,0 1-1,-1-1 1,1 0-1,-1-1-250,0-1 0,-1-2 1,0 0-1,0 2 0,-1 2 232,0-1 1,-1 3 0,0 1 0,0-1-201,0-1 1,-1-2 0,0 1 0,1 0 199,-1-1 1,0 0-1,1 0 1,-1 0-84,0-1 0,0 1 0,0-1 0,0 0 93,0 0 0,1 0 1,-1 0-1,1 0 25,-1 1 1,0 1 0,1-2 0,0-2 5,-1 7 1,1-2 0,1-2-1,-1 1 1,0 0 0,0 3 7,0 1 1,0 2 0,0 2 0,0-2 0,0-1-11,0-1 1,1-3 0,0 0 0,-1 0 0,1 2 0,0 3-10,0-7 0,-1 4 0,1 1 0,0 0 8,1 0 1,-1 0-1,1 0 1,-1 1 10,1 0 1,-1 1-1,0 0 1,1 1 1,-1 0 0,1 1 0,0 0 0,0 0 4,-1 2 0,1 0 0,-1 1 1,1-1 6,0-11 0,2 0 0,-2 0 75,1 3 0,-2 0 0,1 1-73,0 2 0,0 1 1,0 1-3,-1 2 0,0 0 0,0 1 4,0 3 0,0 1 0,-1 1 13,2-16 0,-1 2 14,-1 6 0,0 1 75,-1-7 1,0 3 220,-2 15 1,-1 2-255,0-4 0,-1 4 1448,-4 6-1398,-3 12 2166,-8 23-1858,-5 41-280,9-20 1,1 4-99,-2 14 1,1 4 142,2 0 1,1 2-63,3-13 1,0 2-1,0 1-392,-1 7 0,1 1 1,0 1 321,2-10 1,0 1 0,-1 2-1,1 3-294,1 1 0,-1 4 0,1 2 0,0 1 0,0 0 0,0-3 212,1 2 0,-1-2 1,2 0-1,-1 1 0,0 3-176,1-5 0,0 2 1,-1 2-1,1 0 0,0 1 1,1-3-1,0-1 140,1-2 0,0-2 0,1-1 0,0 0 0,0 0 1,1 0-38,-1 1 1,1-1 0,0 0 0,0 1 0,1 2 0,1 1 2,1-2 1,0 1 0,0 2 0,2 0-1,-1 1 1,2 1 0,0-1 0,0-1-21,1 0 0,1 0 1,1 0-1,0 0 0,1 0 1,-1-1-1,1 1 0,0-1 16,0 0 1,-1 0-1,1 0 1,0 0 0,0 0-1,1-1 1,1-2-1,0 0-39,2 2 0,1 1 0,0-2 0,0-1 0,2-1 0,-1-3 0,1-2-175,1 0 1,1-3-1,0-1 1,1-2 0,2 1 294,1 2 0,3 1 0,1-1 0,-2-3 0,-2-3 0,0 2 0,-1-4 0,-1-1 0,2-3 0,-1 1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8:34:12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9412 4355 7878,'14'-1'269,"-1"0"-207,-10 2-1,1 1 1,-1 1-6,0-1-6,1 0-10,0 1-1,0-1 6,0 0 11,2 0 11,0 1 11,0-2-16,3 2-6,-1-1-6,2 1-5,0 0-11,3-1-11,0 1 16,17 2-39,-9-2 0,13 2-17,-6-2 12,11 0-1,-7-1 12,11-1-6,-16-1 0,1 0 5,-3 0-5,-8 0 11,0 0-5,10-2-12,-11 1 6,8-1 0,-12 1 6,-2 1-6,1-1 6,-1 1-6,2-1 0,-2 1 5,2 0-5,-1 0 0,-1 0 6,1 0 11,0 0-12,-2 0 12,1 0-6,-1 0 0,0-1 1,-1 0 4,0-1-4,0 1-7,-1 0 6,0 0 1,-1 0 27,2 0-22,-3-1-1,1 2 7,-3-1 5,0 1 0,-1-1 5,-1 0 186,1 1-253,-1-1-1943,-4 1 1977,1-1 0,-2 0 0,3 1 0</inkml:trace>
  <inkml:trace contextRef="#ctx0" brushRef="#br0" timeOffset="892">9586 4387 5827,'0'-7'863,"-1"1"-522,1 6 790,0 0-1005,-11-2-53,6 5 12,-9-1-35,10 6 60,0 1-82,1 0-5,-2 1-6,1 1-1,0 0 1,-1 1 6,1 0-12,-1 0 11,1 1 1,-1 0-1,0 1 0,0 0-5,1 0 0,0-1 0,-1 0 5,2 0-5,-1-1 0,1-2 0,0 1-12,1-2 18,0 0-1,0-1 7,1-2 10,0 0 17,-1-1 6,1-1-1,-1-1 1,0-1-6,1-1-28,0 1-23,-1-2-128,1 1-73,-1-1-258,0 0-554,0 0 1008,1 0 0,-1 0 0</inkml:trace>
  <inkml:trace contextRef="#ctx0" brushRef="#br0" timeOffset="2274">6015 4950 6227,'6'1'1030,"-2"0"1827,-4-1-2801,0 1 78,4-1-72,0 1-1,3-1 6,1 0 1,0-1-7,2-1-5,1 1-5,1-2 49,9-3-49,-4 0-18,7-2 1,3-3-6,-5 2-17,6-3 0,-7 2-11,-1 0-22,8-5 33,-7 4 0,5-3-5,-11 7-6,-1 0-6,-3 1 6,-1 1-11,-3 1 0,-1 2-6,-3 1-11,0 0-22,-1 1-174,-1 0-112,-2 5 33,0-2-94,-3 5-90,0-2-80,0 1-54,-1-1-79,1 1-174,0-1 874,1 0 0,2-2 0,0-2 0</inkml:trace>
  <inkml:trace contextRef="#ctx0" brushRef="#br0" timeOffset="2570">6354 4844 6355,'-4'-2'1277,"2"0"141,2 2-1318,-1 55-2200,2-32 2136,0 11 1,0-1 25,2-12 659,1 0-682,0 0-11,0 0-11,1 0-1,-2-1 346,2-1-351,0 6-16,-1-6 5,0 5 5,-1-10-5,-1 0 11,0-3-5,1 0 1146,-2-3-1163,0-1-6,0-2-28,0-2-39,0 0-61,-1-1-774,0 0 0,0-1 1</inkml:trace>
  <inkml:trace contextRef="#ctx0" brushRef="#br0" timeOffset="2964">6496 5091 9044,'9'27'269,"-1"-3"-202,-5-14-22,-1 1-17,1-1-17,-1 0-11,0 0 0,-1 0-11,1 3 0,-1-4-1,1 2-4,-1-5-7,-1 0-10,2-1-35,-1-1-32,0 0-114,-1-2-223,1 0-459,0-1 0,-1 0 0</inkml:trace>
  <inkml:trace contextRef="#ctx0" brushRef="#br0" timeOffset="3735">6562 5132 6932,'7'-10'1053,"-2"2"-924,-5 8 363,0 0-447,17 39-709,-11-26 709,12 30 9,-16-37 2,0 0 79,0-1-56,0-1 10,-1 0 12,-1-2 1226,1-1-1299,-5-3 185,3 0-191,-2-3 12,2 3-12,0-1 0,1 1 1,-1 0-18,1 1 1,-1-1 0,1 0-6,-1 0 16,1 1-16,0-1 0,0 1 0,-1 0 0,1-2 0,0 1-5,0-2-1,0 2 1,0-1 5,0-1 0,0-2 0,0 0-12,1-2 7,1-1-18,0 2-5,1-2 12,0 4-7,1 0 1,-1 1 5,0 0-17,0 1 23,1 0 0,0 0-6,0 1 12,-1 0-7,0 0-4,0 0-1,1 1 6,-1 1-1,-1 0 12,1 0-11,0 2 22,0 1-11,0 2 0,0 4-28,-1-1 17,1 3 0,-1-3 0,-1 0 0,1 0-1,1 3 7,0-3 5,0 2 0,-1-4 0,0-1 0,0 0-11,0 1-1,0-2 1,0 1 11,-1-2-5,0-1 5,0-1 168,-1 0-174,-1-7 0,1 1-5,-2-6-11,1-1 5,1 3-5,-1-4-6,1 4 11,0 0-34,1-4-16,2-2 45,-1 4-1,3 1-10,-3 7 16,1 0-11,-1 1 0,1 1-11,-1 0 11,1 1 11,-1 0 0,1 0 17,0 2 0,0 0-5,1 3 5,-1 1-6,1 0-50,3 5-11,-2-1-51,2 3-72,-2-2-113,0 0-129,0 0-206,1-1-375,-1 1 1013,0-2 0,-2-3 0,-1-2 0</inkml:trace>
  <inkml:trace contextRef="#ctx0" brushRef="#br0" timeOffset="4350">6918 5255 6059,'10'1'1232,"-2"0"-1104,-8-1 438,0 0-482,17-23-6,-12 15-16,14-18-6,-17 19-6,1 0-5,-1-1-6,0 0 6,0 1-11,-1-1-6,0 2 33,-1-3-38,0 3-7,0-2 1,-4 0-17,2 4 0,-4-2-5,3 3 5,-1 2-6,1-1 0,-1 2 1,0 0 5,0 0-11,-1 0 11,0 2-6,1 2 6,-1 1 0,-1 1 0,1 1-6,0 0 1,0 2-1,-1 4 6,2-3 0,-1 4 0,2-3 6,1-1 5,1 0-5,0-1 10,0-1 7,1 1 5,0 0 11,1-2 0,1 1 12,1-1 5,1 0 11,0-1 11,1-1 13,1-1-7,0-2-12,0 0-16,2-2-22,-1 0-12,1-1-16,-1-2-34,-1 0-45,1-2-78,-2 2-130,1-1-284,-2 2-729,-1-1 1294,0 2 0,-2 0 0,0 0 0</inkml:trace>
  <inkml:trace contextRef="#ctx0" brushRef="#br0" timeOffset="5376">7811 4755 7996,'-39'13'41,"0"0"0,2-1 0,9 0 21,17-1 16,1 1 17,1 0 6,0 2-11,1 2-12,1 1-5,0 2-11,1 2-12,1 1 56,0 20-83,3-14-277,-1 13 282,3-19-13,0-2 18,2-1 1,0 0 5,2-2 11,1 0 6,1-2 0,0 0 12,1-1-1,0-1 270,0-1-292,1 0 9,1-1-21,-1-1 7,5 2-29,-2-5-6,1 2 7,-4-5-7,0-1 1,-1-1-12,0-1 1,-1 0-1,-2-1 6,0 0 0,-1 0 0,0 0 11,-1 0-11,0-1-45,1-1 6,0-1-28,0-1-17,-1 1-6,0-1-5,0-1 6,-1 1-80,1-4 90,-1 2-173,1-6 107,-1 6-113,1-2-184,-1 4-331,0 1 773,-1 0 0,1 1 0,-1 1 0</inkml:trace>
  <inkml:trace contextRef="#ctx0" brushRef="#br0" timeOffset="5824">7807 5193 8458,'-26'33'252,"4"-7"-156,20-19 0,1 0 72,-1 0-112,1 1 18,1-1-41,-1 1-2,1 0-20,0 0 32,0-1-43,3 4-5,0-1-1,2-1 23,1-2 0,-2-4 61,4-1-33,-2-2-6,3-1 0,-2-2-5,0-2-17,1-1 5,0 0-5,-1-1 0,1-1 0,-1 1 11,0 0 0,-1 0 5,-1 0 12,-1 0-6,-2 0 40,1-3-57,-2 3 0,1-3-16,-2 4 0,-1 0-90,-5-4 44,1 5-16,-5-3 6,3 5-6,-1 2 6,1-1 5,-2 1-11,2 0-11,-2 1-34,3 1-67,-2 1-102,2 2-183,1 0-281,0 1-419,2-1 1153,0 0 0,2-2 0,0-1 0</inkml:trace>
  <inkml:trace contextRef="#ctx0" brushRef="#br0" timeOffset="6296">7807 5191 3798,'43'23'24,"0"-1"0,-1 0 0,-12-2-7,-26-12 1683,3 5-1684,-4-7 655,1 1-643,-2-4 341,0 0-330,-1-1 1443,-1-1-1476,1-5-6,-1 2-6,0-5 6,0 1-6,1 0 1,-1 0 10,1-1-16,1-1 0,-1 0 0,1 0-12,0 0 12,1-1 6,0 1 5,0 1 5,1 0 1,-1 1 5,1 0-5,0 2 10,0-1 1,0 2 0,1-1 5,0 1 6,0 0 40,3-1-40,-2 3 16,5-1 1,-3 3-22,0 0 72,4 9-22,-3 2-45,1 3-12,-2-2-16,-2-4-5,2 4-62,-1 1-29,1-2-88,-3-1-136,-2-6-340,-2 0-455,0-1 1115,-1-2 0,0 0 0,0-1 0</inkml:trace>
  <inkml:trace contextRef="#ctx0" brushRef="#br0" timeOffset="6830">8215 5105 6187,'-5'4'656,"1"0"-152,4-4-465,6 39-23,-2-27 13,4 29-7,-2-37 0,0-1 1,0 1-1,1 0 0,-1-1 12,1 1 0,-1-1 5,0 1 11,0-1 12,-1 0 11,-2-1 5,0-1 12,-2 1 33,0-1 22,0 0 7,-1 1-12,-1 0-40,-2 1-60,-1 1-18,-2 1-16,-1 1-18,-2 1-10,0 0-12,-2 0-16,0 0-12,-1 0-145,-4 3 22,5-4-106,-2 2-190,5-6 481,1 0 0,3-1 0,1-1 0</inkml:trace>
  <inkml:trace contextRef="#ctx0" brushRef="#br0" timeOffset="7213">8354 4690 6756,'2'45'102,"0"0"1,0-4 0,1-5-19,1-8 46,2 15-85,0-11 824,2 10-829,0-6-24,-1-11 281,1 6-302,-2-12-12,0-3 141,-1 0-169,0-1 470,0-1-554,0 3 39,-2-5-347,-1 4-1058,-1-7 1495,-1-1 0,0-4 0,0-3 0</inkml:trace>
  <inkml:trace contextRef="#ctx0" brushRef="#br0" timeOffset="7471">8278 5148 8517,'34'-3'-6,"0"0"1,-3 0-1,-5 0-44,-15 1-40,2-1-218,5-2 62,-3 2-1070,15-7 1316,-10 3 0,0 0 0,-10 3 0</inkml:trace>
  <inkml:trace contextRef="#ctx0" brushRef="#br0" timeOffset="7949">8615 5019 8679,'-36'20'175,"-1"0"1,4-2 0,7-2-103,16-3-78,3 1-23,0 4 16,3-4-4,3-2-7,0-3 6,1 0-16,0-2 22,1 1-6,1-1 6,2-1 11,0 0 11,1-2 6,2-1 5,0-2 40,4 0-34,-3-3 0,4 0 0,-5-3 0,0-1 44,2-4-21,-4 3-6,2-4-1,-5 3-10,1 0-12,-2-1-5,1 1-6,-2-1 6,1 1 0,-1 0-6,0 1-5,1 1-1,-1 0-5,1 1 0,-1 1 0,1 0 12,0 3-1,0-1 67,2 2-39,-2 2 6,2 0 6,-2 2-7,1 1-4,0 0-24,0 0-4,0 4-24,1-2 7,2 3-6,-1-3-23,6 8 12,-2-6-12,3 5-28,-3-8-10,-1 0-35,1-3-50,0 1-100,-1-2-80,1-1-94,-1-1-124,0 0-251,0 0-230,-1 0 1036,0-1 0,-4 1 0,1-1 0</inkml:trace>
  <inkml:trace contextRef="#ctx0" brushRef="#br0" timeOffset="8382">8753 5070 6848,'2'-2'902,"0"0"543,-2 2-1394,4 44-12,-1-28 0,5 40-5,-3-39-18,1 0-4,0-4 27,-1-2-6,-2-5 7,2 1 111,-3-5-22,-1 0 123,1-1-163,-2-7-89,0 2-5,0-6-7,0 2 1,0 0 0,0-3-11,0 0-34,0-7-17,1-1 22,2-6 23,1 5 12,3 3 10,-1 6 0,0 1 1,3 0 5,-2 3 5,2 1 7,-3 4-7,0 1 6,2 0 12,1 5-18,-1 1 1,1 3-12,-3 0 6,1 1-11,0 1-22,0 1-40,1 0-45,-1 0-55,1 2-51,-1-1-35,0 0-32,1-1-79,-2-1-845,5 2 258,-4-4 957,2 0 0,-5-5 0,-2-2 0</inkml:trace>
  <inkml:trace contextRef="#ctx0" brushRef="#br0" timeOffset="8667">9082 4750 7844,'0'46'71,"0"-1"0,0 1 0,0-3-26,2 4-6,1 0-6,2-14-1205,2-1 1189,0-1-17,1-2 362,0-2-379,2-2 553,-1-1-704,13 13 39,-9-14 72,7 8-139,-11-18 978,-1-4-1840,-1 1 470,-2-5 588,-2-1 0,-2-3 0,-1-1 0</inkml:trace>
  <inkml:trace contextRef="#ctx0" brushRef="#br0" timeOffset="8909">9036 5120 7890,'-8'-2'291,"2"1"-78,6 1 1406,0 0-1675,56-9-297,-33 3 137,9 0 1,-1-1-872,-17 1 1087,-3 1 0,-5 3 0,-1-1 0</inkml:trace>
  <inkml:trace contextRef="#ctx0" brushRef="#br0" timeOffset="9842">9492 4852 6445,'-4'0'297,"1"0"470,3 0-213,-48 9-335,30-5-29,-37 7-22,44-7-11,1 1-12,1 0 19,2-1-19,1 3 6,-1-1 219,-1 13-269,2-5-17,0 9-23,5-6-16,1 1-11,0 0 5,3 10-22,-1-5-6,4 6-5,-2-7 44,5 11-44,-3-8-625,2 8 630,-3-11-5,0 0 5,-1-1-45,2 10 1,-2-10-12,1 6-95,-2-3-146,-2-3 12,0-1-141,-2-4-179,-3-6-252,0 0 846,-6 1 0,6-5 0,-2 0 0</inkml:trace>
  <inkml:trace contextRef="#ctx0" brushRef="#br0" timeOffset="10122">9123 5346 7453,'5'-1'117,"-1"0"600,-4 1-627,55-19-68,-36 12-17,12-5 1,0 1-11,-20 6-57,7-3-100,0-1-163,6-3 56,-6 2-78,-2 1-582,-2 1 486,-5 2 443,1-2 0,-6 5 0,-2 1 0</inkml:trace>
  <inkml:trace contextRef="#ctx0" brushRef="#br0" timeOffset="10688">9423 5193 7990,'-9'11'415,"2"-1"-342,6-4-23,1 0-11,0 1-11,1 0-5,0-1-12,1 1 0,1 0 11,0-1-10,2-1 16,0 1 5,1-2 6,0 0 17,2-1 23,-1-1 10,2-2-4,0 1-6,0-2 38,4-3-55,-5 0-1,3-4-10,-5 2-12,0 0-5,-2 0-1,0-1 6,-2 1 1,0 1-18,-1 0-16,-1 0-29,-1 0-10,-2 0-68,-5 0 62,0 1 5,-3 1 12,1 2 5,0 0 0,1 1 0,-1 0 0,2 0-89,-4 1 44,6 0-162,-2 2 179,7 0 22,0-1 18,3-1 5,0 0 11,2-1 0,1 0 0,0 0 6,2 0 11,9-3-17,-5 1-5,6-1 5,-7 2-5,0 0 28,10 1-11,-7 0-7,7 1 1,-10 1 0,0 1 0,-1 1 22,7 4-33,-6-2 22,9 5-12,-12-6 35,5 3 27,-6-4 1,0 1 38,-4-3 701,-1-1-701,-5-6-49,0-2-68,-2-3-6,2 0-28,1 1-66,2-5 27,0 3 0,0-5-17,1 6-5,0 0-6,2 1-22,0 1-39,2 0-62,0 1-146,1 0-1333,3-1 1703,-2 1 0,0 2 0,-3 3 0</inkml:trace>
  <inkml:trace contextRef="#ctx0" brushRef="#br0" timeOffset="11341">9805 5101 6658,'0'3'594,"0"0"666,0-3-1237,2 52-872,-1-35 852,0 13 0,1-3 2,1-19 495,0-2-489,0 0 266,0-2-255,-1-1 183,0-2-127,0 0 758,-1-1-724,0-1-33,0-2-23,0-1-11,-1-5-34,0-1-11,0-2-6,0 0-16,0 3-6,0-1-6,0 1 12,0-1 5,0 1 6,1 0 0,1 0-6,1 2 6,1 0-17,2-1 16,-1 2 7,2 2 5,-2 1 11,-1 3 6,1-1 0,-1 1-1,1 0 1,0 1-6,-1 0 23,3 5-23,-2 0 0,2 2 12,-1 0-18,0 0 18,0 2-1,0-1-16,1 1 16,-1 1-5,1-1 0,0 0 11,-1-1-17,0 0 6,-1 0-12,0-2 7,0-1-7,-2-1 18,-1 0 10,-1-3 180,0 0-207,-1-8-1,-1 1 1,1-6-12,-2 3-5,1-1 11,-1-1-28,1-1 6,1 0-6,0-1-6,0 0 17,0 0 0,0-1 1,0 1 4,2 0 7,1 1-1,0 0 1,1 2 5,1 1 0,0 2 11,0 1-11,1 2 45,2 1-34,-2 1 17,2 1-6,-4 3 12,1 2 5,0 2 11,0 1 1,0 2-1,0-1 6,0 3 0,0-1-11,0 1-28,1 0-17,0 0-17,0 1-173,5 8 27,-5-8-111,4 6-152,-7-11-1266,3 2 1692,-3-3 0,1-1 0,-3-4 0</inkml:trace>
  <inkml:trace contextRef="#ctx0" brushRef="#br0" timeOffset="62254">16563 5618 7083,'6'7'-66,"-2"-1"1,-3-8 0</inkml:trace>
  <inkml:trace contextRef="#ctx0" brushRef="#br0" timeOffset="62718">16574 5629 6456,'-6'-4'2010,"1"1"-1814,5 3 953,0 0-998,-67 23-1833,44-10 1757,-15 2 1,2 2 47,24-3 460,-1 5-544,5-5-16,0 3-23,6-7-73,1 7 39,3-6 12,1 4 1374,4-9-1386,0-1-22,12 0 56,-5-3 0,8 0-11,-9-2 0,0-2 5,0 0-11,0-1 12,-1 0-18,0 2 6,-2-1-5,1 0-6,-2 1 6,0 1-34,1 0 39,-3 1 0,1 2 6,-4 1 5,-1 1-5,-1 1 11,-1 1 6,0 0 5,-1 0 17,0 0 45,-2 4-40,0-3 12,-3 2-11,0-2 5,-1 1 28,-3 5-28,0-2-5,-2 4 5,2-4-5,1-2 22,0 0 0,0-1 0,0-1 0,1-2-12,1 0 1,0-2-6,0 0 1,-1-1-18,1 0 0,-2 0 6,-4 0-5,1-1-34,-1-1-34,4 0-50,4-1-113,2-1-122,1-1-135,0-1-145,1-1-225,1 0 835,2-3 0,-2 3 0,3 0 0</inkml:trace>
  <inkml:trace contextRef="#ctx0" brushRef="#br0" timeOffset="63017">16680 5735 8287,'9'-8'6,"-1"1"145,-8 7 258,0 0-448,40-21-881,-27 15 825,30-17 168,-36 21-274,0 0-130,-1 0-229,0 1 560,0 0 0,-3 0 0,0 1 0</inkml:trace>
  <inkml:trace contextRef="#ctx0" brushRef="#br0" timeOffset="63265">16697 5720 8866,'43'19'52,"1"-1"0,-4 1 0,-9-9-80,-22-16 82,2-2-183,-4 2-24,2-2-245,-4 4 398,1-2 0,-3 3 0,0 0 0</inkml:trace>
  <inkml:trace contextRef="#ctx0" brushRef="#br0" timeOffset="64130">17109 5471 8276,'1'-4'381,"-1"0"1361,0 4-1669,5 16-6,-3-8 28,5 13 1,-3-10 4,1 1-10,0 1-34,1 0-6,0 3 6,0-1-11,0 2-11,0 0-12,0 1-11,0 0-11,1 0 0,-1 0 0,1 0 6,-1-1-12,0 1 6,0-3 0,-1 0 12,0-3 4,-1 0 18,-1-2 22,-1-1 28,0-1 34,-2 0 33,1-1-6,-2 0-16,-1 0-22,-2 0-1,-2-1-22,-1 0-27,0 0-1,-3 0-6,0 0-5,-1 0 11,0-1-17,0 1-22,-1-3-28,1 1-34,1-2-45,1-1-73,1-1-83,0 0-118,3-2-129,0-2-134,1-2-84,1-1-158,1-2-430,1 0 1299,0 0 0,1 4 0,0 2 0</inkml:trace>
  <inkml:trace contextRef="#ctx0" brushRef="#br0" timeOffset="65058">17337 5412 10293,'2'9'274,"0"1"-212,0 0-17,1 2-29,-1 1 7,0 0-6,1 1-12,-1 0 1,1 1-6,1 0-28,2 6 22,-1-5 6,3 8-17,-3-11 1,1 2-18,-2-7 6,1-2-17,-2-2 28,1-1 73,1-2 17,-1-1 11,0-3-17,0-2-16,-1-3-12,0-2-22,1 0 11,-2-2-17,1-1 11,-2 0 1,1 1-1,-1-1 23,0 1-39,-1 0-1,1 0-5,-1 1-17,0 0 23,1 1 0,-1 1-40,2-3 28,-1 3-5,1 0-6,-1 3-11,1 1-11,-1 2-6,1 0 17,-1 2 12,1 1 38,0 1 17,0 0 0,0 3-11,0 1 0,0 3-22,1 5-6,-1-1 17,2 4 5,0-4-11,1-1-5,-1 1 16,5 5-16,-1-5-12,2 3-5,-1-6-17,0 0 17,-1-2 5,1-1 18,-1-2-7,1-1 46,-2-2-1,1 0 12,-1-2 22,0-1-17,-1-2 0,1-2 11,-1-2 12,0 1 16,-1-1 242,3-9-208,-4 5-11,2-7-28,-5 7-28,0 0-29,-1-1-16,0-1-16,-2-1 21,0-1-16,-1 0 0,-1 0 67,-1-6-73,0 5 51,-3-12-23,4 17-22,-2-5-34,4 12-22,0 0-23,0 2-28,0 0-201,1 1 61,-1 0-72,0 1-740,0 1-2582,1-1 3624,0 3 0,0 0 0</inkml:trace>
  <inkml:trace contextRef="#ctx0" brushRef="#br0" timeOffset="68297">16718 5896 6837,'-8'8'649,"1"-3"-425,7-5 1989,0 0-2078,0 3-1,0-2 773,-1 1-856,4-2-18,-1 0 1,2-1-6,-1-1 17,1 0-17,1-1 50,6-4-44,-4 2-18,4-2 12,-5 2-11,1 1 28,4-3-17,-3 3-22,4-3-1,-5 3 23,1 0 34,3-2-34,-2 2-17,2 0 17,-4 0-22,0 1 22,-1 0-12,0 0 12,0 1 6,-1 0 5,0 0 6,0 1 0,-1-1-6,0 0 79,1 1-57,-2 1 35,0-1-40,-2 1-4733,0-1 4677,-3-1 0,2 1 0,-3-1 0</inkml:trace>
  <inkml:trace contextRef="#ctx0" brushRef="#br0" timeOffset="69064">16648 5757 6378,'-3'9'745,"1"-2"-555,2-7 1737,0 0-1860,0 2 6,0 0 101,0 0 16,1-1 45,-1 0-106,2-1 17,0 0-12,-1 0-5,1 0 5,0 0-11,0 0-11,1 0 0,0 0 0,1-1-11,0 0 0,1-2-17,0 0-11,0-1 78,5-3-78,-2 1-17,3-1 0,-3 2-11,1 0-1,0-1 12,4 0-33,-2 1 5,1-1-17,-3 2 17,-2 0-6,2 0 62,1-1-56,-2 2 23,2-1-29,-4 1 1,-1 0 11,0 0-12,0 2-16,-1-1 11,-1 1-6,0 0 17,0 1 5,-1 0 1,0 0-1666,-1 0 0,0 0 0</inkml:trace>
  <inkml:trace contextRef="#ctx0" brushRef="#br0" timeOffset="80713">15646 3245 6154,'-4'-9'633,"2"2"-432,2 7 2107,0 0-2090,-5-19-44,4 14-23,-3-13-50,4 18 78,0 0-95,0 3 28,0 0 6,0 4-12,0 1 1,1 2-7,0 1 1,0 2-6,1 1-22,1 1 11,-1 2 23,3 7-63,-1-4 1,1 6-17,-1-7 0,-1 0-11,1 0-11,-1 1-6,1-2 0,0 7 0,-2-8 11,1 5 0,-2-9 0,-1-2 6,0 3-6,-1-4 12,0 2-7,-2-5 1,-1-1-3403,-1-1 3386,-1 0-6,0 0-16,-2-1 16,-1-1-5,-1 0-6,0-1 0,0 0 3376,0-2-3426,2 1-45,0-2-62,3-1-95,0-2-128,2 0-141,1-2-112,1-1-146,0-2-402,1-1 1198,1 0 0,-1 5 0,0 1 0</inkml:trace>
  <inkml:trace contextRef="#ctx0" brushRef="#br0" timeOffset="81376">15747 3244 6579,'3'-3'941,"-1"0"913,-2 3-1775,10 31-18,-7-18-16,9 25-6,-9-26 1,1 1-18,0-1 12,0 0-12,0-1 0,-1-1 1,1-1 5,-1-2-6,1-1 1,-2-1 16,1-2 0,-1-2 6,1 0 5,-1-1-11,0 0-5,1-2 22,1-2-34,0-3-10,1-1-7,-1-1-10,-1-1 5,1 0-17,0-2 6,0 1-6,0-1 11,0 0-11,0 0 12,0 0-1,1 1 1,-2 1-1,1 1-5,-1 2 11,0 1-17,-1 2 6,1 2-12,-2 0 7,0 1 4,1 0-4,-1 1 10,1 0 6,-1 1 11,1 2-11,-1 1 11,1 2 1,1 1-7,-1 1 12,3 8-11,-2-4-6,3 6 11,-2-7 6,2 3-12,-2-3 1,3 2 16,-2-5-11,1-1 6,0-2 6,0-1-12,-1-1 11,1-2 6,0 0 6,-1-1-6,1 0 0,0-2 0,-1 0 0,1-2 5,-2-2 1,1-1-6,-1-1-6,1 0 12,-3-1 0,1 0-1,-1 0 1,-1-1-6,-1 0-6,0-1-5,-1 0-6,1-1-16,0 0 10,-1-1 1,0 0-6,-1 1 5,-1-1-10,0 2-1,0 0 1,0 1 10,0 1-16,1 1-17,0 1-6,0 0-22,-1 2-11,1 0-17,0 2-39,0 0-79,0 1-78,1 0-151,-1 1-214,1 1 225,0 0 0,-1 0 0</inkml:trace>
  <inkml:trace contextRef="#ctx0" brushRef="#br0" timeOffset="82613">14742 4370 6815,'1'-3'879,"0"0"1087,-1 3-1854,0-14-78,0 10 5,0-11 146,1 17-62,1 6 17,0 1-28,2 7 112,-1 6-146,0-2-27,0 7 38,0 1-55,-1-6 5,1 6 0,0-10-11,-1-1 17,0 0 50,-1 5-72,0-6-1,0 3 6,-1-2 6,0-6 10,-1 3 12,0-7 28,0-1-5,-2-2 5,0 1 50,-3-1-106,1-2-5,-3 1-51,-8-1-6,5-1-5,-7 1-23,8-1-5,0-1-11,2 0-29,0 0-22,2-2-61,2-1-40,1-2-89,2 0-1283,2-8 616,1 5 986,3-6 0,-2 10 0,0 0 0</inkml:trace>
  <inkml:trace contextRef="#ctx0" brushRef="#br0" timeOffset="83247">14935 4407 6899,'2'-4'884,"-1"1"702,-1 3-1396,9 15-128,-5-6-6,6 13 89,-4 8-133,-2-13 10,3 12-5,-3-18 5,0-2-5,0-2 5,-1-1 6,1-1 12,0-3 60,0 0-44,-1-2-11,1 0-11,-2-3-12,2 0-11,-1-3-5,0-2-6,0 0-6,1-7 6,-1 3-16,0-4 4,-1 2 7,-1 2-1,2-1 1,-2 5-1,0 1 0,0 1 6,0 1-16,0 2-7,0 1-94,0 1 77,0 0 40,1 1 0,0 2 0,1 2 0,0 1 0,0 0 0,0 2 6,0 0 5,0 0-11,0 2 6,7 9-1,-3-8 1,4 9 0,-3-11 5,0-1 0,1-1 6,0-1 5,-1-2 12,0-1 11,-1-2 55,3-1-49,-4-2-12,2-1 6,-4-3 0,0 1-17,0-2 11,-1-1-6,0 0 1,-1-1 0,-1-1-1,-1 0-10,0-1 16,0-5-34,0 4-5,-2-3-16,0 6-7,-1 0-16,0 1-23,0 0-10,0 2-29,-1-2-50,1 3-79,1 0-145,-1 1-230,1 1-533,-1 1 1138,0 1 0,1 1 0,1 0 0</inkml:trace>
  <inkml:trace contextRef="#ctx0" brushRef="#br0" timeOffset="86789">11868 4589 7011,'2'-8'660,"-1"2"-425,-1 6 734,0 0-682,3 1-119,-2 1 33,3 3-38,-1 2 139,3 9-84,0 7-134,2 1-33,-1 1-6,-2-6-17,1 1 0,-1-2-6,-1 0 12,0-1 16,-1-2 6,0-1 78,-1 4-66,-1-6 10,0 4 17,-2-7 6,-1 0-6,-1 0-5,-1-2-6,1-1-28,-3-1-23,1-1-21,-1 1-40,-1-2 11,-1-1-11,0 0-6,0-1-11,0-1-55,0 0-68,1-2-45,0-1-101,2-2-559,1-4 352,1 0-79,2-2-139,1 2-297,2 0 188,0 0 0,0 4 0,0 2 0</inkml:trace>
  <inkml:trace contextRef="#ctx0" brushRef="#br0" timeOffset="87346">11991 4568 9789,'14'31'313,"-2"-5"-245,-9-17 4,0 0 24,1 3-52,0-2-21,1 1 5,-2-4-11,0-1-1,1-2 1,-2-1 17,1-1 5,-2 0 11,1-1 163,-1-1-185,1-3-33,-1 0-7,1-3-10,-1 0 0,0 0-6,0-1 11,0 1-28,0 0 23,1-1-12,-1 2-11,1-1 6,0 2 0,0 0 5,0 2 12,1-1 11,-1 3 5,0-1 0,0 1 12,0 1-12,0 1 29,2 3-18,-1 0 7,1 1-7,-1-1 29,2 3-29,-1-2 7,2 2-12,-2-2 0,1 1 16,0-1-10,1 0-6,1-1 6,0 0-1,0-1 12,0-1 5,0-2 12,0 1 5,1-2-5,-2-3 11,1 0-6,-1-3 6,0-1-12,0-2 1,0-1-6,-2-1 0,1-1 0,-2-1-11,0 1 16,-2-1-22,-1 0-5,0 1-6,0 0-22,-1 0-29,-1 0-22,-2 0-39,1 1-61,-2 1-90,2 2-264,-1 1-610,1 3 1137,-2 0 0,4 3 0,-2 0 0</inkml:trace>
  <inkml:trace contextRef="#ctx0" brushRef="#br0" timeOffset="103420">6575 7458 5958,'-2'-9'588,"1"1"-493,1 8 403,0 0-374,-6-5 4,4 3 247,-5-4-184,7 5 3091,0 1-3310,-3 0 6,2 0-17,-1 0-729,1 0 472,0 1 44,0 1-292,1 0-856,0 1 1400,0-1 0,0-1 0,0 0 0</inkml:trace>
  <inkml:trace contextRef="#ctx0" brushRef="#br0" timeOffset="132571">11417 8077 6176,'3'-8'1019,"-1"3"-873,-2 5 918,0 0-885,1-11 11,-1 8-16,-1-9 0,0 10-17,0 0-6,0 0-22,-1 0-17,0 1-5,-1 0-7,-1 1 1,-1 0-6,0 0 1,0 0-12,-2 0-6,-1 2-11,0 0 6,-1 1 5,0 1-5,0 0-6,0 0 1,-1 1-18,0 1 0,0 1 1,-1 2-12,0 1 0,0 1 0,-1 3-11,1 0 6,0 2-23,1 0 0,1 0 6,1 0-6,3-1 1,-1 0-1,4 0-6,0 0 12,3 0 6,1-1 5,3 0 16,2-1 46,5 4-51,-2-4 0,4 2 62,4-4-39,-5-3 5,6 0 6,-6-5 5,0-1-22,-1-1 0,-1-1 11,1 0-11,-3 0-5,0 0-6,-2 0-12,0 0-16,-2 0 5,0 0-5,-2 0 0,1 0-11,-2 0-6,0 0-62,-1 0-828,1 0 503,-2-2-929,1 2-930,-1-3 2246,0 2 0,0 0 0</inkml:trace>
  <inkml:trace contextRef="#ctx0" brushRef="#br0" timeOffset="133058">11551 8261 9694,'-18'29'296,"3"-3"-200,14-17-1,0-1-6,0 2-16,1-1-6,0 0-11,0 0 0,1-1-11,1 0 6,0-2-1,2 1-16,-1-2 5,1-1 0,0-1 0,0 0 12,0-2-7,1 0 1,0-1-6,0 0 6,0-2 0,-1 0-6,1-2 0,-1-1-5,1-1-12,-1 0-5,1-1-6,-1 0 23,1-3-12,-2 3-10,1-3 4,-3 4 7,1 0-6,-2 0 16,1 0-5,-1 1-17,0-1 12,-1 1-12,-2-1-11,-1 0-6,-2 1-10,-4-3 16,2 3-12,-4-2-4,3 3-7,0 2-10,-1 0 16,1 1 0,0 0-5,0 1-12,1 1-11,0 1-22,2 0-17,0 2-45,2 0-22,0 1-11,1 0-23,2 0-34,-1-1-89,2 0-173,0 0-304,0-1-548,0 1 1333,1-1 0,0-1 0,0 0 0</inkml:trace>
  <inkml:trace contextRef="#ctx0" brushRef="#br0" timeOffset="133838">11551 8261 5670,'28'31'26,"0"1"1,0-1 0,11 13-1,-11-12 2159,-26-27-2168,0-1 914,0 0-903,0-3 689,-2-1-700,1-3 1719,-1-1-1736,0-3-11,0-1-6,-2 0-16,1-1-7,-1 0-111,0-12 106,1 8-22,1-8 22,0 9-5,0 1-23,1-9 62,0 8-11,2-5-18,0 9 12,0 1 12,0 1-1,1 1-11,0 1 11,0 1 11,0 1 18,1 1 10,-1 1 0,0 0 6,1 1 0,-1 2 12,1 3-7,-1 1 57,6 11-57,-5-5-16,5 8 22,-6-10-39,1 1 28,0 0-11,0-1-6,1 0 6,-1 1-6,0-2 1,0 0-1,-1-1 11,3 4-22,-1-2 11,0 1-11,-3-6 34,-2-5 78,-1-1-95,-1-4 0,0 1-17,-2-5 11,1 2-17,-1-3-11,-1-3 1,0 2 16,1-3-12,0 5 12,1-1-22,0-7 16,1 5-10,-1-5-1,2 8 0,0 0-17,1-1 18,1 0-7,0 1 12,2 1 17,1 1-12,0 1 6,-1 2 6,1 1-1,0 2 6,-1 0 1,1 1 10,-1 2 6,1 2 28,2 4-34,-1 0-10,1 2-12,-2-2 5,0-1-10,0 2-7,-1-2-10,1 1-12,-1-1-27,0 0-29,-1-1-55,0 1-40,0-2-106,-1 0-185,2 0-269,-1-2-522,0 1 1267,1-1 0,-2-2 0,0-1 0</inkml:trace>
  <inkml:trace contextRef="#ctx0" brushRef="#br0" timeOffset="134236">12035 8260 10802,'2'-6'695,"-1"4"-527,2 13-34,-1 0 1,2 2-1,-1 1 12,0 1 11,0 1 297,5 18-298,-4-12-346,3 15 313,-3-16-22,-1 0-90,0 0 45,0-1-17,0 1-5,1-2 61,0 1-84,-1-1-44,4 5 16,-2-6-28,1 2 23,-2-9-135,0 1 73,-1-5-146,0 4 460,-2-7-409,-1 1 0,0-3-780,0 1 293,0-2-180,-1 1 0,0-2 0</inkml:trace>
  <inkml:trace contextRef="#ctx0" brushRef="#br0" timeOffset="134578">12021 8240 7117,'1'-5'750,"0"1"381,-1 4-911,21-53-24,-12 35-37,6-15 1,1 3-15,-6 20 7,4-1-12,-4 7-6,-1 1-16,1 2-40,-1 1 23,0 2 0,-2 3 111,1 8-94,-2-1 16,-1 5-10,-3-3 4,-1-1-44,0 2 0,-1 0 6,0-1-34,0 0-6,1-1 6,-3 0-22,0-1-6,-1-2-11,-1 1-17,0-3-6,-1 1-11,1-3-11,0 0-22,0-1-17,0 0-17,0-1-73,0 0 6,0 0-314,-2-1 112,1 0-151,-1-1 504,1-2 0,2 0 0,0 0 0</inkml:trace>
  <inkml:trace contextRef="#ctx0" brushRef="#br0" timeOffset="135176">12436 8154 7458,'7'-5'885,"-2"0"365,-5 5 239,0 0-1388,-24-1-28,14 4-34,-20 0-5,20 5-23,-1 1-22,1 0 22,0 1-5,-3 5-12,4-2 0,-1 3-16,5-4-28,1 10 27,3-9 1,0 8-6,2-12-6,0-1-5,3-1-6,1-2 6,1 0 22,1-2 6,5-2 22,-3 0-11,5-3 6,-5 0 11,0-3 11,-1-1 0,0-1 0,-1 1 11,0-1 0,-1 0-5,-1-1 5,-1 0 6,1-4-17,-2 2-12,-1-3 18,0 0-6,-1 0-11,-1 1 11,0 2 5,0 5 1,0 0 5,0 1 6,0 2 67,-1-1-17,1 2 28,-1 0-67,-1 3 12,1 0 49,0 2 1,1 2 73,0 5-113,0-2-5,2 6-34,-1-5 17,2 1-56,0 1 17,0-2-6,1 0-22,1 0-6,-1-1-11,2-1-11,-1 0 11,1-2-11,-1 0-28,-1 0-40,0-2-50,0 0-112,-1-2-61,1 1-191,-1-1-218,0 0-219,0-1-493,1 0 1451,0-1 0,-1 1 0,-1-1 0</inkml:trace>
  <inkml:trace contextRef="#ctx0" brushRef="#br0" timeOffset="135618">12611 8181 8119,'4'0'672,"0"-1"1737,-4 1-2331,9 46-901,-5-30 874,7 35-18,-7-41 294,0-1-293,0-1 164,3 4-170,-3-4 28,2 2-17,-3-4 478,1-2-142,-1-1-167,-1-1 363,-1-1-482,-1-6-38,-1 1-3387,-1-5 3369,0 2-5,1-1-11,0 0-17,0-1 0,1-1-33,0-1 16,0 0 3370,0-2-3421,1-7 52,0 4 4,2-5 7,-1 7 5,1 1-11,0 2-6,0 2 0,0 1-39,-1 2-28,1 0-39,0 2-28,-1-1-34,1 2-1,0 0-10,1 0 17,1 1-22,-1-1-12,1 1-78,1 0-107,0 0-173,0 1-224,0-1-444,0 2-945,-1 0 2184,-1 0 0,-1 0 0,-2 0 0</inkml:trace>
  <inkml:trace contextRef="#ctx0" brushRef="#br0" timeOffset="136273">12895 8263 10220,'23'1'230,"-5"-1"-174,-13-4-6,0-1-5,1-1 22,-1 1-33,1-3 10,0 1-16,-1-1-16,1 1 21,-1-1-5,1 0 129,1-6-73,-2 5-11,0-5 11,-4 7-34,-1 0 17,0-4-33,0 4-12,0-2-5,-2 4-17,-1 0-28,-1 1 6,0 2-17,-1 0-107,-6 1 118,2 0 6,-4 3 16,5 0-22,-1 3-34,-2 3 57,2-2-12,-2 5 17,5-5-11,0 2-12,2 1 23,-1-1-11,1 2 22,1-1-16,1 0-1,0 1 12,1 3-1,1-2 7,0 2 21,1-4-10,1-1 55,1 0 196,10 6-22,1-3-112,3 2 96,3-4-108,-9-5 136,9 1-124,-9-3-11,4 0 11,-5-2-22,-2 0 33,1 0 56,1-2-112,-4 0-56,3 0 17,-4-1 17,1 1-90,-2 1-16,2-2-23,-2 2 28,0-1-62,-1 1 6,0-1-33,0 1-35,1-1-66,0 1-56,-1 0-141,-1 0-241,0 0-354,-1 1 0,0 0 0</inkml:trace>
  <inkml:trace contextRef="#ctx0" brushRef="#br0" timeOffset="138549">14600 7377 6994,'1'-6'683,"1"2"2106,-2 4-2626,0-18-34,0 13-45,0-13 16,0 19 52,0 0 21,0 3 12,0 1 201,0 9-201,0-2 0,1 8-11,0-3-17,0 1-28,0 2 11,0 1 84,2 11-123,-1-7-45,1 8 5,-1-10 6,1 0-11,-1-1 51,1-1-62,0-1 50,0-2-39,0-1-6,1-2 40,-1-2-51,0-1 39,-1-1-16,1-2 16,-1-2 29,0-2 44,0 0-101,-1-2 12,1 0-583,-2-3 56,-1-3-167,0 0-231,0-4-297,1 1-413,0-1 1573,1-2 0,-1 4 0,1 1 0</inkml:trace>
  <inkml:trace contextRef="#ctx0" brushRef="#br0" timeOffset="139188">14883 7353 7268,'1'-3'722,"0"0"1228,-1 3-1793,-27 15 0,18-7-40,-21 13-5,25-11 0,-1 1-22,0 1 5,0 0-17,0 0-10,-1 1-12,1-1 11,-1 0-11,1-1 0,-1-1 0,0 0 5,1-2 18,-1 0-12,1-2 6,0 0-23,0-1 17,1-1-16,1-1-1,1 0 1,-1-1-7,1 0 29,-1-1 6,2 0-29,-2-1-5,2 0 11,1 0-23,-1 0 147,1 0-118,-1 0-51,2-2-11,-1 1 11,5 3 45,-2-1-5,4 3 10,-1 0 29,0 0 67,6 3-90,-2-2 6,6 2-29,-2-2 7,1 0-18,0-1-5,1 2 56,8 1-16,-5-2-35,6 2 34,-8-4 17,0 2-5,0-1 38,-1-1 1,-1 1 11,-2-2 11,-1 1 28,-1 0-23,-1-1-33,-2 1-11,-1-2-28,-2 1 0,0-1 5,-2 0-5,0 0 11,-1-1-2691,0 2 1,-1-1 0</inkml:trace>
  <inkml:trace contextRef="#ctx0" brushRef="#br0" timeOffset="140214">15469 7056 9822,'-37'-14'628,"5"4"-449,24 16 157,-5 6-174,4-1-16,-4 5 5,5-1-11,-1 1 6,1 2 16,0 2-39,1 1 0,1 3-5,0 1-33,0 2-7,3 2-3414,-1 1 3375,2-1-33,1 0-100,0-1 111,3-2-6,1-1 17,3-1-11,1-2-6,2-1 6,0-2 16,1 0-16,0-3 5,0 1-5,1-3 22,-1 1 23,6 3-23,-4-4-22,4 2 3365,-4-5-3315,-1-2 144,0-1-144,-1 0-6,0-1-5,0-1 0,-2-1 0,-1 0-11,-1-1 11,-1 0-17,0 0 6,-1-1-11,-1-1-12,-1 1-22,0-1-22,0 0 22,0 0-11,-1-1-1,0 0-212,1 1 28,-1-1-1660,0 0 0,0-1 1</inkml:trace>
  <inkml:trace contextRef="#ctx0" brushRef="#br0" timeOffset="140926">15696 7256 10136,'-10'-9'538,"3"1"-382,7 10 12,0 2 56,0 2 252,0 8-240,0-2-18,1 7 147,1 6-242,0-5-11,1 7-17,-1-7 23,1 0-34,-1-1-12,1 0-4,-1-1-12,1-1-28,-1-1 5,1-1 6,0-2-11,-1 0 6,1-2 0,-1-1 38,0 0-60,0-3-35,0-1-50,-1-3 6,0-1-459,0-2-830,0 1 544,1-4-319,1 1 1131,2-7 0,-3 5 0,1-1 0</inkml:trace>
  <inkml:trace contextRef="#ctx0" brushRef="#br0" timeOffset="141240">16098 7190 7659,'-4'42'117,"0"0"1,0-4-1,1-6-61,3-15 1365,1 0-1399,1-1 511,2-2-522,0 0 262,1-2-290,1 0 857,0-2-891,0 0-27,-1-1-23,0-1-17,0-2-66,-1-1-57,-2 0-179,0-3-269,-1 0 317,0-2 0,-1 0 1</inkml:trace>
  <inkml:trace contextRef="#ctx0" brushRef="#br0" timeOffset="141524">15998 7415 11155,'32'-6'313,"0"-1"1,21-4-224,-42 9 0,-1 0-68,-1-1-11,1 1-44,-3 0-18,0 0-94,-2 1-91,0 1-44,-1-2-201,0 2-331,0 0-847,-1 0 1659,0 0 0,-2 0 0,1 0 0</inkml:trace>
  <inkml:trace contextRef="#ctx0" brushRef="#br0" timeOffset="143729">16477 7400 9548,'-6'2'420,"2"1"-252,7-3 17,1 0 11,1 0 5,0-1-5,2 0 12,0-1-12,1 0-12,1-1 18,2 1-12,0-1-16,2 0 28,1-1-28,1 0 156,8-2-156,-5 1-34,5-1-11,-6 1 5,0 1 6,-1-1 11,0 2 129,4-2-162,-5 2-1,2 0 18,-7 1 50,0 0-124,-3 0 6,2 1-55,-6 0-1,1 1-34,-4 0-2253,2-1 0,-2 1 1</inkml:trace>
  <inkml:trace contextRef="#ctx0" brushRef="#br0" timeOffset="144693">16419 7638 7559,'1'-8'577,"-1"1"-342,0 7 1496,0 0-1591,4-9-22,-3 7-28,3-8-12,-3 10 6,1 0 134,-1 1-128,0 0 72,1 5-83,-2-1 83,2 6-78,-2-2 0,1 3-11,-1-4 0,1 1-12,-1 0 1,0 1-12,0 0 1,0 0-18,0-1-21,0 0 10,0 0 34,0 8 0,1-4-6,-1 5-38,0-8 4,1-3 12,0-3 0,0-2 34,1-1-5,1-1 10,0-1-17,6-5-50,-3 1-5,4-5-1,-3-1 6,2-8-11,-2 4 11,1-4 17,-3 6-12,0 4-5,-1-3-28,0 6-22,2-4 11,-2 5 16,3-3 6,-5 7 11,1-1-16,-2 1-12,1 0 40,2 5-6,-2-2 0,2 4-6,-1 0 1,-1 0-23,7 9 39,-3-6 17,5 6-11,-6-10 5,1-1 6,1-1-5,-1-1 11,1-1 10,0-1-21,0-2-1,1 0 12,-1-3-12,0-1 12,-1 0 11,0-1 27,-1 0-10,0-1 39,-2-1-34,0 0-22,0-1-6,-2 0 51,-1-12-102,-1 9 7,0-9-23,-2 13-11,1 1-107,-3-10 101,2 6 6,-2-5 5,4 9-38,0 1 4,0 1-55,1 0-258,-1 1 50,1 1-61,0 1-1988,0 2 1019,1 7 1361,-1-4 0,1 4 0,-1-4 0</inkml:trace>
  <inkml:trace contextRef="#ctx0" brushRef="#br0" timeOffset="145040">16780 7602 7548,'6'10'599,"0"-2"-246,-6-8 2588,0 0-2684,1 35-44,0-22-22,2 29-12,-2-33-33,2 1 0,-1-1-40,1 0-11,-1-1 40,3 3-113,-2-3 6,2 2-22,-2-5-6,2 3-241,0-4-162,1 1 44,-2-4-179,-1-1-425,-2 0-673,1-1-940,-1-1 2576,0 0 0,-1 1 0,1-1 0</inkml:trace>
  <inkml:trace contextRef="#ctx0" brushRef="#br0" timeOffset="145967">16859 6937 6355,'-6'-6'1406,"2"1"-779,4 5 1670,0 0-2157,-9-11 67,7 8-95,-6-8 218,9 12-106,1 6-5,2 0-1,2 5 7,0-2-29,1 3 11,0 1 6,3 1-23,0 2-50,1 1-17,1 2 90,13 22-168,-10-15-744,9 17 721,-12-20 23,-1 1-11,-2 1 5,0 0 17,-1 1-17,-1 0-17,-1 0 46,1 10-46,-3-10-11,1 9-209,-2-14 237,0-2-5,-1 0 16,1-2-39,-1-1-11,-1-1 39,0-2-27,-1 2 736,1-2-697,-1 0 210,-1-1-250,0-1 28,-1-2-5,0-1-18,-1-1-4,1-2-52,-1 0-10,1-2-34,0-2-28,0 1-56,1-2-56,-1 0-34,0 0-145,0 0-129,-1-1-191,0 0-307,0 0-381,0 0-1256,0 0 2667,0 0 0,2 0 0,0 0 0</inkml:trace>
  <inkml:trace contextRef="#ctx0" brushRef="#br0" timeOffset="147396">14160 8022 4939,'26'8'320,"-3"-1"1331,-14-6-1606,0 2 688,0-1-621,11 4-67,-6-2 5,10 2 0,-8-4 376,2 0-375,3 0 5,0-1 0,4 0 0,1 0 5,3-1 18,2 0-18,3 0 846,1-1-857,3-1-626,-8 0 0,-1 0 615,19-3 20,6 0 0,2 0-45,-25 1 0,0 1-6,18-2 1,0 0-7,-20 2 1,0-1 8,15 0 1,1-1-1436,-10 2 1,0-1 1426,11-1 0,0 1-12,-12 1 1,-2 0-604,2 1 1,-1-1 611,0 1 0,2 0 14,14-1 0,0 1-9,-10 0 1,-1 0 0,11 1 0,1-1-695,2 1 0,-3-1 683,-9 2 1,-1-1-1,10 0 1,3 1-365,-2 0 0,0 0 370,-13 0 0,0 0 189,12 0 0,-1 1-189,-15-1 0,-2 1 62,1 0 0,-1 0-60,0 0 1,0 0 0,-1 0 0,1-1 5,-1 1 1,0-1 5,0 0 0,0 0-6,-1 0 0,0 0 0,0 0 1,0 0 19,27 0-11,0 0 0,-2 0 0,-1 0-12,-2 0 928,-1 0-922,-3 1 1,-2 0 1724,-1 1-1725,11 0 6,-13-1 5,9 2 12,-18-2 1225,-1 0-1243,-3 0 1,-1 0 1198,-2-1-1187,-2 0 1084,-3 0-1078,-1 1-18,-4-1 18,-2 1 291,-4-1-241,-1 0 585,-3 1-506,-2-1 412,-1 0 680,-2 0-1155,-3-4-4,1 2-24,-1-3-4,1 3-24,1 0 1,0 0-17,0 1 6,0-1 27,1 1-16,0-1-34,0 0 45,0 1-28,0-1 28,0 2-67,0-2-2420,0 2 0,0-1 1</inkml:trace>
  <inkml:trace contextRef="#ctx0" brushRef="#br0" timeOffset="149642">14374 8360 6876,'1'-8'734,"0"1"-449,-1 7 2152,0 0-2230,-29 2-11,19 1-39,-23 2 117,24 3-55,-1 3-135,-1 0 11,2 3 17,2-2-11,-1 1 5,2 2-22,-1 1-22,1 0-23,0 3 28,-2 11-44,1 3-3415,1 1 3392,2-1-12,3-11 12,0 1-11,1-2 22,1 10 1,2-7-284,1 6 277,1-10-5,1-1-5,1-1-12,5 6 28,-2-8 3218,3 4-3234,1-5 10,-2-3 12,4 1 0,-4-5 11,1-1-11,-1-1 11,0-1 51,5 1-51,-5-2 468,4 0-457,-6-3-22,-1 1-6,-1-1-22,-1 0-28,0 0-56,1 1 16,-3-2-78,0 2-84,-4-1-2885,0-1 3126,-3 2 0,1-1 0,-2 0 0</inkml:trace>
  <inkml:trace contextRef="#ctx0" brushRef="#br0" timeOffset="169721">16397 6944 8170,'-1'-4'515,"-1"1"1132,2 3-1546,0 5-17,0-2 17,-1 3 5,1-2-22,0 0 22,0 1-44,0-1 5,0 1 40,0 2-51,0-1-6,1 3-16,-1-3 5,1 2-11,1 0-6,-1 1-5,1-1 5,-1 2-10,0-2-1,0 2 6,0 0-1,1 0-4,-2 0-7,1-1-5,-1 0-17,1 0 17,0-1 0,-1 1 0,1-1 0,0 0 6,1 2-6,-1-1 17,-1 0-23,0-2 1,1-1 10,-1 0-5,1 0 23,-1 0 5,0-2-6,0 0 17,0 0-5,0-1 5,-1 1-5,0-1 33,-3 2-45,0-1 12,0 0 5,1-1-11,-1 0 11,0-1-5,0 0-1,-1 0 1,0-1 0,-1 0-12,0 0 0,-1-1-5,0 0-17,0 0 11,0 0-22,0 0 11,0-1 0,1 0 0,0 0-17,-2-3 1,2 2-7,-1-1 12,2 1-28,2 0-40,0 0-33,0-1-235,2-1 146,0 0-68,1-2-101,1 1-229,0 0-398,3 0-1070,0-1 2067,0 0 0,-1 3 0,-2 1 0</inkml:trace>
  <inkml:trace contextRef="#ctx0" brushRef="#br0" timeOffset="170662">16519 7023 9940,'-2'5'291,"1"0"-201,1-1 5,0 1-11,0 1-11,0 1 0,0 1-6,0-1-22,0 2-1,0 0 1,0 1-17,0 0 0,0 1 6,0 5-12,0-5-5,0 5-6,0-5 0,0-1 1,0 0-7,0-1 1,0 0 5,0-1 0,0-1 12,0-1 21,0-1-21,1-1 16,0-1 6,0-2 50,0-1-33,2-5-57,-2 2-10,3-5-1,-3 2 6,1-2-11,0 1-23,2-5 17,-2 3-11,2-3 6,-2 4-34,2-3 39,-1 3 6,1-1 11,-1 2-17,-1 2 12,0 0-1,0 1-5,0 1 16,-1 0-16,1 1 17,0 1-6,0 0 0,0 1 5,0 1 1,0 1 5,0 1 6,0 1-6,0 1 0,1-1 6,-1 2-6,1-1 12,-1 0-18,1 0 1,-1 0-6,1 0 17,0 0-12,0-1 7,0 0 4,-1 0-27,1 0 28,0-1-6,1 0 0,0-1 1,-1 0-1,1 0 6,0-1-1,0 0 12,0 0-5,-1-1 89,7-2-79,-5 0 1,5-2-34,-6 0 34,0-2 5,-1 0-6,1-1-10,-1-1 5,0 0 5,-2-1-10,2 0 16,-2-1-17,-1 0-5,1-1 17,-2-3-29,1 4 7,0-3-12,0 6-17,-1 0 11,0 1-5,-1 0-39,0-2 22,0 3-90,-2-5 79,2 4-84,-1-1-34,1 2-50,1 0-118,0 1-151,0 1-224,0 0-415,0 1 1115,0 1 0,0 1 0</inkml:trace>
  <inkml:trace contextRef="#ctx0" brushRef="#br0" timeOffset="172356">13579 8681 7106,'0'-5'778,"0"1"1396,0 4-1928,-3 2-128,3 1-12,-3 2 23,3 1 0,0 2 89,0 4-123,1-1-22,1 4-6,0-4-16,1 2 55,1 7-67,-1-3-28,2 5 12,-2-6-6,1-2 11,-1-1 5,-1 0-10,1-1 5,-1-1-17,0 0 34,0-1-17,-1 0 5,0 0 18,0-2-35,-1 1 108,0 3-57,-1-3 0,-1 2 11,-1-5 12,1 0 84,-3 1-95,1-3 33,-4 2-34,3-3-22,-3 0 0,3-1-11,-5 0-17,3-2-11,-3 1 22,3-1-39,0-1 11,1-1-22,0 1 0,2-3 11,-1 1-62,2-1-50,1 1-6,0-1-16,0 0-40,0-1-5,1 1-516,0-7 309,1 6-118,1-5-207,0 5-287,2-1-575,1 1 1573,0 1 0,-2 1 0,0 1 0</inkml:trace>
  <inkml:trace contextRef="#ctx0" brushRef="#br0" timeOffset="173054">13683 8722 7766,'1'-3'1401,"0"0"1270,-1 3-2480,1 14 5,0-7-16,1 12 72,0-3-163,-1-3-44,0 4-11,1-4 5,-1-2-22,2 1-6,-2-2 0,2 0-22,-1-2 28,0 1-6,0-2 17,1 0 0,-1-1-23,0 0 18,1-2-18,0-1 35,0-2-12,-1 0 0,2-1-12,-1-1-4,1-1-7,-2-2 6,1-1 29,0-4-24,0 1-4,0-3-63,0-6 51,-1 6-17,1-7 1,-2 9 4,0 0-16,0 1 40,1 0-12,-1 2 0,0 1 11,1 1-62,-1 1 46,1 0-46,-1 2 35,-1 1 4,2 0 12,-1 1 0,2 2-16,-1 1-1,0 1 17,1 4 0,0-2 11,0 3-22,2 1 22,0-2-5,2 1 33,-1-3-39,0-1-11,1 0 11,4 0-12,-3-1 35,3 0-18,-3-3 7,1-1 4,0-1 7,0-1-18,0-1 18,1-2-6,-1-3-1,1-1 24,-1-1-12,0-1-12,-1-2 1,0 0-17,-1 1 23,-1 0-18,-2 1 18,-1-1-23,-1 1-23,-1 0 23,0 0 0,-1 0 23,-1-5-23,0 4-23,-1-3 6,0 5-27,-2 1-40,1 1-12,-1 0-66,1 1-68,-1 2-61,1 0-141,1 2-228,-1 0-432,1 1-1054,0 0-99,0 0 2245,1 0 0,0 1 0</inkml:trace>
  <inkml:trace contextRef="#ctx0" brushRef="#br0" timeOffset="174730">14562 8622 6378,'0'-3'593,"-1"-1"1514,1 4-1889,-2-5 12,1 3-12,-1-4-16,2 6 598,0 0-620,0 4 4,0 0-16,1 4-39,0 1-17,0 1 6,2 1-17,-1 0-23,1 2 0,0 0-33,-1 1 17,2 6-57,-1-5 23,4 16-5,-4-15 10,2 7-21,-2-11-12,-1-2 0,0-1 11,0-1-28,0 0-5,0-2-12,-1-1-56,0-2-10,-1-2-1788,0 1 1,1-1-1</inkml:trace>
  <inkml:trace contextRef="#ctx0" brushRef="#br0" timeOffset="175171">14853 8542 10058,'3'2'845,"-1"-1"-688,0 8 0,-1-3-17,1 1-34,-1 1-5,1 2-11,-1 0-29,1 1-27,0 0 16,3 5-39,-2-4-22,3 2 22,-2-4-16,0-1 10,1 0 12,-1-1-17,1 0 0,-1-1-22,0 1 27,-1-2-10,0 1-1,0-1-16,-1 0-73,0-3-12,-1 1-38,0-2-51,0 1-28,-1-2-493,0 1-543,-1-1 341,-1 0-313,0 0 1232,0 0 0,1-1 0,1 0 0</inkml:trace>
  <inkml:trace contextRef="#ctx0" brushRef="#br0" timeOffset="175427">14815 8714 10377,'46'-25'431,"-3"3"-420,-32 18-11,2 1-22,-5 1-29,0 0-27,-1 1-28,0-1-191,2 0 50,-2 1-133,1-2-260,-3 2-670,0 0 1310,0 0 0,-3 0 0,0 1 0</inkml:trace>
  <inkml:trace contextRef="#ctx0" brushRef="#br0" timeOffset="176484">15249 8381 6271,'-3'-3'896,"0"0"1127,3 3-1906,-7-4 152,6 3-135,-5-2 281,7 3-264,3 5-22,-1-1 0,2 5-1,-2-1-16,1 1-16,-1 3-12,2 0-28,0 0 84,3 7-101,-3-4-6,4 3-5,-4-6-28,1 0 17,0 0 6,-1-1 21,1 4-21,-1-4-6,-1 3 5,-2-5 12,0 0 5,-1-2 11,-1 0 17,0 0 12,0-1-40,-1-1-5,0 0 5,-1-1 0,-1 0 11,-3 1-44,2-1-34,-3-1 28,2 0-6,0-2-5,-2 1-6,2-2-16,-2 0-34,1 0-29,0-1-212,0-4-313,0-3 134,2 0-219,2-1-359,1 3-1231,1 1 2296,0 0 0,0 3 0,0 0 0</inkml:trace>
  <inkml:trace contextRef="#ctx0" brushRef="#br0" timeOffset="177139">15434 8361 10990,'5'55'202,"0"-9"-191,-3-35-16,1-1 6,0 1 4,0-2-4,-1 0-1,1-2 11,-1 0 12,1-2 11,0-1 16,0-1 1,-2-3-7,1 0-16,-1-2-22,1 0-28,1-6 10,-1 1 1,1-4 6,-1 3 5,1 0-17,-1-1 11,1 0-16,0 1 5,0-1 11,-1 1-5,1 1 22,-1 0-11,1 1-5,1-1-6,-1 2 5,0 1-16,-1 2 22,0 2 5,1 0 23,0 1-17,-1 1 23,0 1-6,0 2 17,1 3-28,0 2-17,2 3 0,-1-2 0,1-1 11,1 1-11,-2-3 0,3 2 5,-2-5 7,0 1 4,0-1 68,6-1-50,-3-1 28,4-2 33,-4-4-67,-1-1 39,4-6-22,-5 2 5,1-2 6,-3 1 0,-1 0 0,0 1 0,-1-1 0,-1 0-10,0-4-30,-1 3-21,0-9-35,-1 8-296,-4-15 213,2 15-583,-6-11 247,5 18-1031,-2-2-22,4 5 1512,-1 2 0,1-1 0,1 0 0</inkml:trace>
  <inkml:trace contextRef="#ctx0" brushRef="#br0" timeOffset="177800">15271 8864 7061,'-3'4'795,"1"-1"1211,2-3-1911,3 1 0,0-1 0,4 0 40,-1 0-35,1 0 1,2-1-17,2-1-5,2-2-7,1-1 12,2 1 6,0-2 0,1 1 16,0-1 0,0 0 23,1 0-11,0-2 16,0 1-5,1-2 0,-1 0 140,8-4-90,-6 3-55,5-2 27,-10 5-17,-1-1 23,0 3 5,-2-1-66,-1 1 21,-2 1-33,-3 1-28,1 0-11,-3 1-56,-1 0-40,0 1-16,-2 0-1994,0 1 1081,-1 4-1003,-2-1 1983,-2 3 0,2-4 0,1 1 0</inkml:trace>
  <inkml:trace contextRef="#ctx0" brushRef="#br0" timeOffset="178883">15268 9143 10618,'8'19'347,"-2"-5"-286,-2 4-33,-2-8 0,0 3 12,0-5 4,-1 0-4,1-2 4,-2 1 18,1-1 0,-1 0-18,1 0 1,-1 0-28,-1 3 5,1-3-5,-2 6 0,-1-3 0,1 1 16,0-3-33,1-2 12,1-3-35,0 0 12,0-1 22,3 0 0,-1-1 6,2-1-11,-1 0 16,0 0 1,0-1-1,5 0-28,-4 1 1,3-1 5,-4 2-17,1-1 23,-1 1 5,-1-1 0,1 0 11,0 1-10,0-2 60,5-1-72,-3 0 12,5-1-1,-6 1-11,1 0 5,0-1-33,3-4 40,-4 2-7,3-4 12,-5 4-6,-1-1-22,0-1 28,-1-5-17,1 2 5,-1-4 1,0 4 0,-1 1-6,1 0 0,-2 1-51,1-6 62,0 3 6,-1 0-11,2 5 22,0 5 11,0 1-56,1 5 28,1-1-27,1 4 16,0-2 0,0 1-6,1 0 28,1 3 18,-2-1-40,2 2 0,-1-4-6,-1 2-28,0-2 12,0 1 16,1-1-16,0 0 16,0 0 1,1 0-12,-1-1 11,2 0-5,1 0 11,-1-1 28,2-1-17,-2-2 1,-1 0-24,6-3 12,-4 0 12,3-3 10,-4 0 6,0-1 6,-1-2-18,0 1 29,-1 0 0,0-1 17,-1 0 5,-1-2 11,-1 0 24,-1-6-46,-2-4-40,-1 2-27,-3-1 0,1 6-39,-1 1-35,1 1 29,-2 1-17,2 1 0,-1 1 40,1 1-57,0 1-151,-1-2 51,2 3-62,0-1-134,1 3-169,2-1-1047,-1 0 247,2 1 1355,-1-1 0,1 3 0,0 1 0</inkml:trace>
  <inkml:trace contextRef="#ctx0" brushRef="#br0" timeOffset="179625">15637 9170 7139,'10'3'1215,"-2"0"-991,-8-3 354,0 0-192,3-8-313,-3 6-6,3-6 23,-2 8 660,-1-1-626,2-1-12,-2 0-6,2 0-11,-1 0 0,0-1-5,1 2-17,0-2-12,0 0-5,1 0-16,0 1-12,0 0-23,1-1 12,0 1-11,-1 1-6,1 0-6,0 0-11,-1 1 6,1 0 11,-1 1 0,-1 2 6,1 1-1,-1 6 6,-1-2-11,1 5-11,-1-4 17,1 10-17,-1-8 11,1 7-12,-2-9 52,0 6-18,0-6 0,-2 6-5,0-9-6,-2 0 1,-1 0 10,0 0-28,-1 0 18,0-1-7,1-1 1,-1 0 5,1-1 6,1 0 67,-1-1-73,2-1-11,0 0 0,3-3 6,0 1 5,0-2 22,1 0-49,1 1 16,1 0-12,0-1 12,0 1 12,1-1-12,0 1 5,1-1-27,8-2-17,-5 1-1,7-2-4,-6 3-29,0-1 17,1 1-51,0-1-55,0 1-23,0 0-78,-1-1-129,-1 1-168,0 0-208,0 0-386,-1 0 1154,1-1 0,-4 2 0,0 0 0</inkml:trace>
  <inkml:trace contextRef="#ctx0" brushRef="#br0" timeOffset="180314">15870 8180 10086,'-8'-12'436,"1"3"-312,7 9 16,0 1 0,0 2 224,0 5-157,0 0 39,1 5-5,2 0-17,1 2 157,5 13-235,-1-4-554,3 8 525,-1-6-21,-1 0-35,0 2 6,1 0-22,0 1-111,1 0 111,3 14-22,-2-10-1114,3 10 1102,-3-13-6,-2 0-501,1 1 530,-1 0-34,-1 1-34,-1 0-5,-1 0-11,-2-1 22,0-1 44,-2-3-4,-1-2 184,0-4-201,-2-3 22,0-3-73,0-4 1016,-2-1-1184,-1-1 486,-2-3-671,1 0 244,-2-1-473,0-1-241,0-1-545,0-2 1424,-1 0 0,4-1 0,0 0 0</inkml:trace>
  <inkml:trace contextRef="#ctx0" brushRef="#br0" timeOffset="180914">16332 8218 7016,'0'-4'1176,"0"1"919,0 3-1832,-34 6-111,23-1 100,-28 12-112,34-5-6,-1 4 34,2-3-28,1 0 28,-1 2-22,1 1-18,-1 1 12,0 2 113,-1 11-169,2-6-6,-1 9-33,4-9 17,-1 1 22,4 14-3426,-1-9 3359,3 9 17,1-13-535,0 0 501,0-2-212,2 1 212,-1-2-19,1 1 30,1-1 23,0-2-12,1-1 3008,-1-1-3030,2-1-5,-1-2 21,1-1-32,0-1-2526,-1-1 2514,1-1 199,-1 0-283,1-2-1,-1 1-464,4 1 112,-5-3-280,5 2-425,-5-6 2562,-1-1-1392,0 0 0,-4-3 0,-1 0 0</inkml:trace>
  <inkml:trace contextRef="#ctx0" brushRef="#br0" timeOffset="182864">17164 7234 7610,'11'-3'-355,"-3"1"0,-7 2 1</inkml:trace>
  <inkml:trace contextRef="#ctx0" brushRef="#br0" timeOffset="183064">17346 7252 7710,'19'6'-139,"-2"0"1,-13-6-1,0 0 1</inkml:trace>
  <inkml:trace contextRef="#ctx0" brushRef="#br0" timeOffset="183238">17563 7274 7772,'4'1'286,"-2"0"-910,-2-1 1,0 0-1</inkml:trace>
  <inkml:trace contextRef="#ctx0" brushRef="#br0" timeOffset="183423">17724 7246 9145,'5'0'672,"-1"0"-1076,-4 0 1,0 0-1</inkml:trace>
  <inkml:trace contextRef="#ctx0" brushRef="#br0" timeOffset="184805">16038 8568 7162,'4'0'492,"-1"0"1766,-3 0-2096,-4-1-16,3 1-28,-3 0-253,6-2-55,-1 0-113,2-1-161,-1 1-1486,2 0 1950,-2 0 0,1 1 0,-2 0 0</inkml:trace>
  <inkml:trace contextRef="#ctx0" brushRef="#br0" timeOffset="185122">16045 8568 5907,'0'0'0</inkml:trace>
  <inkml:trace contextRef="#ctx0" brushRef="#br0" timeOffset="186098">16116 8602 11530,'4'2'-408,"-1"-2"195,-1-1-190,-1-1-325,2 0-612,0-1 1340,0 1 0,-1 1 0,0 0 0</inkml:trace>
  <inkml:trace contextRef="#ctx0" brushRef="#br0" timeOffset="188425">16519 8412 9901,'-4'3'498,"1"0"-352,1 0 44,2 0 191,-1 3-185,1 0 129,0 6-180,1-2-21,-1 4-29,0-3 0,0 2-17,0-1-16,1 1 23,0-1-41,0 0 35,0 0-23,0-1 45,2 4-45,-1-5 78,1 5-61,-1-7 0,1 2-6,-2-5-22,1 0 39,-1-1-40,0-1 24,0 0-35,0-2-604,-1 0-90,2-3 151,-1 0-280,2-3-402,-2 2-820,0-2 2012,1 2 0,-2 1 0,1 1 0</inkml:trace>
  <inkml:trace contextRef="#ctx0" brushRef="#br0" timeOffset="188929">16841 8439 7957,'4'0'1019,"0"0"1524,-4 0-2392,0 14 6,1-7-22,0 12-18,0-10 337,3 19-414,-2-14-24,1 14-4,-1-18 16,-1-1-40,1 1 12,0-1-22,0 0-40,-1 0-44,2 2 22,-1-4-51,1 1-11,-1-3-66,0-2-52,0 0-60,0-1-180,0 0-241,-1-2-189,0 1 1,0-1-1</inkml:trace>
  <inkml:trace contextRef="#ctx0" brushRef="#br0" timeOffset="189299">16759 8612 11206,'34'-16'571,"-5"2"-319,-10 8-112,-5 3 23,5-3-40,-6 3-5,-1 0-1,-1 0 29,-1 0-17,0 0-6,-1 1-22,-1 1-68,-2 0 51,0-1-17,-2 1 62,0 1-22,-2-1-712,0 0-1277,-2 0 1120,0-1-274,0 1 1036,0-1 0,-1 1 0</inkml:trace>
  <inkml:trace contextRef="#ctx0" brushRef="#br0" timeOffset="192233">17247 8342 8948,'-29'13'393,"5"-2"-337,21-7 61,-1 1-55,3-2 5,-2 1 12,3-3 10,-1 1 152,1-1 336,-1 0-521,0 1-45,1-2-5,1 3-6,-1-1 0,2 1 0,-1-1 5,0 1 1,0-1 11,0 0 11,0 0-23,0-1 6,-1 1 1,1 0 4,0 0 1,-1 0 11,1 1 6,-1 1-23,0 0 17,1 0-6,-1 1-5,0 0 0,0 0 0,0 1-12,0-1 7,0 0 10,0 0-11,0-1 12,0 1 10,0-1-22,2-2 1,0 1-7,0-3 46,1 1-18,0 0 1,1-1-12,-1 0-11,1 0 6,-1-2 17,1 1-17,-1-1 5,1 0-11,-1 0 0,-1 0-5,1 0 0,-2 1-18,1 0 108,-1 1-7,-1 3-50,-1 0-11,0 2-5,0-2 5,0 0-11,0 1-1,-1-1-4,1 0-1,-1 1 0,0 0 0,0 1 17,0 0-17,-2 0 17,1 0 6,0 1-23,-1 0-11,-2 4-11,2-3 5,-1 3 1,3-3-6,-1-1 11,0 1 0,2 0 0,0 0 0,0 0-6,1 0 6,-1-1 0,1 2 6,0-1 5,0 1-11,0 0 0,1-1-17,0 0 34,3 5-12,-1-4-21,2 2 16,-2-6 16,0 1-10,0-2 33,1 0 0,1-2-5,-1 1 16,2-2-10,0 0-12,0 0 16,0 0-4,2-2-12,-1 0-17,1-1-45,0 0-55,-1 1-46,0-1-50,-1 0-375,2 0-784,-4 0-84,1 0 1428,-3-1 0,-2 3 0,0 0 0</inkml:trace>
  <inkml:trace contextRef="#ctx0" brushRef="#br0" timeOffset="193158">17056 8462 8886,'4'-12'276,"0"2"-226,-1 8-5,-1 1 33,3-1-44,-1 1 5,2-1-11,-1 1 6,-1 0-12,0 1 45,3 1-50,-3 1 39,3 6-34,-4-1 6,1 3-5,-1 5-18,-2-5 7,0 6 4,0-5 1,-1 0 0,0 0 5,0 0 6,-1-1 6,0 0 5,-1-1-11,-2 0 56,-3 4-61,2-5 5,-2 3-17,3-7 11,0 0 17,1-1 1,0-1-1,0-1 6,0 0 5,1 0-5,1-1 67,-1 1-168,1-2 50,3-1-5,-1-1 33,7-1-16,-4 1 5,3 0 0,-3 2 12,1 0-6,0 0-6,0 1 0,0 0-5,0 0 27,-1 0 29,3 0-51,-2 0 0,2 0-5,-3 0-17,1 0-1,-1 0-27,-1 0-62,1 1 34,-2 0-11,1 0-40,-2-1-302,0 0-549,1 0 969,0 0 0,0 0 0,-1 0 0</inkml:trace>
  <inkml:trace contextRef="#ctx0" brushRef="#br0" timeOffset="194655">17401 8394 6641,'-7'-6'778,"1"0"-515,6 6 1480,0 0-1620,7 6-22,-5-2 16,6 5-27,-7-1 0,0 0-1,0 1-10,0 1 21,-1-1-16,1 1 45,0 5-28,1 1-62,1 0 12,-1-2-12,0-6-6,-1 0 7,1-2-7,0 0-33,0-2 45,0-1-6,-1 0 12,1-2 10,0 0-22,0-1-5,0 0 0,0 0 50,2-6-73,-2 1-11,2-4 0,-2 1 0,0 0-11,1-1 5,-1-1 0,1 0-10,-1 0 4,1 1 12,0 0-5,0 1-1,-1 1-5,1 0 17,-1 1-34,0 2-6,0 0 0,0 2 1,0 1 5,-1 0 11,0 1 17,1 0 11,-1 0 6,1 2 0,-1 0 16,1 5 1,-1-1 0,1 2-12,0-2 0,0 1-22,1 0 6,0 1 5,0-1-16,1 1 10,1 0-10,-1-1 5,2 0-3364,0-1 3380,0 0 24,0-1-1,2-2 39,2 1-39,-2-2 12,2-1-6,-4-1 11,1-1 3408,-2 0-3408,1-3 0,-1 0-28,0-2-16,0 0 27,-1-1-6,1-1 7,-1 0 21,0 0-22,-1-1-5,-1 1 22,0-2-28,-1 2-6,0-2 1,-1 2-18,1-1 7,-1 0-12,0 0-12,-2 0-16,1 1-22,-1 0 22,-1 0-22,1 2-18,-2 1-44,1 0-33,0 1-68,-1 1-73,2 1-117,-1 1-202,1 1-279,0 0-674,0 0 1558,1 0 0,0 0 0</inkml:trace>
  <inkml:trace contextRef="#ctx0" brushRef="#br0" timeOffset="195329">17480 8824 6647,'-6'0'834,"2"0"527,4 0-1249,4-4 17,0 1-22,5-2-1,-2 1 6,1 0-6,1 0 1,2-1-12,0 0 11,1 0-5,1 0 6,0 0 5,0-1 106,9-2-134,-6 2-11,6-3-23,-8 3-27,0 1-12,-1 0-11,-1 0-28,-1 1-6,-3 1-27,-1 1-74,-1 1-72,-2 0-129,-1 1-302,-1 0 150,-1 0 1,-1 0-1</inkml:trace>
  <inkml:trace contextRef="#ctx0" brushRef="#br0" timeOffset="196239">17479 8979 9890,'2'11'224,"0"0"-202,-2-2 12,0 1-18,0-1 7,0 1 5,0 1-11,0 0 16,0 1-33,0-2 11,0 2-11,0-1 0,0 0 17,0-1-11,1-1-6,0 1 11,0-2-17,1 1 23,0-3 6,0-1 16,0-4 73,1 0-62,0-2-11,0-1-16,-1-2-6,1-2 5,0-1-5,0-1 0,0-1-6,0 0-11,0 0 11,1-5-11,-1 3-6,0-3-5,0 5 22,0 0 6,0 1 0,-1 0-6,1 2-16,0-2-7,1 3-16,-2 0-11,1 2 6,-2 2-7,1 1 46,0 0 0,-1 0 5,1 2-11,-1 1 5,0 1-10,1 0 16,-1 2-22,0 1 5,1 0 12,1 4-17,1 1 16,0 1-16,2-1 5,-2-5 12,1 1-23,1-1 17,0 0 6,0-1 5,1-1 23,0-2 22,1-2 28,1-1-28,-1-2-17,2-2 22,-3-1-10,0-2 10,-1 0 12,1 0 28,-3-1 0,1 0-6,-1-1-5,-1 0 78,-1-5-112,-1 4 11,0-4-39,-1 3-23,0 0-10,-1 0-46,0 0 46,-2 0-46,0 0-100,-1-3 34,2 4-7,-2 0-60,2 6-52,1 1-133,-1 1-367,2 1 0,-1 1 1</inkml:trace>
  <inkml:trace contextRef="#ctx0" brushRef="#br0" timeOffset="198814">17789 9084 6187,'3'6'1160,"-1"-1"-965,-2-5 1105,0 0-1194,-1-3 12,1 2 112,-2-2-107,2 3 90,0-2-129,0 1 0,0-2-6,0 2-16,0-1 0,0 0-6,1-1 0,1 1 50,1-1-67,0 0-11,1 0 0,-1 1 6,-1 1-29,1-1 12,0 1-11,0-1-1,0 2 12,0-1 0,0 1-11,0 0 22,-1 0 0,-1 1-6,0 1-5,0 1 0,-1 1-17,0 1 11,0 0 6,0 2-23,0-1 6,-1 0-11,0 1 0,-1-1 27,-1 1-16,0-2 17,1 2-28,-2 2 11,1-2-6,1 3 6,-1-5-5,1 0 10,1-1-5,-1-1 17,1 0-6,1-1 79,-1-1-90,4 0 0,-2-2 11,4 0-22,-2 0 0,0 0 5,0-1-5,1 1 11,0 0 6,0 0-23,-2 1 6,2 0-12,-1 0 1,2 0 5,-2 1 11,1 1 12,-1 1-12,0 1 29,0 0 10,-1 1 1,-1-1 22,-1 0-11,0 1 0,0-1 16,0 3-27,-1-3 5,0 3 39,-3-2-38,1-1 4,-1 1-4,0-2-12,1 0-6,-1-1-22,0 0 6,0 0-18,-1 0-32,0-1-57,0 0-28,0-1-106,-1 1-118,1-1-218,-1 1-393,0-1-699,1 0 1663,0 0 0,2 0 0,1 0 0</inkml:trace>
  <inkml:trace contextRef="#ctx0" brushRef="#br0" timeOffset="199751">17762 8287 6523,'9'3'1176,"-2"-1"-974,-7-2 1031,0 0-847,0 8-196,0-2 1,0 7-40,1-5-5,1 1 5,1 3-28,0 0 6,0 2-6,1 0-17,1 3-16,-1 0-12,0 3-3369,0 0 3358,1 3-520,-1 1 492,-1 2-44,1 0 16,-1 1 11,0 0 23,2 26-45,-1-20-458,1 20 458,-4-26-12,1 0-4,-2-2 2912,0-1-2969,-2 8 6,1-10-40,-3 5 1,1-12-17,-1-2 633,1-1-1339,-2 0 5,1-4-637,-1 1 1461,2-6 0,1 0 0,0-2 0</inkml:trace>
  <inkml:trace contextRef="#ctx0" brushRef="#br0" timeOffset="200589">17432 8581 6154,'4'-7'689,"0"2"-594,-4 5 286,0 0-331,-9-1-17,6 1 12,-6 0 6,7 1 5,0 2 5,0 0 6,0 1 6,-1 0 11,1 2 6,-1-1 5,0 1 11,0 2 6,1 0 0,-1 2 12,1 2-7,0 0 90,0 9-117,0-3-17,1 6 12,1-5-1,0 2-12,0 0 1,0-1 11,0 2 6,1-2-12,-1 1-11,0 0-5,0-1-6,0-1-17,0 0-5,0-1-12,0 0-22,1 0-5,0-2-1,0 0-5,2-2-6,-1-1-11,2-2-6,0 0-22,2-3-22,-1 0-51,2-2-95,0-1-141,1-1-335,0-2-795,1-1 1495,-1-1 0,-4 0 0,-1 0 0</inkml:trace>
  <inkml:trace contextRef="#ctx0" brushRef="#br0" timeOffset="201568">18103 8450 9610,'3'-5'532,"-1"2"-336,-1 6-40,0 3-21,0 2-23,1 3-39,-1 1 5,1 1-5,-1 2-12,1-1 1,-1 2-17,1-2-23,1 1 6,-1 0-28,0 0 0,0-2 0,0 1-17,0-3 6,0 1-123,0 2-141,0 0 85,-1-1-45,1-4-73,-2-4-174,1-2-219,-1-1 264,0-1 1,0 0-1</inkml:trace>
  <inkml:trace contextRef="#ctx0" brushRef="#br0" timeOffset="201790">18041 8637 7761,'-7'-4'470,"2"1"17,5 3 690,0 0-1177,50-18-4268,-32 12 4245,11-4 1,-1 0 628,-16 7-774,1 0-157,-2 0-387,0 1 712,1 0 0,-5 0 0,-2 1 0</inkml:trace>
  <inkml:trace contextRef="#ctx0" brushRef="#br0" timeOffset="202713">18473 8281 6456,'4'-3'1176,"0"1"869,-4 2-1653,0-2-185,0 7 202,2 0-236,0 5-16,0 1 0,0-2-34,0 0-5,-1 1-29,0 2 40,1 4-95,-1-3-1,0 4-5,1-7 6,-1 0-17,1 1 5,1-3 6,-1 1-11,1-1 5,-1-1-10,0-2-7,0-1 40,1-1-28,0-2 0,0 0-29,2-5 7,-2 1 22,2-5-29,-2 1 1,0-4 11,0 2-22,0-3 11,0 3-1,0 0-16,-1 1 0,1 0 6,-1 1-12,1 1-16,0 0 28,-1 2-6,1 1 16,-2 1 18,1 1-28,-1 1 10,1-1 12,-1 1-5,1 0 10,-1 1 1,1 3 11,0 1-12,0 2 1,0-1-6,1 0-6,1 5 18,1-3 4,1 2-4,-1-2 16,1-1-6,1 0 0,1 0 46,0 0-24,1-1 7,2-2 106,10-1-73,-8-2-6,7-3 1,-10-3-23,-2-1 78,4-10-89,-6 5-6,1-7-5,-5 6 22,-2 0-56,0 0-17,-1 1-33,1-1-51,-1 0 17,-1 0-22,-2 0-13,1 1-32,-1-1-162,-1 0 111,1 2-425,-2-1-6,3 7-2050,0 0 2683,1 4 0,1 0 0,1 0 0</inkml:trace>
  <inkml:trace contextRef="#ctx0" brushRef="#br0" timeOffset="203114">18459 8724 9811,'45'7'650,"-5"-2"-404,-21-11-33,3 1-28,1-2-45,1 0 123,22-8-229,-16 5-527,14-4 477,-24 6-24,-1 2 98,-3-1-164,-1 2-57,-2 1-66,-1 0-152,-3 2-246,-2 0-2986,0 0 3613,-4 1 0,0 1 0,-3 0 0</inkml:trace>
  <inkml:trace contextRef="#ctx0" brushRef="#br0" timeOffset="203876">18486 8907 7109,'4'38'22,"-1"0"0,0-3 1,0-8 16,0-16 796,0-1-773,0-2 298,0-1-270,0-2 160,1-2-138,0-1 439,-1-2-456,1 0-11,-1-1-28,1-2-5,-1-2-18,1-2-16,0-2 6,0 0-7,0-3 7,1-4-18,0 2-5,0-3 12,-1 4-7,-1 2 1,0 0-6,-1 2 0,1 0 17,-1 2-6,1 2 11,0 0-33,0 2 5,-1 1 1,0 1 27,0 1 40,0 1-23,1 0 17,0 4-28,-1-1-28,1 4 6,-1-2 10,1 1 7,1 0-6,0 2-12,0 0 6,1-1-16,1 1 16,2 2 6,-1-3 0,4 2 11,-2-5 16,0 0 7,1-2 5,1-1 0,-1-1 17,1-1-6,-2-2 6,1-1-12,-2-3 18,0-1-1,-1 1 23,0-3 16,-1 1-33,-2-1 6,0-1-17,0 0-28,-2-1 22,0 1-28,-2-1-11,0 0-6,0 0-5,0-1-17,-1 1-17,-1-2-5,-1 1-28,0-1 5,-1 0-17,1 1-22,0 0-61,0 2-57,0 2-50,1 2-118,1 2-55,-1 1-1357,1 2 1782,0 3 0,0-1 0,0 2 0</inkml:trace>
  <inkml:trace contextRef="#ctx0" brushRef="#br0" timeOffset="204640">18925 9057 9442,'11'-19'677,"3"-1"-520,-8 16-17,4-3-39,-5 5-6,0 0-33,0 1-23,-1 1-11,0 0 28,0 0-6,-1 2 51,-1 3-67,-1 4-51,-2 0 11,-1 0-16,-1-1-1,-1-1-16,-1 1 11,1 0 6,0 1-1,-1-2 29,1 2-6,0-3 0,0 2 17,0-3-6,1 1-17,1-2 6,0-1-22,1-1 11,1 0-40,-1 0-33,1-1 168,0 1-67,3-2-6,-2 2-22,4-1 17,-2-1-1,1 1-5,-1 0 12,1 1-12,0 0-6,0 1-11,1 1 28,-2 0 12,2 2 22,-4-1 11,1 0 44,-2 2-32,1-1 16,-2 1 61,-2 0-78,0-1-44,-4 1-1,2-3-16,-1 0-34,-2 0-23,-2-1-49,-1 1-68,-2-1-51,0 1-134,0-1-212,1-1 565,-7-1 0,11 0 0,-4-1 0</inkml:trace>
  <inkml:trace contextRef="#ctx0" brushRef="#br0" timeOffset="205156">18980 8361 10242,'4'-18'364,"0"4"-229,-2 14-29,0 1 34,1 1 11,1 2-16,-1 1 5,3 2-17,-2 0 23,1 1-12,1 1 17,-1 0-16,0 1-1,1 0 163,1 6-151,-1-3 56,0 6 5,-2-2-6,-1 1-33,1 4-16,-1 1-63,0 3-5,1 14-33,-1-9-722,1 12 739,-2-12-68,0 1-12,0 0-21,0 0-85,-2-1 1,1-1-219,-1 12 156,-1-14-105,0 7-85,-2-17-84,1-2-2480,-4 1 234,2-8 2876,-3 1 0,5-8 0,1-2 0</inkml:trace>
  <inkml:trace contextRef="#ctx0" brushRef="#br0" timeOffset="205881">18386 8437 6423,'3'-7'1063,"-1"2"-839,-2 5 1558,0 0-1564,-6 15 29,5-5 330,-6 30-421,6-18-373,0 14 290,0-13-6,1 0 6,0 13-34,0-8-11,0 9-17,0-11-5,0-1-253,2 0 247,1-2 0,3 0-11,0-3 5,0-2-10,3-2-29,-1-2 0,2-1 298,1-1-348,0-2-11,1-1-29,1-3 217,-1 0-362,1-3-196,1-2-1759,6-1 2235,-7-1 0,0-1 0,-9 1 0</inkml:trace>
  <inkml:trace contextRef="#ctx0" brushRef="#br0" timeOffset="206760">19045 8087 7582,'1'4'666,"-1"-2"2028,0-2-2391,-2-4-191,1 2-45,-1-3 0,4 3-39,1 0 28,1-1 34,4 0-29,-1 2-55,2-1-6,-2 2-22,0 1 22,0 1 0,-1 1 0,1 2-28,0 5 39,-2-2-11,2 9 5,-5-6-10,0 4 5,-2-5 5,-2 5 1,0-5 0,-2 4-6,0-6 28,0 0 11,-1-1-11,-1-1 5,0 0-27,-1-2 16,-1 1 6,0-2-5,1 0 10,0 0 18,1-2-12,1 0 112,0-1-134,3 0-67,0 0 61,8 0-11,0 0 17,7-1-12,-2 0 29,1-1-29,2 1 1,0-2-6,1 0-45,6-1-67,-4 0-61,5 0-421,-1 0 84,-5 2-229,5-1-326,-8 1-749,-1 0 1814,-1 0 0,-5 1 0,-3 0 0</inkml:trace>
  <inkml:trace contextRef="#ctx0" brushRef="#br0" timeOffset="207523">19424 7830 6865,'-7'0'1193,"1"0"-885,6 0 1977,0 0-1842,1 18-247,1-8 352,7 35-212,1-9-178,2 9 32,-2-5-275,-3-11 220,-1 3-663,-1 0 601,0 2-17,-1 0-28,-1 2 0,1 17-51,-3-11 23,1 12-56,-2-17 6,0 0-25,-2 11-3,-1 0-956,-1-1 793,-1-7-107,2-15-21,-2-2-219,1-2-330,-1-1-774,0-3 1084,-1 0 1,4-8 0,-1-2 0</inkml:trace>
  <inkml:trace contextRef="#ctx0" brushRef="#br0" timeOffset="218614">7296 7458 6589,'-11'-7'179,"1"0"184,10 7-318,0-1 111,-1-1-105,1 1 47,-1-2-70,1 2 162,-1-1-179,1 0 17,0-1-16,0 0 16,2-3-17,-1 2 11,1-3 1,1 2 5,-1 0 0,1-1-6,0 0 0,0-1 1,1 1 5,-1-1 0,0 1 56,2-5-39,-1 3 5,1-3-5,-2 3 28,2-3-34,-1 3 0,0-3-5,-1 4-6,0-1 0,0 1 16,2-2-21,-2 1-6,3-2-1,-3 3-3396,1 0 3391,0 0-6,1-1 7,1 1-7,0-1 6,1 0-5,1 0 0,0 0 10,4-4-4,-4 2 3380,5-3-3387,-4 3 1,1-1-1,1 1 1,1-2 0,0 0-6,1 0 5,1 0-5,0 0 6,1-1-6,0 0 0,0 0 5,2 0-5,0 0 0,1 0 6,1-1-6,2 1-6,9-7 6,-6 5 0,6-4-5,-9 6 5,0 1 0,1 1 0,-2 0-6,1 1 6,-2 1 0,9-5 6,0 1-6,1-1-6,-3 2 1,1 1 5,-6 3-6,6-2 0,-7 5 1,7-3 5,-5 3-11,5-2 11,-7 3-6,0-1 0,1 1 1,0-2 5,2 0 0,-1 1-6,1-1 12,1 1-6,9-2 0,-6 1 0,7 0-6,-9 1 6,-1 0 0,12-1 0,-8 1 0,17-2-5,-19 4-228,6-1 233,-10 2 0,0-1 0,0 1-6,0 0 6,0-1-5,1 1-6,0-1 11,-1 1 5,0 0 1,0 0-1,0 0-5,-2 0 6,11-1-6,-8 1-6,8 0 6,-10 0 0,9 1 0,-7 0-5,6 0-12,2 1 11,-7 0 1,7 0-1,-8 0 6,-2 0 0,2 0-5,-2 0-1,10 0 6,-6 0-107,7 1 113,-9-1-1,1 0-5,1 0 6,0 0-17,2 0 0,0 0 11,-1 0-17,2 0 17,-2 0 0,2 0 0,-1 0 0,1 0 0,0 0 0,0 0 0,1 0 5,1 0-10,0 0 5,1 0-6,1-2 6,-1 2 6,2-2-12,11 1 0,-13 1 1,0-1 5,20 0-592,-21 1 0,-2-1 597,3 0 1,0 1-1,1-2 1,1 1-6,0-1 0,1-1-176,0 1 176,1-2-654,0 0 654,0 0-6,0 0 6,1 0 0,-2 0 0,0 0 0,0 0-6,-1 0 6,0 0 6,1 0 967,-1 0-962,0 0-11,0 0-801,1 0 801,-1-1-6,1 2 6,0-2-5,0 2 13,-2-1 1,0 1 2,10-2-11,-10 1 0,0 1 0,2 0-6,-2 0 199,0 1-193,-3 0-6,1 1 6,-1 0 0,-1 1-5,1 0 5,-1 1-6,0 0 1,1 1 5,-1 0-6,14 3 6,-10-1 241,9 2-247,-13-3 17,14 5-5,3-1-12,1 1 1,-2-1 5,-14-2 0,3 1 0,1 1 0,4 1-3,2 1 0,-2-1 9,-6-1-530,8 3 535,-12-4-6,0 0 562,14 2-572,-10-2-12,11 1-171,-14-2 183,0 0-1,1 0 12,-1 0-12,0-1 6,1 1 6,-1-1-1,-1 1-5,1-1 0,-2 0 0,2 0 0,-1-1 0,1 1 0,0-1 0,-1 1 0,1-1 0,-1 1 6,-1-1-1,1 0-5,-1 0 6,0-1-6,-1 1 0,0 0 452,10 1-446,2 1-12,0 0 141,-2-1-130,-12-1-5,1 1 6,9-1-1,-8 1-5,8 0-67,-11-2 67,0 0 6,0 0-1,-1 0 479,2 0-490,8 1 1,-8-1-7,7 2 7,-11-2-1,0 1 6,-1 1-5,-1-1 595,-1 1-590,0 0-5,-1-1 5,-1 2 339,7 1-344,-6 0 5,4 1-6,-6-2 6,-1 1 0,-1-1 6,0 1-6,5 3 5,-4-2-10,4 2-1,-5-3 6,0 1 0,1-1-6,-1 1 6,0-1-5,0 1-1,0 1 6,-1-1 0,0 0 0,0 0 0,-1 0 0,0 1-3392,3 2 3392,-4-1 0,4 2 0,-5-4 0,0 1 0,1-1 0,4 4 0,-3-4 3403,3 2-3397,-4-3 0,0 0-6,-1 0 5,0-1-5,0 1 6,-1-1-1,1 0-5,-1 0 0,0 0 0,0 1 6,-1-2-6,1 1 0,-1 0 6,0 0-6,1 0 11,2 2-22,-2-1 11,2 1-6,-3-3 0,-1 1 6,0 0 0,1 0 0,0-1 6,0 1 11,3 2-12,-3-2-5,2 0 6,-2 0 0,0-2-6,0 1 5,2 0-5,-2 0 6,1 0-1,-2-1-5,0 0 6,1 1-6,-2-1 0,1 0 6,0 0-6,-1 1 5,1-1 1,0 1-6,0-1 5,0 1-5,-2-2 0,0 0 0,0 1-5,0-1 10,0 0-5,2 2-5,-1-1 5,2 2 0,-2-1 5,2 3-5,-1-1 0,1 1 0,-2-2 6,0 0 0,1 1-1,-1-1 1,0 0-6,0-1 5,1 1 1,0-1 5,-1 0 6,0-1-6,1 0 23,2 2-29,-2-1 12,5 1-17,-6-2 6,0-1-1,-1-1 1,0 0 0,-1 0 10,1 0-4,-2 0 1349,0-1-1350,0-2 45,-1 0-39,1-2-6,-1 1 6,-1 2-11,1 0 16,-1-1-11,-1 1-11,1-1 17,0 0-17,0 0 6,0 1 5,0-1-11,0 0 6,1 0-6,0 1-23,0 0-5,-1-1-907,1 1-449,1-1 1384,0 2 0,2 0 0</inkml:trace>
  <inkml:trace contextRef="#ctx0" brushRef="#br0" timeOffset="219216">14435 7038 8606,'-23'0'297,"4"1"-196,18 2 1,0-1-7,0 1 6,1 1 11,0-1-6,0 2-16,1-1-6,0 1 11,2 1 50,3 5-72,-1-3-22,1 4 83,2 2-72,-1-3-1,2 3-16,-2-4-11,1 0-12,0 1 0,3 4-10,-2-3-1,1 4-6,-2-6 7,-2 1 4,0-2 7,0 1-1,1 3-5,-3-4-6,1 3 17,-3-5 6,0 2-12,-1-1 6,-1 1 0,1-4 6,-1 1-1,0-2 1,-1 1 28,0-1 61,-2 1-56,0-2 79,-3 2-90,2-4 11,-2 1-22,1 0-1,1-1 18,-5 1-40,2 1-5,-3 0 6,2 0-29,1-1 17,-2 2-11,1-1 17,-1 2 0,0-1 0,0 1-6,0-1 0,-1 0 6,0 0-6,1 0 6,0-1-17,1 1 5,-1-1 1,2 0-6,-1-1 0,0 0-34,1 0-5,0 0-62,0-1-27,1 0-768,-4 3 252,4-2-539,-3 2 1183,3-1 0,4-1 0,-1 0 0</inkml:trace>
  <inkml:trace contextRef="#ctx0" brushRef="#br0" timeOffset="221463">10985 11629 7738,'-5'5'286,"2"-1"-174,3-1-11,0-2 11,0 2 101,1 0-107,1-1-11,2 2-5,1-3-6,1 0 1,2 0-18,1-1-11,2 1-6,2-1-16,1 0-1,2 0 29,6 0-28,-4 0-12,5 0 6,-8 0 0,0-1 0,0 1 0,0-2 0,-1 1-6,0-1-5,-1 0 6,0 0-7,-1 0-4,0 0-1,-2 0 0,0 1 0,-2-1-5,-1 1 5,-1 1 6,0 0 0,-3 0-1,-1 0-72,-2 0-16,-4 2-35,1-1-33,-4 3-22,2-2-57,0 1-45,1 0-150,-1-1-308,-1 1 722,0 0 0,3-1 0,0 0 0</inkml:trace>
  <inkml:trace contextRef="#ctx0" brushRef="#br0" timeOffset="222083">11085 11529 5807,'-6'-4'218,"1"0"-123,5 4 880,0 0-550,-19 27-330,11-17-16,-14 23-7,16-23-4,0 1-1,-1 0 6,1 2 5,-1-1-16,0 1-12,-1-1-5,1 0-6,0-1-11,0 0 22,1-2 6,0-2-11,1 0 28,-1-1 11,2-1-6,0-1 34,1-1 6,0-1 0,1 0 28,1-2-146,4 1 17,0-1-6,5 0 0,-2 0 12,3 0-7,-1 0 1,2 0 6,1 0-1,1 0 0,1 0 1,1 0-1,0 1-5,-1 0 5,0 2-5,-1 0 0,-1 0-11,-1 0 10,0 0-4,-2 0-7,0 0 1,-1-1-12,-1 0-5,-1 1-11,-1 0-23,-1 0-45,-1 0-78,-1 1-219,-1 0-907,0 1 1294,0 1 0,0-2 0,0-2 0</inkml:trace>
  <inkml:trace contextRef="#ctx0" brushRef="#br0" timeOffset="225855">7556 9541 7257,'-6'-6'6,"1"3"-6,5 8 0,1 2 0,0 0 0,1 1-6,1 0 6,-1 1 0,1 1 6,0-1-6,0 3 5,0-1 6,0 0-5,1 0 0,1 0-1,0 0-5,1-1 6,1 0-6,0 1 5,2-1-5,-1 1 17,7 3-6,0 2-5,2-1-6,-2-1 6,-4-4-1,1 0 1,0 0-1,2 1 1,-1-1-6,2 0 0,0 1 0,2-2-6,-1 2 12,12 3 0,-7-3-236,9 2 241,-8-4-5,1 1 10,1-2-4,1 1 10,1-1-5,2 0 0,2-1-6,2 1-17,1-1 12,1 0 5,2-1-553,-1 0 558,2 0 1,0-2-17,2 1 6,0-1-1,0 0-1563,-10-2 1,0-1 1573,16 1-5,-14-2 1,-2 1 22,14-1-23,-2 0-5,2-1-872,-1 0 866,2-1 6,-1-1-1,1-1 7,0-1-14,0 2 2,-1-3 5,2 2 1,-2 0-6,2-1 5,-1 2 1916,-1-1-1916,0 0-8,-14 2 1,0-1 2,15 0-11,12-1 5,-19 2 0,0 0-5,15-1 11,-13 1 0,12 0 0,-16 0 11,-1 1-5,0 0-6,-1 0 6,1 1-6,-2 0 0,12 0 0,-10 0 0,8 1-6,-15 2 6,-1 0-6,0 0 56,11 2-50,-8-1 0,7 1 6,-10-1-1689,10 0 1678,-8-1-1,9 1 149,-12-1-143,0-1 631,0 0-642,-1 0 11,0 0 0,-2 0-5,2 0 10,-1 1-5,1-1-2113,0 1 2113,1-1 1813,9 1-1813,-7-1 0,8-1 227,-10 0-227,1-1 0,0-1 0,0-1 6,1-1-1,0-1-5,0 0 6,0 1 2848,-1-2-2848,0 1-1,-1-1 1,1 0 0,-1 0-6,1-1 5,-2 1 1,0 0-1,-1-1 1,-1 2 0,1-1-1,0 0 512,0 1-517,12-3 0,-8 1 0,8-1 0,-10 1 0,0 0 0,0 0 0,1 0 0,-1 1 0,0-1-6,0 2 17,17-5-5,-15 4 0,12-2-6,-20 4 5,0 0-5,0-1-5,0 1 10,0 0-5,1-1 11,1 0-5,0 0-6,12-4-501,-7 2 501,9-2 333,-11 3-333,1 0 47,-1 1-53,-2 0 1,0 1 5,-2 0 0,-1-1 0,0 1 5,-1-1-5,0 0 6,0-1-1,1 0-5,0-1 6,0-1-6,1 0 516,2 0-521,17-9 5,-13 6-447,14-7 447,-20 9 0,0 0-35,-2 0 41,0 1-6,0-1 5,-1 0 1,0 1-1,0-2 1,1 0 0,0-1-6,1 0 0,2-1-6,0 1 0,1 0-16,16-7 16,-14 6-736,13-5 742,-21 7-2706,1 1 2718,-2 0 16,0 1-23,-1-1 6,0 1-5,0 1-6,0-1-6,6-2 510,10-3-515,-5 1 0,4-1 5,-15 7 6,-1-1 17,10-3-11,-9 2-1,7-2 3393,-10 3-3387,-1 0-11,0 0 6,1-1-1,0 0-5,0 0 6,-1-1-6,6-3 0,-1-1 6,1 1-1,-3 0 1,-4 4-1,-2 1 7,4-2-7,-4 2 6,3-2-5,-4 3 0,0 1-6,1-2 5,0 2 1,5-5-6,-2 2 0,9-5 0,-6 5 0,3-2 0,-4 4 0,-1 0 5,0 0 1,-1 1-6,0 1 0,-1-1 0,1 0-6,-2 1 6,1 0 6,-2 0 0,1 1-6,-3 0 11,0 1 0,-1-1 6,-1 1 11,0 0 5,-2 0 1,2 0 0,-2 0-12,0 0 0,0 0 23,0 0 28,0-1-1215,0 2 1142,-2 4 0,1-3 0,-2 4 0</inkml:trace>
  <inkml:trace contextRef="#ctx0" brushRef="#br0" timeOffset="227664">10603 12632 6249,'-7'0'594,"1"0"-376,6 0 1019,0 0-1125,-2-2-11,1 1 269,-2-1-292,6 1 13,-1 0-7,4-2 0,1 1-6,1-2 0,3 0-10,1-1 4,1 0-16,2 0-5,0-1-12,1 1 0,1 0 6,0 1 0,-1 1 0,1 0-12,0 0-5,-1 2 6,0 0 50,10 0-56,-11 1 0,9 0-11,-15 0 11,0 0-12,-2 0 7,0 1 78,1-1-73,-5 1 5,2-1 1,-4 0-292,0 0 107,-5 0-39,2 0-34,-4 0-73,2-1-96,-1 1-1186,-1-1 1579,2 1 0,0 0 0,3 0 0</inkml:trace>
  <inkml:trace contextRef="#ctx0" brushRef="#br0" timeOffset="228373">10775 12452 7341,'-31'2'252,"5"-1"-174,22-1-5,0 1-11,0 0-23,0 0 0,1 1-11,-1-1-6,1 0 12,-1 2 11,0 0-6,0 1 0,-1 1 23,-2 6-34,1-2 0,-3 3-11,3-1-12,0-1 1,-1 1 5,1 0-5,0 0-1,1 0-5,-1 0 0,2 1 6,0-1-1,0 0 7,1-1-7,0-1 6,0-1 1,1-1 10,0 0 23,0-1 0,0-2 11,0 0 5,0-2-10,0-1 5,0 1 11,0-2 95,1 1-173,9-7 5,-4 4 1,7-3-1,-4 4 1,-1 1 10,3 1 6,-2 0 1,2 2-7,-3-1 12,1 1-6,2 1-5,-3-1 5,5 3-11,-6-2 0,3 0-6,-5 0 12,2 0-6,-2-1 6,1 0-1,0 0 1,-1-1 5,0 0-11,0-1 0,1 1-17,-1-2-22,0 0-34,0 0-67,1 0-621,0 0 761,0 0 0,-1 0 0,-1 0 0</inkml:trace>
  <inkml:trace contextRef="#ctx0" brushRef="#br1" timeOffset="246414">10766 7544 6283,'5'-2'711,"-1"1"5,-4 1-553,0-1-102,1 0 7,0-1 88,0 1-72,0 0 0,-1 0 0,1-1-11,-1 1 39,0-1-61,1 0 5,0 1 5,-1-2-5,0 1-11,1 0-6,-1 1-11,0-1-5,0 1-18,0-1-5,1 1-11,-1-1 11,2 0 0,-1-1 6,1 0 5,1 0 6,0 0-6,0-1 0,1-1 7,-1 2-7,0-2 0,0 1-5,-1 0-1,1 1-5,0-1 0,1 0 0,0 0-5,0 1 5,1-3 0,1 2 0,0-1 5,0 0-5,0 0-5,-1 1-1,1-1 6,0 1 6,3-3-6,-2 1 5,2-1 1,-2 1 5,0 0-5,2 0-12,-1-2 6,2 1-6,-1-1 6,1 0 0,-1 0 6,1 0-6,0-1 0,4-3-6,-4 4 6,4-4 0,-5 5-5,0 0 5,0-1 0,2 0 0,0-1-6,2-1 6,1 0 0,1-2 0,1 2 0,1-2 6,1 1-6,1 0 0,1-1 0,-1-1 0,1 0 0,0-1 0,0 0 0,0 0 0,1 0-6,-1 0 6,1 0-5,1 0 5,0 0 0,-1 0 0,2 0 0,0 0 5,0 1-5,0 0-5,1 0 5,0-1 0,2 0-6,1 0-292,0-1 292,1 1 0,-1-1 6,1 1 0,-2 0-5,1 1 10,-1 0-1098,1 0 1093,-1 1-5,-1 0 5,0 0 0,0 0-12,-1 0 12,1 1 266,0 0-272,1 0 12,-1 1-354,1 1 348,0-1 0,-1 1 7,0 0-7,0 2 0,0-1 0,-1 1-7,2 0 7,-1 0 0,1-1 7,1 1-7,0 0 0,2-2 0,0 0-7,1 0 7,1-1 0,-1 0 0,13-4 0,-11 4-5,8-3 1089,-12 5-1089,11-2 5,-9 2-11,20-3 11,-20 5 0,21-4-644,-7 2 644,-1 0-3048,12-1 3059,-22 4-11,9 0 85,-13 2-85,1-1 0,0 1 0,0 0 5,-1 0 2,0 0-2,0 0-366,-1 0 367,1 1 5,0 0-11,0 2 0,0-1 353,0 2-359,-1-1 12,0 1 2638,0 1-2638,0 2-6,0-1 11,1 1-5,-1 0-1,0 0 1,1-1-6,-1 0 6,3 1-6,-2-2 5,0 2-5,-1-1-5,0 1 5,-3 0 0,-1 0 0,0 0 5,-2 1-5,0 0 215,0 1-221,8 2 6,-8-1 0,7 3-6,-10-3 12,-1 1-6,0-1 0,0 2 0,-1-2 0,2 1 6,0-1-6,2 0 0,0-1 0,2 0 0,1 0 0,0-1 0,0 0 173,1-1-173,0 1 0,0 0 0,1 0 0,-2 0-5,0 0 5,-1 0 0,-2 1 0,0 0 0,-1 0 85,0 1-85,0-1-11,-1 1 11,-1 1-6,1-1 6,-1 1 463,7 4-468,-5-3-7,5 3 1,-7-5 11,-1 2-11,8 3 11,-6-2-6,5 3 6,-8-3 0,0-1 434,5 5-428,-5-5-1,6 3-5,-7-5 6,1 1 0,0-2-6,1 0 11,-1-1-11,1-1 0,0 0 5,-1 0-10,0-1 5,-1 0 5,3 1-5,-4-1 6,2 1 0,-6 0 5,0-1 6,4 2-12,-3-1 1,4 0 11,-6 0 33,6 1-44,-6-1 10,3 1 1,-6-3 17,-1 0-1,0 1 12,0-1 50,2 2-55,-1-1-1,1 1 0,-3-1-11,1 0 34,0 1-40,0-2 12,0 2 10,-2-3 1,-1 1 6,0-1 5,-1 0 711,0 0-801,-4-2-39,1 1-139,-4-2-7,2 1-559,-2-1-24,3 1-463,-3-2 1265,2 2 0,2-1 0,1 1 0</inkml:trace>
  <inkml:trace contextRef="#ctx0" brushRef="#br1" timeOffset="247043">15263 6696 6283,'0'-6'980,"0"1"1103,0 5-1915,-8-3-106,6 2 11,-6-2 229,8 4-190,1 1 23,0 3-7,1-1-4,1 2-7,1 0-5,1 1-28,1 1-5,0 0-23,2 1 5,0 0 40,6 4-51,-3-3 6,8 9-39,-8-8-6,2 3 12,-4-5-12,-1 1 11,2 0-5,-2 0-6,1 0 17,-1 0 34,4 4-28,-3-4-12,2 3-28,-3-6-22,1 3 12,-3-4 21,2 2 1,-5-4-6,1 1-6,-1-1 12,-1 0 22,0 0 56,-1 0-28,-1-1 11,-1 0 39,-1-1-33,-1 0 6,-2 0-12,-2 0-39,0 1 45,-10 2-73,5 0 22,-8 2-11,8-2 12,-2 1 10,1 0-22,-2 0-11,-1 1 28,-7 4 12,0 0-29,-3 2 0,8-3-11,6-4-11,4-1 11,4-2 11,-2 1 17,3-2-56,0 1 17,2-2-23,0 1-55,0-1-63,0 0-100,0 1-128,0 0-96,1 2-325,-1-1-886,1 1 1687,1 0 0,-1-1 0,0-1 0</inkml:trace>
  <inkml:trace contextRef="#ctx0" brushRef="#br1" timeOffset="252456">20644 7559 9117,'3'-7'409,"-1"1"-325,-2 6 280,0 0-168,0 3 16,1 1-10,-1 4-6,1 2-17,0 2-28,-1 2 6,1 3-6,-1 2-22,1 1 0,-1 1-39,0 1-18,0 1-16,0 0 51,1 11-68,0-9-5,1 9-18,1-12 24,0-1-12,-1-2 22,0-2-33,0-1 22,-1-2-16,0-1-1,0-2 18,0-2-40,0-2-6,0-1-56,-1-1-22,0-1-84,0-1-79,0-2-795,0 1 0,0-2 1</inkml:trace>
  <inkml:trace contextRef="#ctx0" brushRef="#br1" timeOffset="252873">20954 7678 7761,'-1'-3'1058,"0"0"466,1 3-1401,-2 21-11,2-9-16,-3 17-29,3-14-6,0 0-33,1 1 17,-1 0-11,1-1 5,0 0 73,2 12-90,-2-11-33,2 8 11,-2-15-28,1 0-17,-1-2-5,0 0-40,0 0-33,0-1-224,-1 0-269,1-1 73,-1 0-259,1-3-530,-2 0 1332,0-1 0,0-1 0,0 1 0</inkml:trace>
  <inkml:trace contextRef="#ctx0" brushRef="#br1" timeOffset="253189">20788 7929 9370,'49'-5'431,"-7"0"-330,-30 2 267,1 1-307,-1-1 6,0 1 129,3-1-157,-4 0 53,2 1-64,-6 0 145,0 0-151,-2 1-11,-1 0-5,-1 0-6,-1 0-2375,-2 1 852,-3-1 1523,2 1 0,-3 0 0,3 0 0</inkml:trace>
  <inkml:trace contextRef="#ctx0" brushRef="#br1" timeOffset="254150">21143 7679 8410,'0'-11'572,"0"2"-420,0 8 1320,0 0-1354,-1 7 0,1-2 106,0 11-107,0-4-10,0 4-18,0-2-10,0 2-18,0 0 74,0 9-74,0-5-16,1 6 5,-1-8-10,1-1-7,-1 0-5,0-1 0,0 0-5,0-1-1,0 0-5,0-1-6,0-3 0,0 1-5,0-3-23,0 1 6,0-3 11,1 0 0,0-2-23,-1 0-10,0-1-40,0 0-56,0-2-1130,0 1 1,0-2 0</inkml:trace>
  <inkml:trace contextRef="#ctx0" brushRef="#br1" timeOffset="254584">21254 7749 7722,'8'2'464,"-2"-1"-223,-6-1 774,0 0-926,-14 58-395,9-37 376,-2 15 0,0-1-19,6-20 94,1 4-95,0-6 29,2 3-40,1-4 0,3 3 6,1-7 323,3 2-279,4-3-33,0-1 51,4-4-62,-6-4-6,3-2-6,-4-1 46,3-6-40,-4 4 17,2-5-6,-4 4 18,-2-3 4,0 1-21,-1-1 5,-2 0-11,-1-1-6,0 0-22,-2 0-1,1 0-16,-2 0-11,-1 0-6,-1 1-111,-9-6 83,3 7 0,-6-4 23,5 9-18,-1 2-4,1 0-40,-5 3 44,4 0-10,-3 1-6,5 2-22,1 2-23,2 1-28,0-1-67,2 0-78,1 0-141,1-1-224,1 1-576,1-1 1215,1-1 0,-1-1 0,0-1 0</inkml:trace>
  <inkml:trace contextRef="#ctx0" brushRef="#br1" timeOffset="255101">21659 7841 7067,'4'6'963,"0"-1"-571,-4-5 1451,0 0-1692,0 7-11,1-2 6,-1 5 111,1 3-10,0 4-124,0 2-39,0 1-17,0-5-5,1 1-23,-1 0 34,2 1-29,0 0-16,0 1-16,0-2-1,-1 0 34,2 5-12,-2-6-33,1 4 23,-2-8 5,-1 0 67,-4 9-84,1-10 11,-4 7-66,-3-9-18,2-2 6,-5 2-17,3-2-16,-2-1 21,0 0-66,0-1 61,1 0-22,0-2-51,2-1-61,2 0-140,1-1-146,1-1-173,1-2-220,2 0-424,1-3 1310,1 1 0,0 1 0,0 2 0</inkml:trace>
  <inkml:trace contextRef="#ctx0" brushRef="#br1" timeOffset="255851">21812 7790 10791,'12'7'476,"-2"1"-397,-9 4-18,-1 1 18,1 7-46,0-6-5,0 5-11,1-8-11,0 1-1,0-1-5,1 1 0,-1-2 0,2 0-11,-1-1 22,1-2 0,2 3 12,-3-5 5,3 1 17,-4-5 44,2-1-61,0-2-28,0-2 11,-1-2-22,0-2-11,1-5-17,-1 1 16,1-3 6,-1 4 1,-2 0 4,2 1 7,-2-3 5,0 5-17,1-3 11,-2 7-16,0-2 5,0 4-352,0 0 380,3 9 6,-2-3-1,3 11-10,-2-8-12,1 4 6,-1-2-11,0 0 6,1 1-1,1-1 6,1 0 0,1-2 34,3 4-29,-1-5 34,3 3-5,-2-5-6,0-1 17,-1-2-23,1-1-5,-1 0 0,-1 0-6,0-2 23,-1-1-1,0-2-5,0 0 17,-1-2 0,1 0 0,-2-1-1,1 0 7,-1 0 50,0-5-62,-3 4-11,2-4-6,-3 4-33,0-1 0,0 1-6,0-1 11,-1-1 1,0 1-6,-1 0-12,0 0 12,0 1-17,0 1 0,0 2-129,-1-1 79,1 3-40,-1 1 6,2 2-1613,0 1 963,-1-1 0,1 1 1</inkml:trace>
  <inkml:trace contextRef="#ctx0" brushRef="#br1" timeOffset="258514">22373 7834 7968,'33'-6'140,"0"1"0,0-1 0,-6 2-73,-13 2-22,3-1 28,2 2-68,-9 1-5,5 0-11,-10 0-6,-1 0-22,-1 0-11,0 1-124,-2 0 34,0 2-78,0 0-174,-2 0-487,-1 0 879,0 0 0,0-1 0,1 0 0</inkml:trace>
  <inkml:trace contextRef="#ctx0" brushRef="#br1" timeOffset="258855">22353 8009 6820,'5'0'1025,"-1"1"504,-4-1-1310,48-8-1705,-30 4 1705,37-5-18,-42 6 510,-1 1-560,1-1 287,-1 2-287,-1-1-33,-1 1 134,3-1 746,-4 1-892,1 0-5,-4 0-12,-1 1-33,-1 0 23,0 0-6,-2 0 11,0 0-1272,-1 0 696,-5 0-242,2 0-493,-2 0 1227,2 0 0,2 0 0,-1 0 0</inkml:trace>
  <inkml:trace contextRef="#ctx0" brushRef="#br1" timeOffset="260248">22801 7579 9470,'-3'52'341,"1"-8"-240,2-28-23,0 1-10,1 0 44,0 0-28,0 0-12,1-1-4,0 0-18,1-2 6,-1 0-17,2-2 12,-1-1-12,1-2 0,-1 0-17,1-2 12,-1-1-34,-1-2-140,2 1 39,-2-2-56,0-1-123,0-2-1372,0 0 1652,0 0 0,-1 0 0,0-1 0</inkml:trace>
  <inkml:trace contextRef="#ctx0" brushRef="#br1" timeOffset="260534">23079 7585 7744,'3'-2'308,"0"1"1552,-3 1-1770,4 58-23,-2-35-42,0 12 0,0-1 20,1-16-23,0 0-27,2 6-6,-1-7-23,3 4 17,-3-9-28,0 0-55,2 1 27,-1-4-196,1 4 17,-3-8-130,0 0-1040,-1-3 1422,-1-1 0,-1 0 0</inkml:trace>
  <inkml:trace contextRef="#ctx0" brushRef="#br1" timeOffset="260815">23013 7779 7492,'-4'-4'1014,"1"1"308,3 3-1137,51-14-12,-33 9-106,12-4 1,-2 1 27,-15 4-11,9-3-90,-9 4-5,5-3-6,-10 4-11,0-1 0,-2 2-95,3-3-6,-3 3-44,3-3-107,-4 3-168,0-2-253,1 0-564,-1 0 1265,1 1 0,-3 1 0,0-1 0</inkml:trace>
  <inkml:trace contextRef="#ctx0" brushRef="#br1" timeOffset="261403">23565 7439 6607,'4'-5'863,"-1"2"1383,-3 3-2084,-2 26-22,1-14-5,-2 20-6,3-20 72,0 8-100,1-5-6,1 6 96,2 0-102,-1-5-5,2 6 0,-2-8-17,0 0-27,0 0 4,0 0-10,0-1-23,0 0 6,-1 0-6,0-1-5,-1 0 5,0-1-5,-1-1 38,0 3-21,-1-4 22,0 2 5,-2-5 17,0 0 34,-3-1-140,-4 0-146,-5 1 73,1-3-34,-3 0-262,-2-2-505,0-2 84,1-2-701,4-2 682,6 0 0,4 2 0,2 0 1</inkml:trace>
  <inkml:trace contextRef="#ctx0" brushRef="#br1" timeOffset="262223">23717 7495 7089,'6'-3'1545,"-2"0"-345,-4 3-954,3-2-89,-2 4 168,3 3-163,-3 4-44,0 3-34,-1-1-17,0 1-17,1 0-5,-1 0-17,0 1 56,2 9-28,1-3-50,0 4 5,0-8-6,-1-5 7,1-1-12,-1 0 22,2 0 12,-1-4 61,3 0-56,-2-3-17,1-2-16,-1-2-12,0-1 18,1-3-18,-1-1 12,-1-1-1,0-1-16,-1 0-6,1-1 6,-1 0-11,0-3 22,0 3 11,-1-3-11,0 5 0,0 0-11,0-1-17,0 2 16,0 0 1,0 2-17,0 0 6,1 1-23,-1 2-11,1 0 0,-1 1-62,0 1 34,1 0 73,-1 2 6,1 1 10,0 2 29,1 5-17,0-2-1,0 4-16,0-4-5,1 1 44,0-1-5,1-1 5,0 1 6,1-1 5,4 4-16,-2-4 22,4 2-17,-4-5 6,1 0 11,0-2 0,0-1 5,2 0-10,-2-1-12,1-2-6,-2-1 12,1-2 11,-1-1-17,0-1-5,-2 0 5,-1-2 45,1-5-39,-4 2-39,0-5-6,-1 3 0,-2-5 16,0 3-16,-1-4-28,-1 6 6,1 1-17,-1-1 0,1 1-12,0 1-22,0 1-27,0 2-52,1 1-44,-1 2-106,1 1-224,0 1-247,-1 0-370,1 2 1143,0 1 0,0 0 0,0 1 0</inkml:trace>
  <inkml:trace contextRef="#ctx0" brushRef="#br1" timeOffset="262864">23456 8059 8696,'41'-7'226,"0"1"0,-6 0 0,-5 1-69,3-2-573,-8 2 601,1-1 5,-1-1 210,-1 0 26,9-3-236,-10 3-11,7-4-28,-11 6 82,-2 0-133,0 0-4,-2 0-40,-1 1 271,-1-1-282,5-1-185,-6 0-107,4-1 51,-11 4-1383,0-2 548,-4 3 1031,1 0 0,-2 2 0</inkml:trace>
  <inkml:trace contextRef="#ctx0" brushRef="#br1" timeOffset="263739">23457 8248 10142,'7'18'408,"0"-2"-301,-7-7-6,0 0 39,0 8-90,0-5-11,1 7-5,-1-5-1,1-1 1,0 1-12,0-2-10,2 2-24,-1-2 24,0 0-7,0 0 6,0 0 1,1-2-18,1-1 23,-1-2 16,1-3 7,-1-1 72,3-2-6,0-2-44,0-2-6,1-3-17,-3-1 0,0-3 11,0 0-44,0-2 0,0 0-12,-1-2-44,2-6 44,-1 5-5,0-6 5,0 8 6,-1-1-11,0 0 22,0 2 0,-1 1-5,1 2 0,-1 1-12,0 2 0,-1 2-27,1 1-74,-1 1-21,-1 1 111,3 3 6,-2 0 5,2 3 12,-1 1 5,2 1 11,2 5-11,2 2 6,0 0-17,1 0 6,-2-3-1,1-1-10,0-2 38,10 7-33,-6-6 28,7 4 0,-8-8 152,4-2-91,-3-1 6,4-3-11,-6-1 0,-1-3 0,0-2 23,0-2-23,-2 1-5,0-3-12,-2 1-17,0-2-16,-2 0 5,0-6-16,-1 4 5,-1-4-6,0 6-39,-1-1-22,-1 1-11,1-1-1,-2 1-33,1 0-180,-2-2 68,2 5-28,-2-1-95,2 6-168,-1 2-179,1 0-253,-1 1 919,0 1 0,2 0 0,-2 1 0</inkml:trace>
  <inkml:trace contextRef="#ctx0" brushRef="#br1" timeOffset="264125">23919 8335 12517,'-2'35'464,"-1"-4"-324,3-21 297,-1 11-297,1-7-22,-1 7-34,2-9-11,0-2 16,0 0 130,5 8-180,-3-8-17,4 5-11,-5-8-11,1-2-22,-1 0-40,-1-1-27,1-2-74,-1 0-923,0 0-169,1-1-65,-1-1 0,0 0 0</inkml:trace>
  <inkml:trace contextRef="#ctx0" brushRef="#br1" timeOffset="266231">20434 7943 7197,'30'-38'125,"0"-1"0,-3 3 0,-4 7-29,-8 11-24,0 0-27,2 1-11,-1 0-17,2 0-12,0 1 317,0 0-328,-2 2 6,-1 2-11,-1 0-6,-2 2 97,-1 0-131,-1 2 27,-1-1-71,0 2 130,-2 1-516,3-1-421,-3 3 902,2-1 0,-6 3 0,-1 1 0</inkml:trace>
  <inkml:trace contextRef="#ctx0" brushRef="#br1" timeOffset="267231">22572 7867 9134,'-2'-11'151,"0"2"-101,6 6 12,1 0 5,2-2 0,0-1 0,3 0 79,6-5-68,-1 2-10,4-4-24,-4 3-10,0 0-12,1 0 1,2-1-6,1 0-1,1-2-10,2 1 5,11-8-22,4-1-762,-1-1 745,-2 2-11,-13 5-28,0 1-40,0 0-150,-2 1-34,-2 1-186,-1 2-458,-3 1-1148,-2 3 2083,-3 2 0,-4 2 0,-2 1 0</inkml:trace>
  <inkml:trace contextRef="#ctx0" brushRef="#br1" timeOffset="272214">20809 9057 8965,'-4'-11'740,"1"1"-567,3 10 320,0-1-347,0 4 184,0 7-201,0 0-6,0 6-11,-1-3 39,-1 6-100,0-3-23,0 3-11,1-6-17,0-1 16,0-1 12,1 9-84,0-5 28,-1 3-22,1-6-40,-1-5-27,1-1-79,-1 0-23,0-2-61,0 0-112,1-2-924,0 0 1316,2-2 0,1-1 0</inkml:trace>
  <inkml:trace contextRef="#ctx0" brushRef="#br1" timeOffset="272647">20928 9042 8786,'2'29'165,"0"0"1,1 21-88,-3-36-5,0-1 744,1 0-749,1 0 274,2-1-264,0-1 182,4 4-204,-2-5 473,9 5-478,-6-8-6,4 1 16,-4-5 29,0-1-12,1-2-11,0 0-11,1-2-5,-1-1-18,1-3 1,-2-1 16,-1 0-27,-1 0 145,1-10-140,-4 5 23,2-7-29,-5 8-22,-1-1 23,0-1-29,0 0-11,-1-1 12,-1 0-7,-1 1-4,-2 0 16,1 1-23,-3 1-17,1 1 1,-1 1-6,-2 1 29,0 1-91,-5-1 57,3 2-23,-3 0 23,4 3-34,0 1-34,0 1-22,0 1-11,2 0-34,0 1-50,1 1-62,2 2-117,1 1-163,1 0-253,1 0 830,1 2 0,1-4 0,0 2 0</inkml:trace>
  <inkml:trace contextRef="#ctx0" brushRef="#br1" timeOffset="273915">21230 9102 8842,'0'-6'180,"-1"1"38,1 6-61,0 5 0,0 0-34,0 5 134,0 13-189,0-7-12,0 10-12,-1-12 1,1-1-6,-1 1-16,1-1 5,0-1-6,-1 0-5,1-1 22,2 6-22,-1-7-6,1 4 6,0-10-6,0-1 17,-1-1 11,1-2 113,-1 0-57,0-1-6,1-1-21,0-1-12,0-3-23,1 0-10,-1-3-18,1 0-5,-1-2 0,1 0-5,0 0 10,1-1-10,-1 0 5,1 1 5,-1 0-16,0 1-6,0 1 17,0 0-11,0 1 28,0 1 0,0 0-17,-1 1 0,1 1-23,-1 1 6,0 0-5,-1 1 5,1 1-145,-1 0 173,0 5-5,0-1-6,1 5 16,-1-1-27,1 1 28,0 1-6,0-1 34,5 8-28,-1-2-34,3 2 11,-1-6 12,-1-3 44,5 1-27,-4-4 5,5 1 22,-6-5-16,-1 0 5,1-1 73,1-3-84,-1 0 22,2-3-22,-3 1 0,0-1 23,-2-1-18,0 0 46,2-11-51,-4 7 45,2-13-51,-4 12-16,0-4-1,-1 5-16,-1 0-23,-2 1 6,-1 0-5,0 2-18,-1 0 12,1 2-6,-1 0-22,1 2-39,-2 0-1,2 1-10,0 1-141,-1 1 40,2 1-68,-2 0-117,4 1-196,-1 0-393,1 0 992,0 0 0,1 0 0</inkml:trace>
  <inkml:trace contextRef="#ctx0" brushRef="#br1" timeOffset="277013">21773 9202 8903,'26'-14'690,"5"1"-270,2 2-247,2 0-122,0 0-409,-10 3 364,-8 3 95,-2 1-107,-1 0-50,-1 2-17,-2 0-28,-2 0-33,-1 1 234,-2 1-352,-1 0-886,-1 0-205,-2 1 1343,0 1 0,-2 0 0,0-1 0</inkml:trace>
  <inkml:trace contextRef="#ctx0" brushRef="#br1" timeOffset="277281">21851 9279 7151,'9'1'767,"-2"-1"-471,-7 0 764,0 0-836,49-3 201,-24-1-330,5 1 1,-1 0 83,-8-1-39,-8 1 39,6-2-134,-5 2-34,2-1-28,-6 2-16,-2 1-12,-2 0 6,0 0-34,-2 1-17,-1 0-39,1 0-61,-2 0-622,1 0-163,-1 0 975,0 0 0,-1 0 0</inkml:trace>
  <inkml:trace contextRef="#ctx0" brushRef="#br1" timeOffset="278164">22314 9036 7503,'5'-6'454,"-1"1"-286,-4 5 1115,0 0-1070,11 17-118,-7-7-17,8 14-5,-9-12-11,0-1-12,0 1 1,0 0 33,3 5-56,-2-5 0,2 4-17,-2-7 6,1 0 5,0-1 6,-1-1-17,0-2 23,0 0 11,0-3 16,0-1 23,-1 0 6,0-1-12,0-1-5,0-1-39,0-2-23,0-1-6,-2-2-5,2 0-11,-2-2 11,2-3-22,0 2 5,0-3 0,-1 4 0,0 0 17,1 1-22,0 0 11,0 1-12,-1 1-10,1 1 16,0 1-33,-1 1-6,0 1-6,0 1-5,0 1 22,-1 0 23,1 0 10,-1 2-4,0 0 27,1 3 0,0 0 11,0 2-10,0-1-7,0 2 1,1 0-6,1 1 11,1 0-11,0 0 17,1 0-17,1 0 17,1-1-1,1-1 7,0-1 22,2 0-6,0-3 17,-1-1 11,1-1 0,-1-1 0,-1-1-11,0-2-11,-1-2 17,0-2-6,-2-1 0,-1-1-6,-1 1-16,0-2 11,-2 0-23,-1 0 0,0-1 1,-1 0-79,-1-4-39,-1-2 27,-1 0-4,-1 0-18,1 7-33,0 0-40,1 1-72,-1 1-162,1 1-1396,-1 1 1793,2 2 0,0 1 0,1 1 0</inkml:trace>
  <inkml:trace contextRef="#ctx0" brushRef="#br1" timeOffset="278527">22903 8867 11161,'-10'28'176,"1"-1"1,-8 21-77,10-26-4,1 3-442,0-1 463,1 2 1,-1 0 5,2 1-44,0-1 114,0-1-153,1 1-24,0-2 1,1 1 0,0-1-51,2-1-27,-1-1 65,1 0-138,0-3-297,1 7 179,-1-8 0,0 3-68,0-9-144,0-1-1075,0-1-432,0-4 1971,0 0 0,0-4 0,0-2 0</inkml:trace>
  <inkml:trace contextRef="#ctx0" brushRef="#br1" timeOffset="279139">22899 9209 8091,'2'-3'527,"0"1"565,-2 2-1058,-1 58-1559,1-37 1539,-1 12 0,1-1-2,2-19 494,0 0-495,2-1 6,-1-1 5,2 0 261,-1-3-249,1 0 5,0-1 23,-1-2 22,1-3 296,4-3 485,-4-2-815,5-11-89,-6 1 16,0-5 1,-1 3-6,-1 4-6,0 0 23,0 0 6,1 1 5,-1 1-28,1-1-28,0 5-12,0 0-4,-2 4-7,1 0 6,0 1 17,0 0 6,0 2 22,0 0 22,-1 2 1,1 1 10,0 1 1,0 1 0,0 1-1,0 0-5,1 1 6,0 0-1,0 0 7,2 1 10,0 0 12,3 3 16,2 0-16,0 1 16,0-4 12,-3-5 16,0-2 17,0 0 0,0-2 1,1 0-7,0-2-5,0-1-5,-1-2-1,1-2 135,1-5-112,-3 3 16,1-5 46,-2-1-102,-3-3-100,0 0-6,-2 0-11,0 3-28,-1 1 0,0-1 0,-1 1 11,-1-1-16,1 1-130,-1-4 23,2 6-532,-2-5-67,2 10-510,1 1 1305,-1 3 0,1 1 0,0 1 0</inkml:trace>
  <inkml:trace contextRef="#ctx0" brushRef="#br1" timeOffset="279493">23358 9305 11903,'2'49'520,"0"-6"-65,-2-22-321,2 2-95,0 0 12,1-2 53,-1-6-104,2 0-50,2 12-34,-1-11-73,2 8-168,-4-15-1823,2 3 562,-2-6 1586,1 2 0,-3-6 0,0-1 0</inkml:trace>
  <inkml:trace contextRef="#ctx0" brushRef="#br1" timeOffset="281413">21191 9467 6596,'2'9'471,"-1"-3"-275,-1-6 1624,0 0-1713,2-2-7,-1 0 130,3-6-135,0 2 112,3-6-111,-1 3-1,1-4-11,-1 3-17,1-1-17,0-1-10,0 0-7,1 0-5,-1-1 6,0 0-17,0 0-17,0 1 0,-1-1-12,0 2-10,1 0 5,-2-1-16,3-3-23,0 0 0,0 2-12,-1 2-21,-3 4-34,0 0-85,0 1-122,-1 0-259,0 1-553,0 0 1142,-1 2 0,0 1 0,-2 1 0</inkml:trace>
  <inkml:trace contextRef="#ctx0" brushRef="#br1" timeOffset="282304">22472 9427 6367,'-5'3'392,"0"-1"1747,5-2-1993,-4-1 0,4 0-18,-4-2 7,4-2-12,0 1-5,0-2-1,1 0 124,2-5-112,1 2-6,0-5-11,1 4 151,4-14-179,-2 7-17,3-9-5,-3 11 5,3-8-39,-1 5-5,2-6 10,-2 8 23,5-6-33,1-2-23,1 1 0,-2 2 0,-5 7 11,1 1 11,3-5-16,1 1-6,-3 2 11,-1 3 0,-6 6-128,1 1-1,-3 2-50,-1 1-325,-1 2 258,0 6-174,-2-1-415,-1 5-1640,0-3 2464,1 0 0,0-3 0,1-2 0</inkml:trace>
  <inkml:trace contextRef="#ctx0" brushRef="#br1" timeOffset="283664">22914 10015 7607,'9'29'31,"-1"-1"0,6 20-20,-13-36 587,0 0-581,0 1 215,0-1-210,0 0 122,0 0-116,-1-2 312,1 1-312,-1-3 5,1-1 7,-1-1 10,1-3 68,0-1 386,0-1-409,1-3-62,-1-1 18,1-8-46,-1 1 7,1-4-12,-1 3 5,0-1 1,0 0 5,0-1-5,0 1-6,1 1 0,0 0-6,0 1 0,0-2 1,1 2-6,0 0-6,0 4-11,-1 3-23,1-1-5,0 2 0,-1 1 0,1 0 23,0 1-29,1 2 62,-1 0 11,2 3 23,-2 1-12,1 1-5,0 1-11,1 1 5,0 0 0,0 0 0,1 0-5,1 0 16,-1 0-5,3-1 17,-2-1 5,3-1 11,-1 0 6,1-2 0,0-1 40,-1-1 4,0-1 7,-1-1-1,1-2-11,-1-1-16,-1-2 16,1-3-28,-1 1-5,0-3 22,-1 0-28,0-2 17,-1 0 39,0-7-84,-3 4-6,0-4-16,-2 5-23,0 0-11,-2-1-23,1 1-27,-2 1-40,1 0-5,-1 2-45,0 1-61,1 2-40,0 2-118,1 1-150,-1 2-181,2 1 307,-1 1 1,1 1-1</inkml:trace>
  <inkml:trace contextRef="#ctx0" brushRef="#br1" timeOffset="284023">23297 10127 11239,'1'32'297,"1"0"0,-1 23-202,0-39-50,0-1 11,2 0-6,-1-1-11,0 0-5,1-2-17,1-1-40,2 2-21,-1-3-645,8 7 241,-8-11-286,5 3-504,-7-8 1238,0-1 0,-1 0 0,-1 0 0</inkml:trace>
  <inkml:trace contextRef="#ctx0" brushRef="#br1" timeOffset="284313">23478 10139 9566,'29'-15'-42,"1"0"0,19-9 66,-42 20-254,4 1 99,-3 1-88,1 0-52,-4 2-160,-2 0-441,0 0 872,-2 0 0,0 0 0</inkml:trace>
  <inkml:trace contextRef="#ctx0" brushRef="#br1" timeOffset="284517">23503 10210 6686,'-3'7'1097,"1"-2"-710,2-5 1237,0 0-1579,48-1-39,-25-2-57,33-1-49,-37-1-63,-7 1-111,0 0-181,-2 0-452,1 1 907,-2-1 0,-4 2 0,-1 1 0</inkml:trace>
  <inkml:trace contextRef="#ctx0" brushRef="#br1" timeOffset="285084">23941 9737 9559,'9'-19'280,"-2"3"-185,-7 18 29,0 0 21,1 3 1,-1 0-12,0 3 12,1 1-34,-1 2-11,1 2-29,0 0-44,1 1 6,0 1-12,0 0 1,0 0-12,6 21 23,-3-16-74,7 18 12,-7-26-28,1 1-16,-2-6-29,0-1-39,-1-1-51,0-1-94,0-2-208,1 0-1820,1 0 2313,-1-2 0,-1 0 0,-1 0 0</inkml:trace>
  <inkml:trace contextRef="#ctx0" brushRef="#br1" timeOffset="285459">24328 9683 8388,'4'-1'140,"-1"0"1647,-3 1-1697,-31 52 5,18-28-918,-5 9 0,-1 0 918,8-8 12,-1 1 13,0 0-69,0 1-23,0 1 39,-4 10-45,4-8-5,-3 6-11,6-12-6,0-1 11,0-2-2567,1-1 2545,0-2 11,0 0-17,1-3 573,2 0-634,-2 0 295,2-4-273,0 1 3375,3-7-3425,0-1-74,0-1-1288,0-1 309,1-1 1159,0 0 0,1-1 0</inkml:trace>
  <inkml:trace contextRef="#ctx0" brushRef="#br1" timeOffset="285800">24378 9975 8930,'-10'37'20,"0"0"1,1-3 0,3-7-38,5-15 643,0-1-648,1 0 206,0-1-235,1 1 117,1-1-144,1 0 340,1 0-396,0-2-73,0 1-140,0-2-1664,1 0 2011,-2-1 0,0-3 0,-3-1 0</inkml:trace>
  <inkml:trace contextRef="#ctx0" brushRef="#br1" timeOffset="286227">24462 10040 9990,'-5'49'112,"2"-9"-89,3-29-6,1-1-1,0-1 7,2 1 50,3 2-23,-1-3 6,4 1 28,-1-4 11,0-3 17,1 0 23,1-2-57,0 0-5,1-2-12,0-1-27,0-1 33,0-2-16,-1-1 16,-1 0 0,0-1 11,-1 0 1,-1-2-23,-1 0 0,-1 0 0,-1-2-34,-2 0 23,-1-1 11,0-1-39,-1 0 11,-1-1-23,-1 1-21,-1 2-46,-2 0-33,-1 4-152,-10 1 231,5 4-18,-7 2 28,8 2-83,-5 3 33,5 0-23,-3 2-5,6-3 0,1 1-33,0-1-34,1 0-605,-1 2 756,2 0 0,0-2 0,2-1 0</inkml:trace>
  <inkml:trace contextRef="#ctx0" brushRef="#br1" timeOffset="287056">24337 9815 10018,'21'-10'409,"-2"1"-302,-12 6-1,0-1 40,5-1-107,-2 1-22,3-2-17,-4 3-23,0 0-27,-1 1-23,0 0-50,-1-1-28,-1 2-51,0 0-403,0 0 152,-1 1-187,1 0-474,-3 0 1114,-1 0 0,0 0 0,-2 0 0</inkml:trace>
  <inkml:trace contextRef="#ctx0" brushRef="#br1" timeOffset="287317">24381 9890 9285,'32'-6'137,"0"-1"0,22-5-109,-39 5 501,-1 2-546,-1 0-16,-1 1-23,-2 1 160,-2 0-216,-1 1 45,-1 0-146,-1 1 196,-1 0-375,-1 0-186,1 0-435,-1 0 1013,-1 1 0,-1 0 0,0 0 0</inkml:trace>
  <inkml:trace contextRef="#ctx0" brushRef="#br1" timeOffset="287823">24842 9643 7514,'7'-9'415,"-2"1"-214,-5 8 1111,0 0-1223,-29 11-10,19-4-18,-23 9-10,28-6-12,0 1 34,-2 7-51,3-4-5,0 5 0,2-6-6,1 0-11,0 0-6,1 1 12,3 3 11,0-5 5,3 3 6,0-8 17,2-1 5,0-1 23,0-2 78,6-2-78,-3 0-6,4-1 45,-1-5-39,-4 1-6,3-3 6,-5 0-11,-1 1 5,-1-2 11,-1 1-27,0-1 5,-1 0-12,-1-1 63,0-9-113,-2 7-61,-3-10 22,-1 11 6,-3-2-17,-1 5 28,-1-1-84,-8-1 62,5 3-1,-5-1-16,7 5 17,1 2-130,-2 0 57,3 0-50,-1 1-29,4 0-72,1 2-152,1 0-342,0 0-705,0 1 1473,0-2 0,2 0 0,-1-1 0</inkml:trace>
  <inkml:trace contextRef="#ctx0" brushRef="#br1" timeOffset="288033">24854 9626 8268,'41'22'-529,"1"-1"1,-3-1 0,-12-7 533,-24-12-5,1 0 0,-1-1 0,-1 1 0</inkml:trace>
  <inkml:trace contextRef="#ctx0" brushRef="#br1" timeOffset="288514">25221 9521 11799,'0'16'1076,"0"-3"-662,-1 11-285,1-7 28,0 5-17,0-6 0,0 1 0,0 0 11,0 1-16,0 0-1,0 0 6,0-1-56,1-1 101,2 4-90,-2-5 6,2 3-17,-2-7-39,0-2-45,0-1 28,0-1-17,0-2 6,0 0-34,0-2-11,0 0-28,-1-1-7718,0-1 7774,1-5 0,-1 3 0,0-2 0</inkml:trace>
  <inkml:trace contextRef="#ctx0" brushRef="#br1" timeOffset="293138">14363 14033 6103,'-1'-7'672,"1"1"-453,0 6 1029,0 0-912,-5-22-184,3 16 60,-4-17-121,5 22-24,-1 1-17,1 0 102,-2 5-102,2-1 6,-2 6 11,2-3 23,1 3-6,0 2 11,0 2-17,0 1-10,0 2-18,0 0 6,0 1-11,1 0-6,0-1 0,1 0 0,1-1-11,0-2 6,0-1 16,0-1-22,1-1 6,-1-1 0,1-1-6,-1-2 11,1-2-6,-1 0 1,0-2 16,-1-1 46,1 0-52,-2-1 242,1-1-275,-2 1-11,2-1 11,-1 0-11,2 0 0,0 0 0,0 0 0,0 0 0,1 0 12,0 1-12,2 2 0,-1-1 0,5 2 0,-4-2 0,3 2 16,6 0-10,-3-2-6,6 1 0,-7-2 11,1-1 0,0 0 1,1 0-7,0 0-10,-1 0 5,1 1 0,-1 0 0,0 0 5,0 0-5,1 0-11,-1 0 17,0-1-6,2 0 0,0 0 16,1 0-16,1 0 17,0 0-11,1-1 5,0 1-11,1-1-6,1 0 6,-2 0 0,1 0 6,-1 1 0,0-1-6,0 1-6,0 0 6,1-1 6,0 1-1,1-1 1,0 0 5,15 0 0,-12 1-11,12-2 6,-17 2-6,1 0 0,0 0 11,1 0-11,0 0-6,0 0 6,0 0 6,16 0-6,-12 1 0,12-1 6,-16 1-1,0-1 23,1 1-28,1 0 6,0-1-6,1 0-11,0 0 16,12-1-10,-9 0-319,8-1 324,-11 1 12,0-1-12,1 1 5,-1 0-5,0-1 6,0 1-1,1-1 1,0 1-6,0-1 0,2 1-260,0-1 260,1 1 5,0 0-5,-1 0 0,-1 1 0,-2 0 12,-1-1-7,-1 1 1,1 0 5,0 0-22,2 0 16,1 0 1,1-1-17,2-1 5,0-1-11,1 1 1,0-1 21,-1 1-5,0-2 11,-2 1-11,1 0 0,-2 0 12,-1 0-12,-1 0 11,-2 1 0,0-1-17,-2 2 12,-1-2 314,0 2-308,-2-1-12,-1 1 0,0-1 268,-3 0-257,0 1 1,-2-1-7,-1 0-5,-1 1 0,0-1 11,-1 1-5,0-1 5,1 1-16,-1-1 16,0 0-17,0 0 6,0 1-5,2-1 16,-2 1-6,1 0-5,-1 0 12,-1-1-12,2 1-6,0 0 6,0 0 0,1 0 6,0 0-6,1 0-6,6 0 12,-6 0 5,5 1-28,-7 0 17,0 0 0,1 0-11,1 0 22,6 0-22,-3 0 0,4 0-40,7-1 34,-10 1 6,9-1 11,-11-1 11,1 0-11,0 0-5,1-1 5,1 1-6,1 0 17,0-1-16,0 0-1,1 0 6,-1 0-11,1 0 39,4-2-34,-5 1 12,4-1-28,-3 1 27,-4 1-5,3-1 6,-5 2-12,-2 0 12,0 0-1,0 0-5,-1 1 0,0 0 0,-1-1-11,1 2 22,-1-1-16,0 1 5,0-2 5,0 2-27,1-1 28,0 1-12,7-3 17,-2 1 0,3 0 34,-6 0-50,-3 0 10,1 0 12,-2 0 11,1 0-11,-4 1 5,2-1-5,-2 1 0,1-1 11,-2 0-28,1 1 5,0-1 7,-1 1 44,1-1-34,0 0-11,-1 0 17,1 0 39,0 0-39,0-1 40,1-4-35,-1 2-5,0-3 6,0 1-29,-1 1 1,1-2-6,-1-1 11,0 0-11,-1-2 0,1 1 0,-1-2 34,0 0-23,0-1-11,0 1 6,-1 0-57,1 0 79,0 0-11,0 1-6,0 1 23,0 0-23,-1 0 34,0-6-34,-1 6-11,1-7 28,1 11 0,0-1 6,0 3 5,0 1 39,0 0-341,0 2 22,0 5-72,0-2-63,0 5-116,0-5-214,-1 1-420,0-1 1126,-2 2 0,2-3 0,0 1 0</inkml:trace>
  <inkml:trace contextRef="#ctx0" brushRef="#br1" timeOffset="310701">7915 9612 5930,'-5'-2'397,"2"1"387,3 1-683,-18-4-17,13 4 0,-13-4-11,16 4 0,0 1-1,0 1-16,0 1 6,0 0-12,1 0 1,0 1-1,0 0 6,1 0 6,0 0 11,0 0-1,0 1-4,0 0 4,0 0 7,1 0-1,0-1-5,1 2 0,-1-2-6,1 2 11,0-1 12,1 0 78,0 3-100,1-1-23,-1 2 0,0-2 106,5 11-118,-3-9 1,5 8-6,-7-9 0,2-1-6,-2 0 1,1 0 10,0-1-5,0 0 17,0 1-22,0-1-7,0 0 68,-1-2-50,-1-2 5,2 1 6,-3-3 56,0 0-12,1 0-61,0 0 34,-1 0-40,1 0 6,-1 0-11,1 0-11,-1 0-6,0 0 5,1 0-10,-1 0 10,2 0 1,-1 0 0,2 0-12,-1 0 0,1 0 6,0 1 0,1 0 0,0 1 0,-1 1 0,1-1-5,0 2 5,0-2 0,0 2 0,2-1 0,-1 1 0,1 0 0,0 0 0,1-1 5,1 0-5,1-1 12,0 1-7,1-2 1,2 0-1,0 0-5,2 0-5,-1-1 5,3 0 0,-1 0 0,0 0-11,1 0 11,8 0 0,-5 0 0,7 0 0,-7 0 5,1 0 1,2 0-1,1-2 7,0 0-305,2-1 298,0-1-5,2 1 17,13-2-17,-8 1 0,10 0-11,-13 1 5,-1 1 6,0 0 12,0-1-12,0 1-569,1 0 569,0-1-6,0 1 12,0-1 5,0 1 0,0-1 0,-2-1-5,1 1 5,-1-1-5,0 0-3100,0 1 3105,0-1-165,0 1 160,1 0-6,-1-1 0,0 1 17,0-1-6,0 0-11,0 1 22,-3-2-16,1 1-6,-1-1 0,-1 1-6,0 1-90,7-1 90,-8 2-5,5 0 11,-10 2 364,-2 0-359,0-1-10,-2 1 3165,0-1-3149,-1 0-11,1-1 17,0-1 512,0 0-529,1-1 153,-1 0-159,0 0 1,-1 1-1,-1 1 12,-1-1-12,0 2-5,-2 0 11,1 0 0,-3 1 0,1 0 11,-1 0-11,0 0 0,1 0 0,3 0 0,-3-1 0,2 1 0,-2 0 0,-1 0-11,0 0 5,1 1 1,-1 0-7,1 1 12,-1 0 0,1 1 0,0 0-5,2 0 5,-1 1-11,1-1 11,2 0 5,-1 1-16,1 0 17,1-1-6,-1 2-6,0-1 0,-1 0 6,1 1-11,-1-2 6,0 1 5,5-1 5,-4-2 1,3 1-1,1-2 12,0 1-17,1-1-5,-3 0-1,-4 0-5,-1 0 5,0 0 17,0 0-22,-1 1 6,0-1-1,-1 0 23,3 0 5,0 0-22,-1-1 11,0 0 6,-4 0-17,1-1 6,0 1-6,-1 0-6,0 0 6,-1-1-11,1 1 11,-1-1 6,1 0 10,-1 0 1,1 0 11,-4 0 0,2 0-17,-2-1 12,0 0-12,0 1-5,0-2 10,0 0-4,2-5-18,-1 0-22,1-3 34,0 2-6,-2 2 0,1 0 22,0 0-16,0-1-6,0-1 5,0 0 1,0-2-12,1 0 17,-1-2-11,1-1 0,0 1 0,1-1-3392,-2 1 3381,0 1 6,-1 1-1,1 1 12,-2 2-18,0-2-10,0 5-23,0-1-39,0 5-1826,0 1 4081,-1 7-2171,0-2 0,0 2 0,1-4 0</inkml:trace>
  <inkml:trace contextRef="#ctx0" brushRef="#br1" timeOffset="312931">17405 11429 10158,'-2'31'137,"1"0"1,0 23-88,4-35-16,-1 1 5,1 1-22,-1-1 0,-1 1 58,1 7-69,-2-8-1,0 5 28,0-11-39,1 3 17,0-5-33,-1 1 9,1-7-65,0-1-34,-1 0-62,1-1-162,-1-1-1025,0 2 56,0-2 1305,0 1 0,0-3 0,0-1 0</inkml:trace>
  <inkml:trace contextRef="#ctx0" brushRef="#br1" timeOffset="313233">17827 11465 10673,'-9'39'44,"0"-1"1,0-2 0,3-6-51,7-9-16,1 1-12,2-1-5,-1 1-17,2-2-33,0 0-18,1-2 7,0-1-130,1-2-89,-1-3-151,1-1-113,0-3-252,0-1-595,-1-3 1430,-1-1 0,-3-2 0,0-1 0</inkml:trace>
  <inkml:trace contextRef="#ctx0" brushRef="#br1" timeOffset="313457">17696 11702 7141,'37'-28'22,"-4"4"1246,-16 18-1380,8-4 497,-6 4-603,7-3-135,-8 3 91,0 0 262,8-3 0,-14 4 0,5 0 0</inkml:trace>
  <inkml:trace contextRef="#ctx0" brushRef="#br1" timeOffset="313842">18192 11387 9654,'11'48'153,"0"1"0,-1-6 1,-1-5-87,1-9-5711,-2-7 5667,1 7 1419,-2-4-1352,-2-1-34,-2-2 11,-2-5-11,-2-8-6,0-1 883,-5 1-905,0-2-23,-3 0-16,1-4 0,-1 0-17,-1 0-11,1-2 3363,-1 0-3441,0-1-51,0 0-1115,-6-2 555,8-1-392,-5-2 272,11 0 0,0 2 0,1 1 0</inkml:trace>
  <inkml:trace contextRef="#ctx0" brushRef="#br1" timeOffset="314452">18363 11444 7878,'3'-4'1284,"-1"1"278,-2 3-1478,-2 48-62,1-29-855,1 37 833,2-41 0,2 0 205,0-2-205,1 0 0,2-3-6,0 0 17,8 0 0,-5-5 629,7-1-651,-10-4 6,1-2-23,-3-2 11,0-2-17,-1-1-5,0 0-23,0-6 34,-1 4 0,1-4-11,-2 4 6,1 0 16,-2-1 11,1 1 1,0 0 5,0 0-6,0 2 0,0 1-5,0 0-22,0 2-12,-1 1-45,2 1 57,-2 1 21,1 2 1,-1 2 22,0 4-5,0-1 33,2 17-22,-1-11 5,3 10 6,-2-12-22,1 0-6,0 0 0,2-1-6,0 1 18,0-2-1,1-1 34,5 0-12,-3-3 6,3 0 34,0-6-50,-3-2 16,2-3 6,-4-1 16,-1-1 6,0-2-11,-1 0 0,-2-1-5,-1-1-12,-2 0 0,0-7-16,-1 5-23,-2-11-28,1 9-40,-3-4 7,2 6-180,-1-8 11,1 7-111,-1-3-124,2 9-145,1 3-181,0 2-497,0 2 1288,0 2 0,1 1 0</inkml:trace>
  <inkml:trace contextRef="#ctx0" brushRef="#br1" timeOffset="314916">18135 12015 6652,'-1'4'1075,"0"-1"1250,1-3-2207,51-10-2185,-29 4 2109,9-1 0,1 0 20,-11-1-196,0-1 196,1 1 414,0-1-404,1-1-27,1 0-6,-1 0-5,18-5-56,-16 6 1017,12-4-1196,-15 7-1,-7 3 75,4-1-579,-11 4-253,-1 0 959,-4 0 0,-2 1 0,-1-1 0</inkml:trace>
  <inkml:trace contextRef="#ctx0" brushRef="#br1" timeOffset="315344">18231 12210 8152,'4'37'18,"0"1"1,0-4 0,-1-5-13,-3-16-6,1 1 791,-1-1-807,1 0 272,-1-1-301,2-1 95,-1-1-218,1-2 276,0-1-658,1-1-396,0-1 946,0-3 0,-1 0 0,0-2 0</inkml:trace>
  <inkml:trace contextRef="#ctx0" brushRef="#br1" timeOffset="315681">18408 12228 9772,'5'35'115,"1"1"1,-2-3 0,2-7-77,1-17-22,1 0 11,0-1 11,1-1 6,0-1 0,0-1 22,1-2-5,1-1 16,0-2 12,0-1 55,-1-3 35,1-2 38,-2-2 303,3-8-264,-4 4 1,0-6 0,-5 6-51,-1-1-33,-1 1-73,-2 1-140,-2 2 22,-2 0-50,-1 2-40,-4 0 6,-1 2-106,-1 1-51,-2 1-67,0 0-134,-2 1-185,1 0-280,-1 1-410,0 0 1334,-2 1 0,9 0 0,0 0 0</inkml:trace>
  <inkml:trace contextRef="#ctx0" brushRef="#br1" timeOffset="316432">17089 11307 8870,'-24'48'336,"1"0"0,2-3 0,5-5-201,15-2-619,0 4 613,2 1-2568,1 2 2528,3 1-10,2 2-12,2 0-23,1-5 1,2 0-56,5 11-9,-3-12 1,0-2-37,5-1 410,1-2-466,1-3-22,0-3-51,2-4-67,1-4-146,1-3-190,2-5-4886,11 0 5474,-12-7 0,-1-1 0,-18-5 0</inkml:trace>
  <inkml:trace contextRef="#ctx0" brushRef="#br1" timeOffset="317072">18886 11124 7710,'0'-6'891,"1"1"1820,-1 5-2627,16 56-767,-6-29 719,2 10 0,1 0-513,0-3 549,1 3-16,0 2-16,0 2-4,-4-11 0,0 1 3,-1 3 1,1 1-18,0-1 1,-1 0-551,0-2 0,-1-1 533,4 13-10,0-3-12,-4-12 0,0 0 6,4 11 22,2 11-529,-5-23 501,-3-3 330,-1-3-369,-1-2 589,-3-1-836,-4 5-598,-10 5 413,1-5-72,-7-2-90,8-14-2130,0-2 1565,2-1 1324,0-3 0,4 0 1,2-1-1</inkml:trace>
  <inkml:trace contextRef="#ctx0" brushRef="#br1" timeOffset="318015">19265 11644 7358,'-6'3'784,"2"0"1624,4-3-2273,56-22-4747,-32 14 4651,11-5 1,-1 1 16,-9 6 1082,-1 2-1116,0 0-16,-1 1-23,-1 0-16,-2 2 709,-3 0-810,-3 1-68,-3 0-94,-2 1 2489,-4 2-2898,-2 1-256,-1 2-1161,-2-1 2122,0 0 0,0-3 0,-1 0 0</inkml:trace>
  <inkml:trace contextRef="#ctx0" brushRef="#br1" timeOffset="318291">19311 11795 7750,'0'4'375,"1"0"527,-1-4-795,53-18-1180,-31 11 1106,11-4 1,-1 0 396,-12 4-374,1 1 0,-2-1-5,1 2-7,-2 0-10,-1 0 0,-1 1 167,-2 1-201,-2 1-12,-2 0-27,-2 2 576,-3-1-615,-1 1-40,-3 1-50,0 0-118,-1 2-118,0 1-167,-1 0-358,0 1 929,-1 0 0,0-3 0,1 0 0</inkml:trace>
  <inkml:trace contextRef="#ctx0" brushRef="#br1" timeOffset="318640">19338 12034 8248,'-5'1'661,"1"0"852,4-1-1463,51-17-16,-30 10-20,10-4 0,0 1 19,-11 4 6,0 1 1,1-1-1,0 1-11,-2 1-11,0 0-6,-3 1-11,6-1-39,-7 2-17,2-1 5,-8 1-50,-1 2-33,-2 0-124,-2 0-223,-1 0-276,-1 0 281,-1 0 0,0 0 0</inkml:trace>
  <inkml:trace contextRef="#ctx0" brushRef="#br1" timeOffset="319507">20018 11169 6288,'-1'-11'773,"0"3"-493,1 8 2045,0 0-2157,-22-3 5,15 6 6,-18 0 230,19 17-218,-1-1-29,-1 10-533,1-3 455,-1 4-17,1 4-45,-1 2-5,3-7 0,0 1-23,-2 17 6,3-17 0,0 2-6,3 0 1,-1-1 5,1 16-659,1-16 1,0-1 664,2 10 11,2-2-567,1-1 550,2-5-11,5 9-141,10 4-4,-3-8-892,6-2 790,-11-19-95,0-2 975,0-1-1198,0-3 467,0-2-843,-1-3 235,-2-1 0,-4-3 1,-4 0-1</inkml:trace>
  <inkml:trace contextRef="#ctx0" brushRef="#br1" timeOffset="319968">20215 11287 7923,'3'-8'779,"-1"3"-471,-2 5 1221,0 0-1389,2 67-101,-1-42-28,0 14 1,0 0 49,2-14-72,1-1-17,1 0-39,-1-6-17,0-7-39,-1-4-73,0 0-174,0-3-195,0-1-226,-1-1-508,1-1 1299,-1-1 0,0 0 0,0 0 0</inkml:trace>
  <inkml:trace contextRef="#ctx0" brushRef="#br1" timeOffset="320269">20553 11219 9318,'4'-3'387,"0"1"671,-4 2-1047,13 63-27,-9-40-267,4 14 0,-1-2 205,-3-18-17,1-2 100,-1 0-156,1-1-62,-1-1-50,0-2-470,0 4 278,0-5 304,-1 3-689,-2-6 840,0-1 0,-1-3 0,0-1 0</inkml:trace>
  <inkml:trace contextRef="#ctx0" brushRef="#br1" timeOffset="320481">20452 11462 5349,'36'-14'-15,"1"0"0,-3 1 0,-6 3 1398,-12 4-1512,1 1 532,0 0-806,0 0-210,-1 0 613,-1 1 0,-6 2 0,-4 0 0</inkml:trace>
  <inkml:trace contextRef="#ctx0" brushRef="#br1" timeOffset="321118">20892 11186 7901,'4'-2'1002,"0"0"869,-4 2-1731,0 36-33,0-19 5,1 29-56,1-28-23,1 0-5,-1-1-5,6 12-40,-2-11 6,3 7-6,-4-14-28,1-3-5,-1-2-29,1-1-10,0-3-18,0-1-38,0-4-62,0-1-12,-1-4 6,0-3-117,0-6 218,-2 3-17,0-10 101,-2 11 17,2-11 11,-2 13 6,0-6-6,0 10-12,0-3 7,1 3 5,-1-1-11,0 3 5,0 2-28,0 0-22,0 2-50,0-1 128,1 6 6,-1-1 0,1 4 6,0 0 0,-1 2 5,2 0 56,2 4-33,-1-2-1,3 3 23,-1-5 23,1 1 61,5 4-107,-3-4-16,4 2 0,-3-5 5,0-1 6,0-2 0,0 0-5,0-3-1,0 0-11,-1-1 6,0-3 0,-1 0 16,-1-3 1,0 0 5,-1-1 0,-2-2 51,0-4-79,-2 1 0,0-3-22,-2 4 0,-1-1-17,0-1 0,-2 1-22,0-1-18,-2-1 7,1 1-180,-5-12 84,4 11-347,-4-12-5,6 18-254,-2-3-508,3 7 1243,1 1 0,0 2 0,0 1 0</inkml:trace>
  <inkml:trace contextRef="#ctx0" brushRef="#br1" timeOffset="322092">20709 11374 9856,'9'12'582,"1"8"-492,-7-5-6,2 8-11,-2-7-6,-1 2-11,0 1-6,0-1-22,0 1-11,0 0-6,0 1-11,0 7 0,0-7 0,0 5-5,0-9 10,-2-2-10,1-1 10,-1-3-16,0-1-11,0-2-57,-4 1-21,0-3-68,-4 0-68,1-4-122,-2 1-90,1-1-146,-2-1-218,2-2 812,-2-2 0,5 1 0,0 0 0</inkml:trace>
  <inkml:trace contextRef="#ctx0" brushRef="#br1" timeOffset="322308">20693 11200 8556,'3'-5'308,"-1"0"-941,-2 5-201,6-4 834,-3 5 0,4-5 0,-5 5 0</inkml:trace>
  <inkml:trace contextRef="#ctx0" brushRef="#br1" timeOffset="322955">20927 11626 6596,'-4'0'594,"1"0"1108,3 0-1624,-12-6 7,9 5 5,-9-4 11,12 7-1,1-1 7,2 1-6,2-1-6,1-1 6,1 1 67,7-1-107,-1-1-16,6 0 33,6-2-44,-5 0 0,10-2-556,-9 1 550,3 0 12,-2-1-261,1 0 266,0 0 0,-1 1 72,16-6-105,-7 2-18,4-2-22,-13 4-364,-6 2 540,-7 2-792,0 0-337,-7 2 981,-2 0 0,0 0 0</inkml:trace>
  <inkml:trace contextRef="#ctx0" brushRef="#br1" timeOffset="323700">20830 11902 6261,'0'34'26,"1"0"0,0-2 0,-1-6-20,0-14 583,3 5-578,-1-4 620,3 1-615,0-6 336,1-1-323,0-3 691,0-1-686,1-2 361,0-1-322,7-7-56,-6 2-6,5-7 0,-8 4-5,1-1-6,-2 0 11,1-1-5,0 1-6,-1-2 5,0 2 12,3-9-11,-3 7-6,4-5 5,-5 9-10,1 2-18,2 0 18,-2 3-6,2 1 16,-4 1 18,1 3-7,-1 0 1,0 4 0,0-1 0,0 1 5,0 1-11,1-1 6,1 2 6,0-1-1,2 0 0,1 0 6,0 0 45,10 4-45,-5-4 11,6 1 73,-3-7-33,-4 0 94,8-7 51,-5-4-89,0-3 33,-3-2 0,-5 3-11,-1-1-34,-2 1-3437,-2-1 3404,-1 1-57,-1 0-16,-1-1-11,-3 1-23,0-1-11,-2-1-6,1 1-33,0 0-17,0 0 3230,-1-5-4037,1-2 320,1 3-214,2 3-452,2 8 1237,1 1 0,0 2 0,-1 1 0</inkml:trace>
  <inkml:trace contextRef="#ctx0" brushRef="#br1" timeOffset="324174">21263 12069 7839,'3'-4'650,"0"1"1075,-3 3-1613,28-24-100,-17 24-7,18-20 1,-24 30-29,-4-2 12,-1 1-6,1 5 17,-1-3-11,1 4-22,-4 6 33,0-4-3392,-2 3 3408,1-7 1,1-6 11,0-1 0,-1-1 6,0-1 11,1-1-1,0-1 3404,0-1-3313,1 0-79,1-1-45,1-2-28,0 0 0,1-3 12,2 1-18,1 1 18,2-2-6,1 1-101,17-7 44,-9 5-38,11-6-348,-7 5 29,-5 1-203,6-2-319,-6 3 947,1-1 0,-7 2 0,-1 1 0</inkml:trace>
  <inkml:trace contextRef="#ctx0" brushRef="#br1" timeOffset="324817">21432 11176 9229,'30'-10'103,"0"-1"1,19-2-65,-45 18 12,0 2-12,-3-2 0,0 0-11,0 1 0,-1-2 17,0 3-28,-1-2-57,-1 3 7,0-4-23,-3 2-11,2-3-1,0-1 24,-1 1 16,1-1 22,-1-1 0,1 1 6,-1-1 0,0 0 62,-2 2-28,3-2-6,-2 2 5,4-2 18,0 2 38,1 0 51,0 2 51,1 2 27,2 3 28,1 2-5,2 3-28,1 3-28,0 1-34,1 3-22,0 2-502,1 2 485,-1 1-28,0 2-31,-2 1 1,1 2-43,2 9 5,-1 8 1,1 0-22,-2-4-475,-2-11 1,-1 0 473,1 1-11,-1-1-432,0-1 399,-1-2-12,-1-1-11,-1-2-298,-1 11 248,-1-11-51,-2 7-89,-2-14-101,-2-3-78,0 0-68,-1-2-56,-2-1 329,-1-2-727,0 0 964,-1-3 0,5-4 0,3-3 0</inkml:trace>
  <inkml:trace contextRef="#ctx0" brushRef="#br1" timeOffset="325923">19342 12869 6715,'14'26'157,"1"0"0,9 21-90,-20-27-11,1 0 1203,-1 2-1236,0-2-1,0 0-5,1 0 462,-1-2-468,0-1-5,0-3 0,1-1 251,0-3-229,1-2 764,0-4-758,0-1 33,0-2 17,3-4-39,-2-1-17,2-3-17,-4-3 0,1-1-5,-1-2-6,0 1 0,-1-2-6,1 0-11,-2 0 6,0 1 11,-1 1-11,0 1-28,-1-2-6,1 6-17,-1-2 6,1 7-11,1 0 17,0 1 16,0 0 23,1 1-6,0 2 6,1 0 16,0 3-33,0 2 40,1 2-1,-1 1 0,0 2 0,0 0 0,1 1-5,-1-1-6,1 1 22,0-1-16,0-1 16,1-1 6,2-3 34,1-1 16,1-2 18,1-2-1,0-2 28,3-6-61,-3-1 5,3-6 0,-6 1 62,2-9-68,-4 5 18,0-7-18,-4 6-27,-2 1 0,0 0-6,-1 0-23,-1 1 6,-1 0-22,-1 0-22,-2 1-1,1-1-11,-1 0-22,0 0-45,1 0-6,-1 0-38,1 1-57,0 0-56,1 2-117,1 1-124,0 2-174,1 1-402,0 3 238,1 0 0,-1 3 0,1 1 0</inkml:trace>
  <inkml:trace contextRef="#ctx0" brushRef="#br1" timeOffset="326482">19937 13212 9178,'48'-7'23,"-8"8"-18,-37 13 1,1 3 5,-3-3-5,0 0 11,-1 6-1,-2 4-16,-1-3 6,-1 1-6,-1-9-11,0 0 0,-1-1-23,-4 1 23,2-4 0,-3-1 11,3-5 11,1-1 0,0-2 6,1 0 0,1-2 11,-2-5-17,3 0 11,-1-7-22,3 7-5,1-3-18,0 4 6,1 2 1,1 0-1,1 1 11,1 1 1,5 0 5,-2 1 0,12-1 0,-8 1 5,8 0-5,-7 0 0,1 0-3392,0 1 3370,0-1-1,1 1-49,6 0-86,8 0 57,-5 0-78,4 0-90,-12 0-106,0 0-1047,6-1 1422,-7-1 0,0 0 0,-9 1 0</inkml:trace>
  <inkml:trace contextRef="#ctx0" brushRef="#br1" timeOffset="326753">20288 13011 1289,'2'-8'600,"0"2"2061,-2 6-1513,0 0 44,37-5-1203,-21 3-22,30-4-7,-30 4-32,1 0 450,5 2-691,-5-1-125,4 1 2252,-8 0-2894,-2 0 1080,-3 0 0,-3 0 0,-2 0 0</inkml:trace>
  <inkml:trace contextRef="#ctx0" brushRef="#br1" timeOffset="326940">20392 13148 6152,'36'-12'18,"0"0"1,-3 1 0,-5 1-81,-8 3-33,-4 2-90,3-3-223,-6 5 20,-1-1 388,-2 1 0,-4 1 0,-3 1 0</inkml:trace>
  <inkml:trace contextRef="#ctx0" brushRef="#br1" timeOffset="327268">20983 12800 10466,'4'47'11,"0"0"0,-1-4 1,1-8-29,0-20-11,0 0-22,2-1-398,7 8 50,-4-10-230,6 5-329,-7-13-1166,0-1 2123,-1-2 0,-4 0 0,-1-1 0</inkml:trace>
  <inkml:trace contextRef="#ctx0" brushRef="#br1" timeOffset="327592">21193 12775 10220,'12'40'168,"0"1"0,-4-6 0,3-7 0,9-11-62,-5-9 130,13-2-96,-10-4 5,5-5 18,-6-2-18,-1-5 174,4-7-133,-6 1-1,2-5-29,-9 4-32,-2 0 27,-3-8-179,-5 6-17,-3-5-213,-11 2-224,-18-1 314,7 4-413,-11 4 368,18 12-940,-16 3 324,16 3-415,-11 3 1244,17 1 0,7-4 0,1 1 0</inkml:trace>
  <inkml:trace contextRef="#ctx0" brushRef="#br1" timeOffset="329382">16913 14754 11211,'31'-33'257,"-8"13"1,1 3-185,14 2-995,-11 3 0,0 1 1023,16-5 0,1-2 61,2 0-21,-1 1 10,-13 4 1,1 1 4,15-7-755,-17 7 1,-2 0 693,8-3-17,-4 1 677,-4 2-722,-5 2-38,-4 2-18,-4 2-33,-4 3-33,-4 1-79,-2 1 818,-3 1-1104,-2 0 1581,-6 4-1586,1-1-90,-6 5-874,-4 1 403,2-3 172,-6 3 0,12-5 0,-1-1 0</inkml:trace>
  <inkml:trace contextRef="#ctx0" brushRef="#br1" timeOffset="330044">16998 14505 8858,'-35'39'488,"6"-6"-359,24-21 0,-1 1 0,1 0-6,-2 2-17,0 0-27,0 2-34,-1 0-12,0 2 1,-2-1-1,1 1-5,-1-1 6,1 0 39,-3 5-17,4-8-17,-1 3 6,5-8-6,0-3 0,2-2 34,0-1 17,0-3 386,2 0-471,2-5 18,0 3-12,3-5 6,-1 4 5,2 0 34,0 1-6,2-1 6,1 1 6,1 1-23,1 0 45,1 0 6,2 0-12,2 0 1,0 0-1,2 0 6,0 0 22,1 0 63,2 0-29,-1-1 6,3 1-12,-2-1 51,1 1-40,0 0-21,-2 0-12,0 0-79,-1 0 57,-1 0-29,-2 1-5,-1 0-11,-1 1-17,-2 1 6,3 0-12,-4 0-55,-1 1-29,-5-1 6,-3-1 6,-2 0-29,0 0-22,0 0-67,-1 0-44,0 0-113,-2 0-169,0-1-245,0 0-280,0 0-2857,1 0 3876,-1-1 0,2 1 0,1-1 0</inkml:trace>
  <inkml:trace contextRef="#ctx0" brushRef="#br1" timeOffset="343314">17018 15790 7705,'-2'2'565,"0"-1"1475,2-1-1800,47-29-2284,-26 16 2156,9-5 0,0-1 124,-7 6 662,1-1-652,2-2-72,0 0-2654,-1 0 2592,-1 1-16,0 1-286,6-3 172,-9 7-43,4-1 701,-9 5-769,-6 3-78,-1 1-62,-6 1 3189,-1 2-3351,-2 1 306,-1 2-609,-2 2-140,-2 2-369,-2 0 1243,0 0 0,2-4 0,2-1 0</inkml:trace>
  <inkml:trace contextRef="#ctx0" brushRef="#br1" timeOffset="343831">17145 15560 9705,'-16'35'57,"0"0"1,0 1 0,2-6-30,7-12-5,-2 4 5,2-8-6,-1 0-5,0-1 22,-5 6-3397,-1 0 3375,-1-1-1,2-3 7,4-7 5,2-1-6,-1-2 17,2 0 62,-1-1 3375,3-1-3392,-2 0 11,5-3 359,0 1-387,5-2-22,-1 0 0,5 0 0,-3 1 5,1 0 12,1 0-12,1 0 0,1 0 1,0 0 16,1 1-11,0 0 17,1 1 0,1-1-12,1 0-10,0 0-18,1-1 6,-1 1-16,6-1-23,-5 0-11,3 0-6,-6 0-28,-1 0-39,1 0-39,-2 0-56,0 0-45,0 0-107,-1 0-150,1 0-203,-1 0-201,0 0-437,1 0 1322,-1 0 0,-2 0 0,-2 0 0</inkml:trace>
  <inkml:trace contextRef="#ctx0" brushRef="#br2" timeOffset="353307">19218 14185 7452,'-1'41'162,"0"0"1,1-4-1,-1-4-100,1-9 345,0 0-401,1 0-6,-1-2-6,3 8-16,-2-9 112,3 4-163,-2-12-12,2-1-246,-1-2-354,0-3 685,0-1 0,-1-4 0,-1 0 0</inkml:trace>
  <inkml:trace contextRef="#ctx0" brushRef="#br2" timeOffset="353879">19467 14154 7913,'-5'41'212,"0"-1"1,0 6 0,2-5 410,3-8-601,2 7-16,2-12-17,2-11 771,1-1-771,3-2-45,0-3 462,2-2-423,1-3 12,1-2 49,0-3 825,0 0-847,0-3 518,0-3-523,5-8-34,-4 1 12,2-6-1,-8 5 0,-1 0 6,-1-6-11,-3-2 22,0 0-27,-4 1 4,-2 5-21,-1 1-12,-4-1 6,0 1 0,-2 0-1,-1 1-4,-1 0-18,-1 3-22,0 1-11,0 3-34,-2 1-22,2 2-28,-1 2-85,0 0-637,-2 1 122,4 0-577,0 1 1356,5 0 0,4 1 0,0-2 0</inkml:trace>
  <inkml:trace contextRef="#ctx0" brushRef="#br2" timeOffset="354498">20044 13828 8091,'-6'-4'790,"1"0"-515,5 4 985,0 0-694,-46 31-342,30-14-126,-10 3 0,1 2 81,16-1 224,1 9 1,2 2-275,-2 4-1590,3-2 1,0 0 1532,4-1-27,0 1 632,1-2-677,1-1-39,2-2-62,1-2-252,8 6 84,-1-11-288,5 4 131,-2-14-201,0-2-364,3-2 1713,0-3-722,3-2 0,-9-1 0,0-2 0</inkml:trace>
  <inkml:trace contextRef="#ctx0" brushRef="#br2" timeOffset="354798">20261 13947 9537,'2'-5'661,"-2"0"2145,0 5-2733,0 62-5689,1-34 5638,-1 10 1,1 1-1,4 0 921,-1-11-1016,3 8 767,-1-14-912,0-3-28,1-1-86,0-2-166,1-2-252,0-3-432,0-2-560,-1-2 1742,2-1 0,-4-4 0,-1 1 0</inkml:trace>
  <inkml:trace contextRef="#ctx0" brushRef="#br2" timeOffset="355046">20534 13943 8819,'4'-3'936,"0"1"-5084,-4 2 4176,16 61-34,-11-37 287,6 17 0,-1-1-416,-6-19 144,6 15-463,-5-19-151,3 7-157,-5-14-179,1-1 941,-2-2 0,0-3 0,-1-2 0</inkml:trace>
  <inkml:trace contextRef="#ctx0" brushRef="#br2" timeOffset="355273">20484 14148 9834,'40'-13'-53,"0"-1"1,-4 2 0,-5 0-88,-11 2-67,-1 1-96,2-1-151,-1 0 454,11-5 0,-17 9 0,5-4 0</inkml:trace>
  <inkml:trace contextRef="#ctx0" brushRef="#br2" timeOffset="355574">20918 13836 11477,'4'34'169,"0"0"1,0-3 0,-1-4 667,0-8-753,2 10-106,-1-7-6,1 6-28,0-9-258,2 7 40,-1-8-118,2 3 153,-4-9-383,0-3-872,2 0 368,-2-4-377,2-2 1503,-2-2 0,-1-1 0,-1 0 0</inkml:trace>
  <inkml:trace contextRef="#ctx0" brushRef="#br2" timeOffset="355939">21112 13875 8466,'3'0'780,"0"0"1465,-3 0-2043,1 59-57,1-38-30,1 20 0,1-1-65,2-22 6,7 16-39,-5-20 0,3 3 39,-2-8 23,11 1-135,-6-6 78,6 0 1,-10-6 10,-1-1 107,3-7-72,-3 0 10,0-6 17,-4 4-22,-1-1 89,0-8-27,-2-2-85,0-2-50,-5-7-5,0 13-35,-5-8 12,1 8-44,-2 0 16,-1 1 11,0 0-22,-1 2 22,0 3-112,0 0-33,1 3-80,1 2-111,1 3-67,0 1-117,2 1-135,0 2-163,3 1-364,1 0 1227,1 1 0,1 0 0</inkml:trace>
  <inkml:trace contextRef="#ctx0" brushRef="#br2" timeOffset="356273">21474 13824 13995,'8'56'249,"-4"-24"0,-1-2-237,-1 0-857,2 10 834,-2-10-17,1 0-34,1 1 0,-1-2 12,1-1 16,0-1 34,-1-3 0,1-1 228,-2-3-239,0-2 155,-2-2-194,-1-3-73,-1-1-73,-3-3 267,-2-1-1168,-7-1 528,1-2-80,-6-1-74,5-3-178,0-1 901,-4-3 0,9 3 0,-2-3 0</inkml:trace>
  <inkml:trace contextRef="#ctx0" brushRef="#br2" timeOffset="356775">21594 13823 2571,'6'36'20,"-1"0"1,0-2 0,0-8 2516,-1-15-2526,0 0 1415,1-2-1320,6 2 804,-3-6-854,4 1 3403,-4-8-3414,0-2-11,1-4 5,-1-1-28,1-2-11,-2-1 6,-1-1-23,0-2 23,-1 0-6,-1 0 0,0 2-6,1-3 6,-2 6 6,1-2-1,-2 6 1,0 2-1,0 1 7,0 2 16,0 0 5,0 1-10,0 1-1,-1 1-5,1 1-6,0 2-39,0 1 39,1 1 0,0 0 17,3 4-28,-1-3 17,2 2 11,-1-4 17,0-1 17,1-2 38,0 0 242,4-2-135,-4-1 1,3-2-29,-5-2-61,0-3 11,0-1-29,-1 0-32,-1-2-40,1 0-45,-3 0-62,0-1-66,-2 1-382,-6-5 129,1 3-117,-5-2-185,2 4-274,0 1-466,1 0 1440,0-2 0,5 6 0,-1-1 0</inkml:trace>
  <inkml:trace contextRef="#ctx0" brushRef="#br2" timeOffset="357070">21855 13447 9682,'5'-4'1210,"0"2"-684,-5 2 1653,0 0-1932,44 59-1375,-27-32 1212,9 10 0,-1 1-907,-13-8 907,0-1-11,-1 3-260,4 14 137,-3 4 16,0 0-27,-4-5-79,-3-16-118,-2-1-1837,-2 19 667,-3-18-925,-2 16 1855,-4-22 1,4-11-1,-1-1 1</inkml:trace>
  <inkml:trace contextRef="#ctx0" brushRef="#br2" timeOffset="357901">18891 15014 7347,'5'-3'655,"-1"0"1367,-4 3-1809,49-3 11,-28 2-101,10 0 0,1-1 129,-8 1 23,6-2-1580,24-9 1557,-6 0-808,-13 2 0,0 0 646,-4 0 0,-1 0-18,3-2 1,1 0-12,2-2 1,1 0-4,1-1 0,3 0 0,-1 0-1185,7-3 1,1 0 1135,-6 3 0,1-2 1,1 1 8,2 0 1,-1 1 0,2 0-439,2-2 1,2 1 0,2 0 440,-5 0 0,3 1 0,1-1 0,-3 1-258,5-1 1,-2 0 0,0 1 241,0 0 1,-2 1 0,-2 0 41,5-2 1,-2 2-192,1-1 1,0 0 171,0 0 0,0 0 216,-1 0 0,0 1-233,-1 0 0,-1 0-28,-1 0 1,0 0 32,-3 2 1,1-1-8,-8 3 1,2-1-1,-2 1-4,5-2 1,-2 1-6,10-2 0,-3 1 383,-19 4 0,-2 2-405,22-5 1093,-9 4-1127,-9 1 1100,-7 3-1128,-8 1-51,-6 2 2567,-5 0-2583,-4 0 726,0 0-1029,-5 0-1367,-5 0 253,0 0 720,-2 0 0,8 1 0,1-1 0</inkml:trace>
  <inkml:trace contextRef="#ctx0" brushRef="#br2" timeOffset="359085">18766 15610 7054,'10'41'76,"1"1"1,0 1 0,-2-6-43,-5-14 751,3 8-746,-4-9 6,0 0 11,0-1-5,-2 1-1,0-2 584,-1 0-522,-3 15-95,0-13 295,-3 10-306,0-18-17,-1-1 675,-6 4-709,2-5-39,-3 2 232,3-6-529,-4 0 67,3-3-207,-1-1-308,4-4 829,2-2 0,3 1 0,1-2 0</inkml:trace>
  <inkml:trace contextRef="#ctx0" brushRef="#br2" timeOffset="359665">18930 15598 11665,'7'54'145,"0"-8"-128,-3-27-34,0-5 17,1 4 0,0-7-16,1 1 16,0-2-17,0-2 22,1-2 12,0-1-6,0-2 6,1-1-17,0-2-11,0 0 5,-1-3-5,1-1-17,-1-3-17,-1-2-5,1-1-40,1-7 51,-2 2-11,5-13 44,-6 12 17,2-7-11,-3 8 12,0 1 10,0 1-11,0 1 6,-1 3-6,0 2-16,0 1-12,-1 3 28,0 0-5,-1 2 55,0 0-50,0 4 29,-1 1-12,1 2 5,-1 1-5,0 0 11,0 7-16,1-2 10,1 4-27,1-5 0,1 1-1,2-2 23,3 3-11,0-4 0,4 2 5,-3-6 17,2 0 23,0-3 16,1-1 23,-1 0 17,0-3 34,-1-2 4,-1-2-4,-1-1-12,-2-1-3409,-1-2 3347,-1 0 29,-1-1-35,-1-6-72,-2 3-56,0-4-95,-5 1-22,0 4-102,-3-3-89,0 5-79,-1-2-106,0 0-229,-2 0-84,1-2-365,0 2 1227,-1-4 0,5 9 0,0 0 0</inkml:trace>
  <inkml:trace contextRef="#ctx0" brushRef="#br2" timeOffset="360166">19714 15056 8119,'-2'-7'683,"0"2"-340,2 5 2608,0 0-2783,-26 50-1684,18-28 1569,-6 10 1,1 0 41,11-6 367,1 3-406,0 2-6,1 1-862,0 2 834,2 2 0,1 0 1,3 1 22,1 1-62,1-1-22,3 0-6,1-1-28,2-2-39,3-2-365,10 3 85,-4-13-224,8 2-2236,2-12 2852,-4-4 0,-4-3 0,-11-4 0</inkml:trace>
  <inkml:trace contextRef="#ctx0" brushRef="#br2" timeOffset="360656">20042 15071 13066,'6'51'93,"0"0"0,-1-4 1,1-8-94,0-12-5644,1-2 5588,-1 0-39,1-1 1297,1-1-1438,0-3-100,0-1-124,0-2-128,-1-2 743,0-3-1062,0-3-284,-1-2 1191,1-2 0,-4-3 0,1-1 0</inkml:trace>
  <inkml:trace contextRef="#ctx0" brushRef="#br2" timeOffset="360892">20301 15039 8830,'1'-7'455,"1"1"-248,-2 6 2078,0 0-1988,11 63-180,-6-37-447,2 12 0,1 0 364,0-14-34,0 1-73,2-1-157,5 8 1,-4-9-57,4 5-95,-6-11-78,-1-1-1927,3 8 2386,-3-10 0,0 3 0,-6-13 0</inkml:trace>
  <inkml:trace contextRef="#ctx0" brushRef="#br2" timeOffset="361107">20271 15305 8951,'33'-8'76,"1"0"1,-3 1-1,-5 0-76,-8 2-61,-1-2 701,1 0-1239,7-5-1121,-1-1 1720,1-1 0,-11 6 0,-7 4 0</inkml:trace>
  <inkml:trace contextRef="#ctx0" brushRef="#br2" timeOffset="361578">20874 14818 9492,'0'-9'241,"-1"3"-40,1 6 1440,0 0-1523,13 55-1447,-7-32 1374,2 11 0,0 0 33,-1-11 284,0 1-311,0 1-6,1 0-34,0 1 17,4 10-852,-4-9 869,4 8-45,-5-13 28,0-2-5,-2-2-18,-2-3 992,-2-2-997,0-3 14,-4 0-103,-2-2 884,-5 0-1506,-19 4 50,-2-3 236,-6 0-920,-1-8 242,18-5 255,-4-2 0,16 1 0,3 2 0</inkml:trace>
  <inkml:trace contextRef="#ctx0" brushRef="#br2" timeOffset="362106">21017 14864 8931,'7'2'858,"-2"0"665,-5-2-1411,7 58-17,-5-38-36,2 17 0,0-2-31,-3-19-23,0 3 7,1-8-1,2-2 0,-1 0 0,2-4 0,0-3-39,0-1 12,1-1 10,0-3-5,1-2 11,6-13 5,-4 5-10,3-9 10,-6 9-5,-1-2-5,-1 1 5,1-1 0,0 1 0,0-1 0,0 3 5,1 0 40,0 0 0,2 1-34,-2 4 0,1 3 12,-5 4-12,1 1 11,-2 2 1,1 2-18,-1 0 29,1 1-17,0 2 28,0 0-1,1 1 7,0 2 10,2 0-5,-1 0 6,2 1-17,1-1 0,1 1 11,1-2 135,11 5-107,-7-6 33,9 0 68,-10-8-11,-1-1-1,-1-4-22,0-1 23,-2-4-34,0 0-34,0-3 34,-1 1-61,-1-2 44,-2-2-22,0 2-28,-2-2-34,-1-7-190,-3-12-57,-1 5-83,-3-5-146,0 14-27,0 2-124,-1-1-1418,-3-2 2006,-2 3 0,4 5 0,0 7 0</inkml:trace>
  <inkml:trace contextRef="#ctx0" brushRef="#br2" timeOffset="362751">20745 15709 7895,'0'6'695,"-1"-1"549,1-5-500,46-24-413,-23 13-4,14-9 1,1 0-378,-5 2 358,6-3 1,2 1-1587,2-1 1314,-8 4 0,-1 1 76,0 1-67,-2 2-28,-3 1-110,-1 3 14,-3 0 12,-3 2-67,-2 0-85,-4 2-986,4-3 651,-9 3-68,3-1-128,-10 4 49,0-1-620,-2 2 1321,0 0 0,-1 0 0,0 1 0</inkml:trace>
  <inkml:trace contextRef="#ctx0" brushRef="#br2" timeOffset="363073">20930 15777 11099,'3'41'41,"0"0"0,0-4 0,0-5-46,-4-12-46,1 0 12,0-1-22,1-1-7,1-2-195,1 6-487,2-3-68,-1 0-767,0-5 1585,-2-7 0,0-3 0,-1-1 0</inkml:trace>
  <inkml:trace contextRef="#ctx0" brushRef="#br2" timeOffset="363416">21075 15899 8702,'5'-4'280,"-1"0"-151,-4 4 1478,0 0-5774,15 48 4234,-8-31 225,7 15 1,1-3-226,-4-18-11,9 4 34,-8-10 184,15-2-111,-10-2 38,10-5 3235,-13-3-3133,-1-2 835,4-7-948,-6 3-16,2-5-40,-6 6-50,-3 0-22,-1 0-40,-2 0 1,-1 0-46,-1 1-16,-2 0-39,-3 0-17,-1 0-101,-8-3-101,-4 0 62,-1 1-90,0 2-157,7 6-1288,-3-3 224,5 4-907,-1-2 2453,6 3 0,3 2 0,2 1 0</inkml:trace>
  <inkml:trace contextRef="#ctx0" brushRef="#br2" timeOffset="364006">21459 14617 8752,'-4'-7'292,"1"2"-146,3 5 2726,0 0-2490,20-2-18,-10 8 134,25 15-347,-19 3-1077,6 15 1055,-6-6-17,0 3-6,2 3-67,-1 1 29,1 2-35,1 1 1,0 0-23,0 1-33,-2-1-1,-2 0-100,-1 0-143,-2 4 0,-1 1 92,-1 3-103,-1 1 0,-2-2-65,-6-17-157,-3 8-386,-1-17 22,-3-3-302,-2-2-515,-1-3 1680,0-4 0,4-5 0,1-3 0</inkml:trace>
  <inkml:trace contextRef="#ctx0" brushRef="#br2" timeOffset="364447">21792 14537 11710,'-7'40'863,"2"-8"-785,5 11-39,0-10 163,1 19-101,0-9-838,0-14 1,-1-1 792,3 15-16,1-1-12,1-1 0,2-1-40,2-3-4,3-3-370,11 9 314,-3-13-52,10 4-402,4-10 217,-7-10-88,8-1-119,-11-9-122,-2-3-403,0-3-303,-2-3 667,0-3 0,-9 2 1,-1 1-1</inkml:trace>
  <inkml:trace contextRef="#ctx0" brushRef="#br2" timeOffset="364855">22129 14462 8633,'7'28'154,"-1"0"0,4 21-86,-6-29-24,-1 1-10,2 0-17,0 0 977,3 9-1084,0-8-55,2 4-35,-2-10-122,0-1-124,4 2-548,-3-6-1155,2 1 2196,-5-8 0,-3-2 1,-2-1-1</inkml:trace>
  <inkml:trace contextRef="#ctx0" brushRef="#br2" timeOffset="365120">22479 14346 9884,'7'-2'336,"-1"0"-90,-6 2 807,0 0-734,9 58-767,-5-34 557,2 12 1,0-1 209,-2-12-224,1 1-61,1-1-29,1 0-33,0-3-44,0 0-68,1-2-410,4 4 169,-3-7-95,3 2 410,-5-9-2046,2 1 2112,-4-4 0,0 0 0,-3-4 0</inkml:trace>
  <inkml:trace contextRef="#ctx0" brushRef="#br2" timeOffset="365369">22455 14574 11402,'36'-13'22,"-1"-1"0,-2 2 1,-6 1-169,-16 5-145,-2 1-168,0 0-191,-2 0-364,-1 1-1377,-1 0 2391,-3 1 0,0 2 0,-2 0 0</inkml:trace>
  <inkml:trace contextRef="#ctx0" brushRef="#br2" timeOffset="365735">22936 14190 10314,'11'40'183,"1"1"1,-1-1-1,1 8 1,1-6-95,6 0-16,-9-21-22,-1 0-1,-1-2 4,-2-1-66,-1-1 1,-2-1 14,-1-1-36,-2-2-33,-2-1-46,-1-2-40,-4-1-112,-1-2-83,-3-1-644,-7 0 240,4-4 751,-10 0 0,15-2 0,-1 0 0</inkml:trace>
  <inkml:trace contextRef="#ctx0" brushRef="#br2" timeOffset="366289">23079 14226 9464,'7'-1'605,"-2"1"-213,-5 0 269,0 0-617,15 57-1642,-10-36 1609,3 13 0,-1-1-11,-3-13-22,0-4 376,1 2-354,-2-8-11,1-2 11,0-1-28,2-3 22,-2-3 1228,1-3-1261,0-3 11,0-4-6,0-3 29,1-1-12,0-1 0,0 0-16,0-1-12,0 0 0,0 0 17,1 1 0,0 0 11,3-4-5,-3 6 27,2-2 7,-3 8-7,-1 2-5,-1 2 0,0 0 6,-1 2 5,-1 0 45,1 1-45,-2 1 40,0 4 49,0 8-66,-1-3 22,-2 6-6,1-7 1,0 0 5,0 1-23,2 3-16,1-3-17,2 3 67,3-5-55,0-2 72,5 1-6,-3-4 51,3 0 0,-3-3 16,-1-2-22,2-3 29,-2-1 16,1-4-28,0-1-11,-1-1-28,-1-1 0,-1 0-6,-1-2-11,-2 0-28,-1 0-39,-1 0-34,-1 1 22,-1 0-61,-1 0-33,-1 0-68,0 0-134,-2-1 5,0 0-56,1-1-56,-1-1-470,0-5 336,1 7-145,-1-4-354,2 9 1031,0 0 0,1 5 0,0 0 0</inkml:trace>
  <inkml:trace contextRef="#ctx0" brushRef="#br2" timeOffset="366731">22920 14880 8354,'8'3'875,"-2"-1"-500,-6-2 840,0 0-487,46-15-347,-25 7-697,7-2 1,1 0 623,-6 0-44,2-1 32,1-1 147,14-7-275,-9 6-101,10-6-33,-12 8-124,9-6-16,-11 6-141,7-3-122,-15 6-247,-3 1 1,-2 0-398,-3 1-387,-3 1 1400,-2-1 0,-3 4 0,-1-1 0</inkml:trace>
  <inkml:trace contextRef="#ctx0" brushRef="#br2" timeOffset="367123">23054 15031 8880,'0'42'54,"-1"0"0,1-4 1,-1-6-67,0-16 833,0 1-833,0-1 316,0 0-320,0 0-18,0 0 38,0 5-133,1-6 363,0 3-587,0-8-229,0-1-455,2-2 1037,1-1 0,-2-3 0,1 0 0</inkml:trace>
  <inkml:trace contextRef="#ctx0" brushRef="#br2" timeOffset="367464">23178 15121 8052,'3'6'308,"0"-1"-112,-3-5 1748,0 0-1524,20 59-878,-12-40 536,4 15 1,1-4 55,-3-21 123,0-2 45,7 1-95,-4-3 40,5-1 11,-6-4 274,4-2-252,-4-1-62,3-3-39,-6-1-16,-1-1 425,-1 1-465,-2-2-33,-2 0-57,-2 0-22,-1-1-22,-1 0-22,-1 0-46,-2-2-33,-3 0-218,-4-5 134,1 2 22,-3-4-39,2 6-83,1 1-102,0 2-202,-1 1-290,2 2-415,-1 2-868,2 0 2173,1 2 0,3 1 0,1 1 0</inkml:trace>
  <inkml:trace contextRef="#ctx0" brushRef="#br2" timeOffset="368065">23519 13648 7559,'4'-2'1053,"-1"1"1154,-3 1-1669,37 58-1636,-21-26 1311,0-1 0,4 7 0,-4-3-2681,0 14 2529,-6-13 1,1 0 67,5 17-208,-8-24 1,-1-1 94,2 1 1,-2 0-9,1 0 1,-1 1-12,1-2 0,0 0 17,-1-1 0,0 1-20,3 9 1,1 0-12,4 18 6,-6-21 0,0 0 11,0 7 0,-2-2-34,2 10 20,-3-12 0,-1-1-25,-2 0 6,-1-3 75,-2 0-232,-1-3-152,-1-2-123,-3-3-213,0-3-263,-2-3-364,0-2 961,0-4 344,1-3 0,3-4 0,1-4 0</inkml:trace>
  <inkml:trace contextRef="#ctx0" brushRef="#br3" timeOffset="949337">3068 14304 6619,'0'-3'548,"0"0"886,0 3-1137,-12-17-157,7 12 6,-10-14 156,6 15-178,1 2-1,-2 0-6,1 1-5,0 1-5,-1 2-23,-2 1-6,0 2-16,0 1-17,-3 1 16,0 2-27,-3 0-1,0 1 1,-2 1 5,-2 2 12,-1 0 38,-11 6-72,8-4-553,-9 3 575,12-5-6,0-1-320,0 1 298,-1-2-6,1 1 12,1 0-6,1 0 6,1-1 0,2-1 0,1 0 28,3-3-1,1-2 12,3-1 6,1-1-40,1-2 40,2-1 562,1 0-563,0 0 336,1 0-369,0-1-6,1 0 1,1-1-7,1 0-240,0 1 236,1 5-7,0 1 6,0 5 6,0 0 6,1 10-23,-1-4 5,0 9-5,0-4-216,0 4 244,0 3 5,0 6-5,0 2-11,0 6-625,1-10 1,-1 0 646,0 19-658,0-18 0,-1-1 635,2 12 7,-2-3-576,2-3 575,-1-1 17,0-3-11,0 0-70,0 0 48,0 1 33,1 2-1575,0 0 1586,0 2 12,1 1 237,1 1-266,0 1 6,0 1 6,1 0-34,1 2-5,-1-1 11,1 1 46,0-2-52,-2-13 1,0-1-1,3 16-542,1 10 559,-3-18-12,0-2 1905,0-1-1905,0-2-16,0-1 645,-1-2-645,1-2 22,0-2-5,1-1 520,0 5-537,0-7 1182,3 6-1199,-2-10 776,0-3-714,1-3 231,-3-8-69,6 0-106,6-8-73,0 1-23,15-11 1,6-3 11,-12 6 0,2 0 2,21-9 1,5-1 4,-17 10 0,1 0 1,-1 1-39,9-2 0,-1 0 5,-1 2 1,-1 1 27,-9 1 1,-4 2 30,-6 1 62,10-4 101,-24 5-157,-4 1-22,-5 3-96,0-1-11,-3 1-95,1-1-50,-3 0-124,2 1-185,0-1-352,0 1-526,0 0-1665,1 0 3070,0 0 0,1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8:40:57.2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2850 4843 7632,'1'-6'330,"0"2"1480,-1 4-1642,-24-16-6,15 11 40,-18-11-17,20 14 0,2 2-29,-1 0-21,0 0-1,1 1-22,-1 1-33,-1 3 10,-1 3-10,-1 2-23,0 3 39,-2 2-6,-5 12-49,4-5-409,-3 9 408,6-8 17,1 1-11,2 0 16,3 11-33,1-8-334,1 6 334,4-11 0,4 5-16,0-7 32,5 3 7,3-5-23,-2-7 17,7 1 378,-5-7-418,2-2-10,1-2-114,1-1-37,0-1 257,0-1-437,-2-1-107,-2 0-195,-2 0-286,-2 1-566,-1 0 1490,-1-1 0,-5 2 0,0 0 0</inkml:trace>
  <inkml:trace contextRef="#ctx0" brushRef="#br0" timeOffset="391">3092 5069 7834,'8'0'627,"-1"1"-330,-7-1 896,0 0-1064,2 60-62,0-41-269,0 15 0,2-3 270,1-22 121,1-1-127,1-1 0,0-1-12,1-1 6,1-2 17,0-1 354,1-2-271,6-2-88,-5-2-12,5-2 5,-6-2 12,-1-1-11,-1 0-12,-1 0 28,-2-1-16,0 1 5,-2 0 12,-1 0-12,-2 0 0,0 0 17,-3-3-73,-1 3-16,-4-2-18,-1 5-10,-2 2-12,-1-1-34,-3 3-5,-1 0 0,0 2-16,-2 1-1,1 1-17,0 2-16,0 2-17,2 1-68,2 1-89,1-1-179,3 1-252,1-2-561,3 0 1300,2-1 0,2-2 0,0-1 0</inkml:trace>
  <inkml:trace contextRef="#ctx0" brushRef="#br0" timeOffset="1494">3266 5113 5924,'0'-4'633,"0"0"1478,0 4-1943,-2-34 6,0 21 0,-1-26 5,2 31-11,0 1-5,0 0-1,-1 2-16,1 0-29,0 2-33,1 1 163,0 1-152,1 8 146,1 5-146,0 5 6,1 2 27,1 4-94,-1-5 28,3 13-51,-2-13 0,2 4-33,-2-7 27,2-2-5,-2 0 6,1-1-6,0-2 5,-1-1 7,-1-2-7,0-1 1,0-1-6,-1-2 11,0-2 23,0 0 178,-1-1-206,0-2 5,0-2-11,-1-1-5,0-2-18,-1-1 6,0-1-16,-2-1-1,1 0 29,-1-1-29,1 0-5,0-1 5,0 0-11,0-2 12,1 1 10,1-2-5,0 2 12,0-1-1,0 1 6,0 0-12,0 1-22,1-1 6,1-1 22,0 4 29,1 1-24,2 5 24,-2 2 16,3 6 0,-1 1 0,2 6 0,-1 0-17,0 1 0,1 1 6,0 1-17,1 0 22,0-1-11,0 1-5,0-2 5,-1 1-16,1-2 10,-2 0 1,1-1 5,-1-1-11,-1-1 22,1 3 6,-2-4 17,-1 1 22,-2-5 12,-1-2 61,0 0-140,-3-3-11,0-1-12,-2-3 12,2 0-73,-2-6 45,1 2-17,0-4 5,1 3-10,1-2 10,0-1 1,1 0 11,1 0 16,0 0 1,0 2 0,0 0-1,1 2 1,1 0-1,1 2 1,1 0 0,-1 2 16,7 0 17,-3 3 0,5 0 6,-4 3-28,0 0 28,1 0-12,0 0 7,1 2 10,0 1-22,0 2-11,0 1 0,0 1-1,0 1-49,2 6 5,-3-2-28,1 3-51,-4-4-44,-2 0-146,1-1-235,-1 1-342,-2-1-610,0-1 1512,-1-2 0,0-2 0,-1-3 0</inkml:trace>
  <inkml:trace contextRef="#ctx0" brushRef="#br0" timeOffset="1900">3617 4851 6976,'10'43'160,"0"1"1,0-4-1,-2-5-36,-2-9-24,2-1-21,-1 2-23,0-1-12,1 5 1,0 2-56,1 4 2,-1-5 1,0 0-20,-2-6 1436,-1-1-1453,2-2-5,-2-2 437,2 1-611,-1-3 50,-1-3-111,-2-5 124,-2-7-534,-1-2 695,-1-1 0,1-1 0</inkml:trace>
  <inkml:trace contextRef="#ctx0" brushRef="#br0" timeOffset="2287">3623 4972 7442,'-2'-10'352,"1"1"-184,1 9 1502,0 0-5675,43-39 4083,-29 29-47,11-12 0,-1 4 890,-16 18-876,1 2 28,-2 2 5,0 2-5,-2 2 11,0 0 3375,-1 1-3392,-1 1-11,0 1 6,-2 1-12,-1 1-11,0-1-11,0 2 0,0-2-11,-2 2-17,0-3-168,-8 8 45,3-8-213,-7 7-302,5-10 49,1-1-330,1-2 919,5-4 0,1-1 0,0 0 0</inkml:trace>
  <inkml:trace contextRef="#ctx0" brushRef="#br0" timeOffset="2736">4012 4837 7514,'4'0'527,"-1"0"1103,-3 0-1557,-6 38-17,4-23-6,-4 30-22,6-33 17,2 0-34,0 0-5,2 0 0,0 0-18,2-1 12,0-1-5,2-2-23,8 2 45,-6-4 5,7-1 28,-8-4 1,0-2 10,-1-1 1,0-3 11,-1 0 5,-1-2 1,0 0 10,-1-1 113,-1-4-96,-2 2-16,0-3-34,-2 4-6,-1 1-16,-1-1-12,-2 1-33,-5-4-23,0 4-162,-11-8 90,8 8-34,-7-2-11,10 8-28,0 0-57,1 1-83,2 0-112,-1 1-141,3 0-268,1 0-498,0 0 1338,2 1 0,0-1 0,0 1 0</inkml:trace>
  <inkml:trace contextRef="#ctx0" brushRef="#br0" timeOffset="3599">4212 4844 7451,'10'39'45,"0"0"0,-1-3 0,-1-7-23,-3-15 1024,0-2-1029,0-1 368,-2-2-374,1-2 193,0 0-182,-2-3 642,-1-1-541,0-2 381,-1 0-532,-2-7-22,0 2-12,-3-5-5,2 1-23,-1 0-27,1-3-18,-1 1-27,2-3-213,0-6 179,1 3 28,0-3 27,0 6 40,1 1 28,1 0 34,1 0 0,4-5 33,-2 4 12,3-2 5,-1 6 6,0 1 0,0 1 5,1 0 12,-1 2 5,1 1 6,-1 2 11,0 1 0,0 0 6,0 2 0,0 1-1,0 3 85,2 5-73,-2-1-1,1 4-10,-2-2 0,0 0-18,0 0 12,-1 0-5,0 1-18,0 0-5,0-1-16,0 0-7,1-1 1,-1 0-6,0-1 0,0 0-23,-2-1 7,1-1-18,-1 0-11,1-1 0,0-2-5,0-1 11,0 0-6,3-2 39,-2 0 6,2-1 12,-2 0-12,2-3 0,-1 1 0,2-4-12,-3 1 7,4-3-1,-2 1 17,1-2-16,-2 2 10,0 1-5,1-1 0,0-1 12,-1 1 32,6-8-21,-6 5-6,4-6-1,-6 7-4,-1 0 10,0-1 12,-2 1-1,1 0 6,-1 2 40,-1-3-34,0 4-1,-1 0-16,0 3-16,-2 0-7,0 2-16,0 1 11,-1 0-6,-1 0 6,1 0 0,-1 1-5,-1 4-6,0-1 11,0 3-6,3-1 6,0 0 28,-4 9-22,4-4-18,-3 5-4,5-6 4,0 0 12,1 5-11,0-3 11,1 5-5,2-6-1,2 1 17,1-1-11,2-1 11,1 0 1,0-3 21,7 2-10,-4-3-12,5 0-11,-4-4 0,-1-1 5,1-1 1,-1 0-28,3-3-46,-4 0-88,2-2-180,-5 1-2773,2-2 3109,-4 2 0,0 0 0,-4 3 0</inkml:trace>
  <inkml:trace contextRef="#ctx0" brushRef="#br0" timeOffset="4056">4692 4846 9923,'11'36'63,"0"0"1,-1-3 0,-2-6-48,-5-16-10,0-2 0,0 2 27,-1-6 46,0 0 285,-2-4-376,-1-8-16,0 2-5,0-7-1,-1 1-11,0-1-16,0 1-6,1-2-68,0-5 85,1 4 16,0-5 17,0 8 6,1 0-11,0 2 11,1 1-1,1 2 1,1 0 11,0 0 6,0 2-1,0 1 7,0 0-7,-1 1 1,1 1-1,-1 0 18,1 1 22,-1 1 22,1 0 6,-1 3-6,1 1-11,0 3-11,0 0 27,2 7-55,-1-2-11,2 4-34,-1-4-11,-1-1-135,5 6-207,0-1 73,0-1-196,-2-3-342,-3-7 846,1-2 0,-4-2 0,1-1 0</inkml:trace>
  <inkml:trace contextRef="#ctx0" brushRef="#br0" timeOffset="4358">4891 4449 8524,'5'44'229,"0"-1"1,1 5 0,-1-4-56,4 9-157,-1 1-12,1 0-72,1 1-34,-4-28 0,-1 1-45,5 27-22,-1-9-33,-3-18-12,0-4 1362,-1-4-1407,1-1-89,-2-5 379,0-2-715,-2-2-38,-1-3-724,0-3 1656,-1-1 0,0-2 0,0-1 0</inkml:trace>
  <inkml:trace contextRef="#ctx0" brushRef="#br0" timeOffset="4642">4816 4837 8158,'3'-1'1020,"-1"0"-185,-2 1-29,49-12-4884,-30 8 4162,10-3 0,0 0 949,-15 5-887,0-2 16,-1 2-38,-1-1-46,-1 0-39,-1 1-16,-1 0-18,0-1 3382,-2 1-3410,0 0-10,-2 0-18,-1 0-50,0 1-11,-1 1-28,0 0-28,-2 0-694,1 0 281,-1-1 0,0 1 1</inkml:trace>
  <inkml:trace contextRef="#ctx0" brushRef="#br0" timeOffset="8335">7618 4592 6288,'8'-8'1372,"-2"3"-1120,-6 5 1714,0 0-1792,-8-7-6,3 6-17,-7-5 107,-1 11-146,1 0-17,-5 4-11,4 0 45,-9 9-68,4-3-10,-6 6 5,6-3 11,2 1 6,1 0 61,-4 12-61,6-7-472,-1 9 444,8-10 5,2 0-74,3-1 52,1 1 0,1-1-12,2 1-10,3-2 16,3-1-10,2-1 4,2-1 18,2-2-6,2-3-6,1-3 1,2-3 5,0-2-6,-1-2-16,1-1-23,-1-2-28,0 0-50,-3 0 391,-1-1-487,-2 0 1,-2-1 10,-1-1-123,-2 0-117,-1 0-162,-2 1-168,0 0-332,-1 0 1082,0 0 0,-2 0 0,-1 1 0</inkml:trace>
  <inkml:trace contextRef="#ctx0" brushRef="#br0" timeOffset="8693">7819 4863 7890,'-10'36'115,"-1"0"1,1 2 0,4-8-94,7-19 1043,2 6-1037,2-11 397,1-1-369,1-1 193,1 0-176,2-3 591,0 0-597,0-2-16,0-1 156,7-10-106,-7 4 16,4-6 12,-9 6 162,-3-6-246,0 4-73,-5-4-61,-1 6-35,-3 0 7,-3 0-1,-2 1-11,-1 1-27,-1 2 38,-1-1 6,1 2-11,1 1-56,1-1-96,1 1-134,2 1-134,2 1-118,2 0-163,1 0-211,2 0 1035,1 0 0,1 0 0</inkml:trace>
  <inkml:trace contextRef="#ctx0" brushRef="#br0" timeOffset="9007">7821 4863 7778,'43'13'190,"0"0"1,-3-1 0,-10-1-68,-25-3 551,1 1-562,0 1 171,0-1-221,1 1 103,-1-1-64,3 5 243,-2-4-316,1 3 6,-3-5-6,0-1 11,-2 0 0,0-2 12,-1-1 22,0-2 67,0 0 711,-1-1-706,0-4-38,-2-1-40,1-3-11,-1-1-45,-1-1-56,-4-7 6,2 2-45,-3-3-28,2 4-22,2-1-17,0 0-23,1-1-16,2 1-18,-1 0-72,2 1-72,0 1-724,4-2 213,0 5 863,4-3 0,-6 8 0,2 1 0</inkml:trace>
  <inkml:trace contextRef="#ctx0" brushRef="#br0" timeOffset="9477">8201 4808 9956,'17'28'95,"0"1"0,12 18-56,-22-37-5,0-1 432,2 4-454,-3-5 148,0 2-144,-3-5 99,-2-1-65,0-2 274,-1 0-144,0-1-298,-2-8 40,0 0-12,-1-7-16,1 4-46,0 0 7,0-1-23,0-1-11,1 1-146,0-6 185,1 5-67,0-6 117,1 9 23,1-1-28,3 3 61,-2 2 6,2 0 11,-2 3 6,1 0 22,1 1 17,0 1 6,1 0 72,2 2 57,1 8-135,0-3-12,-1 6-16,-3-4 0,0 0-50,0 1-3551,8 12 3601,-7-10 0,4 5 0,-9-14 0</inkml:trace>
  <inkml:trace contextRef="#ctx0" brushRef="#br0" timeOffset="9891">8480 4945 7923,'3'1'756,"-1"-1"113,-2 0-830,27-32-5660,-19 20 5655,21-26 1299,-26 29-1310,-1 0 861,0 0-878,-1 1 5,0 0-11,-1 1 3350,0 0-3378,-4-1 131,1 3-136,-3 1-1,1 3 1,-1 1 10,1 1 12,-1 0-34,-3 4-22,-1 3 28,1 0 11,2 2-6,3-2 12,1 0 11,1 2-1,0 1 7,2 2 5,-1-1 0,1 2 11,2-1 11,1 1 12,1-1 50,6 7-6,4-2-50,1-1-16,1-4-12,-3-7-28,0-2-45,0-2-95,0-1-113,-2-1-296,1 0-649,-1-2 1226,-3 0 0,-3 0 0,-2 1 0</inkml:trace>
  <inkml:trace contextRef="#ctx0" brushRef="#br0" timeOffset="10191">8721 4859 10892,'24'29'196,"-1"0"0,-1-3 0,-7-6 95,-14-17 12,-1-1 22,0 0-107,-2-2 40,-5-2-202,1-2-6,-4-3-22,5 0-5,0-1-51,1-2 33,1 0-83,1-2-6,2-1-146,1-9 146,2 4-5,2-6-12,1 7-17,1 0-50,-1 2-107,2 0-240,-1 3-470,-1 1-1189,2 1 2174,-1 1 0,-3 4 0,1 1 0</inkml:trace>
  <inkml:trace contextRef="#ctx0" brushRef="#br0" timeOffset="10690">9259 4463 11491,'2'30'227,"-1"-1"1,2 2 0,0 0-177,5 15-1812,1-1 1777,-3-15-16,0-1 541,0-1-564,0-3-128,1 6 28,0-10-51,0 1-21,-1-7-135,-3-7-146,-1 0-314,-1-6-452,-1-1 1,0-1 0</inkml:trace>
  <inkml:trace contextRef="#ctx0" brushRef="#br0" timeOffset="10944">9164 4506 9139,'0'-6'207,"0"1"1361,0 5-1506,53-13-1893,-32 7 1847,10-2 1,0 0-6,-13 3-393,23-3 242,-18 5-50,15-3 433,-24 6-585,-3-1-2217,6 1 2559,-9 0 0,2 0 0,-8 0 0</inkml:trace>
  <inkml:trace contextRef="#ctx0" brushRef="#br0" timeOffset="11159">9238 4617 8690,'-2'3'343,"0"0"1566,2-3-1858,47-5-1177,-30 3 1121,38-3-29,-41 3 316,-1 1-416,0 1 98,0-1-322,-1 1-247,-1 0-477,-1 0 1229,1 0 0,-5 0 0,-1 0 0</inkml:trace>
  <inkml:trace contextRef="#ctx0" brushRef="#br0" timeOffset="11516">9483 4652 8601,'0'7'89,"0"-2"1486,0-5-1519,18 57-1805,-12-38 1766,4 13 0,0-1-1,-5-19 567,0-2-555,0 1 299,0-3-204,0 1 6,-2-4 84,0 0 1085,-2-3-200,-1-2-930,-3-2 34,1-2-90,-3-4-22,0 0-46,0-3-44,0 0-16,0-2-29,1-1-39,1 0-45,1-1-17,0 0-16,1 0-23,1 1-577,3-11 392,1 11-83,3-7-163,-1 13-185,1 2-370,1 1 1171,0 1 0,-3 2 0,0 0 0</inkml:trace>
  <inkml:trace contextRef="#ctx0" brushRef="#br0" timeOffset="11878">9704 4808 6462,'3'1'1327,"-1"-1"628,-2 0-1821,40-34-2898,-28 23 2831,11-9 0,-3 1 951,-14 13-839,-2 0 491,0 1-452,-1-1 12,-2 2-12,0 0 1520,-1 1-1491,-3-1-236,-1 3 11,-2-1-16,-2 2-6,0 1 11,-2 2 11,-2 2-10,0 2 21,-1 0-5,2 0-22,1 0-23,-2 4-45,5-3-10,-1 2-29,5-3-22,2 0 22,0 1 6,2 0-107,4 3 101,0-2 17,6 2 0,0-4-5,1-1-253,10 0-733,5-2-494,0-1 1569,-1-2 0,-16-1 0,-3 0 0</inkml:trace>
  <inkml:trace contextRef="#ctx0" brushRef="#br0" timeOffset="12411">9999 4675 9244,'-26'16'-26,"0"1"1,-16 11-42,41-15 22,1-3 380,3 3-363,1-6 141,1-1-129,1-2 64,1 0-70,3-3 221,-3-1-176,3-2 5,-4-3 5,0-1 63,1-4-46,-2 1 12,0-3 5,-2 4 0,-1 0 11,-1 1-16,0 1 0,0-1-12,0 1-5,0 1-17,0 0-23,1 2-21,-1 0-24,0 1-4,1 1 55,-1 1 56,1 0 45,-1 2 45,2 0 11,-1 3 17,0 2 16,0 1-27,0 4-6,0 1 5,0 2 23,0 4 51,0 0-3381,0 4 3397,0 2-66,2 16-80,-2-8-16,2 11 39,0-13-33,0-1 21,0-2-21,-1-2 33,1-2-39,-1-2 145,1 5-151,-3-7 6,2 3 0,-3-10 3404,0 2-3410,0-5-11,0 0 6,0-4 250,0-3-273,0 0-6,-1-2-290,1-5-18,0 2-514,-1-6 190,1 4-297,0-2-354,0 2-503,0-1-4725,0 0 6450,0 0 0,0 2 0,0 2 0</inkml:trace>
  <inkml:trace contextRef="#ctx0" brushRef="#br0" timeOffset="17517">12590 4357 9654,'0'-19'796,"0"3"-483,0 14-44,0 0 1417,0 0-1501,0 10 0,0-1 16,0 11-10,1-2-18,-1 4 18,2 1-85,-1 2-5,1 0-6,1 1-33,0-2-12,0 1 12,-1-1-12,1-1-67,-1 0 45,0 6-16,0-8 27,0 5-39,-2-10 11,0-2 11,0-1-22,0-2 40,0-2-18,0-1 6,0-3 67,0 0 191,0-2-230,-3-3-56,1-3-28,-1-3-17,1-2 34,0-3-45,0-2 5,1-2-10,0-3-29,1-1-5,0-3 17,0 0 16,-1-2 28,1 1-16,0 0 11,1 1-23,0 1 12,0 1 16,1 3 6,0 1 17,0 4 0,0 0-12,0 4-10,0 1-1,0 3-22,0 2 28,0 3 17,1-1 33,-1 3 40,2 2 5,0 3 17,0 5-33,1 2-18,1 2 18,0 2-12,-1 2-17,2 2 6,-1 1-17,1 1 1,0 1 27,0-1-39,1 1 0,-1-2-17,0 0-5,0-1 22,0-1 11,5 6 0,-4-8-11,4 3 0,-5-11 0,0-1 17,-2-3 5,0-3-11,-2-1 17,-1-2 6,0 0 16,-1 0-22,0-3-5,0-2-12,-1-3-22,0-2-12,0-3-27,0-2-112,-1-10 27,0 4-5,-1-8 17,2 6 5,-1-2 1,1-2-1,0 0 51,-1-1 28,1 1 28,0 2 11,0 0-23,0-6 12,0 9 0,0-5-28,0 8-6,1 7 0,-1 1-11,1 7 34,0 3 94,1 2 63,0 3 5,2 5 0,0 3-45,-1 4-17,1 2-27,-1 2 16,1 1 0,0 1 34,0 1-39,1 1-23,0-1-17,2 0-44,0-1 33,2-1-11,-1-1-11,1-2-6,0-1-56,1-1-22,0-3-45,0-1-22,1-2-85,-3-1-430,5-1 290,-4-3-717,7 0 203,-7-5-421,2-1 1322,-1-3 0,-4 2 0,-1 0 0</inkml:trace>
  <inkml:trace contextRef="#ctx0" brushRef="#br0" timeOffset="17966">13142 4469 8780,'0'-5'594,"-1"2"846,1 3-1424,-46 21-4,30 5-18,-9-10 0,3 2-16,17 10-40,4-7 1,3-2 22,1 0 11,1-6-6,0-6 23,1-2 67,0-2 33,0-2 18,0-1-1,1-2-39,0-3 6,-1-2 73,3-7-96,-3 2 12,2-4 16,-2-2-39,-1 5-16,1-6 5,-3 8 5,0 0 1,0 1 5,-1 0 6,1 0-45,-1 4-28,0 1-17,0 3-78,-1 2 201,1 5 1,0 5-57,1 2-16,1 3-6,0-3-28,1 0-34,0 1-39,2 0-55,0 0-68,1 0-23,1-1-122,2 0-158,0-2-229,0 0 756,5 0 0,-7-5 0,1 0 0</inkml:trace>
  <inkml:trace contextRef="#ctx0" brushRef="#br0" timeOffset="18476">13381 4486 10220,'-21'22'25,"0"-1"0,-12 13-92,36-13 22,0-9 6,3 2 0,0-6 0,1-1 0,0-2-29,1-2-27,0 0-179,3-3 106,-2-1-11,1-1-12,-4-4 11,1 0 35,-2-1 27,0-1-11,0-5 79,-3 2-23,1-5-73,-3-1 68,0-1 95,-1-1 39,0 3 33,-1 6 40,0 0 28,-1 3 17,0 1-1,1 1-10,0 2-45,0 2-45,0 1-17,1 0 218,-1 6-151,1-1 17,-1 8 112,2 4-95,0-2-11,1 7-3365,1-5 3427,0 2-1,2 3 45,0 1-6,0 2 236,4 14-258,-2-6-384,2 9 351,-3-12-12,0 0-11,-1-1-257,-2-1 234,0 9-77,-1-11-18,-3 4 0,-1-13 3069,-4-3-3281,-6 2-40,2-6-72,-6 1-17,3-7 455,0-1-1245,-5-2 537,5-2-605,-3-2-531,8-3 1680,2 0 0,3 2 0,2 1 0</inkml:trace>
  <inkml:trace contextRef="#ctx0" brushRef="#br0" timeOffset="18934">13513 4489 8819,'5'-2'331,"-2"1"997,-3 1-1256,12 57-622,-8-35 575,4 11 0,-1-1 9,-4-17 182,1-2-199,-1-1 98,1-3-109,-2-1 11,0-3 84,-1-2 750,0-1-868,-1-9-5,1 1-6,-2-8-45,0-2 28,0 1-16,-1-3-6,1 4 16,1 0 12,0 1-6,0-8 12,0 9-12,1-5-157,2 9 135,0 3 11,2 0 0,-2 4 0,0 1 0,0 0 34,1 0 5,-1 2 17,2 1 17,-1 2-1,1 2 1,-1 1 0,2 2 0,-2 0-17,1 1 5,1 0-5,-1 0-16,3 5-24,-2-4-27,3 3-414,3-1-1133,0-6 1614,3 1 0,-8-8 0,-2-1 0</inkml:trace>
  <inkml:trace contextRef="#ctx0" brushRef="#br0" timeOffset="19133">13753 4508 8007,'6'-3'1127,"-1"0"-416,-5 3-241,0 0-537,12 61-163,4-36 115,-7 10 1,1-5-446,10-19-606,-10-9 318,2-2 0,-6-1 0,-1 0 0</inkml:trace>
  <inkml:trace contextRef="#ctx0" brushRef="#br0" timeOffset="19317">13700 4244 0,'17'12'0,"-4"-2"0</inkml:trace>
  <inkml:trace contextRef="#ctx0" brushRef="#br0" timeOffset="19621">13885 4110 10651,'0'39'289,"1"1"1,-1-1 0,1 16 0,0-7-127,2-11-74,0 3-75,1-3 0,-1 2-5724,2 9 5676,-2-11 0,1-2-55,0-1 1380,0-4-1448,-1-3-380,3 13 341,-3-18 798,1 8-950,-3-22-212,0-2-426,0-4 986,-1 0 0,0-2 0</inkml:trace>
  <inkml:trace contextRef="#ctx0" brushRef="#br0" timeOffset="20153">13841 4510 7649,'4'-5'420,"0"1"73,-4 4-314,46-23-56,-30 15 14,12-6 1,-1 1-20,-17 9-23,2 0-17,-6 2-16,0 1-17,-2 1-6,0-1-11,-1 1 6,1 0-1,-1 0 6,-1 0 29,1 1 94,-1 2 135,1 4-180,0 3-83,-1 2 11,0 3-34,-2-4 11,2 14-22,0-11 0,0 7-5,1-11-6,-1-2-1,2 0 85,5 0 6,-4-4 94,6 1-94,-6-7-29,2-1-5,-3-3-28,1-2-1,-1 0 1,0-1-6,-1-1 1,0-1-1,-1-6-17,1 3 6,-2-4-5,0 6 5,0-1 33,0-4-5,0 5 0,0-1-5,0 6-40,0 2-28,0 2-129,-1 1 96,1 1 145,-1 6 0,1 0-11,-1 5-11,1-1-17,-1 1-28,1 1-11,0 2-28,1 0-23,1 0-33,0 1-23,2 0-22,1-1-22,2-1-45,1-1-96,0-2-2234,12 3 2537,-9-6 0,4 0 0,-12-5 0</inkml:trace>
  <inkml:trace contextRef="#ctx0" brushRef="#br0" timeOffset="21068">14321 4444 11043,'-9'-6'101,"0"3"-95,7 11 16,0 0-22,1 2-6,0 1-10,0 0-12,0 6-28,1 1 16,0 0 24,0-2 10,1-7 28,2 1 6,1-4 17,1-1 6,-2-3 55,3-1-84,-2-4-78,5-7 23,-4 1-6,2-7-17,-3 5-79,1-7 51,-3 3-5,2-6-51,-2 5-712,0-34 623,-1 19 58,-1-5 0,1 1-393,-1 2 531,0-10 55,0 12 45,0 4 34,0 2 45,-1 5 33,1 4 0,0 5-33,0 5-68,-1 3-22,0 2 11,-2 6 62,0 2 502,-1 7-446,0 1 33,2 3 373,-1 10 0,0 3-282,1 4-724,0-3 1,0 0 610,2-1-23,0-1 13,1 14-57,2-12 0,0 9 95,5-6-73,-1-12-62,2 6-16,3-9-118,-2-8 6,2 2-62,-3-10 814,3 0-932,-3-3-10,4-2-18,-4-1 18,-1-3 10,1-1-198,5-5 311,-4 3 39,2-4 5,-6 2 90,-3 3 17,1-2 33,-3 2 505,0-10-426,0 8-6,1-9-16,0 9 50,-1 0-73,1 0 61,1-5-106,0 4 40,0-3 33,0 6 0,-1 0-23,0 2 23,-1 0 135,1 2 94,-1-1-279,0 3 123,-1-1-90,0 1-218,-2 0 11,0 1 33,-2-1 51,1 1-11,0 0 0,0 0 11,1 1 0,0-1 11,-1 1-11,0 0-22,0-1 22,-1 1-28,-1 0 17,0 0-85,-1 0 68,0 0 17,1 0 0,-4 2-6,2 1 6,-2 1 0,3-1 22,1 1-22,-1 1-40,0 3-21,0 2 32,2 10 57,3-7 56,4 8-51,2-13 29,3 4 50,5-1-6,-2-3-78,6 3-45,2-5-68,-3-1-44,11-1 28,-12-4-106,5 0-90,-8-1-123,-2-1-90,0 0-180,-2-2-200,0 1-275,-1 0-477,-2 1-4152,0-1 5805,-2 1 0,-1 1 0,-1 0 0</inkml:trace>
  <inkml:trace contextRef="#ctx0" brushRef="#br0" timeOffset="23075">18050 4130 10018,'-4'-18'532,"0"4"-470,4 14 39,0 2 56,0 3 55,1 5 35,0 5-29,1 7 1,1 5-74,-1 5-33,2 2-2004,-1 2 1959,1-1 0,0 0-501,0-2 485,1-1-34,-1-1-23,4 9-10,-2-11-7,3 6-90,-1-6 35,-2-9-208,2 7-246,-4-13 2001,-1-1-2085,-1-5 259,-4-6-1234,0 0 1591,-2-1 0,2-1 0,0 0 0</inkml:trace>
  <inkml:trace contextRef="#ctx0" brushRef="#br0" timeOffset="23350">18084 4058 7857,'30'27'104,"0"0"1,-2-2-1,-8-2-14,-19-4 911,0 1-934,-2-1 50,-5 5-77,0-6-3658,-4 4 3624,1-9 896,-1-1-941,-1 0 310,0-2-355,-1-1-28,3-2-50,0 0 2837,-1 0-3465,4-4-448,2 0 1238,2-2 0,2-1 0,0 0 0</inkml:trace>
  <inkml:trace contextRef="#ctx0" brushRef="#br0" timeOffset="23792">18345 3970 8342,'4'47'233,"1"0"0,0 4 1,-2-5-78,-1-10-340,0 12 296,0-16-39,0-1 93,1-1-127,0-1 422,1-2-445,1-1-38,1-3 578,-1-1-556,4 2 11,-2-8-22,0 1-2311,-3-11 2390,-1-2 496,-1-2-451,1-1 118,-2-3-175,1 0-40,0-4-4,-1-3 3357,1-2-3386,-1-2-50,1-1-6,-1-2-11,1-1-23,0 0 12,0 0 28,1 0 28,1 2 11,-2 0 11,2 4-67,-1 2 0,1 3 6,0 2 27,0 2 57,0 1 22,0 2 5,1 2-21,1 2 27,-1 3 6,1 0-12,-1 2 12,1 1 11,2 6-50,-1-4-29,4 10-38,-4-9-40,3 5-78,-4-7-320,5 6 85,-2-4-331,4 2-617,-3-8 1362,2-1 0,-6-4 0,1 0 0</inkml:trace>
  <inkml:trace contextRef="#ctx0" brushRef="#br0" timeOffset="24175">18803 4330 8371,'-29'38'22,"0"0"1,2-3-1,9-6-33,16-16 810,2 0-816,1-2 299,2-1-260,0-4 170,3-1-131,1-3 471,0 0-453,2-2-12,-1-3-11,1-2 6,-1-2-18,0-1 7,-1-1-18,0-1 1,-1 0-17,1-1 11,-1 0 5,-1 0 12,0 0 6,0 1 10,-1 1 6,-1 1 29,0 1-12,0 2-12,-1 2-16,-1 1 196,-1 1-140,1 6-28,-1 1-56,0 15-285,5 2 83,-2 0-50,5-3-56,-2-9-134,2-3-297,1 0-617,1-2 1328,3-2 0,-7-2 0,1-1 0</inkml:trace>
  <inkml:trace contextRef="#ctx0" brushRef="#br0" timeOffset="24462">19064 4276 6532,'-13'32'97,"0"0"0,2 0 0,6-4-13,13-12 1767,7 13-1772,-6-12 5,3 4 656,-5-6-656,-2-1 360,-2-1-344,-1 0 1248,-4 2-1247,-2-5-68,-3 2-78,-1-6-78,-3 0-50,0-2-40,-1-1-84,-1-2-117,1 0-258,1-1-176,-4-3 0,8 2 0,-1-2 0</inkml:trace>
  <inkml:trace contextRef="#ctx0" brushRef="#br0" timeOffset="24829">19172 4488 7184,'3'-1'784,"-1"1"751,-2 0-992,47-25-319,-31 13 6,13-6 0,-1-1-34,-17 6 190,10-16-324,-12 13 33,4-8-28,-10 12 0,0-1-22,-2 2-17,-1 0-50,0 2-29,-2 2-122,-5 1 111,0 3 23,-4 0 22,2 3-17,-2 3 40,1 1-23,-6 8 28,5-2-44,-3 6-6,7-3 11,1 1 0,2 0 33,2 0 124,4 11-34,2-9 17,6 6 39,1-11-50,2-2 28,3 0-34,1-1 56,12 1-134,-7-3-39,6 1-129,-4-3 5,-7-2-89,3 0-112,-9-1-219,-2-1-212,-3 0-326,-1 0 1104,-1 0 0,-3 0 0,0 0 0</inkml:trace>
  <inkml:trace contextRef="#ctx0" brushRef="#br0" timeOffset="29651">2381 5950 6535,'-5'1'380,"1"-1"1255,4 0-1483,-9 1-35,7-1-22,-7 0 158,10 0-18,7-1-167,-3 0 10,6 0-22,-6 1 6,0 0-12,0 0 6,0 0-11,0 1 0,1 1 16,-1 0-5,1-2 17,-2 1 0,2-1 11,-2 1 0,1-1 5,0 0-5,-1 0-11,1 0-6,0 0-11,0-1-5,0 1-12,0-1-11,-1 1-6,1 0 6,0 0-16,0 0 16,0 0-17,0 0 11,-1 0-5,1 0 0,1 0 11,-1 1 17,0 0 5,1 0 0,0 0-5,1-1 39,4 0 0,1 0-61,0 0 5,-1 0-6,-2 0 12,1 0-1,0 0-5,2 0-5,0 0 10,3 0 1,0 0 5,1 0 79,20 1-90,-11-1-466,15 0 471,-14 0 45,15-1-34,-9-1-24,-2 0 0,1-1-1035,6-1 1037,13-2 6,-13 1 11,-1 1-5,2-1 5,0 1-5,1-1-475,0 2 469,-1-1 12,2 1-12,-1 0-499,2 0 493,1 0 12,0 0-18,2 1 7,1 0-6,0 0-1,2 1 1,0-1 22,1 1-33,2 0 0,0-1 8,-13 1 0,0 0-14,-8 0 0,-1 0-529,10 0 0,0 0 518,13 0 11,1-1-6,-1 2 23,1 0-382,-1 0 365,2-1 17,0 1-6,1-2 0,1 1 29,0-1-40,1 0 16,0 1 12,-1-1-790,2 1 778,-1 1-10,-27 0 0,-1 0-6,1 0 0,-1 0-331,29 0 353,-1 2 22,-16 0 0,0 0-39,-9 0 1,-1 0-3,10 0 0,0 1 43,13 1-46,0 1 39,-1-1-34,0 1 18,0-1-6,-1 1-6,0-2-6,0 1 7,1-2-1,0-1-50,0 1 55,1-2-16,-1 1-5,0-1 22,0 0-17,-1 0 0,0 0 11,-1 0 3,-16 0 0,1 0-14,18 0-6,-19 0 1,-1 0-1027,13 2 1032,-2 0 6,-1 2 234,1-1-284,-2 0 55,1 0-6,-1 0 23,1-1 6,-12-1 0,-1 0-34,18 1 0,-18-1 0,1 0 44,11 0-44,0 0 0,0-1-11,1 1-6,-1-1 17,0 1 12,0 0-12,-2 0 190,1 0-190,-1 1-5,1-2-7,-1 1 12,1-1-11,-1 0 11,0 1-5,2-1 38,-2 0-10,1 0 213,1 1-219,-1-1-45,1-2 28,0 1 11,0 0-34,0 0 18,-1 0 1916,1 0-1939,-1 0 12,1 0-1,-12 0 0,0 0 17,15 1 0,-15-1 0,0 1-123,11-1 123,1 0 0,0 1 17,2 0-17,0-1 11,0 1 0,1-1-39,-12 1 0,0-1 17,17 0-250,-16 1 0,-2 0 261,14-2 34,-2 2-34,1 0 16,-1 0-16,-1 0 233,1 0-233,-1 1 6,2-1-6,-1 0-6,0 0-259,0 0 242,1 0 23,-1 0-17,1 0 12,-1 0 5,2 0 0,-14 0 0,1 0 0,17 0 0,-18 0 0,0 0 5,12 0 40,1 0-45,-1 1 0,1-1 0,0 1-17,-1 1 11,-11-2 1,0 1-12,17-1 9,-17 1 0,0-1 8,14 1 0,0-1 11,0 1-11,1-1 0,0 0-75,1 0 64,-1 1 39,2 0-28,-2 0 3,-13 0 0,0-1-20,18 2 22,-18-1 1,0 0-6,11 1-28,1 0 811,0 0-783,-14-1 0,1 0 11,18 1-197,-19 0 1,1-1 191,13 0-12,1-1-5,-1 1 11,1 0-11,-2 0 39,1-1-6,-1 1 0,0 0 6,1-1-28,0 1 0,-1-1-28,1 1 173,-1-1-145,1 0-5,1 0 21,0 0-22,-13 0 1,0 0 0,19 0-1,-19 0 0,-1 0 6,14-1-16,0 1 16,-1-1 0,-12-1 0,-1 1 0,21-1-179,-20 1 0,-1 0 162,16-1 17,-1 0-821,1 0 821,0 0 498,0 0-498,-1 0 0,0 1-210,-1-1 210,0 1 0,0 0 0,-1 0 22,0-1-16,-1 2-12,0-1 6,-13 1 0,0-1-11,17 1 11,-18 0 0,0 0 0,12 0 0,-1 0-11,-1 0 11,-1 0 0,0 0-516,-12 0 1,0 0 515,14 0 6,13 0 863,-18 0-869,17 2 11,-13-2 52,14 2-58,-27-2 1,-1 0 69,17 1-75,-17-1 0,1 0-14,0 0 0,-1 0-25,15 0 5,13 1-16,-1-1 50,-14-1-6,12 1 2172,-18-1-2183,1 0 28,-1 0-5,0 0-6,0 0 11,0 0-11,1 0 0,0-1 11,-1 1-11,0 0 0,0-1 0,-1 0 0,15 0-11,-12-1 22,10 0-5,-15 1-6,-1 0 11,-1 0-11,0 0 94,-1-1-94,-1 1 11,0 0-11,10-1 17,-7 2-17,19-2 11,-20 2-22,8-1 85,-11 1-63,-1 0-11,0 0 0,0-1 11,0 0 986,10-1-985,-9 1-24,8-1 607,-11 0-595,-1 1 25,1 0-20,10-2 18,-8 2-23,9-2 0,-12 2 5,-1-1 286,0 1-291,1 1 11,-1-1-22,0 1 0,2-2 11,1 2 11,12-3-22,-7 1 5,8-2 6,-10 2 0,-1 0 222,0 0-233,1 0 11,-2 0-596,1 1 568,-2 0 0,0-1 0,0 1 39,-2 0-22,1 0 11,-1 0 11,1 0-11,0 0 5,1-1 18,0 0-23,1 0 0,0 0-11,1-1-1,0 2-316,2-2 316,0 2 24,13-2-12,-10 2 0,9-1 548,-14 1-520,13-2-28,-10 2-242,10-2 231,-13 2-6,1 0 17,0 0-11,0 0 22,1 1-22,0-1 22,-1 1-11,1-1 0,11 0 0,-8 0 11,9 0-989,-12 1 978,1 0 0,25-2-22,-19 1 22,19-1 11,-27 2-2697,1 0 2697,-2 0-45,0 0 29,0-1 5,-1 1 0,0 0 0,0 0 155,-1 0-132,1-1-23,-1 1 0,1-2 0,-1 2 0,1-1 5,-2 0-10,1 1 695,0-1-713,-1 0 23,1 0 3121,-1 0-3098,0 1-35,0-1 12,-1 1 12,0 0-24,-1 0 106,9-1-94,-9 1 0,7-1 17,-11 2-17,-1-1-6,0 0 6,-1 1-11,0-1 11,0 1 0,0 0 11,0-1-61,1 1 50,-1 0 245,1 0-245,-1 0 34,0 0-40,0 0 6,-1 0-22,-2 0 5,0 0 17,-1 0 0,-1 1 17,-1-1-23,0 2 6,-2-1 6,1-1 16,-1 1-44,0 0 33,-1-1-11,0 0 0,0 0 28,-1 0-39,0 0 22,0 0-22,0 0 39,1 0-28,-1 0-56,9-1 56,-6 0 0,6 0 11,-6 0 45,-1 1-56,2-1 0,-2 1 0,0-1-11,-1 1 11,0 0-6,3 0 23,-3 0-17,2 0-11,-2 0 22,-1 0-50,-1 0 50,0 0-11,0 0 0,0 0-17,-1 0 17,0 0-11,1 0 11,0 0 28,0 0-28,2 0 0,-1 0 0,0 1-11,2-1 11,-2 0 0,3 1 11,-4-1-11,1 1 0,0-1 0,0 0-39,0 0 33,1 0 6,-1 0 28,4 1-22,-3-1-6,1 2 0,-2-2 0,-1 0-6,0 1 12,0-1-12,-2 0-16,2 0 22,-1 1 11,-1-1 17,1 1-45,-1-1 23,2 0-6,-1 1 28,1-1-28,-2 0 0,1 0 0,1 0 11,0 0 6,0 1 5,0-1-5,0 0-45,-1 1 28,4 0 11,-2 0-11,2 0 0,-3 0 17,3 0-17,-4 0 11,4-1-5,-4 0 10,2 0-16,-1 0 12,1 0-24,-1 0 12,1 0 23,-1 0-46,4-2 23,-4 2 0,2-1 23,-4 1-34,1 0 11,-1 0-12,1 0 12,-2 0 0,0-1-5,0 1-6,1-1 22,1 1-6,0 0-5,0 0-5,2 0-6,1-1 11,1 0 0,1 0 39,-1 0-39,2-1 5,-1 2-10,7-1 5,-6 1 0,6-1 0,-9 1 0,1-1 0,0 1 5,5-1 7,-3 1 4,12-2 24,1 0-29,-1 0-34,8-1 35,-14 1-12,4 1 11,-6 0 6,-1 1-1,-1-1 12,0 1 17,0-1 78,11 1-78,-7-1 22,7 0-16,-9-1 5,1 1 61,11-1-83,-9 1 5,9 0-16,-12 0 10,0 1 74,16-2-74,-12 2-22,12-2 6,-16 1 28,6 1-34,-5 0-11,2 0-11,-5 0 0,-2 0-12,0 0-38,-2 0-3426,0 1 3324,-2 0-128,-1 2-95,-1 0-191,-1 0-225,-1-1-469,-1 0 1271,-4 2 0,3-2 0,-2 1 0</inkml:trace>
  <inkml:trace contextRef="#ctx0" brushRef="#br0" timeOffset="32343">6116 3899 8842,'-8'5'353,"1"-1"-252,5 1 0,1 0 0,-1 2-34,1 0 78,0 5-77,0-1-12,1 3 11,0-3-11,0 2 5,0 1 18,1 1 5,-1 3 5,1 0-27,0 2 11,-1 2-34,0 0 11,1 2-226,-1 2 260,0 1 11,0 3-17,0 1-22,-2 2-546,0 0 540,-1 0 1,0-1 89,-1 16-73,0-10-782,0 12 793,1-12-893,-1 0 871,2 1 5,-1 0 1,2 1 5,-1 1-11,0 1-6,0 2-5,0 1-6,0 2-22,1-13 0,0 3 2,0 2 1,-1 1-15,1 0 1,1-1-760,-1 0 1,0-3 753,1 17 0,0 2-685,1 2 713,-1-1-99,0-27 1,1 0 78,0 0 1,-1 1-1,2 14 1,1 0-7,-2-10 1,0 1-286,2 10 1,-1 0 296,-1-13 0,1-1-11,0 1 0,-1 0 16,1 1 1,-1 0-12,1 0 1,0 0 7,0 1 1,0 0-6,0 0 1,0 0-365,0 1 1,0 0 343,0 0 1,0 0 16,-1 2 1,1-1-173,-1 1 0,1 0 175,0 0 1,-1 1 7,0 0 1,0 0-12,1 0 1,-1 1-314,0-2 1,0 2 0,0-1 312,0 6 1,0 0-7,1-6 0,-1 2 0,0-3 48,0 5 0,0-3-42,0 2 0,0 0-2,0 0 0,-1 1-5,1-2 1,0 1 0,0 0-2,-1 6 0,1 0 45,-1-6 1,1 2 0,-1-3-55,1 5 1,-1-2 14,0 1 0,0 0 89,0 0 0,-1 3-93,0-4 0,0 2 0,0-1 180,0 7 1,-1 0-180,0-7 1,1 2 0,-1-2 21,0 4 1,0-3-18,0 2 0,-1 0 3,1 1 1,0 0-4,-1 0 1,1 1-1,-1-1 0,1 1-2,-1 0 0,-1 0 8,2 0 0,-1 1-236,0-1 1,-1 1 226,1 0 1,0 1 7,0 0 1,-1 0-17,1 0 0,-1 1-5,0 0 0,0 1 8,-1 0 0,1 0 0,-1 0 0,0 1-120,0 0 0,-1 0 137,0 0 0,0-1-9,0 2 0,0-1-114,0 0 0,-1-1 109,1 1 0,0 0-6,-1 0 0,1-1 136,-1 0 1,0 1-112,1-5 1,-1 3-1,0-2-67,2-11 1,0-2 0,-1 2 47,0 10 1,-1 3 0,0-4-18,0 4 0,0-2 167,0 2 0,0-1-122,1 0 0,-1 0-17,0 1 0,0-1 24,0 0 0,1 1-16,-1-1 1,0 0-15,0 0 1,0 0 10,0-1 1,0 1-234,0-1 1,0 0 221,1-1 1,0 1 13,0-2 1,0 0 151,0 0 1,1-1-161,0-1 0,0 0 0,0-1 0,0-1-6,1 0 1,0 0 10,0-2 1,0 0-6,0 0 0,1-1 19,-1 0 1,1-1-91,0 0 1,0 0 67,-1-1 1,1 0-1,-1 0 0,1-1 25,-1 0 1,1-1-20,-1 0 0,1-1-1,-1 0 1,1-1 2,-1 0 1,1 0-40,0-2 1,-1 1 30,1-1 1,0 0 2,0-1-1,0 0-2,1-1 1,0 1 325,-1-3 0,1 0-326,0-1 1,1 1 713,-2 8 0,1 1-683,-1 0 0,1 0-48,0-1 1,0-1 435,1-4 1,-1-2-464,0 10 33,0-2 901,0-2-923,1-3 857,1-2-863,0-3-6,1-2 12,0-3 377,1-4-473,1-3 798,4 2-904,-1-7 902,1 1-981,-1-6 345,0-2-473,-1-1-213,-1-1-443,0-1-1047,0 0 2134,-2-1 0,0 0 0,-1 0 0</inkml:trace>
  <inkml:trace contextRef="#ctx0" brushRef="#br0" timeOffset="33884">11724 3887 8965,'2'8'465,"-1"1"-392,-1 2-17,0 3-17,0 1-11,1 4 0,2 12 6,-1-4 39,1 11-810,-1-7 861,-2 5-12,1 4-23,-2 2 17,0 3 1,-1 1-68,1-17 0,0 1-445,-1 9 0,0 4 0,1-5 456,0-7 0,1-2-2,-1 11 0,1 0-20,0-10 0,0-2 2,0 1 1,0 0-3,1 1 0,-1-1 0,1 1 0,0 1 0,0 0 0,1 0-3,0 1 1,0 0-4,1 1 0,-1-1-8,0 2 0,0-1 8,1 2 1,-1-1-12,0 1 1,0 0-1,0 1 0,-1 1 3,1 0 0,-1 0 0,0 0 0,0 4 8,-1 8 1,1 6-1,-1-3-1330,1 0 0,-1 0 1313,0 2 1,0 3 0,0-5-1,0-5 1,-1-4-1,0 2 1,1 1-1,-1-1 1,0 1-1,-1 0 1,1 0-414,0 1 1,1 0 410,-2 1 0,1 0 5,0 0 1,0 1-542,0 0 1,0 0 543,-1 1 0,1 0 0,0 0 1,-1 1-10,0 0 1,0 1-368,0 0 0,0 1 365,0 0 0,-1 0-3,1 1 0,-1-1 2,0 1 0,0 0 15,-1 1 0,1-1-81,-1 0 1,0 1 68,1-1 1,-1 1-3,0-1 0,0 0-27,1 0 0,-1 0 29,0 1 1,1-1-3,0-1 0,-1 1 11,1 0 1,0-1-15,0 0 0,1-1 8,-1 0 1,1 1 2,0-2 1,0 1-4,0-1 1,0 1 11,0-1 0,0 0-12,0 0 1,1-1 77,-1 1 1,0 1-76,0-2 1,0 1-4,1 0 1,-1 0-1,0 0 1,-1 0 2,1 0 1,0 0 5,0 0 0,-1 0-14,1 0 0,-1 0 8,1-1 1,0 1-1,-1-1 0,1-1-5,-1-1 0,1 2 8,-1-5 0,0 3 1,1-2-7,-1 7 1,0 1 3,0-9 0,0 2 1,0-3 6,1 5 1,-1-3-53,0 0 0,-1 1 39,1-1 0,0 0-3,-1-1 0,1 0-9,-1 0 1,0-1 13,1 0 1,-1-1 2,1 0 1,0-1 5,0 0 0,1-1 2,-1-1 1,1 0 11,-1 0 0,1-1-6,0-1 1,0 1 5,1-2 1,-1 0-12,1 0 0,-1-1-6,1 0 0,0-1 6,0 1 0,0-1-9,0-1 0,0 1 14,-1-2 1,1 2-43,-1 12 1,0 1 35,0-11 1,0-1-3,0 11 0,0-2 378,0-14 0,0-1-370,0 11 1,1 1-15,0-11 1,0-1 515,0 9 0,0-1-468,1 13 8,1-17 0,1 0-52,0 18 2,1-20 0,0 0 2,1 11 24,1-2-35,0-2 23,-1-2 0,1 0-17,-1-3 1026,1-1-1021,-1-3-16,-1-2 0,0-3 17,0-2-6,-1-3 1,1-1 2590,-1-1-2602,0-1 11,0-2 0,0 0 672,0-2-711,0-1 1387,1-1-1359,-1 1 376,0-2-348,0-1-39,0 0-6,0-1 6,-1-1-17,0-2 11,0 0 1,0-2-1,0 0-22,-1-1-3568,0-1 2318,-1-7-945,1 0 2234,-1-4 0,1 6 0,1 1 0</inkml:trace>
  <inkml:trace contextRef="#ctx0" brushRef="#br0" timeOffset="35375">16369 3665 7050,'0'-3'392,"0"0"151,0 3-538,2 32 7,1-18 21,1 28 51,-2-24 23,0 4 21,-1 3 1,1 3-28,-1 2 101,2 18-1492,-2-10 1352,3 13-6,0-11-546,0 1 540,0 3 3,-1-11 1,1 1 2,2 19-549,-1-18 1,-1 0 570,4 15 108,-2-6 0,3 12 1,0 2-1,-2-9-136,0 0 1,0-1-428,0 3 1,3 9-1,-2-1 1,-1-11 435,-2-11 0,-1-5-1,0 4 1,0 0 2,0 0 1,-1 2 1,0-1 1,0 3 0,-1-2-31,1 7 1,0 0-323,-1-5 1,0 3 0,-1-4 313,1 7 0,-1-3-8,0 3 0,-1 0-1,1 0 1,0 1 2,-1 0 1,0 1-436,0-2 1,0 3-1,0-2 452,0 8 1,0 0-15,0-8 1,-1 3-1,1 0-262,-1 1 0,-1 1 0,1-2 251,0-10 0,0-1 0,-1 2 23,1 9 1,-1 2 0,-1 3-3,1-3 0,0 2 1,-1-1-1,1-3-31,-1-3 0,1-3 1,-1 3 10,1 3 1,-1 4-1,0 2 1,0-4 41,0 6 0,-1-2 0,1-2-34,0-11 1,1-1 0,0 2-1,-2 10 1,1 3 0,-1 0 5,1-1 0,0-1 0,1 2 48,0-13 1,0 0 0,0 1 0,0 2-68,0-2 1,0 1 0,0 2 0,1-2 0,-1-1-4,1 2 0,-1-3 0,1 0 1,0 0-3,-1 11 0,1 0 0,0 0 11,0 0 0,0 1 0,1-2 0,-1-11 0,1-2 0,-1 1 15,0 13 1,1 2 0,-1-4-12,0 5 0,1-3-90,-1 2 1,0-1 74,0 0 1,0 0 5,1-2 1,-1 2-77,1-5 0,0 3 0,0-2 64,0-12 0,0-1 1,0 1 247,0 11 0,0 2 1,0-3-254,0 4 1,0-2 15,1-1 1,-1 3 3,0-6 1,0 3-1,-1 1-6,0 0 1,0 2 0,-1-1 1,1 0 1,0 0-1,-1-1 244,1-4 1,-2-1-1,1 0-238,0-1 0,0-1 0,0-1-433,-1 7 1,1-1 430,0-7 0,0 1 1,0-2-1,0 1 0,1-1 63,0-1 0,-1-1-68,1-1 0,0 2 8,0 13 0,0 1-23,1-15 1,-1 3 27,1 3 1,-1 7 0,1 1-1,-1-7-5,1 0 0,-1-1-1,0 7 0,0 6 0,1-9 1,-1-16 0,-1-2-41,1 14 1,0 1 40,0-13 0,0 1 428,0 21 0,0-1-431,1-24 0,-1-2-3,1 9 1,1-1 8,1 9-17,3-4 275,2-2-263,1-3 2010,5 9-2010,-4-14 4,4 7-4,-5-16-1,0-1 6,2 7-17,-3-8 16,2 5-4,-4-11 1695,-1 1-1707,1-3 1143,-2-1-1154,1-1 1008,-1-1-997,-1-2 5,1 0 110,-1 2-110,-1-3 6,0 1 34,-1-2-17,0-2-28,-1 2-5,-1-1 5,-1 0-28,0 0 28,1 1-23,-1 0-50,-1 4 57,2-4 4,-2 3-4,2-4-29,-1 2 34,2-2 11,-2 2-12,2-3 7,-1 1-6,1 0-1,0 1 12,0 1 12,-1 1-24,1 1-32,-2 11 27,2-7 6,-2 7 5,2-8-16,1-1 5,0 0-22,0 4-6,1-3 17,0 3 11,1-3 17,1 0 0,0 0-28,0 1-73,2 6 23,-1-5-12,1 5-11,-1-6-28,0 0 6,0-2 5,1 1 1,0-3-158,1 3 102,0-3-68,0 1-151,-1-4-207,-1-1-2084,1 3 2683,-1-2 0,-1 0 0,-2-5 0</inkml:trace>
  <inkml:trace contextRef="#ctx0" brushRef="#br0" timeOffset="39477">4149 6510 6154,'-4'-7'733,"2"1"-514,2 6 990,0 0-733,-7-3-325,5 2-4,-5-3-41,6 4-162,1 0 79,-1 2-12,1 0-6,0 2 7,0-2-12,0 1 16,0-1 1,0-1 6,0 1 2149,0-1-2172,1-5 0,-1 3-22,0-3-40,0 3 1228,1 1-920,0-2-117,0 0 134,-1-1-151,0 2 387,0 0-443,0 4 16,0 0 46,-1 4-28,1-2 55,0 2 18,0 1 206,1 11-156,0-2 17,1 8-46,1-2-27,-1 1-33,1 3 16,-1 2 6,1 2-754,-1 1 703,-1 2-45,1-1 12,0 14 5,0-13-67,0 11 17,-1-16-497,0 0 480,-1-3 0,1-1 45,0 4-28,1-9 16,0 2-16,1-11-34,-2-2 0,1-2 665,-1-2-648,0-1 474,0-1-553,-1-2-2559,1 0 1529,0-6-252,-1 1-353,1-5-1215,-1 3 2929,0 0 0,0 3 0,0 0 0</inkml:trace>
  <inkml:trace contextRef="#ctx0" brushRef="#br0" timeOffset="40107">4439 6528 10466,'-21'42'121,"0"1"1,1-4-1,3-5-93,5-9-11,0 0 0,0-2 5,0 0 23,-3 5-28,2-7 5,-1 3 18,2-7-7,4-5 74,-4 3-57,6-10 0,-1 0 6,1-4-16,3-1 4,-1 0-16,1-2-5,1 0-6,0-3-12,0 0-5,0-1-11,1-3 0,1 3-17,-1-2-6,1 5 12,0 0-1,0 1 7,1 1 38,2 0-5,0 1 16,1 0 7,0 2-1,1 1 17,1 2 0,0 1 17,1 2-29,1 0 80,5 4-63,-3-2 34,5 3-11,-4-3 17,0-1 320,13 9-242,-8-8 23,10 6-29,-10-10 34,1-1 6,0-1 6,1 0-51,-1-1 56,0-2-6,-1 1 34,-1-2 28,-1 0-39,-2 0-40,-3 0-44,0-1 225,-1 0-226,-3-1 7,-1 1-68,-2 0 952,-2 1-974,-3-1-73,1 0-39,-5-2-34,3 2 6,-1 0-79,3 0-761,-4-2 347,3 1-163,-2 0-1405,2-1 587,1 2-750,-1-1 2291,0 1 0,2 0 0,0 0 0</inkml:trace>
  <inkml:trace contextRef="#ctx0" brushRef="#br0" timeOffset="43408">2687 7864 6025,'0'6'375,"0"0"1053,0-6-778,0 2-578,1-2-4,1 2 4,1-2-4,0 0-24,1 0 1,1 0-17,0 0-5,1 0 5,2 0-6,-1 0 12,3 0-12,-1 2 1,1-1-6,0 3 0,1 0 39,7 3-17,-3-2 0,6 2 0,-5-2 17,2 0 12,2-1-1,0-1-6,2 1-21,1-2-7,1 1-456,2 0 446,1-2 5,1 1 0,2 0-6,1-1 12,3 1-12,2 0-824,1 1 819,3-1 0,1 0 0,1 1-1,2 0 7,2-1-7,1 0-4,3 0 4,1-1 7,2 0 2,-13-1 0,1 0-14,-9 0 1,0 0-806,11-1 1,-1 0 798,-10 1 1,-2-1-4,1 0 1,0-1 5,1 1 1,1-1-1,14 0 1,0-1-1222,-9 1 1,-1 0 1212,12-1 0,0 1 2,-14 0 1,0 0-194,1 1 0,-1-1 193,2 0 1,-1 1-266,1-1 0,0 0 271,0 1 1,1 0-6,-1-1 0,1 1 2,0-1 1,0 1-6,1-1 0,0 1 5,0-1 1,1 1-1,0-1 1,0 0 0,1 1 0,0-1-1,1 1 1,-1-1-9,2 0 0,-1 1 6,1-1 0,0 1-374,0 0 0,1 0 374,-1 0 0,1 0-3,0 1 0,0-1 387,0 1 0,0 0-387,1 0 0,0 0 0,-1 1 0,0 0 11,1 0 0,0 0-6,-1 1 1,1 0-3,-1 1 0,1 0 0,-1 0 0,1 0-6,-2 0 0,1 0 3,0 1 0,0 0 3,0 0 0,1 0-291,-1 0 0,-1 0 288,2 0 0,-1-1 0,0 1 0,0-1-294,0 0 0,1 1 300,-1-1 0,2-1-1,-2 1 1,1 0 413,1-1 1,-1 0-420,1 1 0,-1-1 5,1-1 0,0 1-2,0 0 0,0-1-3,-1 1 0,1 0 5,0-1 1,0 0-1,0 1 1,-1 0-6,2-1 0,-1 1 3,0-1 0,1 1-3,-1-1 0,1 1-104,0 0 1,0-1 103,0 1 0,0-1 2,0 1 1,0-1-3,0 1 0,0-1 0,0 0 0,0 0 5,1 1 1,0-1-27,-1 0 1,1 0 22,-1 0 1,1 0 0,-1 0 0,0 0-258,0-1 1,1 1 260,-1 0 0,0-1-4,0 0 1,1 0 0,-1 1 0,0-1-6,1 1 0,0-1 6,-1 0 0,0 1-1,1 0 1,0-1 0,0 1 0,-1-1-3,-1 1 0,3 0-50,-4-1 0,2 0 0,-1 1 56,7-1 0,0 0-1,-7 1 1,2-1-1,-2 0 267,3 0 1,-2 0-270,2 0 0,0 0-193,-1 0 1,1 0 189,0 0 0,0 0-6,0 0 1,0-1 2,1 1 0,-1 0-3,0-1 1,0 1-1,0-1 1,0 0 2,0 1 0,-1-1 3,1 1 0,-1 0-3,0-1 1,0 1 4,0 0 1,0 0 0,0 0 0,0 0 0,-1 0 0,1 0-1,-1 0 1,1 0 2,-1 0 1,0 0-3,0 0 0,0 0-74,0 0 0,0 0 76,0 0 1,0 0-3,-1 0 0,2 0-3,-4 0 0,3 0 0,-3 1-6,9-1 0,-1 0-147,-7 0 1,1 0 0,-2 0 149,4 0 1,-3 0-127,2 0 1,-1 0 125,0-1 1,0 1 155,0 0 1,0-1-151,0 0 0,-1 1-1,0-1 1,0 1 8,1-1 1,-1 0-4,0 0 1,0 0 367,-1 0 0,3 0-376,-5 0 0,2 0 0,-1 0 2,7-1 1,0 0 190,-8 1 0,3-1 0,-4 1-190,5-1 0,-2 0-3,0 1 0,1-1 0,0 0 0,1 0-6,-1 0 0,0-1 0,1 1 1,0 0-1,-1-1 1,0 0-1,1 1 1,-1-1 7,0 0 1,-1 0-3,2 0 0,-1 0 15,0 0 1,0-1-8,-2 1 1,4 0-7,6-1 0,6 0 0,-4 0 0,-1 0 1,0 0-5,1 0 0,3-1 1,-5 1 1,-8 1 0,-3 0 0,2-1 0,0 1-12,0 0 1,0-1 8,-1 1 1,0-1-4,0 0 0,0 1 3,0-1 1,-1 0 2,0 0 0,0 0 0,0 0 0,0 0 0,0 0 0,0 0 0,0 0 0,0 0 2,0-1 1,-1 1-52,1 0 0,0 0 46,-1-1 0,0 0-3,0 1 1,1 0 8,-3 0 1,3-1 0,-3 1-1,8-1 0,0 0 59,-7 1 0,2 0 1,-3 0-72,5-1 1,-2 1 8,0 0 0,0 1-3,0-1 1,-1 0 15,1 0 0,-1 1-16,0-1 1,-1 1 2,1 0 0,-1 0 606,-1 0 0,2 0-601,8 0 1,5 0 0,-4 0-4,-1-1 1,0 1-94,1-1 0,4 1 0,-6 0 88,-6 0 1,-3 0-1,0 0 0,3 0 1,-4 0 0,4 0 1,-3 1-2,5-1 0,3-1 3,-3 1 0,6 0 0,1-1 0,-4 1 0,-2 0 0,-2 1 0,1-1-317,10-1 1,0 1 0,-2 0 319,4-1 0,-1 1-5,-9 0 0,1 1 0,-3 0 381,-1 0 0,1-1-379,0 1 0,7-1 0,1 0 0,-9 1-223,0-1 0,-3 1 223,1 0 0,3-1 0,-5 0-3,-5 1 0,-3 1-3,1-1 1,0 0 2,13-1 0,-1 1 6,-10 0 0,-1 0 5,10 0 1,-1-1 240,14 0-232,-1 0 1394,0 0-1405,-1-1 5,0 1-6,-1-1 1,0 1 5,-2 0-5,-1 0-1,-2 0 1,-1 1 0,-2 0-6,-2 0 11,-2 1 209,-2 0-214,-2 0-1,0 0 457,-2-1-456,0 1 5,-1-1 11,0 0 58,-1 1 0,-1-1-85,2 0 885,20 0-863,-39 1-6,-3 1 271,-4 0-276,-1 0 1298,-3 0-1293,-1 0 1288,-1 0-1098,-1 0-3108,0 1 2907,-5-1 0,3 1 0,-4-1 0</inkml:trace>
  <inkml:trace contextRef="#ctx0" brushRef="#br0" timeOffset="62158">4070 8339 8920,'7'26'690,"0"-3"-478,-4-12-16,0 2 6,0 1-6,1 2 34,-1 0 10,1 3-10,0 0-12,0 4 18,1 10-158,-1-8 0,1 7-38,-2-11-29,0-2-22,0-3-45,0-1 22,0-2-28,-1-2-33,1-1-39,-1-3-79,-1 0-95,1-3-224,0-1-358,0-2-746,1 0 1636,-1-1 0,0 0 0,-1 0 0</inkml:trace>
  <inkml:trace contextRef="#ctx0" brushRef="#br0" timeOffset="62516">4463 8337 10640,'-18'22'440,"-1"0"1,0 7 0,5 1-290,8 7-1799,-3 14 1743,3-14-22,0 1-17,1 0-850,-1-1 833,1 0-39,0-2-11,0 1 22,0-1-2210,-1 11 2177,1-12 11,-1 6-23,2-16-27,1-4-24,0-2 341,0 2-435,2-7-62,0 1 747,1-9-920,0-2-225,0 0-190,-1-2 0,1 0 0</inkml:trace>
  <inkml:trace contextRef="#ctx0" brushRef="#br0" timeOffset="63102">4654 8879 9626,'-4'-10'1014,"0"3"-919,4 7-5,0 0 33,0 2 39,0 3 6,0 3 90,1 11-185,1-2-34,1 7-11,1-5 0,0 0-6,1-1-5,1 0 6,-1 0-18,0 0 23,0-1-33,0-1 38,0 6-27,-2-5 33,1 5-17,-4-8 12,1 1-23,-1-1 17,0-1 6,-2 0-23,0-1 6,-3 0-12,0-1 18,-2 0-18,0 0 7,-1-1-18,-1 0-22,-7 4 22,3-4 1,-5 2-12,5-6 0,-6 0-106,0-3-39,0-3-90,3-4-73,7-3-112,2-2-907,-1-8 369,3 4-470,1-5 597,2 7 0,1 4 0,1 3 0</inkml:trace>
  <inkml:trace contextRef="#ctx0" brushRef="#br0" timeOffset="63707">4794 8903 8013,'5'-4'414,"-1"1"1553,-4 3-1872,15 54-1995,-9-33 1936,3 11 1,0-1 36,-3-14 585,-1-2-558,5 11-72,-3-12 17,4 7 6,-6-13-1,-1-3 12,-1-1 328,0-3-312,-2 0 12,1-1 5,-1-2 1070,1-8-1159,-2 2-23,1-7 0,-1 5 6,0 0-28,0-5 16,0 2 12,1-2-6,1 5-33,1-4 22,0 6 0,0-4-22,0 7 5,-1 1-50,1 2 16,-1 1 6,0 0 23,1 1 33,-1 2-16,0 0 27,0 4 0,1 4 34,1 4-16,1 1-3393,0 0 3392,1-4 0,0 0 0,0-1 6,2 0 0,0-1 5,1-1 51,6 2 3347,-3-5-3369,5 1-7,-4-5 18,-1-1 5,-1-2 101,6-8-84,-6 1-11,3-8 117,-7 0-89,-2 3 17,0-5 16,-4 5-32,0 0-46,-3 1-17,-1 0-28,-1 0 0,-2-1-11,-1 0-5,0-1-29,-2 0-56,-3-8-17,3 5-5,-3-5-50,4 7-90,1 1-1344,-5-4 290,5 9-1191,-3-3 2497,7 12 0,1 0 0,1 1 0</inkml:trace>
  <inkml:trace contextRef="#ctx0" brushRef="#br0" timeOffset="65531">3244 9844 7688,'28'-6'482,"-3"2"-320,-13 1-16,2 1 201,29-5-308,-16 4-11,24-4-11,-10 3-1204,-6 1 1193,12 0 11,-10-1-12,1 1-5,2-2 0,1 1 0,3-2 8,-11 3 1,0-1 2,18-2-5,-17 2 0,0 1-908,13-2 902,0 0 6,1 1-12,0 0 12,1 0-12,0 1 6,1 0-6,0 1-16,3-1 16,0 0-5,2 0 5,-3 0 1,2 0 5,-19 2 0,-1-1-693,20-1 1,-1 0 697,-23 2 1,-3 0-3,2 0 0,0 0-3,-1 0 0,1 0 0,0 0 0,0 1-3,1-1 0,-1 1 3,1-1 0,-1 1 0,1-1 0,1 1-3,-1-1 1,0 1 2,1 0 0,0 0 0,-1-1 0,1 1-3,1-1 0,-1 1 0,1-1 0,0 1 3,0-1 0,1 0 0,-1 0 0,1 1 0,0-1 0,0 1 0,1-1 0,-1 1 0,1 0 0,0 0-3,0 0 1,0 0-4,-3 0 1,6-1-450,5 1 0,11 0 1,4 0-1,-2 0 0,-8 0 453,-6 0 0,-5 0 1,5-1-189,6 1 0,9 0 0,2 0 0,-5 0 0,-10 0 187,-4-1 1,-4 0-420,19 0 1,1 0 421,-13-1 0,1 1 5,13 0 1,-1 0 18,-16-1 1,-1 1-25,1 1 0,0-1 0,0 0 0,0 0 237,0 1 1,0-1-235,0 1 0,-1 0-3,1-1 0,-1 1-3,1 0 0,-1 0-3,1 0 1,-1 0 2,0 0 0,0 1 0,0 0 1,0 0 2,1 0 0,-1 0 0,-1 1 0,1 0 317,0-1 0,0 1-317,0 0 0,-1-1 494,1 1 1,0 0-492,-1 0 0,0-1-1,0 1 1,0-1 2,1 1 1,-1-2 0,1 2 0,0-1-4,1 0 1,-1 0 2,1 0 1,0 0-6,1 0 0,-1 0-3,1 0 1,-1 0-1,1-1 0,0 1 6,0 0 0,0-1-1,0 1 1,-1 0-3,1 0 0,0 0 6,0 0 0,-1 0-4,1 1 1,0-1 0,-1 1 0,0-1-1,0 1 1,0 0 0,0 0 0,-1 0 0,1 0 0,-1 0-1,1 0 1,-1 0 2,0 1 1,0-1-3,1 0 0,-1 0-3,1 0 0,0 0 3,0 0 0,0-1-1,0 1 1,1-1-401,-1 1 0,0 0 406,1-1 0,0 0 4,0 1 0,0-1-4,0 0 0,1 0 0,0 0 1,0 0 2,-1 0 1,2 0-1,-3 0 0,3 0 0,-2 1 9,6-1 0,2 1-13,3 0 1,5 0-1,-5 0-2,-3 0 1,-2 1-251,-7-1 0,3 0 0,-3 0 248,4 0 0,-3 1 2,1-1 1,1 1-4,-1-1 1,0 0 0,0 1 0,0-1 0,-1 0 0,1 0-1,-1 1 1,0-1-3,1 0 0,-1 0 0,0 0 0,0 0 3,1-1 0,0 1-1,-1-1 1,2 1 1,-4-1 0,4 1 0,-3-1-4,6 0 0,0 1 3,-5-1 1,1 0 0,-3 0 1,3 1 1,-2-1-1,1 0 1,1 0 8,-2 0 1,3 1-10,-5-1 1,3 0-1,0-1 0,1 1 1,2 0 0,-1 0-39,0 0 1,0 0-1,0-1 35,-2 1 0,0 0 0,-2-1 6,4 1 1,-2-1 166,1 1 1,0-1-171,1 0 1,-1 1 5,1-1 0,0 0 20,0 0 0,-1 0-26,0 0 1,1 0 1,-4 0 1,2 0-1,1-1-251,1 1 0,1 0 1,0 0 243,0 0 0,0 0 0,-1 0-2,-1 0 0,0 0 0,-3 0 28,4 0 0,-1-1-29,1 0 0,-1 1 31,-1-1 0,3 0-25,6-1 1,6 0 0,-2 1-2,-6-1 0,-1 0 0,1 0-66,9 0 0,2 0 0,-4 0 64,-11 1 0,-2-1 0,-3 0 206,6 1 0,-3-1-206,1 0 0,0 1 3,0-1 0,1 1-6,-1-1 0,0 0-3,0 0 1,0 1-1,0-1 1,0 1-1,-2-1 1,4 0 6,4 0 1,6 0 0,-4 0-2,0 0 0,-1 0 0,1-1 0,3 1 0,-5 0 0,-8 0 0,-1 0 6,17 0 0,0-1-6,-13 1 0,0 1 0,12-2 0,0 1 2,-17 0 1,-2 1-3,1 0 0,-1-1 3,0 1 0,1-1-3,15 1 0,1-1-75,-13 0 0,0 0 66,13 0 1,-2 1-1,-14-1 1,-2 1 64,0-1 0,1 1-65,13-1 1,1 0 5,-12 0 0,0 0 361,12 0 0,-2 0-361,-14 1 0,-1 0 0,-1 0 1,2 0 7,12-1 1,1 0-3,-12 1 0,0-1 2,11 1 1,-2-1-6,-13 1 0,-2 0-3,1 0 0,1 0 448,11-1 1,2 0-449,4 0 1,0 1-1,-1-2 0,0 1 892,-2 0 0,0 0-895,-1-1 0,0 1-914,-11 0 1,1 0 919,9-1 0,1 1 5,0-1 1,-2 1-26,-9 0 0,1 1 17,9-1 1,0 0-19,-13 0 0,-1 1 18,1 0 0,-1 0 3,-1 0 0,1 0 0,27-1-5,0-1-5,-1 2-1,0-1 1310,-2 1-1304,0-2-1,1 2 6,0-1 0,0 1 0,0-1 634,0 1-628,0 0-12,-1 0 6,-1 1 0,-1 0 0,-8 0 0,1 1 0,11 0-425,-13 0 1,-1 0 429,-1 2-5,14 1 0,-14-1 0,9 1-5,-20 0 5,0-1 545,-5 1-556,7 2-1,-10-1 1,4 0 1090,-11 0-1118,2 0 892,-4-1-876,1 1-16,-6-1-11,-1-1 1765,0 1-1888,-3-1-96,0 1-246,-3-2-577,0-1 1092,0 1 0,0-1 0</inkml:trace>
  <inkml:trace contextRef="#ctx0" brushRef="#br0" timeOffset="69205">2325 10416 6221,'-11'0'823,"3"0"-560,8 0 1417,0 0-1298,-27-3-175,17 2 0,-19-3 12,25 3-1,0 0-11,1 0-28,1 1 471,0 0-359,9 2-100,-1-2-23,7 2-17,-1-2-56,0 0-11,2 0-16,1 0 38,11 0-117,-6 0 22,7-1-11,-9 1 51,7-1-46,-7 0 23,5-1-22,-10 1-6,-1 0 0,-1 0 0,0 1-34,-4 0 34,0 0 17,-4 0 0,-1 0 78,-1 0-95,-6 2-17,2-1 51,-6 3-45,3-1 11,0 0-3398,-1 2 3348,1 2 50,-1 0 11,1 3-11,-1 2 5,1 2-10,-1 1-6,0 3 11,0 1-12,1 2 1,-1 1-11,0 1 5,1-1 34,0 1 3369,1-2-3375,-3 9-16,3-8 10,-1 4-10,3-9 10,1-3-5,0-1 0,0-1 12,0-2-24,2-1 12,-1-2 12,1-2-29,0-1 34,0-2 5,2-1 12,0-1 22,2 0-28,0-2 5,2-2-27,1 0 44,4-3-33,-1 2-6,3-1-11,-5 3 0,1 1 0,0 0 0,-1 1-22,0 0-12,0 1-50,2 0-5,-2 1-338,5 1 108,-6 0-62,1 2-593,-2-1 319,-1 0-1569,3 1 2224,-4-3 0,0 1 0,-2-2 0</inkml:trace>
  <inkml:trace contextRef="#ctx0" brushRef="#br0" timeOffset="69618">2655 10788 6680,'2'5'1114,"0"-1"198,-2-4-1234,41 4 34,-21-10-67,30 4-12,-36-10 1,-3 3-6,-3 0 6,1-1-1,-1 1 96,3-12-101,-6 9-6,3-9-10,-8 13-12,-1 0-17,-1 2-11,-2 0 5,-1 0-5,0 3 6,-2-1-6,0 3 0,-1 0 0,0 1 6,1 1 5,-2 1-6,2 3 7,-1 1 10,2 1 0,0 2 12,0 1-6,2 0 0,0 2 0,0 1 11,1 5-5,1-4-6,1 4-6,1-7-11,1 0 12,1-1-1,2-1-5,3 0 17,-1-1-18,2-1 1,1-1-17,0 0-22,1-2-17,1-1-23,1-1-68,0-1-850,7 0 1008,-2-3 0,-3 2 0,-6-2 0</inkml:trace>
  <inkml:trace contextRef="#ctx0" brushRef="#br0" timeOffset="69966">2951 10710 6378,'7'8'985,"-1"-2"-486,-6-6 963,0 0-986,38 39-224,-28-28 140,27 28-280,-39-39-11,-2 0-6,-1 0-5,1-1-18,-2-1-10,1-2-17,0-2-17,0 0 5,1-1-44,0-1-17,0-1-17,1 1-61,0-7 61,2 5-5,0-6-40,3 5-11,0-1-22,2 1-17,1 1-33,1 0-7,1 0-234,5-2-186,1-1 146,1 1-162,-1 2-268,-6 5 884,0 0 0,-3 3 0,-2 1 0</inkml:trace>
  <inkml:trace contextRef="#ctx0" brushRef="#br0" timeOffset="70325">3171 10629 6277,'6'6'1086,"-1"-1"-739,-5-5 1418,0 0-1630,9 44-511,-6-30 510,7 34 120,-8-41-58,2 2-118,0-2-22,1 0-5,0-3-6,0 0 407,1-3-385,0 1 90,4-2-79,-1-1-22,2-1 0,-4-1 62,6-8-62,-4 4-11,2-6 22,-6 6 11,-1 0 18,0-5-46,-2 2 0,-1-3 12,-2-1-45,-1 2 5,-2-2 6,-1 4 11,-1 0-61,-1 1-34,-1 1-6,-2 0 1,-1 3 16,-2 1 11,-2 1-10,1 2-18,-1 0 0,1 1-391,-5 0 156,9 0-106,-4 1-124,10 0-196,1 0-503,1 0 1226,2 1 0,0-1 0</inkml:trace>
  <inkml:trace contextRef="#ctx0" brushRef="#br0" timeOffset="70969">3751 10520 8306,'-30'19'91,"0"0"1,1-1 0,8-3-25,14-5-22,1 1-6,2-2-17,1 1-16,1 0 559,1-1-576,1 4 208,3-4-186,0 3 98,2-6-59,4-1 271,0-3-299,5-3-28,-4-3 34,4-6-5,-3-2-1,-1-1-5,-1-4-6,-5 8-11,2-6-17,-3 7 12,0-2-1,-2 5-5,1 1-34,0 1-11,0 1-73,-1 0 79,0 1 72,1 6-5,-1-2 6,0 9-18,1 0-10,-1 2 10,1-2-10,1-3-18,1 4 23,0-3-5,1 2-18,-1-3-27,0-2-40,1 0-78,-1-1-185,0-1-387,0-2 740,1-1 0,-4-1 0,2 0 0</inkml:trace>
  <inkml:trace contextRef="#ctx0" brushRef="#br0" timeOffset="71258">3876 10363 9196,'-3'39'84,"1"1"0,-1-3 0,2-5-22,2-9 50,7 23-107,-2-16-892,5 16 859,-4-23-12,1-1-21,0-2-12,-1-1-156,7 14-690,-7-14-173,4 8 1092,-9-19 0,-2-5 0,0-2 0</inkml:trace>
  <inkml:trace contextRef="#ctx0" brushRef="#br0" timeOffset="71513">3766 10622 11004,'40'-13'2,"0"1"0,-4 1 0,-5 1-92,-15 3-582,12-5-2493,1-1 3165,-1 0 0,-11 5 0,-13 6 0</inkml:trace>
  <inkml:trace contextRef="#ctx0" brushRef="#br0" timeOffset="72224">4609 10421 8819,'-38'22'133,"1"0"0,2-3 0,8-1-5,17 1-83,4-6-17,1 4 0,3-6-11,2-1 5,3-2 6,1 0-11,3-2 11,1-1 0,1-2-5,2 0 10,0-1 1,2-1-6,0 0-6,0-1 1,8 0-12,-6 0 0,5-1-5,-8 1-6,-1 0 5,0 0-5,-2 1 6,0 1 5,-2 1 6,-1 1 44,-1 5 51,-2 1-44,0 0 10,-4 1 6,-2-3 11,-2 1 6,-1 0 0,-2 0 0,0-1-12,-1 0-22,0-1 34,-7 3-17,-2 0-33,-1 0 61,-4-1-51,10-5 18,-7 0-51,10-3-28,-2 0-40,5-4-55,2 1-532,-2-10 252,4 3-208,-1-6-1652,7 1 2235,-1 3 0,2 1 0,-3 6 0</inkml:trace>
  <inkml:trace contextRef="#ctx0" brushRef="#br0" timeOffset="72507">4754 10559 8371,'3'-1'392,"0"1"1043,-3 0-1447,27-9-4,-16 5-35,21-6-156,-19 7 17,-4 1-46,4 0-60,-6 2-97,1 0-106,-2 0 499,2 0 0,-4 0 0,1 0 0</inkml:trace>
  <inkml:trace contextRef="#ctx0" brushRef="#br0" timeOffset="72724">4760 10558 7554,'44'23'-43,"0"0"0,-2 0 0,-8-10 258,-21-17-433,0 0 385,-3 2-822,-3-1-4066,-1 2 4721,-1-1 0,-2 2 0,-2-1 0</inkml:trace>
  <inkml:trace contextRef="#ctx0" brushRef="#br0" timeOffset="73534">5129 10528 9968,'4'1'532,"-2"-1"-437,9-5-28,-3 1-22,2-1-17,1 1 0,5-3-22,-3 3-1,3-2-5,-6 2-106,6 1 5,-8 0-22,4 1-67,-9 0-85,1 1-762,-1-1-105,-1 1 1142,0-1 0,-2 1 0,1 0 0</inkml:trace>
  <inkml:trace contextRef="#ctx0" brushRef="#br0" timeOffset="73992">5446 10266 6158,'-17'39'74,"-1"0"1,1-3 0,5-8-24,11-16 1167,1-1-1172,0 0-18,1-1 430,1 1-430,0-3-12,2 1 1,1-1 228,1-1-211,1-2 705,0-1-688,1 0 5,0-3 5,0 0 1,0-1 5,0 0-11,-1-3 0,1 0 11,-2-2-5,0-1 16,-1 0-5,-1-2-6,-1 2-33,-1-2 5,-2 0-16,1 1-12,-2-1 11,-2 0-11,-1 0-22,-1 1 0,-1-1-6,-1 1-11,-1-1 6,0 1 5,0 0 6,0 1-6,-1 1 11,1 1-10,0 0-35,1 2-10,0 1-18,2 0-27,0 1-12,1 1-67,1 0-95,1 1-252,1 0-851,0 0 1383,0 1 0,1-2 0,0 0 0</inkml:trace>
  <inkml:trace contextRef="#ctx0" brushRef="#br0" timeOffset="74201">5598 10330 8175,'1'5'762,"0"-1"-1087,-1-4-1226,-7 10 1551,7-7 0,-6 8 0,7-11 0</inkml:trace>
  <inkml:trace contextRef="#ctx0" brushRef="#br0" timeOffset="74649">5748 10106 7632,'3'-5'498,"-2"1"2012,-1 4-2353,0 20-34,1-10 336,0 33-224,1-21-100,-1 9-1,0-10 85,0 2-130,0-5-27,1 6 6,-2-7-46,1-2-5,-1 0-17,0-2-17,1 3 6,-1-5 28,1 1 5,-1-4-22,0-2 11,1-1-11,-1-1 6,0 0 16,0-2-1576,0 0 1,0-1 0</inkml:trace>
  <inkml:trace contextRef="#ctx0" brushRef="#br0" timeOffset="77093">2627 11362 8332,'52'-7'286,"-10"2"-247,-21 4-17,-4 1 17,1 0 6,1-1 22,13 0-33,-6 0-420,10 0 409,-9 0-7,3-1 1,1 1-6,1-2-601,3 1 601,1-1-5,2 0 5,1 0-11,3 0 6,-13 0 0,2-1 8,2 1 0,1-1-9,-1 0 1,1 0-741,-2 0 1,-1 1 740,15-3 0,0 0-510,1 0 516,1 1-7,1 0 6,-1 0-11,1 0-864,0 0 864,2-1 0,-1 1 0,0 0-5,1-1 10,-1 1-5,2 0 6,-1 0 0,2-1-5,-15 2 0,2-1 4,3-1 1,1 0-3,0 1 0,-1-1 160,0 1 0,-3-1-158,-11 2 1,0 0-302,0 0 1,0 0 300,0 0 1,-1-1 0,2 1 0,-1 0-4,-1-1 1,1 0 2,0 1 1,1-1-6,-2 1 0,1-1 0,0 0 0,0 0 3,0 1 0,1-1-3,-1 1 0,1-1 0,-1 1 0,1 0 0,-1-1 0,3 1 2,4-1 0,5-1 0,-3 1 0,1 0 1,-1 0-3,1-1 0,2 1 0,-3-1 0,-5 2 0,-2 0 3,1 0 0,0 0-3,0 0 0,1 0 0,-1 0 0,1 1 0,0-1 0,0 1 2,-1-1 1,1 1 0,-1-1 0,1 0 0,0 1 0,-1-1-1,1 1 1,0-1 0,-1 1 0,1 0 2,-1-1 1,0 1-3,1 0 0,0 1-1,-1-1 1,1 0-3,-1 1 0,1 0 3,0-1 0,-1 1-3,1-1 0,0 1 0,0 0 0,0-1-3,0 1 0,0 0-67,0 0 1,0-1 69,0 2 0,0-1 0,1-1 0,0 1 3,0-1 0,-1 1-1,1 0 1,0-1-3,0 1 0,0-1 5,-1 1 1,1-1-3,0 1 0,-1 0 0,1 0 0,-1-1 2,0 1 1,0 0-4,0 1 1,0-1 0,0 0 0,-1 0-3,1 1 0,-1-1 0,0 1 0,0-1 3,0 1 0,0 0-3,0 0 0,0 0 0,0-1 0,0 1 0,-1-1 0,1 1 0,-1 0 0,1 0 2,-1 0 1,0 0 0,0 0 0,-1 0-3,1 0 0,-1 0 0,0 1 0,0-1 2,0 1 1,-1 0 0,1-1 0,-1 1-136,0-1 0,1 1 138,-1 0 1,0-1 0,1 1 0,-1-1-107,0 1 1,0 0 105,-1 0 1,1 0-1,27-1-5,-27 1 0,-1 0 6,29-1-12,-2 1-1170,1 0 1181,-2 0-5,0 0 535,0 0-535,-17 0 0,0 0 3,-8 0 0,0 0-1,7 0 1,1 0 3,11 0-12,1 1 6,-2 0 0,0 1 0,-1-1 11,0 0 133,0 0-138,0 0-6,-1-1 0,1 1 0,0-1 2,-4-1 1,1 1-3,11 0 3,-12 0 0,-1-1 3,1 1-12,0 0 6,-12 0 0,0 0 0,16 0-9,-17 0 0,0 0 20,13 0-11,-2 0 0,2 0 0,1 0 0,0 0 0,1 0 0,1 0 0,-2 0 3,-11 0 0,0 0 1439,16 0-1442,-16 0 0,-1 0 11,13 0-6,-1 2 1,0 0-6,-1 0 347,2 1-347,-3-1 0,2 1 0,11 0 0,-10-1 0,-1 0 6,4 0-6,-12-1 0,0-1 0,20 1 2,-19 0 1,0-1 335,15 1-327,0-1-5,1 0 0,1 0-6,0 0-569,2 0 569,-1 1-6,2-1-2070,0 2 2076,1-2 0,-29 0 0,1 0-407,0 1 0,1-1 407,-1 0 0,1-1-102,-1 2 1,1-1 104,-1 0 0,2-1-178,7 1 0,3 0 0,-2 0 180,0-1 1,-1 1-6,1 0 0,3-1 0,-2 1 11,9-1 1,-3 0-12,-10 0 0,2 0-24,2 0 1,5 0 0,-5-1 26,-2 1 0,-1 0 91,13-1 0,-2 1-91,-12 0 0,-3 0 374,3 0 1,-1 0-378,0 1 0,1-1 0,0 0 0,-1 1 0,0-1 0,2 1 388,5-1 1,4 0 0,2 1-384,2-1 1,2 1 0,0 0 202,-1-1 1,0 0 0,1 1-208,-9-1 1,2 1-1,-1 0 1,-6 0-689,4-1 1,-3 1 689,13 0 0,0-1-3,-15 1 0,-2 0 147,2 0 0,0 0-145,-1 0 1,1 0 3,0 0 0,0 0-406,0 0 0,-1 0 400,2 0 0,-1 0 0,-1 0 0,1 0 154,0 1 1,0-1-152,0 0 0,0 1 520,-1-1 1,1 1-524,0-1 0,0 0 0,-1 0 0,0 1 0,1-1 0,0-1 5,-1 2 1,0 0-6,0-1 0,0 0 0,-1 0 0,0 1 2,-1-1 1,0 0-6,0 0 1,0 1 10,-1-1 1,0 0-1,-1 0 0,2 1-1,6-1 1,3 0 0,-3 0-11,0 0 0,-1 0 1,0 1 0,3-1 1,-2 0-2,6 0 0,-3 0 0,-9 1 0,0-1 0,11 0 1,-1 0 7,-13 0 1,-1 0-6,-1 0 0,3 0-8,6 0 1,3-1 0,-3 1 4,-1 0 0,1-1 3,-1 1 0,3-1 0,-2 0-3,5 1 0,-3-1 6,-8 1 0,0-1 0,8 1 0,-1-1 8,15 1-6,0 0-5,-17 0 0,1 0 3,3 0 0,-1 0-6,1 0 0,-1 0 6,-2 0 0,-2 0-9,14 0 3,-13 0 1,-1 0 2,19 0 0,-19 0 0,0 0 0,13 0 0,0 0 5,-1 0 1,1 0 0,1 0-1,-2 0-2,-3 0 0,1-1-1,-17 1 1,0 0-3,26 0 0,-1 0-5,-2 0 5,-19 0 0,-1 0 11,13 0-5,1 0-6,-12 0 0,1 0-6,18 1 9,-6-1 0,-1 1 2,9 0-2,-10-1 0,1 0 2,6 1-2,-18-1 0,-2 0-3,11 2 11,-2-1 295,-2 1-283,14 0 5,0 1-17,-1 1 0,-10 0 0,-15-1 2037,-2 0-2031,-2 0-11,-1 0-6,-1-1 11,-1 1-5,0-1 985,-2 1-980,-1 0-6,-1 0 7,-1-1 10,-3 0-5,0 0 5,-1-1 1484,-2 0-1472,0 0 462,-1 0-451,0 0-12,-1 0-5,-1-1 17,1 1-22,-3-1-7,1 1 1,-2-1 6,-2 0 16,1 0 62,-1 0-12,1 0-50,0 0-11,0-1 0,2 1 0,-2-2 12,5 0-12,-2 0-6,3-1 12,-2 2-18,0-2-4,0 2-1,0-1 6,-1 1-1,3 0-10,-4 1 5,3 0 23,-3-1-23,0 1 6,0-1 0,1 0 5,-3 1-5,2 0-6,-1-1 28,0 1-16,-1-1-23,1 0 0,-2 1-79,0 0-16,1 0 33,0 0-100,0 0 5,-1 0-1198,2 0 262,-2 0-1102,1 0 2195,-1 0 0,0 1 0</inkml:trace>
  <inkml:trace contextRef="#ctx0" brushRef="#br0" timeOffset="80932">1023 12005 6540,'0'-6'891,"0"1"1534,0 5-2291,-11-23-27,8 17 33,-8-18 28,11 28 45,0 1 27,2 6-32,0 3-29,2 5-50,1 3-45,1 3-28,0 2 0,0 2 28,1 12-267,-2-10 200,2 9-17,-4-15-17,2 0 6,-2-2-12,2-2-16,-2-2-22,1-3-29,0-1-44,0-3-57,0-1-576,1 0 375,-2-5-90,0 0-173,-3-5 304,0-1 0,0 0 0</inkml:trace>
  <inkml:trace contextRef="#ctx0" brushRef="#br0" timeOffset="81226">1018 11943 7100,'2'-4'616,"-1"1"1110,-1 3-1542,48-30-553,-31 26 442,11-12 0,-2 6 232,-15 20-171,-2 1-5,-1 1 179,2 15-224,-5-9-6,1 11-22,-6-13-17,-3 0-16,0 2-12,-4 0-22,0 0-17,-1 1-23,-1-1-5,-1 0-11,1 0 72,-2-1-100,0 0-6,1-2-39,0-1-84,1-1-84,1-4-684,0 0 124,4-4-926,1-1 1794,2-4 0,1 0 0,0 0 0</inkml:trace>
  <inkml:trace contextRef="#ctx0" brushRef="#br0" timeOffset="81538">1284 12143 6977,'2'3'1215,"0"0"539,-2-3-1542,-18 59-1399,14-40 1207,-6 15 0,2-3 19,11-20 290,1-1-273,7 1-17,-1-4 17,4 0 11,-5-5 6,1-1 5,0-4 954,0-1-976,1-3 11,-2-1-5,0-1 5,-1-1 28,-1-1-39,-2 1 107,-3-8-141,-3 7-33,-2-5-23,-4 9-39,-3 0-33,-7 0 50,4 2-34,-7-2 1,7 4-51,-2 0-90,2 2-83,0-1-1004,-2 1-16,5 1 1333,1 0 0,6 0 0,2 0 0</inkml:trace>
  <inkml:trace contextRef="#ctx0" brushRef="#br0" timeOffset="81834">1461 11796 9772,'5'52'543,"0"-1"0,-1-8 1,0-4-332,1 12-1342,-2-22 0,0-1 1237,3 16-60,-2-13 1,-1-1 2,3 11-44,0 0-1,0-2-5,0-3-11,-1 0-22,0-3 243,0-2-328,-1-3-50,0-3-84,1-1 393,-2-3-527,1-1-124,-1-2-240,0-2-460,0-2 1210,1-1 0,-2-6 0,1-1 0</inkml:trace>
  <inkml:trace contextRef="#ctx0" brushRef="#br0" timeOffset="82242">1607 12518 8888,'32'-12'117,"0"0"1,2-4 0,-7 0-39,-16 1-12,6-8 608,-10 9-619,-2 1 210,0-1-137,-1-12-90,-2 9-39,-1-8 110,-2 13-105,-3 0 326,0 1-331,-2 2 0,-1 1-16,0 2-7,0 3-5,-2 1 17,1 1 11,-1 4 28,-1 1 6,1 4 5,-1 2 11,1 1 23,-1 1 17,2 2 10,1 2 24,2 0-1,0 1 0,3 1-17,1 0-10,2-1-18,1 0-16,2-1 10,2-1-4,2-3-18,1-2 63,8 0-97,-2-6-32,6 1-46,-4-5-67,2-3-67,-1 0-135,2-4-307,-1 0-673,-1 0-1713,-1 0 2176,-4 3 0,-6 1 0,-4 2 0</inkml:trace>
  <inkml:trace contextRef="#ctx0" brushRef="#br0" timeOffset="82945">2447 12291 9386,'-55'-3'482,"10"4"-337,35 9 370,0 2-380,2 0 89,1 1-168,1 0 45,2 2-73,1-1 184,2 0-206,0-1-12,1-1 0,2 0 12,0-1 22,4 1-28,0-4 6,3-1-6,1-6-12,-1 0 1,1-3-6,1-1 6,-1-3 11,0-3 23,0-1-18,-2 0 6,1-3 1,-3 0-24,0-1 24,-1 1 4,-2 0-4,0 1-1,-2 0-6,0 1-5,-1 2 6,0 0-12,-1 3 12,0 0-17,-1 2-28,1 1-79,-2 2 62,2 0 28,-2 2 11,2 2 28,-1 1 6,0 2 0,0 1 5,0 2 6,0-1 0,1 3 0,1-1-5,1 1-23,-1 1-11,1-1-73,4 7 5,0-5-10,4 3 5,-2-6-34,1-2-56,0-2-139,0-3-292,1-1-521,0-2 1126,1-2 0,-4 1 0,-1-2 0</inkml:trace>
  <inkml:trace contextRef="#ctx0" brushRef="#br0" timeOffset="83208">2545 11985 10959,'-2'53'341,"0"0"1,1-8 0,1-5-208,2 8-1420,3-14 1331,1 0-51,1-1-3441,0-2 3397,0-1-62,1-1 887,0-2-982,0-2-40,0-3-5,-1-2-67,0-2-157,-2-4-1977,1 2 252,-3-6 2201,0 0 0,-3-7 0,0-2 0</inkml:trace>
  <inkml:trace contextRef="#ctx0" brushRef="#br0" timeOffset="83444">2402 12314 12710,'35'-5'102,"1"1"1,-4-1 0,-4 0 23,-11-1-154,1-1-56,0 1-100,0 0-175,-2 0-97,1 2-295,-3 0-504,-1 1 1255,3 0 0,-8 2 0,0 0 0</inkml:trace>
  <inkml:trace contextRef="#ctx0" brushRef="#br0" timeOffset="84338">3379 12090 6540,'3'-7'1064,"0"2"-728,-3 5 1614,0 0-1777,-52 15-78,31-6-413,-10 2 1,1 1 406,12 1 1,3 0 138,1 0-189,4-1-28,1 0-27,4-2-18,3 1 28,1-2 1,2 0 10,3-1 35,2-2 530,2 0-559,1-2 6,2 1-12,1-2 1,2 0 5,-1 0 6,1-1-17,-1 1 5,1 0 1,-2 0-6,-1 0 6,0 1 5,-1 1 0,-1-1 6,0 1 11,-2 0 17,-2 0 11,0 1 22,-2-1 196,-1 4-83,-1-2 16,-3 2 6,-1-2 151,-8 3-230,2-3-21,-6 4 4,-7 3-89,3-3 0,-9 5 0,5-3 12,0-2 10,0 1-11,-6 1-296,9-4 235,-4 0-34,12-5-34,1-2-50,4-1-107,1-1-94,3-2-152,2-1-1300,3-8 1793,4 1 0,-1 1 0,0 3 0</inkml:trace>
  <inkml:trace contextRef="#ctx0" brushRef="#br0" timeOffset="84682">3593 12235 7402,'7'0'756,"-1"0"-347,-6 0 1726,0 0-2051,28-6-96,-17 4-16,22-5-28,-25 4-22,-1 0-34,-1 2-235,1-2 67,-2 3-174,0-1-353,-3 1 275,0 0 0,-1 1 0</inkml:trace>
  <inkml:trace contextRef="#ctx0" brushRef="#br0" timeOffset="84867">3606 12235 7276,'44'24'0,"0"0"0,-9-5 0,0 1 0</inkml:trace>
  <inkml:trace contextRef="#ctx0" brushRef="#br0" timeOffset="85786">3969 12316 6417,'-8'6'946,"1"0"-593,7-6 2616,0 0-2717,-2 5-11,4-3-40,1 3-38,6-8-7,1 0-27,1-3-56,1 0-28,0 0-28,1-2-29,0 0-10,2 0-40,0 1-27,0 0-40,-1 0-17,0 0-22,0 2-112,-2-1-168,-1 2-296,-2-1-400,-1 2 1144,-1 0 0,-3 1 0,-1 1 0</inkml:trace>
  <inkml:trace contextRef="#ctx0" brushRef="#br0" timeOffset="86100">4304 12028 8035,'3'-6'672,"-1"1"2163,-2 5-2667,-7 60-1671,6-36 1565,-3 12 0,1 0 38,3-15-570,0 0 549,0-1-92,1-2 8,1 0-23,0-1-56,3-1-6,0 0-33,0-3-236,3 2 130,-3-6 996,1 1-1366,-1-7 649,-2-1-1725,1-1 1689,0-1 1,-3 0 0,1 0-1</inkml:trace>
  <inkml:trace contextRef="#ctx0" brushRef="#br0" timeOffset="86445">4451 12126 6948,'-2'40'119,"1"0"1,0-3-1,1-7-12,0-17 1289,3 5-1301,1-6 414,3 4-442,0-7 227,0-2-205,2-2 738,1-2-715,-1-2-5,2-1-18,-1-1 12,0-2-6,0-2 1,1-2 10,-1-2 12,-1 0 33,-1-1-6,-1-1-10,-1 0-12,-2-1 34,-1 1 308,-1-13-358,-4 8-23,-2-8-62,-2 11-61,-6-5-34,2 5 0,-6-5-33,3 8-29,-2 0-49,-1 2-478,-12 2 29,6 3-825,-10 1-497,9 4 1955,2 1 0,8 0 0,5-1 0</inkml:trace>
  <inkml:trace contextRef="#ctx0" brushRef="#br0" timeOffset="88642">2444 13153 5874,'0'-6'526,"0"1"891,0 5-1288,6-23 5,-3 16-5,7-19 128,-4 20-139,0 1 0,1 0-1,-1 2 62,3 0-116,-1 0-13,2-1-16,-3 2-6,2-1 0,0 0 0,1 0-6,1 0-5,2 0 0,1-1 0,0 1 16,1-1-10,-1 0-1,1 0 0,0 0 1,1 0-6,0-1 11,2 1-6,0 0 6,1 0-6,1 0 1,1 1-1,1 0-5,0-1 0,1 2 0,1-2 22,25-2-22,-17 1-277,19-3 299,-8 3-28,-9-1 6,12 1-871,-14 0 865,3 0-5,1 0 5,0-1-5,0 1-1,2-1 1,1 0-1,1-1 12,1 0-1107,1-1 1090,1 0-5,1-1 10,0 1 6,0 0-11,1 1 12,0 1-24,-1 0 12,1 1 6,-1 1 0,0 0-1,0 1-5,0 1 0,-1 0-581,1 0 598,-1 0-11,1 0-626,0 1 620,1-1 12,0-1 7,-1 1 1,1 0-26,-16 0 1,0 0-261,17-1 1,-2 1 265,4-1 0,0 1 576,-1 0-573,-14 1 0,1 0-3,17-1-199,-17 1 1,-1 0 198,14 0 12,0-1-5,-11 1 1,6-2-1,-4 1-4,-5 0 0,0 0-3,4-1 0,5 1 0,-4-1 5,0 0 1,-3 0-4,-6 0 1,0 0-11,20-2 0,0 1 8,-20 0 0,0 1 2,8-1 1,2 0 19,12-2 1,0 0-20,-18 2 0,0 0-239,20-2 0,-2 0 236,5-1 6,1 1-6,-29 2 0,0 1 5,0-1 1,1 1-3,-1-1 0,1 0-3,-1 0 0,1 1 2,0-1 1,-1 0-9,1 0 1,0 1 10,0 0 1,0-1 239,0 1 1,0 0-244,-1 0 1,2-1 2,13 0 1,0-1-6,-10 1 0,0 0-540,10 0 0,0-1 545,-13 1 1,0 1-9,0 0 1,0 0 2,0 0 0,0-1 5,0 1 1,1 0-15,14-1 1,0 0 11,-10 1 0,-1-1-3,12 0 0,0 0 5,-14 1 1,-1 0-6,0 1 0,1 0 0,-1-1 0,1 1 0,-1 1 0,0-1-116,1 1 1,-1-1 115,1 1 0,-1-1 0,0 1 0,1 0 0,-1-1 0,1 2 8,-1-1 1,1 0-7,-1 1 1,0 0 0,1 0 0,-1 0 0,-1 0 0,2 0-12,13 0 1,0 0 8,-10 0 0,-1 0 0,11 0 0,0 0 2,-14 0 1,0 0 0,0 0 0,0-1 296,0 1 1,1 0-300,-2 0 0,3 0 11,12 0 0,0 0-230,-10 0 1,0 0 218,10 1 0,1-1 0,0 0 0,-1 0 11,-10 0 0,1 0 0,11 0 1,-1 0-1,-11 0 0,-3-1 61,3 1 0,-1-1-61,1 0 0,0 0-3,0-1 1,2 1-4,6-1 1,5 0 0,-2 0-4,-3 0 1,3 1 4,2-1 0,7-1 0,1 1 0,-9 0-1,0 0 0,-2 1-327,3-1 1,2 0 0,-4-1 317,-6 1 1,-3 0 2,1 0 0,1 0-341,-1 0 1,1 0 340,0 0 0,0-1 8,0 1 1,0 1-6,1-1 0,0 0-385,-1 0 0,1 0 388,-1 0 0,1 1-4,-1-1 1,1 1 86,-1 0 1,0 0-85,0-1 1,0 1-4,0 0 1,1 0 258,-1 0 1,0-1-262,1 1 0,0 0 0,0 0 0,0 0 3,1-1 0,-1 1-3,1 0 0,0 0 0,0 0 0,0 0 0,0 0 0,0 0-9,-1 0 1,1 1 5,0-2 0,0 1 6,0 0 0,0 0 5,0 0 1,1 0-4,-1 0 1,1 0-3,0 0 0,-1 0-3,-1 0 0,3 0 1,6 0 1,5-1 0,-1 1-176,-7 0 1,-1 1 0,1-1 175,8 0 0,2 0 0,-3 0-2,-11 1 0,-3 0 0,-3 0 447,5 0 0,-2 0-447,0-1 0,2 2-6,-4-1 0,2 0 1,-1 1 7,6-1 1,0 0-217,-7 1 1,3 0-1,-3-1 222,3 1 1,-1-1-6,2 1 0,0 0 126,-1-1 0,1 0-124,-1 1 1,1-1-3,-1 0 0,2 0 2,-3 0 1,2 0 0,-2 0-4,7 0 1,0 0-1,-7 0 0,2 0 0,-2 0-2,4 0 0,-2-1 5,0 1 1,1 0-6,-1-1 0,1 0 2,-3 0 0,2 0 0,-1-1-2,5 1 0,1 0 102,-7-1 1,2 1-1,-2 0-99,2 0 0,0 0-6,0 0 0,0 0 0,-1 0 1,2 0-170,-4 0 1,2 0 0,-1 0 171,6 1 0,0-1 0,-6 0 0,1 0 0,-2 0 0,4 0 0,-2 0 3,1 0 0,0 1-3,1-2 0,-1 1 2,0 1 1,0-1 3,-1 0 0,3 0-92,-5 0 1,2 1 0,-1-1 88,7 0 0,-1 1 0,-6-1 1,1 0 0,-2 0-47,3 0 0,-2 0 37,2 0 1,-1 0-1,-1-1 0,1 1 3,-1-1 1,1 1 116,-1-1 1,0 1-112,0-1 0,0 1 2,-1 0 1,0-1-4,1 1 1,0 0-3,-1 0 0,1 0 0,-1 0 0,1 1-3,-1-1 1,0 0-1,0 0 0,0 0 0,-1 0 1,1 1 2,-2-1 0,1 0 0,-1 0 0,0 1 5,0-1 1,0 1-4,0-1 1,-1 0 0,1 1 0,0 0-3,-1-1 0,2 0 234,13 0 0,4 0-234,2-1 0,0 0 0,1 0 0,-1 0 381,-3 0 0,-2 0-378,-15 1 0,-1 0 13,15-1 1,2 0-443,1 1 1,0 0 427,0-1 1,-1 1-3,-4 0 0,-3 1 8,-13 0 1,-2 0 145,0-1 0,1 0-152,-1 1 1,0 0-416,0 0 0,0-1 421,0 1 1,1 0-1,0-1 0,0 0 255,0 0 1,0 1-264,0-2 0,0 1-3,-1 1 0,1-1 6,-2 0 0,2 0 5,10 0 1,0 1 2,-10-1 0,0 1 582,18-1 0,-1 1-565,6 0-14,-21 0 0,1 0 25,-1 0 1,-2 0 10,18 0-28,-18 0 1,0 0 22,12 0 553,-1 0-570,-2 1-6,1 0 45,12 2-44,-12 0 5,8-1 5,-18 0 355,-2-1-327,-2 1 107,9 0-95,-9-1-6,7 0 34,-1-1-67,-8 0-12,7 0-22,-13 0 760,7 0-760,-8 0 0,4 0 415,-9 0-398,-2 0 3403,0 0-3403,-2 0-17,-1 0 0,1 0-12,-2 0-83,4-1 6,-4 1-23,3-1-79,-3 1-44,0-1-303,0 1-761,2-2 1299,0 0 0,-3 1 0,-1-1 0</inkml:trace>
  <inkml:trace contextRef="#ctx0" brushRef="#br0" timeOffset="96534">1078 13789 9730,'4'38'156,"0"0"1,0-2 0,0-5-73,3 2-4486,0 0 4464,1 2-1,-1 0 857,0 1-856,0 0-51,0-1-22,-1-1-23,2-2 833,-2-2-883,2-4-50,-2-3 203,2-2-298,-2-2 3031,0-4-3155,-1-2 666,-2-4-906,0-3 68,-2-2-568,0-2 385,-1-1 1,1-1 0</inkml:trace>
  <inkml:trace contextRef="#ctx0" brushRef="#br0" timeOffset="96817">1091 13850 7458,'2'-5'572,"-2"2"935,0 3-1311,53-40-1565,-34 30 1439,11-11 0,-1 5 81,-16 20 499,-1 5-494,-1 2 257,-1 1-284,-2 2 0,0 1-11,-3 0-12,0 1 6,-1 1-34,-1-1-16,0 1 776,-2 0-798,0 0-24,-1 0-16,-3 0-33,-4 7-6,-3-5-29,-4 6-38,0-9-84,-1 1-354,-9 5 85,6-7-151,-5 3-377,10-9-1325,4-3 2312,2-1 0,4-3 0,1-1 0</inkml:trace>
  <inkml:trace contextRef="#ctx0" brushRef="#br0" timeOffset="97142">1415 14022 9399,'-1'39'65,"0"-1"0,0-2 1,1-8-10,2-16 0,2-1-11,2-2 242,2-2-242,-1-2 104,2-2-82,0-1 58,1-4-29,0-2 118,-1-2-124,2-3 55,2-8-44,-3 3-11,2-5-6,-6 6 56,0-5-90,-3 5-16,-1-3-12,-3 6-33,-1 1-34,-1 0-67,-3 2-89,-1 0-85,-2 2-106,-3 2-78,0 1-85,-3 1-101,0 3-217,0 0-449,-1 4 1322,3-1 0,5-2 0,4 0 0</inkml:trace>
  <inkml:trace contextRef="#ctx0" brushRef="#br0" timeOffset="97429">1596 13547 9382,'7'37'203,"0"0"0,1 1 0,1 8 0,-1-3-63,2-4 0,-2-4-4994,4 12 4884,-4-16 1,0-1-3,4 14 260,0-3-344,0-1 773,-1-4-958,2 0-185,-1-4-234,-1-2-139,-1-3-602,-1-2 1979,-3-5 1,-2-9 0,-2-4 0</inkml:trace>
  <inkml:trace contextRef="#ctx0" brushRef="#br0" timeOffset="97811">1772 14261 7727,'3'2'347,"-1"0"471,-2-2-779,51-19 12,-33 10-652,13-7 0,-1-1 657,-20 1 360,3-7-372,-7 6 219,0 1-190,-2-12-56,-2 11 0,0-7-1,-4 14 1,-1 3 652,-1 2-664,-3 3 24,0 1-29,-1 2 0,-1 4 6,-1 2 11,0 4 16,0 2 96,-3 8 118,4 2 156,0 12-308,7-12-45,5 1-10,2-14-18,2-1-16,2 0-18,1-2-27,1-1-28,2-1-62,2-1-492,8-1-192,-3-1 813,8-1 0,-17-1 0,-1 0 0</inkml:trace>
  <inkml:trace contextRef="#ctx0" brushRef="#br0" timeOffset="98262">2563 13928 3383,'-33'30'172,"0"0"0,3 1 0,8-4 2240,17-6-2429,3 1 1430,4-12-1436,2-2 12,6-1 11,-2-4 885,4 0-890,-2-5 3330,-1-1-3330,0-4 82,7-12-82,-7 6-6,5-10 5,-9 11 45,0-1-44,0 1 5,-1 0 0,-1 2 0,0 0 5,-1 2 1,-1 1-6,0 3 0,-1 1 11,0 2-33,-2 1 10,1 1 29,-2 1-11,0 3 50,1 0-51,-1 2 1,1 0 0,-1 6 5,1-3-22,0 4-1,1-4-38,1 1 5,1-1-61,2 0-421,6 5 40,0-5-134,5 2-163,-4-7-376,1-1-1103,-1-2 2263,-3-1 0,-2-1 0,-3 0 0</inkml:trace>
  <inkml:trace contextRef="#ctx0" brushRef="#br0" timeOffset="98500">2677 13592 8158,'0'-3'1194,"-1"0"-309,1 3-488,2 63-3270,0-32 2976,0 10 1,0 2 36,2-8-268,1 3 139,0 0-5,3 1 539,-1-1-747,5 15-44,-2-13-146,-1-9 0,0-2-179,1 3-141,4 5 712,-1-12 0,-7-13 0,1 0 0</inkml:trace>
  <inkml:trace contextRef="#ctx0" brushRef="#br0" timeOffset="98684">2588 13936 8148,'33'-10'-79,"1"0"1,-2 0 0,-6 1-270,-10 3-968,1-1 174,-3 1 0,-4 3 0,-5 1 0</inkml:trace>
  <inkml:trace contextRef="#ctx0" brushRef="#br0" timeOffset="99194">3493 13555 9145,'4'-3'173,"-1"0"1121,-3 3-1126,-46 34-5688,28-19 5576,-8 5 0,0 2 1323,11-1-1351,6-5 861,1 3-900,6-7 0,2 0 11,2-2 3325,1-1-3314,4-1 218,1 0-223,3-2-1,-1 1 1,2-2 22,8 3-17,-4-4-5,5 3 5,-7-3 11,1 1 18,4 2-18,-6-1 23,2 3 33,-8-4 62,-2 2 62,-2 0 5,-2 0 23,-2 1-17,-2 0-23,-4 1-27,-2 0-51,-3 0-39,-2 1-118,-17 8-28,9-4-39,-13 6-62,16-8-33,-1-1-68,0-1-55,2-1-135,2-3-168,3-1-173,2-2-360,3-2 1166,3-1 0,3 0 0,1-1 0</inkml:trace>
  <inkml:trace contextRef="#ctx0" brushRef="#br0" timeOffset="99409">3578 13775 9268,'33'-13'-111,"0"-1"1,-3 2 0,-6 3-114,-16 6-112,-1 2 410,-1-1-1201,0 2-4872,-1 0 5999,-1 0 0,-2 0 0,-1 0 0</inkml:trace>
  <inkml:trace contextRef="#ctx0" brushRef="#br0" timeOffset="99575">3653 13867 8265,'4'0'157,"-1"0"-180,-3 0-61,51-19-56,-32 12-322,14-5 0,-2 0-857,-17 6 0,-1 1 1,-8 2-1</inkml:trace>
  <inkml:trace contextRef="#ctx0" brushRef="#br0" timeOffset="99851">3985 13796 9302,'-6'10'711,"2"-3"-375,4-7 1540,0 0-1932,32-8-387,-11 0 7,21-5-147,-21 2-1226,0 0 190,-6 2 1619,4-1 0,-12 5 0,-3 3 0</inkml:trace>
  <inkml:trace contextRef="#ctx0" brushRef="#br0" timeOffset="100238">4259 13454 7755,'5'-5'387,"-2"2"1383,-3 3-1692,3 5-10,-3-3-24,2 4 40,-2-5-39,0 1 678,0-1-522,2 1 6,-1-2-39,2 1 219,-1 0 151,-1 2-219,2 2 12,-2 3-74,1 2-22,0 1 152,2 16-275,-1-10-39,3 19-45,-4-17-28,2 4 0,-1-7-40,0 0-32,0-1-113,-1 0-95,1-1-179,0 1-169,-1-3-167,0 1-213,0-3-336,0-1 1344,-1 0 0,0-5 0,0-1 0</inkml:trace>
  <inkml:trace contextRef="#ctx0" brushRef="#br0" timeOffset="100600">4413 13522 11883,'2'43'84,"0"1"0,0-7 0,0-5-22,5-7-12,0-8 46,4 4-57,-2-6 73,8 6-61,-6-12 5,4 2 162,2-7-78,-3-1 22,8-8-89,-3-5-17,-2-3 0,-2-4 34,-6-4-57,-3 5 7,-1-5-18,-4 5 0,0 1-22,-2 0 0,-2 0-11,-5-6 22,-1 4-33,-4-4 11,0 7 0,0 2-6,-2 0-28,-1 2-213,-6 0-509,-1 4 5,0 1-341,4 4-4065,6 3 2614,2-1 2554,1 3 0,5-3 0,2 0 0</inkml:trace>
  <inkml:trace contextRef="#ctx0" brushRef="#br0" timeOffset="109443">7888 6876 8494,'3'-3'157,"-1"-1"746,-2 4-808,-10 57-3009,7-31 2953,-3 10 0,1 0 45,5-8 558,0 1-591,1-1-23,1-1 540,1 0-557,0-2-22,1 7-274,-1-9 240,1 4 1500,-3-12-1579,0-3 243,0-2-321,-1-4-83,0-2-713,0-3 1076,0-14 1,0 9 0,0-10 0</inkml:trace>
  <inkml:trace contextRef="#ctx0" brushRef="#br0" timeOffset="109757">7868 6972 6742,'0'-8'823,"0"2"-498,0 6 2627,0 0-2846,28 60-1917,-16-38 1847,5 13 1,1-1 2,-7-17 418,1-2-424,2-1 6,1 0-22,0-3 17,1 0 33,6-1-5,-6-5 16,4 0 230,1-10 1236,-8-1-1449,5-5 35,-11 0-13,-1-2 13,-1-2-24,-1 0 17,-1-3-55,-2 0-1,-1-2 0,-8-19-95,2 13-28,-8-15-106,-2 9 27,4 6-587,-5-7 498,7 11-50,1 2-57,2 4-94,0 2-981,2 3 117,2 4 1289,0 0 0,2 6 0,1-1 0</inkml:trace>
  <inkml:trace contextRef="#ctx0" brushRef="#br0" timeOffset="110093">8396 6943 9453,'-6'41'169,"0"0"1,1-4 0,1-7-142,5-16 23,4 3-18,-1-5 12,4 2 11,-2-6 0,2-2 11,-1-2 1,2-2 4,-1-1 7,2-2 10,-2-2-10,0-2-6,-1-2 16,-1-1-16,-1 0-28,-2-1 0,-1 0-45,-1 0-12,-1 0-44,-2 0-22,-1 2-40,-4 0-22,-1 0-16,-1 1-24,-1 0-55,0 0-45,-1 1-56,1 0-90,1 0-101,2 1-425,1 1 952,3 0 0,1 2 0,1 1 0</inkml:trace>
  <inkml:trace contextRef="#ctx0" brushRef="#br0" timeOffset="110508">8642 6979 5744,'6'41'59,"1"0"1,-1-3 0,-2-7-20,-4-17 1722,1-1-1717,-1 0 665,0-3-660,-1-1 342,1-1-313,0-4 1185,0-1-883,0-2-348,0-6-5,0-1-39,0-18 0,1 9-23,0-11-5,1 10-17,0-1-95,4-13 128,-2 10 1,3-9 5,-2 17 0,0 1 6,0 3 11,-1 2 0,3 2 0,-3 2 0,2 1 11,-2 2-5,-1 1-6,1 2 6,-1 2-6,1 0 11,0 2-11,0 0 0,0 1 28,3 6-28,-1-3 17,2 4-29,0-3-4,-2-1-29,2 1-73,0-2-100,1 0-180,0-1-387,1 1-850,0-3 1635,-1 0 0,-3-4 0,-3-2 0</inkml:trace>
  <inkml:trace contextRef="#ctx0" brushRef="#br0" timeOffset="110900">9006 7204 8539,'7'-2'426,"-1"0"-151,-6 2 683,0 0-880,34-57-429,-23 37 376,8-13 1,-1 1 116,-14 20-109,-1-1-27,0 2-12,-2-1-16,0 0-6,0 1 309,-1 0-297,-2 1 4,0 2 7,-2 1 5,-1 4 17,-6 5 5,4 3 28,-7 8-22,8-3 0,-1 4-5,4-3-1,1 0 12,0 0 11,2 0 111,2 4-55,1-3 11,3 2-5,2-5-18,1-1-27,4-2-23,3 0-17,1-2-16,3-1-62,12-2-39,-7 0-124,8 0-189,-11-1-332,-1 0-823,-2 0 1563,2 0 0,-10 0 0,-1 0 0</inkml:trace>
  <inkml:trace contextRef="#ctx0" brushRef="#br0" timeOffset="132060">12293 6831 6311,'31'-13'159,"0"0"1,20-5-81,-43 22 927,0 3-917,0 7 291,-3-3-341,0 6 187,-3-3-175,-1 0 543,-1 2-543,-2 1-1,-2 0 12,-2 1 5,0 0 0,-2 1 62,-5 8-84,3-7-12,-4 6 1,3-10-12,1 1 6,-1-2 23,0-2-12,1 0 0,1-3 23,1-1-6,0-2 89,0-1-61,4-2 0,-2 0 56,5-4 28,0 1-134,5-1-6,-1 0-6,4 0-22,-1-1 12,1 1-7,0-1 1,1 1-1,0-1-5,1 1-16,1 0-12,0 0-12,1 0-21,1 0-23,-1 0-11,1 0-191,5 2 62,-4-1-151,4 1-214,-4-1-346,-1 0-560,1-1 1495,-2 1 0,-4-1 0,-3 0 0</inkml:trace>
  <inkml:trace contextRef="#ctx0" brushRef="#br0" timeOffset="132383">12612 7012 7425,'0'-5'571,"0"1"903,0 4-1430,2 47-599,1-31 594,4 36-5,2-44-12,2-1 200,1-1-177,3-2 115,-1-1-64,1-1 4,1-1 12,0-2-3095,0-2 3072,0-1-10,-1-2-1,-1-1 12,-2-1 16,-2-1-5,-1-1 0,-3 1 5,-1-1-11,-2 1 3392,-2-1-3419,-1 1-29,-2-1-11,-5-4-67,-2 3-12,-4-4-22,-1 5-89,-10-4 0,-5 3 55,0 0-55,3 5-118,11 5-202,1 0-331,3 1-665,2 2 1478,2 0 0,4 0 0,1-1 0</inkml:trace>
  <inkml:trace contextRef="#ctx0" brushRef="#br0" timeOffset="132684">12948 6593 10982,'2'43'165,"-1"-1"1,1 0 0,1 2 0,0 0-1,0-8-47,5 2-2742,2 11 2652,0-16-28,-1-1 507,1-2-569,1-2-44,0-3-79,0-1-84,1-4-123,-1-3 331,0-2-678,0-3-343,-1-1 1082,1-2 0,-5-4 0,0-2 0</inkml:trace>
  <inkml:trace contextRef="#ctx0" brushRef="#br0" timeOffset="133001">13156 7017 7699,'6'-3'381,"-1"1"-213,-5 2 662,0 0-758,6 56-1212,-1-37 1168,-1 13 0,2-2 28,2-19 279,1-4-284,0 0 16,2-2 11,0-3 107,5-1-79,-4-3 940,3-2-570,0-9-22,-6-4-376,1 1-22,-9 0-22,-4 8-34,-3 0-45,-2-1-95,-7-2 39,3 2 6,-6-2 0,6 5-118,-5-1 56,6 3-67,-2-1-874,4 4 493,6 1-330,-2 1 935,6 0 0,-1 0 0</inkml:trace>
  <inkml:trace contextRef="#ctx0" brushRef="#br0" timeOffset="133466">13439 6992 9559,'-46'32'-106,"8"-4"27,34-18-27,2-1-17,1 1-24,0 0 2,2-1-124,3 4 129,1-4-11,3 2 0,-1-5 16,1 0 40,-1-3 22,0-1 0,0-1-22,-1-1-28,0-1-39,-1-2-6,0-3-34,2-5 191,-2 1 50,1-3 17,-1 4 0,-1-1 6,0 1-1,0-1 7,0 1 105,1-3-72,-1 4 5,2-1 6,-3 5 17,0 1 11,0 2 17,-1 1 5,1 1 1,-1 2-7,1 2-16,0 2 12,0 3 28,1 2 32,0 2 292,2 11 314,3 17-544,-2-5 23,1 8 291,-5-8-308,-1-9 253,-1 16-320,-2-21-45,-1 5-68,-4-10-16,-6 2-112,0-5-44,-5 4-85,3-8-140,-1-1-89,-1-3-164,1-1-290,1-2-425,1-2-713,2-1 1130,2-1 0,5 0 0,1 0 0</inkml:trace>
  <inkml:trace contextRef="#ctx0" brushRef="#br0" timeOffset="134027">13916 6827 10405,'-3'41'121,"-1"1"0,2-3 1,1-7 554,4-11-603,6 8-23,-1-8-11,5 6 24,-1-10 15,0-3 231,2-1-118,7 0-107,-5-5 5,7-1 12,-8-5 176,7-4-165,0-5 350,5-7-322,-9-2-11,-3-1-11,-8 2-12,0 0 57,-3-9-130,-1 6-55,-4-15 11,-2 12-1,-2-7-32,-3 8 16,0 1 5,-2 0-22,-8-5-50,-3 2 28,-1 2-6,0 5-112,0 8 51,6 4 16,-4 1-55,8 4-152,0 1-146,2 4-1545,0 4 22,4-1 1994,1 5 0,3-9 0,0-1 0</inkml:trace>
  <inkml:trace contextRef="#ctx0" brushRef="#br0" timeOffset="135501">13726 6817 9134,'5'-24'638,"-1"5"-481,-4 18 1450,0 1-1624,3 0 28,-2 0-5,2 0 5,-2 0 1922,0 0-1748,0 6-68,-1-1 12,1 7-34,-1 0-5,1 1-17,1 2 27,0 1 12,1 2-50,1 2 11,-1 0-51,0 2 17,0 0-11,-1 1-5,0 1-23,0-2 0,0 0 22,-1-1-22,0-1 28,1-1-17,0-1 1,0-3-12,0 1 11,1-2 28,-1-1-61,1 0 33,0-3-11,-1-1 22,0-1 29,0-2-23,-1 0-6,0-2 118,-1-1-95,0-1-1417,0-1-146,0-8 448,1 4-274,-1-7-583,2 5 1927,-1-1 0,-1 3 0,1 1 0</inkml:trace>
  <inkml:trace contextRef="#ctx0" brushRef="#br0" timeOffset="140467">4700 6779 7867,'4'1'667,"-1"0"549,-3-1-1093,8 11 0,-4-8-5,8 8 22,-6-11-17,1 0-6,1-1-16,0-1 11,0-2-17,0-1-11,0 0-5,1-1-18,-1 1-21,0-1-18,-1 0-11,1 1-16,-2 0 10,0 1-33,-1-1-22,0 2-40,-2 0-61,1 1-51,-3 0-50,2 0-72,-2 1-831,0 1 1155,-1 2 0,0-1 0,0 2 0</inkml:trace>
  <inkml:trace contextRef="#ctx0" brushRef="#br0" timeOffset="140725">4697 7042 7447,'0'6'622,"0"-2"1635,0-4-2105,49-21-475,-33 14 371,12-5 0,-2 0 41,-17 8 108,-1-1-169,0 2 71,0-1-116,-1 0-28,-1 2-61,0 0 188,-2 1-317,-1 0-140,0 1-185,-1 0-2717,-1 0 3277,1 0 0,-1 0 0</inkml:trace>
  <inkml:trace contextRef="#ctx0" brushRef="#br0" timeOffset="141087">5201 6634 10811,'-2'30'271,"0"0"1,-1 23-132,4-30-72,-1 0 0,1 0 341,0-1-320,1 8-78,0-8-11,1 5-11,0-11 154,0-2-143,1-1 61,-1-1-95,0-2 146,0-1-229,0-1-97,0-2-83,0-1-128,0-1-169,0-1-246,0-1-633,1-2 1473,0 0 0,-2 0 0,0 0 0</inkml:trace>
  <inkml:trace contextRef="#ctx0" brushRef="#br0" timeOffset="141475">5325 6819 6248,'-2'38'89,"1"-1"1,-1-2 0,3-7 5,2-17-16,2 1 5,0-1-12,1 0 1298,1-1-1308,1-1 562,1-2-585,1-2 307,1-1-312,0-1-1,2-2-10,0 0 919,8-6-919,-5-1 10,5-6 113,-1-4-22,-2-4-46,-1 0-11,-6 1 12,-5 7-12,-3-1 106,-1-5-105,-1 4-12,-3-4-6,0 7 6,-3 0-22,-2 1 5,-1 1-28,-2 1 0,-1 1-5,-1 2-12,-2 1 12,-1 0-17,0 2 5,-2 1-22,-8 2 0,6 1-6,-6 3-33,9 0-39,1 2-79,0 0-129,2 2-251,1 0-3171,-2 4 3736,5-4 0,1-1 0,6-6 0</inkml:trace>
  <inkml:trace contextRef="#ctx0" brushRef="#br0" timeOffset="145549">18036 6593 7940,'0'-4'426,"0"1"1478,0 3-1663,-23-2 0,15 1-28,-18-1-17,21 3-23,0 0-21,0 2 128,-2-1-174,2 0 90,-5 3-106,4-1-12,-3 3-5,4-1-17,-1 0-11,1 3 11,-1-1-28,1 3 11,0-1-16,0 3 10,0 1 7,1 1-18,0 1 6,1-1-17,0 2 6,1 0 0,0 8 5,0 2-44,1-1 33,1-3 17,2-8-45,1-2 51,3 0-23,1-2 6,2-1-6,2-2-22,1-1 11,3-1 0,1-1 39,2-2-39,0-1 0,2-2 0,-1-1-22,1-2 44,0-3-16,-1-1 22,0-2-6,-2-1 23,0-1 11,-2-2-11,-1 0-6,-1-2-6,-3 1-5,0 0-11,-4 0 34,0-1-35,-1 0 1,-3 0 6,0 1-7,-2-2 29,-5-6-6,-1 4-27,-4-3 55,-1 7-28,0 2-5,0 1-1,-2 1-33,1 2 0,0 0-22,-1 2 22,0 2 0,0 1-11,1 2-1,0 1-21,-5 4-18,5 0-27,-4 5-96,7 0-55,0 0-180,3 1-191,0 0-268,2-1-526,3 2-1642,-1-2 3036,2-1 0,0-4 0,0-2 0</inkml:trace>
  <inkml:trace contextRef="#ctx0" brushRef="#br0" timeOffset="182533">12243 9007 6294,'-4'5'767,"1"-1"448,3-4-756,-4 7-302,3-6-5,-3 5-12,4-6 683,0 0-554,2 2-140,-1-1-6,3 1 11,0-1-22,0 0 12,1-1-24,2 1 7,1-1-18,0 0-16,2-1-17,0 0-5,0 0 21,6-1-49,-4 0-6,4 1 5,-6 0 0,-1 1-16,0 0-6,-2 0-22,0 0 27,-1 0-10,-1 0 5,-1 0 0,-1 1-45,0-1 17,-1 2-17,-1-1-1286,0 0 0,0-1-1</inkml:trace>
  <inkml:trace contextRef="#ctx0" brushRef="#br0" timeOffset="183566">12797 8727 7822,'32'-11'241,"0"0"0,20-6-123,-49 26 50,0 9-124,-1-1 1,-1 8 11,-2 7-28,0-8-11,-2 9 5,-2-10-237,0-1 243,0 0 5,0-1 6,-2-1 6,0 0-5,-1-1-1,0-2-5,1-1-6,-1-2-6,2-2 18,-1 1-29,3-5 249,-1 1-237,3-5 27,0-2 208,2-1-241,2-5-6,0 1-6,3-2-5,-1 2 0,0 2 0,0-1 12,5 2-7,-2 0 1,3 0-1,-4 0 1,0 0-6,0 0-11,0 0-6,1 0-33,0 0-23,-1 0-39,1 0-23,0 0-5,0 0-23,0 0-10,0-1-46,1 0-44,0 0-39,1-2-622,2 0 246,-1-2 678,0 0 0,-6 2 0,-1 1 0</inkml:trace>
  <inkml:trace contextRef="#ctx0" brushRef="#br0" timeOffset="183913">13072 8917 6103,'3'-5'656,"-1"1"1365,-2 4-1915,4 39-10,-2-26-6,4 31 89,1-32-117,-1-4 5,3 3-22,-1-4-6,0-1-5,2-1 61,4-1-34,-3-1 35,4-2-7,-4-1 1,-2-2-6,1-2-17,-2-3-5,1-1-1,-2 0-10,1-3-3410,-1 1 3415,-1-2 6,0 1-6,-2-1 0,0 1 0,-2 0-17,0-1 11,-2 2 3382,0-1-3416,-2 0-16,-1 1-16,-2-1-1,-2 1-11,-2 0 11,-2 2-11,-2 1 0,-1 1 11,-2 2 17,-1 1-11,-1 1 11,0 1-22,1 1-12,1 1-16,2 1-34,1 2-79,2 1-111,2 0-124,2 0-89,2 0-191,1-1-498,3 0 1176,0-1 0,1-1 0,0-2 0</inkml:trace>
  <inkml:trace contextRef="#ctx0" brushRef="#br0" timeOffset="185049">13734 8731 6182,'3'-3'375,"-1"1"1305,-2 2-1568,-22-1 5,12 2 247,-23 3-721,11 8 402,3-2-12,-2 7-10,12-8 5,-1 2 5,1 0-5,1 0 12,0 0-12,2 0-6,2-1-16,2 0-6,1 0 5,2-1 701,1-1-690,3-1-4,2-1 4,2-3 1,2-1-11,1-2 5,1 0-11,0-2 6,8-6 5,-5 1-6,4-5 1,-7 3-6,0 0 0,-2-2 0,1 0 6,-2-2-12,1-1-11,-2-1-5,1 1-17,-3-1-1,0 1-10,-2 0-6,-2 0-6,0 1 6,-2-1-5,0 0-108,-1-8 91,0 5 27,-1-7 23,-1 9 11,-1-1 17,-1-4 17,0 5 6,0-1-1,1 6 12,0 3-1,0 0 63,-1 2-40,0 2-5,1 1 10,0 1 6,2 2 12,-1 1 27,1 2 34,0 4 45,0 2 45,1 4 16,0 2-39,0 2-28,1 3-44,1 0-18,1 1-16,2 0 11,0 0-17,1-1-27,0 0 49,7 13-100,-5-12-11,5 9-23,-6-18-252,6 8 90,-6-11-12,4 5-72,-7-13-67,-1 0-152,-1-1-230,1-1-397,0-1-990,0-1 2099,0-1 0,-1 1 0,-1 1 0</inkml:trace>
  <inkml:trace contextRef="#ctx0" brushRef="#br0" timeOffset="185711">13961 8592 3878,'0'4'559,"0"0"1054,0-4-1468,2 59-5,0-28-126,0 5 0,-1-1 14,3-10-28,-2-9 897,0-3-914,1-1 484,-1-3-500,0-1 960,0-2-999,-1-1 646,0-3-1415,0 0 690,-1-8 39,1 1 39,-2-7 28,1 1 11,-3-9 29,2 3 5,-2-8 5,2 7 7,0-2 94,-1-16-39,2 12 0,-1-10-11,1 18-5,0 3-12,2 1 6,2-3-28,0 5-1,3-2 12,-1 4 0,0 2 28,0 0 12,1 2 4,-2 2 40,1 0-16,-1 2 4,-1 2-4,0 2-23,-1 3-11,-1 4-12,0 1-11,-2 3-16,1 1 27,-1 9-33,-1-7 11,-1 8-6,-1-10 23,-1 6-11,0-5-1,-1 2 7,2-8-12,0-1 16,-1 1-21,2-5-6,0 0-1,2-5 24,0 0-52,1-4-10,1-1 0,2-3-6,2 0-6,0-1-16,2 0-62,5-4 72,-1 3 24,3-2 10,-4 4 6,6 0 0,-5 2 0,3 2 22,-2 2-10,-5 3-1,3 1 0,-5 3 11,-1 0 6,-1 1 28,-2 1 0,-1-1 12,0 2 27,-3 0 22,-1 1 1,-3 0 5,-3 2-5,-2-2-29,-3 2-21,-1-2-35,-2 0-33,-10 3-33,6-5-12,-6 2-146,5-3 18,7-2-74,-2 0-77,10-3-131,2-1-950,3-2 1405,4-3 0,-1 1 0,2-1 0</inkml:trace>
  <inkml:trace contextRef="#ctx0" brushRef="#br0" timeOffset="186001">14379 8407 11277,'-17'50'402,"0"0"0,3-6 0,0 1 0,3-8-290,1 1-1026,2-3 1,0-2 924,3-5 471,1-1-516,1-2-78,0 8 28,2-9-50,-1 5 330,1-12-375,0 0-50,1-1-34,-1-1 883,1-1-1018,0-2-30,0-1-211,0-2-223,0-2-505,0 0 1367,0-3 0,0-1 0,0-2 0</inkml:trace>
  <inkml:trace contextRef="#ctx0" brushRef="#br0" timeOffset="186569">14576 8895 8466,'3'1'308,"0"0"662,-3-1-976,-37 66 12,28-44-6,-11 18 0,5-3-6,17-26 6,2 4 6,1-8 0,1 0 10,0-2-4,1-2-7,1-1-10,0-1-18,6-8 1,-6 1 11,5-6-17,-10 3-6,0-2-5,-2-1-51,0-1-39,-1-1-5,0-1 5,-1-1-213,-4-17 252,2 11 29,-4-13 21,2 6 35,2 7 27,-1-6 79,0 4 89,3 4-26,-2 2-108,3 10 0,-1 6 22,1 3 34,0 3 11,0 1 17,0 4 11,0 3 124,0 11 89,0 7-151,1 1 5,0 1-39,1-9-22,1 1-45,0-1-28,0 0-67,2-1-40,0-2-16,1-1-73,1-2 6,0-1-51,1-4-33,0-1-96,0-2-78,1-1-1126,2-3-857,-3-1 2347,2-2 0,-8-2 0,0 0 0</inkml:trace>
  <inkml:trace contextRef="#ctx0" brushRef="#br0" timeOffset="186942">14744 9096 9258,'31'-28'138,"0"0"0,-2 3 0,-8 3 30,-15 7 275,-4 4-393,1-2 142,-3 6-130,0 1 200,-1 0-139,-1 4 195,-1 0-218,0 2 1,-1 2-6,-1 2-5,1 3-17,-2 0-23,2 2-22,-1 1-22,1 1-62,0 5 5,2-4-5,-1 4-16,3-4-24,0-1-10,3 0-96,0-1-55,3 0-79,0-1-678,6 2 229,-3-4-458,5 0 1243,-4-3 0,-5-2 0,-1-1 0</inkml:trace>
  <inkml:trace contextRef="#ctx0" brushRef="#br0" timeOffset="187284">15117 8961 8584,'6'-7'874,"-2"0"-504,-4 7 1568,0 0-1759,-35 47-123,26-30-26,-10 10 1,2-1 20,17-14-12,3-1 158,8 9-108,-1-8-5,9 5-5,-7-11-7,2-2 102,14 1-112,-11-3 22,11 0-45,-15-2-6,0 0-33,-1-2-28,0 0 0,-1-3-106,3-1 22,-4 1-112,4-4 67,-7 4-17,1-1-767,-2-3 336,-2 4-190,1-4-270,-3 5-402,-1-1 1467,1 1 0,-2 1 0,0 1 0</inkml:trace>
  <inkml:trace contextRef="#ctx0" brushRef="#br0" timeOffset="189399">17500 8675 9940,'-10'0'521,"2"0"-219,10 0-16,6 3-12,3-2-179,4 1 1,-1-2 10,-1 0-16,0 0 78,8-2-118,-5 0-5,6-1-12,-7 0 1,-1 0-17,0-1-6,-1 1 0,-2-1-151,1 0-33,-4 1-74,0-1-16,-5 2-101,-1 0-140,-1-1-190,-1-1-248,0 0-363,0-1 1305,0 1 0,0 1 0,0 2 0</inkml:trace>
  <inkml:trace contextRef="#ctx0" brushRef="#br0" timeOffset="189966">18116 8421 7705,'1'-5'599,"-1"0"835,0 5-1271,-47-3 5,29 5 28,-37-2-17,42 6 11,2 0-10,0 2-63,2-2-27,1 3-12,0 5-55,2-3-12,-1 5-11,5-4-11,-1 0-12,2-1-16,1 0-11,2 2 50,1-3 0,4 0 5,1-6-10,2-2-12,1-2-17,2 0-11,0-1 17,0-2 17,2-2 6,-2 0 10,0-1-33,-1-1 28,-1 0 0,0-1 11,-2 1 6,1-1-11,-3 0-1,0 0 29,2-2-28,-3 3 10,1-2 7,-3 4-18,-1 1-10,-2 2-12,0 1 45,-1 4 11,0 1 17,0 4 107,0 7-63,-1-3-4,0 8-12,-2-2 5,1 0 107,-4 29-168,3-20-5,-1 22-7,4-28 1,0 1-6,1-2 6,0 1 6,2-2 5,0-1 33,0-2-44,0-1 5,0-2-22,0-2-3414,0 0 3403,-1-2-17,1-1-11,-2-3-40,0-1-27,0-1-449,0-2-139,0-1 3554,0-3-3560,0 0-208,0-3-329,0 0 1237,1 0 0,0 2 0,-1 1 0</inkml:trace>
  <inkml:trace contextRef="#ctx0" brushRef="#br0" timeOffset="190367">18409 8486 8606,'7'3'472,"-2"0"104,-5-3 186,0 0-588,-22 53 139,12-24-254,-3 4 0,2-1-887,7-7 945,2-8-27,2 0-17,2-1 208,1 0-231,2-2 90,14 9-106,-5-10-6,10 4 11,-9-12-11,1-2 22,1-2 12,0-2-23,0-3 101,6-6-56,-6-1 11,4-4 18,-8 2-12,-1-1-6,-2-1 0,-3 0 732,-2-8-827,-2 4 17,-1-6-17,-4 5 17,-2 0-17,-2-1-17,-2-1 23,0 1-6,-3 1 28,0 2-56,-1 2 5,0 4-5,-1 2-61,-8 3 21,5 3-27,-6 2-225,1 3 57,7 2-678,-9 3 208,13-1-320,-2 2-611,7-4 1664,0 1 0,3-2 0,1-1 0</inkml:trace>
  <inkml:trace contextRef="#ctx0" brushRef="#br0" timeOffset="199242">12128 10391 9671,'-5'-2'795,"2"1"-111,3 1-253,-1 0-196,-1 1-134,0-1-17,0 3-39,1-2 44,1 1 23,0 1 6,0-2 50,1 1-33,1 0 22,1-1-17,1 0-12,1-1-16,2 1-11,0-1 11,1 1-28,1-1-11,0 1 5,0 0-55,1 0 5,-1 0 28,1 0-11,0 0 5,1-1 17,0 1-16,0-1 16,1-1 39,-1 1 40,-1-2-23,1 0-11,-2 0-22,1 0-40,-2 0-16,0 0 27,-1 0-33,-1 2-28,-1-1 23,-2 1-23,0 0 28,-1 0-2414,-1 0 1568,-5 0-173,2 0-230,-3-1-600,2 0 1821,1 0 0,1 1 0,0 0 0</inkml:trace>
  <inkml:trace contextRef="#ctx0" brushRef="#br0" timeOffset="199826">12281 10206 7649,'0'-6'851,"0"2"1989,0 4-2627,-9 11 16,6-4-33,-6 8-16,9-6-6,0 1 16,0 0-22,0 3 34,0 1-17,1 2-57,0 2-10,1-1 11,0 1 39,1 7-101,0-7-28,0 5 28,1-8-16,-1-2 5,1 0-11,-1-1-29,1-1 96,-1 0 45,0 0 45,0 1 16,0-1-78,0 0 6,-1 1-62,-1-3 17,0 1-45,0-2 11,-1 0-6,1-2-5,-1 0 12,1-2-40,-1-1-12,1 0 29,-1-1 633,1-1-963,-3 0-197,1-1-246,-1 1-331,0-1-431,1-1-397,-1-1 1887,0-1 0,1 1 0,0 0 0</inkml:trace>
  <inkml:trace contextRef="#ctx0" brushRef="#br0" timeOffset="202057">16859 10374 7251,'-4'0'627,"1"0"1385,3 0-1872,10 0-17,-4 0 0,8 1 6,-8-1-12,1 1 29,0 0 5,2-1-5,0 1 22,2-1 11,0 0-17,3 0 34,-1 0 0,2-2-33,0 0-1,1-1-27,-1-1-34,-1 1 11,5-2-62,-7 1-22,3 0 6,-8 1-28,-2 1-12,-1 1-44,-2 0-124,-1-1-762,-1 1 410,-2-1-107,-1 2-129,-1-1-241,-1 1-402,1 0 1405,-1 0 0,2 0 0,1 0 0</inkml:trace>
  <inkml:trace contextRef="#ctx0" brushRef="#br0" timeOffset="202466">16933 10202 8058,'0'-7'476,"0"2"1680,0 5-1965,1 54-18,-1-33-865,1 12 0,0-2 826,-1-12 449,1 8-393,-1 0-111,0 0-12,0-4-5,0-7-6,0-1-28,0 0 11,0-2 0,0-2-5,1 4-29,0-5-352,2 12 140,-2-14 1137,0 6-1294,-1-12-100,0 1-981,-1-1 16,1 0 1429,-2 0 0,2-2 0,-1 1 0</inkml:trace>
  <inkml:trace contextRef="#ctx0" brushRef="#br0" timeOffset="205132">12168 11721 10534,'-9'4'487,"3"-2"-336,6 1 6,1-1 117,3 2-139,0 0-1,2 0 6,0-1 409,11-1-358,-3 0 16,9-1 0,-6-3-11,1 0 62,1-2 22,2 0-34,1-1 73,0 0 6,0-1 34,0 1-91,-1 0 2,-2 1-29,-1 1-68,-2 0 85,-3 1-146,-1 1 84,-2 0-84,-3 0 11,-2 1 39,-3 0 1115,-2 0-1058,-4 2 49,1-1-4,-3 1-73,2-1 72,-1-1-89,1 0-46,1 0-55,-1 0 17,2 0-17,-1 0-6,0 0 6,1 0-124,0 0 124,1 0-6257,0 0 2538,1-2 61,1 1 3585,0-1 0,1 1 0,-1 1 0</inkml:trace>
  <inkml:trace contextRef="#ctx0" brushRef="#br0" timeOffset="206857">16819 11638 10746,'-11'9'734,"4"-2"-476,9-6 268,5 1-273,0-2-7,4 1 0,-1-1-5,1 0-11,1 0-12,1 0-61,1-1-17,1 1-17,1-1-11,0 1 11,1-1-11,-1 1 12,1-1 16,-1 0 11,0 0 17,-1 0-11,0-1 11,0 1 5,-2-1 253,5 1-230,-6 1-39,2 0-45,-6 0 34,-1 0 27,-1 0-44,-1 0-6,-1 0 23,-1 0-73,-1 0-2745,0 1 1306,-6 0-237,2-1-278,-3 1-1217,3-1 3098,-1 0 0,2 0 0,1 0 0</inkml:trace>
  <inkml:trace contextRef="#ctx0" brushRef="#br0" timeOffset="208250">12220 13456 11581,'8'13'936,"-1"-3"-679,0-10 18,-1-1-46,3 0-16,0-1-39,2-1-113,1-1 46,2-1 122,9-3-72,-4 2 5,6-2 34,-7 1-33,1 1 44,0 0-33,0 1-51,-2 1 22,-1 1-49,-2 1-24,-2 1 13,0 1 21,-3 3-10,0-1 32,-5 1 18,-3 0 95,0-1 392,-1-1 873,0 1-1506,-2-1-62,1 0-117,-2 0 22,2-1-4581,-1 0 3349,1-2-314,0 1 1703,3-4 0,-1 3 0,1-1 0</inkml:trace>
  <inkml:trace contextRef="#ctx0" brushRef="#br0" timeOffset="209374">16918 13328 8058,'-5'-6'448,"1"2"-280,4 4 2834,0 0-2716,7-1-1,-5 1 477,6 1-549,-8 1-6,1 2 29,-1-3 21,1 1-10,0-1 27,1 0-39,0 0-5,2 0 22,1 1-39,2-2-11,1 1-107,3-1 34,1 0-17,2 0-17,0-1 95,20-2-122,-12 1 44,14-2-34,-15 0 0,0 0 23,-1 0-11,-1-1 72,1 1 34,-3 1-33,-1-1-57,-2 2 6,-1 0-22,-3 1-18,-2 0 7,-1 1-57,-2 0-5,-2 0 22,-1 0 1116,-1 0-1155,-6 0 44,4 0-21,-4 0-90,4 0-85,-1 0-392,1 0-1656,-1 0-47,1-1 892,-1-1-208,1 1-694,1-1-274,-1 1 2531,0-1 0,1 1 0</inkml:trace>
  <inkml:trace contextRef="#ctx0" brushRef="#br0" timeOffset="222529">12609 10370 6092,'-8'0'655,"1"0"-431,7 0 1193,0 0-1277,-2-3-6,1 1 18,-2-1-12,3 2 34,0 0-6,0-1 6,0 1-6,0-2-23,0 0-5,0-1-11,2-2-11,-1-1-1,3 0-10,1-1-7,1 0-10,1 1-6,1-1 0,1 1-28,0 1 6,0 0-6,0 1-6,1-1 79,4 2-62,0 0-17,4 5-22,-6 3 6,-3 4 0,-4 3-1,-2 3 1,0 3-17,0 0-12,-2 3-5,0-1-11,-1 1 11,0-1-11,-1-1 5,-2-1 12,-1 0-17,-1-2 22,-2 0 0,0-1-11,-1-1 6,-1-1-12,0-2 17,0 0 23,-4-1-6,3-3-11,-2-1-1,6-4-4,-2-1-12,4-2-34,-1-1-11,2 0 12,3-1-1,-1 0 12,2 1 22,1-1-6,0 1 12,4 0 5,-1 1 6,1 1-17,1 0 16,1 1 1,0 0 6,0 0 5,1 0-6,-1 2-22,2-1 6,-1 2-1,0 1-5,0 1 0,0 1-11,-1 0-6,0 0-22,0 1-6,0 0-11,-1-1-45,0 1-11,0-2-28,0-1-28,-1-2-67,-2-1-90,1 0-167,0-1-169,0 0-320,-1-2 981,2-1 0,-3 1 0,0-1 0</inkml:trace>
  <inkml:trace contextRef="#ctx0" brushRef="#br0" timeOffset="222909">12922 10430 8427,'3'36'86,"0"0"0,-1-2 0,2-9-30,2-21 750,1 0-755,1-1 253,1-2-271,0 0 1,1-1 143,0-2-121,1 0 432,0-4-426,-2-1-12,1-1 12,-1-1-12,0-1-5,-1-1 6,0 0-7,-2 0 24,-1 0-7,-1 1 1,-2 0-1,-1 1-21,0-1-18,-3 1 6,0 0-11,-3 1-12,-2 1 7,-1 0-35,-3 2 6,-2 1-5,-8 0 11,-2 2-23,-1-1-27,4 3-12,7 0-17,2 1-27,1 2-23,3 0-62,1 0-28,2 1-61,2-2-622,1 1 67,2-1-671,2 0 1517,1-1 0,-1-1 0,0 1 0</inkml:trace>
  <inkml:trace contextRef="#ctx0" brushRef="#br0" timeOffset="223518">13338 10304 7666,'1'-6'610,"0"2"1334,-1 4-1597,-12 12-184,7-3-40,-9 11-34,10-7 1,1 0-12,1 2-27,0-2 5,1 2-17,0-2 17,1 0-45,0-1-16,1-2-79,6 6 84,-1-8-6,4 3 6,-2-9-11,0-1-12,1-1 7,0-3 10,0 0-16,0-4-1,-1 0-10,-1-2-12,-1 0-252,1-11 123,-4 6 12,1-7-34,-4 9-39,-1 0-40,0-1-10,-1-2-1,-1-1 33,1 0 46,-1-2 34,1 1 49,-2 0 35,1 0 38,0 1 46,1 1 33,-1 1 22,0 1 152,-1-2-96,2 6 68,-1 0-90,2 7 22,0 3 52,1 4 4,0 4 337,0 17-343,0-6-16,0 13 0,1-12-16,2-1-29,-1 2 0,3-2 6,-1 0-34,1-2-17,0-2-27,1-2-68,3 3-22,-2-5-28,4 1-40,-4-6-78,1-1-117,0-3-1205,2 0-414,-3-3 1949,1 1 0,-5-1 0,-2 0 0</inkml:trace>
  <inkml:trace contextRef="#ctx0" brushRef="#br0" timeOffset="224146">13519 10190 7559,'0'9'370,"0"-2"-73,0-7 27,0 0-262,2 53 84,-1-29-118,0 7 0,1-1 16,0-14-10,1-7-6,-1-1 0,0-2 62,1 0 6,-1-2 10,-1-2 68,0-1-158,-1-5-10,0-1 0,-1-4 5,1 1-6,-4-13-10,2 6-12,-1-9 0,2 10-5,0 0-6,1-1 5,1 1 12,0 0-6,1 1 6,2 1 0,0 2 0,0 0 0,1 2 11,-1 1-12,1 1-4,0 2-12,-1 1-6,-1 2 6,0 0 22,-2 1 18,1 2 10,-1 1 6,-1 3-6,1 4 1,-1 1-6,0 3-1,-1 1 1,0 1-6,0 1 1,0-1-7,0 1 1,1-2-6,0-2 5,0-1 7,0-3-1,0-2-6,0-2 7,0-2 44,0-1 33,0-1-106,3-3-11,0-1 0,2-2 0,0 1 0,0-1 12,1 1-7,0-1 12,0 0 0,1 0 0,-1 0 11,2 0 0,-1 2 5,1-1 1,0 2-6,-1 1 11,0 1 11,0 4 18,0 4-12,-1 3 16,-3 1 1,-2-3 17,-1 0 27,0-1 23,-2 0 0,-1-1-5,-3 1-34,-2 0-23,-3-1-22,-1 2-11,-11 5-17,5-4-23,-6 2-44,9-5-202,-5 1 51,7-2-73,-1-1 291,7-3 0,4-1 0,0-1 0</inkml:trace>
  <inkml:trace contextRef="#ctx0" brushRef="#br0" timeOffset="224438">13822 10104 8035,'1'-3'784,"-1"-1"1575,0 4-2191,-28 62-3157,19-35 3025,-7 12 1,1-1 19,10-9 5,1 0 102,1 0-124,0 0 6,1-2-56,0-1 11,2-1 627,-1-1-678,1-2-27,0-2-34,0-1-17,0-3-28,0-2-22,1-1 1542,-1-2-1649,1-1-100,-1-1-191,0-1 483,0-3 94,0 1 0,0-3 0,0 0 0</inkml:trace>
  <inkml:trace contextRef="#ctx0" brushRef="#br0" timeOffset="224943">13915 10521 8903,'0'-4'611,"1"1"-11,-1 3-578,-28 55-2921,20-36 2902,-7 12 0,2 0 816,12-13-836,2-6 487,2 3-448,1-7 17,3-2 51,4-2 1531,-2-2-1576,3-2 5,-4-2-22,1-3 12,-2-3-7,0-2 1,0 0-1,-2-3-10,0 1-29,-1-3-16,-1 1-23,-1 0-22,-1-2-17,-1 1-11,0-1-129,-2-10 134,0 7 23,-1-8 0,-1 9 33,0 0 17,0 0 23,0 1 33,1 3 34,-2 0-84,2 6-1,0 2-4,1 5 16,0 3 89,0 6 23,0 6-50,0 3 11,1 2 5,1-3-5,-1 0 72,1 11-83,-1-6 5,1 7-22,1-10 5,7 22-72,-2-18-45,8 19 0,-6-27-34,2 3-73,-3-8-151,0-1-523,3 1 0,-6-4 0,2 0 0</inkml:trace>
  <inkml:trace contextRef="#ctx0" brushRef="#br0" timeOffset="225270">13989 10686 6052,'16'-30'95,"0"-1"0,-1 3 1,-4 5 1612,-10 11-1657,0 5 548,0-2-554,-1 6 285,0 2-268,0-1 907,-4 5-868,2 4-50,-2 1 16,0 7-56,3-4-28,0 3-16,0 2-7,1-5 1,1 4-22,0-6-12,3 0-34,1-2-77,2-1-141,2-2-242,3-1-592,0 0 1159,0-2 0,-5 0 0,-3-1 0</inkml:trace>
  <inkml:trace contextRef="#ctx0" brushRef="#br0" timeOffset="225546">14271 10493 9292,'-15'37'121,"1"0"1,-1-2-1,9-9-37,15-19 6,3 0-34,2-2 17,3-1 5,1-3 494,1 0-533,-1-2-44,1-1-23,-1-2 148,0-1-260,-2-2-36,-2 1-356,-2 0-437,-2 2-1092,0 0 2061,-4 1 0,-2 1 0,-3 1 0</inkml:trace>
  <inkml:trace contextRef="#ctx0" brushRef="#br0" timeOffset="227009">12809 11510 7039,'-11'0'50,"3"1"-33,8-1 1803,0 1-1696,-3-3 4,2 2-4,-2-2 21,2 1 79,0-1-134,1 0-12,0 0 1,3-1-1,0-1 17,4 0 6,1-1 5,1 0-5,1 0 0,1-2 0,0 1-17,1 0 22,0 1-50,-1 1-22,0 1-1,-1 2-27,0 1 22,-1 1 11,0 2-11,-1 3-5,0 1 10,-1 2 1,-2 0-12,0 3 6,-2 0-17,-1 2-11,0 1-5,-2 1 5,-1 0 0,-1 1 0,-1 0 17,-3 0 11,-3 5-6,1-5-5,-3 3-12,2-8-10,0-2 5,0 0-23,0-1-16,-2 1 17,2-3 11,-1 0 11,4-3 28,2-2 11,0-1-11,2 0-135,1-1 29,0-2 16,1 1 29,2-2 16,0 2 0,2 0 17,0-1-5,1 2 10,-1-1 12,5 1-6,-3 0-11,4 1 17,-3 0-6,1 1 6,0 0 0,0 0-12,1 0 1,0 1-6,-1-2 0,1 1-11,0 1-12,0-2-16,1 1-28,-1-1-17,1 1-39,1-1-73,-2-1-90,2 0-145,-2 0-118,1-1-90,-1-1-162,0-2-190,0-2 143,-2 0 0,-2 3 0,-2 0 0</inkml:trace>
  <inkml:trace contextRef="#ctx0" brushRef="#br0" timeOffset="227307">13171 11585 9414,'-5'45'235,"2"-7"-174,9-28 1,1-1-12,1-1 1,1 0-1,0-3 17,1 0 6,0-2 17,-1-1-6,1-2 0,-1 0-6,0-2-11,0-1 6,-2-3 78,3-3-78,-5 1 6,2-3-12,-5 3-11,-1 0-6,0-1-22,-1 0-28,-1 0-22,-2 0-23,-2 1-11,-2 0-17,-2 1 0,-1 0 1,-1 1-7,1 1-5,-1 0-11,1 0-34,0 2-78,1 2-112,0 0-252,1 2-500,1 1 1071,0 2 0,4-2 0,0 1 0</inkml:trace>
  <inkml:trace contextRef="#ctx0" brushRef="#br0" timeOffset="227933">13570 11494 0,'-7'5'0,"2"-1"1768,5-4-816,0 0-790,-39 56 853,30-38-993,-13 13 1,5-2 901,20-18-627,7-3-208,-1-2-10,5-5 2738,-5-4-2638,13-13-151,-10 5 0,10-9 6,-12 4-29,-4 2-16,5-17-17,-8 13 184,3-21-385,-5 14 122,0-4 18,-1 6 16,0 9 28,-2 0 17,1 1 28,-2 2 11,0 0 68,-1-1-7,1 4-4,0 0-18,2 4-5,0 3 106,1 0-45,0 6 12,0 1-6,0 6 214,3 18-209,-2-9 6,3 15-5,-1-16 44,2 9-106,0-8-16,2 6-18,-1-10-11,1-1-16,0-1-74,4 4-425,4 2 83,-2-6-290,1-3-621,-8-10 1332,0-1 0,-3-1 0,-1 0 0</inkml:trace>
  <inkml:trace contextRef="#ctx0" brushRef="#br0" timeOffset="228546">13715 11383 7789,'7'-1'1013,"-1"0"-637,-6 1 431,0 0-1702,-3 57 973,2-35-25,-1 16 1,1-1-37,1-19 245,1 5-262,0-8-5,2-3-1,0-1 1,0-3-1,0-1 856,0-3-777,-1-2 0,1-1-34,-2-3-50,0-2-11,-1-4 5,1-1 0,-1-2 17,0-2-34,0-16-16,0 9-101,0-22 67,1 19-309,1-6 359,1 7 23,2 1 5,1-4 1,0 8-23,4-4-34,-2 12 12,-1 1 33,2 8 56,-6 2 0,1 5 321,-3 2-321,0 2 11,-4 7-27,1-3-6,-3 5-12,2-5-10,-3 6-1,3-5 6,-3 4 6,3-9 5,0-1 6,-2 3-12,2-5-16,-2 2-11,3-6-29,0 0 1,1-2-40,2-1 90,1-1-22,2-1 5,1-1-5,1-3 10,1 1-4,1-1 4,1 1 7,0-1-1,0 0 12,0 1-6,0 0-6,0 1 17,3 1 1,-4 1-7,2 0 6,-3 1 34,0 5 6,-3-2 5,1 5 5,-4-2 6,-1 0 17,0 1 6,-1 1 0,-2-1-12,-2 1-16,-3 1-23,-2 0-34,-3 1-27,-3 0-90,-14 6 39,7-4-347,-8 4 291,10-6-100,3-2-219,3-1-455,3-3-782,2 0 1685,4-2 0,3-1 0,2-1 0</inkml:trace>
  <inkml:trace contextRef="#ctx0" brushRef="#br0" timeOffset="228809">13997 11287 7632,'6'-7'706,"-1"2"-398,-5 5 1742,0 0-1524,-22 75-1997,14-41 1552,-6 13 0,2 1 20,6-13-40,0 1 111,1 2-212,1-10 1,1 1-61,0 16-375,1-16 0,-1 0 268,2 12-56,0-2-73,0-2-89,1-3-175,0-3-1607,1 5 2207,0-12 0,1-3 0,-1-15 0</inkml:trace>
  <inkml:trace contextRef="#ctx0" brushRef="#br0" timeOffset="229312">14119 11810 6837,'-30'37'-14,"0"-1"1,3-3 0,7-5 1405,19-11-1431,2-5 567,2 3-539,2-7 300,2-1-278,2-2 928,1-2-916,2-2-18,1-1 12,0-3-6,-1-2 6,1-3 6,-2-2-7,-1-1-4,0-1-12,-2-1 0,-1-1-12,-2-2-27,0-1-22,0-2-68,-2-1-34,0-1-16,-2-1-22,0 0 21,-1 0 34,-1-1 45,0 1 56,-2 0 40,0 1 22,-1 2 27,1 2 18,0 4 16,0 3-10,0 3 28,0 4-52,1 2 40,-1 5 34,1 2-6,1 5-6,-1 1-22,1 4 112,-1 9-100,2-4-7,-1 8-10,1-7-7,0 1-4,2 10-80,4 1-72,1-2-61,4-4-729,2-7-443,-1-7 469,2 2 0,-8-11 0,-3-2 0</inkml:trace>
  <inkml:trace contextRef="#ctx0" brushRef="#br0" timeOffset="229660">14276 11927 8450,'6'1'532,"-2"0"1238,-4-1-1703,37-32-5,-26 20 19,11-9 0,-3 1-2,-16 13-12,0-3-17,-3 8-145,0 1 22,-2 0 12,-1 4 49,-2 0 12,0 4-11,0-2-17,1 1 6,-1 1-1,1 0-21,0 0-7,0 1-10,1 0-18,0 1 1,2 0-6,0-1 0,1 0-17,0 0-11,3-1-17,0 1-61,4-1-96,0-2-151,2 1-263,2-2-510,0-1 362,0-1 0,-4-2 0,-3 0 0</inkml:trace>
  <inkml:trace contextRef="#ctx0" brushRef="#br0" timeOffset="229896">14613 11747 8142,'0'-3'885,"0"0"1210,0 3-1983,-39 54-3498,27-34 3433,-9 12 1,2-1-497,18-17 533,0 0 804,2-1-838,2 0 1,2-1-18,3-1 1618,2-1-1858,15 2 73,-8-6-90,11 2-219,-16-7-503,0-1 488,-1 0 458,-4 0 0,-2 0 0,-3 0 0</inkml:trace>
  <inkml:trace contextRef="#ctx0" brushRef="#br0" timeOffset="231017">12863 13192 6344,'1'-6'1165,"-1"0"-829,0 6 2017,0 0-2152,-1-38 29,4 26-6,0-29-34,4 37-27,1 2-29,0 1 90,5 7-140,-3 1-28,4 7-17,-5-1-16,0 2 10,-1 3-5,0 0-28,-1 3-11,-1 0-39,2 10 10,-4-6-139,1 27 123,-3-24 6,-3 14-51,-5-15 34,0-7 11,-4 3 45,2-8-12,-1-3 23,0-2 0,-4 2 6,4-5 11,-1 0-6,3-5-39,3-1 22,1-1-27,1-3 33,1 1-23,0-4-5,2 2 0,1-2 45,1 0-11,3 0 10,1 0 7,1 0-1,2 0 68,6 0-45,-2 0-12,4 1 23,2 2-28,-5 2-11,5 0 0,-2 3-28,-5 1 22,3 2-45,-6-1-5,-1 1-23,0 0-44,0-1 28,-2 0-40,2-1-5,-2 0-73,1-1-107,-1-1-139,-1 0-191,2-2-247,-2-1-458,2-2 1338,-2-1 0,-2 2 0,-2 1 0</inkml:trace>
  <inkml:trace contextRef="#ctx0" brushRef="#br0" timeOffset="231347">13264 13267 7162,'1'-5'879,"0"2"667,-1 3-1495,-8 38-566,7-23 560,-4 29 173,9-34-173,2 0 147,5 2-131,-1-4-5,4-1 17,-2-5 300,-1-1-70,11-9-191,-8 3 129,9-13-118,-15 8 6,1-3-29,-5 3-10,-2 0 0,-1 0 27,-1-6-72,-2 4-11,-2-4-18,-1 6 1,-3-2-22,0 1-12,-3 0-17,0-1 17,-2-1-11,0 1-16,-1-1-57,-5-1-134,0 4-1,2 1-94,5 6-56,8 2-1771,3 3 23,2 0 2134,3 1 0,-1-2 0,-2-1 0</inkml:trace>
  <inkml:trace contextRef="#ctx0" brushRef="#br0" timeOffset="231827">13656 13029 7974,'9'-5'644,"-2"1"-376,-7 4 640,0 0-863,-49 46-1452,30-27 1415,-9 8 1,1 1-9,17-13 291,0 6-330,5-6 11,1 3-6,9-5 34,0-5 22,6-1 1100,0-4-1100,1-2 7,2-1-24,1-3 18,0-1-12,-1-3-6,0-2-10,-1-2-6,-1-1 11,0-1 0,-2 0 11,-1-1-6,-2 0 1,-2 0-6,-1-1-11,-1 1-112,-1-7 33,-2 4-11,0-6-5,-1 6-1,-1 0-66,-1-13 117,0 8 22,0-9 34,1 10 17,1 2 17,-1 3 10,0 3 7,0 3-6,0 4-12,1 3 12,-2 3 5,1 4 68,-1 8-56,2 0-1,-1 5 74,2 7-79,0-5-12,0 7 7,4 3-51,0-6 0,2 6-6,0-9-5,0 0-11,2-1-18,0-1-228,11 9 72,-6-12-112,8 5-236,-9-15-588,0-2 1132,-1-2 0,-5 0 0,-2-1 0</inkml:trace>
  <inkml:trace contextRef="#ctx0" brushRef="#br0" timeOffset="232451">13860 12908 6509,'-3'37'106,"-1"0"0,1-4 1,1-5-51,2-12 5,0-1 1411,1 0-1467,2 0-5,1-2-11,1-1 529,3 3-552,-3-6 279,1 1-290,-3-5 929,0-2-889,-2-1-119,0-1 57,0-7 6,-2 0 10,0-6-156,-4-14 84,2 9 0,-2-14 11,4 11 39,-1-1 33,1-1 63,1-12 16,-1 9 73,4-14-56,0 18 51,5-7-57,-2 16 12,2-3-12,-2 8-5,1 0 0,-2 2-17,0 2 16,0 2 12,-1 0 101,0 4-6,-3 7-100,1 0-1,-2 7-27,0-3 5,0 2-17,-1 2 11,-1-1-22,0 2 6,-1-2-1,1-1-5,0-3 6,-2 7-17,1-10-6,-1 4-5,2-10-23,1-2-22,1 1 50,2-3 17,1 0-11,2-1-1,0-2-4,1-2 4,1 1 1,0-1-17,3-1 23,2 1-1,-1 1 17,-1 3-22,-3 0 22,-1 1 34,1 4-6,-2 1 6,0 3 5,-3 1 1,-1 0 10,-1 0 79,-1 6-56,-2-3-16,-1 4 21,-9 0-94,1-4-7,-6 5-10,2-6-6,-1-1-6,-1-1-38,2 0-264,-5-1 33,7-3-145,-1-1-197,8-3-223,3-1-240,2-2 1108,2-1 0,0 1 0,0 0 0</inkml:trace>
  <inkml:trace contextRef="#ctx0" brushRef="#br0" timeOffset="232717">14124 12851 4860,'-14'34'246,"0"1"1,-1 10-1,2-1-184,1 10-45,5-18 0,1-2-12,1 4-33,-2 15-39,3-11-34,-1 9-28,2-15 2314,1-3-2409,0-1 999,0-1-1800,0 7-1344,2-3 2369,0-3 0,0-13 0,0-13 0</inkml:trace>
  <inkml:trace contextRef="#ctx0" brushRef="#br0" timeOffset="233278">14190 13306 9526,'1'-4'644,"1"0"-73,-2 4-622,-48 50 40,33-31-346,-12 11 0,3-1 323,19-15-11,2 1 149,2-1-160,0 0 6,2-2-6,1-1 11,1-1 12,3-1 21,1-3 12,0-3 532,6-2-571,-3-4-22,4-2-29,-4-4 0,1-3 1,-1 0 22,1-2 11,-2-1 33,0-1 18,-1-2-29,2-8-33,-4 5-40,0-6-27,-3 8-12,-2-2 18,0 1 38,-1-1 28,0 0 34,-1-2 28,0 0 28,-1 0 12,-2 2 200,0-11-133,0 15-23,1-5-34,1 19 1,1 2 5,-1 4 28,0 1 22,0 6 6,0 3-6,0 4 34,0 2 269,1 31-314,0-16 1,2 23 2,1-25 0,1-1-76,2 8-45,1-4 1,1 0-90,5 0-1645,1-1 1662,-1-10-22,-2-12-57,0-2-907,4-3-426,-3-3 1507,1-1 0,-7-3 0,-3 0 0</inkml:trace>
  <inkml:trace contextRef="#ctx0" brushRef="#br0" timeOffset="233637">14358 13457 9666,'25'-35'102,"0"0"1,-2 1 0,-7 7-47,-16 19 16,0-1 12,0 5-11,-2 0-28,0 2 0,-2 0-17,1 2-6,-2 1 12,0 3-34,0 2 17,-4 7-17,3-2 0,-2 6 0,3-4 0,0 2-12,2-1 7,0 0-23,1-1-17,1 4 34,2-4-17,5 6-6,0-10-39,6 3-509,9-3 123,-6-5-337,10 1-52,-7-6 0,-9 1 0,2-1 0</inkml:trace>
  <inkml:trace contextRef="#ctx0" brushRef="#br0" timeOffset="233935">14695 13280 9619,'-26'37'106,"-1"1"1,2-4-1,8-7-33,16-14 1399,0 0-1326,6 4 685,4-1-680,2-1 257,5-2-150,4-6-73,9-2-196,-5-1-12,2-3 853,-15-1-919,0-1-51,-1 0 0,-1-3-51,-2 1-38,1-1-46,-2 1-139,-1 0-192,-1 1-312,-2 0-409,1 0-869,-2 1 2196,0 1 0,-1-1 0</inkml:trace>
  <inkml:trace contextRef="#ctx0" brushRef="#br0" timeOffset="250202">17380 10237 6232,'-2'-2'627,"0"0"224,2 2-643,-6-7-108,5 5 12,-5-5-5,5 6 531,1 1-346,-2-2 139,1 1-296,-1 0-18,0 1-33,1 0-16,-1 0-29,0 0-11,0 0 28,-3 2-23,1 0-5,-1 3 23,-1 2-23,3 0 28,-5 5-45,4-3 11,-2 4-16,3-3 11,-1 2 5,0-1-5,1 1 0,-1 0-12,1-1 7,1 1 10,-1-1 40,1 5-29,0-3 6,0 3 6,1-3-17,0-1-11,1 1 0,0 8-28,0-8 5,0 6-5,2-10 28,2 3-17,1-3 22,2 1-16,-1-2-6,0-3 16,0 1-10,1-1 5,1-1 12,-1-1-1,1 0-11,0-2 17,0 0 0,-1-1-17,2-1 6,0-2 0,0 0 0,-1-3 5,1 0 34,0-2-17,-2 0 17,-1-1-5,0 0-6,-2 0-6,-1 0-11,0-1 22,-2 1-27,0-1 5,0 1 11,-1-2-28,-1 2 0,-1-1 0,-1 0 12,-1 0-12,-2-1-11,0 1 6,1-1-1,-2 1 51,-4-9-56,4 8-11,-3-5-23,4 9 12,1 2 0,1 0 10,-1 3 7,-3 0 5,2 2-17,-1-1 0,2 2 12,0 0 5,-1 1 22,0 2-28,0 0-10,1 0-7,2-1-27,1-1-34,1 0-6,0 0-22,1-1-84,0 0 79,1 2-875,5 0 107,0-1-728,4 1 1613,-2-2 0,-4-1 0,-1 0 0</inkml:trace>
  <inkml:trace contextRef="#ctx0" brushRef="#br0" timeOffset="250746">17777 10421 7666,'-8'1'207,"2"-1"-134,6 0 1255,0 0-1172,7 3-27,-1-3-34,6 4-5,-3-4 0,1 1-12,0-1 6,1 1 11,0-1 157,12 1-207,-8-1-17,9 0-11,-12 0-17,-1 0 0,0 0-28,-1 0-23,-1 0-49,-1 0-52,0-1-49,-3 0-90,0 0-101,-1 0-169,-1 0 561,0-1 0,-2 1 0,1-1 0</inkml:trace>
  <inkml:trace contextRef="#ctx0" brushRef="#br0" timeOffset="251146">17892 10328 8829,'38'37'196,"-5"-7"-163,-19-26 1,0 1 664,0 0-681,0 0 5,0-1-5,0 1 223,-1-1-212,0 0 103,-2 0-126,-1-1 379,-2 0-361,-2 1 22,-2-1 39,-2 0 5,-1 1-27,-1 0-1,-2 1 7,-3 4-35,-2-1-22,-4 2 12,-3 0-12,4-2 0,-4 1 0,6-4-5,0 0-12,-4 3 1,4-3-23,-2 2 5,5-4-21,2 1-24,0-2 18,1 0-23,0 0-16,1 0-23,1-1-28,0 2-73,0-2-146,0 1-217,0-1-411,0 2 227,0-2 1,0 1-1</inkml:trace>
  <inkml:trace contextRef="#ctx0" brushRef="#br0" timeOffset="251926">18526 10164 7106,'1'-4'733,"-1"1"931,0 3-1485,-47-1 6,31 3-20,-14-1 1,3 3-32,16 3-16,-2 3-18,4-1-10,1 2-28,0 1-23,1-1-11,1 2-17,1-1-17,3 1 1,0-2-34,2 1 22,0-1-6,1-2 18,2-1 10,2-2 7,1-2-1,2-1-3392,1-2 3387,0-1-6,1-2-73,11-6 39,-8 1 17,8-5 6,-11 5 0,1-5 17,-3 3 3430,4-7-3413,-8 7 5,1-3-11,-3 5 5,-1 1 6,0-1-11,0 2 0,-1-1-12,0 4-156,0 1 179,-2 7 6,1 0-6,-2 7 0,0-1-17,0 1 22,0 2 23,-1 8-11,2-3-6,0 5 51,1 1-51,1-6 6,0 5 39,0-3-39,0-5-6,1 3-11,1-6-6,1 3-5,-1-5 6,1 8-29,-1-10-5,-1 2 0,0-4-12,-1-2-22,0-1-16,0 0-18,0-1-167,-2 0 61,1-2-520,-2 1 75,3-3 1,-1 1 0</inkml:trace>
  <inkml:trace contextRef="#ctx0" brushRef="#br0" timeOffset="252410">18629 10266 8147,'4'0'303,"-2"0"476,-2 0-706,-9 57 16,6-38-11,-2 16 1,1-1-6,4-22 0,1 4-6,1-6 11,2 0-11,3-1-5,0-1 50,6 2-39,-3-4 128,15 1-145,-11-5-5,8 0 5,-11-4-6,0-1 1,-1-2 16,0-1 45,3-4-56,-3 1-17,2-4 6,-5 4-6,0-2-5,0 1 22,-2-2 28,1-5-56,-3 3-23,1-4 23,-3 4 6,-1 1-1,-1-1 12,-2 1-34,-2 0 12,-4-4-6,0 5-45,-14-8-6,8 12 45,-14-3-5,8 8-12,0 0 1,4 2-7,7 1-27,1 0 6,2 0-57,-1 0 40,5 0-68,-1 0-2487,3 0 2605,6 0 0,-4 0 0,5 0 0</inkml:trace>
  <inkml:trace contextRef="#ctx0" brushRef="#br0" timeOffset="253360">19047 10234 8578,'5'4'-93,"2"1"1,-4-2 0,1 1 0</inkml:trace>
  <inkml:trace contextRef="#ctx0" brushRef="#br0" timeOffset="253709">19107 10430 8242,'-3'36'130,"0"0"1,0-1 0,0-5-69,2-17-1,0 5 12,1-7 867,-2 0-878,0-2 318,0 1-324,0-2 155,0 0-167,-2 2 448,0-3-520,0 1-5,1-3-18,-1-1-33,1 0-50,0-2-152,0-1-436,2 0-931,0-2 1653,0-1 0,1 0 0,0 0 0</inkml:trace>
  <inkml:trace contextRef="#ctx0" brushRef="#br0" timeOffset="254734">19418 10244 7867,'2'-2'314,"0"0"661,-2 2-908,-10 45-44,6-28-12,-9 35-6,8-39 7,0 0 4,0-1 7,0-1-1,1-1 1,-1-1 5,1-1 22,0 0-33,1-3-12,0 0 7,2-4 83,1-1-45,5-1-44,-1 0-12,8-2-5,-4 0 5,4 0 6,-4 1-5,2 0 5,-1 1 0,1 1 0,0 0 5,1 0-5,0 0 0,2 0 12,0 0-7,0 0-5,-1 0-11,1 0 0,-1 0-12,-2 0 1,0 0-12,-3 0-72,2 0 16,-4 0-10,0 0-215,-2 1 74,-2 0-319,0-1 0,0 0 1</inkml:trace>
  <inkml:trace contextRef="#ctx0" brushRef="#br0" timeOffset="255025">19539 10244 7240,'-2'-8'711,"1"1"-358,1 7 958,0 0-1981,0 55 832,0-34 2,0 11 0,0 1 20,0-7-66,1 0-90,0-1-17,0-4 6,2-7-17,-1-1 0,-1-2 629,1 0-652,-1-1-27,0-1 16,-1-2 6,1-1 6,-1-1-1,0-2-49,0 0-46,0-2-919,-1 0 1,1-1 0</inkml:trace>
  <inkml:trace contextRef="#ctx0" brushRef="#br0" timeOffset="255275">19694 10245 8606,'3'-5'572,"0"0"890,-3 5-1451,46-11-1293,-30 7 1232,35-8-18,-41 10 378,-1 0-478,-1 1 131,1-1-355,-2 2-185,1-1-202,-1 1 779,1 0 0,-4 0 0,1 0 0</inkml:trace>
  <inkml:trace contextRef="#ctx0" brushRef="#br0" timeOffset="255821">19760 10229 7638,'-3'3'459,"1"-1"841,2-2-1199,-29 51-1587,21-35 1519,-8 13 1,2-3 34,12-18 504,1 3-544,0-3 241,0 2-252,1-3-11,0-1-1,0-1 824,0-1-824,0-1 29,0 0 16,0-2 18,1 0 60,2-1-94,-1 0-23,2 0-16,1-2-7,2-2-4,1 0-1,2 0 0,-2 2-5,2-1 5,-1 1 11,1 0-16,-1 0 11,-1 1-12,0 0 1,-1 1-51,1 0 34,-2 2 16,2 0-5,-4 2 0,0 0 17,-1 2-6,1 1 17,0 8 12,-2-5-7,1 6 1,-3-7-6,0 0 5,0 0 7,0 0 16,0-1 22,0-1 6,-1-1 17,0-1-12,-3 0 1,0-1-12,-2-1 29,-4 2-40,0-2-11,-5 1 28,-4-1 6,-3-1-34,-11-1-56,11-1-6,-1 0-11,13 0-16,1-1-7,1 0-49,2 1-85,2-1-55,2 1-46,0-2-157,2 1-245,3-1-678,2-1 1383,2 0 0,-2 1 0,-2 0 0</inkml:trace>
  <inkml:trace contextRef="#ctx0" brushRef="#br0" timeOffset="256353">20225 10291 8752,'-22'35'-12,"0"-1"1,1-1 0,7-9 11,17-17 6,1-1 5,3-1 12,6-2-18,-2-1-5,3-1 6,-4-2 5,-1-2 28,3-5 17,-3-2-28,0-1 0,-4 1-5,-3 2-1,-1 1 0,-1-2 58,0-3-30,0 3 56,-1-1-50,0 6-22,0 1-51,1 2-61,-1 0 134,1 5 0,0-1 0,0 5 0,0 0-6,0 0-5,1 1-6,0 2-11,1-1-5,1 1-7,1 0 7,1 0-18,0-1-5,2 1-16,0-2-18,1 0-106,6 2-202,2-3-129,0-1-777,0-4 1248,-6-3 0,-5 0 0,-1 0 0</inkml:trace>
  <inkml:trace contextRef="#ctx0" brushRef="#br0" timeOffset="256644">20440 10085 10679,'-5'43'143,"1"-1"1,0-4 0,1-3-110,3 0-56,3 1-6,-1 0-28,3-6 0,0-11 5,-1-2-5,0-1 11,1-1-16,1-3-174,2 4 44,-2-6-94,2 1-147,-3-6-172,-2-1-243,0-2-424,-1-1 1271,-1-1 0,0 0 0</inkml:trace>
  <inkml:trace contextRef="#ctx0" brushRef="#br0" timeOffset="256897">20323 10327 8254,'-3'-1'532,"0"0"588,3 1-946,48-1 0,-30 0-51,37 0-45,-41 0-27,-1 0-7,-1 0-27,4-2-50,-4 1-57,3 0-50,-6 0-437,2 1-1305,-3 0 1882,1 0 0,-5 0 0,-3 0 0</inkml:trace>
  <inkml:trace contextRef="#ctx0" brushRef="#br0" timeOffset="259017">19220 10226 6176,'0'-3'784,"0"0"846,0 3-1530,-5-1-4,3 1-1,-3 0-6,5 1 237,0 0-197,0 1 5,0-1-16,0 2 16,0-1-16,0 1-12,0 0-5,0 2 0,0 0-23,0 2 45,-1 6-78,1-2-17,-1 5 0,1-4 0,0 1-11,0-2 5,0 2 1,0-3-6,0 2 11,0-2-6,0 0 6,0-1-22,0 1 10,1-2-21,-1 1 5,1-2 11,-1 0-5,0-1-12,0-1 0,0 0-10,0-2 10,0 0 6,0 0-6,0-1-10,0-1-46,0 1-1580,0-1 433,-1 0 1209,0 0 0,-1-1 0</inkml:trace>
  <inkml:trace contextRef="#ctx0" brushRef="#br0" timeOffset="259485">19124 10398 6619,'-9'0'632,"2"-1"-44,7 1 1132,0 0-1619,10 1 0,-5-1 39,12 0-90,-10 0-22,3 0 11,-2 0 1,0 0-7,0-1-5,1-1 6,-1 0 11,1 0-6,0-1 11,0-1 12,1 0-23,-1 1 11,0-1-5,0 1-11,0 0-17,-1 0-17,-1 0-6,-1 2-5,-1-1 0,-1 2-17,-1 0-6,-1 0-319,-1 0-749,0 0 1,0 1 0</inkml:trace>
  <inkml:trace contextRef="#ctx0" brushRef="#br0" timeOffset="264710">7477 10233 6064,'-4'-3'672,"1"0"1154,3 3-1625,-5-13-27,3 10 151,-4-12-157,6 13-5,0-1 16,0 0 6,0 1 173,0-2-195,0 2-29,0-1 314,0 2-190,-3 16-124,2-5-22,-2 15-22,2-7-34,1 1-6,0 3-28,0 0-5,1 0 11,0-1-5,0 7-7,1-8-32,0 5-7,0-10 23,0 2 11,1-2-5,1-3 0,-1-5 27,1-4 46,0-2-40,0-1 6,2-2-17,0-1-28,1-4 16,1-1-10,-1-2 16,1-1-5,-2-1-17,1-1 17,0 1-34,-1-1 17,1 0 11,-2 0-11,1 1 28,0 0 23,-2 1-46,1 2-10,-1 0-51,1 3 33,-1 1-10,0 3-1,-1 1-5,0 2 28,1 2 5,-1 2 17,2 8-11,-1-2-5,1 5 5,-2-3-23,1 1 29,0 0 5,1 0-5,1-1 27,-1 0-33,2-2 0,0-1-5,1-3-12,0 0 39,1-3 6,0-1 12,0-2 21,-1 0-27,1-4-12,-2-1 12,1-3-6,0-2 6,-1-2-12,0 0 74,2-7-40,-4 4-12,1-4-4,-5 4-7,0 1 6,-1-1-5,-2 2-17,-2-1-17,-2 1-34,0 1 1,-2-1-23,-1 1 16,0 1-21,-1 0-29,0 1-11,1 0-17,1 2-44,1 1-51,1 3-56,1 1-392,1 2 146,3 4-258,-1 0-549,2 4 1322,2 1 0,-2-4 0,2 1 0</inkml:trace>
  <inkml:trace contextRef="#ctx0" brushRef="#br0" timeOffset="265076">7986 10501 9170,'-7'36'52,"0"1"1,1-3-1,2-6-18,3-15 814,1-1-848,0 0 267,1-1-318,0-1 118,0-1-196,1-1 384,0-2-1325,1 0-303,0-2 1373,0 1 0,-2-4 0,0 0 0</inkml:trace>
  <inkml:trace contextRef="#ctx0" brushRef="#br0" timeOffset="265466">8265 10327 7923,'2'-3'874,"-1"0"1372,-1 3-2167,6 3-29,1-2-16,5 2-23,0-4-28,0-1-11,0-2-22,0 0-74,5-1 40,-5 1-235,7-2 50,-9 4-117,1-1-174,-5 3-292,-2-1-609,-1 1 1461,-1 0 0,-1 0 0,0 0 0</inkml:trace>
  <inkml:trace contextRef="#ctx0" brushRef="#br0" timeOffset="265670">8217 10473 7890,'0'3'1339,"0"0"-46,0-3-1164,49-9-39,-29 4-62,10-1 0,0 0-17,-13 0 0,1 0-33,-2 0-29,-1 0-16,0 1-56,-3 1-73,0-1-162,-2 2-359,0 1-818,-2 0 1535,-1 2 0,-4 0 0,0 0 0</inkml:trace>
  <inkml:trace contextRef="#ctx0" brushRef="#br0" timeOffset="266622">8976 10227 6389,'-7'0'1277,"2"0"846,5 0-1961,-24 11-22,16-4 6,-18 9-17,23-6-12,1 2 68,1 8-129,0-2 0,1 5-17,0-6-11,0 0 0,1-3 0,0 1 0,2-3-5,2-1-7,1-2 1,1 0 0,1-2 11,1-2 6,1-1-12,2-2-11,0-1 0,1-1 1,1-1 10,0-2-5,-1-2-6,1-2 11,-2-1 1,0 0-1,-1-1 17,-2 0 6,-2 0-11,-2 1-1,-2-1-16,-1 0-6,-1 0-16,-1-1-23,-1 1-11,-2-1 5,-1 0 6,-3-1 11,0 1 12,-2-1-12,-1 1-6,-1 0-49,-11-4 38,7 7-28,-8-3 18,10 9-24,1 1-16,0 2-201,0 4 94,3 0-66,0 3-51,4-2-79,2 1-84,1-1-78,1 0-257,1 1 806,0-2 0,0-2 0,1-1 0</inkml:trace>
  <inkml:trace contextRef="#ctx0" brushRef="#br0" timeOffset="266870">9262 10314 8914,'7'-1'791,"-2"1"575,-5 0-873,0 0-723,-9 4-83,6-2-527,-6 3 157,9-4 683,4 2 0,-3-2 0,3 0 0</inkml:trace>
  <inkml:trace contextRef="#ctx0" brushRef="#br0" timeOffset="267227">9513 10095 12578,'-20'35'387,"4"-2"-292,14-14-34,0 1-16,1 1 6,-1 0-46,1 1 23,0 0-5,1 1-18,0 1-5,0-1-17,0-1-39,0 7 0,0-7-5,0 4-62,0-9-62,0-2-39,-1 0-62,1-3-22,-1-1-51,0-1-89,0-2-201,-1-2-1783,0 0 2432,0-3 0,0 0 0,2-2 0</inkml:trace>
  <inkml:trace contextRef="#ctx0" brushRef="#br0" timeOffset="270369">7538 11468 6019,'0'-5'644,"0"1"1871,0 4-2279,-10-17-35,7 12-33,-7-12 6,10 17 22,0 1 325,0 9-281,1 1-66,0 9-56,1-1-34,1 3 22,1 11-61,0-6-6,-1 7-11,0-11 0,0 0 0,-1-1-11,0-2 5,0 0-39,0 4 29,-1-7-7,2 2-5,-2-8 17,1-2-17,1-2 11,-1-2 0,0-2 17,1-2-5,3-1-23,-1-4 5,2-1-5,-2-4 17,1-1-6,-1 0-33,0-3 22,1-1 0,-1-1 6,1-1-1,1-1-5,-1 0-5,0 0-7,0 1 40,-1 0-44,0 1 16,0 2-12,-1 0-10,-1 3-12,0 2 1,0 2-29,-1 3-22,0 0 39,0 2 23,-1 1 22,1 1 22,-1 3-10,0 2-12,0 3 0,0 3 16,0 0-10,0 2 0,2 7-18,0-4 12,1 5 12,1-6-12,0-1-23,3 5 29,0-6-1,2 3 12,-2-7 0,1-1-6,-1-2 12,2-1 27,0-2-11,0-2 12,-1-1 10,1-3-5,-1-1 0,1-4 0,-1-2 0,1-2-17,-1-1 23,0-1 16,-1-2 12,-2 2 23,0-3-35,-3 1-22,0-1-6,-2 0 1,-1 1-29,0 0-27,-7-15-12,2 11 6,-6-11-1,3 15-55,-1 2 22,0 0-33,1 1-35,0 2-43,0 1-24,2 2-105,0 2-141,2 2-1052,-1 1 88,2 1 1390,0 1 0,3 1 0,-1 0 0</inkml:trace>
  <inkml:trace contextRef="#ctx0" brushRef="#br0" timeOffset="271270">8056 11911 9072,'30'-42'302,"-5"7"-212,-20 32-6,1 1 28,2 0-62,-2 1-5,2 1 0,-4 2 5,1 2-22,-1 3 6,0 1-12,-1 2-16,0 1 16,0 2-10,-1 1 4,0 0 24,-1 14-29,-1-10 39,-4 17-22,-1-20 0,-2 5 0,0-8-11,0 0-6,-3 0 0,1-2-5,-1 0 11,-1-1 0,1-1 11,0-1-12,1-2 24,0-1 4,1-2 12,2 0 6,1-2 0,0-2-85,3-1 1,0-1 5,2 0 11,2 0 6,1-1 40,8-3-24,-4 2 29,6-3 146,5 0-18,-1 3 18,11-4-96,-3 4-84,-6 2-45,-1 0-16,-6 3-23,-2-1-134,5 2 73,-3-1-74,2 1-536,0-2-12,-4 1 756,7-2 0,-11 2 0,1 0 0</inkml:trace>
  <inkml:trace contextRef="#ctx0" brushRef="#br0" timeOffset="271671">8558 11609 10914,'31'-11'-78,"-1"0"0,22-6-68,-43 16-67,-1 1-565,2 0 111,-4 1-369,0 0 1036,-3 2 0,-2-1 0,0 0 0</inkml:trace>
  <inkml:trace contextRef="#ctx0" brushRef="#br0" timeOffset="271894">8558 11735 7778,'0'9'1395,"1"-2"-1065,-1-7 813,0 0-875,50-13-1030,-32 8 860,12-2 0,-2-1 48,-15 4 208,-1 0-286,1-1-46,0 1-22,-1 0-39,-1 1-51,0-1-240,2 1 793,-3 2-927,2-1-348,-5 1 812,3 1 0,-5 0 0,1 0 0</inkml:trace>
  <inkml:trace contextRef="#ctx0" brushRef="#br0" timeOffset="274211">9157 11402 7873,'0'-6'952,"0"1"1238,0 5-1669,-7 25-280,5-9-498,-6 22 442,8-15-51,-1 1-32,2 3-41,-1-2-44,0 2 22,0-1-22,0-1 114,0 8-148,0-1 12,0-1-7,0-6-10,1-10-17,0-2-23,1-2-56,-1-1-67,1-2 305,-1-2-377,1-1-12,-1-2-50,-1 0-101,1-2-2734,2-2 3154,-1-1 0,0 0 0,-1 0 0</inkml:trace>
  <inkml:trace contextRef="#ctx0" brushRef="#br0" timeOffset="274666">9324 11502 8058,'2'-4'453,"0"1"746,-2 3-1008,-7 69-102,5-44 1,-2 20 0,0-3-430,4-22 441,0 6 50,3-3-89,0-6 102,2 4-119,1-8 0,0-1 0,1-1-17,1-1 0,1-2 11,0-1-6,1-2 344,1 0-327,0-4 18,0 1 10,1-4 0,-2 0 12,1-3-23,-1-3 0,0 0 6,-1-1 28,-1-1 17,0 0 5,-1-1-22,-2-1-23,0-1-3364,-1 0 3376,-1-1 45,0-7-46,-2 4 12,0-6 6,-1 7 10,0 0-10,0-1 3338,-2 3-3389,0 0 48,-2 2-88,-2 0-4,0 2-12,-2 0 0,0 2-12,-1 0-4,-2 1-1,0 1-11,0 0 5,-2 1-5,0 1 0,-1 2-22,1 1-45,-1 0-62,1 3-39,-1 1-79,1 2-106,1 3-168,0 0-363,1 1-775,1 1 1687,-1 2 0,6-6 0,0 0 0</inkml:trace>
  <inkml:trace contextRef="#ctx0" brushRef="#br0" timeOffset="276009">7843 13014 6277,'-2'44'69,"0"0"0,1-3 1,0-7-20,3-12 0,1 1-5,0-3 744,0 0-733,1-2 6,-1-2 5,0-1 358,0-2-347,0-1 165,0-3-193,-1-2 497,0-1-491,0-2 136,-1-2 307,1-1-382,0-5-66,-1 0-23,2-4-6,0-2-5,-1-2 5,1-1-11,1-1 17,-1-2-16,1 0-1,0 0 11,-1-2 1,1 1 10,0-1 18,0 1 128,3-9-134,-2 11-17,2-4 5,-4 14-16,0 3 11,0 1 6,0 1 16,1 2 0,0 2-5,-1 3 0,1 1-17,1 2 6,-1 3-18,0 1 12,0 1-28,1 3 17,-1-1 0,0 1-6,-1 0 6,1-1-6,0 1 0,0 0 6,0-1 11,0-1-22,1 0 5,1-1 0,-1-1-5,2-2 27,0-2-10,2-1 16,-1-2 0,1-1 12,0-3 16,0-1 6,0-2 5,1 0 90,3-7-90,-3 1 34,3-7-33,-5 2-6,1-2-1,-1 0 1,0-1 6,-1 0 10,0 0 1,-2-1 84,0-7-96,-3 6-22,-1-5-11,-1 6-6,0 0-5,-3-1-6,0 0 11,-3-1-33,0 1-6,-2-1 0,0 1-6,-1 0-33,-6-4-79,-1 1 74,0 3-46,2 4-28,6 7-33,1 2-62,1 1-22,1 1-85,1 0-55,1 1-123,1 2-169,0 0-1820,2 5 2487,-1-2 0,1 1 0,0-4 0</inkml:trace>
  <inkml:trace contextRef="#ctx0" brushRef="#br0" timeOffset="276951">8399 13523 9240,'-17'-4'269,"3"1"-174,14 0-45,1 0 12,2-1 11,0 0-6,2-1 6,0 1 0,1-1 95,3-2-84,-1 0 72,5-2-105,-5 4 5,6-1 0,-4 4-17,-2 3 0,-3 3-5,-4 3-17,-1 7-23,-1-2-5,-2 5 0,-1-4 5,1 0 0,-2-1 1,1 0 10,0-1-5,0-1 12,-2 3 21,-3 2-27,1-2 5,0-2-5,4-6-6,2-4-6,0 1-184,1-1 195,5-3-10,-1 1 5,8-5-6,-4 3 0,3-2-5,-3 3-17,-1 0-11,5 1 17,-4 1 10,4 0 1,-6 2-11,4 3 33,-3-1 0,1 3-5,-3-3 11,-1 1 5,-1 0 17,-1 1 79,-1 3-73,-1-2 11,-1 4 0,-2-4 5,-1 0 1,-1 1-6,-1-1 5,0 1-5,-1-1 23,-1 0-18,0 1-5,-1-1 90,-12 6-79,7-6 6,-7 4-11,10-8-12,1 1-5,1-3-12,1 1 51,-4-2-84,7 0-5,-3 0-40,7-1-61,1-1-34,1-1-17,-1 0-56,1 1-95,1-2-213,0 1-414,2-1-841,1 0 1776,0 0 0,-2 1 0,0 2 0</inkml:trace>
  <inkml:trace contextRef="#ctx0" brushRef="#br0" timeOffset="277529">8619 13160 6742,'-4'0'772,"0"0"2012,4 0-2638,-18 9 184,17-6-201,-14 7-34,22-9-22,1 0-22,3-1-35,1 0-10,1-1-23,1 0 12,0-1-12,-1 0-78,7 0 22,-6 0-22,2 1-45,-6 1-51,-2 0-61,0 0-112,-3 0-106,0 1-91,-2 0-100,-2 1-240,0 2-281,-1 0 334,0 0 0,0-1 0,-1-2 0</inkml:trace>
  <inkml:trace contextRef="#ctx0" brushRef="#br0" timeOffset="277716">8636 13332 8235,'33'-4'28,"1"-1"0,22-3-95,-40 0-34,-4 3 177,6-4-1257,-8 4 1242,0 0 0,-7 3 1,-1 1-1</inkml:trace>
  <inkml:trace contextRef="#ctx0" brushRef="#br0" timeOffset="278305">9150 13032 8405,'0'-6'526,"0"2"1564,0 4-1905,-6 59-107,4-34-770,-1 11 1,0 0 736,3-12 30,0-1-52,0 0-23,0 0 0,0-1-11,0 1-1,0-3-4,1 0-7,-1-2-27,1-1-135,1 1 1121,0-5-1081,1-1 275,0-6-416,0-2-178,0-2-276,1-1-369,2-1 1109,1-2 0,-4 1 0,1-1 0</inkml:trace>
  <inkml:trace contextRef="#ctx0" brushRef="#br0" timeOffset="278710">9320 13126 10332,'-8'39'130,"0"0"1,1-3 0,2-5-25,4-13-10,1-1-1,0 1-6,0-1-16,1 1-17,1-2-5,1-1 5,3-1-6,-1-2 0,2-1 6,0-2-11,1-1 56,6-1-73,-3-3 56,5-1-17,-5-2 12,2-3 16,0-2-34,0-2 181,10-12-175,-9 5 6,7-8 44,-10 3-66,-3 4-12,-1-4-11,-3 6 11,-2 0 6,0 1-17,-1 0 0,-1 0 6,0-7 5,-1 5 6,-1-5 22,-2 6-50,-2-1-1,-1 0-16,-1 0-5,-5-5 5,3 4-23,-3-3-5,4 6-5,0 1-34,0 1-6,1 2-11,-1 1-45,1 3-28,0 0-331,-4 5 136,4 2-192,-2 2-469,4 3-1172,0 1 2185,2-1 0,1-3 0,1-2 0</inkml:trace>
  <inkml:trace contextRef="#ctx0" brushRef="#br0" timeOffset="284533">20951 10166 9106,'-7'3'509,"0"1"-391,4 10-17,1 0-45,0 3-6,0 2-16,0 2-6,-1 0-12,0 2 1,0 0-11,1-1-12,-1-2 12,1 0-6,1-2 11,-1-1 0,2-3 0,-1 0 6,1-2-6,0-2 12,1-2-1,-1-2 1,1-1 16,0-2 45,0-1 39,0-2 11,0 1-10,1-2-68,-1-1-40,2-3-32,-1-1-1,2-2-11,0-1-17,2-2 0,-1 0 6,1-1 17,0 0 10,1 0 1,-1 0 6,1 1-18,-1-1 18,0 2-7,-1 1-16,0 1-11,-1 2-22,0 1-18,-1 2-10,1 1 38,-1 1 1,0 1 33,-1 2 11,0 1 1,0 2-1,0 2 1,-1 2-7,-1 1 7,1 1-1,-1 1 12,1-1-6,0 1 5,1 0-5,1 0 12,1 0-1,2-1 6,1-1-1,2 0 18,1-2 16,1 0-5,1-2 11,-1-1 0,1-3-5,-1 0-1,1-2 28,4-4-50,-5 0 0,3-3 28,-5-1 6,-1 1 0,-1-1 10,-1-2-4,-1 1-12,0-1 5,-3 0-5,0 0-11,-2-1-11,0 1-18,0-1-16,-2 0-5,-4-6-12,-5-9 11,2 5-16,-2-3-146,5 8 62,2 7-79,0-2-62,3 9-1993,1 0 2240,3 7 0,-2-4 0,2 3 0</inkml:trace>
  <inkml:trace contextRef="#ctx0" brushRef="#br0" timeOffset="284928">21370 10483 11665,'0'36'272,"0"1"1,0-3 0,0-6-66,1-14 547,1 0-552,0 0 181,0-2-260,0 1 146,1-2-73,1 3 252,-1-6-420,0 2-17,-1-5-22,0-1-45,-1-1-34,0-2-2095,0 1 1,0-2 0</inkml:trace>
  <inkml:trace contextRef="#ctx0" brushRef="#br0" timeOffset="287204">17380 11508 6467,'-2'-3'678,"1"1"1490,1 2-1989,-24 5-33,17-3-12,-19 4-28,24-3-16,0 0 0,0 2 5,0 0 0,0 2 0,0 2 12,0 2-18,1 2 12,-1 0-17,0 3-34,0-1 6,0 2-5,1 0-6,0 0-12,0-1 6,0 0-11,1-1 0,0 0 17,0-1-17,1-1-5,0-1-1,2-1 23,0-1-28,0-1 5,1 1 6,1-1 0,2 2-17,-1-2 0,4 0-16,-3-4 16,1-1 0,1-2-5,1-1 5,0 0-11,1-3-11,0-1 11,0-3-11,4-5 11,-3 2-6,1-3 12,-5 4 27,3-4-5,-4 3-11,4-8 5,-6 6 1,0-3 16,-3 4-17,-1-1-10,0 1-7,-1-1 18,-1 0-18,0-1-5,-2 1 11,-1-1 1,-2-4-7,2 4 1,-3-4-17,2 7 27,0 0 12,-1 1 0,1 0 0,-2 1-16,1 1-12,-1 0 0,0 1 28,0 1-34,-1 2 6,0 1-6,0 0-10,-1 2 10,1 2 6,-4 4-11,3-1-6,-3 2 17,5-2-11,0-1-6,2-1-11,1 0-56,0-1-22,2-1-34,0 1-56,2-2-23,-1 1-50,1 0-195,2-1-1968,4 2 2432,0-2 0,1 1 0,-4-2 0</inkml:trace>
  <inkml:trace contextRef="#ctx0" brushRef="#br0" timeOffset="287625">17741 11754 10679,'20'1'297,"-2"1"-241,-8-1 0,2 1-28,-2 1-6,1 0-10,0 0-12,0 1 0,0-1-51,7 1-16,-4 0-6,4 0-22,-5-3-23,-1 1-44,-1-2-56,0 0-135,-2 0-202,-1-2-285,-1-1-577,-2 0 1417,-1-1 0,-2 2 0,-1 1 0</inkml:trace>
  <inkml:trace contextRef="#ctx0" brushRef="#br0" timeOffset="287959">17877 11671 9498,'23'19'176,"0"-1"0,19 16-120,-31-28-11,3 3-6,-6-2 1,1 0 32,-1 3-21,-2-1-1,-1 1 17,-3-2 1,-1-1 10,-1 2 79,-3 2-79,1-2 1,-4 2-7,0-4-16,0 1-16,0-1-18,-1 0-11,0 0-11,0 0-17,0 0-22,0-1-190,-3 4 83,3-4-834,-2 5 980,6-8 0,0 1 0,3-3 0</inkml:trace>
  <inkml:trace contextRef="#ctx0" brushRef="#br0" timeOffset="288563">18241 11728 10437,'-17'1'482,"4"-1"490,24-3-899,-3 2-6,6-2 264,-4 2-269,1-1 5,0 1-6,0-1 93,0 1-115,-2 0 382,3 0-426,-4 0-23,1 0-12,-4 1-44,-2 0-16,0 0-220,-1 0-117,-1 0-67,1 0 134,0 0-1304,1 0-197,0 0 1871,1-1 0,-2 1 0,0-1 0</inkml:trace>
  <inkml:trace contextRef="#ctx0" brushRef="#br0" timeOffset="289133">18678 11487 7744,'-1'-8'577,"1"2"-314,0 6 791,0 0-4953,-54 3 4011,36 0-51,-12-1 1,1 2 904,18 3-815,-2 8-67,1 4-112,2 13 0,4-8 6,6 1-12,2-13 12,3-2 3386,2-1-3370,1-3 6,1-2 0,0-2-11,2-1 0,-1 0-6,1-2 6,0-2 5,-1 0-5,0-3 11,0 0 0,-1-1 0,-1 1 6,-1-2-6,0 1 0,0-1 5,-2 0 29,1-4-12,-3 3 1,1-2 16,-2 1-17,-1 3 12,-1-2-12,0 4 12,0 1 5,0 1-5,0 1-130,0 1 130,-1 4 61,-1 7-50,-2 2-6,1 5 23,0-2-12,0 1 45,-1 12-44,1-7 22,-1 9-12,2-9 6,1 0-11,0 1 0,0-2-5,1 1-12,0-1-11,1 0 0,1 6-11,1-7-40,2 12-21,-2-18-29,0 5-162,-1-11 111,-1-4-27,-1 0-1843,1-2-532,0-5 2526,-1 2 0,2-3 0,-2 4 0</inkml:trace>
  <inkml:trace contextRef="#ctx0" brushRef="#br0" timeOffset="289605">18787 11641 7350,'-3'38'95,"1"-1"0,0-2 0,1-8-39,4-19 977,2-1-961,1 0 447,2-1-458,0-2-5,2 0-11,0-3 5,2 0 235,0-2-246,0-1 645,0-3-661,-1 0 21,1-2 156,7-6-172,-8 4 12,6-6 10,-9 6-5,-2 1-6,-1-2 62,0-3-12,-1-15-72,-2 8 6,-2-9-12,-2 16 28,-4-5-33,0 6-1,-2-4 12,-3 5-56,2 3 0,-9-1 11,7 6 28,-3 0-23,3 2-16,-3 1 28,3 0-12,-3 1 1,6 0-28,1 0-12,1 2-22,1-1-17,2 0-39,0 0-45,2 1-44,0 0-796,0 2-482,1-1 1507,0 2 0,0-4 0,0-1 0</inkml:trace>
  <inkml:trace contextRef="#ctx0" brushRef="#br0" timeOffset="290309">19084 11567 6787,'0'0'0</inkml:trace>
  <inkml:trace contextRef="#ctx0" brushRef="#br0" timeOffset="290664">19186 11818 8080,'3'4'750,"-2"-2"2628,-1-2-3237,1 50-1995,-2-33 1933,-1 37-29,0-44 594,-1-2-622,1 0 280,0 0-302,0-1-28,0 0-6,0-1 1021,0-1-1049,0 0-44,0 0 4,0-1-234,-1 1-661,-1 0 180,0-1-752,1-2 1569,1-3 0,2 0 0,-1 0 0</inkml:trace>
  <inkml:trace contextRef="#ctx0" brushRef="#br0" timeOffset="291326">19462 11701 7347,'-7'4'403,"2"0"-235,5-4 1468,0 0-1508,-17 13-10,12-10 112,-12 11-90,17-14 179,0 2-118,2-1 1,0 0-6,2-1-34,0 0-16,3 0-12,0-1 12,3-1-23,1-1 90,18-6-163,-10 4 6,12-4 23,-14 5-12,0 1 12,-2 0-17,-1 1 10,-1 1-16,-3 0-16,-1 0-91,2 1-16,-7 0-56,2 0-337,-8 2-352,-3 0 162,0 0-363,-2 0-735,1-1 1748,2-1 0,2 0 0,1 0 0</inkml:trace>
  <inkml:trace contextRef="#ctx0" brushRef="#br0" timeOffset="291684">19890 11526 10881,'-17'26'252,"1"0"0,-12 16-146,20-30-67,2-3 6,0 0-22,3-4-18,1 0 12,2-1 0,0 1 11,1-2 45,4 1-62,1-1 11,3 0-16,1-2-6,1 1 0,2-1-11,1-1-17,1 0 16,1 0-4,1 0 4,0 0-16,0-1-28,-2-1-89,6-1 50,-6 1-34,4-1-84,-8 0-95,-2 1-218,-3-1-309,0 1 835,-1-1 0,-3 1 0,1 0 0</inkml:trace>
  <inkml:trace contextRef="#ctx0" brushRef="#br0" timeOffset="291953">20005 11512 7537,'-2'6'700,"0"-2"1686,2-4-2089,-3 60-1192,2-38 1010,0 13 0,-1-2 64,2-17 341,-1-1-403,1 0 57,1 12-168,1-10-6,0 7 159,0-12-333,2 2-16,-2-5-12,1 2 586,-1-7-664,0 0-134,-1-2-3888,2-1 4302,-2 0 0,1 0 0,-2-1 0</inkml:trace>
  <inkml:trace contextRef="#ctx0" brushRef="#br0" timeOffset="292209">20149 11571 8651,'4'0'347,"-1"0"976,-3 0-1312,47-17-1486,-31 11 1447,37-13-28,-44 16 381,0 0-510,-1 0 152,0 1-337,-2 1-151,1 0 521,0 1 0,-4 0 0,2-1 0</inkml:trace>
  <inkml:trace contextRef="#ctx0" brushRef="#br0" timeOffset="292621">20179 11554 7929,'-2'7'901,"0"-2"-351,2-5 49,0 0-560,-16 55 1,12-38-29,-5 14 0,2-3 6,7-21-17,0-1 5,1 0 18,0 0 5,3-2 17,0 0-17,2-1 0,4-1-23,-2-1-5,4-1 0,-4 0-5,1 0-18,0 0 18,0 0 10,0 0 1,1 0-6,-1 0 5,0 0-10,4 1-18,-1 1 1,0 0-12,-1 5 29,-5-2 22,0 3 5,-4-2-5,0 2 11,-1 0 78,-1 8-50,-2-6 84,-3 9-61,-1-12-23,-3 2-28,2-3-6,-6 1-22,2-1-11,-4 0-17,3-2-17,0 0-28,0-1-22,1-1-79,1 0-156,1-1-1508,-1-1 1838,2-1 0,2 1 0,4-1 0</inkml:trace>
  <inkml:trace contextRef="#ctx0" brushRef="#br0" timeOffset="293221">20809 11598 7335,'3'-3'874,"-2"0"661,-1 3-1417,-43 16-18,29-9-27,-32 13-11,40-12-23,0 0-17,3 1-22,0-1-5,2 0 5,0-2 17,1 0 16,1-3 74,4 1-68,0-3 17,9 0-39,-5-2-6,4-2-6,-4-2 1,1 0 0,-1-2 10,-1 0 1,-1-2 17,0 1-6,0 0 0,-2 0 5,0 0-16,-1 1 0,0 2-11,-1-1 5,0 3-22,-1 0-23,0 1-156,-2 1 223,1 6 6,-1-1-5,0 5 5,0-1 6,0 0 0,0 2-12,0 0-5,0 1-16,0-1-40,3 4-17,0-4 6,4 3-157,9-2-622,1-5-230,5 1 1048,-3-8 0,-12 1 0,0-2 0</inkml:trace>
  <inkml:trace contextRef="#ctx0" brushRef="#br0" timeOffset="293468">21040 11403 9935,'-4'41'168,"1"0"0,-1-3 0,2-5-61,2-10-51,0-1-23,1 2-33,2-1-28,2 1-28,1-1-39,2-1 145,3 7-241,-3-7-61,3 4-48,-5-12-389,-1-1-474,0-2 1163,-2-3 0,-1-3 0,0-2 0</inkml:trace>
  <inkml:trace contextRef="#ctx0" brushRef="#br0" timeOffset="293684">20939 11685 8444,'-3'-6'375,"0"0"-178,3 6 509,0 0-690,47 0-38,-28-2-12,38 0-27,-42-3-46,1 1-89,-2-1-106,2 0-309,-1 0-783,1-2 1394,-2 2 0,-6 1 0,-2 2 0</inkml:trace>
  <inkml:trace contextRef="#ctx0" brushRef="#br0" timeOffset="294425">21627 11315 7994,'-8'36'119,"-1"-1"0,2-2 1,2-5-36,5-12 848,0 1-837,2 5-67,0-6 306,2 4-295,-1-8 291,7 1-279,-3-7 501,5 1-502,-5-6 6,2-3 129,13-13-140,-10 5-23,10-12 6,-13 10-5,-1-1-12,0-1 6,-1 0-17,-1 0-6,0 0 0,0 0 12,0 0 0,-1 1-1,-1 0 1,0 3-17,0 2-17,-1 2-196,-1 2 112,0 2 5,-2 2 107,1 5 67,-1 9-50,1-2 0,-1 7 0,0-8-6,0 1 17,0-1-17,0 1 17,2-2 28,2 7 73,8 4-95,-2-4 5,6 0 0,-7-10 51,7-1-6,-4-2 5,5-2 202,3-6-218,-7-1 84,8-8-79,-12 3-5,2-3 85,-3-2-102,-4 3-6,0-4-22,-3 4-28,-1 1 17,-1-2-23,-2 1-22,-5-8 17,0 4-6,-4-5 17,2 7 6,0-1 5,0 1-11,0 0 0,1 1-34,1 2-22,1 0 0,0 2-3476,2 2 3364,0 2-364,1 1 218,2 3-39,0-1-677,1 3 144,1 3-575,0 0 1461,0 2 0,0-2 0,1-2 0</inkml:trace>
  <inkml:trace contextRef="#ctx0" brushRef="#br0" timeOffset="294985">22040 11653 10864,'26'-12'117,"0"0"1,17-7-95,-35 20 10,-2 2 29,2 4-40,-3 0-39,0 5 17,-3-2-39,-1 7-22,-2 3 10,-1 0 1,-3 0 22,1-8-6,-1 0 17,0-1 23,-1-1 11,-1-2 5,-1 0 1,0-2-1,0 0-5,-1-1 16,2-1 7,-1-1 16,2-1-17,-1-1 28,3-1 23,0 0-18,1 0 46,2-1-146,1 0-17,0-1 34,3-1 22,1 0 28,3 0 6,2 0-17,1-1 34,1 2 89,7-2-67,-3 1 17,5 0-12,-4 0 12,1 1 1,0 0-30,-1 0-38,1 1-23,-1-1 17,-1 1-202,6 1-11,-6 0-67,3 0-56,-8 0-45,-2 0-240,-1 0-415,-2 1-1003,-1 1 2011,-2-1 0,-1 1 0,-1-1 0</inkml:trace>
  <inkml:trace contextRef="#ctx0" brushRef="#br0" timeOffset="296862">17699 13045 8618,'-45'17'415,"7"-2"-152,29-7-123,3 0 0,-3 3-22,2-1-1,1 1 74,-8 16-147,5-8-10,-4 10 5,7-12 0,0 0-11,1 1 0,1-1-5,0 2 5,1-1-11,0 1-6,1 0 0,0 0-11,0 8 6,1-8-1,1 4 12,0-10-6,1-1 12,2-2-1,1-1 12,2-1-6,2-2 39,10 1-50,-4-5 16,15 2-16,-13-6 5,5-1 18,-7-2-7,1 0 1,0-1 5,-1-1 6,0 0 0,-1-1-1,0 1 1,-1-2 0,-1 0 0,-1-1 5,0 0-11,-2-2-5,-1-1-6,-2 0-17,-1-2 12,0 0-7,-2 1-4,0-2 10,-1 0 0,-1-1 12,0 2-12,0-1 6,-2 1-16,-1 1-1,-9-11-6,4 11 1,-4-7-6,4 13-11,0 1 5,0 2 1,-1 1 5,0 2-12,-1 0 18,1 1 0,-1 0-6,0 1 28,0 0-23,0 0-5,1 0-5,0 0-23,-4 3-12,3 0-27,-1 2-162,1 1 105,3-1-27,-1 2-45,3-1-73,2-1-145,0 1-191,1-1-801,2 0-722,0-1 2128,0-1 0,1-1 0,0-2 0</inkml:trace>
  <inkml:trace contextRef="#ctx0" brushRef="#br0" timeOffset="297593">18081 13299 6355,'-8'0'1109,"2"0"-773,6 0 2123,0 0-2268,-13 2 167,19 1-140,-2 1-156,17 0-40,3-3-33,-5-1-6,1 0-27,0 0-12,0 0-17,1 0-403,11-4 84,-12 0-353,9-2-790,-17 3 687,-2-1 0,-5 2 0,-2 1 0</inkml:trace>
  <inkml:trace contextRef="#ctx0" brushRef="#br0" timeOffset="297894">18219 13197 9694,'34'27'20,"1"-1"1,-4-1-1,-6-5-14,-13-13 5,-1 1 6,-2 0 11,-2 1 11,-1-1 56,-2 4-44,-2-2-1,-1 2-11,-2-4 0,-2 0 1,-3 0-24,-1 0 12,-1 0-22,-2-1-12,-1 0-22,-1-1-22,-1 1-17,1-1-28,-1-1-45,0-1-73,2 0-818,0-3-408,5 0 1439,1-1 0,4 0 0,1 0 0</inkml:trace>
  <inkml:trace contextRef="#ctx0" brushRef="#br0" timeOffset="298194">18561 13241 10370,'33'-1'8,"1"1"1,22-2-132,-41-1-52,-1-1 956,0 1-1324,3-1 95,-5 1-336,3-2-695,-6 1-4619,-2 1 6098,0 0 0,-4 2 0,-1 0 0</inkml:trace>
  <inkml:trace contextRef="#ctx0" brushRef="#br0" timeOffset="298685">19087 12994 8086,'2'-4'537,"0"0"349,-2 4-461,-50-1-296,32 4-280,-39-1 252,45 6-17,0 1 29,2 1-80,1 0-10,1 2-1,0 5-50,3-4 6,1 3-6,3-6 206,1-1-217,6 3 11,3-2 11,3-1-11,3-4-95,0-4 56,-1-2 11,2-1-79,6-8 107,-8 3 6,7-4 16,-12 5 1,-1-1 5,-1 2 16,2-3-4,-3 3 4,1-1 35,-2 0 22,-1 3-62,-1 0-6,-2 1 68,0 2 140,-2 6-101,-1 0 6,-1 6 167,-4 4-134,2-1 12,-3 5-34,3-4 89,-1 16-184,4-12-18,-1 12-27,3-16-17,1 1-22,1-2-241,7 12 145,-4-11-134,6 12-258,-5-17-156,-1 0-796,0-6 1490,-1-4 0,-2-1 0,0 0 0</inkml:trace>
  <inkml:trace contextRef="#ctx0" brushRef="#br0" timeOffset="299057">19234 13110 7996,'3'-3'594,"-1"1"896,-2 2-1451,-5 58-5,6-38-4,-2 15 1,3-2 59,7-18-34,1-1 0,2-5 62,0-5-51,0-2 62,7-3-68,-6-3-10,3-3-1,-4-1 17,-1-2-11,-1-1 23,0-1-7,-1-2 74,3-6-84,-4 3-12,0-6 23,-3-1-51,-4 5 6,1-6-33,-2 8-7,-1 0-16,-1 1-33,-6-6 22,2 6-12,-4-3-22,1 9-5,0 3-23,0 2 0,0 3-16,0 3-34,0 2-68,1 3-918,-2 8-555,3-2 1692,0 4 0,4-10 0,2-1 0</inkml:trace>
  <inkml:trace contextRef="#ctx0" brushRef="#br0" timeOffset="299334">19529 13101 5902,'0'0'0</inkml:trace>
  <inkml:trace contextRef="#ctx0" brushRef="#br0" timeOffset="299593">19549 13340 8270,'2'2'628,"0"0"2475,-2-2-2958,-8 54-38,5-35-71,-3 14 1,1-1-54,1-19-84,0 2-280,0-1 84,0-5-100,0 3-314,0-6-729,0 0 1440,0 0 0,1-4 0,1 1 0</inkml:trace>
  <inkml:trace contextRef="#ctx0" brushRef="#br0" timeOffset="300024">19840 13137 9178,'-6'7'924,"2"-2"-576,4-5 1567,0 0-1702,59-10-196,-36 6-20,11-2 0,0 0-47,-19 3-34,-1 0-62,-1 1-89,-2-1-29,-1 1-139,-2-1-274,0 0-499,-3 0-1127,-1 0 2303,0 0 0,-2 1 0,-1 1 0</inkml:trace>
  <inkml:trace contextRef="#ctx0" brushRef="#br0" timeOffset="300376">20270 12865 11469,'-17'36'52,"0"-1"0,2-2 0,3-7 21,9-17-73,1-1 17,1 0-6,0-2 9,1 0 114,2-1-41,2-1-37,4 0-11,1-2-6,2-1-6,2-1-10,1 0-6,3 0-29,-1 0-4,2 0-52,8-1-184,9 0 124,-6-1-7,2 0-335,-15 1 11,-5-1-275,2 0-415,-6 0 1149,0-1 0,-3 2 0,-1-1 0</inkml:trace>
  <inkml:trace contextRef="#ctx0" brushRef="#br0" timeOffset="300606">20386 12861 8024,'-1'4'594,"1"0"1254,0-4-1467,-3 57-2114,2-34 1904,0 10 0,0 2 816,8 14-903,-2-23-73,5 22 200,-1-22-424,-2-7-437,4 9 197,-4-15-247,0 3-370,-2-9 257,-2-1 813,0-2 0,-2-2 0,0-2 0</inkml:trace>
  <inkml:trace contextRef="#ctx0" brushRef="#br0" timeOffset="300886">20529 12864 9503,'5'0'331,"-2"0"1169,-3 0-1393,53-14-124,-34 10-149,11-4 1,-1 1 81,-16 4 19,-1 1-148,-1 1-1288,6 0 235,-9 0 1266,3 1 0,-9 0 0,-1 0 0</inkml:trace>
  <inkml:trace contextRef="#ctx0" brushRef="#br0" timeOffset="301318">20560 12854 7823,'-11'37'32,"0"-1"0,1-3 0,4-7 7,8-17 852,2-2-863,2 1 11,0-3 23,5 2-34,-3-2 294,4-1-317,-3-2 163,0-1-168,0 0 473,-1-1-518,5-1 11,-3 0 1,3-1 10,-4 1 12,0-1 0,-1 0 0,0 0-6,3 1 11,-2 1 1,1-1-18,-4 1 12,-1 0 0,1 3 50,-2 3 0,-1 2-5,-1 2 16,-2-1 23,0 6-17,0-2 17,-1 3 190,-2 2-84,-1-6 34,0 3 33,0-6 12,-1-1-28,0 0-6,-1-1-68,-2 0-72,0-1-33,-1 0-40,0-2-22,0 0-247,-10 2 79,8-4-95,-6 1-230,10-3-460,1-2-856,1-1 1820,0-4 0,3 3 0,0 0 0</inkml:trace>
  <inkml:trace contextRef="#ctx0" brushRef="#br0" timeOffset="301843">21151 12869 8181,'3'-8'425,"-1"3"-240,-2 5 1311,0 0-1417,-46 16-29,29-6-42,-11 3 1,1 2-20,18-2-12,-1 3 6,6-7 1,1 1-1,2-3 34,0 0 11,2-3 16,0-1 12,4 0-16,0-3-7,3 1 18,4-4-23,-2 0 5,8-6-22,-8 2 12,5-3 5,-7 3 33,8-9-33,-3 5-22,2-3-17,-6 7 5,-4 3-5,0 3 5,-1-1 23,-1 2 11,2 1 0,-2 1 0,1 2-5,-2 2 5,0-1-6,0 3 0,1-1 1,-1 1 44,5 5-61,-3-3 5,3 3-11,-3-6-17,1-1 0,0 0-28,0-1 1,1-1-52,-1 0-60,0-2-158,0-1-341,-1 0-528,0-1 1183,1-2 0,-2 2 0,0-2 0</inkml:trace>
  <inkml:trace contextRef="#ctx0" brushRef="#br0" timeOffset="302116">21258 12650 9100,'5'-7'375,"0"1"-145,-5 6 526,0 0-510,4 55-638,-3-30 543,1 14 0,1 2-84,-2-13 0,2 10 1,2 0-40,-1-9-45,3 10-28,-1-14 4,5 10-217,1-3 129,0-1-22,-1-8-17,-4-11-498,1 0 16,-4-6 58,1 0 592,-3-5 0,-1 0 0,0-1 0</inkml:trace>
  <inkml:trace contextRef="#ctx0" brushRef="#br0" timeOffset="302333">21176 12897 8870,'3'1'538,"0"-1"-84,-3 0-34,55 0-269,-34-1-93,12 0 1,-1 0 9,-14-3-57,-1 1-90,-1-1-77,0 1-180,0-1-1849,4-2 2185,-5 3 0,-1-1 0,-9 3 0</inkml:trace>
  <inkml:trace contextRef="#ctx0" brushRef="#br0" timeOffset="303013">21851 12669 3975,'-2'39'67,"-1"1"0,1-4 1,1-6 2216,1-9-2256,0-6 1126,2 4-1126,-1-8 694,5 1-655,-2-5 2218,5 1-2206,-2-5 129,3-2-90,1-6-107,-2 0-39,6-11-34,-6 5-72,9-17 89,-9 13-67,8-14 22,-7 9 74,0 2-1,-1 2 6,-4 8-45,1 2-12,-2 2 7,1 2-12,-3 2 34,0 1 22,0 1 17,-1 2 39,1 5-16,-1 0-1,-1 3 12,1-2-6,-1 1 0,0 0 39,1 8-34,1-5-10,2 6-6,0-7-17,2 1 16,0-1-10,2 0 5,2-2-5,1 0 33,1-3 0,1-1 6,0-2 22,0-3-11,0-1 0,-1-1 0,0-2 11,-1-1-16,0-4-6,0-1 55,2-7-49,-4 3-1,1-5 1,-6 4-29,0-1 12,-3 0-1,0 0-10,-1 0-7,-2 0-21,0-1-1,-2 0-5,-5-8-17,-6-16 28,4 10-17,-3-7 0,8 23-27,1 2-24,1 2-458,-2-1 196,4 5-438,-1 0 544,2 5 0,1 1 0</inkml:trace>
  <inkml:trace contextRef="#ctx0" brushRef="#br0" timeOffset="303642">22398 12936 8506,'5'0'846,"0"0"1159,-5 0-2000,29-12-16,-19 10-6,22-8-22,-24 17 28,-4-1 22,2 4 17,-4 4-17,-1-2-39,0 5-11,-1-3-17,-2 5 28,0-4-73,-5 13 73,4-15-72,-4 11 77,5-17 12,-2 2 17,4-6-6,-1-2 44,1 0-38,4-1 28,1 0-29,3 0-5,-1 0-17,2 0 23,-3 0-28,2 0-1,-4 2 57,0 3 5,-2 1 67,1 6-27,-3-4-18,0 4 91,-2 0-63,-1-2 62,-1 2 225,-2-1-152,1-3 39,-3 2-5,2-5-17,-2 0 100,-7 1-234,2-3-40,-6 1-5,4-3-29,-22 1-78,14 0 17,-14-1-39,19-1-50,2 0-746,-6 1 381,10-2-229,-6 0-460,11-2-3208,0-3 4379,2 2 0,1 0 0,3 2 0</inkml:trace>
  <inkml:trace contextRef="#ctx0" brushRef="#br0" timeOffset="319788">8761 8659 6137,'6'-8'818,"-1"2"-589,-5 6 818,0 0-963,-19-3 17,12 2-11,-14-2-1,16 3-5,1 0-11,-2 0-17,-1 1-6,1 1-10,-1 1-1,0 2 6,0 1 17,-4 3-40,3-1 6,-3 4-5,4-3-6,0 1 72,-7 11-55,6-6-1,-4 9 63,4 5-74,3-10-5,0 11-6,4-16-11,0-1 6,1 0 5,0-2-11,1 1 0,0 0 5,2-1 1,0 0 0,1-1 10,0 1-10,1-1 0,0-1 10,0 1-4,6 2-12,-3-3 0,5 2-12,-4-5 29,7 2-11,-3-3 11,5 0-6,-5-4 0,1 1 0,1-2 12,0 0-12,0 0 6,-1 0-1,1-2 1,-2-1-6,1-1 12,-2 0-6,0-2 11,-2 1 39,3-6-34,-3 3-5,1-3 12,-5 3-1,0-1 11,-1-1 12,-2 1-17,0-1-6,-1-1 6,-1 0-6,0-1-6,-1 1 1,0-1-17,-1 0-6,-1-1-11,-3 0 6,1-1-1,-2 1 6,0 0 12,-2 1-6,1 2-1,-2 0-4,0 2-7,-1 0-5,-2 1 6,1 1-1,0 1-5,-2 0-5,1 1-1,0 0-22,0 1 11,-1 1-5,1 0-17,-4 1 5,4 1-5,-1 1-23,5 1-5,1 1 0,2 2-6,1 0 0,0 1-44,3 1-90,-1 1-197,2 1-694,0 0 1098,0 3 0,0-6 0,0 1 0</inkml:trace>
  <inkml:trace contextRef="#ctx0" brushRef="#br0" timeOffset="367254">22736 7357 10175,'1'-7'823,"1"2"17,-2 5-560,1 6 376,1 4-325,-1 4-40,1 2-45,-1 0 12,0 1-51,0 1 39,0 1 29,-1 2-23,0 1 45,1 2-45,-1 1-39,1 0-45,0-1 11,0 0-50,0-1 0,0 0-17,0-1-51,1 0-10,0-1-51,0-1 61,-1-2-27,1-2-34,-1 0 17,1-3-51,-1-1 17,1-2-27,0-1-52,0-3-100,-1-2-156,1 0-175,0-3-235,-1 0-3226,0-1 1994,0-2 1994,0-1 0,0 0 0,-1 2 0</inkml:trace>
  <inkml:trace contextRef="#ctx0" brushRef="#br0" timeOffset="367858">22029 8203 7263,'-8'4'341,"2"-1"-128,6-3 2022,0 0-2011,-7 5-22,8-4-1,-3 4-27,12-7-6,3-1 28,3-2-17,4 0-22,5-1 5,3-1 124,22-6-135,-8 1-1017,-12 4 1,0 0 1000,16-5-1,4-1-16,1 0-12,1-1-22,1 0-809,-1 0 770,-1-1 50,-2 0 25,-16 5 1,1 0-20,14-6-592,-17 7 1,-2 1 641,9-3 11,-3 1-661,-3 2 634,-2 0 1115,-3 1-1138,-3 1-40,-2 0-21,-4 0 690,-3 2-708,-3 0 1288,-3 2-1422,1-1 1178,-6 2-1167,1-1 221,-4 2-820,-1 0 235,-2-1-106,0 2-118,-3-2-1075,-4 2 605,1 0-499,-5 2 1647,4 1 0,4-1 0,1-1 0</inkml:trace>
  <inkml:trace contextRef="#ctx0" brushRef="#br0" timeOffset="368776">21931 8498 2095,'-32'21'117,"0"0"1,3-2 0,7-4 2472,16-7-2422,1 1 1120,1-1-1226,2 0 677,2-1-655,3-4 2415,0 2-2437,3-1 5,0 0-22,3-1 5,-1 0 12,2 1-17,0-2 22,1 1-22,1 0 0,0 0 5,-1 1-5,2 0-6,-1 2 6,-1-1 0,1 1-12,0 0 23,-2 0 67,3 3 51,-2 1-51,-1 0 28,-5-1 45,-4-3-11,-1 0 11,0 1-45,-3 0 6,-1 0-11,-2 1-28,-2 0 28,-5 3-90,-6 3-62,-1-2-16,-2 1-34,5-4-23,0-2-16,0 0-18,2-1-71,2-2-24,2-1-133,2-2-757,3 0 376,3-2-125,1-2-340,4-1 1187,1-2 0,0 2 0,-1 2 0</inkml:trace>
  <inkml:trace contextRef="#ctx0" brushRef="#br0" timeOffset="369051">22273 8419 8791,'4'-4'942,"0"0"1085,-4 4-1708,3 55-72,1-17-256,-1-4 1,1 0-37,4-1-173,4-12 38,-2-6-783,13 9 510,-12-13-63,8 3-88,-12-9-108,1-2 712,1-1 0,-5 0 0,1-2 0</inkml:trace>
  <inkml:trace contextRef="#ctx0" brushRef="#br0" timeOffset="369270">22189 8614 10601,'54'-12'401,"0"1"0,-4 0 1,-9 2-397,-20 2-161,7-1-85,-8 2-129,3-1-106,-11 4-112,-2 0-106,-2 0-354,-1 1 200,0-1 0,-4 2 0,0-1 0</inkml:trace>
  <inkml:trace contextRef="#ctx0" brushRef="#br0" timeOffset="369511">22649 8368 11609,'1'39'405,"1"1"0,-1-4 1,1-5-266,-1-13-5706,0-1 5600,1 0 1369,0-1-1481,1-2 489,2 2-758,-1-5-129,2-1-2050,3-6 4092,-4-3-1566,4-3 0,-7 1 0,0-1 0</inkml:trace>
  <inkml:trace contextRef="#ctx0" brushRef="#br0" timeOffset="369830">22819 8381 8035,'6'0'1048,"-1"0"1327,-5 0-1703,8 62-509,-4-40-9,3 16 0,0-2-31,0-23 34,2 3-29,-2-6-21,0-2 22,2-1 22,-1-1 22,1-2 7,1-2 21,-1-1 242,6-7-186,-5 1-27,5-7 67,-5 2-45,-1-1 17,-1-1 5,-1 0 286,1-12-459,-4 9 95,0-15-336,-11 13 0,0-1-117,-7 3 33,0 7-34,-1-1-34,-1 3-77,-2 0-79,0 2-146,-2 2-218,0 1-297,-2 1-258,1 2-341,-2 1 1708,-4 2 0,13-1 0,0-1 0</inkml:trace>
  <inkml:trace contextRef="#ctx0" brushRef="#br0" timeOffset="370422">21724 8401 12399,'-31'43'547,"1"-1"0,1-3 0,9-3-256,23-5-106,2 2-23,2 0-50,2 0 6,7 15-1448,4-4 1274,1 0 39,0-11-5,-6-13-6,0-4 249,9 3-356,-6-6-72,7 0-123,-7-7-113,0-2-173,1-2-152,0-2-228,2-1-259,0-2-566,1-2-502,-1-2 2582,-3 0 0,-9 4 0,-3 1 0</inkml:trace>
  <inkml:trace contextRef="#ctx0" brushRef="#br0" timeOffset="370993">22937 8156 7307,'-1'-7'515,"1"1"-229,0 6 2660,0 0-1786,9 15-365,2-6-431,5 12 23,0-9-74,-3 0-33,0 2-56,0 2 51,5 12-191,-5-6 0,3 9-56,-6-9 17,0 0-6,-1 0-22,-1-1 22,0 1-78,-2-2 39,0 0-17,-1-2 6,-1 0 22,-1-2-106,-1-1-51,-1 0-44,-1-3-96,0-1-123,-1-1-117,-2-1-191,-1-2-1176,-4 0 733,2-3-296,-3 1 1456,3-3 0,2-1 0,2-1 0</inkml:trace>
  <inkml:trace contextRef="#ctx0" brushRef="#br0" timeOffset="371592">23091 8097 8293,'1'-4'280,"-1"2"1496,0 2-1608,29-36 5,-19 27 1,22-27-34,-26 36 6,-1 1-29,0 2-16,-1 3-34,0 2-16,-1 2-7,0 0-10,-1 1 0,0 1-12,0 0 0,-1-1 1,-1 1 5,0-1 17,-1-1-1,-1 0 24,-1-2-12,-1-1 128,-5 4-83,4-5 1,-5 3 15,6-6-5,0-1 17,0-1 168,0 0-124,1-1-5,0 1 454,2-2-549,1 0 16,0-1 68,4 0 56,2-2-101,1 1 34,3-1 5,-2 2-39,2 0 45,-1 0 27,2-1 142,5 2-130,-4-1 0,4 2 28,-5-1 33,0 1-55,0-1 11,-1 1-68,1-1 18,-1 0-90,1-1-1,-1 1-55,2-2-34,-5 1-5,1 0-12,-5 1-234,0 0-91,-1 0-773,-1 0 276,-1 0-270,1-1-370,-1 0-520,-1-1 2016,-1-1 0,1 2 0,0 0 0</inkml:trace>
  <inkml:trace contextRef="#ctx0" brushRef="#br0" timeOffset="373834">23198 7840 7794,'7'-9'611,"-1"2"-398,-6 7 2867,0 0-2968,4-2-5,0 0 78,9-5-90,-3 2-39,5-1 12,-3 1-7,7-3-44,-4 2-28,4-2-12,-7 4-33,-2-1-45,-1 2-50,0 0-336,-1 1 95,-3 1-107,-1 0-100,-3 0-757,0 1 1,-1-1 0</inkml:trace>
  <inkml:trace contextRef="#ctx0" brushRef="#br0" timeOffset="374059">23258 7921 10790,'33'-5'56,"0"0"0,22-4-84,-47 5-34,0 1 109,-2 0-209,-1 0-20,-1 2-159,-2-1-215,0 0-621,0 0-1133,0 0 2310,-1 0 0,0 1 0,0 1 0</inkml:trace>
  <inkml:trace contextRef="#ctx0" brushRef="#br1" timeOffset="384134">22133 10910 7335,'10'2'286,"-2"-1"-107,-8-1 756,0 0-817,-2 9 5,1-6 18,-1 6-1,2-8 313,0-1-111,0 4-157,1-3-6,-1 3-11,0-2 0,0 0-28,0 2-28,0-1-6,0 1-33,0 0-28,0 0 17,0-1 5,0 1 0,0 0 17,1 1 22,2-2 130,2 4-7,6-2-134,0 1-16,4-1-6,-3-3-34,0 1 1,1 0-3410,-1 0 3370,2 0-172,-1 0 206,1 0 10,10 1-10,-4-1 0,8 0-6,-5-2 28,1 0-40,0-1 29,11 1 2726,-9-1-2760,9 0-39,-5 1 11,-8 0 8,6 1-8,-11 1 11,0 1-10,-2 0-18,-1 1-11,4 2 68,-7-1-12,3 1 0,-7-2 523,1-2-534,-1-1 286,0 0-286,0-1 0,-1 0-34,0 1 34,0-1 0,0 0 0,-1 0 6,0 0-12,-1 1 0,0-1 12,0 0 11,-1 0-17,1 1 5,-1-1 7,0 1-29,0 0 17,-1 0-11,1 0 5,-1 0 0,0 1 6,0-1 0,1 1 6,-1 0 0,1 1 27,0 3-16,-2-1 39,2 4-39,-3-2 5,1 1 6,-1 7-11,1-3-17,-1 9-39,0-6 50,-1 4-11,1-3-17,-2 9 17,1-5 17,-1 7-3409,2-8 3454,0 2-482,0 19 386,0-14 34,0 15-11,0-19 5,0 1-16,0 11 22,0-9-2157,1 8 2140,-1-10 1693,0 19-1687,0-15 5,0 16-11,1-21 17,0 0-33,1 9 27,-1-7 142,1 14-136,-1-17-5,0 6 5,-1 9 17,0-12-29,-1 13 24,0-17 3051,-1 0-3080,1 9 0,0-7-17,1 6 29,0-9-18,0-1 649,0 1-626,0 0 11,0-1-6,0 0-5,0 0 23,0 0-29,1 0 363,0-1-357,0 10 17,0-7 5,0 6-16,0-8-3398,-1 0 3392,0 1-6,0-1 12,0-1-6,0 1 0,0-1 11,0 0-11,0-1 45,0 5-34,-1-4-22,0 12 27,0-11 1,0 4-11,1-7 5,0-1 3387,0 0-3365,0 5-3408,1-5 3392,-1 5-17,1-7-6,0-1 40,-1 1-40,1-2 34,-1 1-22,1-1 3369,1 1-3375,-1 1-11,1-1 11,1 1-45,0 5 45,0-5 11,1 6 45,-1 0-56,0-5 0,0 17 6,-1-9-23,1 9 17,0-12 17,-1-2-23,0-7 6,-1 0 0,0 0 0,0-1 90,0 2-79,-1-4 6,0 2-6,0-2-11,0-1 0,0 1-22,0 3 22,0-2 11,0 2-11,0-3-11,1 1-6,-1-1 0,1 1 6,-1 0 22,1-1-11,0 0 0,1 3 17,0-3-17,0 1 0,-1-3-39,0-1 50,0 0 28,0-2 107,-1-1-90,-1 0 0,-1-1 5,-2 1-10,-2-1-7,1 0 12,-3 0 17,-1 0 0,0 0-6,-1 0-16,-1 0-18,1 0 1,-1 0 5,-1-1 39,-20 0-55,12 0 16,-17 0-17,8 2 23,-2 1 28,-9 1-51,10 0 23,-1 0-34,16-1 1,-2 0-1,8-2-11,1 1 0,2 0 22,0-1 6,2 0-17,0 0-11,0 0-11,2 1-17,-2 0-17,3 0-95,-2 1 34,3 0-45,-1 0-73,1-1-51,0 2-77,0-2-74,0 1-163,0-1-205,0 1 1,0-2 0</inkml:trace>
  <inkml:trace contextRef="#ctx0" brushRef="#br1" timeOffset="394951">2650 11446 5919,'0'-8'728,"0"1"-499,0 7 1333,0 0-1371,-5-7-12,3 5-28,-5-5-10,6 7 55,0 0-106,-1 0-18,-1 1 1,-1 1-6,1 0 6,-2 1 11,-1-1 11,-1 1-5,0 0-12,-2 0-5,0-1 0,0 0-17,-1 0-6,1 0-16,-2-1-6,1 2-11,-1-1-12,-1 1 1,0 0-6,-2 1-6,0 1 12,-2-1-6,-1 1 0,-10 3-11,5-3 5,-8 2-11,8-3-16,2-1-6,-2 1-17,2-1-23,-1 0 34,0 1 23,0-1 5,1 1 28,-2-1-16,2 1-1,-1 0 6,2-1 6,0 1 5,-1 0-11,1 0 6,0 0-18,0-1 12,0 0 0,-1-2-5,2 1-6,-11 0 11,8-1 0,-6 1 5,8 0-10,2-1-7,0 1-4,1 0 4,2 0 1,-1 1-6,1 0-5,1 0-6,-4 2 17,4-1 11,-8 3 5,9-3 7,-3 0-7,4 0 1,1-2 16,-3 2-16,3-2 16,-6 0-27,7 0-1,-3-1-11,4 0 6,1 0 0,-1 0 5,1 0-5,0 1 11,0 1-11,0 0 11,1 0 5,-1 0-10,0 0-1,0 0 6,0 1-5,-3 2-7,3-1 7,-3 2-12,2-1 17,0 0 0,0 0-6,-4 3 6,-4 0 12,3-1-12,0 0 0,8-5 0,-1 1-17,-5 3 6,4-2-6,-5 3 6,3-3-1,0 1 7,0 0-6,-1-1 16,0 1 1,0-2-1,0-1 12,-1 0-11,1-1-1,0 0 7,0-1-7,-3 0 1,3 0-1,-2-1-5,6 0 0,0 0 0,0 0 6,-2 0-12,2 0 1,-2 0-1,3 0-11,-4 0 12,3-1-1,-4 1 6,3 0-11,-2 0 22,0 0-5,-1 0-6,-1 0 5,0-1-5,0 0 0,2-1 0,0 0 0,1 0 0,2 0 0,-1 1 0,1-1 0,-3 0 12,0 1-12,0-1-12,-1 0 12,3 0-5,-5-1 10,3 1 7,-4-1-12,4 1 5,0 0 6,0 0-11,1 1 6,-2 0 0,2-1 5,0 2-11,1 0 0,0 0 0,0 0 0,-4 0 0,3 2-6,-3-1 1,5 2-7,-1-1 12,0 1 0,1-1 0,-2 1 0,-2 2 0,2-2-5,-2 3-1,3-1 1,2 0 5,-1 0 0,1 0-6,0 0 6,0-1-6,0 1 6,-4 2 6,0 1-17,-4 4-6,-3 6 17,6-6-6,-2 4-5,8-8 6,0 0-23,-1 5 22,2-2-5,0 3 0,-1 3 5,2-3 6,-1 4 0,0-4 0,1 2 17,-1 8-12,0-4 7,-1 19-1,2-13-838,0 25 843,1-19-5,1-1 1,-1 0-1,2 8-5,0 14-6,0-13 5,1 1-5,0 1 0,0 1 6,0 0-6,0 2-1131,-1-1 1131,1-1 5,0-1 12,-1-2-11,1-1 16,-1 18-22,1-15 5,0-6 1,0 0-11,0 6-1,2 12 0,0-17 1,0-1-2724,1 0 2729,0-1-16,3 15-1152,-1-12 1168,1 12-51,-3-15 45,0-1-11,3 13 29,-2-11-12,1 9-12,-2-14 309,0-1-297,0 1 0,-1-1-11,1 1 2251,-2-1-2257,1 15 20,-2-14 0,0 2 2,0 20 163,-1-13 0,-1-3-168,0 1-11,0 11 488,1-14-488,-1-2 0,0 0 480,0-2-475,0 10 6,0-11-274,0 7 274,-1-13 0,1-1 17,-3 15-11,2-15-1,-2 12-5,2-19 0,0 0 0,0-2 1664,1-1-1670,0-1 286,0-2-291,0 2-29,0 1 29,0-2 418,1 3-396,0-4-22,-1-1 11,1 0-6,-1 0-5,0 2 5,0-4 6,1 2-5,0-4-1,-1-2 0,1-1 6,-1-1 0,1 1 0,0-1 12,0 0-12,0 0 0,0 1 11,-1 0-11,0 1 0,0 4 0,0-2-23,0 3 18,0-2 16,-1 3 17,0-3-22,-2 3 10,2-3-4,0-1-7,0 0-44,1-2 39,0 0 0,2-2 6,1 0-6,0 1 11,1 0-11,1 0 0,0 1 0,1-1 11,0 2-5,1-1 5,0 0-17,6 2 12,-2-3 5,5 2 0,-2-3 0,1 0 12,3-1-1,1 0 1,2 0-7,2 0-4,0-1 4,1-1 18,15-2-40,-8 1-525,10-2 531,-11 2-12,0 0 18,3-1-6,-1 0 0,2-2 0,0 0 11,-2 0 12,0-1 10,-4 1 1,0 0-12,9-1-718,16-2 741,-25 6 0,-2 0 0,-1 1 5,-2 1-11,0 0-5,-1 0 5,-1 1-5,-2-1-12,-1 0 17,-2 0 497,-1 0-496,-2 0 780,-1 1-803,-1 0 16,2 0-38,-4 0-23,2 0-151,-2 2-275,0 2 45,-1-1-353,-1 0 762,-3-1 0,-1-1 0,-1 0 0</inkml:trace>
  <inkml:trace contextRef="#ctx0" brushRef="#br1" timeOffset="396366">22654 10608 7285,'0'-10'801,"0"3"-533,0 7 1329,0 0-1429,2-7 56,-1 7 6,1-4 16,-2 10-39,0 3-16,0 2-34,0 3-17,0 3-6,0 2-39,-1 2-11,0 1-28,0 0-5,-1 0-12,0-2-11,1 1-17,0 5 6,1-7-6,1 2-5,0-8-12,2-2 6,-1-1 0,3-1 22,2-1-55,-1-2-12,1-2-28,-2-3-39,-2-1-50,1 0-57,-2 0-100,1-1-174,-2-2-212,0-2-366,0-1 1071,0-1 0,-1 2 0,0 1 0</inkml:trace>
  <inkml:trace contextRef="#ctx0" brushRef="#br1" timeOffset="397026">22945 10587 9940,'-47'8'196,"8"0"-179,35 1 0,0 0-6,1 1-17,0 0-11,1 1-89,1 8 72,1-7-16,3 5 11,1-9 11,2-1 17,2-2 11,0-2 0,1-1 0,-1-2-6,1 0 12,0-2 27,2-3-27,-4-1 16,1-3-11,-4 3-11,-1-2 12,-1 0-12,-1-1 0,0 1 5,0-1-5,-1 0 11,0 1-5,0-1 0,0-1 10,-1 2 7,0 0 10,0 3-16,-1 2-6,1 1-11,0 1-5,-1 1 5,1 0 5,-1 0-5,1 1 0,-1 1 23,1 1-12,0 2 0,0 1 17,1 0-28,0 1 28,0 2-5,0 0-7,0 1 1,0 2-17,2 1 0,0 0 0,1 1 11,0 0-5,0 1-12,3 8 6,-2-5 0,2 5 6,-1-7 0,-2-1-12,1 0 6,-1-2 6,0 0-1,0-3 12,-1 0 5,0-2 18,-1-1 16,-1-2 22,0 0-5,-1-1 39,-3 0-95,-1 0-34,-4 0-11,-1 0-23,0-1 1,-3 0 0,0 1-6,-1-1-12,0 0-72,0-1-112,3-1-235,0-1-617,3 0 1104,1-2 0,4 2 0,0-2 0</inkml:trace>
  <inkml:trace contextRef="#ctx0" brushRef="#br1" timeOffset="397519">23054 10643 8354,'5'-2'364,"-1"1"785,-4 1-1087,23 49-1,-14-32-27,4 11 0,1-1 61,-9-17 22,1 0 1,-1-1 16,1 0 23,-1-2 6,0-1-7,-1 0 152,1 1-61,-1-2-90,0 1 11,-3-3 33,0-2 696,-1 0-852,-3-3 22,0-3-62,-1 0-5,0-3 12,2 2-12,0-4-17,1 2-11,0-4 0,1 5 0,0-2 5,0 1-111,3-8 61,0 6 17,2-6-89,2 4-57,4-6 140,-1 3-22,2-2-163,0 5 85,-4 3-51,3-1-5,-5 4-337,2-1 169,-1 3-107,0-1-168,-3 3-275,1 1-760,-2 0 1696,0 1 0,-1 0 0,-1 0 0</inkml:trace>
  <inkml:trace contextRef="#ctx0" brushRef="#br1" timeOffset="398094">23211 10667 7235,'2'-3'537,"-1"1"853,-1 2-1278,15-11 11,-9 8 146,14-8 33,-12 15-156,0 0 10,0 3 18,-4-1-12,1 1 29,-1 0-1,0 2-22,-1 0-5,0 1-23,0 0 95,1 8-134,-3-4-23,2 3-5,-1 1-40,0-6-10,1 3 16,0-2-33,0-3 10,0 1-10,-1-4-6,0-1 6,1-1 16,-1 0 17,1 1-56,-1-2-22,1 1-34,-2-3-5,0 1-51,0-2-4105,-1 0 4234,1-4 0,-1 2 0,1-3 0</inkml:trace>
  <inkml:trace contextRef="#ctx0" brushRef="#br1" timeOffset="398641">23562 10586 9336,'-4'57'207,"1"-12"-5593,3-20 5459,1-10 1409,1 4-1426,1-7 937,5 9-965,-3-8 28,4 5-23,-3-10 3399,0-2-3382,0 0 84,3-2-55,-1-1 16,1-1-5,-2-2 117,8-4-151,-6 1 5,5-4 12,-8 2-6,0-1-5,-1 0 0,-2-2-34,0 0 5,-1-1-10,-1-1-7,1-1-4,-2 0-1,1-1 11,-1-6 1,0 5-18,0-4 6,-1 6-22,0 0-6,-2 1 1,0 1-18,-1 1-16,-1 1 5,-1 1-17,0 0-61,-7 1 84,4 2 0,-5 1-12,7 2 12,1 0-79,-2 2-100,0 1 56,1 2-12,2 0-22,3-1-11,-1-1-28,2 1-29,0-1-60,0 0-86,1 0-105,0 0-241,0-2-515,2 2 1271,0-2 0,0 0 0,-1-1 0</inkml:trace>
  <inkml:trace contextRef="#ctx0" brushRef="#br1" timeOffset="399058">23720 10620 6831,'7'-2'857,"-1"1"-527,-6 1 1704,0 0-1939,18 29 0,-12-18-5,15 23 5,-17-25 96,3 6-119,-2-5 68,5 9-89,-4-8-12,1 3-11,-1-5-11,-2-2 0,1 0-1,-1-1-16,0-1 0,-1 1 12,0-2 4,0 0-4,-1-1 38,1 1-16,-1-2 44,1 0 28,-3-2 208,1 1-297,-1-5 16,0-1-27,-1-3-6,-1 1 0,-1-2 0,1 0 0,0-2 6,1 0 5,0-1-11,1-1 5,-1 1 46,3-5-40,0 3 0,1-3-33,2 6 5,0-1 17,0 1-17,1 0-5,0 1-23,0 0-17,0 2-22,0 1 23,-1 0-23,1 2-17,0 1-22,1 0-62,-1 1-73,1 0-100,-1 0-101,2 1-152,-1 1-302,1 0 913,0 1 0,-3 0 0,-1 0 0</inkml:trace>
  <inkml:trace contextRef="#ctx0" brushRef="#br1" timeOffset="399801">24057 10709 7195,'3'6'555,"-2"0"-264,-1-6 1686,0 0-1842,28 5-34,-18-5 33,25 1-84,-26-5-5,2-2 6,0-3-18,-3 3 6,0-3 1,-2 2-18,-1 0-11,-1 0-5,0 1-6,0-1 5,-2 0-5,1-1 0,-1 1 28,-1-1-16,0 1 10,-1 1 0,1 1 18,-2-2-18,0 3-16,-1-1-12,-1 2 12,0 1-12,-2 1 0,0 1 6,-1 0-5,0 0-12,0 0 11,0 0 12,0 0-12,0 1 6,0 0-11,0 2 6,0-1-18,1 2 6,-1-1 12,1 0-46,-1 1 46,1 0-23,0 1 0,-2 3 5,1 0-83,-4 10 84,5-7 5,-2 8-6,4-3 23,0-4-5,1 4 10,-1-6-5,2 1 0,-1 0 6,2 3 0,-1-3 5,2 2 0,1-4 0,0 0 12,3-1 5,0 0 0,0 0 16,1 0-10,0-1 11,0-1 5,0 0 1,0 0-1,0-2-5,1 1-6,-1-1 17,1-1-17,0 0 12,0-1-7,0-1-10,1 0 0,0-1-6,0 0 22,5 0-33,-2 0 0,2 0 11,-3 0-12,-1 0-4,2 0 4,-1 0 7,4-2-12,-3 0 0,4-1-16,-2 0 10,-4 1-5,3-1 0,-2 0-11,-2 0-23,0 0-33,-3 2-22,-1-1-203,0 1 74,-1 0-420,1-1 22,-2 1-908,0 0 1524,0 0 0,-1 1 0</inkml:trace>
  <inkml:trace contextRef="#ctx0" brushRef="#br2" timeOffset="412676">1878 6677 9195,'-8'-22'1238,"2"4"-908,5 15-5,0 0-17,0 2 818,0-1-874,1 7-17,0 1-22,1 7-50,1 1-35,0 3 12,2 2 0,0 1-11,0 1-56,0 1 50,2 0-22,0 0-17,2-1 17,0-1-51,0-1 1,1 0-18,-2-1 6,1 0 12,2 4-62,-3-5 22,1 2 0,-3-6-11,0-3 28,-1-2-56,-1-1-6,0-2-33,-1-1-118,0-1-106,0-2-185,0 0-218,-1-1-559,1 1 0,-1-1 1</inkml:trace>
  <inkml:trace contextRef="#ctx0" brushRef="#br2" timeOffset="413803">1912 8642 10578,'-4'-55'656,"1"11"-556,9 37-38,2 0 22,5 0-67,-1 2 56,8 2-40,-7 2 18,9 5-23,-10-1-12,4 5 12,-7 1 12,-1 0-40,-1 3 16,-1 1 7,-2 2-12,-1 2 23,-2 11-34,0-6-237,-3 9 254,-1-8-17,-3-1 0,-1 0 6,-2-1 5,0-1 6,0-1 11,-1-2-3336,1-2 3324,0-2 18,1-3 72,-1 0-38,3-5 100,-1-1 29,5-4-135,0-1 3347,2-2-3392,0-1 5,2-1-5,1-1 0,1 0 5,3-1 12,0 0-12,2 0 12,1 0 10,0 1 7,2 0-12,1 1-5,1 0 5,0-1-11,1 1 17,2-1 5,0 0-44,1 0-12,0 0-22,2 0-56,1 0-73,-1 0-123,1 2-2358,15 1 1790,-12 3 0,2-1 0,-17 2 0</inkml:trace>
  <inkml:trace contextRef="#ctx0" brushRef="#br2" timeOffset="415151">1202 10433 6428,'-8'-3'1003,"2"1"-718,6 2 1642,0 0-1736,5-29-7,1 17-4,5-22-7,2 25-33,1 1-11,1 1-17,-1 2-28,1 0-22,-2 2-6,1 1-12,-2 2-10,0 0 0,-1 2-1,-2 2-22,-1 4 23,-2 2 39,-1 8-45,-2-2-17,-1 8-22,-4-6 0,0 2-1,-4 0-16,-4 10 12,-3 1-1,-1 0-357,1-5 351,4-9 18,1-3-7,1 0 7,0-3-6,3-1-17,0-2 0,2-2 346,0-2-346,2-2 28,0-1 28,6-3-23,-2-1 7,6-3 21,1-3-33,-1 2 0,4-2-11,-3 2-11,0 0 22,1 0 0,-1 1 0,1 1 11,0 0 0,11 2-5,-9 1-1,7 2-5,-12 3 23,-1 0-18,0 4 23,-2 1-5,0 1-7,-2 0 18,-2 2 16,0 0 34,-2 0 6,-1 0 16,-1 0 40,-3 1 5,-3 0 17,-2 1 11,-2 0-32,-2 2 4,-3 1-22,-2 1-23,-1 3-459,-3-1 476,-2 0-22,0-1-28,-1-1-12,0-3-38,2-2-46,1-2-27,3-3-73,2-3-96,4-1-100,2-1-202,3-1-258,2-2 108,2-3 671,2-1 0,1 1 0,1 2 0</inkml:trace>
  <inkml:trace contextRef="#ctx0" brushRef="#br2" timeOffset="416468">1822 15874 10041,'-19'-27'537,"0"0"1,1 0 0,4 6-186,12 16-9,-2-2-91,3 5 352,0 11-413,0 1-1,0 12-16,0-1-79,1 4 0,-2 2-28,2 1-22,-2-1 39,0 1-11,0-2-34,-2-1-5,1 0-23,-2-2 17,-3 8-6,1-9 18,-3 6 32,3-13-21,-3 5-12,3-7 11,-1 1-38,3-8 72,0-1-196,2-3 39,0 0-162,2-2 212,5-3-16,-1 1 39,5-2 11,-1-1 17,2 1 129,14-4-129,-7 3-56,11-3 6,-11 4 10,1 1 24,0 0-24,1 0 12,0 1-78,9 0 33,8 1 17,-7 0 17,2 2-135,-18 1-100,-1 2-689,1 4 251,-4-2-128,0 2-162,-5-2-141,-1 0 1115,0 1 0,-2-4 0,1 0 0</inkml:trace>
  <inkml:trace contextRef="#ctx0" brushRef="#br2" timeOffset="416863">1977 15879 10335,'-4'46'302,"1"1"1,-1-5-1,2-2 242,3 12-382,1-10-78,2 14-25,-2-27 0,0-1-20,2 16-11,1 12 17,0-4-34,-1-15 34,2 9 27,-3-19 1300,1-4-1260,-2-3-28,1-2 45,-1-3 421,-1-2-444,1-2 248,-1-3-242,0 0 702,0-3-657,-1-1-141,0-2-542,0 0-589,-3-9 275,2 3-179,-2-6-191,2 4-224,0 0 1434,1-3 0,0 5 0,0-2 0</inkml:trace>
  <inkml:trace contextRef="#ctx0" brushRef="#br2" timeOffset="419051">3215 15358 9362,'-33'-20'650,"-3"9"-544,21 17 845,-12 10-889,11-4-34,-5 5-12,7-4 7,1 2-12,1 1 11,2 1-33,1 0 0,3-1 279,0 1-285,2-2 146,2 1-162,0-2-1,2-1 6,3-1 445,0-1-445,4-1-84,11 4 79,2-7 27,4 2 34,6-19-22,-15 2 27,8-10-33,-11 4 11,4-9-16,-3 4-18,3-7-3402,-6 7 3374,1-1-164,-2-1 114,0 2-11,-2-1-17,-2 1-5,-1 0 0,-3-1 22,1 1-84,-3-9 100,-1 6 7,-1-6 38,-3 9 18,0 1-1,0 0-5,-3-8 11,2 7 28,-2-5 17,3 8 22,0 1 3422,-3-4-3057,-2 0-90,2 3-186,-1 5-32,6 9 16,1 2-68,1 1 18,1 2 44,1 3 46,0 5-7,1 1 6,2 5 186,4 13-135,0-4 16,3 12-1466,-2-6 1383,1 1-2909,1 4 2847,-1 0 39,8 17-954,-1-1 830,1-1 35,-2-10 10,-5-19-33,-1-3 869,-1-4-880,-1-3 2932,0 2-2910,-3-6 1444,1 2-1730,-3-4-38,-1-3-118,0 0-147,-1-3-1326,1-1 22,1-1 1882,1-2 0,-1 2 0,0-2 0</inkml:trace>
  <inkml:trace contextRef="#ctx0" brushRef="#br2" timeOffset="419418">3429 15347 8472,'7'-3'594,"-1"0"-252,-6 3 996,0 0-1209,-7 55 28,5-28-129,-2 5 0,1 0-17,4-12 23,0-8 5,5 3 17,-1-6-28,3 2 45,-1-6 5,0-2 17,1-2 6,1 0 62,5-6-147,-2 0 40,3-5 17,-2-3-34,-4 1 6,1-3-11,-5 5-6,-2-1 5,-1 0-5,-1-1 0,-1 0-16,-2 1-24,-4-7-44,-1 6-28,-4-3-56,1 7 6,0 2-17,-2 2 11,-2 2-6,0 1-5,0 2-34,1 1-28,0 1-39,1 2-44,2 0-68,1-1-146,3 1-191,1-1-598,3 0 1299,1 0 0,1-1 0,0-2 0</inkml:trace>
  <inkml:trace contextRef="#ctx0" brushRef="#br2" timeOffset="419875">3612 15346 8086,'-3'39'99,"0"0"0,0-3 0,1-6-37,2-16 1111,1 0-1145,3 3 390,1-5-390,3 0 205,-2-6-194,2-3 719,4-2-708,-3-2 0,3-3 1,-4-2-1,0-2 1,0-1 44,4-13-45,-3 2-5,2-5-39,-6 6-23,-2 6 6,-1 0-51,-1-5 34,1 5 6,-2-3-6,1 6 16,0 1 12,-1 2 6,0 0 16,1 3-38,-1 0-29,0 3-62,1 0 113,-1 6-6,0 0 11,0 10 0,-1-3-5,1 5-6,1-3 0,-1 15 0,2-11-6,1 10 6,1-15-5,0-1-6,2-1-17,-1-1-6,0-3-33,2 0-56,-2-2-23,0-1-72,1-3-62,-1 0-107,-1-1-240,1-3-516,0-1 1143,1-4 0,-3 4 0,0-1 0</inkml:trace>
  <inkml:trace contextRef="#ctx0" brushRef="#br2" timeOffset="420368">3865 15055 7604,'2'-7'930,"0"2"-538,-2 5 936,0 0-1132,3 60-470,-1-34 374,1 16 1,1 1-576,2-15 520,0 8-305,4 11 260,-4-18 6,5 15-6,-5-24 0,0-2-17,0-2 11,1-2 315,-1-4-281,0-2 637,-3-6-586,-1-1 353,0-1-365,0-3-39,-2 0-16,1-8-96,0-7 22,0 2-33,0-5 11,1 9 0,0-1 0,0 2 5,1 0-55,2-3 89,0 4 23,1-2 11,0 5 5,0 1 6,0 1 0,1 1-6,-1 0 12,1 2-6,-1 1 6,1 0 5,-1 1-11,0 2 17,-1 2-1,1 4 1,-2 1 17,1 1-6,-1 2 17,1-1 5,-2 1 107,1 4-56,-1-4 27,-1 2 24,-2-5-12,0-2-28,-2 0-17,-3-1-39,-2 0-28,-2 0-45,-2 1-22,-2-1-118,-9 3 45,6-3-73,-6 1-78,9-4-95,1-1-85,1-1-139,3 0-287,2-1-592,2-2 1461,2 0 0,1 0 0,1 1 0</inkml:trace>
  <inkml:trace contextRef="#ctx0" brushRef="#br2" timeOffset="420950">4133 15051 7968,'8'-4'577,"-2"0"-247,-6 4 1866,0 0-2022,10 58-1050,-7-33 943,3 10 0,0 1 73,-4-13-6,1 1 85,2 12-158,0-8-5,2 9 12,2-2-35,-2-9-33,4 6 248,-4-11-248,5 4 40,-3-8-6,4 3-6,1-8 5,-3-5 7,3 0 38,-3-5-22,-1-1 785,0-1-785,1-1 28,-2-2 56,6-5-56,-4 0-67,2-3 78,-3 0-17,-2 0 1,0-1 21,-2-1-27,0-1 11,-1 0-28,-1-2-17,-1 1-16,-1-1-34,0 0 11,-1 0 33,0 1-10,-1 1-1,-2 0-33,-3-2 11,0 3-11,-3 0 11,0 6-23,1 3-61,-6 1 62,4 2 11,-7 7-12,8-1 12,-2 7 45,4 3-46,2 4 12,0 1 0,3-1 12,2-5 32,2-1-77,0 1 66,4-3 40,4 4 34,-2-5-23,5 1 28,-3-6 39,1-1 73,1-1 11,1-2 0,0 0-50,0-3-56,1 0 0,-1-3-45,0 0-40,0 0-88,4-3-96,-3 0 28,-1 1-101,-6 0-22,-4 4-152,-2 0-27,-1 1-241,0-1-236,-3 0-280,0 0 1171,-7 1 0,5 1 0,-3 0 0</inkml:trace>
  <inkml:trace contextRef="#ctx0" brushRef="#br2" timeOffset="422275">4931 15258 9587,'-26'-6'2078,"2"3"-1759,20 6-22,-1 4-73,3-1 17,1 4-22,0 2-18,1 1 18,1 3-18,-1 2 18,1 1 173,2 11-258,0-6-425,1 10 392,-1-9-28,0 0-12,1 2 12,2 11-123,-1-9 50,2 8-11,-2-12-85,0-2 18,-1-2-34,0-2-62,1-2-5,-2-3-90,0-2-190,-2-3 274,0-1-566,-1-3-184,-1-2-101,0-1-365,-2-2-1052,0 0 2453,0 0 0,2 0 0,0 0 0</inkml:trace>
  <inkml:trace contextRef="#ctx0" brushRef="#br2" timeOffset="422595">4835 15217 10505,'31'2'190,"-1"0"0,21 5-89,-45 3 6,1 1-18,-2-1 294,1 1-288,-2 0 94,0-1-93,-2 0 46,0-2-63,-2 1 154,0-2-171,-1-1-6,-2 1-90,-5 1-44,0-1-40,-3 0-443,-6 1 265,5-4-40,-5 1-17,8-4-45,1-1-67,1 0-128,0 0-265,3 0-631,1-1 1489,1 0 0,1 0 0,1 0 0</inkml:trace>
  <inkml:trace contextRef="#ctx0" brushRef="#br2" timeOffset="422969">5070 15222 7744,'0'39'168,"0"0"0,-1-5 0,2-7-84,4-13 1184,0-6-1206,0-1 454,2-2-448,-1-1 232,2-3-233,0-1 716,1-1-727,-1-1-6,1-1 1,0-3-1,0 0 17,0-1-5,-1-1 5,1 0-16,-1 0-7,-1 0 1,0-1-6,-2 1 12,-1 0-18,-1-1-16,-2 1-6,0-1-11,-2 0 0,-1 0-11,-2-1-84,-9-6 22,3 7-28,-7-5-33,6 10-51,-1 0 0,0 1-78,0 1-34,0 1-83,2 1-96,1 0-163,1 0-291,1 1-879,2 0 1809,1 1 0,2-1 0,2 0 0</inkml:trace>
  <inkml:trace contextRef="#ctx0" brushRef="#br2" timeOffset="423297">5204 14952 7727,'0'-4'566,"0"0"1787,0 4-2157,12 64-2870,-5-38 2769,1 13 0,0 0 68,0-14 569,0 2-609,-1 1-28,1 0-22,-1-1 39,5 11-78,-2-10-12,3 5-11,-3-12-22,-1-4 22,-1-1 480,-1-2-547,-1-3-3031,0 1 2880,-2-4 945,-1 0-1086,-2-4-28,-1-3-494,0 0 0,-1-1 0</inkml:trace>
  <inkml:trace contextRef="#ctx0" brushRef="#br2" timeOffset="423750">5337 15322 6798,'6'4'604,"-1"0"-374,-5-4 1193,0 0-1356,42-7 12,-28 2 5,33-6 5,-41 4 12,1-1 118,1-4-91,-2 2 119,1-8-18,-5 3-128,1-1-34,-3 1 17,-3 2-56,0 3 6,-3-2-12,0 5 1,0 2-34,-1 1 11,1 0 5,-1 2 12,1 1 22,-3 1-16,2 2 5,-2 1 11,3 2 6,1 2-6,1 2 17,0 1 11,1 2 11,1 0-5,1 0 0,1 1-45,-1 1 34,3-1-12,0 0 0,1-1 40,3-1-23,0-1 23,1-1-6,2-2 11,1-1-11,1 0-28,3-3 0,0 0-50,1-2 10,0-1-44,-1 0-106,1-1-180,-2 0-190,-1-2-324,-3 0-820,-1 0-810,-3 0 2458,-1 1 0,-2 0 0,-2 1 0</inkml:trace>
  <inkml:trace contextRef="#ctx0" brushRef="#br2" timeOffset="425096">3057 16057 5930,'-1'-3'403,"-1"1"1764,2 2-1982,-13 2-6,7-2-5,-11 3 112,7 0-140,2 1-1,-5 2-10,4 0 5,-2 1-17,0 1-17,-1 1 29,1 1-29,-1 0-16,2 1-6,0 0-12,1 0-4,1-1-24,2 0-16,1 0-16,3 0-7,0 0-5,2-1 6,0 0 22,2 0-23,1 0 18,3 0-6,0-1-1,1-1 7,4 1-12,-1-4 0,4 0 6,-4-3 0,0-2 11,1-2-28,4-5 0,-2-1-11,2-3 22,-5 2-17,0-1 1,-1 1-1,-1-1-11,-2 0 17,0 1-11,-3 0 11,0 1 6,-2 0-1,0 1-5,-1 0 6,0 1-12,0 0 6,-1 1 6,-1 1 5,0 0 0,-1 0 0,1 2 1,-1 1-1,1 0-6,1 2 18,-1 1 10,2 3 23,-1 3-16,1 2 10,0 3-5,0 1 5,0 1 17,0 1-16,0 1-12,0 1-11,1-1-17,1 0 0,1 0 6,1-1-17,0-1-5,1 0-23,0-1-17,1-1 0,0-2-45,-1-2-61,0-1-90,0-1-106,-1-2-162,2-1-421,-1-2 930,1 0 0,-2-1 0,-1 0 0</inkml:trace>
  <inkml:trace contextRef="#ctx0" brushRef="#br2" timeOffset="425410">3246 15936 9594,'9'42'237,"0"0"0,0 2 0,0-5-158,-3-12-29,2 9-22,-1-9 1206,0 0-1245,0 0-17,1-2 74,-1 0-118,-1-2-7,1-1 18,-1-2-2806,0-2 2749,-1-1 448,0-3-521,-1-2-16,0-4-56,-1-1 103,-1-4-1010,-1-1 2058,0-2-888,0-3 0,-1 1 0,0-2 0</inkml:trace>
  <inkml:trace contextRef="#ctx0" brushRef="#br2" timeOffset="425719">3226 16203 12455,'32'-5'333,"0"0"0,23-4-148,-42 0 45,0 1-6,-1 0-39,-2-1-57,0 1-21,-2 1-57,-1 1 1,-1 2-12,-1 1-28,-2 0-39,-1 3-190,-1-1-1961,0 0 510,-2-1-1166,-1 1 2835,0 0 0,1 1 0,0 0 0</inkml:trace>
  <inkml:trace contextRef="#ctx0" brushRef="#br2" timeOffset="427033">4049 16478 6014,'-2'-5'784,"1"1"1288,1 4-1864,-14-41-29,9 29-34,-12-29-16,13 40-34,-1 1-16,-2 3 5,-2 2 39,-7 9 67,-10 13-117,4-3 0,-5 6-17,13-12 0,1-1-22,1 0-6,3 0-17,0-2 6,1 0-1,2-1-10,1-1 5,2-1-11,1-2 0,1-1 11,3-2 23,0-1-6,3-1 22,2-2 1,1-1-23,1-1 28,2-1-11,2 0-23,0-1 6,2-1-17,0 0 0,0-1-5,-1 0 0,1 2-6,0-1 11,-1 1-11,-1 0 22,0 0-27,-2 1-1,1 0 6,-3 1-17,0 2 12,-1 2 5,-1 1 28,2 10-6,-5-6 84,2 9-16,-5-10 5,-1 2 17,-1-4 6,0 0 5,-3-1 11,-1 0 6,0 0 0,-2 0-39,-1-2 6,0 2 0,-6 1-51,3-2 5,-3 2-27,4-4 39,0 1-29,0-1-16,2 0-16,0-1-12,0-1-84,-2 1 11,2-2-62,-1 1-39,2-1-33,1 0-45,0-1-67,1 0-84,2-2-101,0 0-202,2-2-448,2 1 1154,1-2 0,0 3 0,1 0 0</inkml:trace>
  <inkml:trace contextRef="#ctx0" brushRef="#br2" timeOffset="427303">4252 16577 8427,'6'2'768,"-2"0"1103,-4-2-1883,46-16-5693,-28 10 5632,35-13 1348,-41 14-1466,-1 0-33,-1 2 406,0 1-714,-5 1-437,2 1-1232,-5 0 2201,0 1 0,-2 0 0,0 0 0</inkml:trace>
  <inkml:trace contextRef="#ctx0" brushRef="#br2" timeOffset="427509">4309 16716 3154,'34'-15'69,"1"-1"0,-3 1 0,-7 4 2347,-16 5-2533,-1 2 1336,-2 1-1482,0 1 754,-2 1-956,-1 0 3205,-1 1-6157,0-1 3417,-1 1 0,0-1 0</inkml:trace>
  <inkml:trace contextRef="#ctx0" brushRef="#br2" timeOffset="427869">4633 16524 13148,'34'-10'560,"-7"2"-498,-5-7-73,-10 7-87,9-5-294,-7 5 95,0 1-156,-5 2-689,-3 1 352,-2 1-178,0-1-461,-2 1 1433,0-2 1,-1 3 0,0-1 0</inkml:trace>
  <inkml:trace contextRef="#ctx0" brushRef="#br2" timeOffset="428193">4920 16160 12352,'-7'44'194,"0"0"0,0-3 0,2-7-31,5-11-18,0 0 7,1 0 55,3 12-157,-1-11-16,3 9-583,-1-12 583,-1-3 254,1-1-344,0-3-9,0 1-97,-1-5-678,1 2 172,-3-9-919,1 0 13,-1-4 1574,0-3 0,-1 2 0,0-1 0</inkml:trace>
  <inkml:trace contextRef="#ctx0" brushRef="#br2" timeOffset="428618">5036 16273 8259,'5'-2'936,"0"1"1287,-5 1-2161,3 55-1337,-1-34 1297,0 11 1,1 0 5,1-17 423,-1 0-440,2 0 242,1 0-231,0-2 12,0 0-12,2-3 723,3 1-695,-1-4-5,2 1-17,-3-6 17,1-1 11,-1 0 56,1-1-11,-1-2 28,0-1 6,-1-2-40,-1-1 67,0-2-5,-1 0-28,0-3-28,-1 0-1,1-1 12,-2-1 146,1-7-174,-1 5-39,-1-5 11,-2 7 28,0 0-62,-1 1 6,-2-1-17,0 1-11,-5-7 12,0 6 10,-6-9-11,4 10 0,-4-3-33,3 7 44,-1 2-66,0 1 21,0 3 18,-1 1-63,-5 1 7,4 1-57,-3 1-11,5 3-44,2-2-292,-2 3 107,4-3-97,-2 2-1073,4-2 234,1-1 1294,1 1 0,2-2 0,0 1 0</inkml:trace>
  <inkml:trace contextRef="#ctx0" brushRef="#br2" timeOffset="432142">3247 14781 6087,'-7'7'459,"1"-1"-325,6-6 1115,0 0-1176,10-7-57,-6 5-4,8-6-7,-8 7 1,-1 1-6,1 0 5,0 0 1,1 0 11,0 1-6,1 0 11,-1 0 1,2 1-1,0-1 1,1 1 5,0-1-6,1 0 6,0 1 0,0 0 6,0 0 38,4 2-44,-2-1-5,3 2-6,-4 0 5,0-1-11,1 0 17,1 0 17,0 0 5,1 0 18,1-1-1,0 0 50,9-1-61,-5-1-11,6 0 12,-7 1-18,-1 0 0,2 0 1,-1 1-7,0 0 1,2 1-12,-1 0 6,2 0 34,12 2-17,-8-2 5,9 1 0,-10-3 1,2 0-1,0 1 34,13 0-45,-8 0-543,8 1 560,-13-1 11,1 1-49,11 1 26,-7 0 46,23 2-943,-21-3 909,10 0 0,-11-2-5,2 0 10,0-2-10,1 0 5,1 0 45,17 0-40,-11-1-1005,11 0 984,-14 1 10,15-1-16,-12 1-4,-5 0 1,-1 1-8,6-1-7,15 1-4,-17 0 4,1-1 9,-10 0 1,0-1-4,16-1-3,-15 0 1,-1 0 14,13-2-6,2 0 17,-1-1-23,1 1 17,0 0-11,-1 1-5,1-2 5,-1 2 11,1-1 0,1 1-5,-1 0-6,0 0-11,1 1-12,-1-1-5,0 1 11,0 0 1,1 2-12,-1-1 11,0 1-6,0-1 7,0 0 16,-1 1-28,1 0 0,-1-1 0,0 1 0,0 0 16,0 0 7,-1 0-18,-1 0 12,-1 0-6,0 0-96,0 0 96,-1 0 12,2 1-691,-2 1 685,0-1-12,0 1 7,-1-1 4,1 1-27,0 0 11,1-1 11,-1 1-11,0-1 12,0 0-12,-1 1 5,-1-2-10,1 1 5,-1 0 11,-1 1-11,1-2 22,-1 3-11,0-2 12,-1 1-1,-1 1-11,0 0-11,-1 1 0,1-1 0,0 1-5,1-1 10,-1 1-16,1-1 0,-1 0 137,0 0-110,0-1-16,0 0 6,2-1 0,-2 0-6,2 0 11,-1-1 6,1 1-12,-2 0 1,0 1-1,-2 0 12,1 0-6,-1 1-5,0-1-12,0 1-5,0-1-6,1 1 29,0-1-12,0-1 5,16 1-22,-11-1-14,13-1 48,-15 1-11,2-1-1,0 0 12,1 0-6,1-1-38,0 0 38,1-1-11,0-1-11,3 1 0,0-1 22,1 0-16,2 0-265,1 0 264,1 0-2,-14 0 0,1 1 8,-8 0 0,0 0 2,9-1 1,-1 1-3,17-1-5,0 0-12,0 1 17,1 0 0,0 0-6,2 0 12,-1 0-4,-27 1 1,-1 0 5,0 0 1,2 0-9,11 0 0,2-1 0,-11 1 0,1 1 3,9-1 0,0 0 8,-12 0 0,-1 0-11,0 0 0,1 1 5,-1-1 1,0 1-6,1-1 0,-1 0 6,1 1 0,-1-1 2,0 1 0,1 0-5,-1-1 0,1 0 0,0 1 0,0 0-3,0 0 0,-1 0 0,1 0 0,1 0-3,-2 0 0,1 0 6,0 0 0,0 0-3,0 0 0,0 0 0,0 0 0,0 0 5,0 1 1,-1-1 2,1 0 1,0 1-7,0-1 1,-1 1 2,1-1 1,0 1-3,-1 0 0,1-1-12,0 1 1,0-1 16,0 0 1,-1 1-6,0-1 0,2 0 8,10 0 0,3 1-11,1 0 0,0-1 0,0 1 0,0 1-515,-3-1 1,-1 1 514,15 0 8,-27 0 1,0-1 10,0 0 0,-1 1-25,1-1 0,0 1 12,0 0 0,0 0-6,-1 0 0,1 0 5,0-1 1,0 1-6,-1-1 0,2 1 28,12-1 0,1 1-20,-10-2 1,0 1-9,10 0 0,0 0 0,-12-1 0,-1 0-186,0 0 0,1 0 189,0 0 0,0 0-101,1 0 1,-1 0 99,0-1 1,1 1-3,13-2 0,2 1 11,3-2 1,0 0-4,0 0 1,1 0-11,-9 0 0,1 0 1,-3 0-12,-2 1 0,-2 0 21,13-1 1,0 0-6,-14 1 0,-2-1-177,1 1 1,1-1 164,-1 0 1,1 1-1,-1-1 1,1 0 8,0 0 0,0 0 8,1 0 1,-1-1-6,1 1 0,0 0-6,1 0 0,-1-1 3,1 1 0,0-1 8,0 0 1,2 0-29,15-1 1,1-1 13,-13 2 0,0 0-363,12-1 1,0 0 373,-15 1 1,-3 0-6,2 1 0,-1 0 0,1-1 0,0 1-385,-1 0 1,1 0 378,0 0 1,0 0 2,0 0 1,-1 1 234,1-1 1,0 1-228,-1-1 1,1 0-9,0 1 1,-1 0-133,1-2 1,-1 1 134,0 1 0,2-1 5,15-2 1,1 1-1,-12 0 1,-1 1-6,14-1 0,-2-1-20,-15 3 1,-3-1 22,2 0 0,-1 0 8,0 1 0,0-1 3,0 1 0,0-1-14,0 1 0,-1-1 3,1 1 0,1 0 2,-2 0 1,1 0-12,0 0 1,0 0 25,0 1 0,-1-1 303,0 0 0,2 0-332,12 0 1,3 0 8,2-1 0,1 1 93,-1-1 0,-1 1-93,-1 0 0,-4 0-29,-13 1 1,-2-1-191,1 1 0,0 0 199,-1-1 1,1 1 2,-1 0 1,0 0 270,1-1 0,-1 1-254,0 0 0,0 0 0,1 0 0,-1 0-175,1 0 0,-1 0 175,1-1 0,0 0-11,-1 1 0,2 0 7,5 0 0,5-1 1,-4 1 3,-1 0 0,0 0-6,0 0 1,4 0-1,-5 0 14,-7 0 1,-2 1-26,2-1 0,-1 0 623,1 1 0,-1-1-603,0 0 0,1 1 133,-1-1 0,1 0-142,-1 1 1,0 0-7,1 0 1,-1-1 2,0 1 1,0 0-3,0 0 0,0-1 16,0 1 1,0 0-12,-1-1 1,1 1-6,14 0 0,1 0 22,-12-1 0,1 1-11,10 0 0,0 0 0,-14 0 0,-2 0 3,0 0 0,1 0-17,-1 0 0,0 0 22,0 0 0,0-1-652,-1 1 0,0-1 646,0 0 1,1 1-9,-1-1 1,0 0 159,1-1 1,-1 1-161,1 0 1,0 0 5,0 0 0,0-1 11,1 1 0,-1-1-17,1 1 1,-1 0-1,0-1 1,0 1-1,-1-1 1,1 1-7,-1 0 1,0-1 0,0 1 0,-1 0 0,29-1-12,-1 1-21,1-1 41,-29 2 0,1-1-6,-1 0 1,1 0 5,0 1 1,1-1-12,-1 0 0,1 0 2,-1 0 1,1 0 5,0 0 1,-1-1 2,1 1 0,-1 0 23,0-1 0,0 1-20,0-1 0,-1 1 11,1 0 0,0-1 0,27 0-3,-27 1 1,0-1 19,27 1-20,-14-1 1,-1 1-23,-9 1 0,0-1 8,9 0 1,0 1-7,16-1-4,-1 1-12,0 0 16,1 0 7,-1 0-133,-27 0 1,0 0 151,0 0 0,-1 0-20,2-1 1,0 1 5,-1-1 0,2 1 0,12-1 0,1 0 0,-10 1 0,-1 0-6,11-1 0,-1 1 3,-12 0 1,-2-1-15,1 1 0,1 0-416,12-1 1,1 0 432,-11 1 0,1-1 2,10 0 1,-1 0 638,-12 1 1,-2 0-648,0 0 1,1-1 2,-2 1 0,1 0-251,26 0 227,-1 1 15,-2 0 7,-3 1 22,0 1-6,-3 1-11,-1 1 0,-1 0-11,-1-1 440,0 1-413,-2-1 1,-13-1 0,1-1-11,13 2-1,12 0 6,-20-1 1,-1-1-12,-2-1 5,-2 2 12,-2-1 0,-3-1 50,7 2-61,-10-3 195,5 2-168,-11-1 1055,4-1-1060,-4 1 448,2-1-443,-5 0 3223,-1 0-3228,2 0-39,-4 0 11,0 0 474,-5 0-497,-2 1-5,0-1-33,-1 1 5,0 0-79,-1 1 1,1-1-488,-1 1 34,0-1-347,0 0-1104,-1 1 2039,0 0 0,0-1 0,0-1 0</inkml:trace>
  <inkml:trace contextRef="#ctx0" brushRef="#br2" timeOffset="434304">6066 14919 8590,'-1'7'667,"-1"1"-544,1-3 6,0 2-6,1-2 174,0 3 28,0 0-157,1 0 5,-1-1-5,1-1 207,1 6-257,-1-3-12,0 6-10,0-6 144,1 6-100,0-2-5,-1 3 5,1-1 0,0-1-5,0 2-6,-1 1 27,1 0-4,-1 1 116,2 9-167,-2-6 28,1 7-11,-1-8-1,1-1-22,0 0-11,0 0 90,3 9-45,-2-7-51,3 6 1,-2-8-18,0 0 34,2 8-44,-2-6-12,2 6-17,-2-9 40,0-1 16,-1 1 18,0-2 44,-2 1-62,0 0 79,0 7-112,-1-4 67,0 15-56,0-14-12,-1 7 12,1-9-28,-1-1-16,1 0-12,0 0 28,1 0 16,-1 0 12,0 1 29,0 0-29,0 2 11,1 1-5,0 1 83,-1 3-111,1 1 61,-1 2 0,1 2-111,0 2 128,-1-1-79,0 1-525,0-1 604,0-1 17,0-1 106,2 11-111,0-11-68,1 8 67,-1-12-11,0-1 11,1 2-17,-1-1-89,2 0-17,-2-1-33,1-1 49,0 0 96,2 8-72,-1-7 21,0 8-44,0-10 22,-1 1 0,1 10 23,-1-8 140,-1 7-202,0-10-17,-1-2 43,0 1 153,-1 7-44,1-7-191,-1 6-123,0-3 117,1-5 23,-1 5 61,1-9 34,0 1-95,0-2 513,1 0-429,-1 5 142,0-5-204,0 5 17,-1-7-61,0 1-18,0 0 18,0 1 83,0 2 1,0-3 33,0 1 22,0-6-156,0-2 78,0-1 78,0-2 6,0-1 11,0-2-173,0 0 61,0 1 17,0 0 0,1 1-218,-1-1 94,2 1-94,-2-1-62,2-1-84,-1 0-118,1-1-111,-1 0-802,1-1 432,0 0-202,0-2-118,1 0-2291,1-6 3574,-2 3 0,1-1 0,-2 4 0</inkml:trace>
  <inkml:trace contextRef="#ctx0" brushRef="#br2" timeOffset="435635">7634 15695 8975,'-3'-30'308,"0"0"0,-2-17 555,5 47-589,0 0 182,0 2-249,0 3 128,1 3-178,0 4 421,1 3-438,0 3-34,0 4-16,1 2-34,-1 1-28,1 1 11,-1 0 6,0-2-29,1 0-16,-1 0 12,1-2 4,0 1 52,1 7-68,0-9 11,0 5-34,0-12 35,-1-2 16,0-1-68,0-2 40,0-3 0,1-1-5,-1-2 66,1-1-61,-1-1 17,0-2 6,1-3-35,0-1 24,0-4-12,1-1 5,0-2-5,0-1 23,0-2 5,0 0 0,-1 1-40,0-2 24,-1 2-12,0-2 0,0 2 33,0 0-22,0 0-11,0 2 0,-1 0 56,-1 3-39,1 0-6,-1 2 23,-1 2-96,1 1 79,0 2-34,-1 0 17,1 1 28,0 6 17,0 1-22,1 5-23,0 0 11,0 2 17,2 1-28,-1 2 11,2 0-50,3 8 89,-1-5-27,2 6 10,-1-9-22,1-1-5,0 0 72,6 4 6,-3-5-84,3 2 23,-4-6-23,0-2 33,-1-2 18,1-3 27,0-1-27,1-2-7,0-3 24,1-3-7,0-5 23,0-2-84,0-3 39,0-2 23,0 0-23,-2-1 34,0 0-23,0-8-27,-4 7 16,-1-6-5,-4 9-18,-1 1-44,-1-1 6,-4-7 22,1 5 0,-5-6-50,1 9 22,-2 0-6,-1 0-5,-1 1 78,0 1-112,-8-3 45,6 4 39,-5-2-22,6 5 11,0 2-11,2 0-90,1 1 79,-1 0-68,4 3-33,-2 0-79,5 2-66,1 1-52,0 1-1237,1 0 633,0 2-448,1 1 1372,1 3 0,0-3 0,0-1 0</inkml:trace>
  <inkml:trace contextRef="#ctx0" brushRef="#br2" timeOffset="438905">8186 16142 10203,'1'-3'639,"1"5"-247,-1 11-196,0 1-23,1 5-33,0-3 0,1 0 112,4 23-241,-4-17 1,4 15 4,-5-22-16,0-1 0,0 0 0,-1-1-16,0-1-24,0-1 57,-1-2-17,1-1-5,-1-1 49,0-3-60,1-1-466,-1-1 280,0-8-50,0 2-67,0-6-50,-1 3-68,0-2-17,0 1-55,-1-3-91,1 1-173,-1-1-252,0-1 1025,1 1 0,0 4 0,1 3 0</inkml:trace>
  <inkml:trace contextRef="#ctx0" brushRef="#br2" timeOffset="439152">8186 16141 9128,'0'0'0</inkml:trace>
  <inkml:trace contextRef="#ctx0" brushRef="#br2" timeOffset="440076">8198 16229 6092,'-7'3'734,"1"0"-499,6-3 1596,0 0-1539,-3-3-186,2 2-16,-1-3-17,2 2-6,2-1-17,1 0 1,1-1-12,-1-1 11,3 1 12,-1-1-6,1-1 6,1 1-23,-1 0 11,-1-2-5,2 1 0,-2-1-6,1 2-11,0-1 0,-1 2-11,1 1-6,-2 1-11,0 1-11,0 0 33,1 7 1,-1-1-7,0 5 1,-2-2-6,-2 1 12,1 1-12,-1-1 0,0 1 40,1 3 49,-2 1-44,-1-2-11,0 0 0,-3-5 11,0 1-6,0-2-5,-1 1-6,0-2 1,0-1 38,-1 1-22,2-2-11,-1-1 5,2-2-11,0 0-5,0 0 5,0 0-11,0 0-5,0 0-1,-1 0 0,0 0-10,0-1-12,0 1-6,0 0 6,1 0 6,0 0 10,0 0-66,1-2 5,1 1-28,0-1-27,2 1-1,0 0-39,0-1-11,1 0-45,0 0-34,1-1-56,-1 0-117,1 1-225,0-1-486,1 1 1114,-1 0 0,0 0 0,-1 1 0</inkml:trace>
  <inkml:trace contextRef="#ctx0" brushRef="#br2" timeOffset="440784">8433 15841 7408,'1'-6'1098,"-1"1"2683,0 5-3551,-11 4-40,9-2-5,-9 2 156,11 0 1,2-2-168,0 1-12,3 0 23,1-2 196,5 0-68,5 0-128,-1-1-11,3-1-46,-5 0-32,1-2 4,0 1 125,6-3-96,-6 1-62,4-2-22,-8 3-3404,0-1 3438,-1 1-46,-1 0-16,-1 0-67,-2 1-62,0 1 50,-2 1-83,0 0 3351,-2 0-7294,1 0-1110,-10 8 5198,5-5 0,-5 5 0,6-7 0</inkml:trace>
  <inkml:trace contextRef="#ctx0" brushRef="#br2" timeOffset="441052">8401 16044 11315,'35'-5'323,"1"0"0,-4-1 1,-5 2-11,-13-1 286,1 1-331,-2 0 83,-1-1-60,0 1 20,-1-1 299,4-2-277,-7 3-209,2-1-34,-7 4-62,-2 0-2685,1 0 0,-2 1 0</inkml:trace>
  <inkml:trace contextRef="#ctx0" brushRef="#br2" timeOffset="442218">9006 15699 10102,'1'-18'454,"0"4"-196,-1 17 274,-1 10-331,1-3 29,0 8-6,0-8 22,0 1 7,0 0-1,1 1 5,0 2 12,1 0-34,0 0 12,0 1-34,-1 0-17,1 0 16,-1-1-55,1 0-17,-1 0-78,1-1 11,0-1-6,-1 0-28,0 0 79,0 1-6,0 0-101,0-1-22,-1-3 11,0-5-56,0 0 11,0-1-112,0-1-56,0 1-4374,0-2 3529,-1-7-483,1 1 1541,-1-5 0,1 6 0,0 1 0</inkml:trace>
  <inkml:trace contextRef="#ctx0" brushRef="#br2" timeOffset="443233">9137 15677 9274,'-9'14'39,"2"-1"-34,7-12 1,0 1 5,0-1 3400,0 0-3377,-3-1-17,2 1 50,-3-1 0,1 3-17,1 0 18,-1 1 144,0 8-55,2 1-84,-2 3-6,2-1 51,0-3-57,0 1 18,0 1-18,-1 0-27,1 1 39,0-1-17,0 2 0,0-1-17,0-1-5,0 1 27,1 0-10,0-2-12,0 1-28,0-2-11,0 6 50,2-6-50,0 3-28,2-6 28,0-1-11,0 0 11,5 1 39,-2-2-117,2 1 78,-1-5 28,8 0-39,0-4-6,3-2 17,-6-3-11,-4-1 0,0 0-12,-2-1 34,1-1 1,-1-1 10,-1 0-44,2-7 33,-2 4 0,0-5 28,-2 5-11,-1 0-45,-1-1 6,0 0-11,-1-2 55,-1 1-16,0-1-34,0 0 17,0-8 28,-3-6-67,0 5 50,-3-1-11,0 15 28,1 1-16,-2 1-35,0 1-16,-1 2 39,-2 0 50,0 2-50,-2 0 0,-2 1-28,0 2-5,-1-1 44,0 2-11,2 0 0,-1 0-28,1 0-6,1 0-5,-1 0-84,-3 2 11,4 0-56,-3 3-17,6-2-84,0 1 1,2 1-91,0-2-55,1 1-74,2-1-89,0 0-156,2 0-219,1 0-634,0 0 1586,1 1 0,0-2 0,0 0 0</inkml:trace>
  <inkml:trace contextRef="#ctx0" brushRef="#br2" timeOffset="445791">8800 15691 6249,'-3'-3'431,"1"1"1003,2 2-1294,-4-3 11,3 1-6,-4-2-16,4 4 6,-1 0 106,0 0-123,0 0-17,0 0 11,0 0-12,0 0-27,1 1 73,-2 2-79,0 0 11,1 2-5,0 0-6,2 1 17,-1 1 12,1 0 10,-1 1 6,1 0 17,0 2-6,1-1 11,-1 2 107,3 6-106,-1-2-18,1 4 1,-1-3-29,0-1 7,1 2-1,0 1-22,0 0-1,0 1 1,0-2-6,0 1-5,0-1 16,0-1 164,3 17-175,-3-15 51,3 16-79,-3-23 22,-1 2-5,-1-5 34,0-1 28,0-1-51,0 0 17,-1-1-23,1 0 12,-1-2 34,0 0 61,0 1-157,0-3-806,0 1 391,-1-7-139,1 2-219,-1-4-347,1 3-846,0-2 1955,0 1 0,0 2 0,0 1 0</inkml:trace>
  <inkml:trace contextRef="#ctx0" brushRef="#br2" timeOffset="447177">9232 15760 7100,'-23'-13'358,"5"3"-296,13 8 44,1 0-66,0-1-7,1 1-10,0 1-7,1 0 7,0-1-1,-1 2 6,0-1 6,0 1-1,0-1 12,1 1-6,-1 0 57,-2 0-57,2 0 34,-2 0-40,2 0-5,-2 0 11,1 0 1,0 1 4,0-1 7,-1 1-1,0 0 1,0 0 94,-4 0-94,3 1-7,-3-1-4,5 1-12,0-1 0,0-1 16,0 3-27,1-3 0,-1 3 5,0-1-10,0 0 10,0 1-5,-1 0 6,0 0 5,0 1-6,-1-2 6,1 2-11,1-1 0,0 0-11,1 0 10,0-1 18,-1 3-17,1-2 16,-1 3 1,2-4 16,-1 2-10,1-1 16,-1 1 5,0 0-5,0 0 11,-1 0-11,1 0 0,0 0-5,0-1-1,-1 0-11,1 1 1,0-2 49,-1 2-38,1-2-1,-1 1 51,1-1-45,0 0-6,0 0-5,1-1-17,0 0-6,1 1 6,-1 0-5,1 0 27,-1 1-11,2 0 6,-1 0 11,1 2 45,-1 2-51,1 0 96,0 8-101,0-7 0,0 5-1,0-5-4,0-1 27,0 5 0,1-2-33,0 2 10,1-3-16,0 1 17,2-1 0,-1 1 5,2-1 23,2 3-11,-1-2-1,2 2-16,-2-4 22,1 0-16,0-2-1,0 1 6,0-2 84,8 4-84,-6-4 0,7 2 0,-7-4 18,-1 0-13,0-1-44,1 1 28,0-2-23,0 1 6,1-1 0,-1 0-28,1 0 0,-1 0 23,4 1-23,1 0-6,0 0 0,-2-1 34,-4 0 12,0-1-24,-1 0 18,-1-1-6,1 0 17,-2-1 5,1-2-5,-1 1-11,0-2 16,0 1-22,0-1 17,1 0-28,-1-1 50,3-3-34,-3 2 23,1-3-16,-2 2-12,0 0-23,-2 0 34,0 0-11,-1 0 6,1-1-6,0-3-17,-1 3-11,0-2 23,0 2-35,-1 2 12,0-1 23,0 1-23,1-2 22,-1 2-22,1-1-11,-1 0-11,0 0 33,0 0 11,0-1-22,0 1 11,-1 0-22,-1 0 11,1 1 11,-2-1 12,1 1-34,-2 0-1,1-1 1,-1 0 11,0 0 11,0 0-22,-2-3-11,1 3 22,-2-3 22,1 5 12,-2-3-29,2 4-5,-4-3 0,4 5 0,-2-1-16,1 3-7,-1-1-22,1 1-5,-9 1 33,7 1-16,-7 0 21,7 2 1,0 0-22,-2 2 5,2-1-12,-1 2 7,4-2 5,1 1-28,0 0-230,-4 3 141,4-2-29,-3 3-67,5-5-84,0 0-106,1 0 431,-1 1 0,3-3 0,-1 2 0</inkml:trace>
  <inkml:trace contextRef="#ctx0" brushRef="#br2" timeOffset="450278">10886 14941 6675,'7'8'918,"-1"-1"-627,-6-7 1071,0 0-1278,-7 17 56,6-10-84,-6 11-12,7-14-10,0-2 5,0-1 84,0 1-55,1-2 732,1 1-805,-2-4-1,0 1 1,-1-2 10,1 1 12,0 2 22,0-3-33,0 3 11,-1-3-6,1 2 0,0-2 6,0 2 0,0 0 11,0 0-6,0 0 12,0 0 16,0 0-5,0 1 235,0-1 846,0 1-969,-3 10-124,3-4 51,-4 9-22,4-6 22,0 1 6,0 0-12,0 2 40,1 0-1,-1 1 79,0 7-78,0-5-12,0 6-16,0-5 27,0-1-55,0 2-17,1 1 16,0 0 7,1 2-35,0 0 1,0 2-12,0 0-44,0 1 44,0-2-44,3 20 22,-3-16-389,2 14 417,-2-19-56,0 0 27,-1 0 51,1 0-16,-1-1 27,0 0-49,0 0 4,0 1 395,0 0-400,0 0 11,-1 0 6,1 0-17,-1 0-11,0 1-39,1 0 28,-1 0 0,0 1 0,0-1 22,0 0-11,0 0 11,0 0 30,0-1-41,0 1 28,0-1-28,0 0 12,0-2-12,0 0-12,0-1 12,0-2 0,0 7 0,1-7 0,-1 6 0,0-6-28,0 0 56,0 1-39,-1-1-17,1 2 6,-1-1 22,0 0 11,1 1 28,0 0-56,-1 1-5,1 1-17,0 0 28,0 1 33,0 0-22,0 0-11,0 0-23,0 1 34,1 1-39,-1 12 50,1-7-72,0 9 89,1-9-236,-1-2 197,1 1 34,0-2-63,-1-2 7,0-1 55,0-1-11,0-1-11,-1 0 17,1 0-56,-1 0 50,0 0 28,0 0 202,0-1-202,0 1-100,0-2 83,0 1 6,0-2 17,0 9-67,0-6 44,1 5-44,-1-6 134,0 0-51,0 1 23,1 9-129,-1-7 45,0 8 0,-1-10-3420,0 1 3398,1-1 33,-1-1 12,1 0 27,-1-1 0,1-2-61,0 0 22,0 5 29,0-5 3312,0 4-3352,0-6-22,0 0-17,0 1 50,0 0-11,0 1-22,-1 0 10,1 0 35,0 1 16,0 0 56,0-1-33,-1 2-62,1 1 39,0-1 34,0 7-56,0-6-17,0 6-28,0-8 16,0 2 52,0-1-18,1 2-5,-1-3-34,1 0 34,-1-3 11,1-1 11,0-2-11,1-1-39,-1-2 11,0-1 11,0-1 6,0-1-45,-1-1-73,0-1 79,1 0-1401,-1 0 712,2-7-163,0 2-229,2-9 1103,2-2 0,-3 8 0,2-4 0</inkml:trace>
  <inkml:trace contextRef="#ctx0" brushRef="#br2" timeOffset="452221">11386 15755 10220,'-33'14'806,"6"-3"-682,26-9 94,0 0-89,1 0 56,0 1-1,2 0-10,2 1 157,6 2-185,-1-1-23,5 0 17,-2-3-11,1-1-6,1-1-6,1 1 23,1-1 0,0-2 62,1 0 0,-1-2 5,-1 0 34,-1-1-17,-1 1 0,-2 0 11,-1 1-11,-2 1-39,-1 0-40,-2 1-32,-2 1 100,0 0 526,-2 0-913,-6 0-100,1 0-981,-7 1 275,6-1-4252,-2 2 2684,5-2 2548,0 0 0,2 0 0</inkml:trace>
  <inkml:trace contextRef="#ctx0" brushRef="#br2" timeOffset="452802">11706 15558 11061,'22'-52'442,"4"9"-375,-12 38-22,5 0-22,-5 3 10,-1 2 117,0 3-116,-2 2 35,-2 4-41,0 2 12,-2 3-6,-1 2 42,-2 2-60,0 11-4,-2-5 4,0 9 12,-2-8-16,-1 1-7,-1 1-10,-1-1-213,-1 0 218,-2-2-17,-1-1 17,-2-2-11,1-3 11,-3-1 11,-4 4-22,-1-3 11,1-2 11,3-5 6,5-6-22,1-3 194,0-1-211,1 0-6,1-2 0,0-1-6,1-1 0,1-1-5,0-1 11,0 0-5,2 0 5,-1 0-6,1 1 0,0 0 6,0 1 17,1 0 6,1 0 5,1 1 0,1 0 5,0 0 6,0 0 12,1 1 5,1 0 0,0 0-6,1 0 23,0 1-11,1 0 5,1 1 0,0 1-17,0 1 18,2 1 4,-2 0-16,1 1 6,-1-1-34,0 1 0,0 0-11,0 0-12,-2 0-122,4 1 27,-4-3-44,2 2-85,-4-3-1433,2 0 280,-2-2 1400,3-3 0,-6 2 0,1-2 0</inkml:trace>
  <inkml:trace contextRef="#ctx0" brushRef="#br2" timeOffset="453226">12018 15623 8354,'-1'37'142,"0"1"0,0-4 0,0-6-8,2-12-5,-1-2 854,1 1-916,1-1 338,1 0-338,1-2 215,5 3-220,-1-5 509,3 1-453,-2-6-6,1-1 5,-1-2-16,1-1-23,1-2 51,-1-1-39,2-3 50,4-4-22,0-5-40,0 1 1,-1-3-46,-7 5 186,3-11-146,-5 8-34,1-15-39,-6 14 17,-3-6-29,0 3-4,-2-1-18,0-1-44,-2 0 44,0 0 12,-1 1-29,-5-5 29,2 8-12,-4-2 6,3 10 34,0 2-45,-1 2 11,0 2-12,0 2 7,1 0-29,0 0-33,0 2-51,2 0-45,0 2-38,1 0-90,1 1-62,1 0-112,2 0-157,0 2-420,2-1-1472,1 1 2542,1-2 0,0-2 0,0-1 0</inkml:trace>
  <inkml:trace contextRef="#ctx0" brushRef="#br2" timeOffset="453736">12349 15665 7514,'8'3'1597,"-2"-1"-1238,-6-2 1169,0 0-906,13 25-448,-8-16-29,12 20-16,-14-23 11,2 0-22,0 0 73,3 3-135,-1-2-12,2 2-4,-2-2-29,1-1-6,-1 0-10,2-2-6,0 0-57,4 0-4,-4-1-46,2 1-56,-4-3-56,-2 1-50,-1-1-95,-1-1-118,0 0-2800,-1 0 3293,-1-1 0,0 0 0</inkml:trace>
  <inkml:trace contextRef="#ctx0" brushRef="#br2" timeOffset="454022">12487 15632 11883,'-19'45'181,"0"1"1,3-7-1,3-6-125,7-13-6,3-6-44,-2 3-12,2-5-22,-1 4-16,1-6-52,0-2-61,-1 0-112,1-2-67,0 0-95,1-2-112,-1-1-191,2 0-454,-1-2 1188,1 1 0,1-2 0</inkml:trace>
  <inkml:trace contextRef="#ctx0" brushRef="#br2" timeOffset="454767">12650 15611 10052,'42'-22'84,"-8"7"-28,-28 20-11,0 1 67,1 11-56,-2-4 22,3 14-61,-6-11 5,1 5-5,-3-6 11,0-1 0,0 0-5,0-1-1,-1 0 62,-5 9-56,0-8 6,-4 7-12,3-12 6,0 0-6,0-1-10,0-1-24,1-2 29,0 0-11,0-2-1,2 0 18,-1-2 33,0 1-23,1-2 7,1 1-12,2-1-12,5-4-10,-1 3 16,5-4-5,-3 2 39,4-2-17,-1 1 73,8-1-50,-6 2 0,5 1 318,10 1-3648,-11 0 3396,12 2-488,-16 0 500,-1 0 12,0 2 318,5 0-358,-7-1-11,4 2 3132,-9-3-3098,0-1-2406,-2 1-98,-4-1 2369,1-1 0,-2 1 0,3-1 0</inkml:trace>
  <inkml:trace contextRef="#ctx0" brushRef="#br2" timeOffset="455527">13200 15539 7458,'0'-5'678,"0"0"1283,0 5-1771,-50 31-1895,34-17 1772,-12 4 0,3 2 45,18-6 559,1 0-626,0 1 289,2-1-323,2 0-11,0 0 0,1 1 969,1-5-980,1 1 11,2-5 0,1-3 11,3-1 1,-1-1-7,2-2-10,0-2-1,1-1-16,5-7-18,2-4 18,0-1 5,-1-3-22,-6 5 0,-1 0-34,1-1-11,-3 1 11,0-1-16,0 1-169,0-14 185,-4 11 6,2-12 22,-5 14-5,1-2 11,0 0 5,0 0 17,-2-1 12,0 0 10,-1 1 90,-3-11-16,3 12 16,-4-6-5,4 16 27,0 2 1,-1 2-12,2 1 23,-1 2-6,1 3 12,-1 2 16,1 4 269,0 10-168,1-2 0,0 9 17,1-6 11,0 2 0,1 0-33,1 1 105,4 11-223,-1-9-34,2 9-16,-2-12-57,1 0-5,0-2-6,1-1-22,4 3-84,-3-9-84,4 3-169,-4-9-128,-1-2-202,0-2-1181,2-3 352,-2-1 1507,1-2 0,-5 1 0,1-1 0</inkml:trace>
  <inkml:trace contextRef="#ctx0" brushRef="#br2" timeOffset="456195">13337 15402 8097,'0'5'694,"0"-2"388,0-3-993,5 60-1942,-3-36 1864,1 11 0,1 0 17,-1-15-11,2 0 6,-1 1 398,1-1-426,-1 0 346,2-2-347,2 5 0,-2-9 1,3 1 983,-4-9-955,0-3 117,-1-1-140,-1-2-17,-1-2-16,-1-1-1,0-3-11,-1-3-84,0-9 62,0 3 17,-1-7-1,-2 4 12,0 0-17,-2-2 0,0-1 17,1 0 17,-1-2 10,0 0 7,0 0 16,2 1-5,0-1 22,1 3 11,1 1 6,0 2 5,1 3 6,1 2 6,0 2 10,2 3-4,2 1-7,0 2-5,0 2 17,1 1 11,0 0 112,3 3-90,-2 1 23,1 4 22,-3 1-5,0 4-12,-1 0-22,-1 1-5,-1 3-34,-1-1-12,-1 1 6,0 1-55,0-1 4,-2 0-16,-1 0 0,-1 0 0,-1-1-5,1 0-18,-1-1 12,0-1 0,0-1 0,2-2 5,-1-3-22,1 0 0,2-2-11,-1-2-11,2-1-236,-1-1 219,2-5-6,1 1-5,2-4-6,1 1 11,0 1 22,1-1 7,1 0 10,0 0 28,1 1 6,0 0 28,3 0-16,-3 2 10,3 0 0,-4 2 34,1 1 0,-2 0 6,1 0 22,-1 2 112,1 4-84,-3 0-11,0 5-17,-3-3 28,0 1 0,-1 1 33,-2 1 141,-3 5-174,-1-3-39,-5 4-17,1-6-56,-1 0-39,-3 0-29,-2 0-32,-1-1-63,0-1-72,0 1-73,1-2-599,-1 0 151,5-4-695,1 0 1451,7-3 0,2-1 0,1 0 0</inkml:trace>
  <inkml:trace contextRef="#ctx0" brushRef="#br2" timeOffset="456472">13687 15251 12456,'-6'42'190,"1"1"1,-1 3-1,2-4-89,2-7-1401,-1 12 1311,2-11-22,-3 17-860,1-14 731,0 12-100,1-20-119,1-3-134,1-3-174,-1-3 341,2-4-1141,-1-3 1467,-1 0 0,1-7 0,0-2 0</inkml:trace>
  <inkml:trace contextRef="#ctx0" brushRef="#br2" timeOffset="457048">13958 15509 7632,'-1'5'493,"1"-2"768,0-3-993,-56 65-212,38-41-616,-14 14 1,4-2 570,23-21 291,1-1-285,3-2-6,0-1 11,2-2 1,2-1-1,2-2 897,2-2-869,7-2-28,-1-4 6,4-1-11,-3-3 0,-1-3-11,0 0-12,0-4-28,0 0 18,-1-3-7,0-1 6,-1-2-5,3-9 5,-3-3 6,2-9-6,-7 8 6,-1 1-11,-4 10-1,0-1 18,-1 1 5,1 0 5,-1-5 12,-1 8-6,0-2 12,-1 9 10,-1 3 6,1 1 1,0 3 27,-1 1-17,1 3 45,0 4 23,2 3 56,-2 4 33,2 3-17,-2 4-22,1 2 28,1 3-33,-1 1 223,2 26-291,1-17-22,1 19 5,2-23-337,0-1 281,1-1 0,1-1-27,1-2-23,0-3-62,1-3-95,0-1-162,1-3-123,0-2-1816,2-1 2286,-2-4 0,-2-2 0,-4-4 0</inkml:trace>
  <inkml:trace contextRef="#ctx0" brushRef="#br2" timeOffset="457415">14137 15690 8438,'4'1'623,"-2"0"1505,-2-1-2005,45-43-73,-32 27-36,12-9 0,-3 0 14,-19 14-16,1 0-7,-3 0 6,0 0 1,0 2 4,-2 1-4,1 1-18,-1 2 6,0 1-28,-1 1 34,-2 1 5,-4 6-11,1 0 22,-3 5-16,3 0 16,-3 9-5,4-3 61,-4 14-44,5-10 0,0 6-1,4-1-10,1-6-23,2 3-12,3-9-200,13 4 10,-4-6-173,10 1-174,-8-8-241,-1-2-605,1-1 1395,0 0 0,-7 0 0,-1 0 0</inkml:trace>
  <inkml:trace contextRef="#ctx0" brushRef="#br2" timeOffset="457685">14482 15519 10467,'-24'41'130,"-1"0"1,2-3 0,7-6-58,16-16 1264,1-1-1275,2-1 5,3-2-17,1-1 18,4-2 462,1-2-468,3-1 218,2-1-218,0-2-34,2-2-28,-1 0 752,-1-1-813,-2-2-1160,8-5 212,-11 2-2912,7-6 3921,-14 6 0,-2 1 0,-2 2 0</inkml:trace>
  <inkml:trace contextRef="#ctx0" brushRef="#br2" timeOffset="458484">11626 16559 11183,'44'-5'11,"-7"0"-50,-25 3-22,-1 0-74,0 1-50,0 1-72,-1 0-40,0 0-50,-1 1-101,-1 1-203,-1 1-508,1 1 1159,-4 0 0,-1-2 0,-1 0 0</inkml:trace>
  <inkml:trace contextRef="#ctx0" brushRef="#br2" timeOffset="458676">11742 16728 8046,'0'7'448,"0"-2"1592,0-5-2001,48-6-28,-29 3-315,10-1 0,-2-1 198,-11 1 81,-3-1-289,1 1-36,-3-1-412,1 2-4894,-2 0 5656,-2 0 0,-4 2 0,-2 0 0</inkml:trace>
  <inkml:trace contextRef="#ctx0" brushRef="#br2" timeOffset="459024">12231 16607 9285,'9'8'1019,"-2"-2"-375,-7-6 3445,0 0-3709,-15 14-166,15-10 161,-2 10-263,17-15-17,7-1-28,-4-2 12,1-2-62,1-1-17,-2 1-17,0-1-34,-2 2-105,-2-1-567,2 2-644,-6 0 454,0 1-252,-6 2-252,-3 0 1417,0 0 0,-1-1 0</inkml:trace>
  <inkml:trace contextRef="#ctx0" brushRef="#br2" timeOffset="459435">12713 16436 9346,'6'2'880,"-1"0"-393,-5-2 1165,0 0-1556,-39 58-2991,24-37 2906,-8 12 0,1-1 0,11-17 623,0-1-684,0 0 44,-1 0-2616,2 0 2616,0-2 34,2-2-11,1-1-23,2-3 6,1-1 1553,2-2-1541,2 0-12,1-1 11,2-1-22,3-1-1,1-1 3388,2-1-3376,1 0-17,6-2 0,-2 1 17,4-1 0,-4 1 11,0 0 28,1 1-39,1 1 6,-1-1-12,0 1-61,-1 1-331,8-1 180,-9 1-57,6 0-346,-10-1 251,-3 1-56,1 0-83,-3 0-181,-1 0-503,0 0 1193,-2 0 0,0 0 0</inkml:trace>
  <inkml:trace contextRef="#ctx0" brushRef="#br2" timeOffset="459695">12745 16442 12074,'2'46'543,"0"0"0,1 3 1,-1-8-393,2-15-45,0 10-5,-1-10-67,-1 0-34,1 0 22,-1 0-100,2 10-445,-1-11 355,1 6-56,-1-13-6,0-1-240,-1-2-85,0-1-2475,1 1 3030,-2-7 0,1 1 0,-2-8 0</inkml:trace>
  <inkml:trace contextRef="#ctx0" brushRef="#br2" timeOffset="460135">12873 16515 9033,'6'-5'543,"-2"1"-218,-4 4 868,0 0-1065,-7 66-1898,5-41 1787,-1 15 0,-1-2 11,4-18 153,3 9-176,-1-8 1,2 7-17,0-11-1,-1 0 63,8 13-40,-4-16-5,7 8 33,-6-19 1365,2-1-1337,0-2 247,0-3-286,2-2-11,-1-3 28,7-7-28,-5 2 16,3-5 23,-7 4 168,3-13-173,-5 9-1,1-10 0,-7 13-10,0-1 4,-1 0-27,-4-9-17,0 7-22,-5-6-12,-3 2 1,3 8 21,-5-4-21,4 9 10,-1 1-21,1 2-18,1 3-61,-4 1 44,3 1-509,-7 3 107,9-1-242,-3 1-661,7-1 1384,0 2 0,2-2 0,0 1 0</inkml:trace>
  <inkml:trace contextRef="#ctx0" brushRef="#br2" timeOffset="460807">13349 16543 8702,'-32'20'97,"0"0"0,2-2 1,7-3-37,16-5 601,0-1-639,2 2 208,2-2-191,1 0 102,2 1-119,0-2 312,2 0-256,4-4-12,5-2-45,1-1 1,1-3-7,-2-1-10,1-2-12,4-6 1,-3 3 33,3-5-39,-5 3 5,-1-1-28,0 1-22,-2-1 6,0 1 0,-1-1 16,-2 0-16,0-2 22,-1 1-28,1-7 5,-3-3 23,0 0 0,-1-1-5,-1 6 10,0 0 6,-1 0 12,-1 1 5,0 1 17,-2 1 5,0 1 40,-4-6-23,2 8 22,-3-4 23,4 10-16,1 2 10,0 2-5,2 0 5,-1 1 17,2 1 6,0 1 62,0 3 257,1 10-163,0-2-44,0 8-34,1-4-5,1 3-22,1 0-18,1 2-11,0 0-22,1 0-28,0-1-40,1 0 51,0 0-89,3 6-23,-2-6-56,2 4 11,-3-10-224,4 3 28,-2-6-67,2-1-146,-3-6-111,-1-4-214,0 0-330,-1-2-1372,-1 0 2509,-1-2 0,-1 1 0,-1 1 0</inkml:trace>
  <inkml:trace contextRef="#ctx0" brushRef="#br2" timeOffset="461480">13540 16299 11311,'3'43'181,"0"0"0,0-4 1,0-5-76,0-10-50,1-1-17,0-2-22,1 0 0,0-2-11,0-1-46,1-2 297,-1-1-330,-1-2 84,-1-1-140,-1-4 28,0-1-28,-2-4 154,1-1-484,-1-1 307,1-6 1,-1 0-6,-1-6 17,0-1-56,-1 0-28,-1-2-28,0-2-308,-1-8-16,-1-5 317,1-1 41,1 0 5,1-4 252,1 0 45,0 0-304,2 7 332,0 12 5,1 2-10,1 2 0,1 3-1,0 0 1,0 3-6,1 0 315,0 2-321,0 1-5,-1 2 22,1 0 22,0 3 12,-1 1-1,0 3 18,-1 1-12,0 3-5,0 2-1,-2 1 130,1 17-231,-1-10-27,0 11-22,-1-14-18,0-1 6,-1-2 12,0-1-12,0-2-17,-1-1 1,0-3 10,-1 0-5,2-3 6,-1-1 11,1-1-454,0-2 392,5-7 6,-2 2 5,6-5 1,-4 4 10,3-1 29,-1 1 22,0 0 6,1 1 10,-1 0 1,1 0 0,0 2 0,-1-1 16,0 3 7,-1-1 4,0 2 52,0 4-40,-2 0 5,1 4-5,-3-3 17,-1 1 28,0 1 0,1 0 5,-3 0 17,1 0 12,-3 0-18,-2-1-5,0 0-22,-1 0-1,-8 2-72,3-3-56,-6 3 22,5-3-22,0 1-11,2-1-1,-1 0-78,1-2-67,2-1-78,1-2-90,2-1-84,2-3-106,0-1-248,2-2-626,1 0 1428,1 1 0,0 2 0,0 0 0</inkml:trace>
  <inkml:trace contextRef="#ctx0" brushRef="#br2" timeOffset="461793">13922 16199 13945,'-3'48'436,"1"-4"-324,-2-16 124,-2 21-5774,1-9 5606,-2 14-24,1-13 1111,1-2-1195,0 0 880,1-1-1072,1-7 0,1 1-37,-1 6-548,0 18 464,2-33-84,1-3 2879,0-3-3170,0-3 207,0-4-498,0-2-2862,0-1 3881,-1-4 0,1-1 0,0-2 0</inkml:trace>
  <inkml:trace contextRef="#ctx0" brushRef="#br2" timeOffset="462360">14096 16622 3417,'-23'28'9,"0"0"0,0 1 1,5-4 2475,8-8-2485,-1 5 1394,5-8-1378,2 0-16,2 0 822,3 7-839,2-9 3394,2 4-3377,2-12-8,1-2 8,0-1 5,2-1-10,0-3-7,2 0-60,10-15 66,-5-3 6,5-4-205,-10 1 194,-5 7 4,-2-1-49,-1 0-84,-2-1-297,-1-10 152,0 4-7,-1-8-16,-1 10-257,-1-13 391,-1 9-3145,-4-20 3330,3 20 40,-3-5-91,-1 5 185,2 14-5,-1-2 11,3 14 1,0 2 16,1 4 16,1 2-10,-1 5 3240,2 3-2983,0 11-218,1-4-34,0 7 561,1-7-600,0 0 117,4 11-128,0-8-422,2 9 349,0-10 17,2-1-67,-1 0-17,2 0-40,-1-1-100,1-1-85,-1-1-755,4 4 112,-4-6-707,2 1 1586,-4-8 0,-4-6 0,0-1 0</inkml:trace>
  <inkml:trace contextRef="#ctx0" brushRef="#br2" timeOffset="462728">14274 16707 13318,'28'-27'76,"0"-1"1,-2 3 0,-8 5-44,-15 11 187,-1 1-231,-1 0 56,-1 1-112,0 1-45,-2-1 6,0 3 58,-4 1 3,0 2 6,-1 1-17,1 3-11,-3 4 22,-3 7 17,3-2-5,-1 4 10,5-5-22,1 6 45,2-4-16,0 5 16,2-6-12,0 0-16,2 0-16,1 0-376,7 8 162,-1-9-101,4 6-89,-3-12-101,-1-2-184,2-1-528,-1-1 1261,3-1 0,-6 0 0,0 0 0</inkml:trace>
  <inkml:trace contextRef="#ctx0" brushRef="#br2" timeOffset="463083">14586 16520 13837,'-13'32'54,"0"-1"0,1-1 0,3-6 47,9-10 504,0 0-449,2-1 131,0 0-185,3-1 177,3 3 23,2 0 80,1-3-287,0-2-27,-3-5 189,5-1-61,6-1-67,-3-1-56,4-3 16,-10-1-55,1-1 22,-1-1 67,4-2-123,-5 1-73,3 0-50,-6 1-6,-1 0 23,-2 1-146,0 1-106,-2 0-4297,0 2 2096,-5-1 2559,0 1 0,-1 0 0,2 0 0</inkml:trace>
  <inkml:trace contextRef="#ctx0" brushRef="#br2" timeOffset="464982">16098 14647 6215,'9'-1'818,"-2"1"-689,-7 0 207,0 0-62,2-5-168,-1 4 12,1-3 11,-2 4 2252,1 0-2152,1 1-44,-1 0 11,2 1 202,-2 1-146,0 0-17,-1 1 0,1 1-33,-1 0-11,0 2-12,0 0-22,-1 3-1,1-1-27,-1 3-6,0-1 17,1 2 152,1 13-220,0-8 46,2 10 106,2-1-90,-1-5-44,1 8 72,-3-6-16,0 1 151,-1 11-196,0-8 11,-1 8 0,0-10-28,0 0-23,0 1-673,-1 0 612,1 1 17,-2 1-45,1 0-17,-1-1-3280,1 14 3353,0-11 0,1 9-17,-1-14 62,1-1-62,1-2 34,0-1-28,1-1 11,1-1-56,1 0 416,1 8-449,-1-5 61,1 6-28,-1-8-28,0 0-12,1 10 68,-2-9 3420,0 8-3352,-1-11-40,0 0-12,-1 1 12,0-1-44,0 1-12,-1-1 16,-1 2-16,0-1 0,0 1 12,-3 11-52,0 4 35,0 0-1628,0-1 1605,2-11-2851,0 1 2896,1-1-34,-1 0 108,0 11-91,1-9 11,-1 8 6,0-11-90,1 0 73,-1-1 28,0 1-28,0 1 28,-1-1 56,1 1 1034,0 0-1062,-1 8-28,1-9 11,1 6 6,0-11-17,1 1-56,0-3 39,0 2 17,1-1-11,0 0 39,1 0-28,1 8-28,-2-5 3453,0 4-3408,-1-5-17,0-1 28,0 1-56,0 0 56,-1 0 28,0 0 0,-1 0-112,1 0 119,-1 1-91,1-2-17,1 0 45,-1 0-45,1 1-39,-1-2 28,1 1 112,0-1-67,0 0 22,0 5 6,0-4 11,-1 4-28,1-7 11,0 1-22,-1 0-17,-1 1 0,1 0 11,-1 2-50,0 0 5,0 2-11,0 0 34,1 2-22,-1 0 61,0 0 16,1 0-44,1-1 90,0 0-23,0 0-16,2-1 16,0-2-28,1 1-11,0-1 0,0-1 0,-2 0-22,0 0-6,0-1 28,-1 1-3364,1 0 3425,-1 0 29,0 0-34,0 1-28,-1-2 56,0 0-11,0-2 291,0-1 28,0-2-134,0-2 3419,0-1-3660,1 0 112,-1 0 207,1-1-246,-1 2-34,0-1-236,1 0-156,-1 0 353,0 0-129,0-1 146,0 1 778,-1 6-745,1-5-386,-1 4 263,2-8 73,0-1 162,0-1-123,0-1-163,0-1-2805,0-1 1512,1-5-488,0 1-1641,-1-4 3529,0 1 0,0 4 0,0-1 0</inkml:trace>
  <inkml:trace contextRef="#ctx0" brushRef="#br2" timeOffset="466493">16298 15501 6131,'-7'1'784,"1"0"-571,6-1 1607,0 0-1601,-12 0 11,8 0 22,-9 0 39,11 1 45,1-1 381,0 2-331,0-1-22,0-1 667,0 1-684,1 1-190,-1 0 22,3 1 29,1-1 4,2 0 29,2-1-6,2 1-33,1-1-28,1 0 430,15 0-464,-8-1 57,10 1 61,-12-2-6,0 0 100,-2-1-72,0-2 28,-1 1-22,-2-1 11,-2 1 39,-1 1-73,-2 0-28,-2 0-50,0 1 51,-3 1-410,0 0-2318,-4-2-264,2 0-678,-2-3 3434,4 1 0,0 1 0,0 1 0</inkml:trace>
  <inkml:trace contextRef="#ctx0" brushRef="#br2" timeOffset="468268">16605 15420 6927,'5'-9'963,"0"1"-599,-5 8 3047,0 0-3019,2-16-5,-2 12-34,2-11-34,-2 15-62,-2 0 12,0 0-56,-2 0 5,1 2-50,-2 1 6,0 2-34,0 2 6,-1 0 89,-2 5-123,1-1-11,-1 4-6,4-3 22,-1 2 7,1 0-34,0 1-23,1 0 6,1 1-23,0 0 62,1 0-61,0 0-7,0 0 7,0 1-51,0-1 45,1 0-29,-1 1-16,1 0 34,-1-1-34,1-1 50,0-1-38,0 0-12,1-2-12,0-1 12,1 0-16,1-1 16,1-1-17,1-1 0,1 0-33,-1-2 66,2 0-49,0-2 22,1-1 22,1-1-22,-1-1 39,2 0-12,-1-1-32,1 0 32,-1-1 68,10-8-72,-7 3-12,7-7 0,-10 5-12,1-2 40,-1 0-11,0-1 0,-1 0-17,-1-2-50,0 0 22,-2-2 28,0 0 0,0-1 0,-1 0 16,-1-1-4,-1-1 4,-1 1 1,0-1-50,-1 1 33,0-1 0,-1 2 33,0 0-16,-2 0-17,-1 1-17,-1 0 17,0 1-17,1 1 17,-2 1 17,0 0-78,0 2 61,-4-1-17,2 3 0,-4 1-33,3 4 33,-1 2 6,-1 0 22,1 1-39,-2 2-6,2 0 1,0 3 16,1 0 17,-2 2-28,4-1-56,-1 1 22,3-3-5,2 0 0,0 0-203,2 0 58,0-1-432,1 2 28,0-4-224,1 2-331,2-3-465,0 0-1758,1 0 3394,-1 0 0,-1 0 0,-1 0 0</inkml:trace>
  <inkml:trace contextRef="#ctx0" brushRef="#br2" timeOffset="468911">16999 15609 11295,'-3'12'1149,"2"-3"-869,6-7 0,2-1 274,6-1-268,-1 1 16,6-1-95,-4 0 45,2-1-33,0 0 5,1-2 17,0 0-113,-2-1-27,1 0-33,-3 0-12,0 1-95,1-1-147,-4 1-127,0 0-90,-5 2-1815,-1-3-560,-2-1 498,-1-1 2280,-2 1 0,1 2 0,-1 2 0</inkml:trace>
  <inkml:trace contextRef="#ctx0" brushRef="#br2" timeOffset="469262">17137 15473 13245,'22'21'106,"1"-1"0,15 14-38,-25-23-57,-2-3 39,2 4-50,-4-4-11,0 0 11,1 1 0,0 0 11,4 4-22,-5-3-6,3 2 28,-6-3 17,-2-2 17,-1 1-11,-1-2 83,-2 3-66,-2-3 38,-2 2-61,-4 1-16,2-3-12,-4 2 0,3-2 0,0 0-12,-1 0-16,0 0 6,-1 0-34,1 0-39,-1 0-45,1-1-84,0 0-426,-1 0 118,3-2-269,0 0-409,3-1-1159,1-2 2369,0 1 0,1-1 0</inkml:trace>
  <inkml:trace contextRef="#ctx0" brushRef="#br2" timeOffset="469906">17441 15541 7822,'-7'4'689,"1"-1"-319,6-3 2576,0 0-2638,-12 17 34,12-13-11,-8 13 10,15-17-49,2 0 4,0 0 584,12-3-656,-7 1-28,8-3-28,-10 3 16,0-1-27,-1 1-44,-1 0 38,0 0 62,6-1-23,-6 0-285,3 0-308,-7 0-292,-3 1 118,-2 0-151,0 0-140,0 0-180,-1 1-217,1-2-674,1-1 1939,-1-1 0,1 3 0,-2-1 0</inkml:trace>
  <inkml:trace contextRef="#ctx0" brushRef="#br2" timeOffset="470478">17849 15334 9145,'6'-5'974,"0"1"-475,-6 4 2049,0 0-2273,-23-10-180,10 11-95,-17-7-11,9 18 22,2 0-22,0 1-45,-2 5 39,11-7 6,-3 3 11,7-4 0,1 1-23,1 0-10,2 0-7,1-1 1,2 0 6,1-1-18,2-2 6,2 1-11,3-2-5,1-1-23,1-2 0,2-1-17,0-1-22,1-1 28,-1-1-118,6-4 89,-1-4 85,-1-1 16,-2-1 7,-6 2 10,-1 0 6,2-4 0,-4 4-6,1-2 29,-3 4-1,-1 1 17,0 0 40,-2-2 50,1-1-34,-2 0-11,1 2 180,-2 3-197,0 2-34,-1 0 7,0 3 77,0 5-33,0 0 0,0 5-17,1-2 40,1 2 10,-1 2 163,1 10-162,1-5 330,-1 30-286,0-21-555,0 19 516,0-18 6,1 0-28,0 0 11,1 10-84,1-10-17,0 6 6,-1-13-60,-1-1 4,0-3-101,0 0-73,-1-3-61,0-2-62,-1-1-712,-1-2 107,0-4-28,-1-1 969,1-6 0,1 2 0,1-3 0</inkml:trace>
  <inkml:trace contextRef="#ctx0" brushRef="#br2" timeOffset="470929">18004 15435 9358,'7'3'319,"-2"-1"336,-5-2 269,0 0-874,-18 61-875,13-37 844,-6 13 1,3-2 8,7-15 189,1-2-211,1 1 5,2-3 0,1-1 12,3-3-1,1-1 682,0-1-648,2-2 22,0-2 73,7-2-67,-3-2-11,3-1 5,-4-3-5,-2 0 73,8-11-28,-1-9-79,-1 1 0,-5-6 1,-9 12 4,0-1 12,-2 1-22,0-2 5,-1 1-5,0 0-12,-2 0-5,0 1-6,-2 1-33,-2 0 16,0 2-16,-1-1-12,-1 2-5,0 0-17,-1 1 17,0 0 28,-1 1 5,1 1 0,-1 1-22,1 3-16,1 1-12,1 1-40,1 1-240,-1 3 28,2 2-140,0 1-219,3 1 667,1 5 0,1-6 0,0 3 0</inkml:trace>
  <inkml:trace contextRef="#ctx0" brushRef="#br2" timeOffset="471254">18307 15463 9223,'1'4'879,"0"0"3238,-1-4-3798,17 27-44,-8-17-169,14 21 135,-10-23-40,-1-1-77,2 0 5,0-1-101,0 2-28,1-2 17,-2 1-73,0-1-90,-1-1-95,-1 0-151,-2 0-17,0-1-246,-3 0-185,-1-1-219,-1-2-319,-3 0 653,0-1 1,-1 0 0</inkml:trace>
  <inkml:trace contextRef="#ctx0" brushRef="#br2" timeOffset="471519">18467 15399 8931,'0'-10'763,"0"3"-360,0 7 2448,0 0-2426,-18 68-1126,10-41 776,-3 14 1,0-1 19,5-17-100,0 0 225,0 1-231,1-2-11,0 0-12,2-3-285,-1 5 67,3-7-28,-1 2-151,2-10 541,0-2-866,1-2-330,1-2-836,1-2 1074,1 0 0,-2-1 0,-1 0 0</inkml:trace>
  <inkml:trace contextRef="#ctx0" brushRef="#br2" timeOffset="472154">18657 15396 10610,'21'-22'226,"-1"0"1,14-13 1114,-26 34-1044,1 5 249,-1-1-355,-1 4 163,-3 1-191,0 1 695,-1 9-724,-1-3-33,-1 7-17,-1-5-28,0 1-28,0 1 17,-3 0 11,-2 7-40,1-6 52,-2 4 49,-1-2-60,-2-3-103,-4 4-26,-1-4 16,1-7-28,1-3 0,3-5 56,1 0 0,1-3-17,1 1 17,0-1 17,2-1 22,1 0 17,1 0-28,1 0-39,0-1 11,1-1-17,0-1 17,0 2 0,1-2 0,2-1 0,2 0 112,10-2-11,-1 1-34,4 0 6,-3 1 22,-5 2 22,11-1-33,-8 1 0,9 0 28,-11 2 18,0 0-7,-1 0 118,0 0-6,-1 2 51,-1 1 16,0 0 84,0 0 57,-2 0-18,2 1 1,-3 0-140,2 0 94,0 0-177,0-2-108,-1 0-67,-1-1-67,-3 1 44,0-2-173,-1 1-7259,0 0 3170,-3-5 4285,2 3 0,-3-3 0,2 4 0</inkml:trace>
  <inkml:trace contextRef="#ctx0" brushRef="#br2" timeOffset="473093">19166 15453 13032,'3'5'-706,"0"0"246,-1-2-139,1 0-118,0 0-246,0-1-930,0 2 1893,0-2 0,-1 0 0,-1-1 0</inkml:trace>
  <inkml:trace contextRef="#ctx0" brushRef="#br2" timeOffset="473420">19239 15646 7246,'1'5'761,"0"-1"2628,-1-4-2790,8 57-301,-6-38-158,2 13 0,0-2 123,-3-21-11,0 1-34,-1-2 1,0 1-18,0-1-38,0 1-79,0-1-17,-2-1-45,0 0-11,0-1 1,-1 0-46,0-1-67,0-1-291,0 1 79,1-3-107,-1 1-135,1-2-308,-1-1-526,1 0 1389,-2 0 0,2 0 0,0 0 0</inkml:trace>
  <inkml:trace contextRef="#ctx0" brushRef="#br2" timeOffset="474092">19626 15502 12090,'-13'5'701,"4"-1"66,21-3-543,-3-1-56,8 1-22,-5-1-62,1-1 168,8-2-34,6-3-156,-4 2-12,5-2-72,-17 3-68,1 0-22,-7 2-33,-1 0-130,-1 0-722,-1 0 146,0-1-202,-1 1-364,0-2 1417,-1 1 0,1 0 0,-1 0 0</inkml:trace>
  <inkml:trace contextRef="#ctx0" brushRef="#br2" timeOffset="474437">19969 15328 7785,'-10'38'48,"0"-1"1,1-3 0,1-6 1500,4-15-1532,-1-1 659,-1 1-670,1-3 357,0 1-347,0-1 1052,0-2-1068,1-1 67,0-1-78,2-1 22,1-1-6,0-2 7,0 1 4,3-2 7,1-1 10,2 1 12,2-1 0,1 0-6,1 0 0,1 0 45,7 0-44,-3-1-12,6 1-28,-6-2 0,0 1-23,1-1-33,0 0-56,-1 0-61,0 0-107,0 0-107,-1 0-828,3-1 161,-5 1 1054,3-1 0,-9 2 0,-1 0 0</inkml:trace>
  <inkml:trace contextRef="#ctx0" brushRef="#br2" timeOffset="474708">20059 15322 8321,'-4'10'1193,"0"-3"-728,4-7 851,0 0-1036,5 60-1257,-3-36 1075,1 13 0,0-1 369,-2-15-299,1 3 12,-1 10-147,1 4-22,-1-1-11,1-2-106,-1-7-28,0-7-343,-1 8 102,1-16-107,1 2 746,-1-9-1429,1-2-1562,0-3 2727,0 0 0,-1-1 0,-1 0 0</inkml:trace>
  <inkml:trace contextRef="#ctx0" brushRef="#br2" timeOffset="474975">20248 15368 12466,'33'-12'35,"0"1"1,-2 0 0,-5 3-53,-11 4-22,0 1-79,-2 0-90,-1 1-318,2-1 117,-5 1-907,4-1 50,-8 1 1266,-1 0 0,-3 1 0,0 0 0</inkml:trace>
  <inkml:trace contextRef="#ctx0" brushRef="#br2" timeOffset="475420">20304 15322 8349,'-4'6'1076,"0"-2"705,4-4-1423,-21 54-1973,15-35 1668,-5 11 1,0-1 621,10-14-635,0-5 285,1 3-302,0-2-18,0-3-10,0 1-1,0-4 905,1-1-933,1-1-27,0 0 27,0-1-11,1-1-16,0 0 22,2 0-79,1-1 12,2-1-12,1-1-168,5-3 152,-2 0 50,5-2 22,-6 2 34,1 2 12,0-1-1,-1 1 6,1 2 11,-2 0 67,7 2-11,-5 4-28,4 0 11,-9 4 0,-4 0 6,0 0 28,-2 1-6,-1 0 6,0 1-6,-3-1 11,0 2-5,-2-1 28,0 0 5,-2 1 1,1-2-12,0-1-5,-1-1-12,-1-1-28,0-1 6,-1 0-56,-1 0-84,-5 2-240,-1-2 32,1-1-133,3-2-219,5-3-420,1-1 216,1-1 0,2 0 0,2 0 0</inkml:trace>
  <inkml:trace contextRef="#ctx0" brushRef="#br2" timeOffset="475776">20569 15425 9268,'5'4'750,"-1"-1"2885,-4-3-3366,30 26-230,-17-17-5,24 21-34,-25-24-50,3 3-197,3 2 74,-4-3-102,-1 1-514,-4-4 155,-3-3-245,1 1-443,-2-2-1585,-2-1 2907,0 0 0,-1 0 0,-1 0 0</inkml:trace>
  <inkml:trace contextRef="#ctx0" brushRef="#br2" timeOffset="476022">20705 15371 10471,'-12'38'201,"-1"-1"1,0 1 0,3-5-151,4-16-34,-2 5 720,3-6-754,0-2-44,0 0 243,2 0-288,1-2 90,1-1-192,0-2 330,1-2-1018,0-1-963,2-3-774,-1-1 2633,2-2 0,-2 0 0,0 0 0</inkml:trace>
  <inkml:trace contextRef="#ctx0" brushRef="#br2" timeOffset="476584">20887 15357 12780,'32'-18'128,"1"1"1,-3 0 0,-8 8-45,-17 16 11,-1 2-44,-2 1-6,0 3 5,-1 1-28,-1 0 12,0 1-45,0 0-23,0 0-11,0 0 29,0 0-29,-1 0-28,-2 5 0,-1 1 40,-1-1 21,-1-1-60,1-7 44,-2 0 0,0-2-40,-3 3-167,-2 0 168,2-2 11,0-3 6,7-6-6,1-2-23,0 1-117,1-1 112,0-3 50,1 0 17,2-2 28,0 1 17,2 0-28,1 0 17,0 1 0,1-1 45,1 1-6,0-1 0,2 1 17,-1 0-6,2 1 45,0-1 0,2 2 146,5-1-129,-3 1 218,9 1-151,-10 0 5,5 0-16,-7 0 773,9 0-633,-8 0-28,5 0-95,-9 1 89,-2 0-101,1 0-44,-1 0-85,-1 1 7,0-1-18,0 1-33,-1-1-163,1 1-95,0-2-195,0 1-164,-2-1-363,0 0-314,-1 1-471,1-1-1260,-1 0 3008,-1 0 0,1 0 0</inkml:trace>
  <inkml:trace contextRef="#ctx0" brushRef="#br2" timeOffset="477602">21633 15293 9863,'-32'16'97,"-1"1"0,3-2 0,7-1-35,12-3 162,3 0-106,-2 9-107,5-7 46,0 6-63,5-10 24,0-1-18,2-1 75,13 1-103,-4-4 17,10 1-12,-9-7 18,1-2 5,-1-3 22,6-7-28,-4 2 1,2-4 10,-5 4-5,1-6 6,-5 5-6,2-4-22,-6 6 27,1 1 1,-2 1 5,0 0 11,0 2 29,-1-3-34,0 5-29,-1-1 12,0 6 68,0 0 21,0 5-55,0 0 27,0 4 12,0 0 6,0 0 5,0 2-23,0 1-22,0 0-11,0 2-16,1-1-12,1 0-17,2 1-22,1-1-124,6 5 40,-2-5-6,4 2-28,-3-7-39,-2-1-879,8-1 302,-6-3-1635,4-2 2408,-8-1 0,-3 0 0,-1-1 0</inkml:trace>
  <inkml:trace contextRef="#ctx0" brushRef="#br2" timeOffset="477877">21815 15017 8898,'1'-4'700,"-1"1"745,0 3-1086,5 57-46,-4-31-575,2 10 0,0 2 508,1 5-178,0-7-572,1 12 549,-2-13-34,1 1-28,2 0-22,-1 0-12,2 0-565,1 13 420,0-15-22,1 10-23,-4-20-50,-1-2-28,-1-6-96,-1-3 385,-1-4-861,-1-3 24,0-2 867,-1-3 0,0 0 0,0-1 0</inkml:trace>
  <inkml:trace contextRef="#ctx0" brushRef="#br2" timeOffset="478113">21754 15346 8315,'0'3'286,"1"0"1249,-1-3-1501,48-1-62,-29-1-48,15-1 0,-1 0-103,-12-3-669,30-10 0,-34 11 0,15-6 0</inkml:trace>
  <inkml:trace contextRef="#ctx0" brushRef="#br2" timeOffset="478809">22353 15167 9229,'2'4'285,"0"-1"701,-2-3-952,-6 60-1523,5-38 1500,-3 13 0,2 0 28,4-19 497,4 8-508,0-7 336,12 12-286,-8-16 1,5 3 5,-6-13-12,-1-1 742,0-2-797,0-2-12,-1-2-5,1-2 0,0-1 6,-1-2-17,0-1-17,2-6 11,-1 3 6,2-3-1,-3 4 12,1 0 6,-1 0 16,0 0-10,0-1 4,0 2 1,-1 2 17,-1 2-12,-1 1-5,-1 3-6,0 2 0,-2 0 68,1 1-6,-2 3 134,0 10-146,0-2 23,0 6-28,-1-5-22,1-1 44,-1 9-27,1-6-12,1 6-5,0-5-6,2 0 16,2-1 1,1 0-11,2-1-12,0-3 24,3 0-13,0-2 29,0-1 27,1-3-10,1-2-1,-1-1-5,-1-1 28,1-3-28,-1-1 95,3-9-96,-3 3 29,1-6 0,-5 3-6,-3 0-11,0-1-39,-2-1-17,-1 0 17,-1 0-23,-1 0-22,-1-1-22,-2-1 117,-11-33-134,7 24 16,-9-24-21,11 32-85,-2 0-62,3 7-61,-1 0-128,3 7-69,1 3-66,0 1-45,0 0-56,1 2-1345,-1 5 1961,2 1 0,0-1 0,0-3 0</inkml:trace>
  <inkml:trace contextRef="#ctx0" brushRef="#br2" timeOffset="479101">22939 15372 9195,'3'1'409,"0"0"1501,-3-1-1658,4 63-2200,-3-37 1984,1 13 1,-1-1 2,-1-15-6,1 0 598,0 0-664,1-3-90,2 7-51,0-8 278,1 4-787,0-5 274,-1-6-56,0 0 972,-2-7-1319,-1-2 373,-1-2 0,0-1 1</inkml:trace>
  <inkml:trace contextRef="#ctx0" brushRef="#br2" timeOffset="479410">22980 15397 10646,'14'36'121,"1"1"0,0-4 1,-8-8-78,-19-21-60,-6-1-7,3 0-10,-4 1-12,10-2-11,0 0-28,0 0-39,2 1-51,1-1 6,1 0-45,0-1 12,2 1-18,0-1-22,0-1-55,2 0-64,0 0-732,-1-1 17,0 0 1075,0-2 0,1 1 0,1 1 0</inkml:trace>
  <inkml:trace contextRef="#ctx0" brushRef="#br2" timeOffset="481210">16527 16762 8388,'0'-6'342,"0"1"801,0 5-1087,-27 43-1323,19-25 1300,-8 8 1,2-1 27,11-8 446,-1-1-261,0 9-94,1-6 21,0 7-27,1-9 190,0 1-196,1-1-28,0 0 6,1-1-23,0 0 671,1-1-699,2-1-5,1-2 33,2 0-22,1-3-6,1 1 17,1-3-34,2 1 96,0-4 146,7 0-169,-4-3 0,5-1-22,-6-3 16,0-2-10,1-1-62,-2 0 16,0 0-5,0-1 11,-2 0-11,-1-1 0,-2 0-28,0-1-33,-2-1 111,0-7-55,-2 4-63,0-4 24,-2 3 10,0 1-22,-1-2 67,0 1-67,-1-1-22,-1 0-12,-1 0 34,-2 2 0,0 0 0,-1 1-33,-1 0-29,-1 1 28,0-1 1,-1 2 55,-8-8-11,7 7 34,-9-5-78,11 12-12,-2 0-6,4 3-16,0 1 28,0-1-11,1 1-6,-1 1 0,2 0-73,-3 3 6,3-1-62,-2 2-73,3-2-146,1 0-139,0 0-213,1 0-795,1 0 1551,0 2 0,0-2 0,0-1 0</inkml:trace>
  <inkml:trace contextRef="#ctx0" brushRef="#br2" timeOffset="481595">16966 16988 12494,'48'7'538,"-5"-1"-465,-25-9-17,1 1 5,-1 0-33,-1 0-33,-2 0-51,-1 1-124,-2 0-21,-2 1-113,-1 0-134,-1 0-84,-2 0-146,0-1-308,-2 0-812,-1 0-442,-1-1 2240,-1 1 0,0 0 0,-1 0 0</inkml:trace>
  <inkml:trace contextRef="#ctx0" brushRef="#br2" timeOffset="481934">17199 16878 8114,'-1'3'392,"0"0"1468,1-3-1732,41 25-10,-26-15-454,31 20 431,-37-22 97,-1-1-125,-1 1-28,1 0 28,1 3-5,-3-3 16,1 1 6,-3-2 341,-2-1-296,0 0 22,-1 0-17,-1-2-27,0 0-18,-1 0-38,-3-1-1,0 1-44,-2 0-18,-1 0-16,1 0 6,-1 0 11,0-1-56,2 2-29,-1-1-55,1 0-224,-1 2 134,2-2-375,-3 2 213,4-3-151,-1 0-382,1-2-739,1 0 1675,0-1 0,1 1 0,0-1 0</inkml:trace>
  <inkml:trace contextRef="#ctx0" brushRef="#br2" timeOffset="482335">17638 16967 9234,'-6'4'857,"1"-1"-353,5-3 2319,0 0-2504,36 6-156,-18-5 33,31 4 78,-29-6-5,1-1 397,5 1-385,-7-2 10,2 1 124,-5 0-315,-6 1-100,1 0 0,-6 1-224,-1-1-6816,-2 0 4262,-7 1 2778,3-1 0,-4 1 0,5-1 0</inkml:trace>
  <inkml:trace contextRef="#ctx0" brushRef="#br2" timeOffset="482635">18068 16703 9890,'2'-3'756,"0"0"3063,-2 3-3421,-2 63-224,2-37-104,-1 12 0,0-1 14,1-13-68,1-1-77,0 2 78,1-1-62,2 0-11,-1-1-538,5 12 152,-3-14-141,4 7-257,-4-21-191,0-1 1031,5-3 0,-6-1 0,3-2 0</inkml:trace>
  <inkml:trace contextRef="#ctx0" brushRef="#br2" timeOffset="483427">18383 16700 6277,'-34'10'169,"-1"0"1,3-1 0,7 1 1677,11 5-1768,3-1-46,-2 14-55,7-11 913,1 9-902,7-14 947,1-1-987,4-1 2627,2-1-2671,9 3 843,-4-5-821,7 3-6,-7-6 7,1 1 27,0-1 11,1 0-22,-1 1 631,0 0-664,12 6 100,-10-3-22,6 4 11,-14-5-17,-3 2-5,-2-1 33,-2 2 6,-1-1-34,-2 2 28,-2-2-33,-2 1 22,-2-3-90,-1-1-50,-3 0-162,-8 2 134,3-3 28,-6 1 11,6-3-28,-6-1 135,8-1 5,-6-5-28,11-4-5,3-2 38,3-1-16,3 1-11,2 0 11,1-1 28,2 0-67,6-6-17,4-2 61,0 0 12,2 0-6,-4 6-45,1-1-3369,0 1 3386,2 0-493,0 0 522,0 1-2075,-1 2 2108,-1 1 118,3-1-39,-5 5 2111,3-1-2083,-8 4 525,1 2-525,-2-1-12,0 1 3375,-1 0-3442,-1 0 11,0 0 28,-1 1 145,2 7-240,-3-1 84,0 5 16,-4 6-122,1-5 44,-2 8 0,2-9-33,1 4 22,0 2 0,1-1 61,0-2-89,5-1-16,-1-4 55,3 1 0,-1-5 11,0 0 6,7-2 17,-2-1 11,4-1 28,-3-2-39,-1-2 50,1-2-11,1-2 213,5-6 39,7-14-185,-7 8-33,2-9-6,-17 14 45,-1 0-17,-1-1 100,-4-15-279,-3 3-78,-3-5 77,-2 7-200,-6 5 83,2 6 6,-7 0 5,6 6-481,-15 3 302,12 1-789,-13 2 189,20 1-402,-2 1-757,8 0 2084,1 0 0,2 0 0,0-1 0</inkml:trace>
  <inkml:trace contextRef="#ctx0" brushRef="#br2" timeOffset="483776">19088 16798 10433,'7'1'935,"-1"0"-431,-6-1 600,0 0-1479,6-1-164,-5 2-172,5 0-1787,-6 4 2498,1 1 0,-1-2 0,0-1 0</inkml:trace>
  <inkml:trace contextRef="#ctx0" brushRef="#br2" timeOffset="484028">19101 16800 8437,'19'40'481,"-1"1"1,1 0 0,7 10 0,-7-8-263,-18-11 38,0-14 1417,-1 10-1517,-3 9-269,0-6 45,-1 3-124,0-17 286,0-2-761,-1-1-92,-2-3-1056,0-2 2012,-3-1 0,5-5 1,-1 1-1</inkml:trace>
  <inkml:trace contextRef="#ctx0" brushRef="#br2" timeOffset="484918">19049 16676 18677,'0'-11'1894,"0"2"-1732,0 9-2419,0 0 918,3 0-409,-1 0-363,3 1-275,-1-1 2386,1 0 0,-3 0 0,1 0 0</inkml:trace>
  <inkml:trace contextRef="#ctx0" brushRef="#br2" timeOffset="485551">19727 16759 13922,'8'-3'868,"1"1"-638,4 2-17,1 0-17,1 0-79,2 0 7,-1-1-3326,2-2 3393,0 0-89,0 0 61,1 0-68,-1 0-45,0 0 79,-1 0-39,-1 0 33,-1 1 6,-2-1 11,1 0-118,-5 1 3335,-1 1-3626,-5 1-3405,-2 0 2262,-5-1-290,2-1-1502,-4 0 3204,5 1 0,0 0 0,0 0 0</inkml:trace>
  <inkml:trace contextRef="#ctx0" brushRef="#br2" timeOffset="486096">20407 16401 11217,'-54'-6'403,"10"4"-280,29 23-106,4-4-11,-3 6-1,5-6-27,2 1-1,0-1-55,0 9 0,1 1 16,2-1-5,2-3 5,3-10 12,3-3 16,1-3-78,14-2 51,-6-2-23,9-3 5,-9-3-122,11-8 128,-8 1 17,7-5 11,-12 5 51,12-11 27,-11 9 12,8-8 0,-14 13 0,-1 1-6,-1 1-6,-1 1 12,0 3-6,-1 0 6,0 1-6,-1 0 51,0 2-28,0 1 5,-1 2 6,0 2-17,0 0 33,0 2-10,0 1 105,0 8-88,0-3 21,0 7 225,0 6-129,0-6-22,0 9 5,0-7 128,2 13-212,0-9-424,1 9 357,2-13 50,0-2-33,0-1-17,4 6-68,-4-8-38,2 3-3306,-3-10 3232,-1-3-150,-2-2-124,0-2 175,0-2-388,-1-1-99,0-2 1,0 0-1</inkml:trace>
  <inkml:trace contextRef="#ctx0" brushRef="#br2" timeOffset="486517">20672 16547 9201,'5'0'549,"0"0"1119,-5 0-1617,-6 58-1667,5-38 1627,-3 14 1,2-2-7,4-18 510,0 1-498,3-2 268,1 0-257,0-2-5,2-1 21,1-1 856,0-1-816,5-2-56,-2-3 5,3 0 29,-3-5 0,-1-1 16,1-3 12,1-1-12,-2-2 35,1 0 10,-1-1 179,3-7-201,-5 3 28,2-4-28,-5 4-12,-2 1 23,-1-2-67,-2 0 28,0 0-12,-2-1-16,-1 0 0,-2 1-45,-2 1 50,-9-7-27,5 8-23,-8-5-23,7 11 12,-1 3 11,-1-1 34,0 3-23,0 1-56,0 0-16,1 1-175,-4 0-307,2 0 140,1 0-163,3 0-151,5 0-313,1 0-931,0 0-324,1 1 2285,2-1 0,0 1 0,0-1 0</inkml:trace>
  <inkml:trace contextRef="#ctx0" brushRef="#br2" timeOffset="487046">21306 16494 6820,'-7'0'364,"1"0"-117,6 0 811,0 0-873,-46 21-118,31-12-34,-34 16-10,43-17-18,2 0-10,0 0 10,2 0-10,1 1 5,0-1 5,1-2 7,1-2 10,1 0 28,6-3-33,-1 0 0,4-3 11,-1 0 6,0-4 28,5-4-23,1-4 0,0 2-5,-2 0 11,-4 5 22,-2 0 17,0 0 22,-1 1-10,-2 1-7,0 2-27,-1 0 27,-1 2 12,-1 1 6,0 0 27,0 0 6,-1 0 17,0 1 16,0 0 23,0 3-33,-1 1-29,0 1-27,0 0-23,0 2-6,0 1-11,0 0-28,0 3-39,0-1 28,1 1-22,1 0 22,1 0-17,1-1-39,0 1 0,2-1-17,0 1-16,1-1-34,3-1-62,-1 0-78,1-2-129,-1-1-863,4-2 1227,2-3 0,-4 0 0,-2-2 0</inkml:trace>
  <inkml:trace contextRef="#ctx0" brushRef="#br2" timeOffset="487317">21539 16295 8937,'0'-4'600,"0"0"1746,0 4-2111,6 57-501,-3-31 462,2 16 0,-1 1-11,0-10-799,1 9 686,-1-10 298,0 0-314,2 1-335,0-1 295,1-1 158,0 0-269,-1-3-23,1-2-84,-1-1 627,0-3-750,-1-2-50,0-3-62,-1-3-28,-1-3 221,-1-3-1907,-1-3 2151,-1-2 0,0-1 0,0-2 0</inkml:trace>
  <inkml:trace contextRef="#ctx0" brushRef="#br2" timeOffset="487525">21432 16536 9195,'4'0'258,"-2"0"324,-2 0-582,51-3-280,-24 0-247,7 0 1,1 0 526,-9-2 0,-9 1 0,-9 2 0</inkml:trace>
  <inkml:trace contextRef="#ctx0" brushRef="#br2" timeOffset="488168">21989 16427 6054,'2'38'125,"-1"0"0,0-3 0,1-5 1954,2-15-1967,3 7-106,-1-7-1,3 2 1,-2-7 802,0-2-814,0-2 423,1-3-462,0-2-22,0-1 34,-1-2 1455,1-2-1461,3-12 33,-3 5 6,4-10 11,-6 8-22,0-1-6,-1 0 0,1-1-16,3-6 33,-2 5 0,3-3 5,0 2 1,-2 7 5,0-1-11,-3 7 23,-1 2 10,0 1-5,-2 0 28,1 2-33,-1 1-1,0 1 6,1 5-34,-1-2 12,1 5 16,0-3 29,1 6-34,-1-2-6,3 4 11,-1-2 1,1 0 5,0 2-12,2-1 7,0 1-18,1-2 1,2-1 16,0-2 40,8 0-23,-4-4-5,4-1-57,-4-5 74,3-6-23,-5 1 89,7-8-44,-11 3 6,2-6-7,-5 5 80,-1-8-91,-2 4 18,0-6-62,-2 6-34,0 0-16,-1 0-114,-1-7 58,-2 4-29,-1-7 6,0 6-5,-2-2-7,1 0-4,0 0-164,-2-8 119,2 8 22,-1-5-471,0 6 208,2 9-197,0-1 611,2 11 0,1-1 0,0 2 0</inkml:trace>
  <inkml:trace contextRef="#ctx0" brushRef="#br2" timeOffset="488477">22665 16545 12903,'6'50'375,"-1"0"0,0-8 1,-1-5-175,-2 4 62,-1 1-1622,0-10 1409,0 8-50,3 7-162,-1-20-3903,6 20 3594,-3-29-83,2 1 864,-4-10-982,0-3-106,0-2-163,-2-2 75,0-1 866,-1-3 0,0 1 0,-1-1 0</inkml:trace>
  <inkml:trace contextRef="#ctx0" brushRef="#br2" timeOffset="488818">22695 16477 12903,'31'24'224,"-1"0"0,-1-3 0,-8-1-84,-18-5 0,-1 1-11,-1 0 106,-1 6-134,-1-6 33,-1 2-50,-1-7-56,-2-2-17,-4 1 51,1-3-51,-5 0-11,3-3 17,-1-1-79,1-1 62,-1 0-67,1-1 6,1 0 16,1 0-314,-6 1 91,6-1-589,-5 0 218,9-1-1013,-3 0 493,4-2-651,0 0 1810,0 0 0,2 0 0,0 1 0</inkml:trace>
  <inkml:trace contextRef="#ctx0" brushRef="#br2" timeOffset="499205">22734 7033 6428,'7'-7'1193,"-1"1"-913,-6 6 778,0 0-760,-15-14-153,9 9-10,-12-11-12,13 15 0,-1 0-28,0 1 1,-1 0-18,-1-1-5,-2 2 0,-1 1-12,-2 0 34,-8 4-50,4-1-11,-5 2 5,4-1-11,1 0-3403,-1 0 3397,0 1-256,0 0 245,0-1-38,1 0 44,-1-1-1,0 1 1,0-2 17,-1 1-23,1-1 17,-1 1-6,0-1 3280,-7 2-3285,7-1 6,-4 2 369,8-2-364,-3 1 49,5-1-72,-3 1 1,6-2-6,0-1 11,1 1 23,-4-1-6,3 0 5,-2-1 1,3 0-12,1 0 6,-1 0-22,0 0-6,0 0 11,-1 1 28,-1 0-5,-1 1 0,0-1-6,0 1-28,-1 1 5,-1-1 1,-11 6-1,8-4 1,-9 5 5,15-6-11,-1 1 0,2 1 11,1-1-11,0 0 12,1 1-7,1 0 12,0 0 28,-2 3-23,3-2 12,-3 2 5,4-3 6,-1 0 28,1 0-6,-1 0 6,0 0-6,0 0-17,0 1 17,0-1 85,-3 5-52,2-3 7,-1 4 5,2-4-11,1-1 6,1 1-29,-1 0 6,0 1 6,1-1 33,-1 1-11,1 0-6,-1 1-22,1 0-11,0 1 22,0 2-11,-1-1 67,-1 8-89,1-4-17,-2 6 61,0 2-39,0-6-16,-3 6-18,3-8 12,1-2-22,-1 1 10,1-2-33,-1 1 51,1 0-40,0-1 17,0 2 22,1-1-89,0 1 50,0 1-11,1 0 39,-1 2-50,0 0 11,0 1-17,1 2-5,-1 1 123,0 3-101,0 3-328,0 1 305,0 2-16,1 1 28,2 0-566,0 0 600,1 0-96,1-1 95,0 1-5,0 1 5,0 0 51,1 0-45,-1 1-17,0-1-11,0 1 23,0-1-201,0 1 240,1 14-73,1-12-543,2 12 554,0-16 45,1 1-6,-1-1 0,1 0-5,0-1-495,-1-2 483,1 0-2577,-1-2 2571,1 0 66,-1-1-82,0 0-1844,0-2 1855,0 0-11,0-2 459,0-1-448,0 0-22,0-2 11,1-3 0,1-1 0,-1-3-11,1-1 2100,-1-2-2078,1-2 565,-1-1-554,0 0 3359,-2-1-3403,1 0-6,0 0-45,0 2 11,-1-2 62,2 2 0,-2-4 28,0 1-5,1-1-1,3 1-22,-1-3 0,3 0-11,-3-2-51,2 0 62,0-1 0,2-1-11,2-1 0,2 1 33,2-2-44,0 2 44,3-1 29,1 1-62,1-1 22,1 1 28,-1 0 6,0 1-107,16 0-33,-14 1 56,13 0 16,-16 0 23,1 2-28,1-2 17,14 1 0,-9-1 73,12-2-51,-13 0 28,1-3-17,0 1 29,12-4-619,-9 2 579,9-2-45,-13 2 45,12-1-33,-10 2-28,8-2 72,0 1 17,-8 1-251,7 0 184,-12 1-5,-2 1-18,-1 0-34,-2 1 85,-1 0 581,0 0-570,-1 1-33,0 0 10,0 0-16,1-1 282,-1 1-282,0-1 109,1-1-53,4 0-28,-4 0 12,3-1-1,-7 0 11,1 1 45,-1-2-44,0 2-46,7-4-16,-5 2 11,7-2 28,-7 3-22,6-3 11,-4 2-29,5-2 18,-6 2-6,-1 0 17,0-1 84,17-6-85,-11 4 40,20-8-56,-15 4 28,0 0-22,3-4 22,-14 7 0,3-3 22,-9 3 118,3-3-78,-4 3 11,2-2-23,-5 2 23,1 2-17,-1-1 0,-1 0-11,0 0 11,0 1-11,-1-1-118,2-1 101,-1-2 73,2-4-73,-2 3-28,0 0 28,-1 1 16,1 1-44,-1-3 28,1 1 0,-1-1-16,0 0 32,2-8-116,-2 6 72,2-6-12,-2 10 24,-1-1 60,1-1-72,-1 1 0,1-2 40,0-8-40,0 5 0,1-7 0,-1 7-12,1-1-16,1-9-28,0 7 0,1-8 23,-2 9-6,-1 0 39,1 0-28,0-9 28,-1 7 56,0-16-45,-2 7-22,0 0-17,-1 2 39,0 9 6,0 0-34,0 0-11,0 1 17,0-1-6,0 0 34,1 0-45,0 0 39,-1 0-11,0-10 73,0 8-73,0-7 11,-1 10-11,-1 1 0,-2 1-11,-10-21-17,7 19 28,-7-16 0,10 23 28,1 0-45,1 1 34,0-1 27,1 2-44,0-1 28,1-1 0,0 2-44,0-2 16,-1 2 16,1-1-44,-1 0-44,1 1 72,-2 0-56,1-1 0,-2 2 56,0 0-56,0 0 39,0-1 34,0 1 11,-1-3-3420,-2-9 3403,1 5-11,-1-6-11,1 10-17,1 0 0,-1 1-45,-5-7 56,4 8 3409,-6-8-3364,6 9-11,0-1-34,2 2-11,0-1 0,-1 1 17,0 0 39,-1 0 11,0-1-50,-2 1 11,0-1-45,-1 0 17,-1 0 17,-11-6 22,3 1 17,-3-3-39,8 4 11,5 4-28,1-1 11,0 1-22,2-1 5,-1-1-16,0 1-1,1-1 40,-1 0-90,-7-9 79,6 6-6,-5-6 17,5 10 22,1 0-95,-8-11 45,5 10 16,-5-8-128,3 8 118,3 3 5,-4-1 5,3 3-61,-29-8 73,19 6-226,-21-6 237,28 9 11,1 0-11,0-1 11,2 0-33,-1 0 22,2-1 0,0 0 248,1 0-248,0-1 0,1 0 11,-1 0 34,-4-2-45,1 1-11,-2-1 11,3 3 11,0 0-22,-1 0 22,1 1-56,-10-6 34,7 4-11,-6-3-1,8 4 35,1 0-24,0 1 46,1-1 22,1 0-45,0 0 17,0 0-39,0 0-28,0 0 16,0-1-10,-1 1-57,-3-2-33,-3-1 45,0 1-18,0 2 12,4 1-5,-1 2 5,0 0 33,1 2-21,0-1-152,-7 0 140,6 1-28,-5 0-17,8 1 6,0-1-1,-1 1-4,1-1-7,0 0-33,0-1-6,0 1-56,0 0-358,-2-1 252,2 2-50,-1 0-23,4 0-61,1 0-85,0 0-106,1 0-252,0 0 913,1 0 0,1 0 0,0 0 0</inkml:trace>
  <inkml:trace contextRef="#ctx0" brushRef="#br2" timeOffset="501989">22173 9096 9559,'2'-1'1574,"-1"0"-1350,7 2-28,-3-1 28,0-1-39,0 1-12,1-1 1,1 0 95,4 1-157,0 2-28,2 0-67,-1 2 17,-1 0-12,0 2-5,1-1 11,1 1-11,1 0 11,1 1 0,1 0 39,2 0 78,21 7-100,-13-5-1371,16 6 1427,-17-8 6,1 1-46,1-1 18,1 2 5,2-1 11,1 1-6,2 0-5,1 1-306,2-1 267,0 1 45,2 1-46,0 1 6,-11-3 1,0 1-12,15 6-22,-15-5 0,-1 0 45,10 7 19,-12-3 0,1 1 20,12 9-348,-13-8 0,0 1 359,9 10-28,1 1-56,0 2 315,0 0-343,-1 1 17,2 0 11,-1 0 0,1 0 0,1 0 0,0 0 28,1 1-1341,-10-9 0,-1 0 1425,14 15-90,-14-15 1,0 2-440,-2 1 0,-2 0 484,12 16-679,-13-15 0,-2 1 696,6 14 17,-3 3 140,-1 1-191,-3 3 935,-1 1-957,-2 2-79,-1-1 62,-1 2 51,-1 0-90,-1 1 53,-1-2 0,-1 1-25,-2-19 0,0 1-36,3 19 0,0 0 33,-4-24 0,-1-2-34,1 0 1,-1 2-20,3 13 0,-1 0 47,-2-10 1,0-1 16,2 12 1,-1-1-29,-2-13 1,-1-2 280,1 2 1,-1 0-262,-1-1 0,0 1 17,0-1 0,0 2 64,0 13 0,-1 2-48,0 2 1,0 1-23,-1-1 1,0 2 12,-1-11 0,0 1 1,-1-3 519,0-2 1,-1-2-573,0 10 0,-2 2-19,0-7 0,-2 1 1,1-3 26,1 0 1,-1 0-15,-1 1 0,-1 2 1,2-4 44,-1-5 0,1-2-39,0-1 0,-1 1 0,1 0 0,-1 0-11,-4 12 0,0 0 41,2-9 1,0-1-11,-4 10 0,0-1 19,3-13 0,0 0-20,-6 11 1,-2 0-27,6-9 0,-1 0 38,-12 20 0,0 0 67,10-20 0,0-1-107,-5 8 1,-1-1-498,6-10 1,1-1 561,-14 23-56,-1 0 26,1-2 30,1-1-584,1-4 528,2 0 0,0-3 39,1-2-78,0 0 78,0-2-39,-1 0 138,1 0 41,-1-2-179,-1 0 1431,0 0-1408,-1-2-68,0 0 45,-1-1 45,1-1-68,-1-1 23,1-1 777,0-1-755,1-2 17,1-1-1665,0-1 1649,0-1-23,0 0 585,0-2-546,1 1-39,0-1-39,1-1 215,2 0-221,0-1 6,2-1 39,1-1 0,1-1-39,2-1 538,2 0-483,2-1 3369,1-1-3385,2-1-56,0 2 39,3-4 17,-1 2 39,4-3-78,0-2 0,1 0 16,0-1 23,0 0 39,0-1 1,2 1 38,-1-2 6,0 0-168,0 2 84,-1 0 0,1 2 22,-1-1-5,0 0-17,0 1 23,0-1-1,0 0-22,0-1 0,-1 1-22,0-1-57,0-1-100,0 0-202,0 1-179,0-1-196,0 0-208,-1 0-240,1-1-190,-1 0-1782,-1-1 3176,0-1 0,1 0 0,1 0 0</inkml:trace>
  <inkml:trace contextRef="#ctx0" brushRef="#br2" timeOffset="502682">22831 14034 10466,'-9'-35'952,"2"7"-761,6 29 335,-1 6-251,1 0-28,-2 6-12,1-1 6,0 1-68,1 0 1,-1 1 201,-2 15-179,1-5-112,-1 6 39,2-11 247,-1 6-247,1-9 6,-2 9 28,2-11-3353,-1 1 3268,0 1-16,-1 0-16,0-1-24,0 1 12,1-1 12,-4 5-68,3-6 3464,-2 4-3391,2-8 12,0-2-1,0 0 17,1-3 39,-1 0 16,1-2 68,0-1-72,1-1 116,0 0-49,1-1 78,-1 0-269,2-2 16,0 0 7,2-1 44,1 1-45,2 0 29,2 0 5,0-1-23,1 0-10,1 1-46,2-1 7,0 0-91,1 1 124,1-1 0,6-1 39,-4 2-56,4-2 17,-6 2-1,-1 0 74,0 1-68,1 0 12,-1 1-17,0-2-51,1 2 68,-1 0-34,5 0 0,-6 0 56,3 0-23,-6 0 7,1 0 72,-3-1-34,1 1 84,-4 0-106,1 0-56,-2 0-39,0-1-78,0 0-46,-1 1-178,1-1-326,-1 0-873,0 0 162,1-1-2867,-1 2 4245,0 0 0,1 0 0</inkml:trace>
  <inkml:trace contextRef="#ctx0" brushRef="#br2" timeOffset="555630">14874 11265 6120,'0'-8'191,"0"2"-180,0 6 364,0 0-235,19-10-56,-13 6 0,15-6-6,-17 9-10,1 1 88,2 0-66,0 4-56,1-1-7,-2 3 7,-4 0-6,1 1-6,0 1 6,-1 1-11,0 2 17,0 1-1,-1 0 12,0 1 0,0 1 45,0 13-68,-1-8 6,1 10 22,-1-4-27,1-6 5,-1 16-17,0-15-5,0 8-1,0-8 1,0 0-1,0 1-5,0-1 6,0 0-6,0-1 0,0 0 0,0 0 6,0-1-1,0 0-5,0 0 6,1 1-1,-1-2 1,0 1 5,0-1-5,0 0-6,0-1 5,0 1 7,-1-2-7,0 0 6,0 0-5,0-1 0,0 1-1,0-1 1,0 1-1,0-2-5,0 1 0,1-1 6,-1 2-6,1-2 6,0 0-6,0 0 0,1 1 0,0-1 5,0 0-5,2 1 6,-1 1-1,1 1 7,1 1 4,-1 1 40,0 1 62,0 3 16,1 2 79,2 14-190,-1-10-18,2 6 6,-1-16 6,0-4 6,0-2 5,0 0-23,0-1 1,0 0-1,2 0-16,-1 0 11,2 1 6,-1-2-6,2 0 5,-1 0-5,1-1 0,-1 0 0,1-2 6,-1 0 0,0-1-6,1-2 5,-2 1-5,1-1 6,-2 0-6,0-1 0,0-2 0,-1 1 0,0-1 0,0 0 0,-1-1-6,0 0 12,-1 0-6,0 0 5,-1 0 12,1 0-17,-1 0 0,0 0 6,0 0-6,-1 0 5,0 0 1,1 0-6,-1 0 0,1 2 6,-1-1-1,0 2 1,1 0-1,-1 1-5,0 1 0,0 1 0,1 0 6,0 2 0,-1-1-6,1 1 5,0 1 12,0 0 5,1 1 12,-2 2 0,1 1-6,-1 2-5,-1 2-12,1 1 0,-1 1 0,0 2-5,0-1 5,-1 1-5,0-1-1,1-1-5,-1-1 6,0 0-6,0-2 11,0 0-11,0-2 6,0 0 5,0-1 0,-1 6 6,-1-6-6,0 4 0,-1-6-5,0 1 0,0-2 5,-2 2 0,1-2 0,0 1-5,0-1-1,-2 0-5,1-1 6,0 0 0,-1-1 5,-1 0 0,1 0 6,-1 1 5,0 0 6,0 1 6,-1 0-12,0 0 6,-1 0-5,0 0 10,0-1 6,0 0 1,0-1-1,-1 1 11,2-1 12,-1-1-6,1 1 0,1 0-34,-1 1 12,1 0-12,-1-1 1,0 1 5,-1 0-12,1 0 7,-1-2 10,3 0 7,-1-2 16,3-1 0,-1-1 0,2-1-23,-1-1 1,1 0-17,1-1-12,-2 0-22,0-1-5,0 0-6,-1-2-78,-1-2 22,2 0-45,-2-2-112,2 0-213,1-1-386,1-4 840,1-2 0,0 5 0,1 1 0</inkml:trace>
  <inkml:trace contextRef="#ctx0" brushRef="#br2" timeOffset="556504">15169 11551 6333,'-5'2'588,"2"-1"1422,3-1-1897,-23 13-7,17-10-10,-17 10-24,23-12 270,-1 0-213,3-1-17,2 1-45,2 0 0,2-2-16,0-1-1,3-1 0,-1-1-5,2-1-6,-1 0-5,1 0 11,0-1-12,-1 0-5,1 1-5,-2 0-6,1 0-6,-1 1-11,-1 0 0,-2 1-11,0 0-1,-2 1 1,-1 1-11,-2 0-1160,-1 1 745,-5-1-79,0 1-172,-2 0-942,2 0 1630,2 0 0,1 0 0,1 0 0</inkml:trace>
  <inkml:trace contextRef="#ctx0" brushRef="#br2" timeOffset="556901">15418 11372 8998,'-10'28'300,"0"-1"0,-7 18-210,15-40-12,1-1-27,-1-1 5,1 0-6,0-1-11,1 0 12,0 1-6,0-1-1,2-1 18,0 0-6,3-1 6,0 0-12,2 0-16,0 0 5,2-1-6,5-1-16,-2-1-6,3-1-5,-5 1-23,5 0-11,-5 1-5,8-2-46,-6 3 1,0-2-45,-1 3-281,-3-2 80,-2 1-108,0 0-112,-3-1-195,-1 1-453,-2-1 1192,0 0 0,0 1 0,0 0 0</inkml:trace>
  <inkml:trace contextRef="#ctx0" brushRef="#br2" timeOffset="557204">15418 11375 4119,'12'36'18,"-1"0"0,1 0 1,5 14-1,-6-11 2438,-11-25-2456,0-2 1087,0 8-1126,0-8-28,0 5-6,-1-12 616,0-1-689,0-1-432,1-2 578,1-5 0,-1 3 0,1-3 0</inkml:trace>
  <inkml:trace contextRef="#ctx0" brushRef="#br2" timeOffset="557639">15599 11368 7514,'9'-8'577,"-2"1"-319,-7 7 1568,0 0-1697,0 55-1204,0-37 1108,0 13 1,0-1 11,0-20 303,5 16-359,-2-14 11,5 10-6,-2-17 0,1-2 12,4-1 889,-1-2-884,3-2 29,-1-5-7,-2 1 118,8-12-95,-9 8 73,6-12 17,-9 6-85,-1-1-21,-2 1 49,-3-3-55,-1 4 50,-2-11-45,0 11 17,-2-4-6,-1 7 29,-4-1-62,1 4-6,-2-1-28,2 5-5,1 3-29,0 0-38,0 2-1,0 0-56,1 0-44,1 0-51,-1 2-78,2 1-79,-1 1-89,2 0-134,0 1-383,2 1-1129,0-1 2133,0-1 0,2-1 0,-1-2 0</inkml:trace>
  <inkml:trace contextRef="#ctx0" brushRef="#br2" timeOffset="560268">22019 11230 5811,'43'0'240,"-6"0"-161,-26 0-18,0 1 840,0 0-806,4 1-56,-5-1 303,7 3-331,-8 0-5,2 0 152,-3 1-152,0 0 465,0 1-477,4 3-5,-2-2 11,2 4-11,-4-4 5,1 2-5,-2 0 6,1 0 5,-2 1-6,0 2 6,-1-1-6,1 3-10,-2-1-1,1 2-6,0 0-21,1 8 10,-1-5 0,1 6-5,-2-6 0,0-2 5,-1 2-33,2 7 34,-2-5-1,0 5-5,-1-9-6,-1 1 0,0-1-11,0-1-5,0 0-6,-1 1-1,1-1 7,-1 0-6,1 0-12,-1-1 12,1 1 11,0-1 11,0 0 6,1 0 0,-1 1-17,0 0-28,1-2-34,-1 2-11,0-2 1,0 1 4,0 0-49,0 5 111,0-5 23,0 4 5,0-6 6,-1 0 17,1 0 0,-1-1 11,0 1 6,0 0-1,0-1 6,0 1 1,0 0-7,0 1 1,0-1-6,1 1 5,1-1-5,1 2-5,-1-1 5,1 1-6,0-1 6,-1 1 0,0-1 11,0 1 12,-1 0-1,0 1-5,-1 2-6,1 0-5,-1 1-6,0-1 0,0 1 5,0-1-5,1 0 12,0 0 4,1-1 7,-1-1 10,0 0 12,-1-2 6,1-1 10,-1 0-10,0-1-7,0 1-4,0-2 27,-2 5-45,0-4-5,-1 3-6,-1-5-11,1 0 6,0 1-6,0-3 0,1 2 5,-1-2 1,0 5 0,2-6-6,-2 4 0,3-5 5,0-1 1,-1 0 16,0 3-16,0-1-1,0 2-5,0-1 0,-1 0 0,1 1-5,-1-1 5,1 1-6,-1-1 12,1 4-1,1-4 1,-1 2 5,1-4 0,-1 1 6,1-1 11,0 0 39,-1 2-27,1-2 4,-1 1-4,0-1-1,0 0-6,-1 1 1,0 0-6,0 0 6,0-1-1,-1 1-10,0-2 27,-2 3-16,1-1-12,-3 0-16,3-1-12,-1-2-5,2-1-6,-2 0-5,1-1-12,-1 0-50,-3 0 22,0-1-33,-2 1-745,-3-1 840,4 0 0,0 0 0,6 0 0</inkml:trace>
  <inkml:trace contextRef="#ctx0" brushRef="#br2" timeOffset="562458">17298 11060 6260,'-3'-2'588,"0"1"515,3 1-985,-11 4-51,8 1 0,-8 4-5,11-1-1,0 2 40,1 4-67,-1-3-12,0 4-5,2-5-17,-1 0 6,2 0-6,0 0-6,1-2 6,1 0 6,-1-1-1,2-1 12,0-1 0,0-2 5,1-1 6,0-1 0,1-1 6,-1 0-12,1-2 1,1-1-7,-1-2 1,2-1-6,-1-1 1,0 0 4,-1 0-4,-1-1 4,-2-1 1,-1 1-11,-2 0-1,-2 0-5,0-1 0,-2-1 0,0 0 0,-3-1-5,0 1-12,-1 0 0,0 1-39,-8-5 34,5 6-6,-5-3 5,6 7 1,1 1-12,0 2-5,0 0-11,2 1-23,0 1-28,0 1-39,1 1-101,1 2-151,1 0-397,1 1 789,1-1 0,0-1 0,0-2 0</inkml:trace>
  <inkml:trace contextRef="#ctx0" brushRef="#br2" timeOffset="563888">18327 11027 6120,'3'-5'599,"-1"1"1048,-2 4-1552,-6-6-17,4 4-5,-3-4 5,4 7-10,0 1 4,1 2-10,-1 1-17,1 2-17,0 0 0,0 2-17,0 0-5,0 1 6,0 1-12,0 0-18,1 3-21,1-1 16,0 0-10,2-4-23,-2-3-23,2-2-268,0 0 11,0-1-140,0-1-229,0-1 705,-1-1 0,-1 0 0,-1 1 0</inkml:trace>
  <inkml:trace contextRef="#ctx0" brushRef="#br2" timeOffset="564552">17847 11168 6025,'6'-3'426,"-1"1"83,-5 2-436,48-7 112,-27 3-84,34-4-6,-40 5 0,-5 1 56,4-3-101,-3 2-27,4-1-12,-5 1-11,-1 1-17,-1 1-11,-1-1-11,0 1-17,-1 0-34,-1 1-61,-2-1-140,1-1-392,-1 0 683,-1 1 0,-1 0 0,0 1 0</inkml:trace>
  <inkml:trace contextRef="#ctx0" brushRef="#br2" timeOffset="565434">18462 10989 7426,'-47'16'78,"10"-2"-72,34-9 204,1 1-210,1 0 67,1-1-73,0 0 49,0 1-32,1-2 111,1 1-105,1-1 11,2 0-12,1 0 7,1-1-6,0 0-6,1 0 0,2 0-5,0 0-1,2 0 6,-1-2-5,-1 2 0,0-2-1,-1 1 1,-1 1-1,0-1 1,-1 2 5,1 0-11,-3 1 11,1 0 23,-5 1-12,0-2 12,-1 1-12,-1-1 1,-1-1-1,-3 0-11,0 0 1,-2 0-7,0 0 6,0-1-5,0 1 0,0-2-6,0 1 0,0-1 0,2 0 0,0-1 0,1 0-17,2 0 0,0 0-17,1-1 6,1-1 6,0-1-6,0-2-28,3-3 28,1 0 17,2-2-6,0 4 0,0 1-16,1 0 21,0 0 1,1 0 11,-2 0 0,1 1 6,-1-1 22,5-2-17,-4 2-5,3 0-1,-6 3 1,-1 1-12,0 1 17,2 0 12,-1 4-1,1 1 1,-1 5-12,0-3 0,-1 0-5,0-2 5,0 0 17,4 3-17,-2-3 6,6 3-6,-5-5-5,5-2 5,1 0 11,4-2-11,0 0 12,-1-2 27,0-3 17,-1-1-22,0 0 0,-3-1 11,-5 2 0,0 0 6,-1-2-6,-2 1 0,0-1 0,-1 0-6,0 1 6,-2-1-10,0 1-13,0-1-10,-1 1-7,-1 1-16,-2 1-11,-1 0-39,-4 0 11,1 2-1,-4 1-11,4 2 6,-2 0-16,1 0-23,0 1-39,0 0-40,1 2-94,0-1-1031,0 1 1288,3-1 0,1 0 0,2-1 0</inkml:trace>
  <inkml:trace contextRef="#ctx0" brushRef="#br2" timeOffset="566306">19826 10981 6911,'34'-11'39,"0"0"0,19-6-55,-39 13-24,-5 2 423,-2 1-523,1 0 47,-2 0-473,1 1-242,-1-1 1,-3 1-1,-1 0 1</inkml:trace>
  <inkml:trace contextRef="#ctx0" brushRef="#br2" timeOffset="566758">20124 10882 6025,'-8'0'325,"1"-1"-174,7 1 588,0 0-733,-29 17-6,22-11 5,-22 14-5,29-15 40,2 1-12,0-2 5,2 1 1,1-3-6,0 0 5,2-2-22,-2 1 6,2-2-6,-2 0 1,1-1 4,-1-1-10,1 0 0,-2 0-6,2 0 0,-2 0 5,1 0 6,3-1 1,-2 2-7,1-1 6,-3 2 6,0 0 0,-1 1 11,-1 0 11,0 0 17,-1 0 17,0 1 0,1 2-6,-2 2-5,1 2-18,-1 0-21,0 4-1,-1 0-11,0 1 6,-1 1-6,0 0 1,-1 1-7,1-1-10,0 0-1,-1-1-16,1 1-6,1-4-17,0 1-28,1-3-45,0-1-83,0-2-141,0-1-313,0-1 655,0-2 0,0 1 0</inkml:trace>
  <inkml:trace contextRef="#ctx0" brushRef="#br2" timeOffset="567108">20285 10930 6361,'1'4'683,"0"-1"191,-1-3-813,2 43 102,2-30-79,2 31 0,2-43-12,-1-1 1,1-1-11,-1-2-6,1-1 0,-1-3 5,1 1 158,4-9-135,-5 5 73,2-10-101,-7 10-16,-1-3-18,-2 3-16,0 1-12,-3 0-5,-2 0-17,-1 0-11,-1 0-147,-10-5 108,6 6-29,-8-3-66,10 8-113,2 1-252,-1 0 538,-1 2 0,6 0 0,-2 0 0</inkml:trace>
  <inkml:trace contextRef="#ctx0" brushRef="#br2" timeOffset="569393">24518 16672 5140,'-4'-33'6,"0"0"0,-1-23 10,10 42 12,1 1 899,0-1-894,1 1 325,0 1-324,-1 0 163,1 1-164,-1 0 513,1 1-507,-1 1 6,0 1-11,-2-1-1,2 1 12,-1 1 17,1 0 27,-1 0 40,-1 1 28,-1 0 44,-1 1 18,-1 0 5,0 1 11,-1 0-10,0 0-12,0 1 5,-1-1-22,0 0 11,-1 0-22,-1 0 5,1 1-16,-3 0-34,1 0-39,-2 1-40,-1 1-33,-3 1-16,-1 0-1,-3 1-11,-3 2-6,-2 2 1,-2 2 16,-2 0 0,-2 3-17,-4 0-1463,0 1 1469,-3 0 6,-1 0-122,0 0 149,-2-1-27,0 0-17,-1 0-520,-1 0 503,1 0-658,-2 1 691,0-1 12,1 0-11,0-1 11,1 1-6,4-2-6,2-2 18,6 0-18,5-3 1257,5 0-1268,5-1 123,4-1-139,3 0 620,1-1-554,7 1 833,-2-1-872,6 0 12,2-2-22,1 0-12,0-1-17,-3 0-27,-5 1-35,-1 0-66,0 0-45,-3 1-96,2-1-145,-2 0-168,0 0-303,1 0 919,-1-1 0,0 2 0,-1-1 0</inkml:trace>
  <inkml:trace contextRef="#ctx0" brushRef="#br2" timeOffset="569931">23968 16216 10797,'-39'28'84,"5"-1"-51,9 4-21,6-6-7,-6 9-5,8-9-11,0-3-17,0 0 6,-6 4 10,5-7 18,-4 4 0,7-10-1,1-2-10,0-1-23,-2 2 16,4-5 24,-1 1-12,7-6 16,0 0-16,2-1-5,1-1-1,1 0 6,0 0-56,1 0 67,6 0-11,-1 1 12,10 2-7,-4 0 12,5 3-6,-2-2 23,10 3-17,-5-1 5,8 2 6,-7-1 11,0 1 17,1 0-17,1 0 1,1 0 21,22 8-50,-16-6 1,16 5-35,-22-9 29,-1 0-23,-1 0-17,-3-3 6,-2 1-39,-3-3-106,-1 0-12,-5-1-129,-2 0-123,-3-1-72,-3-1-41,-1-2-4,-2 0-57,-2-1-240,-1 1 3,0-1 0,4 3 0,1-1 0</inkml:trace>
  <inkml:trace contextRef="#ctx0" brushRef="#br2" timeOffset="570477">23849 16320 6949,'0'-8'677,"0"2"-346,0 6 1742,0 0-6067,14 62 4195,-10-35-106,4 11 1,0 0 542,-6-13-503,1-1 5,-1 1-45,-1-2-33,0 0 5,-1-2-34,1-1-5,-1-2 17,1 10-50,1-14 3173,-1 5-3201,1-17 600,-1-1-668,0-1 6,0-2-11,-1-1-1,1-2-5,-1-2 17,0 0-51,0-2 12,0-1-17,0-1-17,0 0-179,0-8 179,1 4 28,0-6 16,0 5-246,1-10 191,0 10-23,-1-5-11,-1 13-212,0-1 223,0 3-5,-1-2-291,-1 4-68,-2 0 73,-1 2 331,1 2 67,0 1 95,1 0 0,2 0 0,0-1 0</inkml:trace>
  <inkml:trace contextRef="#ctx0" brushRef="#br2" timeOffset="571235">23874 16486 5784,'-5'1'935,"1"0"-391,4-1-427,-15-8 6,10 5-11,-11-6 6,13 8-1,0 0-5,-1 0 12,0 1 4,0 0 141,-4 1-157,3 1 6,-3 2-12,2 1-11,0 2 1,0 0-12,0 1-11,1 1-6,0 1-11,1 1 40,-3 4-68,4-3 0,-2 1 0,4-5 67,1 0-56,2-3 6,2-1-6,0-4-5,1-2-18,1 0-4,7-10-1,-4 3-17,5-6 12,-7 5 5,1 1-11,-1 0 17,1 1-17,-1 1 0,1 0 0,-1 1 5,1 0 1,-4 3-12,1 0-5,-5 3 0,1 0 33,-2 4 6,-1 1 6,-1 6 22,-2 1 0,-3 10-22,2-4 66,-7 22-60,7-19-24,-2 12 29,4-11-34,2-7-5,0 3 16,2-10 34,0-3 40,0-3 200,0 0-273,3-8-1,-1 0-44,5-17-29,-3 8 46,2-9-18,-4 10-33,0-6-22,0-3 44,0 0-10,-1 2-1,0 7 0,-1 2-61,0-2 50,-1 5-6,0 1 6,0 6 22,-1 2 12,0 1 22,0 2-11,0 1 16,-1 2 12,1 1-11,0 2 16,1 1-16,-1 2 5,1 1 11,1 0 1,-1 0-1,1-1 1,0 1-12,1-1 17,1 0-6,1-1 12,1-1 11,1-2-29,0-1 18,0-3 5,0-1 0,-1-2 29,0 0-24,2-7-49,-3 2-12,1-6-5,-3 2-12,0 0-11,-1-2 6,1 0 5,-1-1-10,1 0-12,0 1 0,1-2 11,0 2 11,0-6 34,1 5 6,0-2-12,-1 7 17,0 3-16,-1 2 10,0 0 12,1 1 6,-1 0 38,1 1 1,1 2 117,0 10-129,0-3-10,1 7-24,0-6-27,-1 0-22,1-1-35,0 2-38,0-2-112,1 2-230,-1-1 448,0 6 0,-1-10 0,-1 4 0</inkml:trace>
  <inkml:trace contextRef="#ctx0" brushRef="#br2" timeOffset="612250">12288 7544 6434,'-6'2'683,"2"0"930,4-2-1288,-2 8-174,2-5-22,0 6-6,5-5 1,1-2-12,2 2 16,1-2 108,8 2-130,-3-1-5,5 0-17,-4 0-11,1 0 11,0 0 100,11 1-77,-3-1-736,8-1 735,-5-1-3040,19-1 3041,-8-1-1,14-1-161,-10-3 155,-12 2 1,4-1 3,13 0 0,0-1-873,-7 2 0,-1-1 780,8 1 0,-3 1 6,4 1-1300,-2 0 1300,0 1-17,-2 2 1219,-2 1-1208,-2 1-11,-2 2 22,0-1-27,-1 0 33,0-1 17,1-1-17,0 0 44,1-2-38,1 1 11,-2 0-11,-1 0-23,-1 1 23,-4 0-186,-1 0 169,-2 1 1243,-2 1-1243,-2-1 2647,-3 1-2630,-2 0-18,-2 1 40,8 4-16,-11-3 769,6 2-793,-13-5 590,1 0-606,-3-1 415,0 1-409,-4-3 194,0 1 13,-2-1-73,0 0-23,-2 0-61,-2 0 0,-1-1-17,0 1-11,-2-1-5,0 0-23,0 0-34,-1 0-22,1 0 11,-2 0 6,0 0 11,-1 1-17,-7 0 17,4 1 23,-7-1 10,5 1 7,-2-1-24,-1 0 24,-9 0-24,6 0-4,-7-1-24,9 0-21,-2 0-6,-1 0-6,0 1-205,-3 1 161,-1 0 44,-2 2 17,-2 0-855,-2 1 917,-1-2-583,-16 1 599,12-3-5,-12 1-17,16-2-11,-1 1-51,-19 2 23,12-1-1180,-14 3 1157,15-1 1,0 2-406,1-1 450,0 0 34,1 1 68,-13-1-69,14-2 1,-10 1-17,19-3 638,2-1-627,3 1-11,2-1 521,3-1-521,3 0 1295,1-1-1312,3 0 808,2-1-763,0-1 77,3 1-71,-1-1-1,4 1-21,0 1 16,1 0 28,1 0-68,0-1-16,1 2-5,0-1-29,3 1 73,1-1 6,3 0-6,4 0 1,3-1-12,4 1 11,4-1 6,3 0-462,6 0 439,4-1 12,5 0-1026,4 0 1064,4-1-44,4 1-39,0-1 0,3 1 33,-20 2 1,0-1-1162,20-1 1,-1 1 1166,3 0-33,-4 1-548,-2 1 581,-3 1 6,-2 0 44,-3 0-16,-3 0-12,-3 0 17,-2 2-16,-3-1 171,-3 2-177,-3 0-34,-2 0 0,-2 1 728,-4-1-711,-1 0 0,-2-1 2410,-4 1-2404,0-2 926,-4 1-876,-1-2 187,-3 1-120,0-1 134,-3 0-257,-4-1 12,-2 0-24,-7-1 1,-2 0-6,-4 1 6,-4 0-22,-4 0-495,-3 1 528,-3 0 0,-2 0 16,-2 0-912,-2 0 879,-2 0-22,1 0 6,-3-1 33,-1 2-56,-1-1-12,-2 2 12,-1 1-17,13 0 1,-1-1 44,-19 3-568,19-2 1,1 0 584,-13 2 2,9-1 1,1 0 3,-11 1 13,14-1 1,1-1-4,2 0 29,3 1-12,4-2-16,2 0 5,4-1 0,4 1 370,2-2-381,2 1 830,4-1-864,2 0 1343,2 0-1337,3 0 45,4-1 0,3-1 72,22-5-72,0 1-843,17-3 815,-2 1-45,4 2 5,5-1-1937,3 1 1954,-28 3 1,0 0 5,0 1 0,2-2-487,9 0 1,0 0 486,-10 1 0,-1-1-334,8 0 0,-1 0 373,7-2-11,-1 2 45,-4-2 286,-3 1-325,-3 0-6,-4 1 0,-4 1-73,-3 1-68,-4 1-111,-4 0 1351,-2 2-1810,-5-1 671,-2 0 40,-4 2 0,0 1 0</inkml:trace>
  <inkml:trace contextRef="#ctx0" brushRef="#br1" timeOffset="691488">14635 10184 6305,'8'-8'851,"-1"1"-694,-7 7 940,0 0-901,2-11-16,-2 7-108,1-7 1,-4 9 6,0 1-23,0 1 0,0-1-16,-1 1-7,-1 0 6,0 0 1,0 1 10,-1 0 6,0 1 17,1 2-6,-1-1 0,1 1 0,-1 1-16,1-1 10,0 1 7,0 0-18,0 0 6,0 1 6,0 0 38,0 4 24,-1 1-46,1 1 6,1 0 11,2-2 51,0 6-85,2-3-21,0 6 4,0-4 24,3 9-52,0-5 7,2 6-12,-1-9 6,0 0 5,-1-1-5,0 0-6,0-1 0,0 1-22,0-2 11,0 1-22,-2 6 22,0-6-23,0 5-10,-1-8-23,-1-1-39,0-1-17,0 0-56,-1-2-84,-1-1-140,1 0-168,-1-2-225,0 1-380,0-3 1165,0 1 0,1-2 0,1 0 0</inkml:trace>
  <inkml:trace contextRef="#ctx0" brushRef="#br1" timeOffset="691759">14412 10468 7291,'-5'1'201,"2"0"885,3-1-1091,50-15-23,-34 11-6,12-4 1,0 0-578,-12 4-49,-5 2 660,4-1 0,-12 2 0,0 0 0</inkml:trace>
  <inkml:trace contextRef="#ctx0" brushRef="#br1" timeOffset="692476">14594 10384 7190,'3'1'621,"0"0"825,-3-1-1396,22 36-881,-15-24 859,18 27 0,-22-33-11,-1 0 291,0-1-269,-1 0 149,0-1-127,0-1 7,-1 0 16,0-1 626,0 0-637,-1-1 5,-1-1 1,-1 0-29,1 0 29,-1-2-57,1 0-5,0-2-12,1-1 1,0 1-23,0-2 12,1 1-23,0-4 11,0 2 0,0-1 0,1 2 6,0 0-11,1 1-6,0 1-6,0-1-50,2-1 50,-1 1 12,2-1 11,0 1-12,-1 0 12,0 1-6,0 0 1,3-1 10,-3 1-5,4-1 11,-4 3-11,3 1 5,-4 0 0,1 1 6,-2 1-5,0 0-1,0 1 12,0 1-1,-1 0 1,0 1 5,0 0-11,0 1 0,0 0 28,1 7-17,0-1-11,0 2 0,-1-4-16,0 1 16,1-4-6,1 4 12,-1-6-12,1 1 23,-1-2-12,1-2 18,0 0-1,1-1-5,-1 0 5,1 0-5,1-1 11,-1-1-5,0-1 10,2-3-16,-2 1 5,2-3 1,-3 2-6,0-1 5,-1 0 6,-1 0 0,0 1 0,-1 0-6,0 0-16,0 0 11,-7-4-28,3 4 5,-6-3-16,3 4-12,1 1 6,-2 1-34,2 0-10,-1 1-24,1 1-16,0 0-50,0 0-68,1 1-83,1 0-114,0 0-138,2 0-1221,0 0 1786,1 1 0,1 0 0</inkml:trace>
  <inkml:trace contextRef="#ctx0" brushRef="#br1" timeOffset="693138">14859 10330 6344,'6'0'711,"-2"0"1036,-4 0-1679,5 57-35,-4-40-19,2 15 0,0-3-8,-2-22-1,0 0 7,0-2-12,0 0-6,0-2 12,0-1-1,0-1 12,1-2-28,0-2-23,3-7 23,-2 2 5,1-5-16,-2 5 0,1-1-1,-1 1-5,1-1 6,0 2-1,0-1 18,1 1-6,-1 0 5,1 0 6,-1 2-6,2-2 18,-2 2-12,1 0 5,-1 2 6,-1 1-11,0 0 17,1 1 0,-1 0 5,0 1 12,0 0 5,0 0 12,0 0 11,1 1 0,-1 1 22,1 1-6,-1 2 12,1 1 10,0 0-27,0 1-11,1 0-6,0 1-11,0 0 61,3 4-67,-2-3-16,3 4-7,-3-5 1,-1-1-6,1 0 6,-1 0-6,0-1-5,0-1 5,-2 0 6,0-1 5,-2-3 152,0 1-174,0-8 0,-1 2 0,0-6-6,1 3 1,0 0-1,0-1 1,0 0 5,0 0-23,0-1 6,1 1-5,1-1-12,1 0 29,0 1-18,0-1 1,0 0 11,0 1 5,1 1-5,0 1-6,1-1 6,-1 2 11,1 0 11,-1 3-5,-1 1 5,0 1-5,1 0-1,0 0 1,-1 0 5,1 2 0,-1 1-11,1 2 0,-1 2-11,2 5 0,-1-3-6,2 4-22,-2-4-12,-1 0-27,0 0-56,1-1-124,-1 0-230,2 0 488,3 3 0,-4-6 0,1 2 0</inkml:trace>
  <inkml:trace contextRef="#ctx0" brushRef="#br1" timeOffset="693893">15468 10165 7526,'-4'-10'246,"1"2"62,3 8 465,0 0-734,-7 59-559,5-38 531,-2 13 0,1-1 130,3-20-141,0 1 0,0-2 6,1-1 0,0-2-1,2-1-16,1 1 440,0-5-417,0 0 4,-2-4-21,0-4-12,0 1-11,0-5 6,0 1 10,0-2 1,0 0 11,0-3 6,0 1-12,0-1 1,3-9 10,-1 9 1,1-7-1,-1 12-5,-2-2 12,1 2 10,0-2-11,0 5-5,-1-2-1,0 4-10,-1 1 73,0 1-18,0 3-22,0 0-5,0 5-7,-1-1-16,1 2 17,-1 2-6,1 0 6,1 8-6,1 3-5,2-1 5,0-2-5,0-6-6,0-2 11,4 2-5,-1-4 5,1 1 0,-2-5 17,0-1 78,3-1-38,-2-2 83,7-4-3498,-7-1 3414,3-4-22,-6 1-1,0 0-4,-1-2-1,-1 1-6,0-2-5,-2 0 3381,0-1-3398,-1-6-11,0 4-11,0-5-45,-2 0-28,-1-2 23,-1 1-57,0 2-22,1 7-28,0 1-22,0 2-58,1 0-110,0 2-264,1 0-576,0 2 1198,1 1 0,0 1 0,0 0 0</inkml:trace>
  <inkml:trace contextRef="#ctx0" brushRef="#br1" timeOffset="694152">15697 10237 7134,'52'-6'-181,"-12"2"0,-38 4 0</inkml:trace>
  <inkml:trace contextRef="#ctx0" brushRef="#br1" timeOffset="694392">15697 10237 6607,'0'0'0</inkml:trace>
  <inkml:trace contextRef="#ctx0" brushRef="#br1" timeOffset="695073">15650 10448 7179,'0'10'442,"1"-2"-229,-1-8 1120,0 0-1232,17-1 84,-7-1-107,11 0-16,-12 0-17,-2 1-6,0 1-11,1-1 11,0-1-22,0 1-12,0 0 1,0 0-12,0 0 1,0-1-1,-1 1-5,1 0-17,-2 0-11,0 0-202,2-2 84,-2 1-67,1-2-129,-4 2-213,0 0-386,0 0 952,0 0 0,-2 0 0,0 2 0</inkml:trace>
  <inkml:trace contextRef="#ctx0" brushRef="#br1" timeOffset="695830">15900 10206 7968,'1'-6'588,"-1"2"768,0 4-1306,-4 23-22,2-12-11,-3 19-6,5-19-5,0 1-12,0 2-10,0-1-12,0 0 16,1 0-21,0 0 10,2-1-49,3 4 44,-1-5 5,1 2 1,-1-6 22,-1-2-11,1-2 5,-1-1-5,0-1-12,1-1 7,-2-3-52,2-2 35,-2-2-6,1-3 5,-1 1 6,-1 0 0,1-1 17,-1 0-6,2-10 17,0-3 17,0 1-12,-1 3 1,-2 10 5,1 2 0,-1 1 1,0 1-1,0 2-6,0 0 12,0 2 22,0 1 29,-1 3-40,1 0-12,-1 4 24,0 1-24,0 0-10,0 2 0,0 1-6,1 1-6,1-1 0,0 1 1,0 0-12,1-1 11,2-1 6,-1 0-5,2 0-6,0-2 11,1 0-12,-1-2 12,3 1 6,-2-3 0,2 0-6,-3-3 16,1-1-4,-1 0-1,0-1 6,0-1-17,-1-1 11,1 0 11,-1-2-5,0 0 17,-1-1-18,-1-1 12,0 0 6,-1-1-17,0 0 5,-1-1-11,-1 0-11,1-1 6,-2-1 0,1-2 5,0 0-11,0 0-6,-1-1 6,1 2 0,-2-4 0,0 4 0,0-2-11,0 6-6,1 3-33,0 0-29,0 2-587,1-1 217,-1 2-93,1 1 1,0 0 0</inkml:trace>
  <inkml:trace contextRef="#ctx0" brushRef="#br1" timeOffset="696236">16225 10370 7750,'4'6'672,"-1"-2"118,-3-4 1607,0 0-2128,0 24-68,1-13-16,-1 19-61,1-18-35,-1 0-21,0 6-57,0-3-6,0 4 12,0-6-6,0-1-5,0 0-23,0 0-78,0-1 22,0 0 23,1-2-1,0 0-50,1 1-84,0-2-78,0 0-95,-1-5-158,-1 0-307,1-2 363,0 1 1,-1-2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8:51:04.8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22359 1876 24575,'0'0'0</inkml:trace>
  <inkml:trace contextRef="#ctx0" brushRef="#br1" timeOffset="40873">11747 6250 6059,'-1'-8'632,"0"3"-368,1 5 1275,0 0-1443,-5 1-18,4 0-33,-4 0 280,5-1-257,4 1 10,-1 0-11,3 0 0,-3 0 1,1 0-12,0 1-6,0-1-11,1 1 56,1-1-61,0 1 0,0-1 55,5 2-61,-4-2 0,4 1 6,-5-2-23,1 0 6,0 1-12,1-1 1,-1 1 5,1-1-5,-1 0 5,0 0 0,-1 0 0,1 1 1,1-1 4,-1 0 7,2 0-6,0 0 5,0 0-11,1 0 28,3-1-16,-2 0-6,2-1-6,-4 2-6,-1-1 7,1 1-1,-1 0 0,-1 0 0,0 1-11,0-1 11,-1 2 1,0-1 4,0 1 7,-1-1-1,1 0 6,0 1 0,0-2 6,0 1 5,1-1-11,0 0 6,0 0-6,1 0 11,0 0-11,1-1 5,0 1-5,0-2-11,1 2 17,-2-1-6,1 1 0,-2 0-11,0 0-12,0 0-5,0 0 0,0 0 11,0 0-11,0 0 12,0 1 4,0-1-4,0 2-1,1-2 0,-1 1-5,1-1 10,-1 0 7,1 1-1,0-1-5,0 0 0,2 0 5,-1 0-5,2-1 5,-1 1-10,2-1-1,-2-1 6,2 0-6,-1 1 6,0 0 11,1 0 0,0 0-6,1 1-5,0-1-6,1 1 0,0-1 6,0 1 0,0 0 0,1-1 11,0 1 0,0-1 5,1 1-22,1-2 6,0 1 17,9-1-12,-6 0-5,5 0 5,-7 0-5,6 1 0,-5 1-11,4-1-1,-7 1 12,0-1-6,-1 1 6,0 0 0,0 0-6,-1 0 6,0 0 5,0 0-5,0 0 11,-2 0-11,1 0-12,-1 0-21,-1 0 27,0 0 0,-1 0 17,5 1-22,-4 0-6,4 0 16,-5 0-10,0 1 5,1-2 6,-1 1 0,1 0 5,-2-1-11,2 1-5,-1-1 5,0 1-22,1-1 28,-1 1 11,8 0-11,-2 1-1,5 1 18,-6-2-23,-5 0-5,1 0-1,-1 0 7,1 0-1,1 0 0,0-1 6,0 0 11,2 0-17,-1 0 6,1 0 0,8 0 5,-5 0 0,5 0 12,-6 0 22,-1 0-39,1 0-6,-1 0 0,0 0 6,1 0-28,-1 1 5,0-1-16,0 2-17,0-1 39,0 2 11,0-2 6,1 0 5,0 0 12,3-1-11,0 1 10,1-1 12,0 1-11,1-2 5,1 1 0,-1-2 11,0 1-27,-1 0-1,1 0 1,0 1-51,-1 0 44,0 0-4,-2 0-1,0 1 6,-1 0-12,-1 0 1,-1 1 5,0 0 6,-1 0-12,7 1 12,-5-1 17,4 1-23,-7 0 0,1-2 6,-1 1-34,1 1 34,5-1-6,-4 0-11,4 1 0,-6-2 6,-1 1 11,0 0 50,0-1-39,-1-1-11,1 0 5,0 0 6,-1 0-22,1 0 10,0 0 7,-1 0-23,0 0 5,1 0 18,-1 0-23,1 0-28,1 0 33,-1 0-5,0 0 23,0 0 38,0 0-61,0 0 0,1 0 12,0 0-12,-1 0 0,2 0 11,0 0-6,1 0-21,1 0 27,0 0-6,0 0-5,0 0-5,0 0 10,-1 0 7,0 0-12,1 1 16,-2-1-16,7 1 17,-5 0 22,4 0-39,-5 0 17,0 0-17,0 0-56,1-1 56,0 0 11,1 0-11,0 0-11,0 0-6,0 0 1,0 0-1,0 0 22,-1 0-5,0-1 0,0 0 68,5 0-63,-4 0 6,3 1-11,-6 0-67,-2 0 62,5 0 5,-5 0 16,3 0-16,-5 1 0,-1 0 17,1 0 22,-1-1-22,1 2 6,-1-2-7,1 1-4,1-1 4,-1 0 1,2 0 0,-1-1 22,0 0-5,1 0-12,-1 0 1,0-1-46,4 0 46,-4 1-7,3-1 52,-6 1-57,5 0-11,-4-1 0,3 2 0,-3-1 11,0 1 0,0 0-11,-1-1 0,1 1 0,0 0 0,0 0-11,0 0 33,1 0-22,1 0 6,0 0-6,0 0 22,8-1-22,-4 1 45,5 0-34,2 0-22,-5 0 0,5 0 0,-7 0 11,-1 0 0,0 0-23,0 0 23,0 0 0,1 0 12,0 0-12,0 0 11,0 2 0,2-2 0,-1 0 23,0 0-23,-1 0-11,1 0 17,0 0-17,0 0 11,0 0-11,0 0-11,1 0 5,0 0 23,7 0-6,-5 0 0,4 0-11,-7 0 0,-2 0 0,0 0 34,0 1-34,-1-1 11,-1 0-11,1 0 11,-1 0-11,1 1 0,-2-1 0,1 1 0,0-1 23,0 0-6,0 0-6,1 0 11,-1 0-22,1-1 0,0 0 11,0 1 34,0-1-45,-1 1 11,0-1-11,1 1-11,-1 0 11,0 0-11,1 0 11,-1 0-11,1 0 22,0 0-11,1 1-11,-1-1 11,1 1 0,0 0 11,-1 0 0,2 0 12,-2-1-23,1 1 5,-1-1 6,1 1 12,-2-1-1,1 0-11,-1 1 1,1-1-24,0 0 35,-1 0-23,2 0-11,-1 0-1,0 1 24,0-1-12,0 1 22,-1 0-11,0-1-11,0 0 0,0 0 11,0 0-11,0 0 0,0 0 23,0 0-23,0 0 11,0 0 0,-1 0-11,1 0 0,4 0 0,-3 0 0,4 0 17,-5 0-6,-1 0 0,0 0 1,1 0-35,0 0 46,0 0-23,0 0 0,0 0 28,-1 0-68,1 0 52,-1 0-12,0-1 0,1 1 28,-1-1-28,0 1 0,0-1 0,0 1 11,0 0-22,4 0 22,-4 0-11,3 1 0,-3 1 0,-1 0 11,1 0-11,0 1 0,0-1 11,1 1-11,0-2-33,0 2 55,0-2-11,1 1-11,0-1 39,-1 1-50,8-1 22,-4 1-22,4 0 56,5 0-28,-9-1 5,8 1-3414,-12-1 3392,0 0-11,-1 0 22,0-1-22,0 1 11,0-1 22,0 1-22,1 0 0,-1-1 0,1 1 17,1 0 6,0 0 3380,1-1-3375,0 1-17,1 0 0,0-1-22,1 0-17,1 0 6,0 0 10,0 0 35,-1 0 16,1 0-17,-1 0 18,1 0-3421,-1-1 3403,1 0 45,0 0-106,0 0 50,1 0 17,0 0-28,-1-1 45,0 1-17,0-1-39,1 1-6,-1-1 17,1 1-2279,-1 0 2290,1 0 1527,0 0-1538,-1 1-370,0 0 381,0 0-11,-2 0-39,1 0 50,-2 0-11,1 0 0,-1 1 51,0 1-51,1 1 0,-1-2 2827,1 2-2816,0-1 1012,0-1-1023,-1 1 659,2-1-670,5 1 22,-4-1 39,5-1 29,-2 1-40,-5-1-28,3 0 6,-6 0 11,-1 0-28,0 0 0,-1 0 84,9-1-67,-7 0-62,11 0 56,-12 0 6,2 1-17,-4 0 0,0 0 0,0 0 17,4 0-17,0 0 0,0 0 28,-2 0-28,-3 1 0,-1 0-17,1 0 17,0 0 17,0 0-6,1 0 17,1 0-67,11 2 39,-6-2 84,14 1-73,-13-1-11,4 0 17,-5 0-45,-1-1 28,0 1-17,1 0 6,0 0 11,1-1 0,-1 2 11,2-1-78,14 0 67,-9 0 67,11 1-67,-6-2-11,-6 1 11,7-1 0,-9 1 0,1-1 0,0 0-17,8 0 34,-5 0-17,4 0 0,9 0 11,-14 0-22,12 0-6,-15 0 17,-1 0-11,1 0 106,0 0-106,19-1-45,-15 0-171,15 0 227,-19 0 11,0 1-22,1-1 11,-2 0 0,0 0 11,-1 1 34,6-2-45,-6 2-17,5-1 62,-8 0-45,0 0-28,0 0 238,-1 0-238,0 0 17,0 1 22,0 0 6,0-1-73,0 1 56,0-2 0,-1 2 28,11 0 0,-9 0-28,9 0 11,-12 0-22,0 0-17,0 0 11,0 0 34,-1 0-17,-1 0 28,0 0 0,0 0-101,1 0 62,-1 0 22,2 0-22,-1-1 50,0 1-22,5-1-17,-4 1 28,3-1-28,-3 1 0,1-1 0,-1 1-45,1 0 45,0 0 0,0 0 0,0-1 0,1 1 17,0 0-34,0-1 34,1 0-17,1 1 0,0-1 11,1-1-11,2 1 45,0 0-45,1 0 11,1 0-22,1-1-17,0 1 56,-1 0-45,1 0 34,-1 0-17,0 1 0,1 0 0,0 0 0,0 0 11,0 0-22,1 0 11,-1 0 0,1 0 0,1 0 11,0 0-22,12 0 11,-8 0-443,8 0 443,-10-1 0,-2 1-233,1-1 233,-2 1 0,-2-1 11,1 1 6,-1-1-6,-1 0 6,-1 1-6,-1 0 6,0 0-17,1 0 433,0 0-461,-1 0 198,0 0-181,-1 0 11,0 0 0,-1 0 0,-2-1 11,1 1-11,-1-2 17,0 1 11,0-1-17,-1 1-11,-1 0 0,0-1 17,0 1-17,-2 0 0,1 0 0,-2-1-17,1 1 17,-1 0 0,0-1-11,0 2 11,0 0-17,5 0 17,-2 0 28,4 0-28,-3 0 17,0-1-1,0 1-32,1 0 32,0 0-16,1 0 0,0 0 0,1 0 0,-1 0 0,1 0 0,0-1 0,-1 1 0,2-1 0,-2 1 28,2 0 0,-1 0-16,8 0-40,-4 0 16,4 0-4,-7-1 16,1 1-12,-1 0 24,1 0-12,-2 0-45,1 0 34,0 0-45,-1 0 39,0 0 6,-2 0 39,1 0 0,-2 0-28,1-1 0,0 0 28,-1 0-17,1-1-11,-1 1 0,0-1-39,-1 1-17,0 0 67,-1 0-11,0 0 17,-1 1 11,0-1-56,-1 1 28,0-2 0,0 2 11,3-2 6,-4 0-6,4 0 17,-5 1-11,1-1-1,-1 1-16,0 0-72,0 0 55,0-1 17,1 1-11,0-1 39,1 1-28,6-1 28,-3 0-17,5-1 6,-4 0-17,1 1 0,0 0-28,-1 0 39,1 0 6,0 0-17,-1-1-17,1 2 17,-1-1-11,-2 1-17,7-1 28,-6 1-17,4-1 34,-5 1 83,1 1-100,-1-2 12,1 2-12,-1-1-40,1 0 24,5 0-1,-4 0 6,3 1 11,-5 0 11,-1 0-11,-1 0-67,1 0 22,-1 0 6,-1 0 11,0 0 112,-1 0-73,1 0-11,-1 0 0,0-1-11,1 1 11,0-1 0,0 1 0,1 0-56,0-1 56,-1 1-17,1-1 6,0 1 50,-1-1-22,5 0 39,0 0-56,0 0 11,0 0-11,-4 0 0,-1 1-11,6-2-101,-5 2 140,9-2 11,-3 2-22,3-1-34,-2 1 90,-2 0-73,0-1 0,-3 0 0,2-1-17,-3 2 34,0-2-6,0 1-50,1 0 50,1 0 6,-1 0-45,1 0-17,-1-1 45,1 2-11,-1-1 22,1 0 73,4 0-67,-3 1-17,2-1-56,-4 1 67,0 0-22,0 0 11,0 0 0,1 0-17,0 0 17,0 0-39,5 0 22,-3 0 17,3 1 0,-5 0 73,-1 0-62,0 0-11,0 0 17,-1 0-6,-1-1-22,1 1-73,7 1 95,-5-1-11,6 2 0,-8-3 73,0 1-73,-1-1 0,2 1 11,1-1 6,-2 0-17,2 0 44,-3 0-16,0 0-28,0 0 0,0 0-100,3 0 83,-2 0 17,3 0 0,-4 0 28,0 0-11,3 0-34,-3 0 78,2 0-61,-4 0 0,0 0 28,0 0-44,-1 0 32,1 0-16,0 0 0,0 0-28,0 0 40,1 0-12,-1 0-28,2 0-17,-1 0 62,2 0-45,0 0 56,2 0 56,-1 0-96,8 0 12,-4 0-44,4 0 27,-5 0 17,-1 0 0,-1 0 0,5 0 0,-3 0-11,4 0-6,-4 0 17,0 1 0,1 0 17,1 1-17,0-1-17,0 2 6,-1-2 11,1 1 28,-3 0-56,2 1 28,-2-1-28,1 0-56,-2 0 112,0 0-73,0 0 17,-2 0 17,1-1-23,1 2 23,-2-1-6,2 0 6,-3-1-17,-2 1 28,4 1-28,-3-1 11,3 2-11,-4-3-11,-1 2 28,1-2-12,-1 1 23,-1-1 0,1 0-17,-2-1 34,1 1-17,0-1 11,0 1-11,1-1 12,0 1-35,0 0 46,2 0-35,-1 1 1,-1-1 11,1 1-17,-1 0 6,2 0 22,-2 0-44,1 0 44,-2-1-50,1 0 67,0 0-56,0 1 17,0 0-1,0-1-10,0 1-6,5 1 28,-3 0-11,4 1 11,-5-2 0,1-1-23,0 1 7,7 2 32,-6-2-44,7 3-11,-8-3 17,1 0 11,-2 0-29,1-1 18,-1 1 11,-1-1-28,0 1 50,-1-1-11,-1 0-11,1 0 22,-1 0-22,1 1 22,2-1-22,0 0 11,1 0 0,-2 0 11,1-1-22,0 1 11,-1 1 11,0-2-22,-1 1 22,1-1 17,0 2-17,0-2-22,0 0-6,-1 0 17,0 0-22,0 1 44,3-1-33,-2 2 22,2-2-22,0 2 22,-3-1-11,1 0 0,-2 0 17,1 0-17,-1-1-39,0 1 50,0-1-22,-1 0 33,3 0-44,0 0 22,1 0-12,0 1-27,2-1 39,-3 0 11,4 0-22,-6 0 11,-1-1-39,1 1-23,-1-1 18,0 1-18,0-1-11,-1 0-229,1 1-1153,-1 0 1,1-1 0</inkml:trace>
  <inkml:trace contextRef="#ctx0" brushRef="#br1" timeOffset="108774">148 11594 6204,'-4'3'891,"1"0"1052,3-3-1803,-10 5-16,7-4 4,-7 5-10,10-6 537,0 1-509,4-1-6,-1 1 0,4-1-6,0 3 113,6-1-135,-1 0-12,4 0-16,-3-2-5,1 1-18,0-1 7,2 1-1,0-1-11,0 0 5,0 0 23,9-2-61,-5 1-1,4-2-11,-6 2 17,-2-1 6,-1 1-23,-1-1 6,-1 1-6,-2-1-11,-1 2 11,0-1-16,-4 1 5,1 0 5,-4 0-5,-1 0-168,-1 0-3422,1 1 3590,-7 1 0,4-1 0,-4 1 0</inkml:trace>
  <inkml:trace contextRef="#ctx0" brushRef="#br1" timeOffset="109227">399 11485 10321,'6'21'442,"2"-4"-324,1-11 22,2-1 112,6 5-67,2 0-135,1 1-5,-1-1 16,-6-3-27,1 0-6,-2-1-6,0 1 6,0 0-16,0 0-1,-1-1 6,-2 0-34,0 0 34,-3-2-6,-2 0 22,-1-1 35,-2 0 16,0 0 11,-1 0 6,0-1-12,-1 1-27,-2-1-22,-2 1-24,-2 0 29,-6 2-28,-2 2-62,-2 1 45,1 0 6,3 0-12,1 1 12,0 0-6,-1 2-6,2-1 6,0 1 17,1-1-67,-2 4 22,4-4-23,0 3-5,4-4-12,1-1-32,1 1-52,1-1-49,0 0-74,0 1-44,1-1-2034,0 12 2353,-1-4 0,1 2 0,0-10 0</inkml:trace>
  <inkml:trace contextRef="#ctx0" brushRef="#br0" timeOffset="117281">323 12352 6294,'7'2'845,"-2"-1"-615,-5-1 1164,0 0-956,-2-14-371,4 10 28,0-10 6,6 14 5,1 0 6,3 0-5,0 0-12,2 0-5,1 0-23,3 1 6,0-2-6,1 1-11,0 0 5,1-1-10,-1-1-1,0 0 6,-1 0 6,0-1 111,10-1-122,-12 1-6,8-1-12,-16 3-10,-1-1-12,-1 1 6,-2 0-6,0 0-11,-2 0-840,-1 1 571,-5 0-89,3 0-80,-4 0-72,3 0-150,0 0-443,0 0 1103,0 0 0,1 0 0,0 0 0</inkml:trace>
  <inkml:trace contextRef="#ctx0" brushRef="#br0" timeOffset="117768">561 12193 6249,'-5'9'470,"2"-1"-223,3-8 1388,0 0-1574,47 13-1558,-29-7 1516,10 2 1,-1 0 369,-14-2-338,4 2-23,-5-2 0,4 3 16,-4 0-32,-3-3 1186,2 3-1165,-5-3-4,-2 1 10,0-1 0,-1 0 6,-1 0 6,-2 0 10,0 0-10,0 1 5,-2 1 0,-1 0 0,-2 0 5,0-1-10,-2 0 5,1-1 50,-6 3-50,3-1-6,-3 0-10,3-1-1,1-2-6,-1 1 18,1-1-1,0 0 1,0 0 16,0 0 6,0-1-6,1 0 17,0-1-28,1 0 0,0-1-11,1 0-12,1 0-10,0-1-12,-1 1-6,2-1-10,-1 1 5,2 0 0,-1 1 0,1-1-17,-1 0 11,1 1-16,0-1 5,1 1-16,0-2-955,0 1 0,1-2 0</inkml:trace>
  <inkml:trace contextRef="#ctx0" brushRef="#br0" timeOffset="119225">2248 8633 9834,'0'41'1159,"2"6"-1008,6-8-1960,1 4 1870,-2-11-21,1 2-35,0-1-16,1-1-28,-1-3 592,0 0-648,5 5 17,-4-10 280,4 4-359,-4-14-84,-1-2-100,0-2 801,0-2-1189,0-4-430,0 0 1159,0-3 0,-4 0 0,-1-1 0</inkml:trace>
  <inkml:trace contextRef="#ctx0" brushRef="#br0" timeOffset="119566">2506 8839 6899,'4'0'923,"0"0"691,-4 0-1502,6 58-1783,-3-37 1699,1 12 0,1 0-206,1-15 212,-1-5 480,4 1-464,-2-6 23,2-2 22,-1-3 888,2-1-843,-1-2 716,1-2-699,1-1-17,-1-5-23,0 0-10,-1-2 5,-1 0 5,-1-1 124,-1-5-134,-3 5-7,0-5-21,-3 7-6,-3 0-40,0 0-5,-6 2-39,-14-4-11,6 6 5,-13-2-17,11 5-27,-1 0-23,1 1-34,1 0-22,2 1-45,2 0-39,2 1-45,2 1-55,3 1-57,1 0-39,4 1-79,2-2-84,2 1-302,3-1 885,3 0 0,-3-1 0,-2 0 0</inkml:trace>
  <inkml:trace contextRef="#ctx0" brushRef="#br0" timeOffset="120025">2854 8802 7850,'-19'33'140,"0"0"0,0 0 0,4-5-101,9-7-39,2-1 920,2-2-936,2-9 305,2 0-395,5-1 235,0-4-168,4 1 543,-3-5-543,1-1 0,1-2 0,-2-2 0,1-2 16,-1-3 1,0 0 16,-1-2 6,-1 0 0,0 0 11,-1 0-5,-1 0 5,0 1-5,-2 0-1,0 2 1,0 1 0,-1 1-18,0 1-10,0 0 0,-1 2-34,2 1 44,-1 2 7,2 0 10,-1 3 18,0 0-6,0 3 11,1 2-6,1 0-5,0 3 0,1 1-1,1 1 29,5 8-28,-2-5 5,4 7 18,-1 0-18,-2-4 0,2 4 12,-4-6 5,-2-1 23,-1-1-17,-2-1 27,-4 14-72,-3-10-16,-5 11-18,-3-13-28,-2 0 1,0 0-23,-1-3-51,1-2-111,1-3-252,1-1-483,1-3 981,2-2 0,3 1 0,2-2 0</inkml:trace>
  <inkml:trace contextRef="#ctx0" brushRef="#br0" timeOffset="120332">3146 8489 6455,'-26'42'138,"0"0"0,2-4 1,7-2 787,16 8-886,3-10-7,0 12 7,7-2-40,-2-13-23,4 7 1206,-1-17-1245,1-3 483,8 1-712,-4-8-90,5 1-117,-6-8-163,-1-2-1724,-1-1 1090,1-1 1141,0-1 1,-6 0 0,-1 0 0</inkml:trace>
  <inkml:trace contextRef="#ctx0" brushRef="#br0" timeOffset="120916">3302 8743 8343,'2'-7'543,"-1"2"-329,-1 5 660,0 0-841,-11 22 1,9-15-12,-9 17-5,11-22 218,0-1-207,1-6 23,-1 3-29,2-5 0,-2 5 6,0 0 0,0 1 17,-1-1-6,0 1 1,0 1 10,-1-1 23,1 1-62,-1 0 0,1 0 28,-1 2 12,1 3-23,0 2-34,0 5 23,1-2-6,0 2-11,2 1 11,0 0-22,1 1-11,2 3 11,0-5-1,2 2 12,0-6 12,0-2 10,2-1-16,1-2 10,-1-1-10,0-1-6,0-2 28,3-4-17,-3 1-5,2-6 11,-4 2-6,-1-2 0,-1 0 34,0-2 0,-1-5-23,-3 4-16,1-3-12,-6 2-11,-1 4-11,-3-2 0,-1 6-5,-1 0 5,-1 2-6,-1 0 17,0 1 17,0 0-11,0 2-6,2 0-112,-3 1 12,3 1-62,0 1-57,5 2-100,1-1-212,2 1-327,1-1 875,1 1 0,0-2 0,0 0 0</inkml:trace>
  <inkml:trace contextRef="#ctx0" brushRef="#br0" timeOffset="121112">3511 8771 8214,'4'-1'931,"0"1"-2114,-4 0 1183,-11 10 0,8-8 0,-8 7 0</inkml:trace>
  <inkml:trace contextRef="#ctx0" brushRef="#br0" timeOffset="121375">3602 8538 7794,'2'-7'712,"0"2"-343,-2 5 1329,0 0-1592,3 57-1025,-1-34 944,0 11 0,1-1 3,0-13 160,1 0-188,0 0-17,1-1-95,4 6 5,-2-7-49,4 5-304,0-7 763,-4-5-1138,4 0 854,-5-7 0,-2-2 0,-1-1 0</inkml:trace>
  <inkml:trace contextRef="#ctx0" brushRef="#br0" timeOffset="121691">3678 8441 8304,'1'-4'319,"0"2"-4097,-1 2 3918,47 36-28,-30-18 43,11 5 0,-2 1-94,-13-2 921,0 0-938,0 0-16,-1 0-5,1 0-12,-3-1-11,0-1 0,-1-1-28,-1-1-11,-1-2-68,0 4 18,-3-6 2793,-1 2-3908,-6 0 1728,0-7-524,-4 4 0,5-10 0,0-1 0</inkml:trace>
  <inkml:trace contextRef="#ctx0" brushRef="#br0" timeOffset="121971">4015 8580 8500,'2'-3'448,"-1"1"130,-1 2-634,33-17-28,-23 12-56,26-13-79,-29 16-134,-2 2-286,1-1-665,-1 1 1304,-1 0 0,-2 0 0,0 0 0</inkml:trace>
  <inkml:trace contextRef="#ctx0" brushRef="#br0" timeOffset="122151">4015 8783 7458,'0'0'0</inkml:trace>
  <inkml:trace contextRef="#ctx0" brushRef="#br0" timeOffset="123216">4045 8825 7957,'-13'-2'392,"3"0"33,10-2-105,0 0-168,1 0-1,0 1-11,1 1 0,1 1 151,2-3-140,0 2 6,3-3-11,0 1 10,0 0-21,2-1-34,0 0-23,2-1-22,1 1 6,0 0 10,-1 0-16,1 1-11,-1-1 6,1 0 5,-2 0 5,0 1 12,-2 0-34,-2 1-11,-1 0-11,-2 0-11,-1 1 10,-1 1-200,-1 1 105,-5 0-38,1 0-46,-3 0-61,2 0-95,1 0-90,0-1-796,1-2 259,1 0 946,0-2 0,1 3 0,0-1 0</inkml:trace>
  <inkml:trace contextRef="#ctx0" brushRef="#br0" timeOffset="123540">4287 8544 10959,'23'-2'224,"-3"-1"-185,-7-3-16,0-1-6,0 0-12,1 0-10,0 0-40,0 0-28,-1-1-61,-1 2-51,-1 0-84,-2 1-319,1-2 151,-3 3-258,0-1-627,-4 2 1322,-1 1 0,-1 1 0,0 0 0</inkml:trace>
  <inkml:trace contextRef="#ctx0" brushRef="#br0" timeOffset="123893">4560 8218 7834,'-1'-5'884,"1"1"2298,0 4-2986,-14 52-11,12-28-483,-4 9 0,1 1 454,9-10-49,1 2-18,0 0-21,2 0-24,0-1 191,0-1-190,-1-1 17,4 5-34,-3-7-6,2 3-16,-2-11 5,-3-1 569,1-2-585,-1-2-96,0 0-11,-2-3-84,0 0-73,-1-3-1014,-1 0 881,0-1 1,0 0 0</inkml:trace>
  <inkml:trace contextRef="#ctx0" brushRef="#br0" timeOffset="126699">15506 7438 6042,'0'-8'1030,"1"2"-918,-1 6 364,0 0-403,-11-9 11,7 7 11,-9-6 17,9 8 22,0 1 6,0 0 17,-1 3-6,1-1 17,0 1-22,0-1-5,0 1-12,0 0-29,1 0-4,0 1-24,0 0-4,-1 0-18,0 1-5,0 0 5,0 0 1,0 2-1,-1-1 12,1-1-1,0 1 6,1-2 1,0 0 66,1 1-61,0-1-6,2 3-11,-1-2-17,1 0-5,0 2-1,0-1 1,0 1 22,0 1-22,0-1 27,0 6-33,0-5-5,1 5-1,0-6-22,3 4 17,-1-3 5,2 2-5,-1-4 5,1 0 18,3 1-1,2 0-28,0-1 17,1-2 0,-3-4 0,0 0 6,-1-1 10,2 0 1,2-4-22,-2 0-7,3-4 1,-4 1 11,0-1 11,0-1 6,-1 0 0,1-1 39,-1 0-39,-1-1-12,0 1 40,1-7-45,-2 4 0,1-4-22,-2-1 5,-1 5 6,0-5-17,-1 6 5,-1 0 1,-1 0 11,1 0 11,-1 0-11,0 2-1,0-2-4,-1 1-1,0-1 22,-2 1-21,-1-1-1,-1 1-6,0 1-38,-2 0 33,0 1-6,-1 1 6,-1 0 11,-1 1-16,-4-1 5,3 3-11,-3-1 22,3 3-6,1 0 7,-1 2 21,0 0-44,0 1 22,-1 0-11,1 0-28,0 1 23,1 0-7,1 2 1,0 1 6,1 1-12,0 0 11,0 1 12,-2 5-6,3-1 0,-2 3 0,4-1 11,0 0-5,-1 9-6,1-5-17,-1 7 17,2-8 0,0 2-11,-1 7 16,2-6 1,-1 7-6,1-9 28,2 0-23,0 0-5,1 0 0,0 1 17,0-1-6,1 1 6,1-2-6,1 0-5,0-1-12,1-1 6,1-1-5,0-1-18,1 0 29,1-3-6,1 0 11,0-1-11,2-2 11,-1-1-5,2-1 22,0-1 0,-1-1-22,2-1 27,-1 0-5,0-1-11,0 0 11,-1-2-28,0-1 0,0 0 11,-1-1-22,0 0 28,-1-1-6,1 0-11,-1-1 50,9-9-10,-7 5-24,6-8 7,-9 8 22,-1-2-6,-1-1 17,-1-1 0,-1 0 34,-2-8-62,0 5-6,0-6 6,-5 0-28,1 6-3380,-5-6 3391,2 9 11,-1 0-11,-1 2-11,-1 1 0,-5-3 0,3 6 12,-3-2-12,5 5 3403,-1 3-3398,0 2-21,0 0-12,-5 4 11,4 0-6,-3 2 7,5 1-1,1 0-6,0 1 7,2-1-1,0 1-17,1 0-16,1 0-29,1 0-168,1 3 85,1-2-17,0 1-56,1-3-12,0-1-72,0-2-90,1 1-1468,1-1 1877,2-1 0,-1 0 0,-1-1 0</inkml:trace>
  <inkml:trace contextRef="#ctx0" brushRef="#br0" timeOffset="132237">11767 7520 9565,'-8'1'750,"1"-1"-615,7 1 1265,0-1-1204,3 1-84,-1 0 157,5 0-140,-3 0-6,2 0 51,-2 0-46,0 0 371,9 2-370,-6-2-12,6 1-16,-7 0 89,3-1-100,-2-1 22,2 1 0,-3 0 0,1 0 112,2-1-129,-2 0 6,3 0 11,-3 0 62,3 0-90,-1 0 0,1 0 117,2 0 29,4 0-101,-2-1-50,2 0-12,-7 0-6,0 1-44,0 0 62,0 0-29,0 0 28,1 0-61,-2 0 50,1 0 45,-1-1 0,2 1 51,-1-1-40,1 1 6,0-1-40,1 1 91,-1-1-91,1 1 18,0-2-35,0 2-72,-2 0 73,4 0-11,-3 0-79,2 0 56,-4 0 0,0 0 17,1 0 6,-1 0-23,2 0 40,-1 0 61,4 0-101,-2 0 0,2 1 0,-3-1-78,0 0 78,0 0 6,0 1-6,4-1 40,0 1-40,0-1 22,-3 2-44,-4-1 22,-1 2-39,1-1 101,-1 0-78,1 0-23,-1 1 22,1 0-44,-1-1 89,1 1-28,1-1 51,0 1-90,2-1 40,-1-1 27,1 0 106,6 0-128,-4 0-6,4 0-55,-5 0 55,0 0-62,-1 0 46,0 1-1,-1 0-44,1 0 89,-2 1-45,0 0 62,0-1-84,0 2 135,4-1-51,-1 0 0,2 0-17,-3-2 6,-1 1-51,1-2 45,0 2-44,0-1 5,-1 1-56,5 0 56,-4 0-28,3 0 0,-5 0-28,1 0 28,-1-1 28,-1 2 61,2-2-44,-2 1 6,2-1 38,-1 0-16,5 0-51,-2 0-44,3-1 22,-4 1-45,1 0 17,-1 0 56,1 0 17,10 1-45,-7-1 45,8 1 50,-10-1-117,1 0 22,0 0 22,1 0-22,1 0 22,-1 0-22,1-1-22,7 0 44,2 0 45,2 0-89,-1 0 95,8 0-6,-12 0-67,11 0 22,-17 0-22,2 0 0,-2 0 0,1 0-22,1 0 0,8-1 44,-5 0 0,6 0 29,1 0-29,-6 0-22,7 0 45,-9-1-45,0 1 22,-1 0 1,1-1-46,0 1 74,-1-1-124,19 2 28,-13-1 45,12 0 0,-17 1-22,0-1 44,0 1-22,0-1 23,0-1 21,1 1 7,0-1-29,1 1 1,1-1-46,8-1 23,-6 0 23,6 0-23,-10 2-23,0 0 1,-1 0 22,-1 0 0,9 1 22,-6 0 1,5-1-46,-7 1 23,0-1-73,7 0 96,-6 0-46,5 1 1,-8 0 0,0 0-23,-1 0-6,0 0 79,-1 0-28,0 0 23,1 1-1,-1 0-22,0 0 45,7-1 0,-6 0-17,6 0-28,-7 0 45,0 0-45,1 0-23,0 0 23,-1-1-22,1 1-29,-1 0 74,0 0-23,-2 0-23,0 0 1,0 0 22,0 0 0,-1 0 45,1 0 5,0 0-50,-1 0 0,1 0-22,0 0 22,1 0 22,1 0 1,-1 0-68,8 0 45,-6-1 0,6 1 0,-7 0 22,0 0 1,-2 0-23,2 0 44,-1 0 29,0-1-95,1 1 22,-1-2 22,1 1-95,1-1 101,-1 0-28,1 0-28,-1 0-16,0 0 21,1 1 23,-2-1 45,0 0-23,-1 1 6,-1 0-28,0 0-28,-1 1 129,5-1-101,0 1-28,1 0 28,-3-1 28,-3 1-28,0 0-101,0 0 101,-1 0 0,1 0 0,-1 0 51,3 0-29,-4 0 101,7 1-167,-8-1 66,2 1-168,-1 1 169,-3-1-23,2 1-51,-3-1 51,1 1-22,-1 0 95,3 0-96,-2 0 46,1 0 27,0-1 1,-1 0-51,0-1 22,0 1 0,0-1 29,0 0-23,0 0-28,0 0-51,-2 0-72,2 0 95,-2 0 28,1 0-22,4 0-1,-2 0 46,4 0 223,-5 0-223,6 0 5,-3-1-129,3 1 129,1-4-79,-4 2-100,3-1 78,-4 0 29,1 1-1,-1-1 17,0 1 56,8-4 112,-6 2-163,5-1 46,-6 2-23,-1 0 0,0-1 22,0 1-44,1-1 22,-1 1-140,1-1 112,-1 0 56,2 0-6,-1 1 23,0-2-23,-1 2-22,1-1 0,-1 0 51,1 0-29,0-1 6,0 1 45,4-3-73,-2 2 22,3-2-22,-5 3-196,-1 0 196,0 1 0,1-1 0,-2 1 51,5-2-51,-4 2 0,2-2 101,-3 3-101,0-1 0,-2 0 44,2 0-88,-2 0 66,-1 0 0,1-1-22,0 1 0,0-1 0,-1 0 0,1 0 0,0 0 79,1 0-79,0-1-28,0 0 78,0 0-72,1-1 67,-2 2-45,1-1 0,-1 0 0,0 0 0,0-1 50,0 0-72,3-3 22,-1 1-28,3-2-17,-2 1-6,1 0 51,0 0 0,1-1 0,1 1 96,-1-1-96,1 1 0,-1 0 28,1 1-28,-1 0 0,0 1 0,1-1 0,-2 1-51,2 0 51,-2 0 0,1-1-50,1 1 27,4-4 23,-2 3 23,4-3 50,1 0-73,-4 3 28,5-3 22,-6 4-50,-1 0-28,0 0 28,-1 1-95,0-1 95,-1 1 45,9-6-68,-7 5 1,6-4 22,-9 5 22,0 0 1,0 0-23,0 0 28,0 1 44,0-1-72,0 1 51,-1 0-51,1-1-101,-1 1 101,5-4 0,-2 2-22,3-1 22,-3 1 0,0 0 0,0 0 95,1 0-67,0 0-28,0 1 0,1 0 0,0 0 0,1 0 0,-1 0 22,0-1-22,2 0 28,-2 1-78,7-4-146,-5 3 196,5-2 0,-7 2 45,0 1 201,5-4-246,-3 3-22,3-2-29,-5 3 51,-1 0 28,0 0-28,-1 1 0,0-1-28,0 0 56,0 0-129,5-2 101,-4 2 0,3-2 0,-6 3 0,-1 0 23,0 0 5,-1 0-28,0 0 95,-1 1-95,1 0 28,-1 0-28,0 1-123,5-3 123,-2 1 0,3-2 0,-1 2-51,-1 0 51,2 0-50,0 0 0,1-1 50,1 1-23,0-1 46,1 0 77,0 1-100,-1-1 23,1 1-46,-1-1-49,0 1 94,0-1-22,0 0-50,5-3 78,-5 2-56,5-3 28,-7 4 50,-1-1-50,1 1 0,2-3 50,2 0-50,0-1 0,-2 1 51,-4 2-51,0 1 0,0 0 0,0 0-151,-1 0 151,0 0 0,-1 0 50,1 0 51,-1 1-101,1-1 0,-1 2-151,7-6 106,-4 4-6,5-4 51,-1 2 0,-3 2-50,4-2-51,-5 2 129,12-5-5,-9 4 5,9-5-28,-11 6 44,6-4-16,-5 3-28,4-2 0,-5 2-28,-1 1 56,2-1-5,-2 0-46,2-1 23,0 1 0,1-1 0,0 1-28,2-1-44,0 0 100,0 0-28,1 0 22,-1-1 51,0 1-124,9-4 29,-8 3 0,7-3 22,-8 4 0,0 0 22,1 1-72,-1-1 150,15-8-77,-11 6-46,11-7 23,-15 8-28,1-1 79,0 1-51,0-1-23,0 1 74,0-1-29,9-5-44,-6 4-202,15-8 224,-15 8-23,7-4 46,-8 5 27,-1 0-50,1 1 0,-1-1 0,0 0 0,0 1 0,0 0 51,8-3-7,-6 4-44,5-4 0,-7 4-22,0 0-124,1-1 96,17-7 50,-3 3-22,6-5-2209,-12 7 2276,-7 2 5,-1 1 0,1-1 1,0 0-51,8-5-28,3-1-23,-2-1 79,0 3-56,-11 4 6,0 0-28,0 0 50,0 0 2230,-1 0-2252,1 0 117,-1 0-140,0 0 17,0 0 56,1 0-56,7-3 28,-5 3-67,12-7 17,-7 5 5,-2-1 0,-2 2 45,-7 2 23,0 1-23,-1 0 67,1 0-67,-1-1-23,2 1 46,-2-1-23,6-3 28,0 0-56,-1 1 28,-2 1 0,-6 3 0,0 0 0,0 0 0,-1 0 0,0 0 28,0 1-28,1-1-28,-1 0 28,1 0 117,5-3-117,-3 2 28,4-2-5,-4 2-191,1 0 218,-1 0-50,0-1 23,0 0-1,7-4-22,-5 2-22,5-3 44,-5 3-44,1 1-118,6-5 0,-4 4 117,7-4 23,-7 5 0,1 0 95,0 0-145,9-5 50,-7 3-347,7-4 324,-8 5 23,0-2-28,0 1 123,1-1-235,20-11-44,7-3 139,-1 1-844,-3 2 799,-21 11-123,20-11 213,-17 8-34,1 1 1,-1 1 33,-2 0-45,8-2 17,-10 5-17,4-2 1,2-1-40,14-4 200,-14 4 1,1 0-181,0 1 0,-3 0 19,1 0-447,13-8 492,-21 10 0,0 0 673,7-4-673,-6 3 67,5-2-112,-8 5 90,-1 0-134,0-1-18,1 1 40,-2-1 5,8-5 18,-6 4 44,6-5-23,0 2 23,-4 3-61,23-14 77,-19 11-77,12-8 16,-16 10 0,-1 1-107,0-1 130,0 1 5,0 1 34,1-1-17,0 1 530,1-2-547,1 2-5,1-2 22,0 1-45,12-6-56,3-1 39,1 0-234,-2 2 296,-12 5 0,-1 0-79,0-1 18,-2 1-40,15-10 101,-13 7-331,12-8 331,-16 9-23,1 0 23,1-1 23,0 0-1,-2 0-5,1 0 5,-1 0-22,0-1-22,1 1 5,-1 1-2858,0 1 2891,1 0-71,10-3 38,-6 2 34,9-2-34,2-1 6,-4 3 0,0 0-11,13-6-103,-14 7 1,-3 0 124,-4 3-39,-3-1 3085,1 1-3085,-2 0 40,13-7 21,-11 4-22,15-8 0,-19 10 135,15-10-96,-16 9-39,8-4-17,-7 3 17,-4 4 719,6-4-876,4 0-3238,-3 3 3373,8-2 83,-6 2-83,0 2 44,10-4 1,-7 3-167,8-3 128,-11 3 16,-1 1 16,-2 1-16,-1 0 0,-1 1 0,-2 0 3212,-3 1-3212,-1 0 0,-2 0 40,-3 0 260,0 1-221,-2 1-40,-1 0-173,-1 0 72,0 0 79,0 0-17,2-1 45,0 0-45,1 1 0,-1 0 0,0 0 0,0 0-23,-1 0 46,0 1-7,-1-2-55,1 2 0,0-1-79,-1 0-22,1 0-128,0 0-472,1 0 248,0 0-74,0 1-67,0 0-174,-1 0-162,0 0-129,0 0-100,-1 0 1198,0 3 0,-1-1 0</inkml:trace>
  <inkml:trace contextRef="#ctx0" brushRef="#br0" timeOffset="133694">22206 5354 6523,'-4'1'611,"1"0"1299,3-1-1759,-4-8-28,3 5-22,-4-6 101,5 7-146,0 0 0,-1 0 358,1 0-341,3 2 5,1 0 1,2 0-6,1 0-6,0-1 0,3 1 6,0-2-12,3 0-16,1-1-11,3 0-23,2 0 11,3-1 34,14-1-11,-8 2-425,10-1 486,-10 1 1,1 0 16,1 0 112,15-1-333,-10 1 199,-4 0 0,0 0-809,6 0 776,12-2-18,-15 2-5,1 0-12,-1-1-10,-1 2 22,-2-1 11,-1 1 402,0-1-346,4 2 0,2 0-67,3-1-809,-3 2 1,0-1 786,-5 1-18,1 0 137,0 0-164,0 0 5,-2 0 12,-2 0 664,-2 1-676,-2-1 34,-2 1 6,-1-1 10,-2 0 29,-3 0-6,-1 0 1716,-1 0-1727,-1 0 50,-1 0-84,-2 0 6,0 0-6,-1 0 17,-1-1 0,-1 0-23,-1 0 18,-1 1-51,0-1 33,-1 1-5,0-1 0,0 1 23,-2-1-6,2 1-1,-2 0 68,2 0-84,-2 0 0,1 0-28,-1 0 28,1 0 28,-1-1 12,1 1 21,1-1-22,-1 1-5,1 0 16,-1 0-78,1 0 45,-1 0-6,0 0 73,1 0-61,-1 0-1,0 0-11,0 0-44,-1 0 44,0 0 11,0 0 12,-1 0 16,2 0-5,-2 0 11,1 0 6,0 0-29,0 0-33,0 0-3226,-1 0 1927,-6 2-1490,2-1 2789,-4 1 0,5-1 0,0-1 0</inkml:trace>
  <inkml:trace contextRef="#ctx0" brushRef="#br2" timeOffset="150373">318 13809 9262,'-22'1'796,"4"0"-505,17-1 1305,0 0-1467,6 0 44,-1 0-10,7 0-28,-2 0-7,1 0 7,1 0-34,1 0 55,1 0-55,1 0 6,0 0-18,0 0-10,1 1 100,7 1-101,-3 0-16,3 1-6,-5-1-6,-1 0 68,10 1-85,-8 0-10,7 1-1,-9-1 34,-2 0-17,0 1 23,2 1-62,-5-2 39,2 2-16,-4-3 27,2 1-11,-4-1-16,3 0 77,-7-1-77,0 0-23,-1-1 0,-1 1 347,1-1-246,-3 3-17,1-2-39,-2 2-73,0-1 0,-1 0-45,0 0-50,1-1-29,0 0-105,0-1-124,0 1-73,0-1-134,1 0-168,-1 0-140,0 0-62,0 0-134,0 0 1092,0 0 0,1 0 0,0 0 0</inkml:trace>
  <inkml:trace contextRef="#ctx0" brushRef="#br2" timeOffset="151090">600 13780 7884,'-8'0'1328,"1"1"-757,7-1 745,0 0-1153,11 7-46,-6-4 6,9 4 23,-9-5-12,-1 0-10,0 0-1,0-2-34,-1 1 1,0 0 11,0 0-61,-1 0-1,0-1-17,0 1 6,-1-1 17,1 1-11,-1 0 458,-1 0-480,-1 1-1,0-1-11,-1 1 0,1 0 0,-1-1-23,2 0 23,-1 1 0,1-1 23,-1 1-23,1-1 17,1 1-1,0 0 40,4 1-28,0 0-11,2 1 6,4 1-23,-2-1 16,4 1-16,-2-1 17,0 1 22,1-2-22,1 2 11,0-1-17,0 0-5,0-1 5,0 1 6,-1-1-6,-1 1-28,3 1-5,-4-1 22,2 1 22,-7-1-5,-2 0 50,-1 2-16,-1-1 5,-1 1 106,-6 5-123,2-5 17,-5 6-16,2-6-18,-1-1 12,0 1-23,-1-1 34,0 0-6,-1-1-6,-1 0-10,1 0-1,-1 0 12,0-1-12,0 1 68,-5 1-79,4 0 0,-4 1 0,7-2 68,-4 1-29,6-2-27,-2 0 27,5-2 0,1 1-27,1-2 173,0 0-331,2-1 1,-1-1 33,1 0-352,0 1-18,3 0 169,-2 1-68,2 1-44,-2 0-74,0 0-100,0 1-90,0-1-156,0 0-253,1 0 1087,0 0 0,0-1 0,-1 1 0</inkml:trace>
  <inkml:trace contextRef="#ctx0" brushRef="#br2" timeOffset="152269">4105 9484 8575,'-6'-30'232,"1"0"1,-3-18-93,7 47 768,1 0-734,2 7 198,0 0-148,2 7 152,4 8-208,-2-4-34,3 7-44,-1-5-29,0 0 23,2 1-22,-1 1-23,1-1 110,6 11-132,-4-10-6,4 8-26,-5-12-24,-1 0 10,-1-3-44,0-1-39,-2-2-50,1-1-107,-1-1-84,-1-2 226,1-2-887,0-1 409,-1-2-112,0-4-213,-2-2-733,0-1 1663,0-1 0,-3 3 0,1 0 0</inkml:trace>
  <inkml:trace contextRef="#ctx0" brushRef="#br2" timeOffset="153085">4346 9524 9873,'10'28'114,"1"1"1,9 18-87,-11-34 12,1-3 4,0 1 18,1-3 11,1 0 16,0-3 158,5-1-102,-4-3 1,4-4 28,-7-1-12,0-4-22,0 0-6,-1-2-27,-1-1 5,-1-1 11,-2-1-22,-1-1-12,-2 1 18,-1 2 50,-5-5-84,0 5-45,-5-3-11,0 5-51,-1 1 23,-1 1-39,-1 1 27,-2 2 6,0 0-39,0 2-28,-4 0-79,1 3 74,1 1-46,4 1-21,6 2-438,2 3 364,2-2 12,0 1 28,4-3 27,1-3-5,3 0-162,5-1 151,-1-1 22,4-1 0,-3-3 39,2-1 1,1-2 10,1 0 28,-1 0 1,2 0 22,-2-1 17,1 0 11,-1 0 28,0 1 16,-1-1 12,-1 1 12,0-2 4,-1 2 18,-2 0 0,1 0-1,-3 2 46,2 0-51,-4 2 17,0 0 39,-4 4 174,0 0-157,-1 3-17,-1 0-28,0 5-12,-1-2-21,-1 1-1,-1 0 1,1 1-7,-1 0-4,1 0-24,0 1 1,0-1 0,2 2-17,0-1 0,0 0-6,1 1-10,1-1 4,0 0-4,2 0-12,0-2 5,2 0-10,-1-2 16,1-2 11,0-2 12,0 0-1,1-2-10,1-2 5,0-3-11,0-1-1,1-3-4,-1-1-12,-1 1 0,-1-2 0,0 1 5,-2-1 1,0 0-1,-1 2 7,0-2-1,-2 2 17,1 1 0,0 0 0,-1 2 0,0-2-17,0 3-17,0 0 6,0 3 17,0 3 39,3 4 6,-1 0-1,4 4 12,-3 0 11,2 2 0,-1 0 11,0 2-16,2 1 38,2 7-44,0-3-11,3 5-6,-3-4 0,0-1-6,1 2 23,-1-2 11,0-1 22,-1-1 18,-1-2-1,-2-2 0,-1-2-5,-2 0-34,-1-1-191,-12 5 12,3-4-6,-9 4-50,6-8-17,0-1-106,0-2 302,-4-3 0,8 1 0,-3-2 0</inkml:trace>
  <inkml:trace contextRef="#ctx0" brushRef="#br2" timeOffset="153422">4969 8973 7957,'-6'0'817,"2"-1"1245,4 1-1480,-23 71-1814,17-43 1335,-6 15 1,1-2 562,11-16-531,2 0-17,1-1-2902,2 0 2840,1-1-17,1-1-33,2-2-6,0-1 28,1-2 496,2-3-536,0-1-10,1-2-56,0-2-96,7-2-17,-5-3-39,4-1 3236,-7-4-3504,0-1-163,-2-2-258,-1-1-493,0-2 1412,0 0 0,-5 3 0,0 0 0</inkml:trace>
  <inkml:trace contextRef="#ctx0" brushRef="#br2" timeOffset="154195">5163 9140 10900,'5'25'476,"-1"-4"-431,2-6 11,-1-3 227,3 4-283,-2-5-39,2 4 33,-2-6 88,0-2-88,0-1 41,1-1-29,0-3 140,0 0-123,0-2 10,-1-2-21,0-1 21,0-6-22,-1 3-5,-1-5 0,-2 5-6,-2-2 33,0 0-122,-3-10 83,1 8 6,-1-7 17,0 11 0,1 1-1,-1 1-16,1 1-16,-1 0 21,1 1-16,0 1 0,0 1-6,0 0-78,1 0 22,-1 0 28,1 1 45,0 0-17,1 1 34,0 1-17,0-1 6,0 1-1,0-1 7,0 0 38,-1 1-33,1-1 5,0 2-33,0-1 17,0 0-1,0 1-10,0-2-1,0 2-11,0-3 17,0 1 90,2-1-68,0 0 1,3-1-23,-2 0 28,1 0-28,-1 0-12,1-2 24,-2 1 4,1-2-10,0 0 16,-1-1 6,1-1 23,1-3-1,-1 1-16,1-3-6,-2 3 12,-1-1 10,0 0-22,-1 0 6,0 1-29,0 1-27,0-1 33,-1 2 0,-1 1 17,0 1 11,-1 0-27,0 1 32,-1 1-44,0 0-11,0 1-11,0 0 5,2 1 0,-1 0-22,2 2-6,-1-1 28,0 1-16,1-1-12,1 1 11,-1-1 12,1 1 5,0-1-23,0 0 18,1 0-51,-1 0-862,1-1-431,-3 0-864,1 0 2230,-2 0 0,2 0 0,1-1 0</inkml:trace>
  <inkml:trace contextRef="#ctx0" brushRef="#br2" timeOffset="154759">5285 9143 8598,'5'31'84,"1"-1"0,6 25-50,-6-43 710,2 1-688,-1-4 273,-1-2-234,2 0 148,0-1-131,0-1 351,1-2-374,-1 0 102,3-1-91,-3-1-10,2-1 67,-2-1-90,-2-2-5,0-1-18,-1-1 7,-1-2 83,3-8-78,-3 5 11,3-8-5,-5 8-6,0-1 22,-1 1 6,0 0 35,-2-9-86,-1 8-16,-1-6 22,-1 9-33,-1 2-12,0-1 12,-1 2-12,0 0 12,0 1 5,-1 1-22,0 0 11,0 2 11,-1 0-22,1 1 11,-1 0-17,1 3-67,-5 5 28,4-1-17,-3 3-45,6-3 0,2-1-257,-1 5 140,1-4-67,0 3-768,1 0 639,2-4-124,-1 2-330,2-5 885,2-1 0,-1-1 0,0 0 0</inkml:trace>
  <inkml:trace contextRef="#ctx0" brushRef="#br2" timeOffset="155117">5428 8882 10819,'27'35'459,"-3"-3"-363,-12-14-735,0 1 695,0 2 220,0 2-248,4 12-6,-3-8-33,3 8 22,-6-11-5,1-3 84,-2-1-101,0-1-12,-2-2-33,-1-2-28,-1-1 295,-2-2-446,-1-2-34,0-1-643,-2-1 150,-1-3 762,-1 0 0,1-3 0,-1-1 0</inkml:trace>
  <inkml:trace contextRef="#ctx0" brushRef="#br2" timeOffset="155399">5653 9080 8528,'3'-7'470,"-1"1"-295,-2 6 144,0 0-375,31-22-39,-20 15-287,25-17-939,-30 22-18,-2 1 1339,-2 1 0,-2 1 0,0 0 0</inkml:trace>
  <inkml:trace contextRef="#ctx0" brushRef="#br2" timeOffset="155599">5658 9067 6742,'0'0'0</inkml:trace>
  <inkml:trace contextRef="#ctx0" brushRef="#br2" timeOffset="156357">5733 9298 8662,'-8'-7'1015,"1"2"-814,7 5 320,0 0-364,3-3 0,-1 1-23,3-1-22,-2 1 11,2 0 101,6-4-140,-3 1-16,6-3 88,7-6-116,-7 4-1,9-4-6,-12 6-21,1 1-7,-2 0-5,0-1-11,0 2-17,-2 0-22,-1 1-29,-1 1-55,-1 0-57,-2 1-335,0-1 128,-1 2-139,0-2 537,-2 1 0,0 1 0,0 0 0</inkml:trace>
  <inkml:trace contextRef="#ctx0" brushRef="#br2" timeOffset="156777">5938 8738 7694,'-2'-5'856,"1"0"2169,1 5-2672,-9 25 353,9-4-319,-7 16-561,12-11 572,-2-6 173,4 10-296,-2-7-63,2 8 127,-2-8-143,1-1-22,-1 0-62,1-1 28,-2-1 51,1-2-29,-1-1 124,1 4-185,-2-8-73,1 4 39,-2-9 355,-1-1-439,0-2-16,-1 0-79,0-2-802,0 1 360,1-2-107,-1 0-151,0 1-241,-1-2-202,0 1-301,-1-1 1556,-1 1 0,2-2 0,-1 2 0</inkml:trace>
  <inkml:trace contextRef="#ctx0" brushRef="#br2" timeOffset="166833">11749 7572 7710,'2'7'577,"1"-1"-336,-3-6-123,2 2 5,-1-1-17,1 0-11,0 1 13,1-1-13,0 2-11,1-1 17,0 0 117,3 1-100,-2-2 10,3 2-10,-3-3-6,2 1 202,6-1-208,-4 0-5,5-1 5,-7 1-22,0-2-11,0 1 61,1 1-72,-1-1 16,1 1-10,-2 0-1,0 0 11,-1 0-5,1 0 0,-1 0 0,1 0 22,0 0-6,-1 0 1,0-1-6,0 1 0,-1 0-6,0 0 12,1 0 5,-1 0-21,1 0-7,-1 0 0,0 0 0,1 0 0,-1 0 1,0 0 21,0 0-10,0 0 33,-1 0 0,0 0-23,0 0 18,0 0-29,0 0 17,1 0-11,-1-1-11,1 1 5,-1-1-27,1 0 5,0 1 17,0-1-29,0 1 1,-1-1-22,2 0 5,-1 0 28,1 0 0,0 1 5,0-2-10,1 1 10,-1-1-16,2 1 33,-1-1-16,1 1-12,0-1-5,-1 2-28,1 0 33,2 0-27,-2 0-1,3 0 6,-3 0 6,0 0-6,0 0 5,0 0-16,0 0 17,1 0 5,0 0-11,1-1 17,0 1-45,0 0 28,1 0-17,-1 0 17,1 0-11,-1 0 11,5 0-11,-4 0-17,4 1 11,-5 1-22,1 0 11,0-1 56,2 1-28,-1-1 28,2 0-28,-1 0-17,1 0-11,0-1 0,1 0 61,7 0-21,-3-1-12,6 0 0,-6-1-12,0 1-4,0 0-12,-1-1 0,0 1 28,0-1 0,1 1-28,-1-1 33,1 1-22,1-1 17,0 0 29,1 0-1,1-2-11,11 0-28,-7 0-339,7-2 384,-9 3-45,0-1 16,0 1-16,-1 0 34,0 0-51,-2 1 28,1 0-12,-2 2-49,1-1 66,-2 1-16,0 0 17,-1 0-34,-1 0 0,-1 0 0,1 0 17,0 0 61,0 1-28,1-1-22,1 1-11,0-1 0,-1 0 355,0 0-344,-1 0 39,-1 1-50,1-1 27,-1 1-27,0-1 17,1 0-1,-2 0-5,1 0-11,0 0 0,0 0 0,0 0-17,0 0 17,-1 0 33,5-1-11,-4 1-39,5-1 17,-7 1-34,1 0 17,0 0 0,1 0 34,1 0-34,0 0 17,1 0-1,1 0 96,8-1-95,-6 1-17,7-1 0,-10 1 34,1 0-12,-1 0-22,1 0-22,6 0 22,-6 0 39,7 1 11,-9 0-100,9 1 67,-7-2 16,5 1 152,8-1-151,-12 0-1,11 0 7,-15 0-40,1 0-17,0 0 67,0 0-33,0 0 22,0 0-5,0 0-124,1 0 90,-1 0-33,1 0 16,6 1 84,4 0-67,0-1 73,0 0-17,11 0-73,-13-1 51,14 1-18,-19 0 1,1 0-17,-1 0 39,11 0-5,-8 1-34,8 0 22,-10 1-5,1-1-34,-1 2 157,0-2-3515,0 1 3375,-1-1-375,2 0 336,-1 0 61,1 0-22,1 0 17,0 0-158,1-1 163,0 0-5,1 0 44,0 0 1,0 0-45,0 0 22,0-1-39,-1-1 84,2 0-67,-2 0-17,1 1 22,8-1-5,-7 1-17,8 0 39,-10 0-117,0-1 78,0 0 22,1 0 73,9-1-72,3 0 2626,-3-1-2671,-1 0 620,-12 2-559,17 0-39,-14 1-61,12 1 214,-19 0-326,14 0 229,-3 0-56,4 0 39,-8 0 0,-7 0 614,-1 0-653,20 0 17,-16 0 5,14 0-22,-21 0-39,1 0 56,-1 0 5,0 0-5,1 0 45,-1 1-46,1-1 7,0 1-6,0-1 44,1 0-38,-1 0 33,1-1-56,1 0 39,7-2-17,-4 1 1,5-1-23,-6 2 67,-1-2-50,1 2 73,-2-1-68,1 0 62,6 1-128,-5 0 133,4-1-44,-1 1-23,-5 1-44,5-1 22,-7 1 39,1-1 6,1 1-45,0-1 22,2-1-22,0 1 45,1-1-6,0 0-16,0 0-1,-1 0 23,0 0-23,-3 1 1,1 0 16,-1 0-17,7 0 23,-4 0-45,5 1 45,-6 0 0,13-1-28,-10 1 27,10-1 1,-14 0-22,-1 0-1,0 1 17,1-2-39,-1 2 0,1-1 0,0 1 0,0-1 45,-1 0-45,0 1 0,0-1 0,7 1 73,7 0-51,-5 0 1,2 0-1,-12 0 23,0 0-17,0 0-6,0 1-22,0-1 0,1 0 23,0 0-1,0 0 23,1 0-45,1-1 22,-1 0-22,0 0 0,0 0 51,1 1-29,0-2-22,1 0 22,0 0 51,1 0-73,0 0 45,1 0-90,19-2 45,-14 2-989,15-1 961,-20 2 56,1-2-529,-1 2 545,2-1-45,-1 0 1,0 0 50,18 0-100,2-1 5,9 0 67,-6 2-22,-15 0 909,4 1-909,-14 0 44,5 0-21,-8 0 5,0 0-6,-1 0 1,0 0-23,7 0-23,-6 0 502,5 1-456,-7-1 31,-1 0-76,5 1 22,-6-1 0,4 1 22,-7-1 51,0 1-73,-1-1-22,1 0 22,0 1 44,3-1-21,-2 1-23,2 0-67,-3-1 67,-1 1-23,1-1-5,4 1 28,-2 0-22,6 0 95,-6-1-73,2 1 22,-4-1 23,1 1-68,0-1 23,0 1 23,0-1-90,6 1 89,-3-1-67,11 2-28,-9-2 73,12 1 23,-11 0 94,6 0-117,-6-1-22,0 1 22,1-1 67,-1 0-3436,1 0 3397,0 0-253,9 0 197,-5 0 5,7 0 23,-8 0 23,0 0-23,1 0-23,16 0 23,-14 0-171,13 1 221,-18-1 84,-1 1 3137,1 0-3294,0 0 69,0 0-253,1 0 207,0 0 23,0 0-46,0 0 23,7 0-28,-6 1 28,5 0 332,-9-1-377,0-1 74,0 1-7,-1 0 23,0 0 5,5-1-50,-4 1-73,4-1 51,-6 0 22,0 0-45,1 0-95,0 0 140,0 0 23,-1 0-23,0 0 207,-1 0-207,1 0 0,-1 0 50,0 0-100,-1 0 72,0 0 6,-1 0-28,-1 0-50,-1 1 27,0-1 1,-1 1 0,-1 0-29,1 0 29,0 0-1,0 1 68,1-1-17,-1 2-28,1-2-28,0 1 56,0-1 84,0 2-112,1-2 0,-1 1 28,1 0-196,-1-1 168,1 0 0,5 2 0,-4-2 28,4 2-56,-4-2 6,0 1 44,0 0-44,0 0 44,1 0 29,-1 0 38,0 0-89,1-1 28,-1 1-28,2-1-73,-1 0 96,1 0-68,1 0 23,0-1-51,0 1 50,1-1 23,-1 2-44,0-2 133,-1 1-89,0-1-22,-1 0 72,0 0-5,-1 0 0,5 1-68,-5-1 23,2 1 23,-4-1-46,-1 1 1,1 0-140,0 0 162,-1 0 44,0 1-44,0-1 73,-1 2-50,1-2-46,-1 1 23,0 1 23,0-2-23,1 2 22,0-1-22,0 1 0,1-2 0,1 2 0,-1-2-45,1 1-5,3-1 27,1 2 68,0-1-67,-1 0 44,-6-1-22,1 0 28,-1 0-28,0 0 0,0 1 23,2 0-23,0-1-23,1 1-5,1-1 28,0 1 0,0 0-22,-1-1 22,-5 0 22,1-1 6,-1 2 39,-1-2-44,0 1-46,-1-1 46,1 0-23,-1 1 0,-1-1 22,1 1-44,-1-1-23,0 0 23,1 0 22,-1 0-23,1 0 23,-1 0 0,1 0 23,-1 0-46,0 0 68,0 0 0,1 0 5,-1 0-50,0 0 0,1 0-28,0 0-39,1 0 89,0 0-22,0 0-22,1 0 22,-1 0 0,2 0-45,-1 0 90,1 0 0,0 0-45,0 0 50,0 0-50,1 1 23,-1 0-23,0 0 0,0 0-23,1 1-50,0-1 73,0 0-22,1 1 67,1 0-45,-1-1 22,5 2-44,-2-2 72,1 1-78,0 0 79,-4 0-51,3 0 22,-3 0-22,0 0-73,3 0 73,-2 0 28,2 0-78,-3-1 5,3 2 0,-2-2 112,2 1 29,-4 0-119,0-1 23,1 0-50,-1 0 100,0 0-78,0-1 56,1 0 39,-1 1-89,1-1 22,-1 1-45,-1-1-28,6 0 96,-2 0 27,4 0-50,-5 0 0,-2 0 45,-1 0 0,0 0-68,-1 0 1,0 1-23,0-1-5,0 1 50,-1 0-45,0 0 45,0 0-22,0 1 22,0 0-23,0-1 68,0 1-45,0-1 22,1 1-44,-2 0 117,0-1-123,0 1 56,0-2-5,1 1-23,-1 0 0,0-1-23,-1 0 23,0 0 112,0 0-90,-1 0 673,0 0-695,1 0-28,-1 1 56,1 0-6,-1 1 1,0-1 5,0 1 44,2 1-21,-1-1-102,1 2 51,-1-3-100,-1 1 77,1-1 46,-1 1-23,1-1 28,-1 0-6,1 0 6,-1 0-28,0 0 123,2 0-123,-2-1-101,1 1 101,-2 0-50,1 1 123,2 0-45,-1 0 95,2 0-123,0 2 0,0-2 0,2 3 0,-2-2-28,1 1-17,3 4 90,0-1-118,1 3 51,-1-3 72,-1-2-27,0 1 245,6 2-217,-3-2-51,4 2 50,-2-3-50,-1 1-73,11 4 96,-9-4-23,7 4 50,-6-1-50,-4-2 0,4 2 101,-5-2-79,1-1 1,0 0-46,6 3 46,-4-1-23,5 1-23,-5-2 1,1-1-6,1 1 6,-1-1 44,11 6 6,-8-5-6,7 4 1,-6-3-23,-4-1 0,3 0-73,-5-1 123,1-1-50,0 0 0,-1 1 23,1-1-96,-1 1 23,5 3 78,-4-3-28,8 6-28,-8-6 28,3 3 50,-5-3 23,4 3-73,-3-2 0,3 2-23,-4-3 1,0-1-79,-1 1-22,7 5 173,-7-5-27,5 5-23,-7-6-23,0 1 46,1-1 5,0 0 17,0 0-17,2 0-3420,-1 0 3442,2 0-100,-1 0 100,1 1-151,0-2 51,5 4 27,-3-2 74,3 1-102,-5-2 102,0 0-79,-1 0 3470,1-1-3296,-2 1-117,1-1-7,-1 1-96,5 1 52,-4-1 22,4 2-28,4 3-22,-6-3 5,7 3 17,-10-5 28,1 1 0,0-1 101,-1 0-29,1 0 2,4 2-96,-3-2 44,12 7-118,-7-3 46,3 1-1,-1 2 29,-7-5 67,3 2 5,-3-2 0,0-1 24,1 0-74,0 1-51,2-1 152,5 3-101,-4-3-22,4 3-57,-6-3-67,0 1 146,-1-1-22,0-1 44,0 1 79,0 0-79,-1 1-22,1 0-22,-1 0 67,1 0 6,0 0-73,0 0 94,1 1-173,0-1 6,0 1 67,0 0-68,0-1 24,12 7 44,-9-5-45,9 4 95,-13-6-22,0 0 79,0 1 139,0-1-145,-1 1-44,-1-1-58,0 0-117,0 0 124,0 0 22,0 0-28,0 0 56,-1 0-56,2-1 28,-1 1-23,1 0-27,0-1 72,0-1-22,1 1 101,1 0 45,0 0-95,6 2-51,1 1 0,-1 1-51,3 0-44,-9-3 67,2 1 5,-6-2 23,1 1 23,-1-2 5,0 1-56,1-1 128,5 3-100,-2-1 23,4 2-23,-3-1 101,0-2-101,0 1 0,1-1-196,5 2 145,-4-2-50,4 1 29,-8-3 21,0 1 29,-1-1-1,-1 0 46,0 0 27,-1-1 45,3 2-44,-1-2-51,1 1 0,-4-1 28,1 0-79,-1-2 1,6 2 50,-4-1-50,3 0-1,-5-1 51,0 0-22,-1 0 72,0 0 73,-2 0-72,1 1-51,-2 0 0,0-1-28,0 1 5,1 1 23,-1-1 0,2 1-28,-2-1 56,0 0-56,0 0-44,0 0 72,1 0 0,0 0 50,1 0 23,0 0-23,1 0-50,-1 0 0,1 0 0,-1 0-50,0 0 100,0 1 1,1-1-102,0 0 29,2 1-6,-1-1 28,1 1 28,-2-1-56,1 0 28,-1 1-23,1 0 23,5 1 23,-3 0 100,5 2-95,-5-1-56,2 0 6,0 0-102,0 1 74,1 0 50,-1 0-22,1 0-6,0 0-3314,1 1 3342,1 0-105,8 3 83,-5-3 72,6 3 73,-6-3-100,2 0-46,8 4-100,-6-3 196,8 3-101,-10-5 6,1 2-79,19 7 28,-4-2 51,5 3 22,-10-4-28,-10-5 3443,1 1-3342,1-1-73,1 0 50,-1 1-218,1 0 219,-2-1-29,0 1-44,-1 0-29,-1 0-49,-1 0 150,0-1-72,-1 1 44,-1-1 28,-1 0-27,-1-1 254,-1 0-227,1 0-50,-2-1-50,-1 1 72,0 0-44,-2 0 72,0-1-100,1 2-23,-3-2 45,0 1 56,-3-2-56,-1-2 79,-1 0-124,-1 0 123,0 0-78,-1 0 129,0 1-247,0-1 169,0 0-1,0-1-22,-1 0 28,1 0-56,0 0-17,0 0-5,0 0 50,1-1 73,-1 1-96,1 0 23,-1-1-28,3 4 56,-1-3-56,1 2-44,0-2 144,0 1-94,0 0 72,0-1-50,0 2-50,0-1 72,0 0 29,2 1-124,-1-1 73,3 1 50,-4-1-27,2 0-46,-2 0-27,0-1-23,0 1 219,0-1-146,-1 1-23,1-1 23,-1 1-50,1 0 100,0-1-50,1 1 45,-2 0-17,0 0 45,-2-2-73,0 1-22,1 0-29,0 0 124,-1 0-95,1-1-57,-1 1 79,0-1 0,0 0 79,1 1 16,-1-1-45,1 1-5415,-1-1 1898,-7-3 1758,3 1-245,-9-3 1954,3 2 0,4 1 0,0 0 0</inkml:trace>
  <inkml:trace contextRef="#ctx0" brushRef="#br2" timeOffset="171432">23674 9064 6036,'-4'1'683,"1"0"560,3-1-1103,-8 0 101,5-1-112,-6 0-6,7 1 17,0 0 1418,1 0-1435,6-1-5,-1-1 16,5 0 6,-1 0-11,1-1 22,0 0 11,0-1 12,1 1-17,0-1 0,-1 0-23,0 1-39,-1 0-16,-1 1 49,0-1-38,-2 2 11,-1 0 34,-3 1-141,-1 0-330,-2 1-532,1 0-2180,-2 0 1677,7-2 1371,-1 1 0,1-1 0,-2 0 0</inkml:trace>
  <inkml:trace contextRef="#ctx0" brushRef="#br2" timeOffset="172407">23823 8942 6641,'-2'-8'459,"1"1"-235,1 7 1383,0 0-1477,2-13-18,1 7-11,3-11-12,1 10 18,1 0-23,1 0-17,-1 1-17,1 1-11,-1 0-16,-1 3-12,0 0 6,-2 2 5,1 0 6,-1 0 0,0 2 17,-1 0-11,0 3 22,-1-1 11,0 2 6,0 1 173,-2 12-173,0-5-12,-1 8-16,-2-8 95,-4 12-89,1-9 16,-2 8-39,2-13 0,0-1 0,0-2-17,1 0 28,-1-2 0,0 2-22,1-4-6,0 0 40,1-3 290,2-1-324,3-4 0,0 0 17,2-3-6,-1 2-17,1 0 6,3-1 5,-1 0-5,2 1 5,-1 0-27,-1 2 10,1 0-16,-1 1 17,0 1-1,-1 0-33,0 0 28,-1 0 0,0 1 0,0 0-11,2 4-28,-1 0 11,0 1-23,0-1-10,-2-1-62,0 0-219,3 2-89,-2-3 257,1 1-22,-1-3-241,-1-1-308,4-6 386,1-1 253,1-3 39,-3-1 28,-1 4 22,0-2 34,1-3 11,-3 3 11,2-3 11,-3 5 6,0 1 17,-1 1 17,0 0 274,0 0-229,0 2-12,0 0 510,-1 2-521,1 6 17,-1-2 83,1 7-116,-1-4-18,0 3 40,1 1-34,1 4-56,2-2 5,0 1-16,0-7 22,1-1 0,0 0 157,9 2-44,-1-4-68,3 1-12,-5-5-21,-4-1-18,0-1 12,-1-1 56,1-3-51,-1 1 18,-1-1 4,-2 1 1,-2 1 17,0-2-45,-1 1 27,0-5-55,-3-4-34,0 2-11,-8-7 12,5 12-12,-4-3-3381,4 5 3392,-1 2 34,0-1 0,-2 0-1,3 0-38,-3 0-12,4 4-10,1-1-18,1 2 3381,1 0-3420,0 0-151,-1 0 112,1 0-16,0 0-197,1 1 146,0 1-320,1 1 225,0-1-90,1 1-147,1-2-446,2 1 985,1-1 0,-2 0 0,0 0 0</inkml:trace>
  <inkml:trace contextRef="#ctx0" brushRef="#br2" timeOffset="172984">24400 8872 2533,'-26'17'114,"1"1"1,-17 10-182,37-20 84,3 0 1456,-1 0-1468,2 0 1064,0 0-1046,0-1 2133,1-1-2144,1 0 3430,3 2-3403,0-4 6,3 1 17,-1-4 10,0 0-10,2-1-17,-1-1-12,1-1-21,-1-1 10,-1-1 0,0-2-5,-1 0-11,0-1 5,-1-1-17,0 0 6,-1-2 17,-1 0-34,1 0 12,-1-2-12,0 0-28,-1-6 17,0 5 0,-1-5-22,0 6 27,0-4 40,0 0-11,-1 0 5,-1 5 51,1 3-29,-1 3-5,0 0 6,1 4-23,0 0 6,-1 1-17,0 0-11,1 0 33,-2 1-5,2 4-6,0 0 11,-1 4 23,2-2 11,-1 2 56,1 0-17,0 2-22,0 0 11,1 2-5,0-1 61,2 7-51,-1-5 102,4 16-168,-3-15-29,1 8 17,-1-7 6,-1-4 22,1 2-39,-2-6-11,0-1-6,0-1-33,0-1-12,0-1-28,0 1-263,1-2 112,0 0-33,0-2-90,-1 0-1333,3-1 582,-2-2 1115,3-2 0,-3 1 0,-1 0 0</inkml:trace>
  <inkml:trace contextRef="#ctx0" brushRef="#br2" timeOffset="173090">24401 8872 7626,'0'0'0</inkml:trace>
  <inkml:trace contextRef="#ctx0" brushRef="#br2" timeOffset="173100">24401 8872 7626,'0'0'0</inkml:trace>
  <inkml:trace contextRef="#ctx0" brushRef="#br2" timeOffset="174100">24498 8839 10668,'-1'-15'538,"0"5"122,2 13-318,-1 6-5,0 0 10,0 4-73,0-1-55,0 1-29,0 1-50,-1 1-28,0 0-6,-1 1-10,1 0-74,0 0 0,0 0-22,0 0 0,1-1 23,0-1-1,0-1-67,0 3 45,0-3-56,0 1-39,0-5-45,0-2-117,1-1-63,1-1-66,0-3-1037,2 0 286,0-1-684,1-3 1821,2-3 0,-4 2 0,1 0 0</inkml:trace>
  <inkml:trace contextRef="#ctx0" brushRef="#br2" timeOffset="175086">24477 8809 6294,'0'4'829,"-1"-1"1322,1-3-1995,-8 1-27,6-1-34,-7 1 180,9-1-191,6-2-23,0 1-5,4-3 0,-2 1 28,7-1-56,-4 1-5,4 1-12,-6 2 11,0 0 1,-1 0 5,0 1 28,1 3-23,-2 1-21,2 4 38,-5-2 0,0 1-5,-2 1 17,0 0-17,-1 1 5,-1 1 6,-1-1 0,-1 2-6,-2-1 12,-2 0 16,-1-1-16,0-1-12,0 0-10,0-1 4,0-1-10,-1 0 11,2-1-12,0-1 7,0-1-12,2-1 5,0-1 12,1 0 0,0 0-6,2-1 6,-1-1 459,1 1-527,4-4 7,-1 1 32,3-3 1,-1 2-17,-1 0 6,2 1-12,-1-1 1,2 1 10,-1-1-5,4 0 0,-1 1 0,1 0-17,-2 1 29,1 1-40,-2 0 5,1 0 34,-2 1-22,0 0 11,-1 3-22,1 1 27,-1 1 12,0 0 34,-2-1-29,-1-1 6,0 1 0,-1 2 1,1 0 4,-1 0 68,0 0-11,-1-3-6,0 2 162,-3-1 0,-2 1-117,0-1-28,-2 0-39,1-1-6,-6 2-40,3-2-16,-4 2 23,4-2-12,0 0-45,-4 2 18,4-2 4,-2 1-10,4-3 0,2 0-18,1 0-16,0-1-11,1 0-39,1-1-51,0 0-78,2 0-62,-1 0-549,2-4 375,-1 0-16,2-3-22,1 1-102,2-2-263,2 0-672,2-2 1546,0 1 0,-4 4 0,-1 1 0</inkml:trace>
  <inkml:trace contextRef="#ctx0" brushRef="#br2" timeOffset="175464">24772 8775 6568,'2'-4'1198,"0"1"2398,-2 3-3047,-2-13-398,2 10-61,-2-10 5,0 15 1,1 1 134,-3 7 22,-2 8 156,-6 15-296,4-7 68,-4 14-74,6-12-95,-1 0-44,2-1 44,2-8-11,0 0 22,1 0 1,0-1-12,0-1 11,1 0-3414,-1-1 3431,1 0-50,0 7 34,1-7-57,0 4 23,0-7-40,0 5 40,-1-8 0,1 5-11,-1-10-1,1-1 3281,-1-1-3348,0-2-1781,0 1 242,1-7 497,0 1 1132,3-7 0,-2 7 0,1 0 0</inkml:trace>
  <inkml:trace contextRef="#ctx0" brushRef="#br2" timeOffset="176368">24932 9044 7727,'1'-10'532,"1"3"45,-2 7 1462,0 0-1731,-31 10-213,20-4-11,-23 9-44,27-6 4,0 1-21,-2 6-34,2-3-29,-1 4-4,3-2 32,2 0 7,1-1-6,2-1 11,2-7 11,1 1 17,1-4 17,1 0 11,1-2-6,0 0-11,2-2-11,-1-1 11,9-9-27,-6 2-29,6-6 11,-9 5-5,0 0 11,0-1 28,-1 0-34,-1-1-5,-1 0-11,-2 0-23,0-1-56,-1-6 51,0 5 5,-1-6 11,-1 7-10,0-1 16,-1 0 11,-1 2 17,-1 0 11,1 3 11,0-1 23,1 3-28,-1 1 11,1 1 0,0 1 0,0 1 50,0 1-44,1 1-23,0 1 12,-1 0-18,1 1 23,-1 2 6,1 2 5,-1 2 67,0 8-5,1 3 11,-1 8-78,2-5 5,1 1-17,0-7 23,1 0 28,1 8-34,0-7-39,1 6 23,-1-8-6,1 0 22,2 4-22,0-4 0,1 2 11,2-1-6,-3-7 12,2 4-1,-2-7 23,1-1 28,0-2 6,1-1 11,-1 0-17,2-2 45,3-4-45,-2 0-12,3-4 1,-5 1 157,5-5-124,-5 2-5,3-5-6,-4 4 34,0-7-67,-1 5-18,-1-5 35,-2 1-6,-1 2-12,-1 2 12,-1 2-23,-1 7-10,0 1-18,-2 0 17,-5 1-50,4 1 11,-5 2-28,4 2 28,1 1 17,-2 4 5,1 0 1,-1 2-35,2-1 12,1 1 0,0 0 0,1 1 28,1 4-67,0-2 0,1 3-34,1-5 73,2-1-22,1 0-17,2-1 16,1 0-5,1-3-33,1-1-79,1-1-56,0-2-516,5-1 242,-2-1-102,2-2-83,-4-2-90,-1-1-56,1-1-112,-1 0-403,0-2 1316,-2 2 0,-3 3 0,-1 1 0</inkml:trace>
  <inkml:trace contextRef="#ctx0" brushRef="#br2" timeOffset="176660">25258 8991 12718,'-21'23'224,"1"-1"0,-13 16-145,32-28-29,1 0 112,1 4-33,4 0-95,0-1 22,3-2 145,3-5-72,-2-2 0,4-1 28,-2-2 16,0-1-21,0 0 94,5-5-173,-4 1 11,2-3-56,-2-1-28,-4 3-45,0-2-22,-2 2-56,-2 0-62,-1 1-101,0-1-61,-2 3-146,0 0-78,-1 0-186,0 0-183,-1 0-197,1 0-494,-2 0 1631,0 0 0,0 1 0,1 1 0</inkml:trace>
  <inkml:trace contextRef="#ctx0" brushRef="#br3" timeOffset="192519">1840 15297 9167,'3'-11'196,"-1"2"-101,0 10 34,0 2 17,0 1-1,2 4-5,0 2-11,0 2-6,1 4 85,3 9 72,3 13-208,-2-6-381,0 4 365,-4-19 56,2 5-67,-2-6 5,1 2-11,-3-6 12,1-2-18,-2-2-5,2 2-11,-2-5-28,1 3 360,-2-7-523,0 1-140,-1-1 12,2-1-168,-1 0-303,2-2-611,-1-2 1384,2 0 0,-3 1 0,1 1 0</inkml:trace>
  <inkml:trace contextRef="#ctx0" brushRef="#br3" timeOffset="192881">2314 15218 10842,'-48'16'392,"10"3"-280,34 3-545,1 3 512,1 1 5,0 4-440,0 0 390,0 2 33,1-2 168,0 15-207,0-12-28,1 9 28,0-7-22,0-10-6,1 5 0,0-12 5,0-1-5,0-1-39,0-1 184,1 2-241,-1-5 289,1 4-440,-1-9-52,-1 2-160,1-4-219,-1-1-308,1 0 986,0 0 0,-1-2 0,1-1 0</inkml:trace>
  <inkml:trace contextRef="#ctx0" brushRef="#br3" timeOffset="193315">2459 15597 10366,'-6'46'280,"3"-4"-224,7-22-12,1 1 68,4 11-78,-2-8-512,4 9 495,-3-11 11,0 0 0,1-1 5,-1 0 1,1-1 76,-2-2-71,0-1 34,0-2-23,-2-2 23,-1-3 11,-1 0 493,-1-1-459,-4-2 14,-2 0-76,-3-3-50,-1-1 0,-2-1-18,-1 0-4,-1-1-24,-2 0-72,-7-3 56,5 0-39,-4-3-6,5 0-22,3-1-50,-1-1-7,3 1-60,0-2-1368,-1-5 348,5 3 1260,-1-6 0,6 11 0,1 0 0</inkml:trace>
  <inkml:trace contextRef="#ctx0" brushRef="#br3" timeOffset="193937">2640 15659 10713,'12'40'110,"-1"0"0,-1-6 0,-1-6-87,-2-11-1,-2-6 0,3 1 6,-3-3 12,3-1-1,-3-5 22,-1-2 18,0-1-12,0 0 11,0-2-16,-1-1-12,0-3-22,0-2 0,0-1-16,-1-1-1,0-1 6,1 0-29,-1-1-4,-1 2 4,0-2-10,1 1-12,-1-5 23,1 5-17,1-2 17,-2 5-17,1 3-6,0 1-27,0 1 44,0 2 11,-1 0 1,0 1 10,1 3 1,-1 1-6,1 4 6,0-1-12,0 3 0,1-1 6,-1 2 6,1 0 0,1 0-12,0 0 0,2-1 18,7 8 4,-4-7-16,5 5 6,-6-10 5,0-1 0,0-1 1,0-2 16,-1 0 5,0-2 6,-1 0 85,2-5-68,-3 0 5,2-2 51,-2-3-67,-2 2 17,0-3-18,-2 3-16,0 0 0,-1 0 0,-2-1-33,-4-10-29,0 6-5,-3-8-11,2 10 5,0-2-11,-3 1-62,1-1-72,-1 1-101,-1 0-202,1 2-235,-1 1-399,0 3 1127,0 2 0,5 2 0,1 1 0</inkml:trace>
  <inkml:trace contextRef="#ctx0" brushRef="#br3" timeOffset="195442">5241 15459 9173,'-37'12'108,"-1"0"0,4-1 1,4 3-48,10 8-16,2-1 0,8-8-12,1 1 23,2 5-39,3-7 6,3 5-1,4-11 6,4 0 45,6-1-34,-1-2-11,5 0-17,-2-2 12,0 0-7,1-1-4,1 1-1,-1-1 0,1 0-5,-1 1 10,6 2-10,-2 1 0,-2 1 10,-5 1 52,-6 2 49,-4 1-38,-1 1-7,-4 1 35,-7 3-57,-7 2-44,-3 1 16,-4 0-299,4-6 266,-2 0-6,1 0-11,-1-1 5,3-2-16,1 1-17,1-3-5,3-1-29,2-2-28,2-1-72,4-2-107,1 0 166,3-2-430,2-3-307,3-1-1176,0-2 2044,3 1 0,-4 3 0,-1 2 0</inkml:trace>
  <inkml:trace contextRef="#ctx0" brushRef="#br3" timeOffset="195715">5419 15350 8700,'0'42'172,"0"0"0,1-3 0,0-5-27,4-3 720,1 1-653,2 13-173,-2-15 1,0-1-40,4 18-23,2 2-10,-6-29 253,1-3-298,-1-3 123,0-2-157,1-3 378,-2-2-478,1-2-29,1-3-95,-1-2-118,1-2-196,0-1-381,0-5-1052,0 1 2083,-1 0 0,-3 3 0,-1 2 0</inkml:trace>
  <inkml:trace contextRef="#ctx0" brushRef="#br3" timeOffset="196269">5634 15617 6602,'0'-5'980,"0"1"1512,0 4-2273,-1 68-169,4-48 17,-1 20 1,4-5 10,3-29-16,4 2 78,2-6-73,-4-1 6,4-2-23,-6-2 0,-1-2 12,-1-1 5,-1-1 68,1-6-46,-9-7-111,-1 4-1,-9 0-10,0 11-6,-2 1 5,-2 1-11,-2 0-5,0 0-6,0 0 5,1 0-72,-4-3 50,6 2-11,-1-2-33,9 2-40,2 1-33,3 0-23,1 0 22,4 1-16,1 0-6,4-1-44,2 0-651,15-5 633,-8 3 68,13-4 6,-5 1 178,-5 2 29,7-3 5,-10 2 6,-1 0 16,-1 1 12,-2-1 28,-1 2 5,-2-1 18,-2 1 16,-1 0 5,-2 0 158,-1 0-141,0 2-5,-2 0-23,-1 3 259,-1-1-208,2 3 61,-1 1 17,2 4 1,-1 2-12,1 2 201,3 10-229,-1-3-33,1 9-7,-1-6-38,0 2 33,1 14-106,-1-9-450,2 11 416,-3-13-11,2 1-11,-2 0-28,1-2-116,0-1 71,1-3-56,-1-2-56,-1-2-39,0-2-96,-1-3-150,-1 0-208,0-3 69,-2-1 620,1-1 0,-1-4 0,0 0 0</inkml:trace>
  <inkml:trace contextRef="#ctx0" brushRef="#br3" timeOffset="196536">5795 15557 7940,'9'-7'526,"-2"2"-290,-7 5 1041,0 0-1120,50 20-583,-34-9 482,13 2 0,-3 1 33,-20 0 134,0 6-200,-3-3-23,-1 5-17,-2-6-6,-3 0-16,-1-1-22,-3 1-29,-2-3 390,0-1-463,-3 0-21,-1-2-63,1 0-61,-1-2-73,2 0-69,1-3-143,3-1-225,0-3 818,3 0 0,1-1 0,2 0 0</inkml:trace>
  <inkml:trace contextRef="#ctx0" brushRef="#br3" timeOffset="196893">5879 15749 7056,'33'-8'80,"1"0"1,-3 0-1,-7 1-18,-15 0 769,0 0-763,-1-2-7,0 2-5,-1-1 269,0 1-280,-1-2 143,-1 2-93,1-4 369,-2 2-391,0-4-45,-4 5 17,1-1 16,-2 1-27,-1 2-17,0 0 5,-3 3 6,-2 1-28,1 0 6,-4 1-1,4 1-5,-2 2 6,2 0 5,-3 6-5,2-2 27,0 4 12,3-1 11,2-1 6,0 3-1,2-1 1,-1 0-6,2 2 11,2-1-39,0 1 0,7 4-45,-2-5 12,5 2-18,-3-7-16,3-1-39,1-3-57,1-1-106,1 0-240,1-1-556,-1 0 1037,3 0 0,-10 0 0,0 0 0</inkml:trace>
  <inkml:trace contextRef="#ctx0" brushRef="#br3" timeOffset="197201">6493 15534 8769,'-10'3'544,"2"-1"-483,8-2-61,0 0-95,41-8-734,-27 7 525,31-7-461,-31 9 0,-8-1 1,3 0-1</inkml:trace>
  <inkml:trace contextRef="#ctx0" brushRef="#br3" timeOffset="197377">6475 15539 4584,'47'23'-259,"-1"1"0,-5 0 1,-11-9-1,-25-17 1</inkml:trace>
  <inkml:trace contextRef="#ctx0" brushRef="#br3" timeOffset="198218">6875 15627 9974,'30'-3'56,"0"1"0,21-3-73,-36 2-22,-2-1-29,0 1-38,-2 0-79,-2 1-84,-1 0-207,-3-1-448,0 1-1187,-2 1 2111,-1 0 0,-2 0 0,0 1 0</inkml:trace>
  <inkml:trace contextRef="#ctx0" brushRef="#br3" timeOffset="198941">7159 15358 9840,'31'4'84,"0"1"0,21 12-72,-48-1-7,1 7 230,-5-6-224,1 0-5,-3 0-6,0 0 74,-3-1-69,-1 0 38,-1-1-37,0-1-12,-1-2 17,0 0 113,0-2-119,-1-1 23,2-2-11,1-2 11,0-2 45,3-2-51,1 0-55,1 0 21,5-5 12,-1 2 6,5-3-28,-2 3 22,0 0 0,1-1-12,-1 2 12,0-1-16,1 1 10,-1 0 12,0 0-1,2 0-10,-1-1-1,2 1 0,-1-1-33,4 0-11,-2 0-213,10-3-12,-6 0 107,2-1-28,-4 1 0,-3 0 6,-2-1-186,11-11 365,-10 7 11,9-7 11,-12 9 0,0 1 0,-1 1 6,0 0 5,-2 2-5,1 0 6,-2 2-1,0 0 136,0 1-119,-3 6 0,0-1 17,-1 5 17,0-1 22,-1 0 0,2 2 185,-1 9-201,2-7-7,0 7 7,3-9 5,1 0 11,2-1-11,3-1-22,0-1-12,2-1 0,0-1 18,1-3 16,1 0 11,-1-2-6,0 0 12,0-3-11,-1-2 5,-1-2 0,0-2 101,1-6-101,-3 3 6,0-3-34,-4 5-11,-2 1-22,0 0-17,-2 0 5,-2 0-27,0 2-23,-3-1 0,-1 1-12,-1 0 7,-2 1-40,-6-1 11,3 2 6,-3-1-33,4 2-667,-7-3-532,8 4 520,-3-1-615,12 4 1383,3 0 0,0 0 0</inkml:trace>
  <inkml:trace contextRef="#ctx0" brushRef="#br3" timeOffset="199320">7788 15315 8186,'4'-1'1015,"-1"0"-265,-3 1-744,-29 50 16,20-22-19,-7 2 0,2-1 14,12-6-1,4-13 18,1 0 11,2-2 16,1 0 12,2-3 17,-1-1 22,2-2 5,0-1 18,1-2-12,0-1-22,0-2-12,0-3-5,-1-1-5,0-2-1,-1-2 23,0 0 56,1-8-51,-3 4-55,0-4-7,-4 4-4,-1 1-29,-2 0-17,-2-1 1,-1 0-23,-2 0-28,0 0 0,-2 1-51,-1-1 1,-2 0-17,0 2-6,0 1-6,-1 1 1,1 3-51,0 0-50,1 4-67,2-1-68,1 4-89,2 0-2448,1 3 2907,2 1 0,1-1 0,1 1 0</inkml:trace>
  <inkml:trace contextRef="#ctx0" brushRef="#br3" timeOffset="199577">7983 15175 7895,'8'-4'678,"-2"1"-381,-6 3 1232,0 0-1226,9 63-264,-4-40-28,0 14 0,1-1-50,0-11 11,-1-5-22,1 4-6,-1-9-12,0-1-184,2 0-341,-1-6-1861,2-4 2454,-3-4 0,-2-3 0,-2 1 0</inkml:trace>
  <inkml:trace contextRef="#ctx0" brushRef="#br3" timeOffset="200077">8017 15139 10063,'53'6'622,"-8"3"-516,-34 6-33,-1 12-95,-5-10-1,-1 7-16,-4-14-6,-2 0-28,0 0 6,-2-1-179,-5 8 145,3-7-11,-4 6 6,4-8 38,0 0 1,1 0 39,-1 0 6,1-1-1,0-1 12,1-1-28,1 1 22,1-2 6,1-2 11,0-1 0,6-5 0,0 0-6,3-4 1,-1 2-1,3-1 6,1 0 6,0 1 5,0 1 0,-3 2 6,-1 1 5,3 1 1,-2 0-1,2 2 12,-5 1 5,0 2 0,-1 2 0,-1 1 1,-1 1-1,-1 1 11,-1 1 17,0 0 12,-2 1 16,-1-1-5,-2-1 89,-5 3-101,1-4-22,-5 2-11,3-3-28,-2 0-101,-12 4 0,10-4-45,-9 4-33,14-7-107,1 0-157,3-2-308,0-1-750,2 0 1484,2-1 0,1 0 0,0 0 0</inkml:trace>
  <inkml:trace contextRef="#ctx0" brushRef="#br3" timeOffset="200419">8356 15011 11519,'4'32'751,"-1"0"-527,-3-6-28,0 2-33,1 3-23,0-1-45,1 3 22,1 12-1534,0-10 1434,0 9-45,0-14 369,0-3-397,1 9-17,0-11-45,1 6-106,-2-14-106,-1-1-175,1-2-284,-2-3-281,0 0-583,0-3 1653,-1 0 0,0-5 0,0 1 0</inkml:trace>
  <inkml:trace contextRef="#ctx0" brushRef="#br3" timeOffset="200944">8779 15380 8270,'0'-10'560,"0"3"-212,0 7 274,0 0-560,-49 32 122,28-5-148,-6-7 1,1 2 114,15 16-117,8-22-6,1 6 39,8-9-61,-2-4 33,6 0 0,-2-5 68,5-3-79,-2-3 22,9-6-16,-9-2-18,5-4-10,-7 3 39,3-8-6,-5 4 11,1-5-10,-4 6-18,-1 0 6,-2 0 17,-2-6-45,-2 5 0,-2-6-28,-1 7-11,-5-8-12,1 5-10,-3-3-12,2 5-22,1 2-6,0 0-28,1 1-50,1 2-68,0-1-72,3 3-62,0 0 381,3-1 0,0 5 0,2-2 0</inkml:trace>
  <inkml:trace contextRef="#ctx0" brushRef="#br3" timeOffset="201359">8923 15546 8360,'22'-30'104,"1"0"1,-2-1 0,-6 4-44,-13 12 908,1-15-930,-3 17 11,1-6 289,-2 13-260,-3 1 82,0 3-150,-8 4 448,3 7-459,-2 1 0,2 4 16,4-3 7,0 0 16,0 8-22,2-3 11,1 13-11,3-4-6,3-1-6,0-1 7,3-9-1,0-1-22,6 3-12,-2-5-5,5 0-56,-3-7-946,12-3 77,-9-3-716,8-3 1669,-12-1 0,-5 2 0,-3 2 0</inkml:trace>
  <inkml:trace contextRef="#ctx0" brushRef="#br3" timeOffset="201637">9270 15310 11866,'-39'41'533,"7"-6"-438,28-21-11,3 0-5,1 1-1,0-1 34,3 0-39,1 1 16,2-3 23,2 1-39,1-2-17,1-1 11,1-2-33,0 0-12,1-2 12,-1-1-34,1-1-22,0-2-18,0 0-55,-1-2-364,4 0-874,-2-2 1333,3 0 0,-7-1 0,-3 2 0</inkml:trace>
  <inkml:trace contextRef="#ctx0" brushRef="#br3" timeOffset="214957">11809 4530 6271,'5'0'644,"-1"1"-190,-4-1-376,0-4-11,0 2 101,0-4-67,1 4-11,0-1-1,-1 1-5,0 0-5,0-1-1,0 0-11,0 1 51,-1-2-79,0 1-11,0 0-5,0 1 5,0 1-6,0-2 17,-1 1-16,0 0-7,0 0 7,0 1 10,1-1 1,-1 1 5,-1-1 107,-1 0-118,1 0 5,-2 0-5,3 0-5,0 1 0,0-1-12,0 1-5,1 0-1,-1 0-5,0-1 0,-1 1-5,1 0-6,-1 0-1,2 1 0,-1 0-4,1 0 16,-1 0 11,1 0 6,0 0 605,-1 1 817,1-1-1428,0 1 17,-1-1 639,1 0-650,0 2-1,0-1 1,2 2-6,0-2 17,1 1 0,-1-1-5,1 0 10,0 1 1,1 0 5,-1 0-16,1 0 5,0 1-12,-1-1-4,1 0 4,-1 1 1,1 1-6,-1 0 1,1 0-1,-1-1-6,1 0 29,-1 1-17,1-2 22,-1 1 6,2-1 6,0 0-1,0 0 6,0 0-5,1 0 5,1 0-28,-1 0 5,1 1-10,1 0-23,-2 0 16,1 0-10,0 1-6,0-1 17,-1 2 5,0-2-5,-1 1-6,0 0 6,0-1-6,0 2-11,0-2 17,1 1-11,-1 0 22,2-1-28,-2 1 22,2 0-16,-1-1 22,0 0 0,0 1 67,2-1-67,-2 0-11,2 1-6,-2-2 17,0 1-23,-1-1 7,0 1 4,1 0-32,-1 1 16,1-1-12,1 2-16,-2-2 40,3 2-1,-3-1-6,2-1 35,-1 1-35,1 0-10,0 1 5,1-2 16,-1 2-16,5 0 12,-3-1 4,3 1-16,-2-2 12,-2 1-7,1-1-66,0 2 61,0-1 0,0 1 0,-1-1 33,1 1-33,2 3-17,-3-2 29,2 3-24,-3-3 24,-1 0-12,1 1-12,0 0 12,0 0 0,5 4-16,-2-3 16,3 2 5,-3-3 6,0-1 1,0 0-7,1 0-5,-1 0 11,1 0 34,-1 1-45,1-2 0,0 2 0,-1 0-45,1 0 45,0 0 0,-1 0-11,4 4 11,-4-3 11,3 4 17,1-1-28,-3-3 12,3 3 60,9 3-55,-7-4 0,9 3-17,-9-6 50,6 1-5,-4-1-56,4 1 33,-6-3 1,-1 0 50,5 2-40,1 1-33,1 0 28,-3-1-17,-5-2 1,-1 0-1,0 1 0,1-1 0,-1 0 0,1 0 12,0 1-12,8 0 0,-5-1-5,5 2 39,-6-2-34,6 2 0,-6-1 0,6 0-11,-7-1 11,0 0-11,-1 0-11,7 4 11,-5-3 11,5 2-22,-7-2 34,1-1-12,0 1-11,-1-1 11,1 0-5,-1-1 5,2 1-11,-1 0 33,0 0-10,7 2-23,-6-1-34,6 3 34,-8-3 0,8 8 11,-7-6-11,6 7 0,-10-7-22,4 3 22,-3-2-11,3 3 67,-4-3-56,1-1 11,1 0 0,1 1-44,1-1 44,6 3 0,-4-3 11,4 3-5,-5-4-6,0 1 45,13 7-33,-10-5-23,10 6-34,-14-8 45,1 0-33,5 5 11,-4-4 22,5 4-11,-6-4 22,-1 0 23,2 1-34,-1-2 1,0 1-12,0-1 11,-1 1-11,1-1 0,-1 0 0,0-1 0,7 4 11,-5-3 0,5 2-44,-5-3 66,12 7 46,-9-6-68,9 6 0,-13-6 0,0-1 17,-1 1-28,1-1 0,0 0 0,0 2-28,0-2 17,0 2 11,6 4 0,-4-3 11,3 2 0,1 0 6,-6-3 6,6 2-74,-7-3 29,0-1 44,-1 1-55,1-1 44,0 0 0,0 1-50,0-1 39,0 1 17,1 0-17,0 0 0,0 0-28,15 7 56,-3-2-28,6 3 22,-9-5 17,-7-2-39,0-1 11,0 1-11,1-1-39,0 0 67,8 4-17,-5-2-39,5 2 28,-8-2 17,0-2-17,-1 2 62,24 12-12,-19-9-50,18 10 34,-16-9-45,-5-3 11,5 4 0,-7-5-40,0 2-55,6 4 95,-4-3 0,5 4 45,-7-6-45,0 1 0,2 0 17,-1-1-6,8 6 11,-6-4-5,6 3-34,-8-4 34,7 3-34,-5-2 17,7 2 0,-9-5 17,8 5-6,-7-3-22,6 3 22,-9-4-22,-1 0 34,1 0-23,-1 0 0,1 1 22,-1-2-44,1 2 44,0-1 6,2 0-6,-1 0 6,1-1-16,0 0-12,1-2-12,-1 1 12,1-1 23,-1 0-12,1-1 28,-1 1 0,0 0-27,0 0-1,8 4 0,-6-2-11,6 2 11,-8-4 17,1 0-17,-1 0 12,0-1-6,1 1-6,0-1 11,-1 0-11,11 4-11,-7-4 17,6 4-6,-9-4 1,-1 0-1,-1-1 6,0 0 5,13 7-44,-11-5 33,18 9-11,-20-8 0,5 2 11,-7-3-11,0-1 0,0 1 17,8 3-17,-5-3 11,6 4-22,-8-4 11,1 0 0,-1 0 0,2 0-17,22 8 62,-9-3-45,11 5 28,-16-7 0,-10-3-101,1 1 90,0 0-45,0-1-3364,2 1 3420,-1-1-280,2 0 308,1 0-56,0-1 28,0 1-84,10 3 56,-8-4 28,8 4-28,-10-3 11,0-1 3256,0 0-3278,18 8 39,-15-6 332,13 7-360,-10-4 28,0 1-11,1 0-17,-3 0 0,-6-5 0,-1 0 0,2 1-17,17 6 51,-4 0-34,15 7-282,-18-8 282,-2 1 0,-10-5 45,7 5-45,-7-5-17,6 5 34,-2-1-17,-3-4-28,11 8 67,-3-4-22,0 0-17,-1-2-208,-8-4 225,0 0 11,1 0 0,-1-1-28,0 1 0,-1 0 0,0 1 39,0 0 247,-1 1-297,0-1 22,0 1-78,0-1 67,0 1-17,-1-1 34,0 1-17,-1-1 254,8 5-254,-5-4 39,6 4-39,-6-5 17,1 1-17,1-2 28,0 1-12,2 0-16,1 0 28,-1-1-56,2 0 112,23 12-84,-20-9 12,19 9 16,-20-7-28,3 2-28,-1 0 16,-2-1 12,-7-4-16,0 0 4,0 0 12,0 0 12,8 5 32,-5-4-32,6 4-12,-9-5 0,0 0 0,7 3-12,0 1 12,6 5-28,-6-4 28,-5-1 0,-5-3-28,0-2 12,6 7 32,-3-4-16,4 3 0,-6-3 28,0-1 0,0 0-16,0 0-24,0-1 12,1 0-16,0-1 4,0 0 12,2 0-16,-1 0 4,8 4 12,-6-3-16,5 3 60,0 0-44,-6-3-16,5 3 32,-8-3-16,0-1-16,9 5-24,2 1 40,1 0 0,-2 0-16,-8-5-24,0 0 40,-1-1 0,0 0 28,1 1 0,-1-2 0,0 1-28,1 0 12,0-1 4,1 2 24,10 3-52,12 9-16,-7-5-28,14 9-792,-23-14 859,6 4 6,-7-3 78,-1-1-95,11 6 62,-8-5-34,7 4-45,10 5-56,-15-8-978,15 8 1051,-20-10 0,-1 1 745,0-1-745,0 1-3022,10 5 3061,-7-3-22,8 4-251,-10-6 268,0 1-6,1-1-28,-1 1 0,1-1 488,9 8-505,-8-6 17,9 5-11,-12-7 39,1-1-28,-1 0-28,1-1 56,-1 1 28,0 0-28,8 3 0,-6-2 3151,22 12-3195,-13-8 16,12 8-252,-16-9 196,-4-2 28,-8-4 172,0-1-144,0 0 95,0 0-95,-1 1 0,1-1 0,-1 0-11,1 0 11,0 0 28,-1 0 626,0 0-670,0 0 16,-1 1 0,-1-2-40,1 1-16,6 4 28,-5-4 28,4 3 56,-6-4-84,1 0 56,-2 0-16,0 0 16,5 3-12,-5-3-4,4 4 4,-5-5-32,-1 1 16,0 0-56,0 0 56,0-1 28,11 8-40,-7-7 12,8 6-16,-10-6 44,0-1 44,0 0-72,-1 0 17,1 1-17,-2-2-45,1 2 45,4 2-16,0 1 4,1 0-32,4 2 44,-8-5-3392,4 1 3408,-5-2 24,5 3-40,-3-3-12,4 3-4,-5-3 44,0-1-28,0 1 3408,-1-1-3436,11 5 12,-9-4 4,8 5-4,-13-7 16,2 1 0,-2-1 44,1 2-16,1-1-28,0 1 17,2 0-17,0-1 11,0 0-22,1 0 11,0-1-45,0 0 1,1 0 44,0-1 0,-1 1 0,1-1 0,-1 0 28,1 1-28,0-2 16,0 2 29,0-1-45,1 1 39,1 0-21,1 1 10,1-1-56,0 1 28,1-1-46,1 0 18,1 0 45,1 0-17,11 2-33,-5-3-328,8 3 377,-9-3 12,0 0 29,0 1-57,-1-1 11,0 1 17,0-1-56,0 2 28,0 0 0,0-1-39,-1 1 10,0 0-15,0 1-1,0-1 6,-1 1 39,0 0 11,-1-1-11,0 1 56,0-1-23,-1 0-66,1 1 33,-1 0 0,0 0 33,1 1-33,0-1 12,1 1-24,0-1-4,0 1 60,0 0-113,-1 1 69,1-1-28,-1 1-17,-1-1 62,22 8-34,-16-5 6,15 4-34,-11-4 34,-8-3 398,6 2-454,1 0 106,-8-2-406,7 3 356,-11-4 22,1 0-50,-2 0 39,-1 0 0,1 0 11,-1 0-50,-1 0 50,0-1 6,-1 1 404,-1-1-393,0 0-28,-1 0-28,1 1 28,-1-1 12,0 0-12,0 0 0,-1 0-28,0-1 28,-1 0 0,0 0 16,-2 0-32,4 1 32,-4-2-16,2 2 12,-3-2-12,-2 0 0,-1-1 16,-2-1-44,-1-1 0,-2 0 326,1 0-596,-1-1 13,0-2-169,0 1-139,-2-2-135,-1 3-129,-1-1-113,-1 1-60,-1-1-107,-1 1-269,1 0 1406,-1-1 0,3 1 0,1 0 0</inkml:trace>
  <inkml:trace contextRef="#ctx0" brushRef="#br3" timeOffset="216887">17923 7356 6232,'8'-3'1008,"-1"1"-661,-7 2 880,0 0-1194,2-4 12,-3 3 0,0-3 22,-3 2 7,-1 1-2,1 0 91,-2-1-62,2 0 5,-2-1 0,4 2 1,-1-1-6,1 1 106,-4-1-168,2 1 39,-5-2-66,5 3 4,-8-1-16,6 2 6,-4 0 5,4 2 0,0-1 12,1 1-6,-2-1 5,1 0 6,0 0 0,-1 0 0,1 0 0,-1 1 0,0-1-6,0 1-10,-1 1 16,1 0 0,-1 1 0,-1 1-6,0 1 6,0 0 22,-4 3-22,3-2 40,-9 8-40,11-7-12,-5 5 12,8-6-5,0 1 5,1-1 0,0 2 28,-3 3-39,2-2 11,-3 3 0,2-4 0,-1 0 67,-2 5-67,1-4 5,-1 4-10,2-5-3393,1 0 3398,1 1-1152,1-1 1146,0 0 12,2 1-6,-1-1 17,2 0-6,0 0 0,0 1 11,1-1 6,-1 1 17,1-1 2813,0 1-2825,1-1-16,2 1 11,1 0 1693,2 0-1710,1-2-6,0 1-38,2-1 66,4 3 35,3 0-24,5 2-38,-3-4 6,-1-3-1,-4-2 0,0-1 6,1 1 11,1-2 6,0 0-6,1 0 50,7-2 51,3 0-73,0-1-23,-4 0 18,-6 0 66,12-3-128,-11 1 11,9-3 0,-14 4-17,-1-1 23,3-2-23,-4 3 12,2-3-12,-5 3 50,4-3-61,-3 0 45,4-1-22,-3 0 10,0-1 29,2 0-40,-2-1 51,11-10-28,-8 7-23,7-8 1,-9 8-23,-1 1 11,2-5 6,-3 3 5,2-2 12,-4 5 10,1-4-66,-2 3 11,0-3 0,-1 4-12,-1 0 90,1 0-67,-1-1 0,0-1-11,0 1-22,-1-1 33,0-1 0,0-4-45,-1 3 45,0-3-11,-1 3 55,0-3-55,-1 2 34,-1-3-35,-2 6 35,0-2-23,-1 1-11,0 0 22,0 0-34,-1 1 23,1 0 0,-1 0 0,1 1-44,0-1 44,0 1-17,-1 0 6,1 0 22,-1 1-11,0 0 0,0 1-23,-5-2 1,4 2 0,-3 0-12,4 2 6,-1 1 6,1 1 10,-1-1 1,1 1-11,-1-1 22,1 2 22,-4-2 1,3 2-35,-2 0-21,3 1 10,0 1-5,1 0-5,0 0-62,-6 5 50,1 0 45,-2 3-11,2-2 22,4-2 22,-5-1 7,1-1-29,-1 0-11,2-2 0,4 0-23,1 0 7,1 0-7,0 0-33,1 1 17,-1-1-6,1 0-11,1 1 23,-1-1-51,1 1 67,-1-1-6,0 1 18,1-1-18,-1 1-10,0-1 10,0 0-10,-1 0-6,1 1-17,0-1-17,0 0-17,0 1-5,0 0-6,1 0-28,0 0 11,0 1 1,1-1 10,-1 1 12,1 1-163,0 1 186,0-2-7,1 2 12,-1-2 0,0-1-6,0 2-11,0-2-22,0 1-874,0-1-1093,0 1 2073,-1-1 0,0 1 0,0-1 0</inkml:trace>
  <inkml:trace contextRef="#ctx0" brushRef="#br3" timeOffset="225219">15527 7338 8528,'0'-14'375,"0"3"-251,0 9 5,0-1-6,0 1 269,-1-3-269,-1 3-16,0-2-29,-1 3-16,0 0-12,-1 0-22,1 0 6,-1 0-6,-1 1 5,0-1-5,0 1 17,-1 0-6,0 0 1,1 0 10,0 0-22,-1 0 6,1 0-1,-1 0 6,0 0-11,0 0 0,1 1-22,-4 2 0,2 0 5,-4 4-6,5-1 1,-2 0 0,0 2-6,0-1 22,-5 3-16,3-1-6,-3 3 11,3-4-11,0 1 5,1-1 1,-2 2-6,2-2 6,0 1 5,0-1-11,-2 4-11,3-4 22,-2 4 0,4-5 6,1 1 5,0-1-5,1 1-6,0-1 6,0 0-6,1 0 17,-1 0-5,0 0-1,0-1 0,2 1 1,-2-1 5,1 1-6,-1 0 6,0 1 17,0 0 5,1 0 57,-3 4-57,2-3 6,-2 4 0,2-3 0,0-1-11,0 1 11,0-1 17,1 0-12,-1 0 1,1-1-17,1 1-12,0-1-10,0 0 16,0-1-5,0 2-1,1 0 1,0 0 33,0 4-33,1-2 10,0 3-32,0-4 16,0-2 0,2 1-6,0-1 6,1 1 17,1-1 0,1 0 11,0 1 6,0-2-6,2 2 5,0-2-5,0 1 6,2-2 5,-1 1 90,13 5-123,-7-4 5,8 3 6,-9-7 50,4 2-50,-3-3-1,4 1 147,1-3-74,-4 0 96,11-1-106,-10-1-7,5 0-16,-7-1-28,1-1 17,-1-2-22,0 1 21,-1-1 309,23-10-319,-18 7 39,17-8-51,-23 9 34,-1 0 17,-1 0 156,3-3-173,-3 2 12,2-3-35,-5 3 24,0 0 16,0-1-23,-2 0 23,0-1-6,-1 0-17,0-1 6,0 0 12,-2-1-52,1 1-10,-1-1 0,-1 1 10,1 0 7,-2 0-1,1 1 29,-1-1-46,1 1 1,-1 0 22,0 0-39,0 1-1,0-1 7,0-5-6,-1 4 16,0-5-33,-1 5 56,0-1-56,-3-6 34,1 5-68,-2-5 51,1 7-34,-1-1 51,0 2-34,0 0 0,0 1 39,-1 1-78,1 0 128,0 0-105,-1 1 16,0 0 0,0 1-51,0 0 29,-2 0 22,0 0 39,-1 1-56,-1 0 51,-1 0-51,1 1 17,-1-1 50,0 1 23,-1-1-34,1 1 34,-1-1-73,0 1 0,-2-1 0,1 0-22,0 0 78,1 0-56,-1 1-17,1 1 34,1 0-107,0 2 73,-3 0 34,4 1 39,-4 1-78,1 2 5,4 0 56,-3 2-39,4-1 0,0 0-22,0 1 44,1-2-44,-2 3-51,1-3 39,2 2-38,3-3-18,3 0-16,0-1-57,1 1-50,0 1-89,0 0-118,0 1-230,1 0-252,0 2-296,2-1-337,2 1-604,0 1-701,1-2 2840,-1 0 0,-3-2 0,0-1 0</inkml:trace>
  <inkml:trace contextRef="#ctx0" brushRef="#br3" timeOffset="227442">20369 7351 8332,'-43'-5'291,"7"1"-184,26 5-7,1 2 103,-3-1-114,2 0 1,-1 1 5,4-1 6,0 0 0,1 0 0,0 1-6,0-1-6,0 0-5,0 1-5,0 0-18,0 1 1,-2 0 39,-4 2-45,2 0 0,-4 1-6,5-1 23,-2 1 0,1 1-6,1 1 0,0 0-11,0 2-11,1 0-11,0 1-1,1 0-5,-1 0-11,2 1-6,-1 0 12,-1 7 10,3-4 12,-1 5-6,4-6 6,0 0-6,1 1 90,2 5-73,1-5 0,1 5-22,2-7 50,3 6 16,3-1-32,0 0-1,0-4-6,-3-5 7,1-1-12,-1 0-23,2 0 34,-1-1-16,1 0-6,1 1-1,0-2-16,1 1 62,15 5-68,-12-6 12,13 3 23,-15-7-29,1-1 22,5 0-39,-3-1 6,4-1 0,-6 0 5,0 0 6,0-1-5,0-1 16,7-3-22,-5 1-1,5-1-4,-7 0 21,0 0-16,-1-1 5,0-1-5,0 1-11,-1-1 16,0 1 6,0-2 17,-1 1 0,4-3-6,-4 2-11,4-3 17,-6 2 11,1 0-51,0-1 23,0 0-16,-1-1 27,1-2-22,-2 1 11,1-1 0,-2 1-12,0-1 1,-1 1-6,-1-1-11,-1 1 17,0-1 6,-2 1-7,0 0 18,0 1-12,-1-1-16,0 2-6,-1 0 11,0-5-22,-2 5-6,0-4 6,-3 5-34,-5-5 17,1 4 11,-4-3 29,3 4-24,-1 1 12,-1 1-11,-5-3 6,5 3-18,-5-2 6,6 3 1,-1 0-12,0 1 11,1 0-67,-4-2 61,3 0 23,-2 0 23,1-2-46,5 3 18,-1-2-62,5 2 5,2 4-11,0-2-50,1 2-264,1 1-537,0-1 240,-1 1 1,1 0 0</inkml:trace>
  <inkml:trace contextRef="#ctx0" brushRef="#br3" timeOffset="235298">23675 5743 6456,'-5'-2'1193,"1"0"151,4 2-957,-7-7-191,5 5-6,-6-5 12,7 7 1999,1 0-2027,-1 2-17,1 0-23,-1 2-16,1 1-17,1 1-17,0 3-40,2 1-4,1 2-12,0 3-12,1-1 12,1 2 12,1 1-7,0-1 6,1-1 6,0 0-17,0 0 0,0 0-17,0-2 68,6 14-90,-6-12 22,3 9-11,-7-15-23,-2 0 12,1-2-45,-2-1-5,1-2-203,-2-1 29,1-1-2017,-1-1-470,0-11 2722,-1 5 0,0-5 0,1 7 0</inkml:trace>
  <inkml:trace contextRef="#ctx0" brushRef="#br3" timeOffset="248783">8881 5718 8819,'11'5'505,"-1"-1"-348,-4-3 212,8-1-262,-3 0-6,6 0 5,-6-1-11,-1 0-5,1 0 72,4 0-83,-3 0-12,3 1 0,-5 0-5,0 0-6,-2 1-6,1 1 6,-1 2-6,-1 1 6,-1 0 0,-1 1 6,0 1 11,-2 1 0,0 1-6,-2 0 62,0 5-68,-1-2 1,0 4-6,-1-3-23,-1 0 7,0 0-24,-1 1 18,1 0-17,0 0 11,0 0-17,1 0 11,-1-1-5,2 1-11,-1-1 16,0 1-11,0-1 1,0 2-1,1-1-6,0 1-10,0 6 5,0-4 11,0 6 28,0-7-16,1 0 10,0 0-10,1-1-29,0 0 6,0-2 6,0 0-6,1-1 0,1-1 16,-1 0-32,0-1 16,-1-1 16,1-1-16,-1 0 28,0-2 17,1 2 0,-2-3 62,0 0 27,0-3 186,-1-1-152,-2 1-73,0 0-6,-2 0-33,-2-1-16,0 0 4,-3 1-16,-1 0-11,-1 1-6,-3 0-5,-2 2-12,-2 0 57,-1 1-40,-1 2 0,0-1 23,0 0-90,0 0 56,0 1-11,2-2 22,0 0 0,1 0 0,2-2 12,2 1-12,0-1-6,2-1 18,1 0-1,0 0-44,2-2 55,1 1-33,2-1-33,1-1-415,0 0 89,3 0-1120,0 0-542,5 0-685,-2-1 2706,3 0 0,-4 1 0,0 0 0</inkml:trace>
  <inkml:trace contextRef="#ctx0" brushRef="#br4" timeOffset="256606">400 13679 6260,'-4'-1'683,"1"0"364,3 1-940,-8-10 10,5 6 107,-5-8-106,7 11 1036,0 0-969,-2 4-17,0 0-89,0 2 5,-1-2 0,2-1-6,-1-1 6,1 1 11,0-1 84,-1 0-95,1 1 0,-1-1-5,1 0-1,0 0 73,0 0-83,0 0 49,0 0 348,2 0-359,4-1 6,-1 1 23,5-1-11,-2 0 4,2 0 7,-1 0 16,2 0 34,0 0-12,1 0-21,1-1 16,2 1-12,1-2 147,8 0-174,-4 0-12,6 1-5,-6-1 11,0 1-61,0 0 22,0 0-22,1 1-23,-2-1 45,1 1-23,-2 0 7,0 0-29,-2-1-28,0 1 34,-1-1-6,-2 1 6,0 0-17,-2-1-11,-1 0-17,-1 0 11,-2 0 6,-1 0-6,-1 0 34,-1 1 291,-1 0-460,-4-2 7,0 1-23,-3-2-56,3 2-34,0 0-55,0-1-68,0 1-67,1-1-107,0 0-929,0 0 621,1 0-16,0-1-34,1 1-252,0 0 1137,0-1 0,0 2 0,0-1 0</inkml:trace>
  <inkml:trace contextRef="#ctx0" brushRef="#br4" timeOffset="257261">699 13523 6344,'-5'4'1126,"2"-1"1434,3-3-2488,-5-1-4,3 1 111,-3 0-67,6 1 185,2 2-169,1 0 29,2 2 146,4 3 49,5 4-268,-2-2 0,3 3-11,-7-7-17,-1 1-11,1-2 73,4 4-46,-4-3-15,4 1-23,-5-2 10,0 1-4,-1-2 10,0 0-39,0 0 28,0 0-5,-1 0-17,0-1 44,-2 0-49,1-1-7,-2 0 18,0 0 10,-1-1-5,0 0 0,-1 0 118,-1 1-57,0-1 18,0 1-90,-1 1 83,-3 3 46,-7 5-112,2-2-12,-4 4-56,5-6 46,0 0-1,1 0 11,-1 1 17,1-1 6,-1 0 28,-3 1-51,3-1 1,-2 1 10,4-3 12,0 0 6,0-1 33,-2 0-40,3-1 52,-2 0 27,1-1-39,0-1-6,1 0-5,0-1-23,3 0 23,1 0 101,-1 0-152,1 0 57,0-1-180,0 0-2080,0 0 0,0-1 1</inkml:trace>
  <inkml:trace contextRef="#ctx0" brushRef="#br4" timeOffset="263225">11824 7546 6137,'-4'5'1198,"1"-2"-593,3-3-527,5 0 85,-2 0-74,3-1 91,-3 1-80,-1 0-4,1 0 10,0 0-5,-1 0 101,2 0-112,-1 0-12,0 0-5,0 0 0,-1 0 0,0 0-12,0 0 1,0 0 11,-1 0-6,2 0 17,-1 0 5,1 0-5,0 0-16,0 0-1,0 0 0,0 0-11,0 0 0,1 0-11,-1-2 11,0 2 0,0 0-6,0 0 73,3-1-61,-2 1-6,3 0-6,-2 0 12,1-1-17,-1 1 11,2-1 5,0 1 1,1 0-6,0-1-11,0 0 0,0 0-12,0 0 62,3 0-55,-2 0-7,2 0 23,-1 1-28,-2 0 45,6 1-51,-7 0 12,4 0 11,-5 1-12,1-1 12,0 0-6,1 0 23,0 0 5,0-1 6,0 1 11,2-1-6,-1 0 1,0 0 0,0 0-18,1 0 1,-2 0 5,1 0-22,-1 0 5,0 0-5,0 0 11,1 0-22,-2 0 33,2 1-11,-2 0 0,2 1 22,-1-1-10,1 1-1,0-1 22,0 0-5,1-1 23,0 0-1,1 0-11,1 0-5,1 0 89,5 0-95,-3 0-5,4 0 10,-6 0-10,-1 0-7,1 0 12,0 0-22,0 0 16,0 0-5,1 0 0,-1 0 0,1 1 5,-1-1-5,0 1 0,0-1 11,0 0 17,-1 0-34,0 0 6,0 1 11,0-1 0,-1 1-28,1-1 34,0 1-23,5 0-22,-4-1 16,4 0 1,-5 0-12,1 0 29,-1 0-12,2 0 11,0 0 6,1 0-39,0 0 22,1 0 12,-1 0-18,-1 0-27,1 0 0,-1 1-18,0-1-32,0 1 49,0-1-22,0 1 6,-1 0 17,0 0 16,0 0-33,1 0 39,-1 1-22,1-2 55,6 1 1,-5-1-17,5 1 55,2-1-94,-5 0 5,6-1 28,-7 1-27,1-1-7,-1 0-16,-1 0 5,-1 1-5,0 0 17,-1 0 22,-1 0-39,-1 0 16,1 0 6,-1 0 17,-1 0-16,1 0-1,-1 1 0,0-1 39,0 1-78,1-1 23,-1 0-23,0 1 0,0-1 101,0 0-62,0 0 62,0 0-6,0 0-95,0 0 39,0-1-17,-1 1-5,0-2 45,-1 2-1,-1-1 18,1 0-40,-2 0-39,1 1 0,-1-1 0,0 1-22,0 0 66,0-1-4,-1 1 16,1-1-17,0 0-17,1 1 23,-1-1-23,1 0 18,0 0-40,0 0 0,-1 1 0,1 0-17,-1-1 34,1 1 27,-1-1-20,1 1-24,1 0 44,-1 0-88,1 0 44,0 0-24,0 0 48,1 1-2,-1 0 23,5 0-90,-3 1 67,2-1 18,-3-1-57,-1 0 101,2 0-62,0 0 1,1 1-1,0-1 0,0-1-5,1 0 6,0-1-1,0 1 0,0 0-22,1 1 0,-1-1 23,-1 1-23,4 0 61,-4-1-16,3 1 0,-7 0-45,0 0 0,-1 0 45,1 0-45,-1 0 0,-1-1 22,-2 1-89,-1 0 890,-1 0-823,-2-3 0,1 3 0,-3-4 28,1 4-101,1-1 118,0-1-45,0 1 95,-1 0-139,0-1-29,0 0-67,0 1-23,0 0-229,0 0-258,-1 0-604,0 1-780,-1 0-648,0 0-869,0 0 2703,-2 0 0,3 0 0,-1 0 0</inkml:trace>
  <inkml:trace contextRef="#ctx0" brushRef="#br5" timeOffset="270774">278 13705 7744,'-39'1'308,"8"0"-230,28-1-5,0-1-6,0 1-11,0 0-16,1 0-7,-1 0-16,0 0 0,1 0-6,-1 0 6,0 0 0,1 1-1,0 0 7,0 1 588,1-2-549,4 1-12,0-1 6,3 0 0,-2 0 0,0 0 0,0 0 0,1 0 67,3 0-50,-2 0 5,3 1 12,-1 0-6,-1-1 11,0 1 23,1-1 100,5 0-117,-3 0 0,3 0-6,-2 0 6,1 0-23,0 0 1,2 0-7,-1 0 12,1-1-11,1-1-11,0 1-12,1-1 12,-1-1-12,0 0-11,0 0 12,-1 0-12,-1 0 11,-1 1 1,1 0 5,-3 0-11,-1 2-23,-1 0 0,-1 0 6,-1 0 0,0 0 0,-1 0-11,0 1 6,0 0 21,-1 0 7,1 0-6,-2-1 11,1 1-28,0-1 0,0 0 22,0 0-22,0 0-17,0 0 23,-1 0-34,-1 0 12,0 0-41,-1 0 12,0 0-5,1 0-12,0 0 51,-1 1-51,1-1 18,0 0 4,0 0-16,0 0 12,1 0-12,-1 0 11,1 0-28,2 0 17,-1 0-6,1 0-33,-1 0-34,-1 0-39,1 0-44,-1 0-35,0 0-66,-1 0-74,-1-1-836,1 1 0,-2 0 1</inkml:trace>
  <inkml:trace contextRef="#ctx0" brushRef="#br5" timeOffset="271253">521 13611 7128,'-1'-3'1131,"1"0"942,0 3-1972,30 3-23,-18-1 6,25 3 6,-26-2-12,1 1-11,-1 0-5,0 1 11,-1 0-17,0 1-6,-1 0 12,0 0-34,0 1 67,4 3-61,-3-3-29,2 2 23,-3-3-5,-1-1 33,2 3-40,-2-3 1,2 3 22,-5-4-22,0 2 11,-3-3 28,1 1-17,-2-1 40,0 1-6,-1-1-1,0 1-10,0 0 5,-1 0-5,0 0 95,-4 4-96,2-2 1,-3 3 56,-2 0-79,2-1-5,-2 1-17,2-2-12,0 0 12,0 0 33,-2 2-27,2-2-18,-2 0-5,3-1-5,-2 0-6,1-1-1,-2 2-21,2-2-18,2 0-33,-1 0-56,1-1-101,0 0-95,1-1-840,-1 0 62,2 0 1114,-2-1 0,3-1 0,-1-1 0</inkml:trace>
  <inkml:trace contextRef="#ctx0" brushRef="#br5" timeOffset="277542">11811 7577 7319,'2'-4'543,"0"1"364,-2 3-834,16-6 5,-10 5 18,13-4-1,-15 6 0,-1 0-11,1 0 0,1 0 6,-1-1 5,1 1 0,0-1 6,0 0 84,3-1-107,-2 1-10,3-2-18,-2 1 0,0-1 18,4 1-46,-2-1-5,2 2 0,-3-1-12,-1 1 12,1 0-17,-1 0 22,0 0 6,1 0 28,4 0-16,-2 0-1,4 0 11,-4 0 12,0 0 11,1 0-1,0 0 7,1 0-1,1 0-5,0 0 33,0-1-22,0 0 0,1-1-5,-1 1-18,0-1 63,4-1-57,-4 1 17,4 0-28,-5 1 5,0 0 1,0 0-6,1 0 0,-1 1 39,8-1-56,-6 0 34,11 0-34,-10 1-16,3 0 17,-5 0 10,0 0-11,0 0 23,1 0-12,1 0 12,1 0-1,2 0-5,1-1 62,10 0-56,-6-1-6,6-1-333,-9 0 345,0 1-24,0 0 1,-2 0 39,9 1-33,-7-1-7,6 1 12,-8-1 12,0 1-7,0 0 34,1-1 34,9-1-50,-6 1-29,7-2 28,-8 2 6,0 0-28,-1-1 366,1 1-299,6 0-61,-6 1 0,6 0-12,-10 0-16,1 1 94,8 0-105,-6 0 27,8 0-39,-8 0 12,-1 0 16,2 0 0,-1 0 12,1-1-29,0 0 79,10-2-45,-7 2-11,6-1-34,-9 1 17,6 0 17,-5 1-17,4-1-17,-9 1 34,-2 0-34,0 0-11,-1 0 33,0 0-21,-1 0-24,0 0 52,0 1-24,0-1-16,0 1 40,-1-1-12,0 0-12,0 0-4,0 0-12,-1 1 0,1 0 16,-3 0-4,0 0-12,-1-1 0,1 1 0,-2 1 0,2 0-12,-2-1 52,1 0-24,0 1-16,0-1 17,1 1-34,0-1 34,1 1 79,6-1-107,-4-1 22,4 2-11,-5-2 17,0 1 39,0-1-56,-1 2 11,1-2-22,-1 1-6,10 0 79,0 0-46,2 0 1,-4 0 17,-5-1-34,0 0 0,1 0 45,1 0-12,-1 0-33,1 0 34,0 0-34,0 0 0,0 0 17,0-1-68,0 0 18,-1 0-1,1 0 34,0 0-11,0-1 22,0 1 23,1 1-68,14-1 34,-12 1-11,10 0 11,-14 0 11,-1 1 90,6 0-101,-4 1 17,4-1-17,-4 0-34,0-1 51,1 1-17,1-1 17,1 0-6,8 0 6,-6 0-1,6 0-16,-10 0 0,1 0 17,-2 0 0,1 0 28,-1 0-45,0-1 0,-2 1 17,6 0-17,-4 0 16,3 0 18,-7 0-84,1 1 50,-1 0 16,5 0-16,-4 1 17,4-1 0,-5 0-17,0 0 78,-1-1-78,-1 1 0,0 1-16,0-1 4,-1-1-4,1 2 32,2-1-66,2 1 50,0 0 17,-1 0 0,-4-2-1,0 1-4,0-1-40,0 0 123,0 1-112,0-1 17,-1 1-34,5-1 18,-2 0 16,1 1-12,-2 0-21,0-1 50,0 1-1,0-1-16,9 0 0,-6 0-16,7 0 94,-8 0-61,1 0-34,0 0-33,8 0 50,-4-1 0,5 1 0,-7 0-62,0 0 62,0 0 0,0 0 34,8 0-34,-5 0 28,6 0 22,3 0-50,-6 0 0,8 0 0,1 0-50,-5-1-12,8 0 28,-9-1-111,0 1 145,1 0 0,0 0 33,0 0 35,0 1-57,0 0-11,0 0 0,-1 0 0,0 0 0,11 0 0,17 0-11,-10 1 22,9 0-353,-24 0 325,-2-1 34,0 1-17,8-1 28,-7 2-11,5-1-34,-11 0 118,-1 0-118,0 0 34,6 2-51,-7-1 17,6 1 1,-9-1-18,0 0 23,-1 0 11,-1 0 11,-1 0 292,4 1-292,1-1-11,-1 0 50,-1 0-50,-5-2 0,2 1-17,4 1 17,-4-1 0,8 2-44,-8-2 55,4 0-22,-5 0 22,1 1 6,-1-1-34,1 0 17,-1 0-11,1 0 11,0 0 11,0 1-11,1-1 0,0 1 33,0-1-16,2 1 0,0-1-3409,1 1 3358,-1-1 18,1 0 32,7 0 18,11 1-51,-6-1 68,11 2-51,-19-1-17,6 0 34,-8 0-17,9 1 0,-5 0-17,5 0 3409,2 0-3375,-6-1-17,7 1 0,-7-2-17,0 1 34,0-1 11,0 1-12,-1 0-32,1-1 16,1 1-12,0 0-4,0 0 16,12 2-34,-9-2-337,9 2 371,-11-1 28,0-1 6,0 1-34,11-1 17,4 1-17,0-1 33,8 0-49,1 0-1,-10 0-668,6 0 668,-22-1 17,0 0 0,0 0 33,-1 1-33,-1-1 17,1 1 394,9-1-411,-7-1 0,18 0-518,-17 0 518,9 0 0,-11 0-17,1 0 0,1-1 1,-1 0 32,1 0-2592,0-1 2593,-1 1-929,1-1 912,0 0 223,0-1-206,0 1-17,-1 0 16,0-1-66,-1 1 33,0 0 0,-1 1 1,0-1 16,0 1 0,-1 1 0,1 0 0,0 0-28,0 0 28,0 0-17,7 0 50,-5 0 2857,6 0-2873,-9 0-17,0 0-17,7 0 34,-6-1-34,6 1-11,-9-2-39,0 2 84,8-2 0,-7 1 1485,6 0-1485,-8 0-34,-1 1 34,0-1 0,-1 1 125,0-1-125,-1 1-34,0-1-16,-1 0 5,1 0 11,-1 0-17,1-1 1,0 1 33,1 0 16,-1-1-49,8 0 50,-6-1-34,5 0 50,-7 1 63,5-1-96,-5 1-28,2-1-40,3 2 68,-7 0-33,6 0 33,-8 1-11,1 0 11,1 0 11,0 0-11,0 0 0,2 0 33,0 0 63,1 0-96,6 1-96,4-1 96,-1 1 17,-2-1-34,-6 0-16,-1 0 5,7 0 28,-5 0 61,5 0-61,-6 0 0,1 0 68,9 0-40,-6 0-28,7 0-12,-9 0-38,0 0 67,8 0-34,-7 0-78,8-1 95,-10 1 0,1-1 45,5 1-62,-6 0 17,4 0 17,-7 0 67,-2 0-84,0 0 0,-1 0 0,0 1-68,1 0 68,0 0 34,1 0-34,0 0-67,-1 0 67,2 1-28,4 0 73,-4-1-45,5 2 50,-3-1-50,-5 0 17,0 0-68,-6-2 68,-2 1 0,0 0-51,-1-1 1,1 1 22,-1-1-6,0 1 17,0-1 61,-1 0-10,1 0 44,-1 0-61,1 0-85,0 0 51,0 0-17,0 0 1,0-1-12,1 0 28,-1 1 0,0-1 28,3 1-28,-2-1 50,3-1 0,-3 2-38,5-3-12,-5 1-28,3 0 56,0 0-56,-2 0-6,2 0 34,-2 1-50,3-1 100,-1 1-50,1 0 17,-1 1 0,0-1-34,1 0 34,-1 0 11,1 0-12,0-1 18,0 1-51,3 0-16,-2 0-46,1 0 62,-2 0 1,0 0 16,-1 1 33,1-1-50,2 1 17,-2 0 68,3 0-52,-1 0-4,-2 0-12,3 0 0,-3-1 0,0 0 0,1 0-28,-1 0 28,4-1-17,-2 1 0,1 0-17,-1-1 51,-1 1 62,0 0-79,-2 0 16,-1 1-44,3 0 12,-2 0 44,3 0-40,-4 0-4,0 0 16,1 0 0,-2 0-17,0 0-17,1 0 34,-1 0 0,1 0 17,-1 0 17,0 0-34,2 0 16,-2 0-4,2-1 4,-2 1 1,-1 1-34,0-2-11,-1 2 40,1-3-12,-1 2 33,0-1 1,-1 1 16,0-1 141,0 0-124,0 0-11,1 1-39,-1-1 22,1 0 34,-1 1 16,0-1-89,0 1-22,1-1-12,-1 1 51,0 0-17,1 0 17,0 0-34,1 0 34,-1 0-17,1 0 22,-1 0-22,1 0 0,0 1-22,1-1 44,0 1-78,-2 0 112,1 0-39,0-1 17,-1 1 38,1-1-72,-1 0 17,2 1 22,-2-1-22,2 1 0,0 0-51,-1 0 34,2 0 17,-2 0-34,1 0 17,0 1 0,0 0 0,0 1 34,1-1-34,1 1 17,-1 1 5,2-2-5,-1 1 33,0 0-50,0 0 0,0-1 40,1 1-80,-1-1 80,1 1-40,-1 0-40,0 0 40,3 3-16,-3-1 32,2 1-16,-2-1 0,0 0 23,-1 1 44,3 2-45,1 0-5,0 1 34,1-2-51,-4-1 0,1 0-34,-1 0-22,0 1 129,1 0-90,-2 0 0,1 0-22,0 0-11,0 1 50,0-1 0,0 1 33,1 0-66,0 0 66,0 0-16,0 0 22,0 0-56,1-1 17,0 0 17,0 1-73,1-1 146,3 5-124,-2-4 34,6 6-17,-3-2 34,1 0-123,4 2 83,-1-2 63,2-1-40,-1-1 33,-5-3-16,-1 0 73,1 0-90,0 0-34,-1 0 17,0 0 17,0 0-17,-1 0 34,-1 1-17,0-1-73,0 2 73,0-1 17,1 1 39,4 5-39,-3-3-51,4 3 12,-5-4 44,7 3-22,-4-2 0,6 3 34,-6-4-34,-1 1 34,1-1-12,0 0-134,-1 0 112,1 0 39,5 3-5,-4-2-34,5 2 0,-6-4-34,0 0 141,7 3-74,-5-3-66,5 2-1,-8-3 34,1-1-39,-1 1 5,6 2 51,-1 1 0,2 0 39,-3 0-73,-5-5 17,-1 1-22,1-2 111,0 1-89,0-2 23,-1 1-46,0 0-27,0 0 67,-1 1-34,1-1 34,-2 0-73,6 3 56,-5-2 39,8 6-56,-8-6 51,4 3-1,-4-4 23,5 3-73,-2-2-72,4 2 16,-5-2 56,-1 0 17,0 0 17,1 0-34,-1-1 34,0 1 17,0 0-12,-1 0 45,-1-1-67,1 1 23,-1-1-7,1 1 1,-1 0-34,0 1-22,1-1 6,0 1-1,10 6 68,-8-4-68,8 4 34,-9-5 0,0-1 123,5 2-44,0 1-102,1 0-33,-1-2 56,-6-3 0,1 0-17,4 3 34,-3-3-106,3 2 16,-5-2 39,0-1-22,0 1 73,0-1 73,1 1-34,-1-1-23,0 0-10,0 0-79,1 0 56,-2 0 0,1-1-34,-1 1 34,-1 0-56,0 0 0,3 3 95,-2-2-39,5 5 0,-6-4 34,2 1 39,-1 1-73,-1-2 33,4 2-66,-5-3 33,3 1-163,-1 0 163,-2-1 0,2 2 17,-3-2 39,4 1-39,-3-1-51,3 2 51,-4-3 39,4 3-22,-2-2-1,2 2-66,-1-2 33,-2 0-34,3 0-39,-1 0 73,1 0-17,1 0 17,-1 1-39,11 6 78,-6-5 85,6 5-108,-4-4-49,1 0 33,2 0 17,-2 0-17,-4-3-17,7 3 17,-4-2-39,6 2-29,3 0 29,-5-2 168,15 5-129,-5-2-22,8 2 5,-9-1-382,-2-1 382,-9-3-73,7 3 73,-6-2-22,7 2 39,-9-2 0,10 2 90,2 0-90,1 1-377,-2-2 428,-9-2-12,-2 1-22,0-1-34,-2 0-56,-1 0-56,-1 0 96,-2 0 33,0 0 383,4 2-383,0 0 72,-1-2 18,-3 0 376,-4-4-444,-2 1-22,1 0 0,-1 0-22,0-1 44,-1 0-61,1 1 39,-2-1-17,0 0-17,-2-1-22,0 0 73,-1-1 162,0 0-162,1 1 22,-1-1-55,1 1 32,-1-1-16,1 1 0,1-1 0,-1 1 0,1 0 0,2 1 0,-2-1 0,2 1-39,-1 0 62,0-1-23,0 1 50,-1-1-28,0 0-61,0 1 39,1 0-73,-1-1-33,1 3 50,-1-3 22,0 3 18,0-3 32,4 4-32,-3-2 49,4 1-16,-4-1 145,4 1-178,-3 0-18,3 0-56,-4-2 51,1 0 56,-1 0-34,0-1 17,0 1 17,1-1-34,-1 1 34,1 0-17,-1 0 0,1 1 90,6 2-68,-4-2-61,5 3-12,-7-4 51,1 1 17,0-1-90,1 1 90,-1 0-90,1 0 57,-2-1 55,-1 0-6,4 3-16,-3-3-17,1 3 17,-3-3 5,0 0-44,0 0 5,1 1 34,0-1-34,0 1 17,0-2 17,0 1-34,0-1 73,-1 0-22,1 0-17,0-1 5,-1 1 12,1-1-34,-2 1 0,2 0 0,-1 0-17,1 1 34,-3-1 39,4 1-56,-4-2 33,3 1-50,-3-1 34,1 0 22,-1 1 23,0-1-84,1 0-1,-1 1-16,0 0-1109,0 0-1025,-1 1 901,-1 0-184,-1 0 1456,-1 1 0,2-2 0,0 1 0</inkml:trace>
  <inkml:trace contextRef="#ctx0" brushRef="#br5" timeOffset="278876">23617 9584 8702,'-18'5'633,"3"-1"-482,13-2-27,0-1 156,1 1 588,0-1-667,4 0-5,1-1-28,3 0-39,1-2 22,3 1-28,1-2-22,2 0 0,2-1-45,1 1 22,-1-1 18,1 0-1,-2 1-27,0-1-7,-2 1-16,-1 0-11,0 1-1,-3 1-50,0 0-61,-2 0-51,-2 0-39,-2 1-73,-1 0-554,-1 0 123,-5 4-230,0-1-465,-4 3 1367,-2 0 0,4-3 0,0 0 0</inkml:trace>
  <inkml:trace contextRef="#ctx0" brushRef="#br5" timeOffset="279642">23777 9529 9632,'53'-18'224,"-10"6"-123,-37 23-45,-2 0 11,0 4 17,-3-2-22,-1 0-1,0 1-27,-1-1-6,0 1 5,-1-1 23,-2 10-33,2-9 10,-3 6-10,2-11-12,-1-2 0,-1 0-16,-1-1-1,0 0-11,-2 0 6,2-4 11,-1 2 6,4-4-1,1 0-55,0 0 22,2-1 0,-1-1 17,1-1 5,2 0 17,2-1-5,1 2 11,2-1 11,-1 2-12,0-1 1,-1 1 17,1 1-17,-1 0 11,1 0-6,0 0-11,1 0 12,-1 1-12,1 1 0,-1 1-17,0 0-16,0 0 16,0 0 1,-1 1-1,1 0 6,-1 0-28,0 0 0,0-1 6,0-1-6,-1-1 0,1 0 5,0-1-16,0 0-11,1-1 5,0 0 0,0-3 6,0 1-11,1-4 50,-1 2 0,2-2 11,-5 3-6,2-1 1,-2 1 5,0 0 6,0 0 0,-2 0 11,1 2-11,-2 0 251,1 1-240,-3 6 6,1-2 0,-3 5-6,3-4-6,0 1 45,0 5-33,2-4-17,0 4 11,3-4 5,0-1 18,2 0 27,1 0 28,1-2 12,3-1 5,-1 0-5,1-2 16,0 0 1,0 0-7,-1-1-27,-1-2 6,-1-1 10,-2-1 119,0-3-158,-3 1-5,0-2-22,-3 2-29,0 0 0,0 0 1,-1 0-23,-4-2-23,0 2-10,-2-3-90,-4 1 67,2 2-40,-8-5-179,0 4 113,3 0-348,1 1 135,9 4-50,1 1-500,3 2 1,-1 0 0</inkml:trace>
  <inkml:trace contextRef="#ctx0" brushRef="#br5" timeOffset="280143">24321 9620 9929,'-27'14'95,"4"-1"-67,17-6 0,-4 6-17,4-3 0,-2 4 1,4-5 10,1 0-5,2 0 0,0 0-1,3 0 1,0-2 0,3-1 17,1-2 16,0-1 51,5-2-79,-2 0 12,7-4 22,-2-3-45,0-3-5,-1-1-18,-5 1-44,7-10 6,-7 6-6,4-8-6,-7 9-16,-2-2-3392,1 1 3386,-2-1 5,0 0 6,0 0 17,-2-1 23,1 1-1,-1-1 6,0 1 11,0 0 12,0 0 27,0-2 1,0 6-7,0-2 3416,0 8-3404,0 1 78,0 1-44,-2 6 33,0 2 22,-2 5 7,2 2 10,-1 3 208,-2 11-163,2-5 6,-1 7-40,3-9-50,-1 0-22,2-2 6,-1 0-1,1 6-61,1-6-34,0 4 17,2-8-11,-1 0-40,0-2-21,0-1-220,0 3-217,0-2 100,-1-2-179,1-4-1625,1-4 2213,-1 0 0,0-2 0,-1 0 0</inkml:trace>
  <inkml:trace contextRef="#ctx0" brushRef="#br5" timeOffset="280815">24465 9560 7822,'5'-7'678,"-1"1"-336,-4 6 1747,0 0-1949,2 60-78,-1-38-582,0 13 0,1-2 531,-2-19 237,1-2-282,-1 0 12,1-2-12,-1-1 12,0-1 5,0-2-5,0-2 5,0-1 663,0-2-718,-3-4 4,1-1-55,-2-7 62,1 1-7,1-3 7,1 2-1,0 0 6,1-1 0,0-1-11,3-7 39,4-2 39,0 0 6,4 1 45,3 3 27,0 3 23,5-2-67,-6 7-11,-1 5-12,-7 3-5,0 2 39,-1 0 11,-2 3 62,0 5-62,-2 0-11,-1 5-11,-1-1-6,-1 2-5,-2-1-12,0 2 12,-4 9-40,2-4 12,-2 4-6,4-10 5,2-6-22,0-1-5,0 0 11,1-2 0,1 0-12,1-3-5,0 0 28,0-1-11,2 0-11,1-2 16,2-1-11,1-1 6,1 0 0,0 0 11,5-2 28,-3 1-6,4-1-11,-4 3 12,0 0-1,-1 1 1,0 1-1,-1 0 0,-1 1-5,-1 1-17,-2 1 73,0 4 45,-1 1-40,-3 0 0,-1 0 12,-3-1 22,0-1 95,-8 2-140,3-2-22,-6 2-39,3-2-12,-1-1-5,-1 0-213,-16 6 106,14-5-33,-10 2-28,20-5-11,3-1 5,1-1-493,2-1-134,6-5 235,0 2-191,6-5-290,-2 1 1058,0-1 0,-3 4 0,-2 1 0</inkml:trace>
  <inkml:trace contextRef="#ctx0" brushRef="#br5" timeOffset="281066">24705 9562 6501,'4'-6'1215,"-1"0"-823,-3 6 2487,0 0-2526,17-20 285,-17 30-346,13-18-6,-20 34-17,0-4-6,1 1 174,-4 12-157,-2 3-196,2 2-3392,-2 7 3308,6-19-12,-2 7-173,3-13 163,2-1-73,-2-2-68,2 0-268,-1 1 151,2-5-56,-1 1-85,2-6-155,1-3-124,-1-1 3123,1-1-3790,1-2 1413,0-1 0,0-1 1,1 0-1</inkml:trace>
  <inkml:trace contextRef="#ctx0" brushRef="#br5" timeOffset="281475">24828 9745 10678,'-36'36'28,"8"-6"-33,26-21 307,1 4-296,1-4 114,3 4-109,0-8 75,3 1-47,3-5 142,-2-2-186,5-6-12,-5-1-73,5-9 23,-7 6-22,2-5-35,-5 4 7,1-1-6,-2-1-17,1-1 0,-1 0 11,0-2 11,1 1 17,-1 0 23,1 0 39,-1 1 33,0 1 12,0 2 5,1 1 45,-1 0-22,0 4-1,0 0 1,-1 5-17,0 0-34,-1 2-67,-2 1 0,0 1-11,0 2-40,1 0-111,0 1-377,0 1 623,0 3 0,1-4 0,0 0 0</inkml:trace>
  <inkml:trace contextRef="#ctx0" brushRef="#br5" timeOffset="281844">24828 9745 8413,'42'4'54,"-1"0"0,-1 1 0,-13-5 1218,-25-6-1239,-1 1 459,-1 0-503,-2 2 254,0-1-260,-2 3 708,0 0-713,-1 1 0,-1 0-6,-3 4 5,-3 1 23,1 1 0,0 2 6,4-1-12,1 1 1,0 1-12,1 1 0,1 2 6,1-1-28,1 6-1,1-4 1,0 5-17,1-7-22,2-1-79,3 1 79,2-2-1,4-1-195,3-5-1,-2-1-184,4-2-382,-3 0-928,0-2 1769,-1 0 0,-4 0 0,-3 0 0</inkml:trace>
  <inkml:trace contextRef="#ctx0" brushRef="#br5" timeOffset="282108">25108 9743 11351,'-18'30'82,"1"0"0,0-3 1,6-4-44,11-12 6,3-1 55,5 4-44,0-5 17,9 4-34,-2-6-27,1-2-7,-2-2-22,-4-3-151,3 0-5,-3-1-90,2 0-124,-5-1-139,-1 0-1984,0-1 2510,-3 1 0,0 0 0,-3 1 0</inkml:trace>
  <inkml:trace contextRef="#ctx0" brushRef="#br5" timeOffset="289333">10451 6155 2611,'-30'16'212,"-1"14"1564,20-3-1732,-5 11 1496,4-9-1473,-6 16-33,4-9 277,-6 11-277,5-11-6,-2-1 5,-1 1-5,0-2 51,-10 12-23,6-14 5,-6 6 2680,9-17-2680,0-2-5,2-3 0,2-1 11,0-4 847,3-2-819,0-2 247,-3-2-235,6-3 1117,-2-1-1084,6-1 91,2 0-91,1-2-62,1 1-22,0-1-5,1-1-7,1 1 80,8-5-85,-3 1-6,8-1 1,-4 3 117,16-2-78,-7 4 0,12-3-6,-9 3-17,2-2-16,3 1-739,1 0 727,4-1 0,1-1-69,3-1 69,0 0 17,20-6-1253,-14 4 1236,12-4 6,-19 3-372,-3 0 394,-3 0 1,-5 1 451,-3 0-480,-5 1 58,-4 2-69,-2 2 1293,-3 1-1264,-5 4 471,-2 3-489,-6 2 195,-3 3-189,-2 0 6,-1 2 5,-2 0 23,0 0 5,-8 7-11,5-6-17,-6 5 34,7-5-28,0 0-6,0 2-22,0 0-6,0 2 6,0 1-17,0 2-410,-1 4 438,0 2 0,-2 3 16,0 2-1251,-1 4 1302,-1 0-95,1 1-7,-1 1-72,3-4 1,0 1 50,-5 8-479,6-10 0,0-1 467,0-1 24,1-4-5,0-2 4,0-3 45,1-3 1002,-4 1-946,6-7 80,-2 0-91,8-8 1094,2-3-1156,1 0 365,2-2-376,1-1 141,1-2-185,0-2 77,3-1-50,1-2 34,2 0-17,1 0-89,3-1 117,1 0-12,1 1-4,2 0 60,1 0-15,2 1 16,1-1 39,0 1-34,2 0-27,0 2-23,1-1-12,0 1-94,0 0 95,1 0 44,0 0-10,0 1 61,0 0-17,2-1 0,1 0 17,1 0-385,1 0 363,1-1-23,-1 0 62,12-3-129,-12 4-17,8-3-39,-13 5-123,-3 0 50,-1 2-112,-3 0-145,-1-1-186,-3 2-380,-1-1-370,-3-1-52,0 2-1835,-1-1 3209,-1 1 0,-3-1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8:56:37.077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13346 2022 5500,'0'-3'1019,"0"-1"534,0 4-1385,-1-2 45,1 1-33,-1-2 323,1 13-369,0-4 183,0 9-261,0-6-28,1 1-28,-1 2-45,1-1-33,-1 1-314,1 7-1,-1-5-1354,1 14 1747,-1-13 0,0 0 0,0-10 0</inkml:trace>
  <inkml:trace contextRef="#ctx0" brushRef="#br0" timeOffset="212">13350 2528 5803,'5'40'-81,"-1"0"1,0-5 0,-1-5-144,-3-4 872,0-9-1320,0 4 672,1-8 0,-1-5 0,1-4 0</inkml:trace>
  <inkml:trace contextRef="#ctx0" brushRef="#br0" timeOffset="388">13370 3119 5979,'2'41'-28,"0"1"0,-1-4 0,1-7-112,0-15 296,1 4 1,-2-10-1,0 2 1</inkml:trace>
  <inkml:trace contextRef="#ctx0" brushRef="#br0" timeOffset="764">13391 3935 5005,'-2'43'112,"0"0"0,0-4 0,1-6-34,0-12-11,1 0-22,0 0-11,0 1 1218,1 0-1213,-1-1 12,1 1 16,0 0 11,1-2 18,0 1 21,1-1 23,-1 0 443,1 0-426,-1-1-11,1 0 0,-1 0 237,0 0-260,0 0 728,-1 0-761,0 1-40,-1 1-27,0 0-29,1 2-5,-1 0-11,-1 0-18,0 1 1,-1-1-50,-2 10 44,1-9-17,-1 8-16,1-10-34,1-1-84,-1 1-113,0-1-268,1 1-5038,1-3 5615,0-1 0,0-10 0,1-2 0</inkml:trace>
  <inkml:trace contextRef="#ctx0" brushRef="#br0" timeOffset="1127">13372 5753 2850,'2'42'114,"0"0"0,0-4 0,-1-5-69,0-13-6,-1 0 2185,1-1-2185,-1 10 6,0 4-17,0 0 23,-1-1-1,0-9 0,0 1 947,0-1-958,-1 1-5,2 0 512,0-1-513,0 12-27,1-9 922,1 9-934,-1-12-16,1 2-6,0-1-22,-1 1-24,1 1-27,-1 0-27,0 2-29,0 0-75,-1 0 81,0-1 16,1-1-443,-1 1 478,0-2 21,0 0 23,0 0 6,0 1-24,-1-1-55,0 12 62,0-9 0,0 9-68,1-12 48,0-1-630,0 1 717,1-4 0,-1-8 0,1-5 0</inkml:trace>
  <inkml:trace contextRef="#ctx0" brushRef="#br0" timeOffset="1439">13413 7704 6143,'0'7'1416,"0"-2"-873,0-5-380,-1 62-4648,0-38 4527,0 13 0,0 0 8,0-17-27,-5 35 10,3-24 94,0-1 0,0-2-82,0-1-350,0 0 367,0 1-514,-1 0 565,1 0 941,-1 15-819,2 6-165,1-18 0,1 1 91,0 1 0,0 0-138,1 19-1,1-2 1,0-1-12,0 0-11,0 3 0,1-1 0,-2-9-6,2 12-11,-1-17 340,1-2-503,2 10-273,2-2 1728,1-2-2305,1-8 1030,-2-16 0,-3-7 0,-1-4 0</inkml:trace>
  <inkml:trace contextRef="#ctx0" brushRef="#br0" timeOffset="2446">15935 3030 6355,'0'10'308,"0"-2"-252,0-8 0,0 0-39,-10 54-1586,7-30 1575,-2 9 0,-1 1 22,5 3 343,-1-8-360,0 23 12,1-20-639,0 9 644,1-12-6,0 0-289,1 0 239,0-1-17,0-2-11,2-1 964,0-2-992,1-2-45,-1 0-56,1-1-89,0 1 274,0-4 0,-2-6 0,-1-5 0</inkml:trace>
  <inkml:trace contextRef="#ctx0" brushRef="#br0" timeOffset="2787">15953 4750 6241,'-1'46'93,"0"0"0,0-4 1,1-5-94,-1-7 540,0 0-590,-1-1-146,1 12 44,-1-10-651,0 9 657,1-13 29,-1 0 50,0 1 39,0 0 28,-1 0 11,1 1 11,-1-1 109,1 1-114,0-1-17,0 1-235,-1 11 235,1-12 0,1-1 0,1-17 0</inkml:trace>
  <inkml:trace contextRef="#ctx0" brushRef="#br0" timeOffset="3448">15851 6207 7089,'-2'40'61,"0"0"1,0-4 0,0-5-51,1-11 0,0-1 12,0 1 5,-1-1 5,0 0 12,0 1 0,-1 0-1,0 0 12,0 0-5,1-1-6,0-1-1,1-1-16,0 0-5,0-1-18,0 0-5,0-1-11,1 1-6,0-1 1,0 0-7,0 0 6,0 0 1,0 1-1,0-1 11,-1 1 1,1 0 5,-1 0 11,1 1 0,-1-1 17,1 8-22,0-6-1,0 4 1,0-8-1,0 0 12,2 6-11,-2-4-6,2 4-6,-1 0 1,0-4-12,0 5-6,-1-6 1,0-1-28,2 8 27,-2-6 1,1 5 11,-1-6-1,0 0 7,0-1-1,0 2 6,0-1 0,0 1 0,0 1-5,-1-1 5,1 0 0,0 0 0,0 0-6,0-1-5,1 2 5,-1 0 1,0 8 5,0-6 0,0 8 5,0-9-5,0 1 0,0 1-5,1 0-12,0 0-11,1 1-23,1-1-27,0 0-39,0 0-18,1-1-5,1 0-84,3 9 157,-2-7 28,3 8 16,-3-9 29,-1 1 11,1 1 5,-2 1 17,0 1 6,0 0 0,-1 0 17,0 1-12,0 1 0,0 1-10,0 1 21,0 14-33,0-10-304,0 10 310,-2-13-1,1-1 23,-1 1 17,1 1 22,-1 0 6,0 1-6,-1 0 6,1 0-310,-1 1 293,0-1-596,0 1 568,0-1-11,0 0-12,0-1-27,0-1-28,0-3-102,0 10-4,0-11-85,0 7 126,0-13 87,1-3 0,-1-7 0,1-3 0</inkml:trace>
  <inkml:trace contextRef="#ctx0" brushRef="#br0" timeOffset="5439">18515 3290 6759,'3'34'44,"0"0"1,3 22-28,-4-48-6,0 1 17,0-1-5,0 0-7,-1 0 1,2 0-6,-2 0-5,1 1 0,-1-1 10,0 7 1,0-3 0,-1 4 33,0 1-10,0-3 10,-1 3 0,1-4 18,-2 0 4,1 1-10,0 1-17,-1 1-40,0 0-22,0 1-5,0 0 0,1 1 10,-1 0 12,1 2 6,-1 0 5,-1 11-16,1-7-7,-1 6 12,1-10 6,1 0 17,0-1 4,1 9-38,-2-7-5,2 8-18,-2 0 28,1-7-5,-1 6-11,0-8-12,1 0-5,-2 1-23,-3 29 74,2-22-1,-4 22 28,-1-10-28,4-14-367,-3 14 356,4-20 0,0 2-11,0 7 5,1-6 6,0 6 0,2-9 6,-1 0-6,1 0 6,-1 0-6,-1 0 5,-1 10-5,-1 4-5,-2 10 5,1-10-599,-1 9 599,2-18 0,-1 7 0,2-10 190,0 1-185,0 0 6,-1 1-5,1 0 16,0 1 23,-2 10 17,-1 1-29,0 0-5,0-4 28,1 2-33,1-9 604,-2 8-610,3-9-6,-1-1 6,1 1-57,0-1 45,1-1 1,1 1 5,-1-1 12,2 0-7,0 0 7,-1 0-1,2-1-5,-1 1 11,1-1 0,-1 1 17,1-1 0,-1-1 5,1 1 0,0-1-5,-1 0-6,1 0-11,0 0 28,0 11-28,0-9-5,1 9-6,-2-11-1,2 0-4,-2 0 21,0 10-16,0-7-229,-2 8 234,2-9-5,-2 1-6,0 0 1,0 0-7,0 0 1,0 1-1,-1-1 1,1 1 33,-3 18-28,3-14-5,-2 14 5,3-21 6,-1 1-6,1-1-5,0 1 212,0-1-213,1 0 1,-1 1-6,1-1 5,0 1-5,0 0 0,0 0 0,0 1 6,0 1-276,0 1 276,-1-2-6,0 2-6,0-1 6,0-1 6,0 0-6,1-1 11,-1 1 6,2-2-1,-1 2 7,1-2 27,-1 11-11,1-8 12,0 8-6,0-10-6,0-1-6,1 0-21,-1 1 4,0-2 1,0 2-6,0-1 1,0 1-1,-1-1 0,0 0-5,0 0 5,0 8-11,1-7 233,0 6-227,0-9-6,0 27 0,0-20-504,0 20 504,0-27-6,0 0 268,1 0-256,-1 0-1,0 0 1,-3 17 0,1-3-3225,-2 5 3219,2-9 0,0-9 177,0 9-177,0-7-6,0 5 6,2-8 11,0 6-11,0-6 0,0 6 6,0-7-12,1 0 6,-1 0 6,1 1-1,0 0 1,0 0 0,0 9-6,0-6 0,1 7 0,-1-9-6,1 11 0,-1-7 3310,3 18-3310,0 5 17,0-8 0,2 17-11,-1-30-276,0 10 276,-1-12-6,0 2 6,0 0 6,0 0-6,1 12 0,0-9 0,1 9 5,-2-12-10,0 0 10,3 12 1,-2-9 0,2 8-1,-1-12 34,4 24-22,-4-18 0,5 18 11,-6-22 0,1 0-11,-1 0 0,2 0-12,1 10-10,-1-8-12,2 6-112,3 8 40,-5-16-58,6 13-38,-7-20-100,0-3-152,1 0-481,0-1 918,-1-4 0,-3-4 0,0-4 0</inkml:trace>
  <inkml:trace contextRef="#ctx0" brushRef="#br0" timeOffset="7417">20988 2987 7486,'17'2'152,"-4"0"-136,-10 2 12,0 4-22,0-1 0,1 2 5,2 6-6,-3-6-10,3 6 10,-3-6-5,0 1 0,0 0 0,0 1 6,0 1 5,-1 1 6,2 14-11,-1-3-12,1 14 6,-2-13-17,1-1 12,-2-6-7,1-1 7,-1 1-6,1 1 5,0-1-11,0 11 12,1-6 5,0 8 0,-1-9 0,0-1 5,1 1-10,-1-1 10,0 0-5,0 1-11,0-1 11,0 1-22,2 19 10,0-16 1,1 16 6,0-20-1,-1 0 6,0 0 0,1 0-11,0 0 5,0 0-5,1-1-3392,-1 1 3386,1 0-5,-2 0-1,1 0-5,0 0 6,0 1-12,-1-2 6,1 1-11,0 1 0,0-2 5,1 2 6,0 1 6,-1 1 5,0 0 6,1 2-11,2 11 10,-2-9 7,2 10-12,-1 1 3127,-2-9-3138,0 9 6,-2-10-6,1 14 28,-1-8-802,0 10 802,-2-13 6,-1 0 5,1 1-5,-1 0 5,0 0 0,0 0 6,0 0-6,0-1-3033,0 2 3033,0-2 1,1 2-386,-1 0 391,0 0-6,1 0 0,-1-1 6,0-1 0,0-1-12,0 1 12,0-1-6,-1 1-79,0 14 84,1-11-2,-1-6 0,1 1 3,0 5 0,-1 9 5,0-13-5,0 0 0,0 0-6,-1 0-5,0 0-1544,0-1 1538,-1 0 5,1 0 1492,-2 13-1497,2-10 331,-2 8-325,1-13-6,0 0 0,0 0 0,-1 0 5,-1 0-1802,0 1 1803,-1 0-6,0-1 1807,0 2-1801,0-2-6,0 1 5,1-1-5,0-1 0,1 0 0,0-2 0,1 0 0,1-2 6,-1 0 569,0 0-575,0 8 0,0-7-153,-1 7 147,0-10 6,1 0 0,-1 0 0,1 1 0,0-2 0,1 0 6,0-2-6,0 0 3163,0 0-3152,0-1 394,0 1-388,-1-1 0,1 2 0,-1-1 11,1 1 0,-1 1 5,-1-1 12,1 1 39,-1 8-45,0-6 308,0 7-319,1-10 23,0 6-23,2-6-6,-1 6 0,1-8 62,-2 16-44,2-10-245,-2 13 249,1-15 52,-1 10-57,0-7 0,0 6 0,0-8-5,2 0-1,-1 0-5,0 1-5,0 0 5,0 0 5,1 0 7,0 0-3292,0 0 3319,0-1-5,0 1 0,1 1 45,0 12 103,0-8-165,1 21-602,1-19 568,1 9 12,1-11 2800,0-1-2806,0 12-17,0-10 11,0 23-6,-2-23 1,0-1 0,2 21 5,0 7 11,-2-24-16,0 0-1,0 0 9,0-2 0,-1 1-2,1 8 405,0-9 1,0 1-407,-1 15-746,1-10 740,0 12 1,0-14-514,1 17 514,1-11-734,-1 11 728,1-15 6,0 0-12,0 0 12,1 0-2631,-1 0 2625,1-1-5,2 17 1,-1-13 4,1 11 0,-3-16-60,1-2 60,-1 0 0,1 1 0,-1-1 0,0 0-9,0-3 1,0 1-3,2 7 2,-1-8 1,-1-1-20,2 1-6,0-1-44,3 12 39,-2-11 0,1 10-6,-2-14 387,1 13-375,-1-9-29,1 21 2196,-3-20-2167,-1 8-6,-1-12 887,0-2-1078,0 19 107,-1-17-45,0 13 534,-1-22-1542,1 6 731,-1-8 0,1-2 0,-1-8 0</inkml:trace>
  <inkml:trace contextRef="#ctx0" brushRef="#br0" timeOffset="14555">12034 5311 5930,'7'-6'890,"-1"1"-559,-6 5 1534,0 0-1675,3-7-16,-2 5-23,3-6 79,-5 8-12,0 0-106,-1 0 163,0 1-124,-1 1 34,1-1 212,2 0 2510,-1 0-2532,5 2-190,-2-1 0,5 2 0,-2-2 11,1-1 17,1 1-12,0-1 18,0 0 582,15 1-611,-8-1-27,11 0 16,-13 0-17,1-1-33,0 0 34,1 0 27,0 0-89,2 0 16,0 1-38,0-1 5,8 0-28,-5 0 22,5 0 6,-8 0 95,6 0-100,-5 0-23,5-1 11,-8 0 17,1 1-16,-1 0 61,1 0-62,-1 0 39,6 4 1,0 1 5,0 0-51,-2 0-16,-6-3 84,0 0 22,1-1-11,-1 0 45,2-1-45,-1 0-22,0 0 133,6-1-133,-4 1-45,3-2-6,-6 1 6,0-1 16,-1 1-38,1 1-1,-1 0-78,0 0 56,0 0-28,0 0 23,-1 0 27,1 0-50,-2 0 0,1 0 22,0 0-22,-1 0 28,1 0-28,3 0 51,1 0-29,0 0 1,-2 0-23,-4 0 0,0 0 50,0 0-50,0 0 0,-1 0 50,1 0-50,0 0 0,0 0 51,4 0-1,-2 0-27,5-1 27,-6 0-28,1 0 6,-4 0-5,2 0-46,-2 1 23,2 0-50,-3-1 50,0 1 0,1 0 22,-1-1 29,1 1-51,0-1 0,0 0 22,1 0 6,1 0-5,3 0 5,-2 0-56,2-1 100,0 0-72,0 0 28,0 0-5,-2 0-23,-4 1 0,1 0 0,0 0 28,0-1-28,-1 1 73,2 0-124,-1 0 74,0 0 5,0-1-28,5 0 50,-2-1-50,2 0 22,-4 1 1,1-1-23,-3 2 0,3-1 51,-2 1-73,-1 0 22,1 0 22,-3 1 6,0 0-28,-1 0 22,1 0-44,-1 0-6,0 0 78,-1 0-27,3-1 27,-2 1 1,2 0-29,-3 0-465,0 0-224,-4-1-480,1-1-657,-5 0-806,3-1 2610,-5-2 0,5 3 0,-2-2 0</inkml:trace>
  <inkml:trace contextRef="#ctx0" brushRef="#br0" timeOffset="16538">12040 3288 9750,'6'0'526,"-1"1"-358,-4-1-6,1 1 6,0 1-11,0-1-6,0 1 1,0-1-1,1 1 0,0 0 17,-1 0-6,1 1-50,-1 0 12,2 0 10,-1-1-10,1 0 10,0 1 96,2 1-107,-2 0-22,2 0-17,-1-1 5,-1 1-5,1-1-16,-1 1 21,0 0 118,3 1-100,-2-1-1,2 1 12,-2-2-1,0 1-38,-1-1 22,1 1-40,0 0 12,-1 0 39,1 0-17,0 0-5,0-1-6,0 0 17,1 1-6,0-1 17,1 0 0,0 1-56,0 0 61,0 0-5,0 0-28,0 0 18,0 2-46,0-1-17,-1 0 107,2 3-130,-1-2 35,1 2 44,0 1-33,-2-2-12,2 1 12,-2-1-46,-1-1 18,1 1 0,-1-1-34,0 1 78,3 2-11,1 2-39,0-2 6,-2 0-17,-2-4-1,0 1 29,1 0-28,0 0 0,0-1 0,0 1-68,1 0 68,-1-1 33,1 1-33,-1-1 0,1 0 22,0 0-61,-1 0 5,1 0 90,4 4-73,-3-3 17,3 2-1,-5-4 7,0 0-6,-1 0-17,1 0 0,-1 0-17,4 4 17,-3-3-23,2 3 23,-3-5 112,-1 1-112,-1-1 0,1 1 0,0 0-39,0 0 95,3 3-73,-2-3 51,6 5-51,-6-6 17,3 2 34,-3-1 5,0-2 84,1 1-106,0 0-34,-1 0 34,2 0 39,-1 0-17,1 0-22,0-1-129,3 3 134,-3-2-5,3 1 56,-3-1-23,-1 0-10,1-1-7,-1 1-33,1 0 56,0 0-22,0-1-17,2 3 39,-1-2-40,1 1 1,-2-1 6,-1 0-79,1 0 89,-1 0-10,2-1 27,-2 0-84,1 0 90,0-1-39,0 2 6,-1-2 55,-1 2-95,0 0 34,4 1 5,-3 0 18,3 0-24,-3-1 46,7 3 39,0-2-62,2 1 23,-4-2-23,-3-1 0,-1-1 0,0 0-22,0 1 22,1 0-39,-2 0 0,2 1 0,-2 0 23,-1-1-46,1 1 46,-1 0-1,1-1 17,0 1-22,0 0 5,-1 0-22,1-1 0,-1 0-22,3 1 61,-2 0-56,2 0-5,-2 0 22,-1 1-17,0-1 34,0 0-34,1 0 34,-1 1 22,1-1-39,-1 1 39,2-1-16,2 2-46,-1-1 23,2 1 0,-2-2-16,0 0-7,7 2 6,-6-1 34,4 1-17,-6-2 23,-1 0-23,-1 0-23,5 2 46,-3-2-7,3 3 7,-5-3-23,0 1 0,0-2 0,1 1-23,-1-1 23,0 1 0,1 0 0,-1-1 0,1 1-16,-1-1-7,0 0 23,0 1 62,0-2-62,0 1 0,-1 0 17,0 0-34,0 0-6,0-1 23,0 1 23,-1-1-23,0 1 0,0-1 17,1 0 5,-1 0-44,0 0 22,-1 1 0,1-1-17,-1 0 118,1 1-85,0-1-32,0 0-7,-1 0 46,0-1-23,-1 0 510,0 0-404,1 1 46,-1-1 128,1 1-258,-1-2 68,0 0-68,0-1-22,-1 1-151,0 0-180,1-1-1148,-1 1-773,-1-1 539,-1 1-253,0 0-549,-2 0 2515,0 0 0,2 0 0,0 0 0</inkml:trace>
  <inkml:trace contextRef="#ctx0" brushRef="#br0" timeOffset="23564">12739 3829 6103,'-3'4'-79,"1"-1"1,2-2 0,0 0 0</inkml:trace>
  <inkml:trace contextRef="#ctx0" brushRef="#br0" timeOffset="25300">12830 3430 11777,'0'-15'1059,"0"1"-802,0 10 1,0-3 246,0-2-286,0 2 12,0-3-40,0 1 6,0 0-33,-1-1-12,0-1-5,1-2 22,-1 1-28,1-2-22,0 1-6,0-2-34,0-1 96,0-13-141,-1 10 18,1-11-51,0 14 28,0-1-39,1 0-6,1-16 62,3-6-29,-1 2-49,1 5 33,-2 18 17,-1 3-34,-1 1 17,0 3 33,-1-3-33,1 3 17,-1-1 0,0 3-17,1 1 50,-1 0-5,0 1-28,0 0 45,0 0 38,-1 1-55,1-1-11,-1 2-1,0 0-33,-1 1 129,0 0-73,-1 0-39,0 0 0,1 0 56,1 0-40,0 0 23,0-1 17,-1 1-73,1-1-17,-1 1 17,1 0 17,-1 0 33,1 0 6,-1-1-39,1 0-17,0 0-17,-1 0-16,1 1-113,0-1 129,0 0 1,1 0-40,0-1 16,0 0-10,0 0 33,0-1 17,0 0 0,0-1 0,0 1 0,0-2-22,0 2 44,0 0-22,0 1 0,0 0 34,0-1-34,0 1 0,0 0 33,0-1-49,-1 2 32,0-2-16,0 2-16,-2-2-1,1 2 17,0-2 17,-1 2-1,1 0-16,0 0-16,1 0-270,-1 1 269,1 1 0,0 0 17,-1 2 17,-2 7 0,0-4-17,-2 6-17,1-3 34,0 1 0,-1 1-17,1 1 0,-1 1 17,0-1-34,1 1 17,0-1 17,0 0-51,1 0 34,-1-1 0,0-1-17,0-1 34,1-1 33,0-1-66,-1 0 32,1-3 1,1 1 11,1-4 56,2-1-117,0-8 16,2 2 0,0-8 34,1 4-34,0-1 17,1 1 0,-1 0-34,0 0 34,1 0 0,0 1 0,0 0-28,-1 0 12,0 0-18,1 1 17,0 0 0,0 0 6,0 1-6,0-1 1,0 0-1,1 0 17,-1 1 0,0-1 33,0 1-16,-1 1-6,0 1-11,-1 1 0,0 1-28,-1 0 12,0 2-96,0 0 78,0 1 34,1 0 34,0 1-18,0 3-4,0 1 21,1 3 1,0-2 16,-1 2 12,3 4-62,-1-1-17,2 3-173,3 6 206,-3-9-16,2 7 112,-2-11-112,2 3 17,-2-4-34,3 2 34,-4-4-34,1-1-16,0 0-34,-1-2-12,1 1-128,-1-1-224,-1 1-281,-1-2-274,0 1-184,0-1-191,-2 0 1361,0 2 0,0-1 0</inkml:trace>
  <inkml:trace contextRef="#ctx0" brushRef="#br0" timeOffset="28296">12893 2640 6126,'0'-4'565,"0"1"51,0 3-548,0-51-18,1 35-685,-1-39 735,-1 47 519,-2-4-451,2 5-11,-2-4-6,2 8-5,0 1 1271,0 1-678,-1 2-616,1 1 23,-1 3 28,0 0 5,0 1 6,-1 2-1,1 1 186,0 5-168,0-2 10,0 3 19,1-6 9,0 0 1,0-1 17,1 0 33,-1-1 28,0-1-28,0-2 6,-1 0-34,0-1 292,0 3-415,0-3-67,-1 3 27,2-3-4,0 1-7,-1 2 35,1 2 145,0 8-140,-1-2 16,1 6-16,0-4-34,-1 2-11,0 0 11,-1 3-61,-1 1 22,-1 2-95,-2 14 61,2-8-1024,-2 11 1018,3-13 24,0 1-870,0 22 830,2-19 17,5 23 56,3-24-57,0-2 40,1-3 0,-4-8-72,0-1 1058,0 0-986,-2 1 16,1-1-72,-2 0 34,0 0 745,1 0-779,-1 0 185,1 0-185,1 0 17,0 0 33,0 0 23,1 1-34,-1-1 11,0 0-66,1-2-40,0 0 78,1-1-5,-1-1 0,-1 0-51,1-1 34,-1-1 0,0-2 17,0 0 106,-1-1-123,0 0 39,0 0 23,0 2-23,0-2 0,0 2 23,-1 2-1,0-4-5,0 3-56,0-6 62,-1-1 0,1 0-23,-1-1 95,0 0 68,-1 0-62,1-1 89,-1-1 52,1 1-146,-1-1 38,1 1-66,0-1-85,0-1-22,-1 1 0,1 0 129,-2 1-107,2 0 1,-1 0-135,1 0 134,0 0-128,0 0 150,-1 0-133,1 2 111,0-2-67,0 2 113,0-1-136,-1 1 91,2 0-23,-1 0 0,1 3-45,-1-2 45,1 3 22,0-3-22,0-1 23,1 0-46,-1 0 91,2-1 38,-1-1 45,1-1 269,-1 0-308,0-5 28,1-3-89,0-8-7,0 2 1,0-1-23,-2 3-22,1 1-44,-1-1-1,1 2 23,-1-1-1,0 1 23,0-1-50,0 0 5,0-1-28,0 0-16,0-1-7,0-2-66,-1-1 0,1-2 55,-1-1 85,1-2-62,-1-1 39,1-2 23,0-1-642,-1-2 597,1 0 0,0-1 5,-1 0 40,1 1 0,-1 2-1,0 1-38,1 1-29,-1 2-39,-1 1 0,1 1 22,0 2-33,-1 0-16,0 0-343,0-6 6,1 0 297,0-1 0,0 2 501,1 6-523,0-1-57,0 2-61,0 0-112,0 2-1636,2-1 477,-2 4-415,3 0 2022,-2 4 0,0 3 0,-1 1 0</inkml:trace>
  <inkml:trace contextRef="#ctx0" brushRef="#br0" timeOffset="28908">12669 3625 8321,'-8'-4'246,"2"1"-162,6 6 6,0-1 156,-1 2-189,0-3-23,-4 6-51,2-3-6,-3 2-11,3-3-16,-2 1-275,0 3-297,1-2-195,1 2 817,2-3 0,0-3 0,1 0 0</inkml:trace>
  <inkml:trace contextRef="#ctx0" brushRef="#br0" timeOffset="29745">12297 3987 6501,'-1'-6'767,"0"2"95,1 4-822,14-12 55,-7 7-45,9-8 6,-12 12 6,-2 1-6,0 0 992,-1 0-908,1 0-17,-1-1 90,3 0 72,2-3-105,1 0 16,2 0-23,0 0-10,0 0-12,1 1 0,2 0-5,1 0 33,2-1 157,11-2-151,-4 1 0,9 0-403,-7 1 364,2 0 11,0 0-17,1 0-23,0 1 23,-1 0 146,24-1-219,-19 3-409,17-1 437,-24 1-16,0 0-7,-2 1 68,9-1 96,10-2-164,-8 1 40,3-2 0,-19 1 12,-1 0 565,2-2-487,-5 1-62,1 0 0,-6 1 386,-1 1-442,-2 1-11,-1-1-6,-1 1-39,-1 1-522,-2 0 97,-3-2-124,1 1-1114,-5-3 357,2 2-390,0-2 1668,1 0 0,3 2 0,-1 0 0</inkml:trace>
  <inkml:trace contextRef="#ctx0" brushRef="#br0" timeOffset="30608">12569 2452 9918,'14'3'582,"-1"0"-336,-4-3 225,6 0-264,0 0-22,6 0-23,-3 0-22,3 0-22,1 0-29,3 0 1,12 0-62,-8-1-934,10 0 968,-12-1 5,-1 0 6,1 0 6,-1 0 342,10-2-314,-9 2-7,6-2-16,-13 2 28,-1 1 152,8-1-203,-11 1 12,4 1-51,-15 0 698,-1 0-619,-2 0 403,-1 0-538,-7 0 23,3 0-39,-6 0-74,4 0-396,-3 0 116,2 1-116,-1 0-136,3 0-285,-1-1-375,1 2-1658,1-1 2974,-1 1 0,3-1 0,0-1 0</inkml:trace>
  <inkml:trace contextRef="#ctx0" brushRef="#br0" timeOffset="31464">12826 2547 7089,'0'3'985,"-1"0"976,1-3-1810,-2-2-5,0 2-34,-1-2 0,1 2 22,1 1 18,-2 1-7,1 2 219,-5 10-241,0 2-83,-2 3-12,2-2-23,1-5 23,0 1-5,0 1-18,0-1 1,-1 1 5,-4 9-11,4-10 0,-3 7 0,5-12 0,-1 4-6,2-5 1,0 3-1,1-5-11,1-1 34,0-1-11,1-1-129,0-1 55,2-6 1,1 0-62,5-10 68,-1 5 10,3-6 7,-1 5 16,-1-2 5,1 1 1,3-8-6,-2 5 0,7-10 28,-7 11 5,3-3-5,-4 7 6,-1-1-6,-1 1 11,0 0 23,-2 2 16,0 1 17,-1 0 6,0 3 0,-1-1 84,0 1-90,-2 2 0,1 0-67,0 2 17,0 0 5,1 1 29,1 2 10,0 1 18,0 3 27,0 1 90,2 6-84,-1-2-16,1 4-1,1-5-16,-1 1 16,1-1-11,2 1 101,4 5-62,4-1-78,7 3-57,-6-7-21,1-2-34,-8-6-40,0 0-318,1-1 10,-4-1-185,2-1-329,-5-1 929,0 0 0,-2 0 0,0 0 0</inkml:trace>
  <inkml:trace contextRef="#ctx0" brushRef="#br0" timeOffset="32308">12628 3789 7402,'-5'-10'919,"1"2"-578,4 8 2880,0 0-2800,-5-11-270,4 8-28,-4-8 460,8 12-337,0 1 23,3 1-23,0 4-50,-1 1-11,2 2-73,0 1-34,0 1 6,1-1 6,0 2-28,0-2-1,1 2-27,-1-2 33,4 5-39,-3-5 0,2 2 45,-3-4-28,0-1 11,0-1 11,0-1-11,-1 0 303,7 1-163,-6-4 185,9 1-169,-10-4-38,2-3 341,1-8-403,-5 2-22,4-7 33,-3 0-50,-1 1-73,2-4 50,-2 5-11,0-1-22,1 0-34,0-1-111,7-13 60,-4 9-21,5-8-40,-7 13-33,-1 1-74,0 2-83,0 0-1171,3-5 34,-2 5 538,1-1-186,-4 6-246,-2 4-711,0 0-230,-1 1 2291,0 1 0,0 1 0</inkml:trace>
  <inkml:trace contextRef="#ctx0" brushRef="#br0" timeOffset="33196">10745 3185 7778,'-2'-6'593,"1"2"1060,1 4-1457,4-11-73,1 6 6,4-9 28,2 9 212,20-6-178,1 3-124,8-1-11,-9 4-17,-8 5-5,-2-1-6,0 3 5,-2 1-38,-2 4 66,3 25-72,-11-12-438,2 20 433,-14-19-24,-3 2-66,-11 10 39,2-8 28,-8 8 5,-3-4 45,5-8-561,-6 4 544,10-12 6,1-1 413,2-2-418,1-3 16,2-2 11,3-2-5,1-2 5,3-1 525,2 0-575,1-1-5,2-1 5,1-1 56,19-9-45,-5 6 23,10-4-12,-10 7-5,-6 0 5,0 2 6,1 0-5,-2 0-1,1 1 0,0-1-72,4 1 5,-4 0-44,4 0-79,-5 0-68,0 0-128,0 0-173,0 0-270,0 0-548,1 0 1383,-2 0 0,-3 0 0,-2-1 0</inkml:trace>
  <inkml:trace contextRef="#ctx0" brushRef="#br0" timeOffset="33537">11169 3307 7128,'9'-5'291,"-2"2"-123,-7 3 1261,0 0-1345,32 45-977,-19-32 929,6 12 1,0-3 41,-8-21 6,1 1 247,-1-2-6,8-8-208,-8 3-5,6-8 6,-10 6 5,-2-2 731,-1 1-742,-1-1-12,-1-2-32,-2 2-24,-1-1-32,-1 1-12,-3 0-12,0 1-4,-4-1-1,1 0 6,-3-1-12,1 2-10,-2-2-29,-7-2 23,5 3 0,-6-1-17,7 4-28,0 3-51,2 1-78,1 1-72,2 0-158,2 1-269,1 3-973,3 0 1685,0 2 0,1-2 0,1-1 0</inkml:trace>
  <inkml:trace contextRef="#ctx0" brushRef="#br0" timeOffset="34063">11506 3224 4685,'-29'38'16,"0"-1"1,2-2 0,8-8 0,17-16 1602,2-2-1563,2 0 619,1-2-608,3-1 478,10-1-484,-3-2 1028,7-2-1044,-7-3-12,-1-2 1,1-3 0,-2 0-11,-1-2 5,-1-1 39,6-14-50,-7 8-6,4-10 6,-6-1-23,-4 10 1,1-10-1,-3 12 6,0-6-6,0 4 12,-1-5 5,-1 6 6,0 1 0,0-1 16,0 3 18,0 0 33,-1 2 22,1 2 107,-1 2-118,2 4-28,-2 0-5,2 4 22,0 2 6,-2 3 27,1 2 12,-2 4-11,0 1 27,1 2 141,-1 12-157,1-5 89,0 19-151,2-16-16,0 8-51,2-10 11,1-2-22,2-1-107,7 12-3571,-1-11 3448,3 5-117,-2-15-124,-3-5-212,-1-4-718,0 0 1412,-1-2 0,-2 0 0,-2 0 0</inkml:trace>
  <inkml:trace contextRef="#ctx0" brushRef="#br0" timeOffset="34765">11711 3101 8248,'0'4'605,"0"-2"-100,0-2-332,-4 56-145,2-34-711,0 11 0,0 0 694,1-16 439,0 1-411,1 8-33,0-10 11,1 4 244,-1-13-71,0-2-61,2-3 67,0-3 571,-1-2-739,1-3-11,-2-3 5,1-1-5,-1-2-11,1-2-1,0-1-10,1-1-12,0-2-45,6-18 34,-2 11 12,4-14 10,-3 19 0,0 0 18,1 3 4,4-4-4,-3 6 4,3-2-10,-5 8-6,0 2 6,-1 2-6,-2 2 5,1 2 23,-2 2-22,-1 2 27,-2 4 1,-1 3 44,-3 9-44,-2-4-12,-2 7 6,1-6-11,0 0-11,0 1 5,-1 0-11,1-1 6,0 0-1,2-1 6,0-2-11,0-1 0,2-1 0,0-1 0,1-2 0,1-1-16,1 3-1,0-5-22,1 3 16,1-6 1,1 0-6,1-2 5,1 0 1,0-1 5,1 0-5,1-2 11,0 0-6,2-1 0,0 1 0,6-2 17,-3 1 6,3 0 5,-4 2 6,7 0-17,-8 1 0,5 2 17,-10 1-1,0 2 35,1 4-23,-4-2 5,1 4 68,-3 3-50,-2-2 16,0 3 17,-1-2 11,-2 0 34,0 0 56,0-2 22,-1 1 549,-8 2-498,5-5-12,-8 1 1,7-6-34,-3-2-57,0 0 152,-14 0-240,8-1-29,-9-1-45,14 0-50,0 0-106,2 0-113,1 0-139,1 0-152,1 1-4816,-4-1 5382,6 1 0,-1-1 0,7 1 0</inkml:trace>
  <inkml:trace contextRef="#ctx0" brushRef="#br0" timeOffset="39155">12614 7776 8618,'1'-8'448,"0"1"-246,-1 7 1999,0 0-1944,-3 6-33,2 2-44,-4 7-29,4 1-50,0 2-28,0 0-45,1 1 11,-1 0 12,2-1-23,-1-2 11,0 0-11,0-1-17,0-1 28,0-2 17,0-3 23,0-1 72,0-4 67,0-1 544,1-2-673,-1-6-100,0-1 22,1-8-11,-1 0-33,0-10 10,0 3 1,-1-8 0,1 9-1,0-1 34,0 0-11,0 0 34,-1-10-56,1 9 10,-1-7 1,0 12 6,0 1 21,1 4-4,0 2-52,0 4-38,0 2 56,0 2 139,1 11-50,0 1 51,1 20-118,-1-6-418,0 10 418,-1-7-84,0 12-5,0-10-91,0 8-144,1-14-80,-1-2-72,1-1-67,1-3-1602,3 5 2145,-1-7 0,0-1 0,-2-8 0</inkml:trace>
  <inkml:trace contextRef="#ctx0" brushRef="#br0" timeOffset="40915">12498 7779 6339,'-1'-6'1271,"1"0"-1036,0 6 582,0 0-755,-12-20-23,9 15 0,-9-17 6,11 21 0,0-1 11,0 1 12,0 0 5,1-1-6,0 1 0,0-1-16,0 0-7,0 0 1,2 0-6,0-1 12,0 0-12,1 2 67,-1-2-44,0 2 319,0 0-381,-7 1 28,0 1-17,-4 1 6,2 1 56,0 3-17,2-3 106,-4 3-72,5-4 89,0 3-62,2-2 40,2 2 56,2 1 11,2 3-39,3 2 0,2 2-57,2 0 85,19 15-190,-10-10-1134,14 10 1105,-14-15-22,-1 0-42,1-2 20,-2-1-146,6 1 62,-7-5-85,4 0-106,-8-3 950,-1-2-1297,-1 0-211,0-1-445,1-3 1328,-2 1 0,-4-1 0,-3 2 0</inkml:trace>
  <inkml:trace contextRef="#ctx0" brushRef="#br0" timeOffset="41137">12747 7728 8636,'-23'32'63,"-1"0"0,1 0 0,-9 12 0,6-7-40,12-18 435,1 0-464,1 0 110,-1 4-177,5-7 65,0 1-104,5-9 224,2-3-269,0-2-62,3-2-78,2-3-140,1-2-196,3-3-386,1-3 1019,0 1 0,-3 3 0,-3 2 0</inkml:trace>
  <inkml:trace contextRef="#ctx0" brushRef="#br0" timeOffset="41314">12735 7675 5018,'-33'41'106,"-1"0"1,3-3 0,5-5-63,8-8-32,-1 0-18,1-1 1154,0 1-1215,0 0-50,2 1-79,1-1-146,2 0-543,3 0 885,1-5 0,5-7 0,1-6 0</inkml:trace>
  <inkml:trace contextRef="#ctx0" brushRef="#br1" timeOffset="50589">13350 6476 6182,'0'-7'621,"-1"2"-514,1 5 335,0 0-425,-4-7-11,2 5 10,-4-5 12,4 7-5,1 0 33,0 0 28,-1 0 767,1 0-515,0 1-179,0 0 11,0 0 146,0 0-174,0 0-22,0 0-23,0 1-6,0 0 79,1 3-61,0 1 111,0 8-123,-1-2-5,1 6 0,0-4-12,0 1 0,0 0-10,0-1 38,0 7-56,1-4-10,-1 4-18,0-7-11,0 0-11,0-1 11,1-1-5,0 0-6,0-2 0,0-1 6,-1-2-1,1-1 6,-1-2 29,1-1 256,-1-2-262,-1 0-23,-1-4-11,0 0-5,-2-4-40,0-5 28,2 2 6,-2-4-6,2 2 17,0-1-11,0 0 5,1-2 6,-1 2 11,2-1-5,-2 1-6,2 1 11,-1 1 0,1 2 12,0 2 5,-1 0-11,1 4-12,0 0-16,-1 3 33,0 3 23,0 1 11,0 6 17,1 2-6,0 2 0,0 2 6,0 1 6,0 1-29,1 1-5,-1-1-23,0-1-11,1 1 12,0-3-34,1-1-1,1-1-21,0-3-40,0-1-39,1-2-95,0-2-107,-1 0-207,1-2-223,1 0-467,0-1 1211,1 0 0,-3-2 0,1 1 0</inkml:trace>
  <inkml:trace contextRef="#ctx0" brushRef="#br1" timeOffset="51606">15833 6536 10102,'5'-3'398,"0"0"-196,-5 3 386,1 0-448,1 1 0,-1 1 5,2 1-10,-2 0-18,1 1 29,-1 2-34,-1 1-16,1 2-18,0 3-39,-1 0 0,1 1 1,-1 1 38,-1 7-56,0-6 12,0 6-12,0-8-22,0 0 34,-1 0-6,1 0 0,-1-1 34,-1 8-79,1-8 6,-1 5-12,2-9 23,1-2-56,-1-1-11,1-5 28,0-6 5,0-2 1,0-4 5,0 0-28,1-7-6,-1 3-5,1-5-119,1-3 119,-1 5 17,0-6-1,1 8 40,-1-1 6,1 2 16,-1 0 17,0 3 5,0 2-10,1 3-6,-2 3-12,1 1 12,-1 2 45,1 2-46,-1 7 24,0 0-7,1 7-10,-1-1-6,0 2 0,-1 1-12,0 0-10,0 0 27,0 0-61,1 0-382,0 18 158,0-16-95,0 12-129,0-22-208,0 0-279,0-3 126,0 0 0,0-2 0,0-2 0</inkml:trace>
  <inkml:trace contextRef="#ctx0" brushRef="#br1" timeOffset="56024">13724 4169 5919,'1'-3'487,"-1"0"330,0 3-794,-9 0-18,7 0-5,-6-1-5,8 1 3640,0 0-3473,-1-2-11,0 0 1631,1 0-1564,1 1 29,1 1-12,1 0 0,-1 0-11,0 0-6,0 0-5,0 1-17,1-1-11,0 1-11,1 0-51,-1 0-6,1 0-21,1 1-7,-1 1-21,0 1-12,1 1 22,1 0 1,-1 1-29,1 1 12,1 1 5,-1 0-33,0 0 10,1 1 24,1-2 10,0 1-28,0-1 124,3 2-96,-2-2 23,3 2-28,-4-3 17,1-1 33,0 1 22,0-1-16,1 0-22,-1 0-18,2 0-16,0 0-6,0 1 6,1-1-34,-1 1 6,0 0-6,0 0 0,-1-1 1,0 1-24,0 0 46,-1 1-40,0-1 34,2 4-56,-4-3 40,2 2-18,-5-4 17,0 1-16,-2-1-7,0-1 63,-1-1-1,-1 0 45,0-1 57,0 0 156,0-1-123,-1 0-78,0 0 16,-2-1-67,0 0-17,-1 0 17,1 0-39,-2 0 22,0-2-28,0 0-39,0-2 23,0-1-1,-1 1-44,0-1-1,-1-1 1,0 1-17,0-1 16,-2 0-22,2 0 23,-5-3 22,3 2-22,-3-2 5,4 3 17,0 0-23,1 0 1,1-1 22,0 1-22,1-1 22,0 2 22,2-1-44,0 2-1,0 1 23,2 0 0,-1 1 0,2 0-673,-1 1 343,6 8 72,-1-3-100,4 7-135,-3-3-100,1 0-247,1 0-236,0 1-268,1-1-214,0 0-306,0-1 1864,1 1 0,-4-4 0,-1 0 0</inkml:trace>
  <inkml:trace contextRef="#ctx0" brushRef="#br1" timeOffset="57212">13933 5234 8942,'-11'-5'354,"3"0"-276,7 5 2521,0 0-2543,6 1-17,-3-1-5,5 1 10,-3-1 46,3 0-22,-1 1-1,2 0 17,-2 1 6,0 0-1,0-1 1,1 2-6,0-2 17,0 2-1,1-1 12,1 0-11,0 0-17,1 0 6,1 1-17,1-2 16,0 1-16,2-1-6,1 0-39,1 0-5,0-1-12,0 1 0,1-1 34,7 0-34,-5 0-5,5 0-6,-8 0 11,0 0 11,-1 1-22,-1 0 11,-1 0 23,-1 0-23,-3 1 0,3 0-11,-6-1 0,0 2 51,-5-2 83,-1 0 275,-2 0-409,-1 0 28,-2-1-17,-1 0 0,-2 0 40,-1 0-51,-1 0 11,0 0-11,0 0-11,-2-1-28,-3 0-12,2 1-22,-3 0 51,5 0-17,0 0 16,1 0 57,0 0-34,2 0 17,0 1 16,2 0-33,0 1-112,2-2 17,2 1-17,0-1-73,1 1 113,5 2 38,1-1 34,3 1-22,0 0 22,2-1 0,1 0-17,1 0 6,1-1-1,-1-1-44,1 1-5,-1-1-79,1 0-73,-1 0-151,0 0-291,0-1-292,-2 1-537,0-1 1484,0 1 0,-5 0 0,0 0 0</inkml:trace>
  <inkml:trace contextRef="#ctx0" brushRef="#br1" timeOffset="62305">12193 2001 8427,'-12'-10'729,"2"3"-516,9 6 470,0 1-509,1 4 5,1-1-17,1 3-5,1-1 0,0-1 0,0 1 27,1-1 404,5 2-403,-2-2-34,3 2 46,-4-4-46,-1 0-11,1 0 34,0-1-17,0 2-1,0-1-32,0 0 27,1 0 140,3 2-145,-2-2-34,1 2 5,-3-2 18,0 1-1,0-1 73,1 0-106,-1 1-11,1-1 5,-3-1-11,0 1 0,1 0-11,0 0 106,2 3-106,-1-2 11,2 3 0,0 0 17,-1-1-45,1 2-28,-1-2 34,-1 0-46,1 0 35,-1-1-6,0 1-12,1 0 29,-1 0 5,0 0 11,1 1-10,0-1 10,1 1 17,0-1-61,0 1 61,5 3-28,-3-2-39,3 1 23,-4-2 38,0-2-38,-1 1 77,0 0-4,1-1 4,-1 1 12,1-1-11,0 0-6,0 1 6,1 0 11,-1-1-17,0 1-27,0-1-12,-1 1-28,0-2-56,0 1 117,2 2-72,-2-1 11,1 0 22,-3-1-38,-1-1 21,0 0 1,0 0-23,-1 0 0,1 1-16,-1 0-1,0 0-44,2-1 66,-2 2-44,2-1 40,0 1 4,0 0-44,0-1 46,0 1-24,1-1 62,-1 0-39,1 0 0,-1 0 17,4 3-40,2 2-106,-2-2 39,0 2 23,-5-5-23,0 0 6,-1 0 56,2-1 5,0 1 45,0-1 40,1 1-85,-1 0 23,2 0 16,3 2-38,-2-1-1,6 6-106,-6-4 84,2 2 39,-4-3-16,0 0 89,0 0-73,0 0-39,-1 1 22,0-1 68,1 0-45,0 1-6,0-1-39,1 1 45,0-1 0,1 2-23,0-1 62,0 1-106,1 0 89,0 1-17,1-1-50,-1 0 90,5 5-40,-5-4-27,5 4 66,-5-5-89,0 0 0,0 1 95,1-1-50,-1 1 6,1-1-29,1 1-22,10 6 45,-7-7 50,8 7-140,-10-9 68,-1 1-23,0 0 0,0-1 184,0 0-184,-1 1 0,-1-1 0,1 1-45,-1-1 45,0 0 0,0 1 23,0-1-23,1 1 22,-1-2 23,0 1-45,0 0 50,7 2-78,-6-2 56,6 2 62,-7-3-112,1 0 44,-2 0-22,1 0 45,-1 0-17,0-1-6,1 1-162,3 1 185,-3-1 0,4 2-45,-5-2 73,0 0-73,1-1-45,-1 1 90,5 1-45,-3-1 22,4 1 0,-5-3 130,0 1-130,0 0 0,0 0-22,-1 0-196,1-1 196,-1 1 28,-1 0 17,1-1-17,-2 1-5,1-1 5,0 1 168,5 1-174,-2 0 28,3 1-27,-2-3-46,0 2 74,1-2-29,0 0-22,0 0-22,-1 0 44,0-1 29,0 1-29,-2-1 152,5 2-174,-4-1 50,3 0 0,-5 0-50,1-1 23,0 0-46,4 2 74,-2 0-51,3 0 0,-4 0-51,1-1 74,2 0 27,-1 0 1,1 0 21,0 0-94,0-1-6,1 0 28,-2 0 0,0 1 28,0-1-28,-1 0 0,0 0 0,-2 0 0,1 1 0,-2-1-28,0 1 56,-2 0-28,1 0 22,-2 0 1,0-1-23,0 0-23,-1 1 1,3 0-6,-2 0 56,5 2-28,-5-1-50,2 0-1,-2-1 51,-1 0 0,1 0 0,-1 0 23,1 1 5,-1 0-6,0 0-22,2 2-22,0-1 22,3 3 0,-4-3 0,3 2 0,-4-3-28,2 1 78,0-1-50,0 1 0,2-1 50,-1 1-27,2 0-23,-1 0 51,6 1-51,-3-1 50,3 1-50,-5-2-22,-1 0 44,0 1-22,-1-1 0,-1 1 0,1 0-22,-1 0-6,1-1-23,4 2 80,-3-1-7,3 2 6,-3-3 45,0 1-51,0-2-22,0 2 0,0-1-73,-1 1 23,1 0 28,0-1 72,0 1-50,1 0-28,-1 1 28,0 0-51,4 2 102,-3-1-23,4 1-6,-5-4 51,2 2-73,-1-2 28,1 0-179,6 2 100,-4-2 6,3 2-78,0 0 95,-4-1 28,2 2-23,-4-2 96,2 1-73,-3 0 0,2 0 51,-4-1-1,0-2-78,0 2 28,0-1 28,1 0-56,0 1 56,1-1-6,0 1-145,1-1 146,0 0 5,-1 1-56,2-2 56,-3 1-28,2 0 50,-2-1-50,0 0 146,-1 0-123,1 0-23,-2 1-73,3-1 51,-3 1 44,5 1-73,-5-2 51,1 0 0,-1 0-23,2 0 75,-1 0-30,2 0 28,-3-1 74,4 1-74,1 1-78,1 0 28,0 0 28,-3-1-56,-1 0-95,4 3 123,-1 0 28,1 0-28,-3 0-28,-2-2 5,-2 1 147,1-1-102,0 1-22,-1-1 28,1 1-28,0 0 0,0 0 0,-1-1 0,2 1-174,-1-1 174,1 0-50,-1 1 50,0-1 50,1 0-50,-2-1 0,0 2 0,0-2 124,-1 0-124,0 0 22,0 0 6,0 0-101,0 0 96,0 0-46,-1 1-5,1-1-22,0 1 50,0-1 0,-1 1-23,0-1-27,0 1 50,-1-1 0,1 0 0,-1 0 123,2 0-50,-1 1-45,1 0-28,0-1-28,0 0 56,0 0-78,-1-2 72,-1 2-44,2-2-51,-1 1 45,2 1 28,-3-1 101,1 1-101,-1-1 0,1 1 22,0 0 6,1-1-56,-1 2 6,1-1 44,1 0-95,1 1 101,0-1-106,3 3 106,-2-3-28,4 4 73,-5-3-51,5 3-44,-5-3-29,4 3 51,-3-4 0,1 2-50,-3-2 78,0 0-56,1 1 28,-1-1 0,-1 0-23,1 0 46,-1 0-46,1 0 23,-2-1 23,1 1-46,0 0 74,-1-1-29,0 1-22,1-1 0,-1 0 0,1 1-50,0 0 27,0 0 23,-1-1 0,0 0-50,0 0 123,-1 0-96,0-1 46,1 1-46,-2-1 23,1 1 23,-1-1-23,0 0 0,0 0 0,0 0-23,0 0 23,0 0 790,0 0-740,0 0-50,1-1 0,-1-1-22,0 0 72,0-1 1,0 0-51,0 2-51,1-2 23,-1 2-22,1-2 128,0 2-106,1-1 28,-2 0 0,1 0 0,-1 1-22,1-1-6,-1 0 6,0 0 279,0 1-206,1-1-3283,-1 0-241,-4 0 1126,0 0-269,-3 1-1125,0 1 3741,1-1 0,2 1 0,1-1 0</inkml:trace>
  <inkml:trace contextRef="#ctx0" brushRef="#br2" timeOffset="73108">16045 6517 5997,'5'2'476,"-1"-1"-336,-4-1-112,0 1 0,0 1 62,0 0 391,0-1-374,-1 0-57,0 0-33,0 1 0,-1-1-6,2 1 1176,-1-1-1075,0 0 5,-1-1 1,0 1 6,0-1-23,0 1-17,0-1 56,-2 2-90,2 0 6,-1-1-11,2 0 50,0 1 6,0-1 134,0 0 163,0 1-303,1-1 34,0 1 162,0-1-162,2 0 39,-1-1-6,3 0 23,-2 0 11,1 0-6,1 0-38,1-2 27,-1-1-5,2 0-28,-1-1 16,0 1-16,1-1-23,1 0 6,-1-1-1,2 0 158,3-3-101,-1 2 0,3-2-12,-3 1 62,1 0-11,0 0-50,2-1 67,1 1 0,-1-2-17,2 1 17,-1 0-28,-1-1-40,2 1 23,-2 0-5,1 0 134,5-3-202,-4 3 6,5-2-40,-6 3-16,1 1 17,-1-1-57,1 0 74,8-3-68,-5 4 34,12-5-40,-14 6 6,5-1 62,-10 2-45,4-1-17,-4 2-16,2-1-6,-6 2 44,-1 1 1,0-1 78,0 0-45,-3 0 123,0 0 1,-2 1 605,0 1-802,-4 0 1,0 0-23,-5 2-45,-1 1 45,0 0-23,-2 2 46,4-1-46,-1 0 46,1 0-46,-1 1 23,-5 2-22,2-2 5,-4 3-28,3-2 68,-1 0-68,-1 1 23,0 0-1,1 0-38,-1 0 38,2 0 1,0-1-23,0 0 0,0 0 6,2 0-6,0 0 45,1-1-45,0 0 1,1 1 4,0-2 18,2 0 0,1-1-46,1 0 6,2-2-61,0 1-96,2-2 236,5-1 22,-1 0-78,5-2 101,-1-2-85,1 0 23,2-1 23,0-1-23,2-1 61,7-3-44,-3 2 6,4-4-23,-4 4 16,0 0-16,2-1-39,0 0 62,0-1-7,1 0 7,-1 0-6,0-1 5,0 1-22,1-1 17,-1 1-17,-1 1 45,5-2-45,2-1 22,-5 3 0,-1 2-66,-12 5 88,-1 1-44,-2 0 0,-1 0 259,-2 2-304,-6 2 45,0 0-22,-5 2 22,1 1 44,-1 0-21,-1 1-1,0 0-67,-10 7 23,6-5 0,-7 5 5,9-6-6,0 1 1,0 0 22,0 1-46,-2 0 46,0 0 0,-2 1 0,0 0-44,0-1 44,0 0 0,1-1-40,1-1 63,2 0-46,2-2 1,2 0-23,2 0-112,-1 0 73,4-3 68,0 1 72,4-3-12,5-3-27,-1 0-34,6-3 57,-1 0-24,1-1-16,2-1 0,2-2-39,17-9 39,-10 6 0,12-8 23,-15 9-23,-1 0 56,1-1-73,6-5 34,-6 4-17,5-5 61,-8 8-38,4-3-46,-6 4-94,6-3 77,-12 9 96,2-1-16,-6 5 172,-1-1-104,-8 2-64,0 1-44,-5 3 0,0 0-44,-1 3 111,-2 1-90,-1 2-38,-2 0 16,-1 1-85,-1 2 86,0 0-18,-2 0-295,0 0 301,0 1 33,-1-1 7,0 0-46,0 0 124,0-1-107,0 1 28,1-2-5,2 0-18,1-1 24,3-1-46,2-1-16,3-2-124,-1 2 163,5-2 39,-1-1 217,5-3-279,1-1 62,0-2 0,5 0 23,0-3-46,4-1 23,0-1-16,3-2-7,1-1-16,2 0 39,1-1-17,2 0 17,1-1-39,1-1 56,10-7-17,-6 4 39,6-5-17,-10 6-22,0-1-22,-1 1 140,-2-1-118,0 1 0,-1 0 22,-1 2-179,-2 1 174,1 1 5,-5 2 34,1 2-16,-6 3-18,-2 1 96,0 1-118,-7 3 140,-4 5-140,-4 2 39,-3 3-157,2-3 96,0 0 5,-2 2-5,0-1 22,0 1 0,-1 0-17,-1 0 34,1 0 67,-1 1-84,1-2-45,1 1 28,1 0-5,1-1-18,1-1 24,3 0-24,0-1 40,3-1-22,2-1 22,2-3 39,1-1-156,2-2 94,0-1 146,6-3-106,0-1-17,6-4 0,-1 0-39,1 0 61,2-1-22,0-1-44,1 0 66,1 0 0,1-1 57,14-12-40,-4 4 23,4-6-62,-10 7 56,-4 4 5,-4 4-22,1-2 1,-5 6-18,-3 2 17,0 0 40,-3 1 21,0 2 316,-2 0-416,-4 1 0,1 1 89,-3 0-89,1 2-22,0 0-62,0 1 61,2-1 1,0 1 22,1-2 45,-1 1-28,1 0 50,-1-1-67,2-1 22,-1 0-67,1 0-39,0 0-3193,0 0 0,0 0 0</inkml:trace>
  <inkml:trace contextRef="#ctx0" brushRef="#br2" timeOffset="81527">16239 5504 6238,'5'1'649,"-1"0"320,-4-1-879,-3-7-12,2 5-5,-2-6 5,3 7 73,0 0-83,0 0 38,0-1-56,0 1-10,0-1 55,0 1-17,0-1-11,-1 1-27,0-1 168,0-1-136,0 1-4,-1-2-1,1 3 17,1-1 11,-1 1 11,1-1-5,0 1 134,-1 0-117,1-2 0,0 2-1,0-1 1,0 0-17,0 1-1,0-2 7,0 2-6,-1-1-17,1 0-6,-1 0 0,1 0 6,-1 0-11,0 0-11,0 0 5,1 0-5,-1 1 66,0 0 1363,-1-1-1407,5 6 5,-2-2 6,3 4-11,-2-3 28,0 1 6,1 0 5,0 1 6,2 0 39,-1 1 6,2 0 61,1 1 28,1-1-39,0-1 34,2 2-46,0 0 2,0 0-57,1 0 22,0 2-39,0 0-11,0 0-17,0 1-45,0 0 11,0-1 6,6 6-39,-4-4 5,3 4 1,-4-6-12,-1 1 11,1-1 6,-3 0 17,0-1-17,-2 1-5,0-2 21,0 1-16,-2-1-22,1-1 39,-1 2-40,-2-2 7,1 1 10,-2-3-11,-1-1-39,0-1 34,0-1 1019,0 0-969,-9-4-68,4 2-32,-8-5 16,6 2-23,-1-1-55,-7-6 16,4 3 23,-6-4 39,6 4-39,-1-1-23,-1 0-55,1-2 61,0 1-28,-1-1 44,1 1 40,0-1-78,0 0 16,2 0 23,-1 1 0,2 0-17,0 1 34,0 0-18,1 0 18,1 1 61,0 0-56,1 1-5,1 0 5,1 1 96,-1-3-1,0 2-156,1 1 78,0 0 39,2 4-39,0-1 0,0 2-241,1 0 258,3 3-17,0 0 17,5 4-51,0 1 34,1 2 17,3 1-34,7 7 51,-3-3-34,6 4 0,-5-6 72,0 0-72,2-1 34,-1 1-12,1-2 18,-1 0-40,-1 0 22,1 0-22,-2-1 0,6 4 17,-6-4 22,2 2-78,-8-5 39,-1 0 0,-2-3 0,-2 1 78,-1-2-78,-1 1 23,-1-2 475,-1 0-498,-6-2 0,-3-4-22,-2 0 22,-1-3-40,1 2 40,1-2-22,-2 0-73,-6-4 151,5 2-151,-6-3-6,7 3 22,-1 1-122,-1-1 122,0 1-16,0-1 28,-1 1-23,1-1 18,-1 1 32,2 0 24,0 0 72,0 0-56,1 2-17,2-1 17,1 1-23,2 1 23,-1-1 0,3 2-16,0 1 16,2 2-325,2 1 437,3 4-95,1 2-1,4 4-16,0 0 17,2 3 0,2 2-17,2 0 22,1 2-61,1-1 56,1 0-17,1 0 22,0-1-44,0-1 44,-1 0-22,0-1 34,-1 0 72,1-2-83,-1 0-6,-1 0 16,5 3-16,-6-4 22,3 2-39,-8-4-39,-2-1 39,-1-1 0,-1-2 56,-3 0 34,0-2 195,-2-1-246,-3 0-39,-1-1-16,-4-1-7,0-2 23,-2-2 0,0 0-17,-1-1-22,-1 0-45,1-1 11,-1 0 1,-1-1-35,-5-6 51,-1-3 23,-1 0-7,3 0-10,5 6 11,1 1 5,-1 0 17,1 1 17,1 1 0,1 1 0,2 1-22,1 1 5,2 3 17,1 0 0,1 0-89,1 2-611,1 0 347,6 0 17,-1 1-146,7-1-134,-3 1-152,0 1-144,2 1-75,-1 0-217,1 0-510,-1 1 1714,0 0 0,-4-1 0,-1 0 0</inkml:trace>
  <inkml:trace contextRef="#ctx0" brushRef="#br2" timeOffset="89456">16697 5286 8556,'-22'5'398,"5"-2"39,17 0-269,1-1 6,0 1-6,2-1-17,1 0-17,1 1-5,2-1-45,2 0-5,1 0-23,2-1-6,1 0-16,2-1 33,1 0-28,1 0 0,0 0 40,0-1-29,1-1 45,-1-1 6,1 0 0,-1 0-12,0 0-10,-2 0-18,0 0-21,-1 0-12,-2 2-6,-2-2 6,-1 2-11,-2 0 39,-2 0-28,-1 1 5,-2 0 387,-1 0-392,-6 0 0,0 0-16,-4 1-12,0-1 11,0 2-22,-7 0 39,4-1-23,-7 2-5,6-2 0,-2 0 0,1 1-5,-1-1 27,0 1 0,0-2-38,0 1 49,0 0-27,1 0 5,0-1 18,2 1-29,1 0-6,2 0 0,2 0 6,1 0-56,3-1-73,1 1 168,7-1 12,2 0-40,5 0 0,0 0-11,3 0-17,9-2 34,-4 0 0,7-2-6,-8 2 34,1-1-17,-1 1 6,1-1 44,7 0-16,-8 1 72,7 0-78,-14 1-5,2 0-1,-8 1-16,-1-1-17,-2 1 50,-1 0 437,-1 0-459,-6 0-6,2 0-17,-5 0-11,0 0 73,-5 0-72,2 0 21,-5 0 1,4 0 5,1 0-5,-1 0-1,2 1 1,1 0-17,1 0-6,3 0-22,2 0 139,2 0-139,8-1 34,-2 0-35,7-1-27,-4 0-56,1-1-112,0 0-118,-1 0-123,0 1-174,0 0-173,-1 0-236,-1 0-594,-1 0 777,1 1 0,-3 0 0,0 0 0</inkml:trace>
  <inkml:trace contextRef="#ctx0" brushRef="#br2" timeOffset="128625">16116 7518 11637,'-2'-10'868,"-1"3"-492,3 7 223,1 10-286,0-2-44,0 9 0,1-2-45,-1 3 45,2 9-157,-2-6 17,2 7 22,0 5-162,-1-12 22,1 10-67,-2-17-84,1 5-39,-2-7-45,1 4-135,-1-7-184,1-2-807,0 0 560,0-3-128,1-1-275,-1-2-628,1-3 1821,-1 0 0,0-1 0,-1 2 0</inkml:trace>
  <inkml:trace contextRef="#ctx0" brushRef="#br2" timeOffset="128871">16037 7642 8847,'-10'2'847,"2"0"-192,8-2 2173,0 0-2609,39 8-79,-20-8-11,31 5-662,-32-10 544,1-2 135,-1 0-197,-1 0-78,-1 1-83,-1 1-74,-2-1-117,-2 1 381,-1 0-589,-2 0-251,0 1-510,-3 1-1446,0 0 2818,-2 0 0,-1 2 0,-1 1 0</inkml:trace>
  <inkml:trace contextRef="#ctx0" brushRef="#br2" timeOffset="129280">16285 7495 8932,'32'-6'134,"0"1"1,20-1 827,-49 17-900,-1 1 326,-1 2-332,-1 1-6,-1 1 149,-2 1-160,-2 0 11,-1 0 1,-1 0 500,0-2-434,-4 7-61,2-8-5,-3 5-46,4-8 23,1-1-22,0-2 16,2-1-22,1-1 6,2-3-6,0 0 6,1-1 128,1-1 113,11-1-208,-7 0-16,10-2-7,-8 2 24,3 0-40,2 1-17,-1 0-6,1 1 23,-4 0-61,2 0-52,-1-1-83,2-1-84,-1 0-50,1 0-617,4 0 264,-4-1-202,2-2-387,-4-1 1272,-2-1 0,-2 3 0,-2-1 0</inkml:trace>
  <inkml:trace contextRef="#ctx0" brushRef="#br2" timeOffset="129630">16540 7588 10786,'1'37'28,"1"0"0,-1-3 0,2-9-12,5-19 18,0-2-6,3-2 50,4 0-10,-2-2 10,3-2-28,-5-2 40,0-1 11,0 0 0,-2-2 67,0 0-23,-1-1 281,3-6-258,-6 5-16,1-4-1,-5 6-11,-1 1 0,0-1-56,-3 1-6,0 0-55,-4 0-18,-1 2 6,-19-2-22,10 3-17,-12-1-5,17 2-63,1 2-38,2-1-73,0 1-45,3-2-46,1 2-105,1-1-73,2 0-801,1 0 404,2-1-702,2 1 1575,1-2 0,-2 2 0,0 0 0</inkml:trace>
  <inkml:trace contextRef="#ctx0" brushRef="#br2" timeOffset="130830">16910 7519 10058,'-7'-8'487,"0"3"-381,3 5 1,-1 1-23,-1 1 72,-5 5-83,1 0 6,-3 4 44,-2 1-73,4-1-16,-2 4-12,5-4 6,1 1-17,1 0 1,2 0-12,0 0-12,0 0 7,1 1-6,2-2-40,0 6 34,2-8 12,1 4-34,6-11-1,0-1-21,2-4 5,0-1-17,-1-3 0,1-1-128,3-7 83,-2 2 6,1-5 6,-4 5 16,1-2-22,-3 1-39,1-1-230,0-7 146,-1 5-28,0-5-13,-2 7 13,-1-1 6,0 0-7,-2-1 1,0 1 22,0-1 45,-1 0 62,-1 1 73,1 0 77,-1 1 85,0 2 50,0 2 51,-1 2 11,0 3 167,-1 2-212,1 1 12,-1 2 27,2 3 62,0 2 51,-1 4 21,1 2 12,0 3-34,0 2-22,0 1-39,1 3-23,-1 1 185,1 20-364,0-14 0,0 15-23,2-20-5,-1 0-28,2-2-39,-1-2-45,2 0-56,0-2-5,0-2-23,1 0-73,0-3-476,3 0-22,-2-4-438,2 0 1177,-2-5 0,-3-1 0,0 0 0</inkml:trace>
  <inkml:trace contextRef="#ctx0" brushRef="#br2" timeOffset="131496">17029 7394 8248,'2'-6'2722,"-1"1"-2374,-1 61-236,0-34-76,0 12 0,0-1 26,0-14-51,1 0-5,-1 0-68,0 13-11,0-12-44,1 8-40,0-18-11,1-3 28,0-2 22,0-3 1,0-1-12,0-1-5,-1-2-6,1-2 16,-2-2 57,1-3 34,-1-1 21,0-2 12,0 0 12,0-1-12,-1-2 0,-1 0 0,1-2 5,-1-1-10,1-1 5,0 0 0,0 0-6,2 0 23,0 1-6,2 2 6,1 0-6,1 3 0,0 1 12,1 1 10,0 3 18,1 1-1,0 2 0,0 1 12,-1 2 5,0 1 0,-1 1 6,-1 1 22,0 2-5,-1 3 16,-1 0-16,-1 4 22,0 6-56,-2-3 22,-3 12-27,0-9-23,-2 4 5,1-6 12,-1 0 0,0-2-6,1 1-5,0-3-6,1 0-17,1-1-11,0-3 11,2 0-22,0-3-23,1 0 23,0-2-17,0 1 28,3-2-5,-1 1-12,4-1 6,-1 0-29,2-1-4,0-1-1,0 1-6,1-2 12,1 1-34,3 0 34,-2 0 22,2 0 6,-4 2 6,0 0 16,-1 2-6,-1 0 40,2 6 129,-2 8-107,-2-2 17,-1 3 17,-3-7 44,0 0 40,-1-2 11,-2 1 45,-1-2 432,-16 7-629,6-7-32,-12 5-29,10-7-50,-2 0-17,-1-1-17,0 0-45,3-1-67,1-1-62,3-1-49,3 0-175,2-1-285,3 0-386,2-1-796,1-1 1966,2-2 0,-1 2 0,1 0 0</inkml:trace>
  <inkml:trace contextRef="#ctx0" brushRef="#br2" timeOffset="131762">17282 7288 9890,'3'-3'1086,"-1"0"2431,-2 3-3169,-13 60-5645,8-32 5445,-3 10 1,1 1 65,4-8 738,-2 16-840,3-11-17,-2 12-28,4-15-67,-1 10-50,1-13 783,1 6-907,0-17-493,4 4 74,-2-8 2773,2 2-3283,-1-10 565,0-1-1764,0-3 2373,1-1 0,-3-2 1,1 0-1</inkml:trace>
  <inkml:trace contextRef="#ctx0" brushRef="#br2" timeOffset="132148">17449 7534 10377,'4'-7'829,"-1"1"-415,-3 6 1082,0 0-1479,-19 56-1485,14-35 1457,-5 11 0,1-1-45,10-17 297,1 0-431,3 4 95,0-6-12,3 2 46,-2-8 33,1-2 1147,0-2-1052,3-3 1,0-8 21,-1 0-55,-1-5-34,-4 2 39,0 0-11,0-8 45,-2 4 44,0-13-66,-1 11-6,-1-6-6,-1 7 6,0 0-1,-1 1-16,-1 0-11,-1 0 6,-2-3-35,2 6-27,-2-3-34,2 9-44,0 0-96,1 2-106,1 0-208,-1 2-240,2 0-264,0 1 582,0 1 1,0 1 0</inkml:trace>
  <inkml:trace contextRef="#ctx0" brushRef="#br2" timeOffset="132513">17610 7626 8282,'4'5'891,"-1"-1"1612,-3-4-2329,27-32-23,-19 20-17,22-25-22,-27 29 23,0 0-34,-2 2-6,0 2 0,0 0 40,-1 1-23,0 1 101,0 1-197,-2 1 24,0 0-7,-3 1-10,2 2-7,-1 0-4,0 2 32,0 1-44,0 1-11,0 0-62,-2 11-156,3 4 106,-1 0-12,4-1 6,0-10-44,1 0-309,3 2 56,2-5-229,1 1-454,1-5-897,1-2 2006,-1-1 0,-4-1 0,-1 0 0</inkml:trace>
  <inkml:trace contextRef="#ctx0" brushRef="#br2" timeOffset="132779">17871 7479 9951,'-3'0'1479,"0"0"1999,3 0-3293,-24 54-1921,18-37 1842,-7 14 1,4-3 39,13-19 536,2-1-581,1 0 286,2-2-325,0-2 5,2 0-50,-1-2 957,6-1-1008,-4 0-61,3-2-151,-5-1-780,3-3 136,-5 1-152,3-1-168,-6 1-251,-1 1 1461,0-2 0,-2 3 0,0 1 0</inkml:trace>
  <inkml:trace contextRef="#ctx0" brushRef="#br2" timeOffset="133484">15997 8411 8680,'33'-4'156,"0"0"1,22-4-90,-38 4-27,-2-1 896,6-1-1115,-6 1-101,2-1 92,-7 1-808,-1 1-941,-1 0 1937,-2 1 0,-3 1 0,-1 1 0</inkml:trace>
  <inkml:trace contextRef="#ctx0" brushRef="#br2" timeOffset="134151">16299 8236 9246,'7'-7'1506,"-2"1"-1120,-5 6 1228,0 0-1502,42 9-28,-31 0-28,31 9-11,-41-2-1,-1 0-4,0 0 4,0 1 24,-1 0-24,-2 0 12,0 0-28,-2-2 17,0 0-6,-1-1 6,-3 3-45,2-5 11,-1 1-11,4-7-33,2-2 10,1-2 186,0-1-57,5-2-39,1 0 62,8-5-101,3-2-33,-1 0-40,2 1-62,-5 3 29,0-1-51,0 1-39,1-1-17,-2 0-39,1 0-50,-2-1-326,5-1 247,-5 1-408,6-5 419,-8 4-212,4-5 386,-6 4 50,1-3 51,-3 4 39,0-1 95,0-3 0,-1 5 23,0-2 22,-3 5 1226,0 2-1114,-3 5 12,1-1-24,-2 6 164,1 1-208,1 0-11,-1 2-11,2-2-62,1 0-17,0 0-17,0 0 6,2-1 67,4 1 51,5-2-45,1-1 0,3-4 11,-3-2 0,1-3 39,1-2 202,4-5-208,-4-1 57,3-3-17,-8 3 252,0-5-258,-3 4-16,-1-3-63,-4 4-60,-1 1-7,-3 0-44,-5-3-51,-1 3 6,-6-1-39,2 3 34,-2 2 5,-1 0 44,0 1-32,0 2-1,1 0-17,1 0-156,3 1-516,-1 1-1680,2 3 1293,2 0-167,4 3-353,5-2-980,0-1 2593,1 0 0,-1-1 0,0-1 0</inkml:trace>
  <inkml:trace contextRef="#ctx0" brushRef="#br2" timeOffset="134513">16882 8212 10303,'-15'37'-8,"1"1"1,0-4 0,5-6-16,11-15 1071,1-1-1009,8 4 11,-1-6 18,4 1 403,-2-7-387,0-2 239,1-1-233,0-3 628,-1-2-589,-1-3 0,-1-2 22,-1-2 17,-1-2 168,0-6-179,-4 3-45,-1-4 22,-2 7-44,-4 0-6,-1 0-56,-7-5-17,1 5-39,-6-4 28,4 7-73,-1 0 12,0 1-74,0 2-49,2 0 49,1 2-145,2 0-129,1 1-212,3 1-203,1 1-156,2 0-174,1 1-678,0-1 1832,1 1 0,1 0 0</inkml:trace>
  <inkml:trace contextRef="#ctx0" brushRef="#br2" timeOffset="135155">17065 8098 13579,'0'50'28,"1"0"0,-1 1 0,1-8-100,-1-19-68,2 7-12,0-13-83,2 0 6,0-4 124,1-3-646,1-3 351,-1-4-115,1-1-464,-1-9 106,-2-5 592,0-3-66,-2-4 39,-1 3 45,-1-2 33,-1 0 51,-1-1 61,-1-1 63,1 0 105,-1-10 34,2 7 33,0-6 35,2 11 21,0 1 6,0 3 1,2 1 167,3 0-168,-1 3 18,3 2 21,-2 3 29,0 2 21,0 1 281,2 1-274,-4 2-1,2 1-5,-3 4-45,-1 1-34,-1 2-55,0 2-40,-1 1 0,-2 8-84,0-4-11,-3 6 11,3-6-33,-1-1 28,0-1-6,0-2 5,2-2 23,-1 1-17,2-5 12,0 1 16,1-6 56,0-1-56,3 0-5,-1-2-17,4-1-6,-1-1 0,2-3-28,5-4 12,-4 4 5,5-5 0,-6 6-17,0 0 17,0 2 6,-1 0-6,1 1 11,-1 0-11,1 1 11,-1 0 6,0 1 23,-1 1 10,0 1 17,0 1 56,-2 2 40,0 2 78,-2 0 16,-1 2 6,0 0 17,-2 2-22,-1 0 28,-2 2-40,-3-1-61,0 0-73,-3 0-17,-8 5-50,3-4-90,-7 3-61,6-6-68,1-2-162,1 0-56,1-1-123,3 0-157,1-2-169,3-2-1421,1 0 603,3-3 1659,1 0 0,2-2 0</inkml:trace>
  <inkml:trace contextRef="#ctx0" brushRef="#br2" timeOffset="135400">17286 8052 8830,'6'-4'1519,"-1"2"-707,-5 2 1860,0 0-1793,-10 65-515,6-35-628,-2 11 0,1 1 505,2-10-39,-1 1-56,2 3-1,0-1-128,0 0-67,1-1-96,0-2-95,1-2-94,1-3 49,1-3-139,2-3-85,1-4-140,-1-2-290,3-3-237,-2-3 1177,5-2 0,-6-4 0,3-1 0</inkml:trace>
  <inkml:trace contextRef="#ctx0" brushRef="#br2" timeOffset="135838">17472 8342 12890,'-17'27'-54,"0"1"1,-10 17 535,29-36-493,1-1 180,2-1-158,1-1 103,1-1-108,2-2 317,2-1-334,-1-2 56,6-6-45,-5 1-84,5-12-17,-8 5-240,1-12 178,-6 7-66,0-6-12,-3 5-11,-2 0-550,-7-30 774,3 23 62,-5-21 33,7 31 12,1 4-12,0 4-11,2 2-17,-1 3 219,1 1-168,0 6-12,-1-2-39,0 4 40,0-1 5,1 1 22,0 1-33,0 0 17,0 2-34,1-1 0,0 2-12,2 8-105,0-6-107,2 6-151,0-10-2224,4 5 173,-3-6 2370,2 2 0,-6-8 0,1-1 0</inkml:trace>
  <inkml:trace contextRef="#ctx0" brushRef="#br2" timeOffset="136263">17475 8341 7273,'42'30'812,"0"0"0,-2 1 0,-12-13-324,-27-18 686,1-2-9,4-4-193,1-5-832,2 1 142,0-1-159,-3 3 362,0 0-406,0-1-18,0 0-27,0 0 5,0 0 0,-1 0-28,0 2-22,0 0 22,-2 1 1,0 2 16,-1 0 11,-2 2-179,1 2 67,-4 0-17,-1 1-145,-12 10 224,7-3-28,-6 6 28,9-7-12,0 1 23,1 0-28,1 1-5,1 0 33,0 1-28,1-1-23,1 1 6,1-1-95,0-1-33,0 0-678,4 2-287,3-3-1147,6 0 39,-2-5 1398,0-3 0,-6 1 0,-2 0 0</inkml:trace>
  <inkml:trace contextRef="#ctx0" brushRef="#br2" timeOffset="136487">17830 8298 14381,'-19'31'231,"0"0"1,0-2 0,8-6 165,16-13-267,1-3-74,4 1-17,0-3-5,0-2-51,2-1-56,0-1-96,1-1-27,0 0-173,-1-2-1048,3-1 117,-6-1-738,3-2 2038,-6 3 0,-3 1 0,0 0 0</inkml:trace>
  <inkml:trace contextRef="#ctx0" brushRef="#br2" timeOffset="137015">16629 8941 12466,'0'40'442,"0"0"1,-1-2 0,1-7-79,0-7 196,0 10-314,0-8-100,1 7-57,0-11-122,0-2 862,1 0-991,1-3 153,-1-2-439,1-2-69,-1-3-401,1-1 300,-1-4-727,1-2-396,-1-2-1317,0-2 3058,0-1 0,-1 1 0,0-1 0</inkml:trace>
  <inkml:trace contextRef="#ctx0" brushRef="#br2" timeOffset="137432">16829 8863 13032,'-13'47'296,"0"0"1,1-4 0,1-8-202,0-21 34,1 0-78,-1-1-18,1 0-22,0-2 6,-1-1 6,2-1-12,0-1 50,0 0 29,0-2-17,3-3 0,0-1 16,3-2 6,2-1 197,0-4-236,2 2 0,3-4 72,5 2 12,4 1-56,8 0 18,-3 2 32,2 2 90,-5 0-45,2 0 45,-1 2 34,2 1 50,1 1 67,0 0-22,1 1 45,-1 0 173,10 3-330,-8-2-45,6 1-44,-12-3-113,0 1 28,-4-2-22,-1 1-6,-3-1 6,-1 0-174,-3-1-22,-1 0-432,-2-1-773,0 0 85,-1 1-213,-1-2-196,0 1-298,-1-1-772,1 0 2750,-1 0 0,2 0 0,0 0 0</inkml:trace>
  <inkml:trace contextRef="#ctx0" brushRef="#br2" timeOffset="140813">16282 2448 12135,'-5'0'970,"1"0"-679,4-1 17,0 0-17,1-1-17,0 0 23,2 1 17,1-1 11,-1 1 16,2-1-88,-1 2-29,1-1-17,0 1-17,0 0 23,2-2 39,1 1 17,2-3 0,1-2-51,3-1 1,3-4-18,4 0 40,2-2 17,2-2-279,1-2 212,0-1-34,1-1 11,-1-1 72,-1 1-21,1-1 5,0 1-84,-1 0-612,2 0 567,0 0-73,-1 0 118,1 1-72,0 0 94,-1 0 73,0 1-39,0-2-28,0 1 79,11-10-147,-9 5 46,8-7-45,-12 7 0,2-1-79,0 0 0,0-1 80,0 1-80,0 0 53,-5 4 1,-1 0-25,6-4 78,10-13-79,-20 22 56,-2 2-83,-1 1 5,0 2 22,-1 0 29,0 1 21,0-1-72,0 1-5,1 0 225,-1-1-276,1 2 777,0-1-520,3-3-72,-3 3 45,1-3 11,-4 4-157,-1 0 151,0 1-123,-1 0-84,0 0 50,0 0-156,0 0 27,-1 0 158,8-6-79,-5 5-51,5-5-5,-7 5-22,0 1 184,0 0 29,3-3 78,-4 3-163,2-3 28,-3 5-50,-1 0-106,0 1 50,-2-1 0,2 2 28,-2 0-106,0 1 106,-1 0 0,0 1 28,1 0 156,-2 0-77,1 0-51,-1 0-56,1 0-135,-1 0-369,0 0-666,-3-1-360,2 2-228,-2-2-275,1 0-270,1 1-239,-1-1-1065,-1 1 3607,0 0 0,1 1 0,0 0 0</inkml:trace>
  <inkml:trace contextRef="#ctx0" brushRef="#br2" timeOffset="143983">16320 2505 6613,'7'0'778,"-1"-1"-599,-6 1 1233,0 0-1171,3 0-162,-1 0 5,1 0-17,-2-1 347,0 1 73,1 0 1121,0 0-1244,0-1-196,-2 1 532,2-2 303,-1 1 1288,0 1-2213,1-1 6,-1 1 95,2 0-123,-1 0 17,2 0 33,-1 0 23,0 0-22,1 1 16,0 0-17,1 1-11,-1 0 23,2 0-40,0 0 46,1 0-68,0 1 44,1-1-21,1 0 44,1 0 73,-1 0-78,2 0 10,0 0 47,1 0-24,0 1 23,1 0-23,0 0-67,0 0 28,0 0-28,2 1-17,-1-1 17,1 0-39,0 1 5,1-1 68,0 1-29,0-2 96,0 1-17,7 1-123,-5-1 44,3 1-38,-8-3-6,0 2 27,-2 0-100,-1-1 168,4 2-117,-5-1-23,3 1 28,-4-2 17,0 1-1,0 0 7,-1 0-1,1-1-50,0 1 51,0 0 117,-1 0-140,1-1 22,-1 1-5,1-1-213,-1 0 241,0 0-51,1 0 6,-1 0 17,0 1-17,0-2 45,-1 2-23,1-2 0,-1 1 23,4-2 0,-2 1 151,7 0-179,-6 0-45,2-1-23,-3 1 46,-1 0 6,1 0-7,-1 2-146,0-2 197,0 2-73,3 0 225,-2-1-248,1 1 46,-1-1 27,-1-1-50,0 1 50,-1 0-22,0 1 45,2 0 6,1 1-29,-1 0-229,-1 0 207,-2-1-6,0 1-72,0-1 285,0 2-235,0-1 50,0 0 1,0-1-1,1 0-22,-1 0 23,0 0-102,2 1 102,-2 0-1,1 0 0,-2-1 6,2 2-112,-2-1 6,2 0 50,-1-1 0,0 1 0,-1-2 0,2 2 207,-1-1-207,1 0 0,0 0 79,0 0-208,3 2 179,-2 0-22,3 1-28,-3-2 0,1 1 0,-1 0 51,1-1-1,0 1-78,0-2 28,0 2 0,-1-1 179,1 0-179,0-1 28,3 2-78,-3-1 72,2 1 6,-4-2 0,1 1-134,1 2 106,-1-1 0,1 0 129,-3-1-152,0-1 23,1 2 0,1 0 0,-1 0 23,2 1-23,-2-2 78,4 3-50,-3-3-6,2 3-122,-3-4 72,4 5 134,-4-4-106,4 2 0,-5-2 0,0-1 50,0 1-27,0 0-46,2 3-27,3 0 72,-1 0-22,1-1 107,0 0-85,-3-2 34,2 2-134,-2-3 100,1 2 34,1 1-112,0-1 56,-1 1 0,-3-1-22,1-1 72,-1 2-22,0-2-28,0 2-56,1 0 56,-1 0 0,1 0 0,0 0 28,0 1-28,-1-1 0,1 0 0,0-1-28,0 1-22,0-1 50,0 0-51,0 1 51,-1 0 51,1 0-51,0 0 50,0-1 6,3 3-28,-2-2-28,2 1 51,-3-2-51,0-1 56,1 1-34,-1-1-72,1 1 78,-1-1-28,1 1-56,0 0 5,2 2 51,-2-2 51,2 1 5,-3-1-6,3 1-50,-3 0 28,2 0 50,0 0-78,-2-2-50,1 1 50,-3-1 0,1 0 0,1 1 50,-2-1-50,2 1 0,-2-1 185,1 0-157,0 1 0,0-1-5,0 1 111,1-1-78,0 1-56,-1-2 22,0 1-206,1 0 184,-2-1 56,1 1-6,-1-2 28,0 1-50,-1-1 51,0-1-23,-1 1 50,0-1-27,0 0 105,1 0 142,-2 0 239,0-1 550,1 0-1143,-2-2-28,1 1-403,0-4 296,-1 3-218,1-2-78,-1 0 162,0 1 134,0-1-234,-1 0-214,1 2-223,-2-2-314,1 2-2505,-3-3 1301,1 1-359,-2-1 2711,-2 0 0,4 2 0,-2-1 0</inkml:trace>
  <inkml:trace contextRef="#ctx0" brushRef="#br2" timeOffset="149393">16017 2510 10438,'-2'-3'3064,"6"4"-2733,-1 0-7,4 4 12,-3-4-16,1 1 632,5 0-677,-2 0-7,5 0-27,-4-1-50,0 1-12,2-2 56,-1 1 0,1-1 40,1 0 21,0 0 304,10-1-438,-8 0 12,7 0-45,-9 0 0,-2 1 45,1 0-46,-1 0-16,0 1-28,1-1-106,-1 2 134,1-1-6,1 2 34,0-2 96,1 1-29,0 0 28,1-1-28,1 0 6,-1 0-40,0-1-49,-1 0 49,1 1-50,-1 0 23,0 0-45,-1 0-28,-1-1-73,-1 1 72,1 1-20,-2-1 43,7 0 6,-3 0-29,4-1 57,-5 0 78,1 0-128,0-1 50,1 0 27,0 0-105,0-1 78,-1 0-57,1 0-16,-1 0-84,-1 0 56,0 2 23,0-2-29,0 2 34,0-1-33,-1 0 27,1 0-50,0 0 207,0 0-151,-1-1-28,1 1 23,-1-1-51,1 0 56,-1 0-6,0 0 6,0 0-162,-1 1 156,0 0 6,1 1-34,-2 0 34,6 0-84,-4 0-78,3 0 212,-4 0-106,-1-1 51,1 1 33,-1-1-34,0 0-22,0 1-28,-1-2-28,2 2-78,3-1 162,-2-1-34,4 1 113,-4 0-163,-1-1 28,2 0 28,-1 1-28,1-1 0,0 0 28,0 1-28,-2-1 28,1 1-6,3 0-44,-3 1-85,2-1 107,-3 1 23,-1-2-74,6 1 79,-5-1-5,5 1 5,-5-1 212,1 0-296,0 0 34,1-1 22,0 0-28,-1 0 28,0 0 50,0 0-72,0 1-34,-1 0 56,-1 0 56,0 0-6,-1 0-184,0 1 134,-1-1-22,1 1-34,-1 0 403,1 0-375,0-1 28,0 1 28,1-1-191,-1 0 219,0 1-56,1-1 51,0 0-158,0 0 135,0 1-28,-1-1-28,3 1-50,-3 0 78,2 1 28,-4-1 0,0 1-6,-1 0 6,1-1 0,4-1-28,-3 1-28,4-1 56,-3 0-240,0 1 240,-1 0-28,2 0 22,-1-1 34,2 1-84,-2-1 56,2 0-56,-1 1 134,1-1-106,1 1-28,0-1 6,1 1 22,1 0 22,14-2-150,-8 2 150,11-3-44,-11 2 22,1-1-56,2 0 56,1-1 0,1 1 56,3-1-338,0 1 254,0-1 28,1 1-50,22-3 22,-18 3 28,16-1 0,-24 2 0,-1 0 28,-1 0 22,0 0-282,-1 0 232,-1 0 50,0 0-50,0 0 78,-1 0-100,0 0-6,-2 1-28,-1-1 140,-2 2-84,-1 0 406,-3 0-356,-2 0 8,-3 0-58,-1 0 50,-2 0 6,-1 0-84,-4 1 56,2-1 23,-4 1 5,4-1 78,0 0-83,0-1-102,0 0-190,0 0 185,0 1-156,0 0 161,-1 0 102,0 0-74,1 0 74,-1 0 83,1 0-240,-1 0-505,1 0-218,0 1 135,0-3-192,0 1-228,0-2-247,0 1-123,0 0-230,0 0-370,-1 0-548,0 1 2632,0-1 0,1 1 0,-1 0 0</inkml:trace>
  <inkml:trace contextRef="#ctx0" brushRef="#br2" timeOffset="152389">16037 4031 9442,'-1'-3'453,"0"-1"-106,1 1-156,0 1-18,0-1 1,0 2-23,-1 0-16,1-1 111,-1 1-61,0 0-96,-1 0 1,1 0 0,-1 1 72,1-1-89,-1 0-12,1-1 12,0 1-56,0 0-11,0 1-12,-1-1-28,1 1-16,-1 0 22,1 0-11,-1 0 11,0 0 17,1 0-12,-1 0 46,-2 0-1,2 0-5,-2 0-6,2-1 6,1 1-6,0-1 11,-1-1-38,1 1 16,-2-1-17,2 1 0,0 0 6,0 0-17,-1 0-6,1 0-128,0 0-113,0 0 343,0 0 72,0 0-107,-1 1 29,0 0-1,1 0 1,-1 0-28,1 0 5,-2 0 6,1 0 5,0 0 0,0 0 1,-1 1-1,1-1 24,-1 1 10,1-1 5,-2 1 6,1-1-11,1 1 34,-1-1 0,1 0 10,0 1 12,0-1 6,0 0 44,1 2 314,0-2 1530,-1 0-1950,5-2 28,-1 0-51,3 0-10,-2 1-18,1 0-5,-1 0 23,2 0-1,-1 0 29,0 1 27,1-1 40,1 0 10,0 0 7,1 0 89,-2-1-51,1 1 18,0-2-1,-1 2-139,0-1 61,0 1-40,0 0-21,-1 0-18,0 1-21,0 0-24,0 0 24,0 0 44,-1 0-17,1 0 18,0 0 21,0 0 45,0 0-39,0-1 17,0 1 0,1-1-62,-2 0 17,2 1-17,-2-1-22,2 1-67,-1-1 83,0 0-16,0 1 168,2 0-146,-1 1 0,2-1 6,-1-1-51,0 0 23,1 1 28,0 0 22,-1-1-5,2 1-46,-1-1-16,0 1 17,0-1-162,0 1 161,1-1 29,-2 0-6,2 1 96,-2 0-68,1 0-22,0 0-23,0 0 124,0-1-79,0 1 6,0 0-6,1 0-67,-1 0 22,1 0-5,0 0 34,0 0-107,0 0 78,0 0 0,0 0-27,9 0 27,-6 0-50,7 0 197,-8 0-147,1 0-27,0 0-23,7 0 28,-3 0-6,4 0 29,-4 0-74,-1 0 96,2-1-23,-1 1-50,1-2 101,0 2-101,0-1 28,1 0-28,-1 0 179,6 0-201,-5 0 72,5 0-100,-8 1 50,0 0 50,5 0-156,-5 0 84,6 0-6,-7 0-23,1 0 51,0 0 51,1 0-1,0 0-50,1-1 235,-1 1-235,1-3 0,-1 2 51,5-1-51,-5 0-28,8 1-124,-10 0 124,2 0 56,-5 1-5,0-1 106,0 1-101,1-1 0,-1 1-6,5 0 6,-4 0-28,4 0-50,5 0 22,-5 0 56,8 0-157,-9 0 151,0 0-22,0 1 0,1-1 28,-1 1-28,0-1 0,-1 1 0,1 0 129,0 0-107,-2 0-22,2 0 0,-2 0-50,0 0 50,0-1 28,0 1-28,-1-1-28,1 1 28,1 0 0,0 0-22,0-1 22,1 0 50,-1 1 129,8-1-28,-5 0-123,3 0 0,-5 0-5,6 0-23,-6 0 0,5 1 0,-8-1-101,1 1 123,-2-1 6,1 0-28,-2 0 28,1 0 73,3 0-129,-4 0 107,3 0-79,-4 0 0,0 0 50,-1 0-50,1 0-22,-1 0 44,0 0-22,0 0-50,0 0 27,0 0 46,-1 0 5,1 0-28,0 0 22,-1 0-44,0 0 22,1 0 78,-1 1-78,2-1 0,-1 2 0,2-1 0,-1 1 0,0-1 0,0 2 0,-1-1-56,2-1 84,-1 1-28,0-1 0,0 0-78,0 0 128,-1-1-72,1 1 44,-2-1 84,0 1-106,0 0 0,0 0-28,-1 0 28,0-1-22,0 2 22,-1-1 0,2 0 0,0 0 0,0 0-56,0 1 84,1-2-56,-1 1 84,2-1-34,-1 1 6,3 0-56,-2 0 56,2 0-78,-4 1 72,0-1-44,-1 1 44,4 1-72,-3-1 50,3 1-28,-3-2 28,1 1 0,1-1 28,0 0-56,0 0 56,0-1-56,0 1 84,4-1-6,-4 1 1,3 0-102,-4 0 51,0 0 0,0 0-50,-1 1 50,4-1 0,-3 1 0,3-1 50,-3 0 51,9 0-101,-6 0 28,7 0 0,-7 0 0,2 0-5,-1 1 5,1-1-56,-4 0 5,0 0 46,-1 0-23,3 0 28,0 1-28,-1-1 0,3 0 28,-5 0 0,6 0 22,-6-1-50,4 0 56,-4 0-6,1 0 1,3 0-102,-3 0 1,3 0 22,-4 0 0,0 0 106,4 0-50,-4 0 0,4 0-106,-7 0 78,1 0 50,-2 0-50,-1 0 79,2 0-79,-2 0 0,1 0-28,0 0 56,2 0-28,0 0 0,0-1 28,-2 1-28,0-2-28,1 2 0,0 0 28,0 0 28,1 0-28,-2 0 28,-2-1 0,1 1-28,0 0-28,0-1 28,0 0 28,1-1-28,0 1 50,0-1-50,0 0 28,-1 2 79,-1-1-3754,0 1-117,-6-3 1473,2 2-189,-6-2-910,4 2 652,-1 0 2738,1 1 0,2 0 0,2 0 0</inkml:trace>
  <inkml:trace contextRef="#ctx0" brushRef="#br2" timeOffset="176939">18345 4031 6585,'2'6'812,"-1"-1"-101,-1-5 3243,0 1-3870,2-1-22,-1 2 34,2-2 10,-1 0 85,1 0-135,1 0 11,0 0-17,-2 0 107,2-1-67,-2 0 22,3 1 5,-1-1 6,0 0 157,3-2-151,-3 1 84,4-2-123,-3 2-6,0 0 16,-2 1 24,-1 0-52,0 0 1,-1 1 90,0-1 128,1 1-123,-1 0 387,0-1-538,1 0 16,-1 0 46,0 0-46,1 1 96,-1-1 431,1 0-370,-2 0-1332,1 0 391,-5 0 443,0 0-17,-3 1 17,1 0 6,0 0 5,1 0 62,0 0 28,0 0 16,2 0 6,0 0 29,0 0-136,-3 0 180,2 0 17,-4 0 22,1-1-6,-1 0 57,-1 0-23,-1 0 0,0 0 34,1-1-17,-2 1 28,2-1 28,1 0 6,0-1 5,1 1 56,2 0 12,0 0 16,1-1-17,1 2 29,0-2-6,2 0-28,-1 0 44,2 1-44,-1 0 17,1 0 11,-1-1-6,1 2-6,-1-1 12,1 1 22,-1-2-72,1 2 72,-1-1-22,1 1 509,0 0-554,1 0 6,1 0 11,2 0 33,0 1 40,1 0 22,1 0-40,0 0 58,2-1-18,-1 1 11,2-1 17,0 0-17,1 0 6,0 1 5,1-1 34,0-1-39,1 1-50,0-1 27,1 1-33,-1 1 22,1-2-39,0 1 0,0 0-84,0 0 22,-2 0 6,1 0 12,-1 1-74,0-1 84,0 1 2,-1 0-64,1 0 169,0 0-146,-1 0-22,1 0 17,1 0-17,5 0-1,-4 0-21,5 1-23,-6 0 39,1 0-39,-1 0 45,0-1-68,1 1 46,-1-1 44,-1 0-22,1 1 212,14-1-184,-11 1-28,12-1-45,-15 1-95,7-1 145,-4 0-50,5 1 0,-6-1 23,1 0-1,0 1-22,1 0 45,0-1-45,1 0 73,8 0-73,-3 0 140,5 0-96,-5-1-44,-2 0 45,2 0-90,-2-1 45,1 1 73,0-1-28,-2 0 0,1 1 50,-2-1-50,1 0-1,0-1 74,-2 1-23,8-1-5,-7 1-62,18-1-56,-18 2 5,7 0-21,-13 1 66,0 0-89,5 0 89,-4 0 1,5 0-1,-4 0 118,0-1-67,1 0 28,0 0-101,0 0-28,1-1 28,0 1 28,-2-2 16,0 2-16,0 0-28,-1 0 23,5 0-74,-4 1 79,4-2-28,-6 2 51,2-1-29,-1-1 51,10 0-45,-6 1 67,7-2-67,-8 2-5,0-1-46,0 1-5,-1 0 6,5 0 72,-5 1-100,2 0 72,-3 0-44,-4 0 22,5 0 0,-6 0 0,1 1 73,-3 0-73,-1-1 22,1 1 6,0 0-28,1-1-50,-1 1 50,1-1 22,0 0-44,0 0 94,0 0-72,-1 0-22,1 0-28,-2 0 50,0 0-23,0 0 46,-1 0 27,0 0-50,0 1 0,0-1 50,1 0-50,0 0 0,1 0 0,-1 0-50,2 0 50,-3 0 0,0 0 22,0 0 6,0 0 17,-1 0-45,2 0-22,-1 0 44,1 0-22,0 0 28,0 0-5,-1 0-46,1 0 46,14 0 27,-10 0-72,10 0 22,-12 0 22,0 0-22,0 0 0,0 0 0,0 1-22,0-1 44,0 1 0,6 0 6,-4 1-28,4-1 0,-7 0 0,0 0 23,1-1 5,-1 0-6,2 1 51,-1-1 0,1 0-22,0 0-23,1 0-56,0-1 28,0 1 0,0-1 28,0 0-6,3 1-22,-2 0 51,4 0-79,-7 0 5,3 0 46,-6 0-23,1 0 50,2 0 1,-2 0-1,2 0-28,-1 0 6,0 0 0,1 0-56,6 1 56,-5 0-56,6-1 79,-6 1-1,1-1-72,-1 0-6,0 0 56,3 2-56,-3-2 28,3 2 0,-4-1 0,-1 1 129,4-1-180,-2 0 51,3 0 28,-4-1 23,4 0-51,-3 0 0,2 0-28,-3 0 156,-1 0-150,0 0 22,0 0 0,0 0-56,-1 0 112,0 1-6,1 0-50,-1 0 23,0 0-46,-2 0 23,0 0 0,0 0 0,0 0 51,-1-1-51,1 1 129,2-1-129,-1 0 78,2 1-28,-2-1-50,0 0 28,4 0-84,-2 1 84,2-1 0,-2 1 23,-1-1-29,3 1 6,-3 0-28,2-1 28,-3 1-5,-1-1 5,0 1-56,1-1 56,-1 0-28,1 0 0,-1 0 72,1 0-195,-1 0 123,1 0 51,-1 0-51,1 0 50,-1 0 0,0 1-22,0-1-56,1 0 129,-2 0-101,2 0 0,-1 0 28,1 0-28,-2 0 51,0 0-1,0 1-179,0-1 185,0 1-33,5-1-23,-4 1 50,5 0-50,-5-1 157,0 0-129,0 0-56,-1 0-23,1 0 74,-3 0 33,0 0-163,1 0 107,-1 0 0,0 1-22,1 0 72,0 0-78,1 0 292,-1-1-236,1 1 0,-1-1-84,1 1 56,0-1 56,-1 0-34,0 1-100,0-1 106,0 1 22,1 0-22,-2-1 0,1 1 0,-1-1 101,1 0 5,-1 1-3411,1-1 0,-1 1 0</inkml:trace>
  <inkml:trace contextRef="#ctx0" brushRef="#br2" timeOffset="201309">21151 4031 6350,'-6'0'-17,"1"0"17,4 0 0,0 0-6,-1 0 6,1 0 6,-1 0 11,0 0 50,1 0 17,-1 0 28,1 0 157,-1-1 28,1 0 2890,0 0-3087,5 2 1,-2 0 0,3 1-6,-4-1-16,1 0-7,-1 1-10,1-1-6,-1 1 0,0-1-11,0 2 5,1-2-11,-1 1 68,2 2-51,0-2 5,1 2 12,-2-2 22,0-1 17,1 1 12,-2-1-1,1 1 0,-1-1 28,0 0 1,1 0-6,-2 0 240,1 1-285,0-1 0,0-1-12,1 1 12,-1 0 291,0 0-280,0 0 280,0 0-56,0 0-252,0-1 17,1 1-51,0-1 1,-1 0-29,1 2 23,-1-2-6,1 1-11,1 1 0,-1 0-11,1 1 0,0 0 11,1 0 11,0 2 34,1 0 67,2 1 44,0 2 47,0-1 121,4 4-256,-3-4 4,1 3-4,-2-4-1,0 1-17,1 1-27,-1 1-18,2 0 1,-1 1 22,0-1 50,0 0-50,0 0 17,0-1 17,0-1-18,0 1-21,0 0 22,0 1-34,0 0-22,1 0 33,0-1-11,0 1-5,-1-1 55,0 0-72,-1 0 39,1 0 23,-1 1-1,1 0 0,0 1-16,0 0-23,-1 1 0,1-1-39,-1 0 23,-1 0-6,1-1-17,-1 0 84,4 3-68,-4-3 24,3 2-40,-3-4 39,-1-2-39,0 1 39,-1 0-17,1-1-22,-1-1 40,0 1-63,-2-2 85,2 2-79,-1-3 34,-1 1 22,0-2 2291,-2-1-2352,-3 1-29,3 0 7,-4-1-1,3 0-560,0 0 314,-1 0-34,1 0-213,-1 0-145,1 0-264,-2 0-279,1 0-169,-1 0-190,-1 0-185,1 0-941,0-1 2711,-1-1 0,2 0 0,0 0 0</inkml:trace>
  <inkml:trace contextRef="#ctx0" brushRef="#br0" timeOffset="209831">21056 4047 9089,'2'-9'515,"0"1"-325,-2 8 2790,1-2-2834,0 3-6,0-1-11,2 1 16,-2 0 1,1 1-17,-1-1-12,1 0 12,0 0-39,0 0-29,0 1-5,0-1-33,0 0 10,1 1 6,-1 0 1,1 0-68,-1 0 67,1 1-17,-1-1 6,0 0 67,1 0-55,-1-1 10,0 0 12,0 0 10,1 0 1,-1 1 17,0-1 50,1 1-45,-1 0 23,1 1 22,-1-1-28,0 1 28,0 0 17,-1 1-17,1-1-11,-1 1 112,2 2-163,-2-2 34,1 1-62,-1-1-5,1-1-11,0 2-34,1-2 0,-1 0 50,2 2-5,-2-2 5,3 3-16,-3-2 5,1 1-5,1 0-1,-2 1 79,4 4-61,-2-1 61,2 4-6,-1-3 57,1 2-23,1 0-28,0 0 22,0-1-117,0 1 162,3 2-101,-2-3 23,2 2-22,-4-4 21,2-1-21,-1-1 22,0 1-23,0-1-39,0 0-16,0 1 16,-2-2-39,1 1 56,-1 0 33,0-1-49,0 0 72,0 0-28,0 0 45,-1 0 22,0-1 6,0 0-28,0 0-23,0 1-16,0-1 39,1 3-79,-1-2-5,2 1 50,-1 0-72,-1-2-1,1 2 0,-2-3-22,0 0 23,3 3-1,-1-1 118,0 2-140,-1-3 0,-2-1 0,0-1-22,0 1 44,0-1-22,0 0 0,0 0 0,1 1 0,1 1-22,-1-2 22,2 2 0,-2-2 22,2 2 6,-1-1-5,1 2-46,-2-2 23,1 0 0,2 4 45,1 0-90,1 1 68,2 2-23,-4-5 22,2 2 0,-4-4-44,3 2 22,-1 0 22,1 0-22,0 0 45,0 1-17,1-1 39,-1 0-44,4 2-1,-3-1-22,2 1 22,-2-1-22,1 0 28,0 0-5,0 0 44,0 0-67,1-1-22,3 5-23,-3-3 67,4 3-22,-4-3 23,1 1-23,0 0 0,0 0 22,0 1 0,1-1-22,-2 1 28,2 0-5,-1 1-23,1-2 112,0 2-112,1-2 0,4 5-23,-4-5 46,4 3 5,-5-3 17,6 3-1,-5-1-133,6 3 16,-5-3-67,0-1 22,-2 0 118,8 6 96,-5-3-119,4 6 46,-5-6-1,12 14 0,-9-10 6,8 10-78,-11-13 72,0 0 6,1 0-5,-2 0 89,2 0-84,-1-1-6,1 1 23,-1-1-140,1 0 95,0 0 0,1 0 0,0 0 168,-1-1-118,1 1-50,-1 0 23,0 0-147,0 1 124,0 0 73,5 6 6,-5-4 44,12 10-28,-12-10 56,11 12-151,-11-11 0,5 6-50,-6-7 100,0-1 23,8 8-123,-5-6 27,5 6 23,-6-7 0,-1-1 73,7 8-308,-5-5 235,4 6 95,-6-7-22,8 9-45,-6-6-28,6 9 22,-8-9 29,1 1-1,-1 0-28,15 14 51,-12-13-467,12 12 394,-15-16 323,8 6-222,9 10-79,-6-5 1,3 5 55,-8-6-3139,7 13 3167,-4-7-33,4 5-45,-13-18 51,6 10-79,-3-7 50,3 7-1879,-5-9 1829,-1 1-79,1-2-300,-1 1 329,2-2-1,-2 0 51,1 0 129,0 0-101,1-1-6,0 0 29,1 0 5,-1 0-34,1 0-22,-1 0 0,0 0-22,-1 0 44,8 8 6,-6-6-56,6 6 28,-7-8 0,0 0-22,0 1 72,1 0-50,-1-1 51,0 1-23,0-1 151,0 1-179,6 8-157,1 0 207,0 1-50,-3-2 0,-6-8 2008,-1 1-2008,0 0 0,2 0 0,-2 0 106,1 1-97,0-1 19,-1 0 73,9 10-73,-7-7-28,7 6 22,-8-7 6,0-1-28,-1 2 0,1 0 0,1-1-157,-1 0 185,0-2-28,-1 1-28,1-2 157,-1 1-101,0-1-5,0 0 27,0 1-22,0-1 0,0 0 22,0 0-165,6 9 137,-4-7-22,5 6 0,-7-10-78,1-1 184,-1 0-28,-1-3 23,0-1 34,-2-1-2108,1 0 1973,-2-1 2258,-1 0-2208,0-1 129,-2 0-129,3 2-50,-2-3 56,2 4 3358,-5-6-3436,1 1 22,-2-3-56,-1-1 6,0 0 22,-2 0 0,2-2 28,-2 1 28,1-1 0,-1 1-56,0-1-185,-1 1-6660,0-1 4106,-2-3-39,-1-2 2806,-3-4 0,4 4 0,-1-1 0</inkml:trace>
  <inkml:trace contextRef="#ctx0" brushRef="#br0" timeOffset="210615">23832 6239 7839,'-1'8'745,"0"-2"-527,1-6 1592,0 0-1620,23-21-33,-13 11 6,18-18 150,-16 14-162,-3 2 12,1-2 117,-1 0-163,-3 4-27,1-3-39,-3 5-6,-1 2-28,0 0-6,-1 2-124,0 0-55,-1 3-693,0 0 1,-1 1 0</inkml:trace>
  <inkml:trace contextRef="#ctx0" brushRef="#br0" timeOffset="210964">24026 5793 8595,'-2'-4'796,"0"1"974,2 3-1669,-9 60-3940,6-38 3875,-2 13 1,1-2 30,4-17 1095,0 0-1100,0-2 618,0 0-647,0-1 12,0-2 5,1-1 2193,0-3-2187,2 0 152,4-1-113,-1-2 73,5-1-106,-5-4-6,3-1 0,2-5-39,-2 1-17,3-5-11,-3 3 5,0 0-16,-1-1-12,1 0 6,-1 0-28,-1 0-34,1 1-61,-2 2-23,-1 0-39,0 1-414,-1 0 173,-1 3-167,-1-1-113,-1 3 0,-1 0 0</inkml:trace>
  <inkml:trace contextRef="#ctx0" brushRef="#br0" timeOffset="211229">24022 5786 3786,'23'36'140,"-1"0"0,1 0 0,8 14 0,-7-9 1126,-17-20-1165,0 1 1299,0 2-1238,4 8-94,-3-7-29,2 7-22,-3-12 745,0-3-841,8 12 1,-8-15 1781,7 9-1859,-11-18 931,0-1-1055,-1-2-84,0-1-173,0 0 167,-1-1 0,0 0 0</inkml:trace>
  <inkml:trace contextRef="#ctx0" brushRef="#br0" timeOffset="211658">24276 5774 9145,'0'-4'1221,"0"1"363,0 3-1337,17 67-180,-10-44-36,2 15 0,2-1 8,-2-17-22,6 3-17,-3-4 6,4-2-12,-7-11 29,4-2-1,-4-2-5,4-3 5,-5-2 17,1-4-5,0-3 39,0-2-34,0-2-11,-2 0 39,0-2 68,0-8-68,-3 6 6,0-6-34,-4 7 106,0-6-77,-1 5 10,-2-5-22,-2 8-6,-2 2 6,0 2 28,-7-3-61,3 5-23,-4-1 11,3 5-11,0 2 0,0 1-56,-4 2 28,4 2-17,-3 1-39,5 2-560,-3 6 163,4-4-1458,-3 6 1939,7-6 0,1-2 0,3-2 0</inkml:trace>
  <inkml:trace contextRef="#ctx0" brushRef="#br3" timeOffset="238980">12248 2022 11008,'-6'-2'-1111,"0"0"598,6 2 182,0 0 1,-5-7 110,2 5 86,-3-5 54,3 6-476,-1 0 489,1 0-1,1-1 180,0 1-11,1-1-6,0 1 219,0 0-303,-1 3 0,1-2 1,-1 4-7,2-3 12,-1 2 5,1-2 12,0 1 5,0 0 6,0-1 11,0 1-6,0 0 46,2 1-52,0 0 1,1 0 6,-1 0 72,1 0-45,0 0 13,0 0-2,-1 0-16,1-1-11,-1 1 5,0-2 6,1 1-1,0-1-10,0 0-12,0 0-10,0-1-1,0 1 17,1 0 5,-1 0 18,1 0-23,-1 0-11,0 0-6,-1 1 0,0-1 0,-1 0 73,1-1 45,-1 1-73,1-1-11,0 1-6,0-1-5,1 0 22,0 0-51,0 0-10,1 1-1,-1 0 0,0 0 29,0 1 27,1 1-39,0 0-5,0 1 16,-1-1-10,0 0 10,0 1-16,1-2 5,-1 1 28,0 0-11,0-1 39,2 0-56,-1 0 6,0 0-6,-1-1-5,0 1 11,-1-1-12,1 1 29,2 1-23,-1 0-5,1 0-34,-1-1 45,0-1-12,-1 2 18,1-2 21,1 1-32,0-1 21,0 2-5,0-1 0,1-1-16,-1 2 5,0-1-12,-1-1 12,0 2-11,0-2-1,-1 1-5,0 0-33,0 0 50,-1 0-12,1-1 6,0 1 17,0-1-22,0 1 11,2-1-6,-1 1 17,0 0-28,0-1 6,1 1-12,-1 0 28,3 1-27,-3-1-6,3 2-6,-4-2 22,1 0-5,0 0 17,0-1 6,0 1 5,1-1-6,0 1 6,1-1 50,0 0-50,1 0 6,-1 0-6,1 0 11,0 1-16,0-1-7,-1 1-4,0-1-18,0 1 23,-1 0-12,1 0 18,-2 1-18,1-1 1,0 0 33,1 1-16,-1 0-12,2 0 11,-4-1-27,1 1 27,0-1 0,0 0-16,0 0 44,1 0-33,0 0-17,1 1-17,-2-1 17,0 0-28,1 1 23,-1-1-1,0 1-22,0-1 17,2 2-6,-1 0 23,2 2 5,-2-2 23,1 1 5,-1-1 45,4 3-56,0-1-56,0 1 28,-1-1 73,2 0-34,-3-2-34,3 2-21,-2-2 16,-1 0-28,1 0 16,0 1 12,-1 0-16,0 0 44,0 0 0,0 0-12,0 0 2,1-1 66,4 4-67,-4-4-29,3 3-32,-5-3 66,2 0-22,0 0 39,0 0-16,1 1-7,0-1 35,4 4-46,-3-3 1,4 2 16,-5-2-38,1 0-40,-1 0 56,6 3 22,-3 0-16,1 1-6,-4-3 5,1 1-16,-2-2-17,1 1 17,-2-1 33,-1-2-22,0 2 101,4 0-129,-3-1 0,2 2 34,-3-2-34,0-1 16,0 1 1,0-1-17,0 1-101,0 0 101,1 0 17,0 0 0,1 0 196,1 3-180,-1-3 7,1 2-63,-2-3 79,1 2-39,-2-2 0,1 0 5,-3 0-44,0 0 44,0 0-111,0 0 89,0 0 33,2 1 1,-1 0 5,1-1-5,-2-1 111,2 1-128,-2-1 0,2 0-17,-2 0-73,-1 0 73,0 0 0,-1 0 0,0 0 0,1-1 22,-1 2-5,1-2 0,0 2-51,1-1 51,0 1-17,0-1 17,1 0 129,1 1-113,-1 0 6,3 2-111,-2-1 55,2 0 17,-4-1 0,1-1-23,-1 1 23,2 0-16,-1 1 32,1 0 7,-1 0-23,1 0 17,0 0 33,1 1-50,0-1 22,1 0 12,1 0 0,0 0-51,0 1 34,0-2-34,-1 2-123,0-1 140,0 1-23,0 0 63,0 0 32,0 0-21,3 2-51,-1-2 73,1 1-57,-2-1 1,-2-1 6,1 0-23,0 0 16,0 0-16,-1-1 17,1 1-34,0-1 34,0 1 0,0-1 5,-1 1 18,1-1-40,-1-1 39,0 1-17,0 0 73,0 0-72,-1 0 16,0 1-17,0-2-44,1 2 22,-1-2 39,1 2-39,1-2 62,0 2-62,0-2 17,-1 2-34,7-1 34,-6 0 22,4 0 62,-6-1-101,-1 0 61,0 0-83,0 0 22,0 0 39,-1 1-39,1-2 39,-1 2-39,0-2 0,0 1 62,0-1-40,0 0-5,0 0 22,-1-1 0,1 0-16,0 1 38,0-1-21,-1 1-24,0-1 7,0 0-6,-1 1 5,1 0-22,-1 0 17,0 0-73,0-1 56,0 1 0,-1-1 17,1 1-34,-1-1 17,0 1 0,0-1 0,1 1 39,-1 0-22,2 1 5,-1-1 1,1 1-1,1 0-22,-1-1-67,2 1 50,-2-1 34,1 2-34,-1-2 34,1 1 28,0-1-23,0 1 0,0-1 18,0 1-18,-1-1 46,3 2-90,-1-1 22,1 1-24,-2-2 70,0 2-46,0-1-46,-1 1 46,0-1-22,1 0 0,-1 1 22,1-1 0,0 0 0,2 1 90,-1-1-68,2 1 18,0 0-40,3 2-17,-1-2 34,1 2 50,-1-2-45,-1 1 23,0-2-6,0 1-39,1 0 0,0-1 45,0 2-23,-1-1-44,1 1 44,-1 0-22,0-1-44,-1 0 44,1 0 22,0 0-22,1 0 45,0 1-45,0-1-23,1 0 68,0 1-67,0-1 44,-1 1 40,1-1 27,0 0-27,-1 0-40,0 0 23,-1-1-67,-1 1 89,3 1-22,-3-1-6,3 0-39,-3 0 45,0-1-45,-1 0 0,0 0 22,0 1-22,1-2 84,-2 1-106,0 1-17,0-2 61,-2 1-22,1-1 17,-1 1 5,0-1-22,0 1-39,1-1 39,-1 1 39,0-1 6,0 0-45,0 1 22,0-1 1,0-1-46,0 2 96,1-2-73,0 1 23,0 1-23,0-1 0,-1 0 22,0 0-67,0 0 68,0-1-1,-1 2-44,1-1-1,1 0 68,0 1 0,0 0 72,-1-2-117,0 1-22,0-1 44,-1 1 1,2 0-23,-1-1 22,0 1-44,0-1-45,-1 1 67,1 1 0,0-1 22,2 1-22,0-1 0,0 1 22,0-1 74,-1 0-119,0 1 46,0 0-74,1-1 124,-2 0-51,2 0-66,-2 1 88,0-1-111,0 1 90,0-1-23,-1 0 22,0 0-95,-1 0 101,1-1-28,-1 1 207,1-1-207,0 1 23,0-1-113,0 0 90,0 0 0,0 1 0,1 0 0,-1 0 0,1-1 0,0 2-28,0-1-39,0 2 89,1-2-22,-1 2 0,0 0 140,1-1-162,-1 1 22,1-1-22,1 0 66,0 0-21,0 0-23,1 0 50,0 0-145,0 0 95,-1-1 0,0 1 45,0-1-135,-1 0 113,0 0-23,0 0 22,2 0-22,-2 0 0,0 1 22,0-1 96,0-1-118,0 2 0,0-1-45,2 1-95,-1 0 163,1 0-1,-1 0-67,0 0 17,0 0 28,-1-1 0,0 0 168,1 1-168,-2-1 45,1 0-45,-2-1 0,0 1 45,-1-1 72,1 0-189,-1 0 167,0 0-95,1 1 22,-1-1-22,0 1 0,1-1-22,-1 1 22,1-1 22,0 2 28,0-2-5,0 1-90,-1-1 68,1 1-23,0 0 22,-1 0-44,1-1 89,0 0-112,-1 0 0,1 1-5,-1 0 50,1 0-22,0 1 44,0-1 0,0-1 6,0 2 17,0-1-90,2 2 68,0-2-74,1 1 102,-1 0-124,1 0 6,-2 0 17,1 0-85,-1 0 85,1 1 50,-1-2-23,1 2 46,-1-1 27,3 2-5,-1-2-23,2 2-22,-2-3 0,1 2 23,2 0-68,-2-1 23,4 1-29,-3 0 79,-1-1-28,-1 0 0,-2 0 23,-1-2-23,1 1 22,-1 0-22,0 0-45,3 1 45,-2-1 0,2 0 23,-2 0-1,0 0-22,-1 0 0,0 0 0,1 1 0,-1-1 0,1 0 0,0 0 0,-1 0 0,1 1 0,-1-1-45,1-1 68,0 1-1,-1 1-22,1-1 0,-2 1-22,2-1-1,-2 1 23,1 0 23,1-1-1,0 2-22,0-2 22,0 1 1,0 0-23,0 0-23,1 0 46,0-1-23,-1 0-23,1 0 46,-1 1-68,0 0 45,1 0-45,-1 0 45,-1 1-28,1-1 28,0 1 28,0-1 17,3 2 0,1 2-90,0 0 45,0 0-22,-3-3-29,0 1 29,0-1 22,0-1 22,0 1-22,-1 0 28,2 1-56,-1 0 28,0-1 28,0 0-28,1-1 45,0 1-23,0 0 23,2-1-67,0 1 44,1-1-22,0 0-22,-1 1 22,0-1-23,0 0 23,-1 1-67,0-1 17,3 3 167,-3-2-49,3 2-41,-4-3-54,2 1 4,-2-2 46,2 2-23,-2-2 0,0 1 27,0-1-144,1 1 95,-1 0-1,0 0 23,-1-1 45,0 1-23,-1 0 1,-1-1-23,1 1 72,1 0-72,0 0 0,1 1-27,-1-1 27,0 0-23,0 1-44,3 1 67,0-1-22,3 2-1,-2-2 23,1 1 0,0 0 45,0 0-45,1 0 162,-2-1-162,1 1-45,-1-1 45,0 1-50,-1-1 73,4 2 4,-3-2-99,4 1 72,-3-1-23,0 0 46,2 2-23,-3-2 0,2 1 0,-4-1 140,0-1-163,0 0 46,-2 0-23,1-1-23,-1 1 1,-1 0-1,0-1-94,0 1 117,-1 0 0,1-1 0,-2 1 67,1-1-44,-1 0-23,1 0 117,1 0-117,0 0 0,1 0-45,-1-1 45,0 1 0,0-1 0,-1 0-140,1 1 118,-1-1 22,1 0 0,-1 0 67,1 0-44,0 0-23,0 1 0,0 0 95,1 0-95,0 1 22,1-1-22,0 0-45,1 0 45,1 1 0,4 0-117,-1 0 94,2-1 46,-3 1-68,-2-1 90,1 0 0,-2 0-45,0 0 0,0 0 72,0 0-72,0 0 23,0 0-1,1 0-112,-1 0 63,0 0 54,1 1-27,-1 0-72,1 0 72,0-1 0,0 1-45,1 0 90,0 1-45,1-1 0,0 0 117,5 2-94,-3-2-23,2 2-23,-4-2 23,1 1-22,-1-1 44,1 1-22,0 0-117,-1-1 72,5 1 45,-5-1 45,4 1 0,-4-1-45,4 1 72,-2-1-49,2 1-1,-4 0 0,0-1 6,0 0-56,-1 0 56,-1 0-28,-1 0-117,1 0 139,-2 0-44,4 1 44,-1 0-22,2 0 140,-2-1-117,-2 0-1,-1 0-67,-1 0 45,1 0 0,-2-1 0,1 0 23,-1 0-46,0 0-22,0 0 17,0 0-39,0-1 90,1 2-1,1-2 118,-1 1-140,1 1 0,-2-2-67,1 1-123,1 1 122,0-1 68,0 2-44,0-2 44,0 1 0,1 0-23,0-1 90,12 5-44,-3-3-23,6 3 22,4-1-3414,-11-3 3370,7 2-23,-9-2 23,-1 1-1,1-2 23,-1 2 0,0-2 45,4 2 0,-2-1 3302,6 1-3369,-7 0 44,3 0 68,-5-1-63,1 0 18,4 2-67,-3-1 22,5 2 22,-6-2-44,0 0 22,1 0-23,-1 0 23,5 1 0,-4 0 0,4 0 45,-5-2-45,-1 1 45,0-1-67,-1 1-1,0 0 23,0-1-22,9 4-3303,0-2 3303,2 1 44,-5-1-44,-8-3-1,2 1 46,-1-1-1,0 1-44,0 0 44,1 0-22,-1 0 3442,0 0-3559,4 0 67,-3 0-62,2 0 112,-3 0 0,-2 0 22,1-1-44,0 1-1,0 0 23,1-1-28,0 0 56,0-1-78,0 2 100,1-1-50,1 2 0,0-2 23,0 1-46,0 0-5,1-1 6,0 1-23,0-1 45,1 1-22,-1-1 44,0 1 23,1-1-90,3 2 23,-3-2-74,4 1 119,0-1 27,2 1-50,-1-1 0,0 1-28,-5-1 56,1 0-28,5 0-50,-4 0 72,9 0-44,-10 1 44,3-2-111,-5 1 133,5 0-44,-5 0-67,4 0 90,-6-1-23,1 1-23,0 0 186,0-1-186,-1 0 23,1 1 0,-1-1-28,1 0 56,-2 0-28,2 0-28,-2 0-17,1 0 45,-2 2 23,1-2-1,0 1-67,2 0 45,-1 0 23,1-1-23,-3 1-23,-1-1 68,1 1-17,-1-1 202,0 0-135,1 0-95,-1 1 45,1-1-230,-1 1 185,1-1 0,0 1 0,4 1-73,0-1 101,1 0-5,0 1-1,-4-2-67,0 0-5,0 1 167,1-1-139,0 1 44,1-1 1,0 1-163,11-1 140,-8 1-45,8 0 23,-9 0 44,1-1-22,-1 1 140,1 0-140,0 0 22,1 0-44,-1 0 0,2 1-1,-1-1-5,1 1 6,0 0-23,0 1 45,-1-1 0,1 0 0,-1 0-118,-1 0 118,7 1 0,-6-1 118,5 0-118,-7-1 0,0 1 0,-2-1 0,1 0 22,0 0 1,-2 0-46,0 0 46,0 1-23,-1-1-23,0 0 96,0 0-168,0 0 73,-1 0 44,1-1-22,-1 1 118,3-1-96,-2 0-22,2 0 90,-4 0-90,-1 0 0,0 0 27,-1 0-122,-1 0 118,0-1-1,0 1-22,0-1 23,-1 1-23,0-1 0,-1 0 27,1 0-4,-1 0-23,0-1-23,0 2 46,0-1-23,0 1-23,1-1-4,1 1 27,-2-1 0,3 1-68,-3-1 91,1 1-23,0 0 22,-1-1 28,1 1-50,1 0-50,-1-1 73,1 1-68,-2-1 45,1 1-45,0-1 45,0 1-95,2 0 117,-1 0-67,2 0 45,-2 0 96,0-1-119,0 1 68,1 0-67,0 0 22,-1 0 22,1-1 0,0 1-44,-1 0 22,0 0-45,2 0 90,-2 0-90,2 1 45,-2-2-28,-1 1 56,1 0-5,0-1-46,0 1 23,1 0-28,-1 0 28,1 0 0,0 0-22,1 0 22,0 0 0,1 0 0,0 0 0,0 0-23,6 0 46,-3 0-1,6 0 6,-7 0-28,0 0-28,0 0 6,0 0 44,-1 0-44,1 0 44,-1 0 6,2 0-56,-2 0 6,2 0 22,-1 0-23,1 0 1,0 0 22,1 0 22,-2 0-44,1 0 67,-1 0-45,1 0 0,-1 0 50,0 0-100,0 0 5,0 0 23,0 0 44,0 0-44,0 0-29,8 0 79,2 0 62,5-1-135,4 0-28,9 0 101,-9 0-5,4 0-1,-18 1-67,-3 0 45,-1 0 45,0 0 0,0 0 28,0 0-29,0 2-66,0-2-23,0 1 45,0 1-50,0-2 5,1 1 0,-1 0 17,0 0 28,-1 0 73,4-1-73,-4 1-22,3-1 89,-4 1-90,-1-1 23,0 0 23,1 0-68,-2 0 23,0 0 22,1 0-23,-1 0-5,-1 0 56,1 0-5,0 1-1,-1-1-22,0 1 0,0 0 0,0-1 95,1 0-95,-2 0 0,2 0-28,-2 0-17,0 0 23,1 0 67,-1 0-90,1 0 45,-1 0 0,0 0 0,0 0 0,-1 0 0,2 0-22,-1 0 66,-1 0-66,0 0 0,1 0 22,-2 0 0,1 0 22,0 0 0,0 0 1,0 0-141,1 0 118,-1 0-22,1 0 44,-1 0 73,0 0-72,0 0-46,0 0 46,1 0-68,0-1 45,0 1 0,0 0 0,2 0 0,-1 0 0,1 0-118,0 0 96,-1 0 0,2 0 139,-1 0-117,-2 0 0,2 0 112,2 0-61,-1 0-51,2 0 22,-1 1-162,-1 0 95,6 0 45,-3 0-28,3 0 56,-2 0-28,0 0-28,0 0-17,0 1 45,0-1 0,1 2 0,0-2 163,1 1-163,1 0 0,0 0 50,1 0-100,0 0 50,1 0 22,0 1-89,7 1 67,-4-1-73,5 1-16,-7-1 66,0 0-50,5 1 73,-4-1 73,4 0-50,-7-1-23,1 0 22,-3-1 45,1 2-67,3-1-22,-4 1-208,3-1 230,-6 0-22,0-1-6,-1 1 190,0 0-162,-1-1 28,-1 1-5,0 0-23,-1 0 0,2-1 0,-2 1 0,2-1 0,-3 0 0,1 0-118,2 1 118,-1-1 0,2 1-22,-2-2 66,0 2-44,0-1-22,0 0 229,4 1-179,-3 0-56,4 0 56,-4 0-123,2 1 95,-1-1 22,2 0 1,-1 1-46,2 0 23,0 0-22,0 0 0,2 1-74,0 0 119,7 1-23,-5-1 140,6 1-118,-7-1-44,1 1 44,-1-2-44,1 2 44,0-1-22,-1 0-22,1 1-96,-1-2 169,-1 0-74,1 1 68,5 1-67,-4-1 22,4 1 0,-1 1 0,-4-1-23,8 3 46,-9-3-119,9 3 96,-10-2-89,4 0 89,-5-1-28,-1-2 28,3 3-23,-4-3 23,2 2 0,-4-2 0,-1 0 23,-1-1-23,1 1 28,-1-1-28,1 0 0,0 1 0,0-1-28,0 0 28,0 1 0,1-1-23,0 1 23,1-2-22,-1 2 22,1-1 0,-2-1 0,2 2 73,-1-2-101,1 1 28,4 1 0,-2 0 0,2 0 0,-2 0-23,-1 0 1,1 0 44,6 2-22,-3-1-67,6 3 17,-4-3 78,0 1-28,2 2 67,0-2-22,1 2-45,1-1 0,1 1 28,0 0-28,0 0 45,1 1-1,1-1-44,-1 1-22,0-1 0,1 0 22,1 1-455,-1-1 455,1-1 28,0 1-28,0 0 45,1 1-45,-1-1-23,0 0 23,0 2 45,23 8-112,-17-6-859,17 6 948,-22-8-423,-2 0 379,1 0-6,-1 0 28,-1 0 0,1 0 50,-2 0-27,1 0-46,0 0 23,-1 1 0,-1-1 23,1 0-23,7 3 22,-6-2 269,14 7-313,-14-6 823,5 2-891,-9-4 180,-1 0 314,-1-1-404,0 0 28,-2 0-79,0-1 29,0-1 22,-2 1 0,5 2 22,-5-2 1,3 2 5,-5-3-28,1 0 0,-2 0-28,2-1 28,-2 1 28,1 0-56,-1 0 56,0 0-79,-1-1 29,0 0 44,1-1-44,-2 0 44,0 0-111,-1 0 72,0 1-5,-1-1 44,0-1-22,-1 1 0,1-1 0,0 3 39,0-2-39,1 0 0,-1 0-22,-1-1 44,1 1-22,0-1 23,0 2-1,0-2-89,1 1 50,0-1 17,0 1 0,-1-1 0,0 0 0,0 1 17,0-2 95,1 2-135,-2-1 23,2 0 0,-3 0 0,1 0 23,-1-1-46,2 2 46,-1-1-68,2 1 90,2 2-17,0-1-101,1 2 51,-1-2-1,0 1-16,1 0 218,0 0-179,0 1 0,0 0 23,-1 0-46,1 0 23,-1-1 0,1 2 0,2-1-50,-1 1 50,2 0 50,-1-1-50,1 2-117,0 0-96,7 4 101,-5-3 112,5 4 0,-4-4-23,-1 0 46,1 0 44,0 1-67,6 5-22,-5-3-68,5 4 112,-7-5 1,1 0-1,0 0 23,-1 0 61,7 6-61,-5-4-90,11 9 23,-10-9 0,5 3 44,-7-4-22,1-1-22,-2 0 5,1 0-6,0 0 1,-2-1 22,0 1 0,-1 0 0,-1-1 22,0 0-22,-1 0 23,0 1 16,1 0-61,0 0 44,1 0-84,-1 1 40,5 4-23,-3-4 45,2 4 0,-4-5-22,-1 0-1,0-1 46,-1 1-1,0-2 1,4 6-46,-3-5 68,2 4-67,-3-5 22,-1-1 22,1 1-22,-1-2 0,2 1 0,-2 0-67,1 0-40,4 4 40,-2-4 90,2 4-1,-3-5-22,0 1 0,1 0-45,0-1 0,4 5 45,-3-4 0,2 4-16,-4-5 16,-1 1 0,1 0 16,-1-1-55,-1 1 39,1-2 0,0 1 0,0 0 39,8 9-39,-6-7 0,9 12 0,-9-12-39,2 4-28,-5-5 22,1 1 45,0-1 45,0 0 151,2 3-196,-2-3 45,2 3-45,-3-5 0,3 3 0,-3-2 22,4 3-22,-4-3 17,2 0-56,0 0-96,0 0 119,0 0-7,0 0 23,-1 1 0,0-2 0,-2 1 0,1 0 0,-1-1 129,0 1-129,2 3 0,-2-2-90,3 3 113,-3-3-1,1 0-22,1 0-61,4 4 38,-2-3 23,3 2-22,-2-4 22,-1 1 22,1-1 17,-1 2 135,4 2-174,-5-2-17,3 2-50,-5-3 22,0-2 45,1 1-106,1 3 151,-2-1-29,3 2 74,4 5-157,-6-6 5,6 5 101,-5-8-78,-1 0 39,3 1 23,-1 0-7,1 0-16,1 0 0,0 1 0,-1-1-151,1 1 174,-1-1-46,1 1 23,-2-1 112,1 1-134,0-1 22,0 1 0,-1 0 45,2 0-29,3 4-16,-3-2 0,7 6 23,-8-6-23,4 2-62,-3-5-3330,0 0 3392,0 0 0,0 0 0,0 1-22,-1-2-1,0 1 23,0-1 129,1 3 3241,3 5-3348,0 0-67,0 1 29,-5-7-7,-2 1-22,-2-4 23,1 0 44,0 1-22,0-1 0,1 0 23,0 0-46,4 2 68,-3-2-22,2 3-46,-3-4 23,-1 0-22,2 1 22,-1-2 22,0 2-22,-2-2 0,-1 0 0,5 2 0,-4-1 0,4 2 23,-3-2-23,0 0 16,1 0 29,-1 0-90,1 0 45,-1 1-39,0-1-6,-1 0 68,0 0-1,1 0-22,-1 1-45,0 0 68,0 0-46,-1-1 68,5 3-45,-3-2 0,3 2-45,-3-3 90,1 0-90,0 0 90,0 0-45,1 0-45,-1-1 45,4 4-44,1-2 88,3 4 1,-4-4-45,0 0-45,-3-1 68,-1-1-46,1 0 23,-1 1 23,1 0-46,-1 0 23,1-1 23,-2 1-46,1-1 23,0 0 45,0 0-90,0-1 68,-1 1-1,0-1-67,0 0 45,0 0 0,-1-1 0,1 1 23,-1 0-1,0-1-22,4 3 0,-3-2 0,2 1 39,1-1-16,0 1 44,0-2-67,-1 1-22,-4-1-1,1-1 23,-1 1-45,0-1 45,0 0-39,2 3 78,-1-2-78,0 2 39,-1-1 62,3 0-17,-3 0-23,2-1-22,-3 0 0,1 0 0,0-1-45,-1 0 23,1 1 44,-1 0-44,1-1 44,0 2-44,0-1-1,1 1 23,0 1 23,1 0-1,0 0-22,0 0 23,3 2 21,-2-1-66,3 1-45,-1 1 28,-3-2 39,2 1 16,-3-2-3447,2 2 3431,-2-3 39,1 3 29,-2-4-1,1 1-67,0 0-23,0 0-21,2 1 3542,0 0-3476,1-1 23,-1 1-45,2 0-67,-3 0 50,2 0 34,-2 0 5,0-2-44,0 1 44,-2 0-44,0-1 67,0-1-23,-2 1-22,1-2 45,-2 1-90,1-1 174,1 1-168,1 0 39,-1 0 17,0 1-17,-1-2 44,0 1-105,-1-1 61,0 0 39,-1-1 6,1 1-23,-1-1 62,0 0 6,1 0-17,0 0-73,-1 0 0,1 0 67,-1 0-157,1 0-5,-1 0-751,0-1-1904,-1-1-1019,-5 1 951,0 1-296,-4 0 3114,3 0 0,3 0 0,1 0 0</inkml:trace>
  <inkml:trace contextRef="#ctx0" brushRef="#br3" timeOffset="257758">2586 14020 8046,'-11'-5'280,"4"0"-145,6 5 806,1-1-873,-1 4 10,1-2 6,1 4 17,0-4 11,2 2 11,0-2-5,0 1 10,2 0 91,2 0-130,-1 0-5,3 1 0,-2 0-11,-1 0 6,1 1-1,-1-1 0,0 1-5,1 0 78,3 2-83,-2-2 4,3 3-4,-3-3-12,1 1 5,-1 1 6,2 0-16,-1-1-6,1 2 11,0 0-12,1 1-4,2 1-7,-1 0 12,2 0-23,0 1 12,2 0-6,0 1-11,1 0-3392,0 0 3391,1-1-370,1 0 387,0 1-10,1-1-1,1 0 40,9 6-29,-6-3 24,7 5-23,-7-6-6,0 2-6,1 0 11,0 0 1,2 1 3194,-1 1-3178,3-1 29,13 8 84,-9-6-107,11 5-16,-13-6-12,1-2 16,1 2-16,0-2 12,0 1-24,1-1-4,-1 0 21,0 0 6,-1 0 6,0 1-17,-1 0 0,-1 0-11,-1 1 11,0-2 17,-2 2 39,12 5-11,-9-4-6,8 4-6,-13-6 18,8 4-63,-8-5-4,5 3 32,-11-4 1,-1-3-6,-2 2-16,0-2-12,-1 1 23,-1-1 38,3 2-49,-5-2-1,3 1 1,-7-4 5,0 0-6,-1 0 451,0-1-462,-2 0-22,0-1 78,-2-1-78,0 0 22,-1-2 0,0 0 1,-1-1 2262,0 1-2241,1-4-33,-1 2 0,1-3 0,1 2 79,-1 0-113,1-1 34,0 1-17,0 0 17,1-1 0,0 2 0,0-1-95,2 0 112,-1 1 0,3-1-17,-1 1 33,2-2-33,2 0 0,2-1 28,2 0 23,1 0-85,3 0 17,1-1-44,13 1 61,-6-1 17,10 1-1,-9 1 12,0-1-11,3 0 17,0 0-1,1-1-919,1-1 886,2 0 11,3-1 6,0-1 78,3 0-109,-10 1 0,0-1-2,17-4 16,-17 4 0,1 0-979,12-4 996,0 1-34,1 0-16,-2 0 49,-12 4 1,1 0 45,15-4-45,-17 5 0,0-1 16,11-1-16,-3 0 0,0 0 145,0 0-123,-2 2 12,-1-1 22,0 2-73,-3-1-602,-1 2 624,-1 1-238,-2-1 199,-3 1 743,7 0-693,-11 1 7,5 0-24,-12 1-32,-3 0 1036,4 3-1037,-8-1 761,2 1-728,-8 0 289,0-2-338,0 1 66,-1 0 2231,1-1-2180,1 0-84,-2-1 44,2 0 1,0 0 2577,-1 0-2673,-2 4 124,1-1-23,-1 4-22,2-3 23,2 1-102,-1 1 51,1 0 0,0 2 0,0-2 129,1 3-129,1-1 0,0 1-229,3 9 229,-1-3 0,3 7 128,1 6-156,-1-5-396,2 9 424,-3-7 28,1 0 0,6 13 45,-3-8-124,6 11 1,3 3 22,-4-8-73,7 11 50,-11-22 1,0 0-51,8 14-738,-8-13 0,1-1 839,5 12 0,-1 1 61,-6-10 1,0 1-84,7 16 33,-8-15 0,1 0-903,4 12 892,0 2-2323,0-1 2272,0-1 51,-5-12 0,1-1-396,6 15 407,-7-16 1,1 0-85,4 11 45,-1-1 28,2 1 50,-3 0 1,1 1 758,-1 1-834,-5-12 0,0 2 25,4 14-108,-4-14 1,-2-1 129,2 11-72,0 0 2245,-1 0-2268,1-1 73,3 15 387,-4-16-437,4 12-52,-5-19 153,0 0 0,0-1-51,0 0-51,-2-1 79,1-1 301,-1-2-178,0-2-22,1-2-129,-1-3-78,1-1 1453,0-3-1324,4 5 154,-4-6-255,1 4 662,-1-6-460,0 4-137,-1-5 13,1 2-6,-3-6 6,0-1 23,-1-2-102,1 0 1,-3-2 0,2-1 100,-2 0 1081,0-2-1209,-2-3 78,0 2 50,0-3 314,0 4-151,1-1-107,-2 1-55,1-2 83,-1 1-162,1 0 112,0 0-190,0-1-1,1 1 79,-1-1-291,1 1-840,0 0 481,-1-2-448,1 1-593,-1-2-3737,0-3 2023,1-1-118,-1-2 3551,0 3 0,1 3 0,0 2 0</inkml:trace>
  <inkml:trace contextRef="#ctx0" brushRef="#br3" timeOffset="267135">2626 14072 5851,'-11'-7'196,"2"1"-123,9 6 622,0 0-684,-8-2 0,5 2-11,-6-3 11,9 3 258,-1 0-207,-1 0-6,0 0-6,-1 1 0,1 0-22,0 0 11,0 0-5,0 0-6,0 0-6,0 1 6,0-1 0,1 0-5,0 0 2666,0 0-2555,2 1-100,0-1-6,1 0 33,1-1-10,-1 0 5,1 1 11,1 0-6,-1 1 12,1-1 0,-1 2-6,1-2 0,-1 2 23,1-1-6,0 1 6,0 0-18,-1 0 7,0-1 16,1 0 34,-1 0 33,0 0 129,3 0-105,-1 0-7,1-1 11,-1-1 12,-1 1-12,2-1-33,-2 0-6,1 0 12,-1 0-46,1 0-33,-2 0-28,0 0 6,0 0 5,0 0-39,0 2 28,-1-1-33,1 2-12,-1-1 34,0 1 16,0-1-27,1 1 55,1 1-27,0-1 0,0 2-12,-1-3 23,1 1-12,-1 0 12,1-1 17,0 2-17,0 0 5,0 1 68,1 3-62,-1-2-45,1 3 17,-1-3 5,0-1-33,0 0 56,1 0-16,0-1 4,0 0-15,0 0 16,1 0 0,-1-1 5,1 1 40,-1-1-74,0 1-10,0-1 11,0 1 22,0-1-5,0 1 5,1 0-6,0-1-10,0 0 27,0 0 34,1-1-28,-1 0 23,1 0-18,-1-1 1,0 0-1,0 1 23,-1-1-39,1-1-39,0 1-1,0 0 23,-1 0-39,1 1 0,-1-1 5,1 0-5,-1 1-17,0-1 34,0 1 22,0-1-23,1 2 7,-2-1-24,1 0 40,-1 0 6,1 0-6,0-1-34,-1 2-5,1-1-17,0 0 23,-1 1-3376,4 1 3370,-3-1 44,2 1 18,-3-1-57,1-2-5,-1 2 28,0-2-29,1 2 3533,3 0-3487,-2-1-40,2 1-5,-2-2-17,0 1 78,2 0-55,-1-1-6,2 2-57,-4-1 63,1 0-6,0 0-17,-1 0 44,1 0 35,-1 1-40,0-1 0,0 0-16,0 1-68,0-1 45,0 1 45,0 0-23,-1-1 0,0 1-22,1-1-89,-1 1 72,1-1 34,0 0 5,-1 1 85,0-1-63,0 0 24,0 1-28,0-1-18,1 0 23,0-1-23,-1 1 23,1-1-6,-1 0-16,1 1-23,-1-1 22,0 0-84,0 0 79,0 0 28,0 1-23,0-1 107,2 2-84,-2-1 22,2 0 17,-2-1 6,0 0-51,-1 0 6,0-1-45,0 1 45,0 0-68,1 0 46,-1-1-23,0 1 0,0 0 61,0 0-61,0 1 0,0-1 0,0 0 45,0 1 50,0 1 68,0-1-96,4 2-134,-2-2 134,2 2-67,-2-2 0,1 0 0,-1 0 50,7 2-27,-5-2 94,7 2-72,-8-3 95,1 1-118,-2-1 1,0 0-1,4 2-44,-4-2 22,4 2-118,-5-1 146,-1-1-56,2 1 28,-2-1 190,0 1-218,0-1 101,1 1-73,-1 0 0,1 0 45,-1-1-45,-1 1 50,3 1-5,-2-1-90,2 1-190,-2-1 235,1 0 23,-1 0 139,2-1-162,-1 2 50,1-1-5,-2-1 45,0 1-62,0-1 17,-1 1-1,0-1-44,1 1 51,-1-1-74,1 1-49,1 0 72,-1-1 44,4 1 7,-3-1-1,2 0 1,-2 0-7,0 1 180,0-2-224,-1 1 124,3 0-175,-3 1 102,2 0-29,-1 0-44,-1 0-51,0 0 95,0-1-22,1 2-22,0-2 72,0 1-27,1 0 27,-1 0 96,1 0-146,-1-1-23,-1 0-5,1 1-45,1 0 51,-1 0 72,0 1-50,0-1-100,0 1 100,0-2 0,0 2-51,-1-1 79,1 1-28,0-1 23,0 1 27,-1 0 0,1 0-5,2 0-17,-2 0 45,2 0-123,3 1-1,-3-1 102,3 1-51,-4-2 0,1 0-51,-1 0 51,0 0 0,-1-1 51,1 1-1,0-1-28,3 1 6,-2 0-5,2 0 50,-2-1-96,0 1 23,0-1 0,0 1 51,1-1-51,-2 1 0,1 0-51,0 0 51,-1 0 51,2 2-1,-1-2-100,0 3 100,-1-2-5,0 0-16,0 0-7,3 1-22,-2-2 50,3 2-50,-3-2-22,0 0-6,0 1-23,-1-1 102,1 0-1,-1 0-50,2 2 0,-1-3 101,3 3-28,-4-2-51,2 0 6,-2 1 0,0-2-28,-1 1 51,1 0-79,1-1 78,-1 0-22,1 1 0,0-2 45,-1 1-95,0-1 44,0 1-44,0 0 44,-1 0 56,0 1-50,0-1-28,-1 2 23,1-2 5,-1 1-28,0-1 50,1 2-72,-1-2-6,0 1 28,1 0 28,0 0 22,1 0-27,-1 0-46,0 0 74,0-1-1,1 1-22,-1-1-28,1 1 50,1 0-22,-1-1 23,1 2-29,-2-2-44,0 1-29,-1 0 152,1-1-129,-1 0 56,1 1 0,1-1 73,0 1-101,0-1 22,0 1 6,-1-1 0,0 1 45,0-1 56,3 1-151,-1-2-6,1 1-23,-1-1 152,-1 0-101,2 2 28,-1-2-106,0 1 128,-2 1-22,1-1 22,-2 0-50,1 0 28,0 0-28,0 0 0,0 1 101,0-2-101,0 1 28,1 0 28,0-1-33,0 0-46,1 0-33,2 0 28,-1 1 84,1-1-5,-2 1 33,-1-1-191,0 2 130,0-1-46,0 1 46,0-1 61,-1 2-112,0 0 28,6 1 28,-5 0-84,4 0 56,-4-2-28,1-1 56,0 1 28,0 0-56,0 0-56,-1-1 162,5 3-134,-4-3 6,3 3-34,-3-3 296,-2 1-240,1 1-28,-2-2-22,1 1-56,0-1 128,2 0 34,-1 0-56,1-1 50,0 1 6,-1-1-5,0 0-51,0 0-28,0 0-23,0 0 51,0 0 135,0 0-135,0 0 0,0 0 0,1 0 0,-1 1 22,-2-1-179,1 1 208,-1-1 5,1 1-28,0-1 22,-1 1-50,1-1-50,-1 1 50,1-1 106,0 0-162,-1 0 84,0 0-84,1 1 140,1-1-33,-1 0-264,1 1 291,-2-2-50,0 2 28,0-1-33,-1 0-46,0 1 46,1-1-23,-1 1 162,1-1-190,0 0-22,-1 0-6,1 0 56,-1 0 56,3 0-56,-2 0-84,1 0 61,-1 0 74,-1 0 5,1 0-112,0 0 56,0 0-28,0 0 56,-1 0 156,1-1-206,0 1 22,0-1-28,0 1 0,0 0 56,0 0-56,1 0-78,0-1 212,2 0-106,-1 0 0,1 0 0,-2 1 134,-1-1-190,-1 1 56,0 0-22,-1 0 44,0 0-22,2 0-184,-1 0 240,1-1 22,-1 1-28,0-1-72,0 1-6,0 0 28,0-1 0,1 1 106,-1-1-106,1 0-56,-1 1 6,1 0-28,-1 0 50,1 0 56,-1 0-6,2 0 34,-1 0-56,0 0 0,0-1 28,-1 1-56,1 0 78,-1-1-22,1 1 79,0-1-135,0 1 5,0-1-33,1 1 6,-1-2 50,0 2 22,0 0-44,0 0-34,0 0 56,0 0 28,0 0 0,-1 0-56,0 0 28,0 0 0,1 0 134,0 0-162,0 0 0,-1 0 28,1 0 0,-1 0-28,2 0-22,-1 1-6,0 1 112,1 0-56,-1-1-28,3 2 28,-3-1 134,3 1-162,-1-2-22,0 0 50,1 1 0,-3 0-28,1-1 56,-1 0-84,1 1 84,-1-1 22,0 0-72,1 0 44,0 0-22,0-1 0,0 2 56,1-1-28,-1 0-112,5 0 84,-4 0 0,3 1-22,-4-1-34,0 0 6,0 1 100,0-1-22,0 0-28,0 0 28,-1-1-6,4 1 34,-3-1-5,2 0-51,-3 2-51,2-2-5,-1 0 34,-1 1-6,1-1 28,0 1-56,0 0 6,0 0 78,0 0 50,2 0-78,-1 0 0,3 0 28,-3 0 22,2-1-78,-2 0 6,-1 0 22,1 0-56,-1 0 56,0 0-28,0 0 6,-1 0-6,0 0 56,0 0 22,1 0-50,-2 1 56,2 0-34,-2 0 34,1-1-28,0 0-112,0 0 84,0 0-50,0 0 22,0 0 84,0 1-84,0-1 0,1 0 0,-1 0-22,1 0 78,-1 0-84,1 1 56,-1-1 78,0 1-22,1-1 50,-1 0-106,-1 0-106,2 0 78,-1 0-22,1 0 50,-1 1-28,0-1 0,0 0 28,1 0 28,0 0-56,1 1 84,-2-1-56,3 0 0,-1 0 78,-1 0-28,1 0 6,-1 0-56,-1 0-56,2 0-22,-2 0 50,1 0-22,-1 0-29,0 0 79,0 0 23,1 0-23,0 0 84,1 0-34,0 0-50,0 0 28,-1 0 22,1 0-72,-1 0 44,1 0-72,2 0 100,-1 1-100,1 0 22,-2 0-78,-1 0 27,0 1 51,1 0 28,-1 1 135,0-1-85,0 1-22,0-1 0,1 1 0,-1 0-56,4 0 0,-1-1-22,1 0 72,-1 0-44,-1-1-141,4 0 135,-3 0 28,2 0 0,-3 0 56,-1 0-84,1 0 84,1 1-84,-2-1 56,2 1-56,-4-1 56,1 0-28,0 1 107,0-1-163,1 0 5,3 1-83,-2-2 134,6 2 50,-6-2 34,3 1-33,-3-1 189,3 1-296,-4 0 84,2 0-28,-3 1-212,0-2 55,7 4 263,-2-2 1,3 2 21,-3-1-72,-4-2 51,0 0-107,0 0-28,0 1 106,1-1-50,-1 1 0,1 0-28,-2 0-56,1 0-207,-1 0 263,1-1-28,1 1 213,-1-1-208,1 1 74,-2-1-51,0 0 56,0-1-56,0 1-28,0 0 78,0-1-128,0 2 106,1-2 0,-2 1-191,3 1 135,-2-1-22,2 2 50,-1-2 0,0 0 263,2 1-285,-2-1 44,2 0 6,-3 0-185,0 0 180,-1 0 5,1 0-56,0-1-51,-1 2 29,1-2-6,-1 1 28,1 1 28,0-1 0,0-1 84,1 1 73,-2 0-185,1 0 28,0 1 0,-1-1 28,1 1-79,-2-1 51,1 0-134,-1 1 134,1-1 0,0-1-28,-1 2 56,1-2-28,0 2 50,1 0 34,0 0-61,1 1 5,2-1 50,-2 1-78,3 0-50,-2-1 50,-1 0-163,0-1 191,0 2-28,0-2 0,0 1 28,2 0 0,-3 0-28,3 1 0,-3-1-28,0 0 56,0 0 51,2 1-29,-3-1-72,3 2-6,-3-3-28,1 1 5,-1 0 23,1 0 0,0 0-22,0 0 50,0 0 28,-1 0-6,1 0 62,-1 1-112,0-1 28,0 2 0,0-2 51,0 2-23,-1-1-56,2 0 28,-1 0-23,1 1 46,0-2-46,-1 1-5,1-1-50,0 1 50,-1-1 28,1 1 0,0-1 50,0 0-50,-2 1 28,2-1 0,-2 1 23,1 0-51,-1 0 0,1-1 28,0 2-107,0-2 107,0 1-56,1 0-50,0-1 50,0 1 28,0-1 50,1 0 6,-1 1-56,0-1 0,0 0 51,1 2 55,0-1-128,2 3-6,-3-3-28,1 2 84,-2-2-56,0 0 5,1 0 23,-1 0 0,1 0 23,0-1 5,-1 1 50,0-1-128,0 1 78,0 0-6,-1 0-22,0-1 0,0 1-22,1 0-6,-1 0 0,0 1 84,-1 0-84,1 0 28,0 1-56,0-1 56,0 0 0,1 0-51,-1 0 102,2 1-130,0-1 51,0 1-22,0-1-28,1 1 50,0-2 0,0 2 56,0-1 22,0 1-22,0-1-78,0 1 22,0-1-28,-1 1 84,1 0-56,-2-1 28,2 2 0,-1-1-23,-1 0 74,1 0-51,-1 1 0,1-1-28,1 2 56,0-1-28,0 0 56,0 0-34,-1 0-72,0-1 22,0 0-23,0 0 102,0 1-102,0 0 51,0 0-56,0 0-50,0 1 134,-1-1 50,1-1 1,0 1-102,-1 0 46,0 0 5,0-1-28,0 0 78,1 0-207,0 2 129,0-1 0,1 1 0,-3-1 0,1-1-28,1-1 56,-1 1 51,1-1-51,-1 0 22,0 1-207,1-1 157,-1 1 0,0-1 51,0 0-23,1 5-84,-1-5 190,1 4-184,0-3 50,3 4 0,-2-3-135,2 3 135,-4-6 0,0 1 51,2 3-102,-2-3-5,2 3 269,-2-3-235,1 0-6,-1 0 0,0 1-107,0-1 163,0 1 0,4 4 0,-3-4-28,2 3 51,-3-4 5,0 0-112,-1 0 5,1-1 23,0 2 107,0-1-79,0 0 0,1 0-79,0 0 79,-1 0 28,0 0-28,-1 1-84,2 1 112,-1-1 28,2 2 101,-2-3-207,2 3 50,-2-3 0,1 1 22,-1-2-100,0 0-1,-1 1 79,1 0-28,-1 0 84,0 0-112,1 1 84,-1-1 23,2 4-23,-2-4-28,1 2 0,-1-2 0,1-1 56,0 2-84,1-1-28,-1 1 84,1-1-28,-1 0-28,0 2-79,0-2 135,-1-1 28,1 2-5,-1-1-51,0 0-28,0-1-23,0 1 236,1 1-185,0 0 0,1 0-50,-1-1-34,0 0 61,-1 0 46,1 0-46,0 1-111,0-2 212,0 0-22,0 1 23,0-2-79,0 2-28,-1-2-51,1 2 79,-1-2 135,1 1-191,0 0 56,-1 0-51,1 0 23,-1 2 56,1-2-84,-1 1 84,0 0-190,0 0 324,1 1-134,0 0 51,-1 0-135,1-2 56,-1 0 28,1 0 28,-1 2-84,0-2-51,1 1-5,-1 0 84,1-1 0,-1 1 84,2 1-218,-3 0 184,3 0-22,-2 1 28,2 0-33,-1-1-23,1 1 56,-2-2-135,1-1-5,0 1 112,1 0-106,1 2 78,-1-1-79,0 1 23,0-2 84,-1 0 23,0 0 83,-1 0 29,1-1-113,0 0-100,-1 1-6,1-1 56,0 0-51,0 1 51,-1-1 0,1 1-84,0 0 112,-1 0-78,1 0-85,1 2 186,-1-2 55,1 2-50,-2-2 101,1 0-129,0-1-162,1 2 162,0-1-79,1 2 51,-1-3 0,-1 1-190,1 0 167,0 1-5,0-1 28,0 1 79,-1-1-23,0 1-34,0-1-22,0 0 28,2 2-28,-2-3 28,2 3 23,-2-3-180,3 4-56,-2-3 185,3 5-56,-3-5 213,1 2-101,-1-1-28,0-2-28,0 1 78,1 0-78,-2 0-78,1 0-6,-1-1-73,0 0 213,-2-1-6,2 2-100,-1-1-6,0 0 56,0 1 0,0-2 56,0 2 258,0-1-286,1 0 28,-1 1-219,3 0 85,1 2 78,-1-2-28,0 1 28,-2-2 0,1 1-51,-1 0-5,0-1 112,0 0-5,0 0-51,1 1 134,-1-1-106,-1 1-84,1-1 163,-1 1-51,2 0-84,-1-1 56,0 1-325,2 1 274,-2 0-55,2 1 50,-2-2 56,0 1-28,3 4 78,-2-3-106,2 3 79,-3-4 33,0 0 45,2 3-236,0 1-100,-1 0 151,1 0 28,-1-4 6,1 0-34,-1 1 112,1-2-56,-1 2-56,1 0 240,0 0-156,1 0 0,0 0 23,1-1-102,-1 1-5,1 1-22,0-1 28,6 6 72,-4-4-72,3 3-135,-6-5 207,1 0-22,-1-1 0,1 0 319,0 1-291,0 0 51,2 1-158,-3-2-27,3 0 78,-5-2 28,1 0 56,-1 0-28,-1 0-84,0 1 28,0-2-101,0 1 208,0-1-51,0 0 78,-1 0-28,2 2 1,-2-2-51,0 0-28,-1-1-135,-1 0-128,1 0 263,1 0 23,-1 0 33,0 1-135,1 0-5,-1 0 112,0 0-56,0 0 135,-1 0-51,0 0-112,0 0-180,0 1 29,0-1-123,0 2-6,-2-2-129,1 1-297,-1 0-644,1-1-986,-1 0-700,1 0-907,-1-1 3999,0 1 0,1-1 0,0 0 0</inkml:trace>
  <inkml:trace contextRef="#ctx0" brushRef="#br3" timeOffset="274547">1522 16186 5885,'-10'1'532,"2"0"-325,8-1 1400,0 0-1377,-17 1-1,12-1-16,-12 1-22,15 0-28,1 0-34,0 1-6,0 0-17,0 0 247,1 6-241,0-2 118,5 9-124,0-6 0,5 3 18,-1-2-7,2-1 6,1 2 57,1-1 10,2 1 12,2 0 38,1 0-88,2 1 4,2-1 170,11 7-141,-5-4-602,8 4 602,-9-5-45,0-1 6,1-1-6,1 1-11,1-1 11,1 1 0,2 1-6,-1 0 96,16 8-135,-11-5-848,12 5 843,-14-7-18,0 0-60,1 1 49,-2-1-22,1 2-50,-2-2 123,-1 0-67,-1 0 5,0 0 40,-2-1-481,0-1 475,-3 0-11,1-2 11,-2 0-28,0-1 28,-2 0 33,-3-2 23,-1 1-10,-2-1-29,-2 1 434,-2 0-502,0 1-33,-2-2 62,0 2 845,0-1-839,-1 2 547,1 0-564,-2 0-18,0 1 63,0 0-52,0-1 40,0 1 73,0-1-73,0-2 95,1 0-50,-1-1-151,0-1 95,0-1-236,-1 0 90,1 0 57,-1-2-57,-2 1 185,2-1-95,-2 0 89,0 2-89,-1-2 56,0 0-17,-3-1 16,-1-1 690,0 0-560,-2 1-247,1-1 45,-1 0 61,0 1-61,2-1 202,1 0-107,-1-2-33,2 0-1,0 0-83,-1 0 22,0 0 22,0 0 57,0-1-118,0 0-23,1-1 0,0 1 23,0 0 22,0-1 34,1 1-17,0 0 0,1-1 123,1 1-83,2-2 38,1-1-61,2 0-56,3-1-17,0-2 56,2 1-40,1-1-4,-1 1 4,1 0-16,0 1 96,-1 0-24,0 0-16,0 1 0,0 1-56,1 0 96,0 1-24,1 0 24,2 1-57,-1 1 17,1 0 0,-1 1-23,1 0 63,0 0-57,0-1-6,1 1 7,1 0-7,1-1 46,0 0-46,2 1 6,1 0-5,0 0 44,1 0-5,1 0-17,0 0-39,1 1-298,0 0 298,-1 0 78,-1 1 0,-1-1-78,0 2 16,-1-1-16,0 1-22,0-1 44,-2 0-6,1 0 23,-2-1 62,9 0-45,-9-1-17,7 0-17,-11 0-22,1 0 56,-2-1 44,7-2-61,-6 2-22,4-3-17,-8 3 100,-2-1-122,3 0 44,-5 1 276,0 1-259,-5 0 0,0 0 39,-3 0 22,1 0-61,-2 0-61,0 0 22,0 0 335,1 0-413,-1 0 139,1 0-5,0 0 5,0 0-22,0 0 17,2 0 22,-2 0-55,2-1-46,-2 1 6,1-2 95,0 0 0,-1-1 17,2 0-33,-1-1-85,2-1 62,0 0 39,6-8 1,-2 4-40,5-4-40,-5 6 124,3-3-128,-1 3 27,1-2-22,-3 3 55,-1-1-32,3 0-7,0-1 23,3-2 39,0-1 1,3-2 4,1-1-66,1 0 0,0 0 22,1 1 0,-1-1 22,0 2-22,0-1-22,6-3 106,-6 3-486,6-3 380,-8 5 44,2-2-123,0-1 163,2-3-6,2-1-17,0 0-17,1 0-61,0 0 56,0 1 22,-1 1 6,0 0 0,24-15-45,-21 13 0,17-11 0,-26 18-168,-2 0 229,0 2-44,-2 1 28,0 0 22,4-1-50,-5 2-17,1 0 22,-6 3 318,-1 1-429,-2 2 33,-1 0 56,0 1 17,-2 0-34,1 0 73,-1 1-151,0 0 279,-1 0-273,1 1 50,0-1-40,0 0 102,-1 0 16,1 1-22,0 0-34,-1 0 56,1 0-22,0-1-17,0 1-17,0 0 123,0 1-150,0 0 66,0 0-22,0 2-162,1-1 240,-1 2-100,2-1 61,-1 1-39,3 5 45,-1-3-1,2 4-21,-1-4-23,1 1-67,-1 1 44,2 0 68,4 6-23,-3-3-150,10 10 111,-6-9 34,11 12-34,-9-10 73,12 13-73,-12-12 123,6 4-150,-5-7-57,16 11 101,-11-10 0,14 10-79,-15-13 57,0 1 22,2 0 22,8 8-145,-7-5 123,7 6-39,-10-5 61,0-2 57,0 1-141,1-1 23,0-2-17,9 9-6,-6-5-8,-1 2 0,2 1 272,8 8-1315,7 7 1135,-9-10-66,-9-8 27,1-1 56,1 0 79,1-1-174,1 1 56,1-1-40,1 0-60,16 6-218,-10-5 279,11 5-17,-13-7 112,-1-1-34,-1 1-5,0 0 22,-2 0-78,-1 0 61,-1-1 34,-1 1-33,1-1 594,-2 1-656,-1-1-234,10 6 251,-9-4-18,7 3-16,-10-6-44,-1-1 116,11 9 7,-12-9-62,7 7 117,-15-11-39,-1 0 23,-1-1 223,-1 0-341,-2-2 56,-1 0-45,-2 0 448,1 2-498,-1-2 403,0 1-229,-2-2 100,0-1 303,0 0-354,0-1-82,1 1-46,0 0 0,0-1-46,0 1 24,0-2 90,1 1-158,-1-1 438,0 1-259,1-1-27,-1 0-62,1 1-84,-1-1 61,1 0-61,0 0 40,1 0 66,-1 0 40,3-1-18,-2 1 1,1 0 39,1 1-39,-2 0 22,1 0 40,-1 0-40,0 1-134,-1-2 22,0 1-39,0-1-51,0 1 180,1-1-45,0 0 129,1 0 112,3 0-157,0 0-17,1 0-22,-2-1 50,0 0-22,-1-2-73,1 1-28,0-1-62,-2 0-5,4-3 95,-2 2-45,3-1 23,1 3-40,1 0 146,2 0-17,13-4 6,-4 1-516,10-4 510,-6 2 29,15-5-96,-9 4-48,0-3 0,1 0 48,0-1 0,19-7-22,-24 9-23,16-4-665,-10 3 733,12-3 5,-13 5 61,-2 1-89,1 0 95,-4 2-5,-1 1-328,-4 1 238,-2 0 0,-2 0 0,-1 1 422,-1-1-490,0 1 863,18-5-727,-4 2-68,5-1 0,-12 1 50,-10 2 40,-3 0 50,-1 2 12,-2-1-175,-1 2 23,-1 0-73,-1 0 191,-1 0-191,0-1 124,-2 1 16,0 1-112,-1-1 134,1 1-111,0 0 212,-1 0-447,0 0 44,1 0-3064,-1 1 0,0-1 0</inkml:trace>
  <inkml:trace contextRef="#ctx0" brushRef="#br1" timeOffset="293523">1541 16233 5812,'-6'-2'23,"1"0"-12,5 2 549,0 0-493,-18 5-22,13-4-12,-14 5-16,18-6-17,0-1-5,-1 0-7,1 1-32,-3-1 27,1 1-6,-2 0 7,1 0 10,2 1 12,-2-1-1,1 2 74,-1-1-46,1 0 6,-1-1 12,3 0 162,0 0 67,-1 0-168,1 0 95,-1 0-45,0 0 12,0 0-118,1 0 28,-1 0-68,1 0-16,-1 0 6,1 0 5,-1 1 6,1 0-17,0 0 11,0 0 17,0 1-22,0-1 100,1 0-50,0 1-11,0-1 17,0 1 33,0 0 11,0 0-11,0 0 12,1 0-1,1 1-5,0-1 34,1 1-12,-1-2 141,4 3-147,-2-3 6,2 3 6,-2-3-11,1 1-17,-1 0 11,1 0 0,-1-1-17,1 1 0,0 0-22,-1 0 78,3 2-73,-2-1-22,2 0 17,-2-1-28,1 0 28,-1 0 0,0 0 5,0 0 6,0 0-22,0 0 22,0-1 44,3 1-49,-2 0-23,1 0 17,-2 1-1,0-1 7,1 1-23,-1-1-11,1 1 33,-1 0 40,0 0 5,0 1 6,0 0-39,1-1-57,-1 0 35,0 0-12,0 0 33,0 0 1,0-1-17,0 1-6,0-1-11,-1 1 5,0 0-38,1 1 38,1 3 12,1 0-17,1 1-28,-1-1 0,-2-2 17,0-1 5,0 1 6,-2-1-11,2 0-17,-1-1 17,-1 1-23,1-1 29,-1 0-40,1 0 0,-1 0 12,0 0-12,0 1 45,0 0 5,2 1-27,-2-1 5,2 3 6,-1-3-11,0 0 33,3 2-17,-2-3-16,3 2 56,-4-3 14,0 0-35,-1 1-2,1 0 4,0-1 44,0 3-56,-1-3 38,2 2-84,-1-1 24,0-1 60,0 0-43,0-1 66,2 0 27,-1 0 47,1 0-29,1-1-14,-1 0-25,1 0-25,0 1-2,0-1 8,0 0-44,0 1-17,-1 0 221,1-1 211,2 2-88,-3-1 5,1 0 20,0 2-113,-3-2-18,2 1-61,-3 0-257,1 0-226,-1 0 4,0 1-31,1-2 168,0 2-8,0-2 123,1 2 33,1 0 75,0-1-69,1 0 78,-2-1-5,1 0-150,0-1 82,-1 1-88,1 0 13,-1 0-28,0 0 43,2 1-3453,1 0 3411,-2 0 63,2 0-28,-3-1 8,0 1 52,0-1-38,1 0 26,-1 0 3485,7 0-3440,-4 1-19,3-1-181,-1 2-6,-5-1 0,4 2 14,-6-1-45,0 0-54,0 0-18,0 0-1,1 0 210,1 0 83,0 0-75,3 0 19,-3-1-19,1 0 124,0 0 46,-1-1 4,1-1 59,-2 1-100,2-1-51,-2 2-15,0-2 21,0 1-32,1-1 73,-1 2-97,-1-2 9,1 2-60,-1-1-45,1 1 42,-1 0-45,0-1 44,1 1-73,-1-1-13,2 1-65,-1 0 155,3 1 18,-2-2 190,3 2-177,-2-3 37,0 1 4,0-1-2,0 1-22,0 0 50,-1-1-71,1 1 21,-2 1 9,1 0-45,1 1-57,-2-1 135,4 3-23,-4-2 75,2 2-120,-2-2 12,0 0-31,0-1 35,1-1-12,-1 0 8,1-1 31,-1 1-96,2 0 76,1 1 17,-1 0 56,1 0-23,-4-1-50,1 2 56,1-2-22,-1 1 22,0-1 17,0 0 39,0 0-73,0 1-17,-1-1-5,1 0-95,-1 0 38,1 0 40,-1-1 40,-1 1 100,1-1-84,0 1-12,0-1-66,0 1-40,1-1 85,-1 0 55,1 1 1,-1 0-18,1 0-38,0 0-7,0 1-16,2-1 0,-1 1-16,0 0-85,1 0 101,-2 0-23,2 0 23,-3 0 101,1-1-22,0 1-1,1 0-16,1 0-40,0-1-5,1 1 44,-1-2-5,-1 1-72,0 0-7,0-1 6,-1 1-106,1-1 123,-2 0 45,1 0-28,0 0 100,0 1-94,-1-1-46,0 1 46,0 0-6,0-1 5,1 1 40,0-1-62,2 1-62,-1-1 40,1 1 22,-1-1 44,2 0-44,1 0 17,-1 0 45,-1 0-6,-1 0 33,-1 0-89,1 1 0,-2 0-89,2 0-68,1 0 157,-2-1 118,1 2-96,-2-1-44,-1 0 5,1 0-22,0 0 55,-1 0 24,1-1-1,-1 1 50,0 0-89,0 0 0,0 0 0,0 0 23,0 1-46,1-1 23,0 1-67,0-1 6,0 0 21,-1-1 40,1 1 124,1 1-40,-1 0-62,2 1-44,-2-2-62,1 0 61,0-1 68,0 0 61,-1 1-38,1-1-28,0 1-57,0 0-28,0 0 23,0-1-24,2 2 68,-2-1-22,2 0 0,-3 0 46,1 0-24,0-1 18,0 1 27,0-1 0,1 1-28,0-1 51,2 0-135,-1 0 45,3 0-84,-4 0 106,0 0-5,0 0-56,0 0 229,1 0-55,-2 0 16,2 1-106,-2 1 16,0-1 7,4 1-113,-3-1 90,3-1-90,-4 0 45,2 0-45,-1 0 45,1 0 45,1 0 22,-2 0-28,1 0 6,-1 1 0,0-1-17,-1 0 39,1 1-67,0 0 0,0 0-118,0 0 74,-2 0-1,1-1 67,0 0 1,0 0 44,-1 0 6,1 0-51,1 1 23,-1-1-45,0 0 28,-1 1 61,1-1 7,0 0-169,0 0 50,-1 0-21,0 1-1,1-1 90,0 2-90,0-1 17,0 1 78,-1-1-50,-1 1 23,0-1-23,1 1 44,-1-1 1,1 0 6,-1 0-51,1-1-51,1 1 79,-2-1-5,2 2-23,-2-2-51,0 1-38,1 1 66,-1-1 46,0 0-1,1 0 45,-1 0-112,0 1 90,2-1 6,-1 1-7,0-1-66,0 0 44,-1-1-66,1 0 44,-1 1 0,1-1-96,0 1 29,0-1 90,0 1-23,-1 0 67,1-1-112,1 1 45,0 0 45,0 0 28,2 1-73,-3-2-73,5 1 6,-4-1 67,1 0 89,1 0-38,-2 0-102,2 0 51,-1 0 28,0 0 84,0 0-179,-2 0 89,0 0 1,-1 0-90,1 0 184,-1 0-190,0 0 51,-1 0 0,1 0-29,0 0 102,0 0-102,-1 0 79,1 1-56,0-1 101,0 1-6,0-1-16,0 2-74,2-2-5,-1 1 79,1-1-29,1 1-117,-1 0 145,1-1-78,-2 0 56,-1 0-28,0 0-50,1 1 100,-1-1-5,0 2 0,0-2-23,0 1 6,0-1 17,0 0-90,0 0 68,0 0-74,0 0-16,0 0 162,1 0-95,0 0-28,1 0 6,-1 0 95,0 0-29,0 0 24,0 0-158,-1 0 90,1 0 45,-1 0 0,0-1 27,1 1-94,-1-1-73,1 0 28,0 0 89,0 0 0,0 0-22,-1 1-44,1 0 44,0-1 67,0 1 6,1 0-169,-2 0 164,1 0-68,-1 0 28,0-1 61,0 1-89,0-1-45,0 1 45,0-1 45,0 1-134,0-1 61,1 1 28,-1 0 0,1 0 72,0 0-72,0 0-22,2 0 44,-3 0 74,3 0-147,-3 0-16,0 0 45,0 0-51,0 0 235,0 0-162,0 0 0,0 0 23,1 0-135,-1 0 201,0 0-66,0 0 5,0 0-79,0 0 51,0 0 73,1 0-28,-1 0-45,0 0-23,-1 0-49,1 0 72,0 0 190,0 0-218,0 0 28,0 0-45,1 0-44,-1 0 89,0 0 44,1 0-44,0 0-72,0 0 144,0 0-49,0 0-1,-1 0 23,1 0-90,-1 0 67,2 0 1,-2 0-46,1 0-66,-1 0 111,0 0-22,1 0 45,-1 1-134,2-1 89,-1 1 0,2-1 89,-1 0-89,-1 0 0,0 0 22,1 0 29,-1 0-79,1 0-39,0 0 67,0 0 22,-1 0 23,-1 0-45,1 0-90,-1 0 90,1 0 0,0 0 45,1 0-45,-1 0 0,1 0 0,-1 0 22,0 0 146,0 0-218,0 0-17,1-1 16,-1 1-38,0-1 111,0 1 23,1 0-90,-1 0 45,-1 0 0,1 0 45,-1 0 0,1 0-90,0 0 45,1 0-67,-2 0 179,1 0-112,-1 0-23,2 0 46,-1 0-90,1-1 89,-1 1-67,0 0-50,1 0 118,0 0 49,1 0-27,-2 0-45,0 0-22,1 0-1,0 0 68,-1 0-23,1 0-44,-2 0-23,3 0 23,-2 0 22,1 0 22,-1 0-139,-1 0 162,1 0 27,0 0-27,1 0-112,-1 0 45,1 0 111,0 0-111,-1-1-141,3 1 163,-2 0 0,1 0 23,-1 0-46,-1 0-49,1 0 100,0 0-6,2 0 23,-1 0 0,3 1 5,-4-1 17,3 1-89,-3-1-45,0 0 16,1 0-16,-1 0 45,0 0 22,1 0-51,-1 0 51,0 0 23,0 0 27,1 0 40,-1 0-113,0-1 74,0 1-29,0-1 23,-1-1 50,0 1-146,0 0 29,0 0-23,0 0-27,0 0 100,1 0-101,-1 1 50,1 0-21,1 0 66,-1-1 45,0 1-16,0-1-51,0 0 44,1 0-44,-1 0 45,1-1 28,-1 0-101,0 1 28,-1 0-45,1-1 0,-1 2 1,0-1 44,1 0 89,-1 0-44,1 1-90,-2-1 45,2 0 45,0-1-45,0-1-134,2 1 106,3 1-40,-2 0 91,3 0-1,-6 1 29,0-1-7,0 1-21,0-1-1,0-1 0,0 1 29,-1-1-124,1 1 28,0-1 23,-1 1-28,1 0 27,0 0-22,-1 1 1,1 0 88,-1 0-21,-1 0 22,0 0 50,1-1-73,-1 1 0,1 0-89,2-2 67,-1 1-22,1-2 44,-2 2-44,1 1 0,-1 0-29,1 0 74,-2 0 5,0 0-6,0 0 0,0 0 45,0 0 6,0 0-28,2-2-67,-2 2-51,1-1-17,-1 0 46,0 0 16,0 0 28,0 1 50,2-1-5,-2 1-23,2-1 23,0 0 28,-1 1 72,0-2-145,-2 2-28,1-1-274,2-2 252,-1 1 27,1 0 74,-1 2-29,-1-1 0,0 1 23,1-1 0,-1 0 5,0 0-27,1 0-68,-1-1 90,1 1-118,0-1 50,0 1-21,0-1-23,0 1-101,0-1 168,0 1 28,1 0 16,-1 1 214,0 0-236,0 0 45,-1-1-67,1 0 0,-1 0-44,1 0 44,0-1 22,0 1-89,-1-1 39,0 1-134,0 0 162,1 0 50,-2 0-5,1 0 50,0 0-50,0 0-45,0 0 22,0 0 152,2-1-174,-1 1 0,1-1-28,-2 1 5,0 0-27,0-1-1,0 2-111,0-1 162,0 1 45,0-1-90,-1 0 90,2 0-17,-2 1 61,2 0 135,-2 0-252,1 0 56,0 0-56,0-1-168,0 1 174,0-1-45,1-1-6,-1 1 95,1 0-44,-1 0-23,1 1 90,-1-1-23,0 0 51,1 0-50,-1 0-23,1 0-23,-1 0 46,0-1-46,3 1-234,0-2 234,1 1 1,-1-1 67,-2 2 117,0-2-162,-1 2 45,1 0-17,0-1-28,1 0 22,0 1-22,-1-2 0,0 2-73,-1-1 29,1-1-74,-1 1 141,1-1 5,-1 1-28,-1 0 89,1 1-89,-1 0 0,1 0 22,-1 0 74,1-1-74,-1 1-44,1 1 66,0-1-161,2-1 117,-1 0 0,0 0 73,1 0-118,-2 0-6,2 0 29,-2 2 44,0-2 29,0 2 38,0-1-38,0 1-102,1-2 7,-2 1 88,0-1-88,1 1 44,-1 0-73,1 1 28,-1-1 23,1 1-1,1 0 46,-1-1-23,1 0 67,-1 0-17,1 0-72,0-1 22,1 1 45,-1 0-23,0 0-22,-1 0-22,0 0-23,1 0-50,-1 0 28,1 0 67,0 0 0,0 0 89,-2 0-89,1-1 0,0 2-22,-1-1 89,2 0-39,-2 0 89,1-1-117,-1 2-72,0-1-46,1 1 73,0-1 23,0 0 0,1 0 22,-1 0-73,1 0 95,1-1-22,-1 1 73,1 0-51,-1-1 1,0 1 44,0-1-67,0 0-45,2-1 90,-2 2-45,2-2-23,-3 3-44,0-1 45,0 1 44,0-1 1,0 0 72,0 1-50,0-1-1,1 0-16,-1 0-5,1 1-74,3-1 7,-2 0 88,2-1-88,-2 0-1,-1 1-6,1-1 102,0 1-29,-1 0-117,3-1 73,-3 2 66,1 0 29,-1 0-50,0 0-23,0 0-73,-1 0-17,0-1 46,0 1-7,1-1 102,0 1 38,0-1-67,-1 1-66,3-1-1,-2-1 67,2 1 118,-1-1-162,-1 1-6,1 0-17,-1 1 90,-1-1-45,1 0-45,-1 0 0,1-1 45,-1 1 0,0 0 23,-1 0-23,1 0 44,0 0 7,0 1-29,0-1-95,1 1 96,-1 0 5,0 0-28,0 0 22,1-1-72,0 1-17,0 0 67,0 0 22,2-1 0,-1 1-89,1 0 134,-2 0-44,0 0 27,1 0-50,0-1 45,0 1-23,1-1-22,-2 1 0,1-1-117,0 0 145,-1-1-56,1 1 28,-1 1 0,1-1-67,-1 1 111,1 0 7,0-1-6,0 1-68,-1-1 46,1 1-23,-1 0-23,0 0 68,1 0-112,-1 0 67,0 0-28,0 0 28,0 0 28,0 0-56,0-1-17,0 0 45,-1 1 0,0-1 73,1 1-6,-1 0-162,1-1 72,0 1 1,1 0 95,-2 0-124,1-1-16,0 1 67,1-1-44,-1 1 88,1 0-44,-1-1-44,2 1 66,1 0-22,-1 0 22,1 0-22,-2 0-44,-1 0 111,0 0-112,1 0 45,0 0-50,0 0 167,0 0-162,-1 0 45,1 0-22,-1 0-73,1-1 168,-1 1-29,1 0-44,-2 0 0,1 0-44,0 0 44,-1 0 44,0 0-44,1 0-117,1 0 190,0 1-73,1-1 0,-1 0 0,0 0 0,3 1 44,-3-1-21,1 0-118,-2 0 145,1 0-28,-2 1-44,1 0 89,-1 0-156,1 0 61,-1 0 56,1 0-28,0 0 0,0 0 0,1 0-28,-1-1 56,1 1 16,1-1 1,-1 1-67,0-1-141,1-1 208,0 1-45,-1 0 51,0 0-29,1 0-44,-1 1-29,1 0 51,-1 0-89,0 1 61,1 0 56,-2 0 16,2-1-21,-1 1 22,1-1-157,-1 0 112,1 0 0,-1 0 44,1 0 52,-1-1-96,0 1 22,0-1-44,0 1 66,0-1-66,-1 0 0,0 0-146,2 0 240,-2 0-72,2 1 0,-2 0-44,0 1 16,0-1 78,0-1 17,0 1-89,0 0 22,1 0-23,0-1 23,0 1 140,-1 0-184,0-1 16,1 1-40,-1 0 46,3 1 44,-2-1-22,1 1-44,-1-1 88,-1-1 1,0 2-45,-1-2 0,3 2 51,-2-1-29,2 0 0,-3 0-162,0 0 185,0 1-67,1-1 44,-1 1-22,0 0-162,0-1 184,0 1 1,0-1 145,2 1-241,0-1 6,3 1 39,-2 0 28,-1 0 50,1 1-123,-3-1 96,3 1-46,-2-1 96,-1-1-95,0 0-6,1 0 56,-1 0-56,0 0 145,1 1-162,-1-1 23,2 2 44,1-2-22,-1 1 0,1 0-22,-1 0 44,0 0 46,-1-1-18,1 0-72,-1 0-6,1 0 28,-1-1-45,0 1 207,0-1-251,0 1 61,1 0 5,-1-1 1,1 1 95,-1 1-124,0-1 102,-1 0-169,1 0 208,0 0-40,-1 0-5,0 1-68,-1-1 23,0 0-44,2 2 88,0 0-88,1 1 44,-1-1 0,0 1-140,0-3 184,0 2 1,1-1-45,-1 0-22,0 1-1,-1-1 68,0 0-22,1 1 72,-1-1-118,0 0-49,0 0 4,0 0 68,0 0 0,0 1 45,1-1-112,-1 1-28,3 1 72,-3-1 68,2 0 50,-1 0-50,-1-1-45,3 3-67,-3-3 67,3 2-50,-2-2 50,-1 0 0,1 0-68,0 0 91,-1 0-23,1 0 140,1 1-163,-1-2 68,1 2-45,-1-1 51,0 0-7,1 0-116,0 1 4,0 0 91,-1 0-90,0-1 67,0 1-96,0 0 74,0 0 67,1-1-90,-1 0 135,1 0-90,-1 0-23,0-1 74,1 1-7,-1-1-66,0-1-28,0 1-40,0 0 90,0 0-22,0 0-1,1 2-50,-1-1 191,1 1 22,4 0-140,-2-2 22,3 1-44,-3-1 44,0-1-66,0 1 16,0 0-17,0 0 0,-1 0 45,1-1-45,-1 2 45,0 0-73,0 1 96,3 4 27,-1-1-5,2 1 0,-3-3-45,-2-1-45,1-1 0,-1 0 17,2 0 6,-1 0-23,1 2-117,1 0 251,-2 0-16,0 0 22,-2-2 40,1 1-135,-1-1 28,0 1-6,0 0-44,1-1-6,1-1 28,1 0-23,0-1 1,1 1-23,-2 0-50,0 0 72,0-1 23,-1 2 23,0-2 27,-1 1-5,1 1 0,0-1 0,-1 1 212,1 1-257,0-1-45,0 0 1,-1-1-52,-2 1-21,2 0 72,-1 1 67,0 0 46,0 1-91,0-1 23,0-1 95,1 1-27,0 0 94,1-1-162,-1 1 0,1-2-45,-1 1-140,0 0 90,0-1 73,0 0-23,0-1 45,0 2 22,-1-1-22,1 2-22,-1-2 112,1 1-62,0 0 61,0-1-38,0 1-79,0-1 5,0 1-66,0-1 89,0 0-28,2 0-40,-2 0-94,2 1 207,-3 0-112,1-1 134,0 3-17,0 0 62,3 1-134,-2-2-68,2 2 157,-2-2-67,2 1-67,-2-2-6,0 1 6,-1-1 67,0 0 0,-1 0 0,1 0 23,1 0-74,-1 1 124,3 0-51,-3 0 141,2 1-141,-1-1-22,0-1-67,3 0 45,-2-1-29,2 1 29,-1-1 22,-1 0-23,-1 0 23,0 1-95,1 0 6,-2 0 133,1 0 1,-1 0 123,-1 0-56,1 0-61,0 0-29,0 0-22,-1 0 22,2-1-139,1 1 72,0-1-50,1 2 50,2-1-50,-3 0 72,2 1 96,-3-1 17,1 1-17,-2-1-51,2 1-44,-2 0 66,0 0 24,0-1-180,1 1 39,0-2-45,1 0 51,1 0 67,0-1-22,0 2 22,1-1 117,-1 0-72,0 1 0,0 0 5,-1 0-145,1-1 117,-1 1-22,0-1 23,-1 0-113,2 1 17,-3-1-22,4 1 50,-4-2 23,3 3 22,-3-2 118,0 1-51,2 0-17,-2-1-50,2 0 45,-3 1 0,1-2 5,0 1-167,1 0 94,0-1-5,0 0-84,3 1 39,-3-1 169,4 2-29,-4-1-17,0 2-50,-1-2 45,0 1-45,0-2 45,3 2-45,-2-2 50,3 2-50,-1-2-50,1 0 5,0 1-50,1-1 28,-1 1 16,0-1 102,0 1-7,-1 0 1,1 1-17,-2-1-28,0 2 90,0-1-90,-1 0-23,1 0-44,-2-1-28,-1 0-23,1 0 74,1 1-1,0-2 17,1 1 308,3 0-280,2 0-163,0-1 208,0 0 28,-4 0 89,0 0-257,1 1-45,-2-1 51,0 2 229,-1-1-236,0 0 29,0 1-73,0-1 140,-1 1 23,1-1-1,0 1 73,2-1 112,3 3-302,-2-1 95,3 0 0,-5-2-45,0 1 68,1-1-68,-1 1-95,0 0 140,1 0 22,-1 0 51,1 0-95,-2 0 156,2 1-39,0-1-50,2 0-17,-2-1-5,1-1-23,1 0 22,0 0-44,1 0-74,-1 0 52,0-1-3421,-1 1 3442,-1 0 23,0 0 0,-2 0 0,1 0 45,-1 0 6,0 1-7,0 0 3348,3 1-3319,-1 0-101,2-1 56,-2 0-101,1-1-89,5 1 184,-3 0-66,4 0-1,-6-1 230,7 1-96,-6-1-111,4 1-23,-5-1 0,1 1 157,-1-1-157,1 1-50,-2 0 28,1-1 45,-1 1-1,1-1 23,0 0 0,0 1-50,1-1 50,-2 0 95,1-1-28,-1 1-134,2 1 45,-3-1 66,2 1 119,-2-1-208,2 0 0,-1 0 135,2-1-90,-3-1 22,0 1-44,0-1-1,0 0 68,-2 2 50,0-1-22,1 1-73,-3 0 45,2-2-67,-1 2-51,1 0 6,2 0 89,1 0-67,1 0-72,-1 0 206,-2 0-61,0 0 62,0 1-113,1 0 68,0 0-17,1-1-28,1 0 112,0 0-179,1 0 22,1 0-5,-1-1 100,5-1-78,-3 1 6,3-1 72,2 0-100,-7 2-68,5-1 146,-8 1-28,0 0 90,-1 0 72,1 0-229,0-1 22,0 1-28,-1-1 73,2 1 0,-1-2-22,1 2-23,0-1-28,1 0 96,0 0-1,0 1 6,0-1-28,2-1 45,-2 2 22,0-2-39,-2 2-28,-1 0-50,0-1 5,1 1 275,-1-1-275,0 1 0,0-1 23,1 1-141,0-1 253,0 1-68,1 0 51,0 0-118,1 0 135,2 0-45,0 0 5,1-1-100,-2 0 5,-1 0 22,1 0 119,3-1-124,-3 2-17,2-1-45,-4 1 135,0 0 22,-1 0-89,6 1 95,-4-1-6,4 1 95,-4 0-207,-1-1 1,2 0 16,-1 0-84,7 0-6,-5-1 45,4 1 124,-5-1 16,-3 0-22,2 1-135,0-1 90,0 1 90,1 0-18,-2 0-144,1 0 49,-1 0-22,1-1 113,3 0-113,-2 0-45,3-1 40,-4 1 50,2-1 0,-2 2-67,1-1 67,-4 1 67,0 0 6,-1 0 67,1 0-140,0 0-51,2 0 102,0 0-147,1 0 52,-1-1 21,0 1-50,1-1 146,1 1-50,0 0-74,0 0-16,1-1 45,-2 1 44,1-1 73,-1 0 17,0 1-112,0 0 23,3-1 5,-2 1-56,2-1 28,-3 0-90,-1 1 90,1-1 45,4 1-90,-2 0-50,3 0 95,-3-1 73,0 0 39,0 0-84,0 0-79,1 1 102,-2-1-51,1 0 44,-2 1-44,1-1-72,0 1-40,-1 0 89,0 0 90,0 0 1,0 0 4,-1 0-116,0-1 66,0 0-44,-1 1 44,0-1 45,-1 0-134,3-1 45,-2-1-29,1 1 6,-2 1-72,1 1-1,-1-1 73,6 0 1,-3 1 44,7-1 280,-6 0-280,3-1-23,-4 0-145,6-2 123,-5 1 1,4 0 88,-6 1-88,3 1 21,-2 0-5,1 1 28,-3 0 140,0 0-140,1-1 28,-1 1-28,0-1-73,1 0 73,0-1-140,0 0 23,1 0 50,-2 1-51,1-1 118,-1 2-67,3-1 50,-1 1 101,1-1-62,0 0 51,-1 1-28,1-1-23,6-1 29,-3 0-124,5 0-45,-5-1-10,0 2-136,0-1 158,-1 1 106,0 0-67,-1 0 89,0 1 90,-1 0-95,2 0 28,-1 0 22,1-1-67,0 0 0,1 0 45,1 1-112,-1-1-23,-1 0-123,1 0 40,-3 0 21,0 0 23,0 0 17,-2 1 17,1 0 235,-1 0-56,0 0 28,0 0-112,-2 0 107,0 0-85,0-1 23,-1-1-371,0-2 18,-2 2-285,0-2-40,-1 2-2184,-1 1-443,1 0 1815,-1 0 1445,1-1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11:50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11844 1362 6384,'-32'24'200,"0"-1"0,3-2 0,7-3 30,15-8 1200,1 1-1228,-1 0-23,1 2-33,-1 0 431,0 2-448,0 3-23,-1 2-5,0 1-6,0 3-22,1 0-12,0 1-33,2 1-62,1-1 62,2-1-17,1 0 6,1-1-11,0-2 632,3-1-633,1-2 1,2-1-1,2-2 1,0-2 0,2-1 341,0-3-353,0 0 132,5-2-92,-3-4 5,3-2-11,-5-4 6,2-2 44,2-8-27,-3 3 10,2-5-5,-6 4 11,-1 1 12,-1 0-12,-2 1 6,-2 1-17,0 0-17,-2 1-22,-1 0-17,-2 1 6,-1 0 11,-4-2 0,1 3 5,-4 0-22,2 3 17,0 1-6,0 0-17,-1 3 23,-3 4-17,3 1 0,-4 4 6,6-2-6,0 1-6,0 0 6,1 0-11,1 0 0,1-1-79,0 2-6,3-3-44,0 3-50,3-5-79,1 0-145,2 0-247,2-1-437,3-1-840,1-2 1938,-1-1 0,-2-1 0,-2 0 0</inkml:trace>
  <inkml:trace contextRef="#ctx0" brushRef="#br0" timeOffset="416">12087 1460 5027,'-14'33'177,"0"1"1,2-4-1,1-5 2508,3-7-2612,1-4 1142,-1 3-1193,1-5 1,2-2 10,-1 0-10,1-1-12,1-1 11,1-1 638,1-2-671,1-1 2380,-1-2-2296,2-2-39,4 1-28,0-1-40,9 0 34,-5 0-28,5 0 39,-3 0-33,1 0-29,0 0-5,1 0-44,1 0-52,0 0-55,0 0-34,0 0-22,-1 0-45,0 0-73,-1 0-45,-2 0-83,0 0-35,-3-1-72,0 1-230,-1-1-582,0-1 1428,-2 1 0,-1 1 0,-1-1 0</inkml:trace>
  <inkml:trace contextRef="#ctx0" brushRef="#br0" timeOffset="709">12186 1475 7554,'-4'2'896,"1"0"835,3-2-1468,-7 56-2760,4-33 2631,-2 11 1,0-1 111,3-11 806,-1-1-833,-1 2-46,1 2-21,-1 0 425,1 1-493,1-1-17,0 0-22,0-1-28,2-2 5,-1-1-55,2-2 5,-1-2 1455,1-2-1517,1-2-55,0-3-57,1-1-106,-1-3-101,1-2-173,-1-1-1888,1-1 2470,-1-2 0,0 0 0,0 0 0</inkml:trace>
  <inkml:trace contextRef="#ctx0" brushRef="#br0" timeOffset="1411">12582 1322 7380,'-7'-7'616,"2"1"-302,5 6 1876,0 0-1753,-42 66-4498,29-38 4119,-10 12 1,2 1 160,17 0-1572,2-9 1409,0 12-339,2-14 299,0 0 1,2-1-6,2-1-81,9 19 70,-3-17 0,11 22-61,-5-23 22,-1-2-17,-1-5 5,-4-10 2039,0-2-2369,8 0-280,-2-5-151,3 1-2986,-3-5 3798,-9-1 0,0 0 0,-6 0 0</inkml:trace>
  <inkml:trace contextRef="#ctx0" brushRef="#br0" timeOffset="2357">12922 1403 6120,'2'-4'1159,"-1"1"1020,-1 3-1854,-9-3-190,4 3-29,-7 0 0,5 4-16,-1 2-12,-1 0-10,0 0-18,-1 1 34,-4 6-45,3-3 6,-2 4-11,5-5 5,0 1 56,-1 4-45,4-3-38,2 1 16,6-6 0,2-2-12,2-1 1,1 0-6,1 0-33,6-2 11,-2 0 0,5-1-6,-4 0-6,0 0 23,1 0-22,0 1 16,-1-1 1,0 2-29,-2 0 29,0 1 5,-2 0-6,1 3 17,-2 3 23,-2 0-12,-3 1 6,-3-5 6,-3 0 16,-1 0-16,-4 0 16,0 1 1,-3-1-12,-1 1-11,-2 0-11,-1 0-29,-8 3 18,6-3-6,-6 2 0,8-4 17,2 1-28,2-2-12,2 0-33,1-2-28,3 0-89,2-1-337,1 0 163,2-2-146,1 0-393,1-4-1135,3 3 2021,-2-1 0,-2 2 0,0 1 0</inkml:trace>
  <inkml:trace contextRef="#ctx0" brushRef="#br0" timeOffset="2722">13242 1322 8147,'2'-9'1199,"0"1"-756,-2 8 1573,0 0-1938,-2 54-1413,1-31 1354,0 10 1,0-1 42,1-11 284,0 0-363,0-2-17,1 0-33,1 0-39,1-3-57,1 0-50,1-3 1035,0-1-1125,0-1-72,0-3-146,-1-2-257,0-2-416,0-1 1194,-1-1 0,-1-1 0,0-1 0</inkml:trace>
  <inkml:trace contextRef="#ctx0" brushRef="#br0" timeOffset="2925">13087 1556 7867,'0'-4'773,"1"1"359,-1 3-1037,47-8-928,-29 5 844,38-7-22,-43 6-17,1 1 236,-2 0-348,1-1-84,-1 1-53,0 0-693,0-2-4425,-1 2 5395,-2-1 0,-4 2 0,-2 1 0</inkml:trace>
  <inkml:trace contextRef="#ctx0" brushRef="#br0" timeOffset="3342">13401 1378 10559,'51'10'135,"-10"1"-113,-38-1 0,-1 1-10,-2 0 139,1 0-118,-1 1 41,0 0-46,-1 0 20,-1-1-60,-4 5 24,-2 0 4,0-1 1,-1-1-22,3-6 87,1 0-82,-4 1 12,3-5 16,-1 2 5,3-5 6,0 0-11,2-1-16,0 0-1,2-1-11,-1-1 0,1-2-11,3-2 5,1 1-5,2 0-6,0 1-11,0 2-28,5-2 34,-3 1 22,5 0 0,-4 1-12,2 0-10,1 1 16,8-1-16,-5 1 11,4-1-493,4 2 190,-9-1-100,7 1-230,-11 0-460,-1 0 256,-1 0 0,-4 0 0,0 0 0</inkml:trace>
  <inkml:trace contextRef="#ctx0" brushRef="#br0" timeOffset="4499">12989 1835 6971,'-8'1'891,"2"0"-561,6-1 1580,0 0-1708,-3 2-6,3-1 11,-3 2-5,5-2 11,0 0 11,-1 0 492,6-1-469,-3 1-11,5-1 251,4 1-50,6-2-264,1-1-33,4-1-33,-6-1-23,3-1 16,1-1 130,11-4-140,-8 2 33,18-6-62,-19 6 225,24-8-185,-26 8 179,16-6-107,-24 9-44,3-2-5,-8 4-29,-1 0-33,-2 1-12,-2 0-16,0 0-68,-2 2-991,-1-1 476,-5 3 39,1-2-1204,-4 2 605,5-2-145,-1 0-404,0 0 1658,-1 1 0,3-1 0,-1 1 0</inkml:trace>
  <inkml:trace contextRef="#ctx0" brushRef="#br0" timeOffset="5584">13160 1986 9822,'-6'-4'398,"0"1"-342,5 3 185,0 0-230,1 2-5,0-1 643,0 2-537,2-3-11,-1-1 0,2 0-17,-2-1 84,0 1-6,0 0-111,-1-1-12,1 1-6,0-1 7,0-1 16,0 1 0,0-2-12,1 1 13,0-1-1,1 0 0,1-1-11,-1-1 16,1 2-10,1-2-12,0 1 6,2-2-34,-1 3 6,2-1-17,-1 3 0,-1-1 0,1 1-28,-1 1 17,0 0-1,0 0-4,-1 3 16,0 1-23,-2 3 1,0 1-1,-1 2-10,-1 0-23,0 5 33,-1-4 1,0 4-6,0-4 0,-1-1 6,-1 0 22,-1 0-12,-1-1 29,1-1 6,-7 6-23,3-4 11,-4 4-6,5-6-44,-4 3 6,3-2-46,-7 6 34,6-6-6,-5 4 35,6-6 32,-1 1 12,4-4 34,0-1-17,1-1 90,-1-1-68,3 0 0,-1-1-72,2 0 5,0-1-12,0 1 24,1-1 4,0 0-4,1 0-12,0 0 11,2-1 11,-1 0-22,2 1 39,2-2-39,-1 0 34,3 0-12,-2 1-16,1-1 22,1-1 0,5-2 73,2 0-56,0 0 22,0 0 6,-5 4-1,-1 0 124,4 0-100,-4 1 21,2 0-22,-6 1-5,-1 0-40,0 1 90,0 0-84,-2 0 6,0 0-924,-2 0 100,-1-1-252,0-1-308,0 0-795,-1-1 2117,1 0 0,0 1 0,0 0 0</inkml:trace>
  <inkml:trace contextRef="#ctx0" brushRef="#br0" timeOffset="6456">13622 1283 10982,'3'11'1215,"10"17"-991,-1-4-123,5 10-50,-6-5-12,-3-4-22,1 1-17,-1 2 22,0 1-22,-1 2 17,0 1-875,-1 0 858,-1 0-22,0 0 16,-1-1-5,0-1-28,0-2-6,3 8 67,0-10-22,0 6 0,-2-13 205,-1-1-222,-1-2 23,0-1 5,-2-1-11,-1 2 0,-1-4 17,0 2 625,-3-6-642,0 0-28,-2-1-12,1-1-10,-1 0 5,1-1-157,-3 1 68,2-2-23,-2 1-11,3-1-45,0-1 0,1 0-347,-1-1 140,2-1-179,0 0-1866,2-1 2465,0 0 0,1 0 0</inkml:trace>
  <inkml:trace contextRef="#ctx0" brushRef="#br0" timeOffset="8556">13893 1515 7285,'-1'3'605,"1"0"941,0-3-1389,2-5-6,0 2 0,1-4-22,-1 3-11,0-2-1,1 1-22,1 0-5,0-1-6,0 0 162,5-3-201,-3 3-22,5-2 33,-3 3-23,-1 1-5,1 0-11,-2 1 0,1-1-12,-1 1 23,0 0-11,0 1 0,0 0-17,-1 1 22,0 0-33,0 0 11,-1 1 0,0 1 11,0 2-5,-1 1-6,0 2 0,0 1-34,0 1 12,-1 1 11,0 1 0,-1-1 11,0 0 0,0 1-12,-1-2-4,1 1 10,-1-1-11,0 1 0,0-1 23,-1 0-17,-1-1 22,-1 1-5,-1-1-1,-3 5-16,2-3 5,-2 2 1,2-4 5,0-1 0,0 0 5,1-1-5,0-1 6,0 0 11,0-2 0,1 1-1,-1-1-4,0 0-1,1 0 6,-1 1-1,1-1 1,-1 0 22,1-1-5,-1 1-6,1-1 28,-1 1-17,2-2-16,-1 1 16,2-1-6,-1 0-10,1 0 22,-1 1-17,0-1 5,1 0-5,-1 0 6,0 0-40,0 1 45,1-1-5,-1 1 16,1 0 158,0 0 207,0 0 688,1 0-986,2 0-10,1-1-40,2 0 6,0-1 0,0 0 27,1 0 40,5-2-56,-2 1-22,4-2-12,-4 2 34,1 0 6,6-2 72,7-2-117,-3 1 17,4-1-12,-11 2 1,-1 2 44,0-1 17,2 1-39,-5 0-17,1 0-28,-5 1 11,-1 0-22,-1 1-6,-1 0-11,0 0 157,-1 0-85,0 1 170,-1 0 127,0 1-128,-1 0-991,1-2-113,-2 0 320,1-1-185,-1-1-157,1-2-157,1 1-90,0 0-94,0-1 1226,0-1 0,0 3 0,0-1 0</inkml:trace>
  <inkml:trace contextRef="#ctx0" brushRef="#br1" timeOffset="27165">13923 1642 6031,'3'-4'330,"0"1"258,-3 3-510,15-11 18,-9 6-1,12-9-6,-13 9 1,0 1-12,0-2 1,-1 1-7,1 1-10,0-1-12,-1 1-16,0 0-12,0-1-5,1 1-6,-1-1 1,1 1-12,0-3 0,1 2 0,1-3 0,1 2 0,1-3 0,1 2 0,1-2 0,-1 0 0,1 1-12,6-7 1,-6 7 6,3-5-7,-9 8-4,0 1-1,-3 2-6,0 0-326,-1 1 0,0 0 0</inkml:trace>
  <inkml:trace contextRef="#ctx0" brushRef="#br1" timeOffset="28324">13083 2165 6059,'1'-6'470,"1"0"-330,-2 6 414,0 0-509,2-17 0,0 11 0,3-13 5,-2 14-11,1 1 0,0-1 1,-1 0-1,2 0 0,0 0-5,1 0 5,4-3-28,-2 2-5,4-1 5,-4 2-6,0 0 1,0-1 11,8-6-6,-5 3-5,5-5 5,-8 6-6,1 0 1,-3-1 5,1 0-5,-1 2-6,-1-1 5,-1 2-5,0 1 0,0 0-5,-1 1-6,0 1-6,-1 0-28,0 2-996,-1 0 1041,0 4 0,-1-3 0,0 4 0</inkml:trace>
  <inkml:trace contextRef="#ctx0" brushRef="#br1" timeOffset="29175">14314 1122 6333,'8'-8'694,"-2"2"-447,-6 6 1529,0 0-1620,-4-4-4,3 2-18,-2-3 96,2 4 50,1 0-252,-1 4 0,1 1 5,-1 4-10,1-2-18,1 1 23,-1 1-22,1 0 11,1 0-6,-1 0 0,0 1 11,1 0-10,-1 0-1,0 1-11,0-1 0,-1 0 0,1 0 17,0-1-29,0 0 12,0-2 0,1 0 0,0-1 12,-1-1-7,1-1-5,-1-1 6,-1 1-1,1-1 1,-1 0 0,0 0-6,0-1-180,0 0 130,2 0-62,-1-1-67,2 0-73,-2 0-101,1-2-90,-1 1-201,0-1-493,0 1 1137,0 1 0,-1-1 0</inkml:trace>
  <inkml:trace contextRef="#ctx0" brushRef="#br0" timeOffset="42700">11267 2238 19815,'7'-4'4755,"-2"1"-4520,-5 3-2376,0 0 418,34-14 409,-22 11 155,25-10-56,-30 13-939,0 0-13,-1 0-51,1 1 1488,0 1 5,1 1 140,2 1 197,1 0 350,2 0 16,2-1-12,1 0 56,2-1 1,1-1-1,2 0 6,1 1 6,1-1 27,11 0-33,-7 0-347,8 0 336,-11 0-1,0 0-10,0 0 0,0 1 5,2 1-6,0-1 1,1 0 0,1 0 5,1 0 6,3-1-6,0-1-751,2 0 768,2 0 5,2 1 12,0-1 0,3 0-6,0 0-5,0 0-6,1 0-11,1-1 5,0 0-1007,0 1 1002,2 0 0,-1 0-6,-12 0 0,1 0 6,18 0-661,-17 0 1,-1 0 660,15-1-6,1 0 6,1-1 1,1 1-7,1 0 0,1 0 6,1 0 0,2 1 5,-1 0-5,-26-1 0,0 1-6,0 0 0,0-1-3,0 0 1,1 1-1,0-2 1,1 1-4,-1 1 1,1-1 2,0 0 1,0 0 5,0 0 0,1 0-3,-1 1 0,0-1 3,1 0 0,-1 1-9,1-1 1,-1 1 5,0-1 1,1-1-7,-1 1 1,0 0-3,0 0 0,-1-1-3,1 1 0,-1-1 2,0 1 1,0-1 0,0 0 0,0-1-1,0 1 1,0 0 5,0-1 1,0 0-6,-1 0 0,1-1 11,-1 0 0,0 0 0,0 0 0,-1 0 19,28-4 18,-2 0-6,-1-1-6,-4 1-11,-3 0 0,-2 1-11,-3 2-585,-3 0 585,-2 0 105,-3 1-111,-2-1 1,-2 2-1,-4-1 781,-3 1-787,-2 1 1350,-4 0-1349,-3 0 1116,-2 2-1111,-4-2 630,-3 2-625,-1 0 81,-2 0-103,-6 0-5,2 1-23,-5 0-10,3 0-40,1 1-23,0-1-44,0 1-107,0-1-185,2 0-492,-1 1 935,1 1 0,1-2 0,0 1 0</inkml:trace>
  <inkml:trace contextRef="#ctx0" brushRef="#br0" timeOffset="43758">10603 2579 6419,'-36'15'74,"0"-1"1,3-1 0,7-1-8,14-2 6,1-1-1,2 2-10,1-1 602,2 1-625,0-1 214,4 0-213,0-2 113,1 0-108,2-1 344,1-1-327,2 0-6,3-2 5,1 0-5,2-2-5,1 0-18,2-1 1,1 0-12,1 0-11,2 0 6,-2 1-6,0 0-5,-1 2 0,0 0-1,-2 1-5,4 4 0,-5-2 0,2 3-11,-6-3 11,-1 0 6,-2 0 5,-1 1 6,-2 0 11,-1 1 0,-1-1 6,-2 2 0,-2-1 10,-1 0-4,-2-1 4,-2 1 7,0-1 5,-2 0 0,-1 0-17,-2 0-5,0 0-6,-1-1-6,-1-1-11,0 0 6,0-1-11,1 0-6,1-2 0,2-1-12,1 0-16,2-1-28,2-1-33,1 0-96,2 0-141,2-2-172,1-1-420,2 0 918,0-1 0,0 2 0,1 1 0</inkml:trace>
  <inkml:trace contextRef="#ctx0" brushRef="#br0" timeOffset="44241">11061 2526 6540,'-5'-7'420,"1"2"-229,4 5 710,0 0-1511,-47 39 711,30-20-48,-10 6 0,1 0 54,14-3-12,1 1-17,1 3-2987,-3 15 2943,5-9-12,-2 10-297,5-13 281,2-1-70,1-1 76,1-1 4,3-3 349,0-1-315,8 7-4,-2-9-18,4 4 0,-2-9 3195,1-1-3184,7 2 433,-5-6-461,7 3 0,-7-7-3280,2 0 3264,-2 0-18,0-1-151,4 0-84,-5 0-319,4-1-1562,-7-1 2139,-2-2 0,-3 0 0,-2 0 0</inkml:trace>
  <inkml:trace contextRef="#ctx0" brushRef="#br0" timeOffset="45974">11252 2646 8389,'-49'0'314,"9"1"-241,30 7-6,1-1 257,-1 3-279,1 0 73,1 1-106,-1 2 44,1 3-56,3-4 156,0 2-151,4-6 1,1-1 39,3 1-12,0-3 6,3 1 17,0-4-11,2 0-11,1-1-1,2-1-16,1 0-22,1 0 21,6 0-4,1 0-12,0 1 0,-3 1 0,-7 0 11,2 3-11,-3-1 0,-1 3 11,-4-2 0,-3 2 6,1 0-6,-2 0 0,0 1 12,-2 0 5,-1 0-6,-3-1 6,0 1 0,-2-1 0,-1 0 11,0 0 17,-1-1-33,-1 0-1,-1 0-11,-2 0-22,0 0 11,0-1-5,0-1-1,0 0-22,2-1-6,1-2-156,1 0-17,3-3-96,1 0-105,4-2-136,2-2 544,1-2 0,0 4 0,0-1 0</inkml:trace>
  <inkml:trace contextRef="#ctx0" brushRef="#br0" timeOffset="46361">11484 2583 10282,'-3'48'296,"1"-7"-206,3-24-23,0 0-22,1 0-11,-1 0-6,1 1-23,-1-2 6,0-1-5,0-1 0,0 0-18,-1-1-16,1-1-16,-1-1-57,1-1-28,0 0-50,0-2-124,0 0-105,-1-2 408,2 1 0,-2-3 0,1 0 0</inkml:trace>
  <inkml:trace contextRef="#ctx0" brushRef="#br0" timeOffset="46733">11340 2786 7682,'3'-3'236,"-1"0"559,-2 3-554,36-8-117,-21 4-24,28-6-16,-30 7 6,0 0-6,1-1-11,1-1-23,-1 1-16,0-1-12,-1 1-11,1 0-11,-1 1-5,-2 0-12,-1 0-5,-3 1-18,-1 1-10,-3 0-17,-2 1-280,0-1 94,-5 1-766,-1 0-958,-2 0 1977,0 0 0,4 0 0,2 0 0</inkml:trace>
  <inkml:trace contextRef="#ctx0" brushRef="#br0" timeOffset="47310">11749 2584 7134,'0'-7'481,"0"2"695,0 5-1120,-25 47-11,19-29-6,-8 12 0,2 2 18,12-10-29,-1 0-11,2-3-6,1-8-5,1 0-1,1-2 1,0 0 0,0 0 5,1-2-6,1-1 7,0 0-1,1-1 6,4-1-6,-1-1 0,1-2 6,-2-1 5,-1-3 45,8-7 1,-3-2-24,1-3 52,-5-1-1,-7-2-73,-2 3-11,-4-3-5,-2 9-12,0 0 6,-2-1 0,0 0-5,-1 0-1,0 0 6,-1 2-5,1 2-7,-1 0-4,1 1-18,1 2-5,0 2-23,1 0-139,-2 2 38,4 0-50,-1 2-543,4 2-275,1 0 1031,1 0 0,0-3 0,0 0 0</inkml:trace>
  <inkml:trace contextRef="#ctx0" brushRef="#br0" timeOffset="47544">11942 2666 9296,'-8'5'-970,"2"0"-445,6-3 0,0 0 0,0-1 0</inkml:trace>
  <inkml:trace contextRef="#ctx0" brushRef="#br0" timeOffset="47815">11942 2666 3833,'44'-29'7,"0"0"1,-3 1 0,-10 8-14,-23 17 1836,1-1-2155,4-1-539,-1 0 864,-1 1 0,-5 1 0,-5 3 0</inkml:trace>
  <inkml:trace contextRef="#ctx0" brushRef="#br0" timeOffset="48312">12017 2587 7284,'-9'33'42,"0"-1"0,-5 22 777,14-41-786,0-5 264,0 2-269,0-5 143,0-1-104,1 1 396,1-2-413,-1 0 17,1-2 6,0 0-6,0-1 40,3-1-107,-1-1 0,4-1-12,-3-1-10,4-1 0,1-1 22,0 1-6,-1 1 6,-2 3-11,3 0 16,-3 1-5,3 1 0,-4 1 6,0 2-12,-1 1 6,-1 0-5,0 1-1,-1 1 12,0 0-1,-1 4 7,-1-2-1,0 3 6,-1-4 11,-1 0 0,-1-1 5,0 0 1,-3 0-1,-1-2-5,-1 0-11,-2 1-62,-12 4-11,6-3-16,-11 5-46,10-6-39,1-1-44,-1 0-63,1 0-89,1-2-241,2 0-738,2-1 1332,2-1 0,4 0 0,1-1 0</inkml:trace>
  <inkml:trace contextRef="#ctx0" brushRef="#br0" timeOffset="49541">11888 2828 6635,'10'6'1059,"-3"0"-623,-7-6 2522,0 0-2499,2 1 84,-1-2-262,1 1 195,-1-3-291,-1 1-68,0 1-5,0-2-22,0 1 0,0 0-29,-1-1-5,1 1-28,-1-1-39,0 1-146,0 0-481,0 0-522,-1 2-593,-1 2 554,0-1-1164,-1 2 2363,2 0 0,1-2 0,0 0 0</inkml:trace>
  <inkml:trace contextRef="#ctx0" brushRef="#br0" timeOffset="50335">11284 3094 8791,'19'-3'684,"-3"0"-521,-10 2-1,0 0 6,1-1 0,1 1 0,1-2-22,2 1-12,3-1-16,1-1-18,4-1-10,2 0-23,4-1-298,2-1 275,3 1-32,2-1-12,2-1-812,1 0 806,0 0 6,2 0 0,-1-1 0,1 0 6,17-4 5,-13 2-11,12-3 0,-19 3 17,-1 0-12,-2 1 1,-3 1-6,-1 0 6,-4 2-12,-2 1 0,-5 2-22,-2 0 243,-4 3-304,-3 0 794,-2 1-918,-2 0-95,-1 0-89,-2 1-180,0 1-225,-3 1-530,-1 1 1332,-2 0 0,2-2 0,1 0 0</inkml:trace>
  <inkml:trace contextRef="#ctx0" brushRef="#br0" timeOffset="51003">11527 3252 7212,'-5'2'319,"1"-1"790,4-1-1059,-14 51-899,11-34 863,-5 12 0,1-1 3,9-19 287,0 0-293,2-1 147,0-2-141,2 0-11,-1-1 16,2-1 460,-1-2-442,2-1 10,0-1 7,1-1-1,-1-2-6,1-2 6,-1-1 45,5-6-56,-5 3 0,4-5 5,-6 4-11,0-1 6,-2 1-11,0 0-6,-1 0-6,-2 1 0,0 0-5,-1 1 28,-6-5-39,1 6-18,-4-3 1,2 7-22,-4 1 10,2 2 1,-3 0-17,4 2-12,1 1 1,0 1-29,1-1-100,-2 4 22,3-3-67,0 2-73,3-3-84,1-1-162,0 1-426,1-1 969,0-1 0,0-1 0</inkml:trace>
  <inkml:trace contextRef="#ctx0" brushRef="#br0" timeOffset="51286">11671 3265 7727,'3'0'583,"0"0"1181,-3 0-1797,3 4-18,-2-4-66,2 4-410,-3-4-2945,1 0 3472,1 0 0,-1 0 0,1 0 0</inkml:trace>
  <inkml:trace contextRef="#ctx0" brushRef="#br0" timeOffset="51650">11829 3188 7744,'9'-4'482,"-2"1"-281,-7 3 646,0 0-836,40-20-11,-27 15-11,31-16-29,-38 18-38,1 1-45,-1-1-236,0 1 123,-2 0-94,-1 1-168,-1 0 171,-1 0 0,-1 1 1</inkml:trace>
  <inkml:trace contextRef="#ctx0" brushRef="#br0" timeOffset="52120">11845 3181 3718,'21'34'59,"1"0"0,-1 0 0,11 12 0,-13-11 2223,-26-24-2170,1-7 862,-3 3-884,2-4 446,-1 0-497,-2 1 1556,-6 1-1623,-2 0-6,-2 0-22,2-1-39,5-2-51,2 0-140,0-1-207,3-1 493,1 0 0,3 0 0,1 0 0</inkml:trace>
  <inkml:trace contextRef="#ctx0" brushRef="#br0" timeOffset="53207">12141 2466 6759,'0'-6'845,"0"2"959,0 4-1468,4-5-162,-1 5-1,3-3 6,-1 6-16,1 3 10,1 1-5,0 3-22,1 3 0,2 3-40,0 2-16,2 2-287,1 2 247,0 3-11,0 2-472,0 2 461,-1 1-11,-2 0-1,0 1 1,-2 0 0,-1-1 0,-1 1 0,0-2-12,-2 0-5,0-2 0,0 0-11,0-2 17,0 8-6,0-10-6,0 5 6,-2-11-22,-1-1 5,0-1 17,-1 0 240,-2 0-240,-1 0 0,-3 0-5,-1 0 479,-2 1-480,0-1 12,-1-1-6,0-1 0,0-1 5,-1-2 12,1 0-11,0-3 5,1 0 0,0-1-11,1-1 0,0-1-11,1-1 5,0 1-5,0-2-11,2 1-23,-1-1-28,0 0 11,2 0-16,0-1-28,2-1-1241,0 0 1,1 0 0</inkml:trace>
  <inkml:trace contextRef="#ctx0" brushRef="#br0" timeOffset="54582">12516 2727 6182,'-1'-4'610,"0"2"1059,1 2-1524,-22-5 7,15 4 100,-19-3-145,22 4-18,-1 0-16,2 0-6,0 0-16,-1 1-6,0 0-1,1 2-10,0 1 0,-1 0-1,1 2 6,-2 2-27,1-1-7,0 2 6,2-1 1,0 0-1,0 1 6,1 1 33,1 7-39,0-6 12,0 9-18,2-12-5,1 3 0,1-4-5,0 0-1,1-2 6,-1 0 0,1-1-11,0 0 22,1-2-11,1-1 0,1 0 6,0-1-12,1-1 6,1 0-11,0-3 0,0-1-6,0 0 6,-1-1-6,0 1-6,1-4 18,-2 2 5,1-2 0,-3 3 5,-2-1-10,0-1 5,0 1-6,-2-1 6,0 1-5,-2-2-1,0 2 0,0 0 1,0-1-1,-2 0 6,-2-2 6,-1 2-1,-1-1 1,0 3 0,1 1-6,-1 0 0,0 1-6,0-1 0,-1 3 1,1 0-6,-1 2-23,-3 1 6,3 1 0,-2 2-11,3-1-6,1 1-17,1 0-16,1 0-28,1 0-57,0 0-62,1 0-55,1-1-492,0 1 27,1-2 745,1 0 0,-1-1 0,1-1 0</inkml:trace>
  <inkml:trace contextRef="#ctx0" brushRef="#br0" timeOffset="54908">12734 2729 7783,'2'9'454,"0"-3"156,-2-6 780,0 0-1967,-1-2-191,1 1 284,0-1 1,0 2 0</inkml:trace>
  <inkml:trace contextRef="#ctx0" brushRef="#br0" timeOffset="55182">12737 2739 8114,'0'3'142,"29"-27"1,9-11 48,-18 18-1558,17-17 1,-5 5 1416,-26 26 807,-2 1-857,1 0 450,0 0-461,0 0-6,1 0-84,6-2 1561,-5 2-1567,4-2-49,-5 2-80,0 1-116,-1 0-270,-1 0 622,0 1 0,-2-1 0,-1 1 0</inkml:trace>
  <inkml:trace contextRef="#ctx0" brushRef="#br0" timeOffset="55793">12886 2628 8567,'-15'35'95,"0"0"0,2-5 1,3-5-40,7-12-6,2-5 1,1-1 0,-1 1-12,1-1-5,-1 0-1,1-1-5,0 0-5,1-2 5,-1 0-17,0-2 22,0 1 51,0-1 202,0-1-236,3 0-22,-1 0-16,3-2-7,-1 0 1,0-1-12,1 0-5,3-2 11,-2 0 0,3 0 0,-3 1 6,0 1-1,1 0-5,1-1 6,-1 1-12,1 1-5,0 0 5,-1 0-10,0 1 4,0 2 7,-1 0-1,-1 2 1,1 3 5,-3 0 0,0 2 0,-2-3 5,-1 1-5,0-1 17,-1 3 0,-1-1 0,-1 1-1,-1-2 1,-1 0 39,-4 5-33,3-4 16,-6 6-17,6-8-5,-2 1 5,1-2-5,1-1 0,-1 0 5,-1 0-5,0-1 0,-1 1 28,-5 0-28,4-1-12,-6 1-10,6-2-18,-1-1-50,-4 1-16,4 0-46,-3 1-100,6-1-157,1-2-314,1 1 706,1-1 0,3 0 0,0 0 0</inkml:trace>
  <inkml:trace contextRef="#ctx0" brushRef="#br0" timeOffset="56348">12690 2846 6736,'3'-2'661,"-1"0"627,-2 2-1255,0 19 1,0-13 5,0 14 84,1-16-10,0-2 576,0-1-661,1-4 0,-1 1-11,0-4-6,-1 2 11,0 0-10,0-1 4,0 1 7,0 0-12,0 2-370,0 0 1,0 2-1</inkml:trace>
  <inkml:trace contextRef="#ctx0" brushRef="#br0" timeOffset="59309">13470 2367 7062,'-31'42'95,"0"-1"0,2-3 0,7-6 12,11-13-12,2 0 0,0 2-5,1 0 6,1 3-1,0 1-11,1 2 17,1 2-17,1 2-23,0 0-27,1 1-17,0 13-17,2-11 5,0 10 7,1-14 611,1-1-595,1-1 11,2 0-342,1-2 325,2-2-5,0-2-12,4-3 235,0-1-229,10 4-6,-3-7 313,5 3-301,3-3-23,-7-5 0,6 3-5,-9-6-6,0-1 6,-2 0-6,1-1-39,5-1 428,-6-1-675,7-1 57,-10-1-85,2-1-162,-6-1-487,0-1 132,-2-1 0,-2 1 0,-1 1 0</inkml:trace>
  <inkml:trace contextRef="#ctx0" brushRef="#br0" timeOffset="63993">13794 2526 7121,'-27'16'140,"0"0"0,-17 11 199,41-22-261,1-1 156,1 2-167,1-2 51,-1 2-46,2-2 125,0-1-136,1 0-5,1 0 84,5 3-95,-1-2 0,4 2-6,-3-5 0,1 1-16,0-1 5,2 1-6,0-1-10,0 1 10,1 1-5,-1 0-6,-1 2 6,-1 0 0,-1 2 5,-3 0-5,1 1 11,-3-1 0,-1 2 17,-1-1 33,0 0 29,-1 1 16,-1-2 11,-1 1 18,-2-1-24,-2 0-4,-2-1-1,-1 0 84,-7 1-129,2-2-22,-5 1-5,7-2-12,-1 0-11,1 0-11,2-1-17,-3 0-6,4-2-16,1 0-40,5-1-50,1-1-39,1-1-353,1-5 95,1 0-191,2-2-497,2 1 1097,0 1 0,-2 2 0,-1 3 0</inkml:trace>
  <inkml:trace contextRef="#ctx0" brushRef="#br0" timeOffset="64645">13934 2421 6434,'0'-7'700,"0"2"1047,0 5-1658,0-9-15,0 7-24,0-7-16,0 9 453,0-1-470,0-1 0,1 0 5,-1 0 1,1 1 5,1-1-6,-1 1 23,2-2-28,0 0-1,2-2-4,1 1-7,0 0 6,2-1 1,0-1-1,0 1-11,1 0 0,-1 2 0,0 2-11,0 2 11,-2 2 0,0 3-6,-4 3 6,0 1-6,-2 1-10,0 0 4,0 2-10,-1-1 16,0 0 1,-2-1 10,-1-1 1,-1 0 11,1-2 0,-2 0 11,0-1-12,0-1 18,-1-1-6,0 0-6,0-2 18,2 0-1,1-1-11,1-1-17,2-1-22,7-1 0,-1 0-17,6 0-28,-3 0-40,0 0-105,1 0-113,1 1-168,0 0-448,2 0 930,1 0 0,-6 0 0,-1 0 0</inkml:trace>
  <inkml:trace contextRef="#ctx0" brushRef="#br0" timeOffset="64892">14172 2553 7946,'37'-9'-226,"0"0"0,-6 2 0,-5 0-563,-11 2-627,-7 3 1,-4 1 0,-1 1 0</inkml:trace>
  <inkml:trace contextRef="#ctx0" brushRef="#br0" timeOffset="65168">14247 2383 7179,'0'-4'879,"0"1"281,0 3-1065,1 58-22,-1-34-37,1 14 0,-1 0-36,0-17-5,0 4-29,0-8-139,0 6-265,3 1 18,-1-2-677,3-3 1097,-2-9 0,-1-4 0,0-3 0</inkml:trace>
  <inkml:trace contextRef="#ctx0" brushRef="#br0" timeOffset="66369">14549 2527 6389,'-5'0'930,"1"0"475,4 0-1265,20-22 0,-12 16-16,16-17-23,-18 22-6,-1 0-5,0 1-6,-2 1 39,1 4-84,-2 0-17,0 6-10,-2-3-1,-1 7-11,0-4 0,-3 4 5,1-6 1,-1 1 11,0 2-17,0-2 0,0 2 0,1-6 0,1 2-6,1-3-11,-1 1 12,2-2-23,-1 0 28,1-1-6,1-1 1,0-2 5,0 0 0,2 0 0,0 0 0,1 0 0,1-1 0,0-1-12,1-1 7,2 0-1,-1-1-11,2 1 12,0 0-1,1 0 1,-1 0 5,1 1 0,0 1 0,3 1-6,-4 0-5,2 0 0,-5 2-6,-2 2-11,-2 1 17,0 0-6,-2 1 6,0 0 11,-1 0 11,-2 0 11,-1 0 17,0-1 12,-1 0-1,-1-1-5,1 0-11,-2-1-18,1 0-21,-1 1-62,-4 2-6,1-1-34,-3 1-72,4-1-617,-2-1-178,4-1 974,-1-2 0,6-1 0,1 0 0</inkml:trace>
  <inkml:trace contextRef="#ctx0" brushRef="#br0" timeOffset="66582">14744 2564 8550,'3'-2'1244,"-1"0"-3042,-2 2 1798,2-1 0,0 0 0</inkml:trace>
  <inkml:trace contextRef="#ctx0" brushRef="#br0" timeOffset="67061">14753 2558 8517,'28'-29'75,"0"0"1,0 0 0,10-13-1,-8 15 4,-23 29-12,-1 2-5,0 1 22,1 4-61,-1 0-7,0 2-16,-2-1 6,0 10 0,-2-3-1,0 5-5,-1-6 6,-3-6-6,0 0 0,-2 0 5,0-1-5,-2 0 0,2 0-5,-2 0-6,0 0-6,0-1 0,0-1-5,1 0-1,0-1 12,0 0 11,1-1 6,1-1 10,1-1 12,1-2 79,0 0-107,2-5 0,1 1 0,0-3 5,3 1 1,-1 1 0,1 0-1,1 0 6,0 0 1,0 1-1,0 0 6,0 0-6,0 0 6,0 1-1,1-1 1,-1 2-6,2 1-5,-2 0 0,0 0 5,1 0-6,-2 0 1,1 0 0,-1 0-18,-1 1 1,0-1-11,0 2-6,-1-2-28,0 1-28,-1-1-56,1 1-746,3 0 209,-2-1-171,3 0 0,-5 0 0,-1 0 0</inkml:trace>
  <inkml:trace contextRef="#ctx0" brushRef="#br0" timeOffset="67510">15232 2359 8096,'-27'29'0,"1"-1"0,1-2 0,8-5-11,17-16 475,0 0-475,1 0 164,2-1-159,0 0 84,4 0-78,-1-2 259,5 2-271,-5-3 12,6 1 0,-6-1 6,1 1-6,-2 0 0,-1-1 0,1 4 11,-2 1-5,-1 1-1,-1 0 1,-1-1 11,0-1 0,-1 1 33,-2 1-22,-1-2 17,-2 3 0,0-4-1,1 0 35,-5 2-51,2-2-45,-8 4-22,6-3-34,-2 1-11,3-2-50,1 0-69,1 0-94,2-1-156,0-1-393,1 0 846,1-1 0,2 0 0,0 0 0</inkml:trace>
  <inkml:trace contextRef="#ctx0" brushRef="#br0" timeOffset="68124">15335 2458 8567,'-4'4'1894,"2"0"55,2-4-1938,-5 6-100,4-5-97,-4 5-424,5-6-1804,-1 0 2201,5-1 22,-2 1 29,3-2 28,-2 2 27,-1 0 29,0 0 627,-1 0-381,-5 0 12,3 0 301,-5 0-330,5 0 790,0 0-734,0 0-106,0 0 17,-2 1 72,2 0-95,0-1-61,0 2-6,1 0 6,-1 1-1,0 2 6,0 0-11,0 1 0,-1 1 0,1 2-22,-1 0 11,0 1-28,0 0-1,0 2-10,0 6 11,1-3-17,0 5-79,2 0 23,0-5-56,2 4-72,0-5-80,1-3-100,-1 0-100,0-1-192,0-3-476,0 0 1160,-1-1 0,0-3 0,-2-1 0</inkml:trace>
  <inkml:trace contextRef="#ctx0" brushRef="#br0" timeOffset="68408">15217 2636 8814,'34'-4'-30,"0"-1"0,-3 1 0,-6-1-48,-12 1-382,8-4-144,-6 2 604,4-1 0,-11 4 0,-4 0 0</inkml:trace>
  <inkml:trace contextRef="#ctx0" brushRef="#br0" timeOffset="68841">15669 2304 7694,'-2'-1'627,"-1"0"1384,3 1-1972,-27 43-1047,19-25 1016,-7 7 0,1 1 320,12-11-350,-1 5 5,2-4 166,0 4-166,1-8-34,1 1-5,1-3 533,1-1-522,2-1 22,1-2 12,1-1 6,0-1-12,2-1-3375,-1-2 3392,1 0 11,0-1 11,0-2 29,3-3-23,-3 0 11,2-2 0,-3 0 3460,-1-3-3432,-3 2-17,1-2 1,-4 3-1,-1 0-22,0 1 6,0 0-1,-2 0-16,0 2 11,-6-1-28,1 2 0,-7 1 0,4 3 0,-3 2-11,3 3-17,1 1-11,0 3-34,0-1-470,-3 10 167,4-8-161,-3 7-198,8-11 735,1 1 0,2-3 0,-1-1 0</inkml:trace>
  <inkml:trace contextRef="#ctx0" brushRef="#br0" timeOffset="69134">15823 2391 7794,'7'0'667,"-1"-1"-354,-6 1 399,0 0-712,-13 41 12,10-28 16,-9 31 5,15-40 12,1 0 0,3-1-17,1-1 0,1 0-23,2-2-10,1 0-6,1-1-1,0-1-16,0-2-11,1-1-17,-2-1-50,1-1-57,-1 0-409,3-3-688,-2-1-61,-1-2 1321,-3 3 0,-7 5 0,-1 3 0</inkml:trace>
  <inkml:trace contextRef="#ctx0" brushRef="#br0" timeOffset="69357">15952 2269 7173,'-8'3'739,"2"0"-409,6-3 1228,0 0-1323,-6 60-1383,4-37 1237,-1 13 1,0-1 22,3-17-22,-1 0 267,1 0-346,0-1-17,0 0-27,0-2-12,0-2-33,1-1 1026,1-1-1083,0-2-72,0-1-482,0 0 117,-1-1-447,1-1 1019,-1-2 0,-1-3 0,0 0 0</inkml:trace>
  <inkml:trace contextRef="#ctx0" brushRef="#br0" timeOffset="70308">13972 2913 6395,'-7'2'940,"1"-1"-699,6-1 1367,0 0-1513,-21 16 0,16-12 6,-16 13 118,21-16 61,0 0-135,2 0 1,2-1-12,3 1-39,1-1-16,2 0-23,2 1-28,2-1 0,0 1 0,1-1 0,2 0-6,1 1 6,2-1-17,1 0-3397,3 0 3392,2-1-741,1 0 752,3-2 6,3 1 10,1-1-5,3 0-11,2-1 0,1 1 0,3-1-1,2 0-4,1 1-12,2-1-6,1 1 9,-12 0 0,1 0 2,-9 1 1,1-1-6,9 0 0,0 0 0,15-2 0,-1 0 17,-1-1-1,-3 1-4,-1-1-7,-3 1 1,-3 1 16,-4 0-22,-3 1 0,-4 2 0,-3 0-22,-3 1 22,-3 0-23,3 0-5,-3 1 23,-3-1 3030,-7 0-3025,-8 0 1129,-2 0-1359,-1 0-10,-6 0-102,3-1-162,-6 0-214,4 1-581,-2 0 1299,1 0 0,2 0 0,1 0 0</inkml:trace>
  <inkml:trace contextRef="#ctx0" brushRef="#br0" timeOffset="71065">14713 3120 7128,'-4'-6'297,"1"2"-163,3 4 1053,0 0-1069,-42 7-4280,28-3 4252,-31 7 843,37-6-883,-1 2-16,0 1-12,0 1-11,-1 1-5,0 1-12,1 1-5,1 1-6,1-1 1,1 1-12,1 0 0,1 0 3403,2 0-3392,1-1 6,1-2 16,1-1 12,1 0 0,3-2 0,2-1 0,1 0-12,2 0-5,0-2-5,8 1-7,-3-2 1,5-1 6,-6-2 5,14-4 16,-10 1 1,8-5 6,-15 2-12,-1-2-3386,-2 1 3397,0 0-5,-3 0-6,0 0 0,-3 0 0,0 1-11,-3-3-5,-1 2-1,-1-2 3393,-1 3-3387,-1 0 0,-4-1 11,2 2 6,-4-2-1,4 5-16,-2 0 0,3 2 0,0 0-5,-1 0-1,2 1 6,-2 2 0,0 0-5,0 2 10,1 0 6,-1 0 1,1 1-7,-1 0-5,3-1-11,-1 1-28,1 4 0,3-2-113,-1 6 34,2-6-649,4 4 39,-1-7 728,4 1 0,-4-5 0,-1-1 0</inkml:trace>
  <inkml:trace contextRef="#ctx0" brushRef="#br0" timeOffset="71375">14938 3128 7330,'-16'28'95,"-1"0"1,-9 18-40,25-39 640,1-1-622,1 0 222,2-1-218,1-2 114,2 1-119,2-3 349,1 0-372,2-1-16,2-1-28,-1-1-12,9-5-28,-6 0-5,5-2-17,-6 2-2425,19-15 2481,-20 14 0,14-11 0,-26 18 0</inkml:trace>
  <inkml:trace contextRef="#ctx0" brushRef="#br0" timeOffset="71643">15013 3098 6820,'-4'0'605,"0"0"1490,4 0-1933,-15 55-2026,9-33 1925,-3 11 1,0 0 33,4-15 94,0 1-133,1 0 422,1-2-461,1 1 0,0-2-17,1 0 1011,0-2-1022,1-2 421,0 0-438,0-2-22,1-2-17,1-1-23,0-3-184,2-1-1,-1-1-246,1-2-605,-1-2 1126,1-1 0,-2 1 0,0 0 0</inkml:trace>
  <inkml:trace contextRef="#ctx0" brushRef="#br0" timeOffset="72444">16123 2080 8993,'11'9'712,"-1"2"-527,-4 6-45,1 3-28,-1 5-432,0 3 382,0 4-477,0 2 437,0 3-5,1 2 5,-2 2 6,1-1-22,-2 1-6,-1-1-6,0-1 6,-2-2-641,0 1 658,-1-1-11,1-2-23,-1-1 11,0-3-143,0-2 137,-1-4 35,1-2-29,-2-2 1,0-2-46,-3 12 34,1-12 12,-2 7 5,2-16 162,1-1-353,-5 1 416,4-4-544,-3 0 749,4-5-1164,0-1-579,0-1 1313,2-1 0,-1 1 0,2-1 0</inkml:trace>
  <inkml:trace contextRef="#ctx0" brushRef="#br0" timeOffset="73154">16562 2283 6596,'3'-7'510,"-2"1"-309,-1 6 1457,0 0-1478,-17-10 240,6 8-291,-11-6-1,11 11-10,4 1-6,0 3-28,0 2-3392,-1 2 3375,1 3 17,-5 10 28,-1 17-2347,1-6 2252,2 8-71,6-19 65,0 0-5,0 0-12,1-2 6,1 0-5,1-2-7,1-1 1,0-1 2236,1-1-2248,2-2-5,2 0 6,3-2-17,4 1 39,0-4 3355,10-2-3344,-8-6 152,3-3-157,-5-2 22,4-6-12,-4 0 12,1-2 0,-6 3 17,-1 1 6,-2 0-12,-2-1-11,-1 1-6,-2-1 1,-1-1-23,-1 1-6,-2-2-5,0 3 0,-1 0 5,-1 1-16,1 1 10,-2 0-10,0 3 0,1-1 5,-2 3-6,1-1 1,-5 4 16,3 1-5,-2 3-17,3 0-11,1 1-17,1 1-28,1 0-39,0-2-527,-1 8 286,3-6-57,-1 4-94,4-7-314,1-3 829,0 1 0,0-3 0,0 0 0</inkml:trace>
  <inkml:trace contextRef="#ctx0" brushRef="#br0" timeOffset="73544">16762 2411 7229,'7'0'498,"-2"-1"-279,-5 1 1030,0 0-1176,-28 56-1477,18-39 1421,-7 15 0,2-3 5,10-21 335,2 2-346,0-2 6,0 1 72,2 3-16,3-5 5,1 2 1138,2-8-1132,1 0-17,1-1 39,11-5-94,-5 2-1,8-5 6,-9 4-17,0 0 16,5-1-21,-4 2 5,5-2-6,-7 2-5,1 1-28,-1-1-185,3-1-11,-5 1-79,3-1-68,-6 2-54,-1 0-96,-2 0-219,-1 0 751,-1 1 0,0-1 0,-1 1 0</inkml:trace>
  <inkml:trace contextRef="#ctx0" brushRef="#br0" timeOffset="73836">16837 2342 6876,'-1'-5'582,"-1"1"953,2 4-1344,-9 58-17,6-35-88,-2 11 1,0 0 154,1-5-135,1-8-5,-2 8-17,2-8-11,0-1-17,0 0-11,0 0-6,1 0-17,0-1-5,1-1 0,0-2-11,0-1-12,1-2 6,0-2 0,-1 0-17,1-2-5,0-2-23,-1 0-45,1-2-50,-1-1-44,1-1-715,-1-2 1,1 0 0</inkml:trace>
  <inkml:trace contextRef="#ctx0" brushRef="#br0" timeOffset="75690">16321 2869 6501,'6'6'907,"-1"-1"-610,-5-5 985,0 0-1197,30-19 5,-18 12-6,23-14 5,-26 16-5,0 1 11,1-1-11,0-2-5,0 1 16,1-2-17,1-1 1,2-2 50,11-10-85,-4 5-4,9-9-12,-6 6 5,12-9-16,-8 8-794,9-7 783,-12 10-6,0-1 0,-2 2 11,-1 1-5,6-6-6,-7 5-6,3-3 0,-9 8 1,0-3-6,-6 6 5,1 0 777,-8 5-821,-1 2-297,0 0 156,-5 3-61,2 0-146,-5 3-157,3 0 555,-5 1 0,6-2 0,-2 0 0</inkml:trace>
  <inkml:trace contextRef="#ctx0" brushRef="#br0" timeOffset="77034">11542 1855 6657,'-28'16'218,"0"0"1,-16 9 911,46-25-1001,1-2 351,2 0-363,3-3 195,2-2-200,3-1-5,3-2-7,3-1 1,3-2-22,4-1-3,3-1-20,2-2 11,3 0-768,1-1 757,2-2-6,1-1-22,1 0-965,-1-2 999,0 0 10,-3 0 12,-2 1 12,-3 2-1,-1 1 34,4-5-79,-11 9-39,4-3 11,-15 10 473,-2 1-467,-3 3 694,-4 2-1131,0 1 1346,-8 4-1217,2-1-53,-5 3-121,5-2-139,-1 0-276,2 1-1382,0 0 2251,1 0 0,1-3 0,1 0 0</inkml:trace>
  <inkml:trace contextRef="#ctx0" brushRef="#br0" timeOffset="79791">17046 1981 19566,'-2'-4'-4608,"0"1"3228,2 3 806,23-2-86,-10 2 220,19-1 125,-9 1 55,-5 0-1206,6 0 1346,-7 0 83,-1-1-205,0-1 147,-2 1-73,0-1-113,-3 1-100,-1-1-151,-2 2-347,-2 0 879,-2 0 0,-2 0 0,-2 0 0</inkml:trace>
  <inkml:trace contextRef="#ctx0" brushRef="#br0" timeOffset="80026">17067 2149 7542,'-1'7'348,"1"-1"-164,0-6 393,0 0-482,52-7-5,-31 4-416,10-2 0,-1 0 404,-12 0 100,-1-1-139,0 0-16,-2 0-29,4 0-28,-6 1-38,1-1-47,-7 3 505,-2 0-666,0 1-191,-2 1 471,2-1 0,-3 1 0,0 0 0</inkml:trace>
  <inkml:trace contextRef="#ctx0" brushRef="#br0" timeOffset="80682">18110 1496 8455,'-16'31'46,"1"0"1,0-3 0,3-5-19,6-13 6,-1-1 100,-2 4-89,3-6-6,-2 2-11,4-5 0,2-2-11,-1 0-6,2 0 0,-1-1 6,1 0-6,1 0 41,2 0-2,2 0-11,2-1-5,1 0-12,3 0-16,1 0 5,2-1 0,1 1 0,1-1-5,-1 1 0,2 0-6,0 0 5,0 0 1,0 0-1,1 0 1,-2 0 0,1 0 10,-1 0-16,-1 0-5,0 0-6,-2 0-23,-1 0-16,-1 0-51,-2 0-74,-2 0-60,-1 0-34,-2 0-58,-2 0 1,0 0 0</inkml:trace>
  <inkml:trace contextRef="#ctx0" brushRef="#br0" timeOffset="81003">18115 1455 9285,'-1'47'104,"1"-1"1,-1-3-1,0-6-42,2-9-436,-1-1 425,0 0-23,0-1-6,0 0-5,0-2 137,0 7-154,1-10-17,1 4 78,0-11-83,1-3-28,1-1-18,0-3-133,2-1-298,2-3 181,1-2-735,0-4 205,-3-1 0,-2 1 0,-2 0 0</inkml:trace>
  <inkml:trace contextRef="#ctx0" brushRef="#br0" timeOffset="81411">18662 1240 9671,'-25'30'130,"0"1"1,2-4 0,5 0 32,9 15-124,3-8-42,1 3 0,1 0-14,0 2-1180,2-9 1,0-2 1196,1-1 586,7 5-497,6-3-61,3-2-11,3-6 0,2-6-23,-6-4-22,6 1-11,-9-6 1808,1-1-1988,2 0 46,-4-3-96,2 1-168,-5-3-286,0 0-610,-2-1 1333,1-1 0,-4 1 0,0 0 0</inkml:trace>
  <inkml:trace contextRef="#ctx0" brushRef="#br0" timeOffset="84349">18884 1304 9324,'-48'18'162,"11"-3"-134,32-7 0,2-3-5,1 1 5,0 0-6,1 0 6,0 0-11,0-1 5,1 0 1,0 0-18,0 1 12,0-2 0,0 0 5,2-1 1,1 1-12,2-1 11,1 0-10,1-1-7,1 1-5,1-2-5,0 1-12,5-2 0,-4 2 17,4 0-17,-5 1 0,0-1 1,-1 2-1,0-1 6,-2 1-1,0 0-4,-1 0 4,-2 0 7,0 1 5,0 0 17,-2-1 5,0 1 23,-1 1-12,-1-1-10,-1 2-1,-2-2 1,-1 0 5,-1 0 0,-1 0-6,0 0 0,-2-1 46,-3 2-40,3-3 5,-3 1-5,4-2 6,0-1 11,0 0 11,1 0-6,0-1-28,1-1-5,0-1-28,1-1-34,-1-3-28,2 2-22,0-2-22,2 2-46,1 1-83,0-1-129,0 2-169,1-1 544,0 1 0,0 1 0,0 0 0</inkml:trace>
  <inkml:trace contextRef="#ctx0" brushRef="#br0" timeOffset="84900">19171 1423 7240,'4'-10'946,"0"1"-699,-4 9 560,0 0-740,-11-3 6,7 5 67,-12 3-95,11 3-6,-3 6-5,2-3-18,-1 3-4,-1 0-1,-1 3-22,0 0-17,-5 11 0,3-6-34,-8 16 17,9-16-482,-4 8 477,6-11 5,1-2-222,0 0 250,1-2 17,1-1 22,-3 5-10,3-7-7,-2 2 455,3-8-466,1-1 251,0-1-273,1 0-39,0-1-84,0-1-96,1-1-278,0 1 1,1-1-1</inkml:trace>
  <inkml:trace contextRef="#ctx0" brushRef="#br0" timeOffset="85528">19113 1700 6871,'5'-5'420,"-2"1"-85,-3 4-38,0 0-280,39-16 5,-28 13 12,29-10 5,-37 18 0,0 1-5,-2 1-12,0 1 1,-1 1-12,0 7 0,-5 6-5,2-4 5,-5 4 6,2-12-6,0 0 6,-1-1 5,0 0 6,-1 0 0,0-1 0,0 0 0,0-1-5,0-1 5,-1 1-23,3-3-5,-3 2 11,5-3-5,-1-1 5,3-1 73,0 1 207,1-2-291,1-2 6,4-3 0,-1 0-6,4 0 5,-3 3 1,2 0-6,0 0 5,0 0 40,12-3-39,-8 3-6,8-2 0,-10 3-6,1 1 6,-1 0-39,8 0-17,-4 0-34,5 0-38,-8 0-40,0 0-90,-1 0-252,1 1-643,-2-1 1153,1 0 0,-4 0 0,-1 0 0</inkml:trace>
  <inkml:trace contextRef="#ctx0" brushRef="#br0" timeOffset="85880">19533 1339 9089,'2'37'274,"0"-4"-5501,-2-14 5250,1 0 1422,0 1-1523,1 12-57,-1-7 29,1 5 845,0-13-907,-1-7 54,1-2-481,-1 1 3427,0-2-4019,0 0 1187,-1-4 0,0-1 0,0-1 0</inkml:trace>
  <inkml:trace contextRef="#ctx0" brushRef="#br0" timeOffset="86116">19407 1535 8052,'32'-3'36,"0"-1"1,23-2-26,-44 4-5,1 0-34,7-3-34,-5 1-72,4-1-141,-6 1 275,2 0 0,-7 2 0,0-1 0</inkml:trace>
  <inkml:trace contextRef="#ctx0" brushRef="#br0" timeOffset="86425">19789 1343 7705,'6'-5'207,"-1"1"-106,-5 4 1669,0 0-1675,1 40-533,-1-24 478,0 32-1,0-34 69,0 1-102,0-1-29,0 0-78,0 5 17,0-6-28,0 3-22,0-6-34,1-2-39,0-1 313,0-1-447,1-1-198,0-1-671,-1-1 1210,1-1 0,-1-1 0,-1 0 0</inkml:trace>
  <inkml:trace contextRef="#ctx0" brushRef="#br0" timeOffset="86841">19928 1078 8029,'36'42'260,"-18"-17"1,-3-1-183,-7 0-27,3 11 111,0 12-95,-5-16-406,3 17 400,-6-24-10,0-1 307,-1-1-314,0-1 1,-1 8-62,0-7 6,-1 4-28,0-3 0,-2-6 295,0 4-497,-5-1 5,-3-1-296,-1 1 195,-3-3-1853,4-6 2190,0-1 0,5-5 0,2-2 0</inkml:trace>
  <inkml:trace contextRef="#ctx0" brushRef="#br0" timeOffset="87961">17865 2178 7727,'44'3'342,"-6"-1"-253,-27-2-10,1 0-6,2 0-6,0-2-17,2 1 1,2-2-12,1 0-17,3-1 6,2 0-5,1 1 16,3-1 6,3 0 27,21-4-2766,-9 1 2705,-13 2 0,0 1 17,16-3-611,3 0 600,3 1-9,-12 0 0,2 1-5,-9 1 0,0 0-870,10-1 1,1 0 866,-11 2 0,-1-1 5,0 1 1,1-1-280,0 1 0,1 0 276,0-1 1,0 1 3,0-1 0,0 0-23,1 1 1,0-1 30,0 0 0,-1 1 0,1-1 0,0 0 3,1 1 0,-1-1 2,0 1 1,1-1-160,-1 0 1,1 0 164,-1 0 0,2 0 25,14-2 1,1 0-20,-13 1 0,0 0 5,12-1 1,-2-1-1,-16 3 0,-2-1 0,1 0 1,-1 1-4,-2-1 1,-1 1 28,27-4-3,-20 3 0,0 1-3,15-2-28,-20 3 0,-1 1 22,5-1 6,-5 2 1420,-4-1-1431,-4 1 11,-4 1 700,-4 0-661,-5 0 2433,-3 0-2371,-3 0 1486,-1 0-1799,-5 0 4,2 0 1,-4-1-45,3 1-28,1-1-39,0 1-28,0 0-1043,1-1 158,-1 1 1176,1 0 0,0 0 0</inkml:trace>
  <inkml:trace contextRef="#ctx0" brushRef="#br0" timeOffset="90692">17630 2546 6949,'3'-7'722,"-1"1"-492,-2 6 1221,0 0-1389,-43 10-23,28-6-22,-32 10-17,40-8-12,0 0-4,3 2-1,0 0 0,2-1 0,1 1-5,1-1 5,0 0 6,0-1 0,2 0 11,0-1-6,2 0-5,1 0 5,1-1 1,0 2-12,2-3-50,10 5 50,-6-4 11,7 3 1,-9-3 10,0 2-10,-2-1 5,0 2 0,-2-1-6,-1 1 12,0-1-6,-2 2 0,0 0 11,-2 1-6,0-1 46,0 7-6,-2-6 16,-1 4 18,-1-9 77,-3 3-77,0-3 5,-4 1-6,2-1-22,-1-2-22,0 1 5,-5 1-39,3-2-6,-3 2-27,6-3-23,0 1-34,1-1-50,1-1-50,1 0-90,0 0-96,2 0-307,1 0 683,1-2 0,0 1 0,1 0 0</inkml:trace>
  <inkml:trace contextRef="#ctx0" brushRef="#br0" timeOffset="91128">17941 2438 8237,'-1'-6'554,"-1"2"533,2 4-1025,-29 38 50,18-8-87,-5-3 0,1 0 9,9 10-1675,3-10 1663,0 2-10,1 0 4,0 1-10,1 1 5,1-2-5,0 0 530,0-1-519,3 9 17,1-9 38,5 5 12,0-13 286,3-3-269,1-2-34,3-2-16,3-2-7,10 0-55,-6-6-11,7 0-45,-12-5 813,-1-2-914,-2-1-84,-3-3-45,-1-2-78,-3 1-90,-1 0-163,-2-1 628,1-1 0,-3 4 0,-1 0 0</inkml:trace>
  <inkml:trace contextRef="#ctx0" brushRef="#br0" timeOffset="93050">18379 2342 7033,'-1'-4'106,"0"0"521,1 4-548,-35 30-982,24-17 959,-27 23 269,34-26-280,-1 1 163,2 0-180,0-1-5,1 0-6,1-1 495,1 0-484,0-1 25,1-1-8,1-1 16,3-1 18,-1-1-1,2 0-16,0-1-12,1-2-16,1 1-6,2-2-12,-1 0 1,1 0-11,0 0-1,0 0-5,-1 1 0,-1-1-5,0 2-6,-2 0 5,0 0-5,-2 1 16,-2 0 7,-1 1 4,0 0 24,-1 0-7,-1 1 18,0 0-7,-2 0 1,-1 0 0,-2 1-5,-1 0 5,-1 0-17,-1-1-6,-1 0-11,-1 1-11,-1-1 0,-1 0-22,-5 2-23,5-3-34,-4 1-55,9-3-113,0 0-139,3-2-348,0 1 734,3-1 0,0 1 0,2-1 0</inkml:trace>
  <inkml:trace contextRef="#ctx0" brushRef="#br0" timeOffset="93432">18559 2364 8803,'-17'42'93,"0"-1"1,-3 10-1,5-6-76,8-12 0,-5 20-6,6-20-5,0 1-18,0 0-10,0-2 5,0 0 0,-1-3 12,2-1-6,-1-3-1,1-1 1,0-3-6,1-2 12,0-1 256,1-3-279,-1-2 68,1-2-107,-1-3-83,-1 1-41,0-4-320,-2 1 511,3-4 0,0 0 0,1-2 0</inkml:trace>
  <inkml:trace contextRef="#ctx0" brushRef="#br0" timeOffset="93957">18566 2808 6943,'0'3'180,"0"1"659,0-4-771,-10 56-24,8-37-16,-4 13 0,2-2 40,4-21-1,1 0-6,0 0-5,1-1-11,1-1 0,1-1-6,0 0 0,0-2-5,1-1 5,0 0 12,1-2 38,3 0-55,-3-1-12,3-2 1,-4 0-12,1-3 6,-1 0-6,1-2 6,0 0 5,-1-1 6,1-1 34,-1-3-28,-1 2 0,0-3-12,-2 5 0,-1 0-5,-1 0-11,0 0-6,-1 1-6,-1 0-5,-1 2-11,-5-3 5,-3 2 17,0 0 0,-1 2 0,2 3 5,0-1 1,1 1 0,-3 0-18,5 1-27,-3 0-124,5 0 51,2 2-50,1 1-118,2 1-392,0 1 672,0 0 0,0-2 0,0-1 0</inkml:trace>
  <inkml:trace contextRef="#ctx0" brushRef="#br0" timeOffset="94287">18788 2856 7100,'3'5'263,"0"-1"1288,-3-4-1382,6 18-12,-4-13-28,5 13-23,-7-18-128,1 0-124,0-2-83,0 1-153,0-2-307,1 2 689,-1-1 0,0 2 0,0-1 0</inkml:trace>
  <inkml:trace contextRef="#ctx0" brushRef="#br0" timeOffset="94600">18966 2744 7761,'8'-3'201,"-2"1"-49,-6 2 963,0 0-902,25-1-135,-16 0-22,24-2-62,-24 1-27,2-2-29,-3 1-39,-3 1-33,0 0-68,-1 0-62,-1 0-116,-2 1-57,0 0 0,0 1 0</inkml:trace>
  <inkml:trace contextRef="#ctx0" brushRef="#br0" timeOffset="95032">18980 2739 3696,'-25'49'13,"1"1"0,-1-3 0,11-14 20,16-29 1949,2-1-1954,2-1 782,0-1-782,1 0 418,1-1-418,0 0 1404,0-1-1409,1-1 5,-1 0-11,1-1-6,0 1 0,-1-1 0,0 1-5,-1 0-1,1 0-10,-3 1-1,2 1-5,-2 0 5,0 0 1,-1 0 10,0 0 7,0 2 10,-1 1 23,0 3 33,-2 2-27,1 0 10,-2 0 125,-1 1-80,0-2-11,-2 1-5,-1-2-17,-2 1-23,1-1-11,-2 0-22,0 0-6,0-1-3414,-1 1 3375,0-1-5,0 0-12,1 0-62,-3-1 40,3-1-331,-3 0 163,5-3 3313,0 0-3498,2-2-263,1-2 683,-1-1 0,2 2 0,-1-1 0</inkml:trace>
  <inkml:trace contextRef="#ctx0" brushRef="#br0" timeOffset="95362">19246 2442 9537,'-1'41'31,"0"0"1,0-4 0,0-6-43,0-13-17,1-1-28,0-1-28,0-1-67,1-2-371,2 4 35,0-6-538,2 1 1025,-3-5 0,0-4 0,-1-1 0</inkml:trace>
  <inkml:trace contextRef="#ctx0" brushRef="#br0" timeOffset="95613">19148 2620 7405,'30'-7'-9,"1"0"1,19-4 3,-39 8 541,9-1-592,-8 1 167,8 0-302,-11 1-891,4 0 1082,-4 0 0,-1 0 0,-6 1 0</inkml:trace>
  <inkml:trace contextRef="#ctx0" brushRef="#br0" timeOffset="95869">19446 2460 6827,'2'34'-32,"0"0"1,0 0-1,-1-8-52,-1-15 1379,1 0-1502,2-4 476,-1-3-1138,2 2 288,-1-4 581,1 2 0,-2-4 0,-1 1 0</inkml:trace>
  <inkml:trace contextRef="#ctx0" brushRef="#br0" timeOffset="96375">19509 2168 6841,'17'38'225,"1"0"1,0 1 0,-2-3 88,-2 13-241,-1-9-17,-2 10-28,-6-22 1560,0 0-1583,-1 0-5,2 13-11,-2 2-17,1 10-47,-2-14 14,-2-6-29,0-14-22,-1-2-56,-1-2 454,0-2-554,-2-2 869,-1-1-1088,0-1-202,-1-2-471,-1 0 1160,1-2 0,3-2 0,0-1 0</inkml:trace>
  <inkml:trace contextRef="#ctx0" brushRef="#br0" timeOffset="98126">19928 2189 6059,'7'-1'890,"-2"0"-716,-5 1 828,0 0-941,-4-3-10,2 2-6,-2-1-12,2 3 6,1 1 62,-4 5-39,2 1 11,-3 4 27,1 1 12,-1 2 0,0 3 68,-1 14-124,1-5-1607,0 10 1579,1-8 5,1 0-2879,-1 2 2868,1 0 1,-1 2-393,1-1 382,0 1-7,0-1-5,3 0 17,1 21-17,2-20-11,3 16-79,8-11 45,-3-15-22,6 11-22,-7-18-18,1-2-11,-1-2 975,1-2-1053,-1-1 1926,4-2-1730,-4-4 0,0-1 0,-6-2 0</inkml:trace>
  <inkml:trace contextRef="#ctx0" brushRef="#br0" timeOffset="100945">20248 2203 16152,'2'-3'-2692,"0"0"1737,-2 3 41,-31 20 384,21-13 190,-23 16 106,29-17 58,0 0-905,1 1 749,0 0 337,1 1 1,0-1-6,1 1-6,0-2 23,1 2 0,2-3 16,1 1 13,1-4 4,1 0-10,0 0-7,2-1-10,0 0-7,3 2-10,-2-1-12,3 2 6,-6-2 0,2 1 6,-2 0-6,0 1 0,0-1 6,-1 1-6,-1-1 22,-1 0 0,0 1 6,-1-2 17,0 2 17,-1-1 11,0 1-1,-1 0-16,0 1-11,-3 0 56,-5 5-79,1-4-10,-4 4-7,5-5-5,-1-1-5,-1 0-23,0-1-28,0 1-40,0-2-94,0 1-140,1-1-282,1-1-1325,2 0 1937,1 0 0,2-1 0,1 0 0</inkml:trace>
  <inkml:trace contextRef="#ctx0" brushRef="#br0" timeOffset="101363">20449 2216 9654,'-14'24'185,"2"0"-146,7-6-22,1 1 11,-1 3-11,0 0-6,-1 2 6,0 0-11,0 0-1,0 0-5,0-1 6,1 1-12,-1-2 6,0-1 0,0-1 11,0-1-16,0-2-1,1 0 1,0-2-12,1-1 17,1-2 0,-1-2 5,2-1-10,0-2-1,0-1-5,1 0 0,-1-2-17,1-1-23,0 0-16,0-2-101,0 0 0,1 0 0</inkml:trace>
  <inkml:trace contextRef="#ctx0" brushRef="#br0" timeOffset="102258">20577 2485 6574,'0'-6'963,"0"0"662,0 6-1564,-22 5-22,13 0-11,-17 5-11,17-1-11,-1 1-1,1 0 1,0 0-23,-2 3 0,3-3-16,-2 3-6,6-5 5,0-2-5,2 1 11,1-1 0,1-1 11,0 0 6,1 0 5,1-2 17,2 0-5,1 0-6,2-1 11,0 1-16,1 0-1,0 0-5,2 1-6,-1-1 0,1 2 6,0-1-1,-1 2-5,1 0 0,-3 1 1,1 0-1,-2 1 6,-1-1-1,0 5 12,-2-3 6,0 3-6,-2-1 11,-3 1 6,-2 3-11,0-4-6,-3 0 11,2-5 0,0 0-5,0-1 5,-1-1 0,1 0-5,-1 0 0,0-1 5,-5 1 0,5-3 6,-3 1 6,5-2-1,2 0 12,-1 0-18,1-1 18,1-2-6,1-1 0,0-2 6,-1-2 50,4-5-45,-1 2 0,4-5-17,-1 3-10,1-1-7,0-1 6,0-1-11,1 0 6,8-12 0,-6 11-12,6-9 0,-8 16-16,1 0-6,-2 2-17,0 1-33,-1 3-12,0 0-72,-1 2-52,0 0-407,-1 1 133,-1 1 161,0 0 1,-1 1 0</inkml:trace>
  <inkml:trace contextRef="#ctx0" brushRef="#br0" timeOffset="103078">20601 2524 6484,'3'-7'1002,"-1"1"-677,-2 6 1429,0 0-1687,-4-16-22,0 12 0,-4-11-6,2 18-6,-2 2 1,0 2 0,-4 8-18,2-4-10,-7 13 0,6-9-6,-2 6-6,4-6-5,1 1 0,0-1-1,1 1-4,0 0-7,1 1-5,0 0 0,2-1-5,0-1-29,0 6 40,2-7-29,0 11 40,2-13 11,1 4 0,2-6 6,2-1-6,1 0 0,2-2 0,1-1 11,1 0-6,0-2 7,2-1-1,-1-2 0,2-1 6,-1 0 0,2-2-1,-1 0 12,0-3 6,0 0 0,-1-1 5,-1 0-6,-1-1 7,-2 0 38,2-4-28,-3 3-10,-1-3-1,-4 3 0,-1 1-5,-1 0-1,-1 0-10,-1 0-1,-2 1-16,-1 1-6,-1 0 0,-1 2-17,0 1 6,-1 1 5,-1 1-11,0 1 6,0 1-11,-5 5 5,3 0 0,-3 2-5,5-1-12,1 0 6,0 1-11,1 0-236,-2 6 135,3-5-16,0 4-12,4-8 5,2 1 6,-1-1 11,1-1-39,2 1-1198,4 2 1383,-1-3 0,1 0 0,-4-5 0</inkml:trace>
  <inkml:trace contextRef="#ctx0" brushRef="#br0" timeOffset="103439">20791 2618 5022,'-7'36'67,"1"0"0,0-3 0,3-8 1984,6-18-1933,2 0 774,2-1-701,8 1 290,-3-3-442,6 1 1382,-4-4-1410,2 0-16,-1-1-1,0 0-28,0 0 12,-1-2-23,-1-1-28,0-1-39,-2 1-56,-1-2-84,0 1-67,-2-1-1418,3-4 461,-6 3 1276,3-3 0,-7 6 0,-1 1 0</inkml:trace>
  <inkml:trace contextRef="#ctx0" brushRef="#br0" timeOffset="103691">20889 2618 6708,'-2'3'767,"0"-1"661,2-2-1074,-5 62-220,3-38-750,-1 13 0,1-1 739,0-16-5,1 0 303,0 1-376,0 0-34,1 0-17,0-1 6,0 0-28,0-3 0,1-1-11,1-2 0,1-1 1046,0-1-1074,0-3-12,-1-1-49,0-1-18,0-2-33,-1-2-102,-1-1-436,0-1 0,0-1 1</inkml:trace>
  <inkml:trace contextRef="#ctx0" brushRef="#br0" timeOffset="104907">20287 2059 6098,'-4'4'437,"0"-2"1287,4-2-1393,-1 0-275,5 0-12,-2-1-10,5-1 33,2-5-50,-2 1 0,4-1-6,-5 3 6,2-1-12,-2 2-5,3-1 0,-1 1-11,-1 2 0,1-1 0,-2 2-6,-1 0 0,1 1-5,-2 2-1,-1 0 1,0 3 5,-2 0-5,0 4 11,-1-2 11,0 3 0,-2-3 0,0 0 5,-1 1 1,-1-1 11,-3 3-12,2-2 6,-2 3 34,-1-3-17,2-3-5,-2 1 10,0-2-16,3-2 0,-3 1 11,3-2 0,-1 0 5,2-1 13,0 0-12,0 0 16,0-2 6,2 1 17,-1-1 117,1 1 51,1 0-241,6 0 0,-2 0 11,7-1-5,-4-1-1,1 1 7,-1-1-12,2 0 11,-1 0-6,1-1 7,1 1-12,6 0 0,-4 0-6,4 0-5,-4 1 0,0 0 5,-2 1-16,1-2-6,0 2-45,-1-1-56,0 0-729,7-2 170,-6 1-1334,4-1 1174,-8 2 0,-3 0 0,-1 0 0</inkml:trace>
  <inkml:trace contextRef="#ctx0" brushRef="#br0" timeOffset="105950">20666 2307 22096,'-3'8'-4819,"1"-2"3189,2-6 1452,0 0-468,27 0-221,-14 0 253,21 0 176,-14 0-1509,-5-1 1371,5 0-5,-7 1 114,-1-2-23,-2 0 288,0 0-56,-3 1-577,0-1-229,-3 2 1064,-1-1 0,-2 1 0,-1 0 0</inkml:trace>
  <inkml:trace contextRef="#ctx0" brushRef="#br0" timeOffset="106275">20733 2246 7337,'3'39'74,"-1"-1"1,1-3 0,-2-6-19,-1-14 294,0-1-283,0-1 101,0-1-118,0-1 45,0 0-67,0-2 147,0 0-163,-1-1-18,1-1-16,0-2-34,0 0-17,1-1-45,0-3-83,1 1-180,2-2-521,1-1 902,0 0 0,-2 0 0,-1 0 0</inkml:trace>
  <inkml:trace contextRef="#ctx0" brushRef="#br0" timeOffset="114546">21147 2177 4301,'-14'41'110,"0"0"0,1-4 1,4-6 932,8-12-970,0-5 662,1 2-690,0-4 349,1-2-366,1 0 823,2-1-828,2 2 334,0-4-324,1 1 12,0-4 11,0-3 11,0 1-5,1-2-12,1-1 29,4-3-40,-2-2 0,3-2 0,-5-1 45,4-3-39,-5 2 0,1-3-6,-5 4 12,-1 0-7,-1 0-4,-1 0-12,0-1 0,-1 1 0,-1-1 0,0 0 23,-5-4-29,1 3 1,-3-2-1,2 5 12,-2 1 10,1 0 40,-4 1-44,3 2-18,-3 2 0,4 1-22,0 1 0,0 0-16,1 1-7,0 1 1,1 2-6,1 1-6,0 1-11,1 0 1,0-1-18,1 1-5,1-2-23,0 0 0,1-1 0,0 0 1,1 0-18,0-1-55,1-1-96,0 0-218,2 0-487,0-1 963,-1 0 0,-1 0 0,0 0 0</inkml:trace>
  <inkml:trace contextRef="#ctx0" brushRef="#br0" timeOffset="114808">21391 2339 8562,'6'2'633,"-2"-1"-1345,-4-1-285,4 2 997,-3-2 0,3 2 0,-3-2 0</inkml:trace>
  <inkml:trace contextRef="#ctx0" brushRef="#br0" timeOffset="115415">21634 2162 8855,'-21'21'36,"0"0"1,-14 16-26,31-24 432,1 2-427,1-1-21,1 0 144,0-2-145,1 2 71,0-3-76,1 2 225,0-3-230,0 1-1,2-1 28,1-1-28,0 0 12,2-1-1,-1-1-11,1-2 6,1 0 5,-1-3 6,2 0-5,-1-1 5,1-1 11,2-3-5,-2 0-6,1-4 5,-2 2-5,-2-2 23,3-2-12,-3 0 11,1-2 17,-2-1-22,-1 2 22,-1-9-27,-1 7 10,-2-4-16,-1 4-1,-2 0 6,0 0 34,-6-3-22,1 5-12,-3-3 6,-1 6-6,3 2-17,-3 0-11,5 3-67,-2 1 6,3 0-56,-1 1-46,4 1-72,0 0-118,2 2-380,0 1 750,1 0 0,1-1 0,0-1 0</inkml:trace>
  <inkml:trace contextRef="#ctx0" brushRef="#br0" timeOffset="115663">21636 2157 7632,'44'6'119,"-1"-1"1,-1 1-1,-10-3-79,-22-5 4,1 0-4,-3 1-7,0-2-16,1 2-11,-1-2-40,4 0-22,-4 1-34,2-1-44,-4 2-73,-2 1-67,-1 0 274,-1 0 0,-1 0 0,0 0 0</inkml:trace>
  <inkml:trace contextRef="#ctx0" brushRef="#br0" timeOffset="116215">21751 2231 7072,'-4'5'498,"1"-1"376,3-4-840,-17 47-5655,13-33 5671,-14 35 1454,21-41-1470,0-4 853,3 3-865,-2-3-5,0 0-6,1-1 3387,2 0-3392,0-1-6,2-1 0,-3-1 0,0 0 5,1-1-16,-1-2 5,2 1 1,-1-1-12,0 1 0,0 0-22,3 1 5,-2 1 6,1-1-33,0 1 38,-2 1 1,1 0-17,-2 3 22,-1 1 11,-1 1 6,-2 1 23,-1 8-18,-1-5 7,-2 11-1,0-11 6,-3 3 5,2-4 6,-1 0 6,-1-2 10,0 2-4,0-3 4,-2 2 1,1-2 45,-3 4-51,1-2-17,-2 0-10,3-3-12,1 0-73,-4 1-336,-4 0 101,2 0-207,-1-2 515,4-3 0,5-1 0,0 0 0</inkml:trace>
  <inkml:trace contextRef="#ctx0" brushRef="#br0" timeOffset="116747">22113 2227 9078,'-29'15'156,"4"-1"-116,18-6-7,2 1 12,-2 3-51,4-3 6,-1 3-5,3-5-1,0-1-5,1 0-23,0-1-10,3 2 32,0-1 12,3 0-5,0-1-6,2-2-6,1 1-6,1-1-16,5 0 22,-3 0 1,3 0 4,-6 0 7,-2 0-1,0-1 1,-1 2 10,-1-1 1,-1 2 16,0 4-5,-1-3-6,-1 4 17,-2-4 0,0 1 67,0 1-22,-1-2 269,-5 5-213,2-6-34,-4 2-28,1-4-39,-4 1-34,1-1-50,-9 2-106,3 0-17,1-2-79,3 1-1204,2-2 1462,4-1 0,0 0 0,4-1 0</inkml:trace>
  <inkml:trace contextRef="#ctx0" brushRef="#br0" timeOffset="117225">22554 2084 7610,'2'34'-48,"1"-1"1,1 24-32,-5-43-39,0 0 694,0-1-772,1-1 139,0 0-794,0 0 884,0-2 0,0-4 1,0-3-1</inkml:trace>
  <inkml:trace contextRef="#ctx0" brushRef="#br0" timeOffset="117515">22410 2264 7694,'42'-16'119,"1"-1"1,-8 4-1,-3 1-158,11 2-23,-21 5-33,-2 1 682,-7 1-794,-1 1 179,0 0-353,-1 0-212,0 1 593,-1-1 0,-5 1 0,-1 1 0</inkml:trace>
  <inkml:trace contextRef="#ctx0" brushRef="#br0" timeOffset="117936">22970 1983 7839,'2'-4'487,"-1"0"1519,-1 4-1933,-9 48-2848,5-29 2794,-2 10 1,0 0 14,2-10 827,0 0-861,-1 6 0,2-5-6,0 3 435,2-8-468,1-1-34,0-2-16,0 0 1517,0-3-1568,0 0-28,1-3-95,0-1-129,1-2-331,0-1-750,0-2 1473,-1 1 0,1-1 0</inkml:trace>
  <inkml:trace contextRef="#ctx0" brushRef="#br0" timeOffset="118541">22913 1670 9638,'39'25'672,"-13"-5"0,-3-1-415,-4 2-22,11 14-603,-13-11 569,0 2-732,-2 2 688,1 2 51,-2 1-46,-2-1 0,0 1 23,-3 1-73,0-1 34,-2 2-45,-1 0 78,-2 15-157,-2-9 1,0 11-46,-4-15 302,0-1-302,-2-1-8,-3-5 1,-1-1-32,-3 6-498,-6 16 487,5-28 268,0-3-296,-2-1-28,1-3-95,-2-2-118,2-1 471,-1-3-891,0 0-162,0-3-179,0-1-516,2-1 1619,1-1 0,5 0 0,2-1 0</inkml:trace>
  <inkml:trace contextRef="#ctx0" brushRef="#br0" timeOffset="120500">23484 1659 17517,'-4'0'-4308,"2"0"3353,2 0 231,54-7-1675,-26 3 2292,8-1 1,2 0-37,-3-1 63,4-2-1049,2 1 1139,0-1 79,1 1 18,0 0-7,-1 0-10,-2 0 5,-1 1 6,-2-1-6,-2 1-16,-3 0-18,-1 0-22,-2 1 554,-4 0-570,-3 2 348,-4-1-359,-4 1 4,-3 1-49,-4 0 990,-3 0-1371,-3 1 100,-5 0-986,-8 1-122,0 0 1422,-5 0 0,10 0 0,3 0 0</inkml:trace>
  <inkml:trace contextRef="#ctx0" brushRef="#br0" timeOffset="121024">23536 1423 8462,'-27'40'91,"0"-1"1,3-3 0,3-5-31,6-9-16,0-1-28,0 1 33,-1 0 6,1-1 6,0-1 22,2-2 17,1-3 16,3-3 734,0-3-666,2-1-146,3-3 241,2-2-224,1-1 216,1-1-199,4-1 405,-1 0-400,5 0-22,1 0-16,1 0-29,2 0 11,3 0 12,2 0-12,1 0 12,3 0-29,2 1-10,0 2 5,0 1 11,2 1-17,-1 1 6,1 0 0,-2 0 12,0 0-3388,0 0 3382,-1-1 5,-2-1-61,-1 0 39,-1-2 5,-4 2-11,-1-1 6,-4 0-34,-2 1-28,-2-1 3370,-1 1-3420,-2 0-319,0 2 61,-1-1-246,0 1-466,-1-1 1093,0 0 0,0-2 0,0 0 0</inkml:trace>
  <inkml:trace contextRef="#ctx0" brushRef="#br0" timeOffset="179274">20011 8888 11396,'-43'32'868,"4"-2"-554,23-12-28,-2 1-481,-1 3 397,-1 3 5,-2 2-6,-1 2-5,-2 2-56,-1 1-1383,0 1 1305,-2-1-40,2 2 29,-1-2 10,1 1-10,1-4 10,3-1 1,1-4 0,4-3 484,-1 0-495,7-8-12,0-1-50,7-7-40,3-3-28,0-1-55,6-2 1087,-2 0-1244,5-2-95,-3 0-124,0-2-128,0 0-119,-1 0-89,-1 1-122,-2 0-142,1 0 1110,-2-1 0,0 3 0,0-1 0</inkml:trace>
  <inkml:trace contextRef="#ctx0" brushRef="#br0" timeOffset="179729">19494 9059 11547,'-7'21'224,"0"0"-157,2 2 40,-4 12-1265,2-8 1180,-4 10 40,4-10-6,-2 0 395,0 1-310,-5 14-63,4-11-431,-3 9 437,6-15-11,0-3 18,1 10-29,2-13-23,1 6 544,3-16-583,1-2 78,1 0-5,0-2 750,3-2-672,1 0 224,5 0-280,0-2 11,5 1-22,-4-2 17,2 0-45,1 0 34,1 0-29,0 0 1,0-2 11,1 0-12,0-3 51,0 1 84,7-1-156,-6 1 66,12 2-50,-14 1 17,4 3-118,-9 1 34,2 6-62,-4-2-45,2 6-33,-7-6-84,0 1-118,-3-4-173,0 0-163,-1-1-241,0 0-224,-1-1 1154,-2 2 0,2-3 0,-2 2 0</inkml:trace>
  <inkml:trace contextRef="#ctx0" brushRef="#br0" timeOffset="190187">20623 13850 7335,'2'-7'-196,"0"1"180,-2 6 346,0 0-274,19-29 56,-15 18-28,15-20 11,-19 26 11,0 2 1,0 1 134,0 1-197,-2 0 52,-2 2-52,-2 2 7,-1 1-6,0 2-6,-1 1 11,0 1 6,-2 2-5,0 2-1,-3 2-5,-1 3 28,-10 12-45,4-4-823,-8 10 817,6-7 24,-11 13-3143,6-8 3119,-9 9-5,11-12 0,-1-2 0,2-2 16,-7 4-10,7-9-1,-9 9-16,15-17 544,-1 4-556,8-9 1,2 0 3391,1-1-3397,2-2-12,2-1-5,1 0-11,1-3-398,1 1 201,5-6-100,0 0-201,4-5-370,-2 2 907,-1-1 0,-1 4 0,-2 1 0</inkml:trace>
  <inkml:trace contextRef="#ctx0" brushRef="#br0" timeOffset="190726">20211 13952 4694,'1'-5'28,"0"1"468,-1 4-462,-22 55 16,14-32-28,-5 10 1,1 0 22,8-13 798,0-2-809,0 0 27,1 7-33,-1-7 437,1 5-448,1-7 810,0-1-810,0 0 642,0-1-653,0 1-6,2-2 5,-1 0 1,1-2 11,0 2-6,2-5 11,-1 0 29,3-4-29,-2-1 6,2-1-11,-3-1-11,0 0-6,1 0 5,0-1-5,0 1 0,0-1 0,0 0 0,0 1 11,0-1-11,1 0 6,-1 1-6,1-1 11,0 0 6,3 0-6,-2 0-5,3 0-6,-2 0 5,0 0 1,1 0 0,0 0-1,1 0-5,0 0 11,-1 1 1,2 0-12,-1-1 11,1 0-11,0 0 5,0 0-5,-1-1 6,1 1 0,1 0-12,-1 0 0,2-2-5,0 1 0,0-1 0,1 2-6,0-1-5,0 1-12,1 0-5,-1 0-135,4 2 23,-3 0-107,1 3 258,-3 1 0,-5-2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15:3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20879 2065 9083,'-39'29'74,"0"-1"1,3-3 0,8-2-7,17-8 32,-3 7-72,6-5-11,-3 4 232,6-5-243,0 0 82,1 11-71,2-11-17,4 8 55,1-15-16,8-1 106,-1-2-106,4-1 12,6-2-34,-4-2-1,7 0-4,-5-1-12,0 0 16,0 1 1,-1 0 22,6 3-22,-7-1 6,4 3-1,-8-1 23,-3 0 5,-2 2 17,-2 0 29,-1 1 172,-2 3-116,-1-1 16,-3 2-28,-1-3 128,-13 9-212,3-6-5,-8 6-1,6-9 90,-12 6-129,11-7-22,-8 3-56,14-9-45,1 0-129,2-1-896,-1 0 1137,5-4 0,0 3 0,2-2 0</inkml:trace>
  <inkml:trace contextRef="#ctx0" brushRef="#br0" timeOffset="390">20536 2915 8488,'36'-20'198,"1"0"0,-4 1 0,-3 2 31,-4 0 6,1-2 6,1 0 0,0-1 0,-1 1-17,0 0-11,-4 1-45,-2 3-56,-4 1 717,-3 4-823,-3 2 259,-3 2-321,-2 1 94,-3 3-212,-1 0-1942,-2 2 1056,-5 0-552,1 2 1612,-4 1 0,5-1 0,0 0 0</inkml:trace>
  <inkml:trace contextRef="#ctx0" brushRef="#br0" timeOffset="926">20666 3064 8814,'0'-3'280,"-1"0"1372,1 3-1568,4 58 0,-2-37-42,1 17 0,1-2-14,0-19-44,2 6 32,-1-9-10,2-1 11,-1-2 5,2-1 6,1-1 17,0-2 5,1-2 23,0-1 22,-1-2 208,8-6-197,-6 0-11,5-5 595,-1-36-573,-9 24 18,5-26-6,-13 33-29,0 1-16,-3 1-16,0 0-7,0 3-22,-2 0 34,-7-1-73,5 4-17,-5-1-22,6 6-50,0 1 61,1 0-28,0 0-12,1 0 7,0 0-96,2 0-33,0 0 16,1 0-22,0 0-23,1 0-44,0 0-4279,1 0 4542,5 0 0,-3 0 0,3 0 0</inkml:trace>
  <inkml:trace contextRef="#ctx0" brushRef="#br0" timeOffset="1148">20920 2987 9458,'4'-4'1630,"0"0"1563,-4 4-4168,0 0 600,3 0-90,0 0-174,1 0-274,0 0-453,1 0 1366,0-1 0,-2 0 0,1 0 0</inkml:trace>
  <inkml:trace contextRef="#ctx0" brushRef="#br0" timeOffset="1397">20928 2979 7289,'29'-25'-2,"-1"0"1,1 0-1,11-8 1,-10 7-16,-22 17-5,-1 2 1543,0 0-1773,7-6 394,-1 3-506,2-2 124,-5 5-870,-4 3 1362,-1 2 1,-2 0 0,-1 2-1</inkml:trace>
  <inkml:trace contextRef="#ctx0" brushRef="#br0" timeOffset="1972">21068 2897 8892,'-3'-1'858,"1"1"474,2 0-1264,-2 36-12,2-22-6,-1 28-11,1-32 6,1 1-11,-1 0 5,1 0 11,0 4-27,1-5-18,0 3 12,0-6 11,2 2 22,1-4 6,0 0 196,2-3-162,-3-3 0,3-1 33,-1-4-106,-1 0-23,3-3-11,-3 2 12,1 0-7,0 1-4,0 0 10,1 0-11,-1 1 0,1 0-11,5 0 17,-4 2 11,5 0-5,-6 2-7,0 1 12,2 3 0,1 2 0,-1 1 0,-1 2 6,-3-2 5,-1 1 12,-1 0 5,0 2 16,-1-1 12,-1 1 18,0-1 88,0 4-39,-1-3 23,0 2 285,-3 0-252,1-4 118,-7 6-134,2-6-18,-3 3 23,2-3 6,-1-2-23,-2 1 56,-4 0-117,3-1-68,-3 1-22,4-3-11,1 1 0,1-1-51,1 0-50,1 0-39,1 0-67,2-1-79,0 0-112,2 1-151,0-1-219,1-1-22,1 0 0,0-1 1</inkml:trace>
  <inkml:trace contextRef="#ctx0" brushRef="#br0" timeOffset="2651">21428 2428 11980,'43'-36'-45,"-5"4"-28,-25 22 192,1 0-326,-3 2-327,6-3 131,-7 4 27,3-1-122,-6 5 66,-1 0-263,-1 2-257,-1 0 952,0 2 0,-3-1 0,1 1 0</inkml:trace>
  <inkml:trace contextRef="#ctx0" brushRef="#br0" timeOffset="2933">21458 2592 8343,'4'6'1687,"-1"-2"-786,-3-4-587,50-34 352,-24 15-1317,4-2 1,0 0 936,-8 4-95,-6 6 498,-2 1-555,-1 1 236,-1 1-297,-3 1-17,-1 1-39,-1 0 830,-2 2-842,-1 0-33,-1 2-33,-1-2-63,-1 3-60,-1-1-57,0 0-527,1 1-716,-1-2 302,0 0-778,0 0 1960,0 0 0,0 2 0,0-1 0</inkml:trace>
  <inkml:trace contextRef="#ctx0" brushRef="#br0" timeOffset="3715">21970 1946 8619,'23'-27'114,"1"0"0,-3 0 0,-3 10 1196,-8 18-1254,-1 2 449,1 3-471,-2 3 228,-1 2-240,-2 3 734,-1 3-852,-1 22 57,-2-13-206,-2 16 223,-2-19 5,-2-2-6,-1 2 7,-2-2-281,0 0 303,-1 0-6,1-3 123,-5 4-78,4-7 211,-2 1-245,4-8-11,2-2 11,0-1 280,0-3-319,2 0-78,0-3 56,1-1 16,0-2 6,2-2 17,0-1 11,0-1 5,2 1 29,0-2-45,2 1-12,2 0 18,-1-1-12,2 1 62,0 1 0,1 1-12,0 0 1,2 0-1,0 2-5,2-1 6,-2 1 11,2 0-23,-1 0-16,0 0 11,0 0 5,0 1-22,0-1 0,1 1-17,-1-1-39,0 1-22,0-1-297,4-1-499,-1-2 0,0 0-806,-2 0 1680,-2 0 0,-5 4 0,0-2 0</inkml:trace>
  <inkml:trace contextRef="#ctx0" brushRef="#br0" timeOffset="4106">22414 1623 8198,'0'-9'632,"1"1"-312,-1 8 784,0 0-1071,-40 58-2182,29-38 2154,-11 13 1,3-2 5,18-20 499,1 0-482,1-2-11,3 1 0,0-2 5,3 0 23,0-2 1656,2 1-1667,1-2-1,1 1 1,1-2 22,0 1 5,2-1-5,0 1 0,-1-2 0,-1 1 6,0 0 123,5 5-51,-4 0 107,1 4-39,-8-4-3365,-3-1 3415,-3-2 18,-1 1-41,-1 0 12,-4 1 78,-6 5-151,1-3-28,-6 3 17,5-4-79,-1-2-38,-1 1-18,0-1 0,1-1-117,-4 2-67,5-3 3296,-3 2-3475,6-3-163,1 0-186,1-1-1751,-2 1 2441,2 0 0,1-2 0,4 0 0</inkml:trace>
  <inkml:trace contextRef="#ctx0" brushRef="#br0" timeOffset="7744">11687 4656 5825,'-37'-12'102,"1"1"1,3 0 0,4 3 82,4 5 5,-6 0-145,4 0-6,-3 0 872,14 1-866,0 1-11,-1 1-1,-1 0-10,1 0-18,-2 1 313,0 3-318,-1 3-6,-1 2-79,0 3 79,1 2 6,-2 1 484,-6 10-484,6-4-3318,-13 17 3313,16-13-1,-5 9-521,9-8 516,0 2-17,-4 19 17,4-8-314,5-12 0,1 0 325,-5 15 0,2 1-336,0 2 324,4-14 1,2 2 0,-4 15 5,5-17 1,1 0-9,1-1 0,2 0-3,1 9 0,0 1 11,1-7 1,0-1-1,1 4 1,0-2-1,1 1 12,2-1-1,0-1 1,0 0 163,1-2-175,2 0 12,1-1-6,2-3 0,2-3 5,1-1 650,3-3-649,2-1 16,15 4-16,-5-6-1206,12 3 1195,-9-8-6,1-1 1834,2-1-1845,1-2 0,2-1-40,16-4 56,-12-3 18,12-7 16,-27-3 0,-1-2 11,13-10-9,-6 1 1,-1-2-8,5-7-229,-14 9 1,0 1 228,7-11-1,-9 10 0,0-1 1,9-11-1,6-10 12,-14 16 112,-3 1-124,-2 0 1748,-1 2-1753,-3 0 5,-1 0 6,-2 0-5,-1 0 10,0 0-5,-3-1-5,-1 0-1,-1-1 6,-3-1 664,0-1-681,-1-1 0,-5 1 0,-1-1 0,-3-7-5,0 8 0,-1 0-18,-12-14-350,3 10 345,-8-10-22,-7-1-2764,6 11 2792,-12-6 11,9 17-268,-3 3 263,0 5 5,-1 3-17,-1 2 17,0 3-17,1 1 0,0 2-297,1 1 286,0 1-1128,2 1 1100,-1 3-28,2 3 1602,1 3-1630,2 3-45,2 3-39,4 2-498,2 2 694,4-3 0,8-7 0,3-3 0</inkml:trace>
  <inkml:trace contextRef="#ctx0" brushRef="#br0" timeOffset="9314">21319 3489 7257,'1'-3'565,"0"0"1133,-1 3-1491,-11-9-134,5 7-34,-10-6-5,8 13-12,-2 3 1,-1 3 10,0 1-10,-2 3 21,-4 6-32,5-5-3399,-3 5 3370,7-8-11,2 3 0,3-5-5,1 3-1,2-7 12,3 0 11,0-2 3419,4-1-3396,1-1 4,1 0-4,1 0-7,2 0-5,-1-1 17,7 1-11,-5 0-1,4 2-5,-5-1 11,4 3-5,-5-1 5,3 1 6,-6-2 11,-2 1 17,0 0 28,-2-1 22,-2 1 17,0 1 11,-2 0 11,-1 0-10,-2 0-35,-3 1-33,-2 0-33,-2 1-7,-2 1-16,-2 0-11,0 0 0,0-1-23,0-1-27,1 0-46,1-2-49,1 0-57,2-2-106,2 0-152,1-1-207,3-1 678,0 1 0,2-2 0,1 0 0</inkml:trace>
  <inkml:trace contextRef="#ctx0" brushRef="#br0" timeOffset="9607">21185 4029 10085,'42'-33'280,"0"0"0,-3 2 0,-6 5-112,-13 10-518,0 0 417,1 1 140,-2 1-218,0 0 68,-2 3-136,-2 2-20,-4 2-86,0 2 181,-4 2-377,-1 1-212,-3 1-2018,-1 1 2611,-1 2 0,-1 0 0,0-1 0</inkml:trace>
  <inkml:trace contextRef="#ctx0" brushRef="#br0" timeOffset="10496">21314 4210 7660,'2'-3'269,"-1"0"728,-1 3-873,-30 23-18,20-13-16,-23 19-6,27-17-17,1 0 28,-2 7-67,3-4-6,0 6 12,1-1-28,2-4-6,0 3-6,2-4 0,3-2 1,0-1 10,3-5 12,-1-4 11,0-2 11,1 0 1,1-1 4,0-1-16,1-1 6,0-3 5,1-3 12,1-1 16,-1-2 151,4-6-61,-3 2 11,2-5 17,-5 5-12,-1 0-33,-1 0-16,-2 1 94,0-3-112,-2 5 23,-1-2 0,-2 5-28,-1 2-28,-1 1-23,-2 1-28,-2 1-5,1 1 17,-3 1-1,1 0 7,-1 1-24,0 1-16,-2 0-16,2 0-1,-1 0 6,0 2-1,1-1-10,1 2-23,1 1-11,2 0-17,-1 0-307,1 4 234,2-2-44,0 2-202,3-1 151,1-3-28,1 2-112,2-3-179,0 0 560,7 0 0,-7-2 0,5 1 0</inkml:trace>
  <inkml:trace contextRef="#ctx0" brushRef="#br0" timeOffset="10710">21499 4089 8786,'5'-4'969,"-1"2"941,-4 2-2756,1 2 415,0-2-202,1 2-359,0-2-1242,0 0 2234,0 0 0,-1 0 0,0-1 0</inkml:trace>
  <inkml:trace contextRef="#ctx0" brushRef="#br0" timeOffset="10924">21695 3937 9570,'25'-17'-1546,"-4"4"118,-20 13 1428,-1 0 0,0 0 0</inkml:trace>
  <inkml:trace contextRef="#ctx0" brushRef="#br0" timeOffset="11430">21698 3936 5948,'-18'34'123,"-1"0"0,1 0 1,-8 14-1,9-12 6,16-27 1515,1 1-1537,0-1 561,0 0-607,0 0 286,0-2-325,1 0 975,0-1-980,1-1-6,0 0-5,2-2 10,0-1 12,0 0-5,1-2 66,5-2 68,15-12-84,-4 1-17,11-10-34,-15 11-5,-2 2-11,-5 4-1,0 1 1,-1 2-6,-2 1 11,0 2-11,-2 0 6,-1 1-1,0 1 12,-1 2 6,-1 2 10,0 1 12,0 1-11,-1-1 5,0 1 6,-1 0 83,0 4-49,-1-3 5,0 3 22,-1-4 17,-1 1 12,0-1-12,-1 0 23,1 0-12,-1-1-33,0 0-11,0-1-40,-3 3-38,2-3-29,-5 4-6,4-5 12,-3 3-34,3-3-11,-1-1-5,1-1-85,0 0-39,1-1-78,1-1-135,1-1-856,0 0 402,1-2-268,0 0 1120,1-3 0,1 3 0,0 0 0</inkml:trace>
  <inkml:trace contextRef="#ctx0" brushRef="#br0" timeOffset="11724">21844 3708 11407,'45'-34'-470,"-10"8"173,-23 19-84,-3 3-67,-2 1-84,0 2-68,-2 0-161,-2 1-438,0 0 1199,0 2 0,-2-1 0,0 1 0</inkml:trace>
  <inkml:trace contextRef="#ctx0" brushRef="#br0" timeOffset="11913">21844 3707 8047,'46'8'-222,"-1"0"0,-5 2 0,-9-7-327,-18-17 1061,-6 3-512,3-3 0,-5 7 0,0-1 0</inkml:trace>
  <inkml:trace contextRef="#ctx0" brushRef="#br0" timeOffset="12517">22500 2703 7525,'-24'38'29,"0"-1"1,1-2 0,6-6-7,12-15 1006,2 0-1012,1-3 387,3 5-370,1-6 187,3 2-187,0-6 586,1-1-598,2-1 1,0 1-6,1-1-6,1 0 0,2-1 6,0 1 11,6 0-11,-4 0 11,5 0 123,3 2-84,-10-1 23,6 2 374,-12 3-256,-2-3-18,-2 4-44,-4-4-34,-1 0-34,-4 2-28,-1-1-27,-2 1 10,-2 1-21,-2 1-24,-1 0-32,-1-1-85,-1 1-84,0-1-817,-4 1-202,8-5 1232,-3 1 0,12-5 0,1-1 0</inkml:trace>
  <inkml:trace contextRef="#ctx0" brushRef="#br0" timeOffset="12935">22454 3382 9399,'33'-22'222,"1"0"0,-4 2 0,-4 3 13,-8 4 0,1-2-16,2-1-29,1-2 57,1 0-39,1-1 4,1 0 18,0 1-84,-1 0 16,0 1-11,-3 1-22,1 1-34,-4 1-39,1 1 6,-3 2-29,-1 1 588,-2 1-643,-2 2 158,-2 1-287,-2 1 73,-2 2-242,-2 0 183,0 1-1462,-3 1 1,1 0 0</inkml:trace>
  <inkml:trace contextRef="#ctx0" brushRef="#br0" timeOffset="13485">22734 3481 9290,'0'-6'773,"0"1"2123,0 5-2790,-3-5-50,2 3-28,-2-3-28,3 5 12,0 0 21,0 5 6,1 1-22,1 6 22,1-1-33,1 3 16,0 0-5,2 6 0,-1-6 5,1 4-22,-2-6 12,0 0-1,1-2-22,-1-1 22,0-1-22,0 0-29,0 2-55,1-2-174,-2-1 62,-1-3-50,-1-3-3525,-1-1 2282,1-3 1500,0 1 0,0-2 0,0 3 0</inkml:trace>
  <inkml:trace contextRef="#ctx0" brushRef="#br0" timeOffset="13835">22968 3307 9016,'1'-9'1025,"0"1"-465,-1 8 638,0 0-1086,-15 51-50,11-29-34,-4 10 0,1 0 22,5-9 1,2 2 44,0 15-73,0-8-44,0 10 22,0-1-765,0-11 765,0 9-11,0-15-140,2 8 156,-1-9-38,2 5-6,-1-12-6,0-1-50,0-2-12,0-3-33,0-1 651,0-2-2365,-1-1 366,0-4 1488,0 0 0,-1-2 0</inkml:trace>
  <inkml:trace contextRef="#ctx0" brushRef="#br0" timeOffset="14406">23080 3665 11512,'27'-49'135,"-4"9"-135,-17 37 178,0 2-178,0 0 58,-1 1-63,1 1 39,1 5-28,0-1 77,1 7-78,-2-2-10,0 1 5,-1 2 28,0 0-34,-1 2-5,-1 0 0,-1 0-6,-1 1 11,0 6 6,-2-6-16,-1 4-1,-1-7 0,-2-1-45,-4 5 34,1-5-5,-1 3-6,1-6-1,0 0-66,-3 0 61,3-2 17,-1 1 17,3-5 22,2-1 6,0 0-17,0-1 39,1-1-5,1 0-57,0 0 7,2-1 4,0-1 12,0-1 17,2-1 28,3-2-11,-1 1 10,4-3-21,-2 2 33,1 0 11,0-1-3392,2 0 3409,-1 0 6,2-1 5,0 0 23,1 0 39,1 1 213,7-4 72,2 0-212,1 0-29,-2 2-5,-7 3-45,0 1-27,-1 0-52,0 1-60,-2-1-35,1 2 3292,1-3-3571,-2 1-522,-1-3 6,-4 3-324,-3 0-572,-2 2-1182,0 0 2896,0 0 0,0 2 0,0 0 0</inkml:trace>
  <inkml:trace contextRef="#ctx0" brushRef="#br0" timeOffset="14890">23253 2863 11458,'33'-26'-17,"-5"3"-95,-15 13-95,-1 0-129,0 1-213,-1 1-319,-1-1-763,-1 2 1631,-1-1 0,-4 5 0,-2 0 0</inkml:trace>
  <inkml:trace contextRef="#ctx0" brushRef="#br0" timeOffset="15155">23261 3032 8763,'4'4'298,"-2"-2"844,-2-2-1069,51-36-1897,-33 22 1840,12-7 1,-1 0-17,-15 10 568,-1-1-629,1 1 262,-1 1-610,2-3 40,-3 4-293,1-1 662,-2 1 0,-5 5 0,-1 0 0</inkml:trace>
  <inkml:trace contextRef="#ctx0" brushRef="#br0" timeOffset="15821">23894 2218 8612,'0'-5'443,"1"1"134,-1 4-566,-49 46-2148,34-29 2129,-12 10 0,3-1-4,20-13 655,1-1-671,2-2 371,1-1-376,1 0 10,1-2 1,2-1 1122,1-1-1105,8 2 5,-4-3 0,7 2 0,-6-3 0,1 0 0,-1-1 5,1 0 1,-1 1 0,0 0 55,7 5-38,-7-2-12,4 2 17,-10-2 5,-1 0-5,-1 1 129,-3 7-78,-1-5 33,-2 5-23,-2-7 23,-1 2-5,-1 0-18,-1 0-5,-2 0-5,1 0-1,-1 0 12,0 0-34,0 1 0,0-1-23,0 0-38,1 0 16,0-1-11,1 0-6,0 0-11,-2 1 6,3-3-6,-1 0-11,5-4-95,2-1-420,1-2-2330,5-10 2873,0 3 0,2-4 0,-4 8 0</inkml:trace>
  <inkml:trace contextRef="#ctx0" brushRef="#br0" timeOffset="16109">24065 2244 9324,'2'-4'409,"1"2"1276,-3 2-1455,23 33-112,-13-23-57,20 25-10,-17-32-23,2 1 5,0-2-44,2 0-45,0-1-174,7 0 46,-6-1-68,5 0-112,-9 0-112,-1 0-168,-3-1-203,0 1-620,-4-2 1467,0 1 0,-3 0 0,-2 0 0</inkml:trace>
  <inkml:trace contextRef="#ctx0" brushRef="#br0" timeOffset="16372">24164 2170 10102,'-12'54'192,"-1"0"1,1-4-1,2-8-147,5-19-23,0 0-10,1-2-35,1-1-5,0-2-95,1 3 22,2-7-50,-1 2-84,1-9-68,0-1-184,0-3-382,1-1 869,1-1 0,-1-1 0,1 0 0</inkml:trace>
  <inkml:trace contextRef="#ctx0" brushRef="#br0" timeOffset="16894">24345 1956 9061,'0'-3'532,"1"0"1221,-1 3-1585,29-54 11,-17 37-39,8-15 0,0 4-34,-10 22-11,4 0-33,-6 4-17,1 2-17,-1 0 6,0 3-6,-1 0 11,-1 5-11,-1 2-5,-1 1-1,-2 2-5,0 3-17,-2 1 17,0 1-1,0 1-32,-5 9-1,1-7-28,-6 12 45,3-16 6,-2 4-1,3-9 29,-6 5 11,2-6-17,-2 1 0,6-8 0,3-2-56,2-2 0,1-3 28,2 0 5,2-2 6,1 1-11,2-1 12,1 0-1,0-1 11,2 0-5,5-3-17,-3 2-17,4-2-16,-4 3-68,3-4-253,-1 2 24,1 0-163,-4 1-957,-1 0-1272,1-1 2722,-2 1 0,-3 2 0,-4 3 0</inkml:trace>
  <inkml:trace contextRef="#ctx0" brushRef="#br0" timeOffset="17205">24748 1642 2818,'-14'38'108,"0"0"0,1-3 1,3-3 2002,5-6-2071,1 3-12,-2 3 11,1 2-871,1-1 837,1 2 12,0-2 1035,1-2-1069,-1-2 17,2 6 1916,0-11-1916,1 4 0,0-13 353,0-2-376,0-2 3238,0-2-3282,1-3-68,0 0-16,1-2 332,-1-1-427,1-2-90,-1 0-202,0 0-1596,1-5 2134,0 2 0,0-2 0,-1 3 0</inkml:trace>
  <inkml:trace contextRef="#ctx0" brushRef="#br0" timeOffset="17618">24830 1921 8595,'2'-3'1255,"0"0"3523,-2 3-4431,-6 9-5,5-2-73,-5 8-45,6-5 258,0 8-242,0-4 578,4 30-689,-2-21-40,4 18 68,0-14-101,0-7-17,1 5 23,3-2-101,-3-7 39,3 3 0,-5-7 17,1-3 44,0 1-38,-2-3-7,1 0-72,-1-1 34,-1-2-331,1 1-1282,-2-2 582,1-1-1739,-2 0 1,-1-2 0</inkml:trace>
  <inkml:trace contextRef="#ctx0" brushRef="#br0" timeOffset="18156">24093 3383 5677,'-4'3'134,"0"-1"723,4-2-841,45-46-4,-27 28-18,9-9 0,-1 1 1,-11 13-23,0 1 1568,0 2-1669,-1 1 546,-3 3-708,-1-1 194,-3 4-497,-1 0 393,-3 3 201,-1-1 0,-1 1 0,-1 0 0</inkml:trace>
  <inkml:trace contextRef="#ctx0" brushRef="#br0" timeOffset="18382">24099 3535 8513,'34'-24'-6,"1"-1"1,-3 2-1,-5 3-122,-5 4-29,-6 4-1047,18-14 106,-18 13 1098,10-8 0,-19 15 0,-1 1 0</inkml:trace>
  <inkml:trace contextRef="#ctx0" brushRef="#br0" timeOffset="18851">24449 2986 9268,'0'-4'319,"0"1"964,0 3-1188,48-12-726,-32 11 715,37-8-44,-45 16 211,0 1-229,-1 2 83,-2 2-138,0 10 16,-3-3-5,-1 7-29,-1-7 1,-3 1-12,-1 1 1,-3 0 363,-1 0-375,-2 0 6,0-1-6,-1-1-17,0-1 12,-1-1-6,2-3-6,1-1 29,1-4 21,2-1 7,1-3-12,3-2-5,0-2-1,1-1 12,1-5 73,1 1 5,0-6 11,3 1 12,0-1 67,5-4-62,-2 3-17,4-4-11,-2 5 1,0 0-18,2 1 23,-1-1 16,2 1 91,5-2-91,-4 3-5,5-2-22,-6 4-12,2-1-33,-1 1 0,0 1-23,-1-1-22,0 2-5,0-1-35,-2 1-27,-1 0-22,0 1-63,-1-1-105,-1 1-242,1-1-420,-2 1-1265,0-1 2240,-1 1 0,-3 1 0,-1 1 0</inkml:trace>
  <inkml:trace contextRef="#ctx0" brushRef="#br0" timeOffset="19256">24873 2759 10739,'-22'26'-39,"-1"0"0,-12 18-17,35-37 206,0-1-206,2 0 84,1-1-134,12 1 72,-5-2 1,8 0 44,-6-2-22,1 0 103,-1 0-92,2 0 0,-1 1 0,1 1 5,-1 0 6,-1 1 1,-3 0 16,2 4 5,-4-1 18,0 3 21,-4-3 1,-2 1 6,-1 0 33,0 1-12,-3 1 24,0-1 172,-6 6-100,1-4-5,-5 3 325,-11 5-152,1-3-51,-10 8-257,12-10-28,3-3-28,8-5-28,2-1-599,-3 1 325,5-4-74,-1 1-128,5-4-207,1 1-320,-1-1 0,1 0 1</inkml:trace>
  <inkml:trace contextRef="#ctx0" brushRef="#br0" timeOffset="24731">20241 5917 8444,'-2'2'600,"1"0"-281,1-2-252,-10 56-2621,7-33 2579,-2 10 1,0 0 576,5-13-557,0-1 463,0-1-469,1-1 6,1-1 11,1 0 1400,1-2-1322,0-1 207,3 0-201,-1-3-39,2 0-45,-1-3-23,2-2 18,0-2 27,2-1 17,0-1 17,2-4-11,1-1-23,-1-3-5,0-3 0,-1-1 11,-2-2 0,-1-2 0,-1 0 0,-1-2-17,-1 0 23,-2 0-1,-1 0 12,-2 0-11,0 2-1,-2 0-16,-1 1 6,-2 1 10,-2 1-43,-3 0 43,-7-2-72,0 3 11,-5-1 11,3 6 12,-6-1-23,6 3-28,-3 1 0,8 2 0,1 1-23,2 0-16,1 2-39,3 1-6,1 3-68,1 0-44,2 2-51,1 1-122,0 2-146,1-1-225,2 1-532,0-1-1270,1-1 2542,0-2 0,-1-3 0,-1-2 0</inkml:trace>
  <inkml:trace contextRef="#ctx0" brushRef="#br0" timeOffset="24983">20509 5986 10170,'10'4'1086,"-1"0"-470,-9-4 1669,0 0-2346,1 17-90,-1-12-544,1 12 135,0-17-51,-1 0 1,0 0-1</inkml:trace>
  <inkml:trace contextRef="#ctx0" brushRef="#br0" timeOffset="25481">20685 5694 14197,'-21'41'576,"5"-5"-486,14-21 11,0 2-45,1 0-39,0 0-6,1 1-22,0-1-6,1 1-39,1-2 0,2 1-39,1-2-17,0 0 0,1-1 16,1 0 68,-1-2 6,3-1 22,0-2-28,1-2-17,2 0 6,0-3-23,0-2 1,1-1 10,0-1-21,0-2 4,-1-2-4,1-4 4,-1-1 46,-1-2 56,0-2 38,-1 0-4,-3-2-1,-1 1 6,-1 0-1,-1 0 40,-2-1-22,-1 2-6,0 0 6,-1 0-18,-2 1 1,-1 1-22,-3 0 55,-5-3-89,0 4 11,-4-2-28,-3 3 28,4 2-28,-12 0 28,12 4-73,-3 2-22,6 1-40,3 0-66,1 0-40,1 0-56,2 0-44,0 0-68,1 0-67,1 0-168,0 0-3541,1 0 1845,4-3 2312,-1 2 0,2-1 0,-3 2 0</inkml:trace>
  <inkml:trace contextRef="#ctx0" brushRef="#br0" timeOffset="25730">20933 5604 9548,'5'-2'913,"-1"0"744,-4 2-1685,29-16-33,-18 9-85,23-12-83,-25 14-158,-1 0-139,-2 1-157,0 1-264,-3 1-873,0 1 1820,-2 0 0,0 1 0,-1 0 0</inkml:trace>
  <inkml:trace contextRef="#ctx0" brushRef="#br0" timeOffset="26275">20942 5600 9795,'-6'56'52,"1"-1"1,-2-6-1,5-11-29,6-25-12,-1-7 869,-1 0-857,1-3 291,-1 1-253,2-1 173,0-2-201,0 1 482,1-3-487,-3-1-40,6-3-4,-4 2 4,4-2-10,-3 2 11,0-1-17,1 0-11,2-2 22,-2 3 0,5-3-11,-1 4 22,0-1 6,3 5 6,-6 1-12,2 4 1,0 6 22,-3-4 11,1 6 11,-4-7 11,-1 0 17,-1 0 180,0 2-73,-1-3-23,-1 2 96,-3-2-147,0-1-21,-4 2-18,0-1-5,1 0-11,-2 0 22,0 0 85,-5 3-102,3-3 17,-2 2-16,4-4-7,0 1-10,-1 1-23,3-2-33,-2 2-1,4-2-44,-1-1-258,-2 3 23,3-2-180,-1 1-269,3-4-346,1 0 1097,1-1 0,0 0 0,1-1 0</inkml:trace>
  <inkml:trace contextRef="#ctx0" brushRef="#br0" timeOffset="27617">21284 5655 8496,'47'-26'515,"-7"4"-403,-29 14 1189,1 0-1257,0 0 425,-2 0-452,1 1 206,-1 1-257,-1-1 696,0 2-1037,-1-1 78,-3 4-73,-1-2-44,-3 4-1765,-1-1 605,-3 5 1574,2 0 0,-3 0 0,3-2 0</inkml:trace>
  <inkml:trace contextRef="#ctx0" brushRef="#br0" timeOffset="27926">21328 5758 9465,'33'-13'317,"0"-1"0,-3 2 1,-6 1-10,-11 4 753,-1-1-809,-1 1-6,0 1 258,-2 0-257,-1 0 109,-1 1-138,-1 1 414,-1 0-458,-2 2-12,0 0-10,-1 1-214,-1 1-173,-4-2-415,0 1 219,-2 0-73,2-1-118,1 1-157,1 0-173,0 0-2084,0 0 3036,0 0 0,0-1 0</inkml:trace>
  <inkml:trace contextRef="#ctx0" brushRef="#br0" timeOffset="30041">21927 5052 9593,'-18'9'666,"3"-1"-520,12-4 5,1 0 17,-1 2-11,1 1-17,-1 1 0,1 1-23,-1 2-27,1 2-23,0 1-28,0 1-11,1 1-16,0 0 10,0-1-11,1 1-11,0-3 23,0 2-7,0-2 1,0 0 34,0-2-29,1-1 12,2 2-40,1-3 28,0 2-22,1-5 6,0-1 11,0-1 11,2-1 28,-1-2 5,1 0-5,-1-1 90,5-3-84,-3-2 5,3-3-39,-3-1 12,-1-1-1,1 0 34,-2-2-17,0 0-40,-1 1 40,-2-1-50,-1 1 50,-1 1 39,0 0-33,-1 0 11,-2 1-17,0-1-6,-2 1-22,-1 0 6,-1 0-6,-2 1 16,1 0-4,-2 0 44,0 1-51,-1 1-22,1 1 6,0 0-50,0 1 38,1 1-10,1 1-7,0 1-27,0 1 6,2 0-35,-1 0-16,2 2 12,0 1-46,1 2-16,0 0-29,0 2-50,2-1-95,-1 1-90,2 1-123,-1-1-201,1 1-359,2-1-969,1 0 2050,1-2 0,-1-2 0,-1-1 0</inkml:trace>
  <inkml:trace contextRef="#ctx0" brushRef="#br0" timeOffset="30314">22114 5053 11950,'5'29'527,"-1"-6"-426,-1-23-28,0 0-45,-1 0-17,0 0-22,-1-1-11,0 0-23,0-1-34,-1 0-72,0 1-57,0-2-122,0 2-180,0-2-1522,0-1 2032,0 0 0,0 0 0,1 2 0</inkml:trace>
  <inkml:trace contextRef="#ctx0" brushRef="#br0" timeOffset="30680">22253 4870 9268,'6'-5'526,"-1"2"-229,-5 3 700,0 0-846,-5 57 0,3-37-438,-1 14 0,0-3 427,2-17 264,-1 3-304,2-4-10,-1 1-6,1-6 51,0 1-73,0-3 534,2 0-523,0-4 78,5-1-67,0-1 0,3-3-22,0-1-12,1-3-16,1 0-18,1-1 12,0-1-28,0 0-50,10-10-45,-8 7-51,7-8-39,-12 10-101,1 0-67,-1 1-89,-1 0-129,-1 2-140,-1 0-191,-1 1 902,-1 0 0,-3 4 0,1-1 0</inkml:trace>
  <inkml:trace contextRef="#ctx0" brushRef="#br0" timeOffset="30929">22338 4809 10653,'5'43'295,"0"-1"0,-1-6 0,1-5-200,2-1-72,-2-11 744,3 9-812,-2-8-241,8 16 34,-7-18 244,5 7-430,-6-14-1739,2 4 429,-3-6 1748,1 2 0,-5-8 0,0-1 0</inkml:trace>
  <inkml:trace contextRef="#ctx0" brushRef="#br0" timeOffset="31360">22010 5598 7057,'37'-26'153,"0"-1"0,-2 3 0,-6 3 4,-7 5 1534,1 0-1377,11-11-146,-6 8-3,-5 2 0,1 0 60,3-3 105,15-10 402,-21 13-659,4-2-17,-12 8 270,-1 3-337,-5 1 981,0 2-1418,-3 1-8,-2 2-1084,-4-1 386,-2 3-706,-3 2 1860,1-1 0,3 0 0,0 0 0</inkml:trace>
  <inkml:trace contextRef="#ctx0" brushRef="#br0" timeOffset="32080">22312 5503 7157,'-34'31'278,"-1"1"0,6-5 1,5-4-156,10-3 1821,7-7-1933,1 0 734,3-2-807,1 4 396,4-1-345,0-2 1306,5-3-1306,-1-4-6,2-2 17,2-1 6,1 0 55,8-1-27,3 2-40,1-1 23,6 0-17,-13 0 6,4 1-1,-7-1 12,4 3-17,0 2 0,0 0 0,-2 3-22,0 5 16,-5-5-11,2 6-11,-7-6 17,0 1-28,-3-1-28,0 1-52,-1 1 19,-1 0-1,0 1 0,-4 6 45,-1-4 6,-3 5-6,2-6 16,-2 0 46,-6 8 0,4-8 5,-4 5 6,6-10-3387,0-2 3398,0-1 78,-2-1-44,3-2 5,-1-1-16,3-4 16,0-1-22,2-3 3403,0-1-3392,0-2 0,1-1-17,0-1-5,0-2-6,1-2 0,0-1 0,1-3 6,0 0 22,0-1-12,1-1 12,1 1 34,2-1-6,0 1 134,5-5-94,-2 7-40,3-4 84,1 5-118,-2 6 34,2-3-39,-4 6-12,-1 1 12,0 1 17,-1 0-17,-1 2 5,-1-1 17,0 1 6,0 0-28,-2 1 11,-1 1-56,0 0-90,0-1 45,-1 0-5,0 1-28,-2 0-6,0 0-12,0 0-139,-1 0-17,1-1-95,0 0-129,1 1-202,1 0-196,-1 0-307,1 0-629,0 0 1810,0 0 0,1 1 0,-1 0 0</inkml:trace>
  <inkml:trace contextRef="#ctx0" brushRef="#br0" timeOffset="59764">9822 5899 6087,'-6'0'756,"1"0"470,5 0-1153,-11-7-6,8 6-6,-9-5 12,10 6-6,0 1 6,0 0 6,0 2 77,-1 2-60,2 0 16,-2 1 34,0 0 0,1 1-1,-1 1-16,0 2-11,1 1-18,-1 3 1,2 1-17,-1 2-22,2 2 33,-1 10-67,2-6-17,-1 8 0,0-10 6,0 0 50,2 4-27,0-5 10,1 2-11,0-8 17,-1-2-5,2 0 61,-1 2-62,0-5 17,0 2 0,-1-6-11,0-2 0,0 1 6,0-2 5,0-1-5,0 0 5,0 0-11,0-1-17,1 0-11,0 0-5,0 0 10,1 0-16,-1 0 5,1 0-5,0 0 6,0 0-7,0 0-4,1-1 4,-1 0 1,3 0 17,3-1-1,10-3-33,-2 1 6,4 0-6,-7 1 0,0 1-6,0 0 1,1 1 16,1 0-11,2 0 11,1 0-11,2-1 0,2 1-468,3-2 473,2 0 12,2 0-6,2 0-658,1 0 647,2 1 11,0 0-11,1 0 17,0 0-3053,17 1 3036,-14 0 17,13 1-132,-17 0 137,0-1 26,0 1 0,0-1 2,10 1-22,0-1 0,-1 0 0,-1 1-17,12-1-331,-20 1 337,-1-1-6,-3 1 255,-1 0-216,-2 0 23,-2 0 11,1 0 3031,9 0-2987,-9 0 136,19 0-164,-21 1 176,8-1-125,-4 0-78,-7 0 970,5 0-1010,-11 0-5,-1 0 303,-2 2-314,-1-1 0,-1 2-17,-1-1 22,0 0-22,1-1 17,-3 1-6,2-1-11,-2-1 23,1 0-1,1 0-11,-3 0 1,1 0-1,-5 0-45,1-1 34,1 0 11,-1 0 17,3-1-28,0 1 0,-1 0-5,2-1-6,-1 0 11,1 0 11,-1 0-6,0-1 74,2 0-40,-3 1 6,1-1-23,-4 1 51,0-1-6,-1 1 6,0-1 17,0 1-18,0-2 108,2-2-57,-1 0-28,1-3 6,-1 1-12,0-1-16,1 0-22,-1-1-18,0-2 18,1-1-23,1-1-17,0-1 0,1-1-33,1-2-57,6-15 29,-2 7 27,3-10-16,-3 9 17,3-9-507,-5 10 529,2-5 0,-6 14-39,-2 3-34,-1 4-50,-1 2-101,0 3-185,-2 2-1226,1 1 909,-2 1-1005,-2 2 1731,-1 4 0,1-3 0,-1 2 0</inkml:trace>
  <inkml:trace contextRef="#ctx0" brushRef="#br0" timeOffset="68214">2625 12548 6003,'-2'-2'616,"0"0"285,2 2-755,-9-4-6,6 2 112,-7-4-146,7 4-28,-1-1 1,2 1-6,-1 0-6,0-1-11,-1 0-17,1-1-5,-1 0-6,0 0 0,0 1 5,0-2 6,-1 1 34,-2-3-50,1 2 5,-2-1 0,2 1-12,0 1 12,1-1-5,-1 2-1,-1-1 1,2 0-1,-2 0-10,1 0 5,0 0 5,-1-1-11,0 1 6,0-2 11,-3-3-5,3 1-1,-3-2 0,4 3-10,0-1 16,0-1-12,0 1 7,0-1-6,0 1-6,1 0 0,1 0-11,1 0 6,-2-5-6,2 2 0,0-4 5,0 3-5,1-2 6,0 0-1,1-2-5,-1 0 6,1-2-6,1-1 0,-1-1 0,1-1-6,0-1 6,3-14 0,0 7 6,2-10-342,0 9 336,0 0 0,1-3-6,0 1 6,0 0-540,0 0 534,0 1 6,1 2 0,1-1 0,-1 1 0,2-1 0,0-1 0,0-1 6,1-3-1,1-2-5,-1-1 0,1-1-901,0 0 901,0 1 0,2 0 0,-2 2 0,1 1-6,-2 2 6,0 1 0,-1 0 0,0 1 0,0 1 0,5-13 0,-4 12 0,4-10-82,-5 14 82,4-12 0,-3 11 281,3-10-281,-1 6 0,-3 8 506,4-14-501,-6 18 1,1-6-1,-3 9-5,0 0 977,1 0-972,2-7-10,-2 4 5,4-4 0,-4 6 5,2-1-5,0 1 98,0 0-98,1-1 5,0-1-5,1 1 6,1-2-6,0-1 6,1-2-6,0-2-6,3-1 12,0-3-12,11-15-1013,-5 10 1019,8-11 0,-8 14 16,10-13-10,-7 12 0,8-10 10,-10 16-4,2-1-7,0 2 1,1-1-6,0-1-6,1 0-669,-1-2 681,1-1-6,0 0-6,0-2 6,0 0 0,2-2 6,0 0 11,-1-1-6,2 0-5,-1 1 10,-1 0-4,1 2-7,-2 0 1,2 2-1,-2 0 7,2 0-7,-1 0 1,2 0-12,0 0-5,1 0 11,1 1 6,1-2-6,1 1 14,-9 9 0,0-1-9,13-12 3,-14 12 1,1 1-1121,10-9 1128,0 0 1,2 1 11,0-2-11,0 0 5,2-1 12,-1 0-12,2 1 1,0 0-131,-12 11 1,2-1 121,2-1 0,0 0 0,0 0 0,0 0-228,8-4 1,-2 2 241,8-5-23,-16 11 1,1 0 5,10-7 0,1 0 1,1 0 54,-11 8 1,0-1-61,17-10 2,-17 11 1,1-1 424,13-6-416,1-1-724,1-1 718,1 1 1,-1 1-1,2-1 0,-2 2 6,2-1-675,-14 9 1,0 1 663,-8 4 0,0 0 10,20-7 1,0 2-624,-19 7 1,0 1 614,9-2 1,-1-1-492,15-2 511,1 0 191,1 0-197,-16 2 1,1 1-4,-9 2 1,0-1-3,9-1 0,0-1 27,14-3-4,1 1-18,1 1 227,0 2-221,0 0 6,0 3 1124,0 0-1124,0 2 510,0 0-544,-1 1 6,0 1-6,0 1-437,-1 0 437,1 0 0,0 1 1748,0 0-1737,-4 1 1,1 0-10,-19 0 1,1 0-57,17 0 1,-1 1 59,1 0-312,-15 2 0,0 0 289,19 1 9,-19 0 0,-1-1 1132,13 2-1135,-1 0 11,-12-2 0,-1 1-74,18 1 74,-18-2 0,0 1 16,12-1-2,-13-1 0,1 0-2,16 2-4,-8-1 0,-1 1-8,5 1 0,-9 0 0,2 0-6,-7 0 1,-1 1 5,0-1 0,0 0 83,25 4-94,-16-3 28,17-2 0,-13-2 561,15-1-572,-18-3 11,17-2-17,-14-1 11,12-1-5,-18 2-1,-1 2-16,1 0 0,-3 2 11,1 0-31,-2 1 14,-1 2 23,0 3 436,-2 1-442,0 0 11,-1 1-16,10 6 10,1 0-5,-1 1 6,-3 0 377,-11-5-400,-2 0 17,0 1 0,-1 0 1283,-2 1-1283,-1 0 0,-1 1 0,-1 1-6,-1 0-533,0 1 533,-1 0 1,0-1 5,-1 1 22,0-2-22,4 5 310,-5-5-332,2 3 10,-7-6 12,1-1-5,-2 0 571,0 0-600,4 5 46,-3-5-18,2 4-5,-5-6 11,0-1-6,1 0-11,-2 1 6,0 0 0,-1-1-6,0 0 6,-1 2 5,0-3 6,-1 4 12,0-5-1,0 3 11,0-4-16,0 2-1,-1-1 1,-1 0 0,1 1-1,1-1 29,-2 4-17,1-4 5,-1 2-11,1-4 12,1 0-1,-1 1 12,0-2-12,0 1-5,0-1-6,0-1 0,-1 2 0,0-1 6,1 0-17,-1 2 0,-1-1-11,0 3 11,-1 0 0,0 0 6,0-1-1,1-1 12,-1 1-11,1-1-6,0 0 5,1-1 34,-1-1-22,1 1 0,-1-1-6,2 0 0,0-1 51,-1 1 16,1-1-78,-1 1-11,2-3 17,-1 0 11,-1-5-6,1 3-6,-2-3 7,2 3-7,-1 1-10,1-2-7,0 2 12,-1-1 0,0 0 0,0-2 12,0 1-7,0-1 18,-2-3-7,0 3-4,-1-2-12,0 4 16,0-1-16,0 2 6,-1-1 0,1 2-12,-2-2 0,-1 1 23,-1-2-11,0 1 11,2 0-17,3 1 16,0 1-4,1-1-12,-1 1 0,1 0 5,0 0 1,0 1-17,1 0 11,0 0-6,-1 0 0,1 0 18,-2 0-18,1-1 6,0 1-11,-1-1 11,0-1 11,0 0-5,0 0-1,1-1-5,-1 1-5,1-1-1,-1 0 0,1 0-5,-1-2 6,1 0-7,-1 0-4,1-2 4,0 1 1,1-1 6,0 1-1,1 1 12,0-1-1,0 2-5,0 1 0,0 1-11,1 1-185,-1 1 202,1 5-1,-1-1-5,0 4 34,0-2-12,0-3-5,0 2 0,1-3 0,-1 0-1,0 2-16,-1 1-5,1 0 5,0 0 0,0-1 0,0 0-11,0 1 16,1 0-5,-1-1 6,2 1 16,-1 0 62,3 6-28,0-2 11,4 6 1,-1-2 83,5 8-34,3 2-55,0 0-6,0-2-6,-5-7 12,-1-1 0,1-1-1,-1-2 29,-1-1-11,1-2 16,-2 0 6,1-3 56,1 1-79,-2-2-22,0 1 56,0-2-67,-3 0-28,1 0-1,-2-1 12,1 1-5,-2-1 10,0 0 662,1 0-622,-2-6-51,1 3-44,-1-6 5,0 6-28,0-1 56,3 1-44,0 0 33,1 0 0,-1 2-12,0 0 12,1-1 0,3-1-11,-3 1 11,3-1-11,-4 1 22,0 0 0,1-1 12,0-1-23,0 0 0,0-1 33,1-1-33,-1-1 40,1-1-57,1-1 17,-1 0 11,-1-1-22,1-1 50,-1 0-17,2-9-22,-3 8 0,0-6 23,-3 11-46,0 0 23,0 3 0,0-1 0,-1 3 0,1-1-11,-3 1 0,2 0-11,-2-1 22,1 1-17,-2 0-17,1 0 45,-1 1-22,2 1 11,-1-2 11,1 2-44,-1-1 44,1 1 0,1-1 0,-1 0 12,0 0-23,1 0-34,-2-1 34,2 1-22,-1 0-34,0 0 5,0 1 18,0 0-1,-1 1-50,0 1 62,0 2-17,-1 0 50,0 1-45,-1 1 57,0 0-12,-1 0-45,0 0 57,0 1-57,-1 0-11,0 2 6,-1 1 22,-1 1-11,0 0 28,-2 1-33,-3 8 33,2-6 5,-3 5-5,2-2 0,4-5-5,-1 2-18,4-7 46,2-1-63,2-2-4,0-2-1,2 0-6,0-1 46,2-1 10,1 0-5,3 0 12,1-1 16,0-2 0,1-2-28,1-1 33,11-11 46,-8 7-79,9-7 5,-10 8-10,3-1 5,-5 3-79,3 0 79,-8 5-5,0 0 38,-4 2-22,-3 5-22,1 0 6,-3 4-18,1-2 46,0 1-46,1 0 6,-1 0 29,2 2-68,-1-1 44,1 1-16,2-1 23,0 0 5,0-1-11,0-1-1,2-2 24,0-2 44,0-1-12,1-2 12,-2 0-11,2-2-17,-2-1 0,1-3 0,0-1-17,-2 0-5,0-2 16,0 2-22,0-5-28,-1 6-112,-2-4 40,0 8-85,-2 1-118,1 1-123,-1 2-369,-1 3-874,1 5 1669,-2 4 0,4-6 0,-1 0 0</inkml:trace>
  <inkml:trace contextRef="#ctx0" brushRef="#br0" timeOffset="70716">2546 13551 6059,'7'2'761,"-1"0"-509,-6-2 980,0 0-1109,-17-3 6,12 2 0,-14-3 5,16 1-5,-1 1 1,1 0-13,-1 1-22,1-1-5,-1 1-23,1 1-11,-1 0 0,1 0-17,-1 0 12,-1 0-6,0-1 5,0 1 0,-2-1-10,1-1-1,-1 0 0,0-1 0,-1-1 12,1 0-12,-1-1 0,0 0 0,-1 0 0,1-1-5,-1-1-6,0 1-11,0-2 0,0 0-6,0-1 6,1 0 5,-1-1-11,0 0-5,0-1-1,-1 0 7,2-1-18,-1-1 12,1-1-12,-1-1 6,1-3 0,0-1 0,0-1 0,1-2-22,0 0 16,2-1 12,-3-11-1,0-2-5,1-2-656,1 4 673,2 8-307,2 0 284,-1-3 1,1-2 5,1-1 0,0-2 11,0-10-243,1 9 1,0 0 236,0-3-726,1-1 727,1 1-1,1 0 1,0 1-12,1 1 6,-1 1 11,2 2 1,-1-2-1,3-16-11,-2 11-11,3-13 5,-3 17 6,2-1 0,-1 3 99,0-1-99,1 3 0,-2 0 0,2 1 0,-1 1 0,1 1 0,1 0 0,-1-2 5,2 2-10,0-2 5,2 0 0,-1 1 0,3 1 0,-1 0 0,2 2-6,0-1-5,1 0 11,1 0 0,1-1 6,1-1-6,0 1-6,3-1 0,-1 0 6,0 1 6,1-1-6,-1 1 0,0 0 0,0 0-6,0 1 6,0 0 6,0 2-6,0-1-6,1 2 6,0 0-11,1 1 11,0 0 0,2-2 0,0 1-5,0-1 5,2-1-12,0 1 1,3-1 11,-1 1-11,14-12 17,-10 9-907,8-7 896,-12 13 10,0 1-10,-1 2 5,1 1-530,11-6 519,-8 5-17,8-6 517,-12 9-477,0-2-18,0 1 12,0 0-12,1 0 0,0 2 18,0 0-1,-1 2-6,1 0-5,-1 2 86,1 0-86,0 1-11,0 0 11,0 2-6,13-6 12,-9 4 5,9-4-28,2-1 17,-10 3 0,9-3 12,-13 5 10,-1 0-22,0 0 0,1-1-6,1 1 1,1-1 16,0 1-5,0 0 5,0 1-6,2 0-10,-1 0 10,0 2-10,1 0 557,0 1-540,0 2 4,0-1-4,0 1 4,2 0-10,1-1 16,16-2-5,-12 0-6,13-2-5,-14 1-6,0-1-6,2 0 6,-1-1 6,2-1 0,-1 0 41,0 1-36,0 0-5,-1 2 5,0 0-11,1 2-6,-2-1 1,1 3 10,-2 0 1,-1 3-70,-2 0 70,-2-1-6,0 2 335,-1-1-329,13-2-12,-11 2 1,20-4 5,-24 3 633,6 0-639,-14 1-5,0 2-17,-3-1-28,-1 1 1082,-2 0-1205,-2 0 86,-3 1-792,-2 2-4977,-2 1 5862,-3 1 0,-2-3 0,-1 0 0</inkml:trace>
  <inkml:trace contextRef="#ctx0" brushRef="#br0" timeOffset="73368">5564 9965 6277,'1'-6'868,"0"2"700,-1 4-1439,-1-5-1,1 3 13,0-4-6,0 3 5,0 0 123,0-1-162,0 0-34,0 1-34,0 0-21,0 2-18,1 0 12,1 1 5,1 0-6,1 0 40,2 0-17,0 1 0,3 0 6,-1 0 5,1 1-11,0 0 78,11 5-72,-7-3-12,10 4 6,-10-3 0,0 0-11,1 1 0,-1-1 0,1 0-6,0 0-5,-1-1 10,-1-1 1,0 0 0,-2 0-11,0-2 5,-2 1-6,-1-1 7,2 1-12,-4 0-12,2 0 12,-4-1 0,-1 0 12,0 0-7,0 1 1,0-1-6,-1 0 0,1 0 5,0 0-21,-1 0 10,1 1-5,0-2 16,-1 2 163,0-2-50,0 1-107,-2 0 0,0 1 17,-2 0-28,1-1-5,0 0-1,1 1-11,-1-1 17,1 2 6,-1-2 28,0 2-18,-1-2 1,1 1 11,-1-1-5,-1-1-12,0 1-11,-2 0 0,2 0 0,-2 1-17,-3 1 6,1 1 5,-3 1-11,3 1-11,0 1 17,0 1-11,0 1 16,0 2 29,-1 1-35,1 1 1,1 0 11,1 1-17,-1 5 17,2-5-16,0 4 10,2-8 0,1-1 6,0-2-5,1-1 16,0 0 23,0-2-6,0-2 16,0 1-27,0-3 11,-1 1-17,1 0 12,-1-1-12,1 1-11,-1-1 11,-1 0-22,1 0 5,0 0 6,0 0 0,1-1 0,0-1 6,-1-2-6,1 1 0,-1-2-6,-1-2 12,1 1 11,-2-3-12,2 3-10,-1 0 5,1-1-17,-2 0 28,-1-4-22,0 2 5,-1-3-5,1 3 0,0 0 5,-3-5 1,2 3-18,-1-5 12,1 5 6,1 0-12,1 1 11,0-1-11,0 1 12,0 0-12,2 0 6,-1 1-40,1-3 29,1 3-6,0-9 11,0 10-5,1-5-1,-1 8-10,1 1-1,1 1 12,0 1 22,3 3 22,-1 3 6,2 2 0,1 12-11,0-3 0,1 9-6,-1-5-11,0 1 6,-1 0-6,1 0 0,-1-1 22,1 0-22,0 0 0,-1-1-17,2 6 17,-1 0-5,0-1 5,-1-6 11,-2-9 11,-1-4 1,0 0 21,-1-4 29,0 1-45,0-6 0,-1-1-22,0-6 11,-2-8-17,0 4 5,-3-8-10,-1 7-12,1-1 6,-2 0-1,0-1 12,-1 1 0,1 1 12,1 1-1,0 2 0,1 3 17,1 3-17,1 2-44,1 2-7,2 2-27,-1 2 67,2 5 6,0 1-23,2 7-22,1 3 0,0 2-45,2 3-34,0 2-50,0 0-112,1 1-224,-1 1-387,1 1-845,-1-1 1645,-1-1 1,-1-11 0,-2-4 0</inkml:trace>
  <inkml:trace contextRef="#ctx0" brushRef="#br0" timeOffset="81143">2553 14578 5969,'-3'-5'353,"1"0"951,2 5-1180,-10 0-12,8 0 11,-8-1-6,9 1-5,-1 0-16,1 0-12,-1-1 0,0 0-12,1 0 74,-2-1-90,0 1 0,0-1 11,2 1-11,-1 0 51,1 0-67,0 1 66,-1-1-72,1 1 5,0 0 0,-1 0 11,0 0 62,0 0-50,0 0 0,0 0-1,-1 0 6,1 0 6,-1 0-6,0 0-5,-1-1 0,1 0-6,-1-1-6,1 0-22,-1-2 0,2 2 6,-1-2 10,0 1-27,1 0 0,-1 0 5,0 1-5,1 0 0,-1-1-6,0 1 6,0-1 0,0 0 11,-1 0-6,0 0 1,0-1-7,-1 0 12,1-2 0,-2 0 0,1 0 0,1-1 6,-1-1 11,-1-4-12,1 1-27,-1-2 5,3 3 0,-1-1-5,1 0 16,0 0-16,-1 2 0,0-2-1,1 3 6,-1-2 6,0 1 0,-3-5-17,1 3 6,-2-5-6,3 5 16,-1-1-16,0 0 0,0-2-5,0 0 22,-1-2-12,2-1 6,-1-7-61,2 6 33,-2-5 6,4 7-11,-1 1 22,0-2-6,1 0 6,0 0 0,-1-2 0,2 0-6,0-2 1,0-2-6,0 0 39,-1-27-23,1 17-1072,0-20 1067,1 22 0,0-16 0,0 11-5,0-12-1,2 17-724,1 1 741,0 1-441,1 2 430,1 0-22,-1 1 16,2 0 0,0-2 6,0 0 0,0-1 0,1-1 923,-1-1-906,5-14-23,-3 10-467,4-12 473,-4 14 0,2 1 384,0 0-390,1 0 6,1 1-6,6-13 6,-3 11-550,4-9 544,-5 14 0,7-11 6,-5 8 12,7-9-18,-7 11 0,2-1 6,0-1-5,1-1-1,0 0 6,0 0 0,1-1 0,0 1 0,-1 2 0,1 0-5,-1 2-1,1 1-5,-1 2-6,0 3 17,0 2-11,0 1-245,0 1 250,-1 0 18,1-2-1,0 0 0,0-2 0,1-1-11,0 0 682,0-1-682,0 1 0,1 0 0,-1 1 0,1 1-2865,0 1 2865,-1 1 6,1 1 68,-1 0-74,1 2 177,0 0-183,10-7 6,-7 5-361,7-5 361,-10 6-5,0 0 2887,-1 1-2882,0 0 0,0 0 6,-1-1-1,1 0 1,-1 0 99,0 0-105,1 1-11,0 0 11,0 1 0,0-1 0,2 0 0,-2 1-6,1 0 0,9-5 6,-7 5 1065,7-4-1065,0 2 0,-7 4 11,7-4 1,-10 5 4,0 1-10,1-2-6,0 1 0,0-1 380,0-1-380,10-4-11,-8 4-219,8-3 230,-11 5-6,-1 0 6,10-3 0,-8 4 6,8-3-6,-9 6 11,9-4-22,-5 5 0,16-7-412,-16 7 423,7-3 0,-8 1 0,-1-1 0,1-1 0,0 0 0,1-1 0,10-6 0,-8 5 6,7-3 0,-10 6-6,9-4 0,-7 5 11,9-3-11,-11 5-6,1 0 1,0 0-7,-1-2-198,0 2 215,0-2 7,10-4-7,-7 3 6,9-6-11,-11 5 17,0 0 0,0-1 199,-1 0-199,12-4-17,-9 4-410,9-2 399,-11 6 11,0-1 0,1 3 404,-2-2-410,13-1 6,-9 2-3032,8-1 3032,-9 2 17,-1-1-17,1 1 5,-1-1-10,11-5 10,-10 3-274,10-4 263,-12 4 0,0-1 12,0 1-6,0-1-17,11-2 3122,-9 2-3105,8-1 6,-10 4-282,-1 0 287,1 1-17,-1 0 6,-1 2-5,1-1 10,0 1-2472,-1 0 2467,0 1-251,-1-1 245,1 1 1,-1 0 10,11-3 1,-8 1 5,6-2-11,-9-1 22,-1 0-22,0-1 222,0 0-205,7-5-12,-5 6-16,4-4 5,-8 7 3253,7 0-3252,2 2 341,6 0-341,-1 1 10,-8 1 1,-3 1-6,-6-2 17,-2 1-6,1-1-11,-1 0 0,0-1 0,4-1 0,-3 2-6,2-1-5,-6 1-11,3 1 16,-4 1-5,2 0 22,-5 0-11,0 0-11,0 1 5,5 2 6,-5-1 6,3 1-6,-5-3 6,0 1-1,-1-1-5,0 0 0,0 0 6,0 0-12,-1 0 12,1 0-1,-1 0-5,0 0 0,0-1 0,1 1 0,-1-2-5,1 2 5,0 0-6,-1 0 6,0 0-5,-1 0-12,0 0 17,1 0 28,-1-1 0,1 1-6,-1-1 6,1 0-22,-1 0-1,0 0 7,0-1-24,0 0 12,0 0 6,0 0-12,1 1 1,-1-1-29,0 1-2033,0 1 1916,-3-3 28,2 2 27,-2-2 40,2 1 23,0-1 16,0 0 6,0 1 5,0 0-22,0 1-756,0 0 600,-2 0 49,1 1 57,-2 0 50,0 0 39,1 0 11,-1 0-5,1 0 11,-1-1 0,1-1 34,-2-1-23,1 0 0,-1 0 0,2 1 1,-1 0-7,0 0 46,-2 0-35,2 0 18,-1-1 95,0 0-62,0 1 118,-2-2-96,3 0 6,-1 0 1,0 2 10,1 0 0,-1-1 18,1 2 140,-1-1-136,1 1-10,0-1 11,1 1-6,0 0-5,1 0 117,0 1 84,-1-1-302,2 0-28,0 0 16,2-1 1,3 0-1,0 1-5,3-2 6,1 0 0,1-1 16,7-2-28,-2 1 1,5-3-6,-4 3 16,1 0-16,-1 0 17,1 0 5,5-1-17,-5 1-5,4-1 5,-3 1-10,-1 1-7,0 1-5,-5 0 0,-4 3-28,0-1 34,-2 1-12,0 0 17,-2 1-11,0 1 0,-1 1-5,2 0 16,-3 1-22,0-1 11,0 0 0,-1 0 11,0-1 0,0 0 0,0-1-5,-1 1 5,0-1 0,0 1 1,0 0 10,0 0-11,0 1 0,0-1 1,0 1 16,-1 0-51,1-1 23,-1 0 11,0 1-22,1-2 50,-1 1-16,1-1-1,-1 1 17,0-1 12,0-1-12,-1 1 0,1-1-5,-1 0-12,0 0 6,0 0 34,1 0-29,0-1-21,0 0-24,0 0-111,1-1 330,0 1-207,-1 0-33,1-1 27,-1 1 62,1-1-11,0 1-45,0-1 17,0-1-34,0 0 17,0 0-28,0 1 28,0 1 28,0-1 101,-2 2-135,1-1-16,0 0 5,1-1-5,1 0 22,1 0 5,1-1-5,0 1 11,0-2-11,1 1 0,0 0 6,0-1-12,0 0-16,1 0 22,0 0-6,0-1 12,0 1 0,1-2-12,0 1 6,0 0 0,0-1 0,0 0 11,0 0-11,0 0 0,1 1-5,-1-1-7,7-2 7,-5 2-12,4-2 17,-5 3-11,-1 1-6,1-1 11,0 1-16,-1 1 22,1 0 17,-1 0-17,1 0 0,1 0-17,-2 1 11,1-1 12,-3 2-6,0-1 0,-1 1-11,0-1 5,-1 1 17,0 0 12,0 1-12,-1-1-5,0 0 5,0 0-6,1 0 1,-1 0-6,0 0-6,1 0 1,-1 1-12,0-2 0,1 1-5,-1 1 11,1-2-6,-1 2-22,0 0-12,1 0-66,-1 0 111,-4 4 12,1-2-6,-3 3 5,3-3 1,-1-1 5,1 0 11,1 0-10,-1 1 4,1-1-10,-1 0-12,1 0 6,0 0-16,1 0 4,-1 1-16,0-1 6,0 1 5,1 0 12,-1 0-18,1-1 90,0 0-50,1 0 6,0 0-96,1 0 78,0-1-5,-1 0 0,1 0 12,0 1-12,0 1-17,1 1 17,-1-1-11,1 0 11,0 0 11,0 0-11,0-1 5,0 0 7,1 0 10,-1 0 0,2-1 29,2 0-62,-1 0 16,1 0-10,-2 0 5,1 0 22,-1 0-22,2-1 6,0 0-6,0-1 0,2-1-6,0 0-5,1-1 11,1 1-11,-1 0 22,2 0 0,-1 1-17,0-1 1,1 1 5,-1 0 5,1 0-5,-1-1 6,2 1-34,3-3 28,-4 1 0,1-1-6,-4 0 18,-3 2-18,0 0 6,-1 0-22,0 0-1,-2 1 1,0 0 22,-2 1-297,-1 1 185,-3-2 17,1 0-6,-5 0-33,2 2-12,-2 0-11,1 0 6,-2 0 5,0 0 23,0 1 6,0 0-85,-4 0 101,3-1 0,-2 0-11,4 0 0,0 0-16,1 0-2,0 0 1,-1 0 12,0 0 21,0 0-4,-4 1 77,2 0 18,-3 1-1,4 0 12,-1-1-1,1 1 12,-2-1 5,0 0 23,-5 2-17,3 1 0,-3-1 17,5 0 157,-7 1-113,7-1-4,-4 1-12,10-3-12,1 0-72,1 0 78,1-1-22,6 0 45,1 0-34,4 0 0,-2 0-6,-2 0 62,4 0-50,-2-1 16,5-1 12,-3-1-17,2 1-17,-1 0 0,1 1-6,1 0 6,-1 1-6,0 0-10,1 0-12,0 1-12,-1 0 18,4 3-6,-4-2-11,3 2 0,-5-2 27,-1-1-4,-1 0 4,-1 0 1,-1-1-11,-1 0-12,-1 0-11,-1 0-11,-1 0 23,-1 0 16,0 2 17,-1 0 0,0 3-11,0 1-6,-1 0-11,-1 3 28,-3 3-39,1-1-6,-2 3 0,2-3-5,-1-1-1,1 1-10,-1-1-6,0 1 16,0 0 6,-3 5-5,2-5 0,-3 5 33,0-4 0,2-4 0,-3 2-11,4-6 11,-1-1 1,1-1-12,0-1 5,0-1-10,0 0-12,0 0-6,2-2-5,-1 0 0,1-2-11,-1 1 11,2 0-5,-1 0 5,1 0 0,0 1-12,0-1-16,0 0 12,1 0-1,0 0 6,0 1-12,2 0-5,-1 0 0,1-1-5,0 1-35,0-3 46,0 2 5,0-2 6,0 1 5,1-1 6,0 0-5,0-2-1,1-2 6,0 0 0,0-4-5,-1 1-1,1-4-5,1 1 11,-2-1 17,2-3-1,-3 2-16,2 1 12,-2 6-1,0 6-6,0 1 1,0 1-90,0 1 106,2 11-5,-1-2-17,3 10 11,0-4-5,0 3 22,3 9-11,-3-4 0,2 6-1,-2-8-10,-1-1 5,0 1-11,0-1 0,-1-1 11,-1-1 1,0-1-1,0-4 56,0-1 23,0-6-1,-1 0 96,0-5-174,-1-5 12,-1-1-18,-1-5 1,-1 0 5,1 0-11,-1-1 0,0-1-17,-1-6-16,0 4-23,-2-10 28,2 9 28,0-5-17,1 5 6,1 1 11,-2 0-6,2 2 12,-1-1-46,2 4-21,0 2-1,1 6 1,1 1 77,3 8-10,0 0 0,4 7-6,-2 1 5,0 0 12,3 9-6,0 0 0,0-1-11,0-3 6,-3-8 0,1-1 10,1 0 18,-3-4 22,1-2 11,-2-4-5,-2-1-6,0-1 0,0-5-39,-1-1-6,0-4-6,-1 0 12,-3-12-17,0 7-5,-2-8-12,2 12-22,-1-7 27,2 8-16,-2-2-56,3 9-16,1 2-365,0 8 224,0 1-162,0 9-325,-1 2-611,1 4 491,-1 4 0,1-12 0,-1 0 0</inkml:trace>
  <inkml:trace contextRef="#ctx0" brushRef="#br0" timeOffset="87456">2425 15459 8108,'-15'-6'454,"3"1"-281,10 5-94,0-1-7,0 1-10,0-1 6,1 1-18,-1 0 6,1 0 6,-1 0-12,1 0 6,-1 0-11,0 0-11,1 0-1,-2 0 18,1 0 5,-1 0-6,1 0 40,-2 0-34,1 0 0,-1-2 140,-2-3-135,2 1-16,-3-2-6,4 1 6,-1 1-6,1 0-16,-1-1 22,1 1-23,-1 0-11,1 0 17,-3-2 0,1 1-5,-1-1 21,1 1-16,-1 1-11,0-2 11,0 0-17,0 0 12,0-2-1,-1 1 6,-1-1-22,0-1 5,0 0 51,-9-11-40,7 7-5,-7-7 0,7 7 27,-4-6-27,2 5 0,-3-7 0,4 7-6,0-1 0,0-1-11,0 0 0,0 0 6,-1-2-1,1 1 7,-1-2-12,1-2 5,0 0 29,-4-15 16,-1-6-39,-1-2-1118,3 0 1113,3 11-6,1-2 5,0-1 1,0-1-1,3 8 1,0 0-6,-5-16 5,5 15 1,0 1-11,-3-13-6,0 1 16,3 11 1,0 0-1,-4-16-670,5 16 0,-1 0 671,-1-13-6,-1 0-703,1 0 703,1 0-6,0 4 0,0-1 6,-2-10-2,1 7 0,0-6 1,1 6 3,2 14 1,1 1-479,-4-24 0,0 3 465,1 3 11,0-2 0,1-1 0,-1-2 17,2-1-6,-2-3 173,1 0-173,3 14 0,-1 0-17,1 10 1,0 0-91,0-10 0,0 0 93,1 12 1,0 0 7,0-12 1,0 0-6,1 8 0,-1 0-361,1-9 1,0 0 343,1 10 1,-1 2 10,1 0 0,0-1 3,0-2 1,0 1-1,0 0 0,1-1-3,0 1 1,-1-1-4,2 0 1,0 0-1,0-1 1,0 1 0,0-1 0,0-1 8,1 1 0,0 0 119,0 0 1,1-2-126,1-15 1,1-1 5,0 11 0,-1 1-760,2-14 1,0 1 761,-1 14 1,0 2-3,0-1 0,0 0 60,1 0 0,0 0-60,0 1 0,0 0 3,4-16 0,0 1-6,-1 12 0,-1 0-238,3-11 1,1 0 240,-4 15 0,1 1-11,0 0 0,0-1 8,1 0 0,-1 0 0,1 0 1,0 0-7,0 0 1,0 0-1,0 0 1,0 0-196,0 0 1,0 0 189,0 2 0,2-4 4,2-5 1,2-4 0,-1 3 6,0 0 0,1 0-135,-1 0 0,2-4 0,-1 5 143,-2 5 1,0 3 370,-1-1 1,2 0-372,-1 0 1,1 0 52,0 0 1,1 0-65,-1 1 1,1 1 2,0-1 0,0 1 3,1 1 0,-1 0 356,1 1 1,0 1-366,0-1 1,0 1 2,0 1 1,1 0-7,-1 0 1,1 1 0,-1 0 0,1 0 5,0 1 1,-1-1 434,1 1 1,-1 0-433,1 1 1,0-1-1,-1 2 0,1-1-286,0 0 0,0 1 281,1-1 0,-1 1 8,1-1 0,0 0-3,0 0 0,1 0 3,0 0 0,-1 0 0,2 0 0,-1 0-3,0 0 0,1 0 0,-1-1 1,1 1-7,0 0 1,0 0 5,0 0 0,0 0 6,0 0 0,1 0 0,-1 1 0,1 0 8,-1 0 0,1 1 154,-2 1 1,1 0-166,0 1 0,0 0-3,0 0 0,0 1-3,0 0 1,0 1-1,0 0 1,0 0 5,1 1 0,-1 0-3,1 0 0,-1 1 3,1 0 0,-1 1-3,1 0 0,0 0 3,-1 0 0,0 1-8,1-1 0,0 1 5,0-1 0,1 0 3,-1 0 0,0 0-3,1-1 0,-1 0 6,1 0 0,-1 1 189,0-1 0,-1 0-192,1 0 0,-1 0 8,1 1 1,0-1-1,-1 0 0,1 1 3,0 0 1,1 0-4,-1 0 1,1 0-12,-1 0 0,1 1-3,0 1 1,0 0 2,0 0 0,0 1-8,25-14 11,0 2 0,0 2-6,0 0 1,0 2 5,0 0 0,0 0-6,0 0 17,1 0-11,2-1 6,-27 12 0,1-1-6,0 1 0,0-1 5,0 1 1,0-1-1,0 1 1,1 0-3,-1 0 0,1 0 8,-1 0 0,1 0-6,-1 0 1,0 1 0,25-12-1,1 2-5,-1 2 23,0 1-18,0 2 1,1 1-6,0 2 32,-4 2 0,4-1-29,-8 2 0,1 1-6,9-3 0,-1 0 190,-12 2 1,-4 1-183,18-4-10,-1-1 5,-1 0-6,0-1-557,0 1 569,-1-1-12,0 2 12,-2-1-12,0 2 99,-1 0-88,0 1-5,-2 0 6,-2 1-6,0 1 6,-1 0-6,-1-1 0,1 2-6,-2-1 12,1 1-12,-1 0 40,-1 2-34,-1 0-6,0 0 6,-2 1-22,1-1 383,-2 1-373,-2 0 7,-1 0-6,-3 1-6,10-3 11,-10 3 6,6-1 0,-14 3 1006,0 1-1017,-2-1 17,-1 2-23,-1-1 11,-2 1 1,-2 0 1605,-1 1-1622,6 2 1275,-7-1-1248,4 2 451,-8-2-456,-2-1 38,0 0-4,2 0-17,-4-1 5,1 1 56,-4-1 208,-1 0-208,0-1-83,0-1-12,-1 1 0,0-1-11,0 1 0,0-1 34,0 1-34,2-2 17,-1 1-12,1 1 12,-1-1-6,1 2 6,0-1-17,0 0 11,0 0-5,0 1 16,1-1 1,0 1-7,1 0 7,3 0 16,-1 0 0,2 0-11,-2 0 6,1 0-12,0 0 6,1 0 6,-1 0-1,1 0-10,0 0 16,0 0 0,0 0 0,1 0 1,1 0-7,0 0 1,1 0 5,1-1-11,0 0 11,1-1-5,1 1-6,1-1 17,0 1-12,1 0 1,-1 0-1,0 1-5,0 0 12,8 0-1,-4 0 6,14 2-12,-13-1 6,9 1-5,-8-1 0,1 0-1,1-1-16,1 0-235,0 0 246,1-1-5,0 0 16,2-1 0,-1-1-5,2 0-3304,-1 1 3315,1 0-1225,27 1 1219,-19 0-294,-7 1 0,-1 0 288,3 2 1,1-1-6,0 3 0,-1-1 6,1 2-1534,0-1 1533,1 0 655,0 0 1,0-1-633,9 0-14,-8-1 0,-2 0-3,4-1 6,0-1-12,0 0 12,1 1-6,-1-1 23,18 3-12,3 0-14,-29 0 1,1-1 8,21 4 5,-16-1 1,0 0-6,0 1-17,1 0 133,1-1-127,0 1-1,0 0 18,0 0 5,0 0 91,0 0-102,0 0 2229,-1 1-2257,1-1 27,0 1-16,1-1 133,-1 0-128,-1 0 1405,-1 0-1404,15 3-1,-13-3 9,-6 0 0,1 0 14,18 3 155,0 1-188,-5-1 5,-14-2-17,0 1 17,0 0 0,-1 1 5,-1-1 12,-1 1-17,0 0 6,0-1-1,0 1 249,0 0-254,-1 0 11,-1 0-11,0-1-28,-2 1 565,-1 0-537,-1 0 0,0 0-23,7 4 23,-6-2-265,4 2 270,-9-3 655,-2-1-665,0 1 27,6 4-22,-6-2-5,4 2-1,-7-4-5,0-1 11,-1 1-11,-1 0 5,0 0 257,0 0-251,-1 0-6,0 0 1,-1 0 16,-1 0-11,-1-1 0,0 0 0,-1 1 17,0-2-17,-1 1 0,1-1 0,-2 1 11,1-2-11,-1 1 0,0-1-34,-1 3 29,0-2 5,-1 2 0,0-3 0,0 0 0,0-1-17,-1 0 17,1 0 17,-1 0-23,0 0 6,1-1-17,-1 2 12,0-2-1,1 2 1,-1-3-12,0 0 11,0-1 1,0 1-1,0-1-5,-1 1 28,1-1-17,-1 1 11,0-1 22,-1 1-38,1-1 10,0 0-10,-1 0-1,1 0 6,-2 1-5,1 0 10,0 1-27,-4 3 11,2-2 5,-3 4-11,3-5 23,1 1 5,0-2 0,-1 1-11,1 0-5,0 0 5,0 0-6,-1 0-11,0 1 17,0-1 0,0 1-17,0 0 23,0-1-12,-1 1 6,1-2 12,1 1 10,-1-1 0,1-1-5,0 1-17,-2 3 6,1-2 5,-2 2-22,3-2 5,0 1 6,0 0-17,1 0 17,0-1-11,-1 2 22,1 0 6,0-1-6,-1-1-5,2-3 16,-1 1 29,-1 1-51,0-1 5,-1 2-5,1-2 0,1 0 0,-4 3 28,4-3-22,-3 2 11,3-4 0,0 1-1,0 0-4,0 0-1,-2 2-17,0 0-3386,0 0 3398,0 2-6,-1-1 0,0 2 5,0-1 12,-4 5-6,3-4 17,-3 3 3398,5-6-3398,1-1 17,0 0 5,0-1 6,1 0-5,0-1 10,0 0 231,1 0-292,0-4 11,1 1-11,-1-2 11,2 2-22,-1 0-39,0 0-45,0 1-136,1 0 47,0-1-270,0 2 17,1-1 185,-1 1-89,1 1-68,-1 0-84,1 0-141,0 1-402,0-1 1036,1 0 0,-1 0 0,0-1 0</inkml:trace>
  <inkml:trace contextRef="#ctx0" brushRef="#br0" timeOffset="88847">10757 7739 6165,'-3'-10'549,"0"2"-376,3 8 1177,0 0-1272,-14-13-5,9 10-17,-9-10-6,12 13-5,0-1 0,0 1 0,0-1-12,1 1 7,-1 0 21,1 0-38,-1 0-18,1 0 1,0 2 16,0 0 6,0 1 0,1 1 0,-1 0 0,1 1-5,-1 0-1,1 1 6,-2 1 6,2 1 0,-1 0-6,1 0 6,-1 2-12,1 1 17,0 1 0,0 0-5,0 0 11,0 0-17,0 0-6,0 0-5,0-1 5,0 0-10,0-2 10,0 0-5,0-1-12,0-2 35,0 4-12,0-4-6,0 2 0,0-4 1,0 0-1,0-1-5,0 1-6,1-1-5,-1 0 5,1 0 0,-1-1 23,2-1 44,-2 0-33,2-1 5,-1 1 6,2-1-5,-1-1-12,0-1-5,1-1-12,0 0-11,1-1 0,-1 2-5,1-2 5,1 1 0,2-1-16,-1 1 5,3 0 5,-2 0-5,0 1-5,4-2-1,-2 2 1,3-1 10,-4 2-5,-1 0 0,2 0 0,-3 0 0,1 1 11,0 0-5,-2-1-6,1 1 6,-2-2 5,-1 2 6,0-1 44,0-1-16,-1 2 11,1-2 476,-3 2-442,1-2-57,-3 0-22,1 1-11,-2-2 12,1 1-7,0-2 1,-1 1 22,-2-4-23,2 1-5,-3-3 0,2 2 0,-1-1 0,0 0 0,0-1-28,-4-4 12,2 3-46,-8-12 40,7 11-6,-8-7 22,10 10-5,-2-1 0,3 4-12,1 2-22,1 0-22,1 2-118,1 1 169,0 4-1,1 1 6,0 4 11,0 1 0,0 0-6,0 2 12,1 1-6,0-1 0,0 1-6,-1-2 17,1 0 12,-1-2-18,0-1 6,1-1-5,-1-1-23,0-2 40,0-1-1,0 0 275,0-2-303,-1-5 12,-1 0-17,-1-5-1,0 0 1,0 0 0,-1-1 0,1 0 5,-2 0-5,2 0 5,-1 2 6,1 1 6,0 2-6,1 1-6,0 2-128,0 1 22,1 1-112,-1 3-224,2 5-146,0 2 594,0 13 0,0-15 0,1 6 0</inkml:trace>
  <inkml:trace contextRef="#ctx0" brushRef="#br0" timeOffset="105220">14071 6548 11267,'-30'-18'762,"7"2"-504,25 6-23,2-1-5,2 1-51,1-1 6,1 1-28,1 0-34,1 2-17,0 0 1,2 1 77,9 1-161,-9 3-23,8 0 11,-12 6 17,1 1-28,-3 5 22,0 1 1,-1 4 22,-1 13-45,-1-3-434,-1 12 355,-2-9 40,0 3 5,-2-1-33,-1 0 17,-4 10 5,1-10 0,-3 7 45,2-12-28,0-2 17,0-1-23,-1-3 23,1-1 0,-1-3 11,1-2-22,-4-1 44,4-3 412,-4-2-423,6-4 0,-1-2-11,2 0 23,0-2-12,1-1 51,0-1-51,1-2-11,0 0 0,2 0-34,-1-1 23,1 1 11,1 0 0,1 0 11,1 0 12,2 2-23,0-2 11,2 0 34,1 1-23,1-1-11,1 1-11,2 0-11,0 0 0,1 1 11,2 0 0,0 1 0,2 0-23,-1 2 1,1 0-73,0 1-56,-2 0-29,1 0-94,-3 1-101,0 2-3505,-2 0 3253,-1 2-101,-2-1-95,-1 0-1625,1 2 2448,-3-2 0,0-1 0,-4-2 0</inkml:trace>
  <inkml:trace contextRef="#ctx0" brushRef="#br0" timeOffset="106105">14466 6307 9682,'-20'33'48,"1"0"1,1-2 0,5-6-43,13-13-12,0 0 12,0-2-12,2-1 12,1-2-1,0-1 12,1-2 5,0-2 12,1-1 0,-1-1-12,2 0 12,0 0 16,0-1-5,1 0 16,0 0-16,0 0-28,-1 0-6,0 0 6,-2 1 89,1 3 62,-1 5-84,-1 2-22,-1 6 56,-1 14-96,-1-10-11,0 13 6,0-16-6,-1-1 6,0 0 22,0 2-22,0-5 0,1 2-12,-1-7 12,0-1-11,0-2 11,0-1-1,0-1 1,1-1 56,-1-1-45,2-5-22,1 1-6,0-3 11,1 4 17,-1 1 11,0 1 11,0 2 12,-1 3-23,0 3 101,0 23-117,-1-12-7,0 16 24,0-17-35,-2 0-5,1 0-5,-1 1 10,1-1-16,-1 0 22,2 7-33,-1-6 33,2 5 0,1-7 0,1-1 12,2-3 5,1 0 5,1-3 23,1-2 23,0-2-1,2-2 6,0-2-11,0-1 22,0-1-16,0-2 67,6-6-124,-3-1 1,4-6-7,-4 4-10,-1-1-6,0-1-17,-1 2-61,3-4 33,-6 4-56,2-1-51,-6 5-436,0 1 73,-3 1-157,1 1-263,-2 3 438,0 0 0,0 0 1</inkml:trace>
  <inkml:trace contextRef="#ctx0" brushRef="#br0" timeOffset="107558">14615 7672 9736,'50'-10'224,"-8"6"95,-37 22-285,0 1-34,-1 11-23,-2-7 6,0 9 12,-2-11-6,0 1 11,-2-3-6,0 2-16,-3-2-1,-1-2 70,0 1-165,-8 9 118,6-11 66,-4 5-38,7-17 131,2-2-159,1-5 22,1-2 6,0-4 28,3-1 6,0 0 22,2-2 6,2 1-6,0-1 16,2 1-21,0 1-18,1 2 12,1 0-56,0 2 0,1 1-23,0 0-27,0 2-18,0 0-16,0 1-39,0-2-51,0 1-118,1-1-156,-1 0-207,0-2-281,0 1 919,3-3 0,-7 4 0,0-1 0</inkml:trace>
  <inkml:trace contextRef="#ctx0" brushRef="#br0" timeOffset="108006">14986 7356 8041,'-3'-6'661,"0"1"-381,3 5 1300,0 0-1407,-5 59-1646,3-35 1531,-1 12 1,0-1 36,4-13 344,1 1-411,1-1 6,2 0-18,1-1 18,2-1 0,1-2-29,0-2 12,1-2 0,-1-4 28,3 0-34,-4-5 1242,2 0-1253,-3-3-11,-1-2 33,1 0-10,0 1 4,0-1-21,0 2 10,-2 1-5,-1 1 17,-1 1-11,-1 2 5,0 2-17,-1 1-10,-1 1 21,0 2-22,0-1 1,-1 2-7,-2 7 23,0-5 6,-1 6 11,1-5-29,-2 9 18,2-5-12,-2 6-5,3-8 11,1-1 11,0-3-11,1 0 40,0-4-24,3-1 7,1-2 22,2-2 50,0-3 34,2-1 33,0-2 40,1-3-6,0-2-17,1-2-44,1-4-68,0 1-67,1-2-50,0 1-46,-1-1-94,0 0-561,3-6 51,-3 5-280,2-5-454,-5 6-985,-1 0 2419,-1 3 0,-3 4 0,-1 2 0</inkml:trace>
  <inkml:trace contextRef="#ctx0" brushRef="#br0" timeOffset="108230">15306 7600 9772,'-4'-5'476,"1"1"-358,3 4-286,44-29-1328,-30 20 1177,33-21 277,-42 28-1578,0 4 1671,-3 0 1,0 0 0,-2-1 0</inkml:trace>
  <inkml:trace contextRef="#ctx0" brushRef="#br0" timeOffset="108366">15299 7591 5526,'46'13'-747,"1"-1"0,-4 1 0,-10-8 747,-22-17 0,-5 5 0,-2 2 0</inkml:trace>
  <inkml:trace contextRef="#ctx0" brushRef="#br0" timeOffset="108942">15854 7269 10058,'-20'49'688,"4"-9"-576,16-38-5,0 0-6,0 0 11,0-1 128,-1 1 80,1-1 475,-2-1-369,1 1-252,-2-1-29,1 1 113,0 2-163,-1 1 23,-2 5-85,2-2-33,-1 3-11,2 1 0,1-3 11,0 3-23,1-4-10,1 4-18,3 0 29,1 0-73,6 1 39,-2-6 5,7 1 18,-4-4 10,4 0-27,-4-3 5,-1-2 28,1-3 1,3-8 21,-4 0 18,4-9 10,-9 8-5,1-5-28,-5 7 11,-1-1-22,-1 2 0,-3 0-6,0 0-11,-4 2-17,0 1 1,-2 1-7,-1 1 1,0 3-1,0-1-38,1 2-51,0 0-56,1 0-107,2 2-140,0-1-145,3 1-134,0 0-2678,2 1 3400,4 1 0,-2-1 0,2 0 0</inkml:trace>
  <inkml:trace contextRef="#ctx0" brushRef="#br0" timeOffset="109134">16098 7252 9811,'5'-2'1445,"-1"1"-1064,-4 1-1781,-14 6-880,12-6 2280,-9 4 0,13-6 0,0 1 0</inkml:trace>
  <inkml:trace contextRef="#ctx0" brushRef="#br0" timeOffset="109431">16261 7076 9714,'-11'36'93,"1"0"1,0-4-1,2-5-37,5-15 499,0-1-527,1 2 173,2-4-179,0 0 113,3-6-56,1-1 281,3-1-260,1-1 35,2-3-23,2-1-39,1-3-6,8-6-50,-5 3-12,6-3 6,-8 3-50,0 1-34,1-1-55,-1 1-292,4-4-331,-2 0 102,-1 2-332,-3 1-721,-8 4 1702,0 1 0,-3 2 0,0 2 0</inkml:trace>
  <inkml:trace contextRef="#ctx0" brushRef="#br0" timeOffset="109667">16342 7020 11542,'4'46'326,"0"0"1,0-3 0,-1-7-131,1-10-11,4 24-263,-3-17-1719,4 16 1501,-4-26-866,3 5 271,-2-7 104,2 2-810,-3-9 1597,-1-2 0,-2-6 0,-1-3 0</inkml:trace>
  <inkml:trace contextRef="#ctx0" brushRef="#br0" timeOffset="110640">15449 8358 8674,'-30'26'106,"0"-1"0,2-2 1,7-3-45,17-7 938,2-2-1000,2 3 362,3-5-334,1 0 181,4-5-170,1-2 580,1-2-557,1 0 22,1-1 5,1-1 6,0-1 12,0-1-23,0 0-11,-1 1 5,-1 1-50,-1 2 6,0-1-1,-1 2 62,1 9-83,-5-1-29,1 8-17,-5-4-27,-1 2-1,-3 2-16,-1 2 5,-2 1 28,-2 0 11,1 1 23,-1-1-28,1 0 17,0-2-23,2-2 17,0 0 11,3-3-28,0 0 6,1-4-28,0-1 16,1-3 12,0-1 17,1-2 22,0 0 11,1-1 23,2-1 5,0 1-17,1 1 6,0 1-11,0 0-11,1 0-1,0 0-5,-1 1-5,2-2-7,0 0 1,0-1-6,1 0 6,-1-1-67,7 0 33,-3 0-28,3 0-11,-3-3-73,1 0-106,0-2-252,0-1-308,2-2-668,-1-1-698,0 2 2189,-3-1 0,-5 4 0,-2 1 0</inkml:trace>
  <inkml:trace contextRef="#ctx0" brushRef="#br0" timeOffset="110866">15724 8462 9873,'-3'-5'56,"1"2"106,2 3-218,47-42-1816,-32 29 1754,11-10 1,-2 3-320,-17 15 166,-1 3 271,-1 0 0,-3 2 0,1 0 0</inkml:trace>
  <inkml:trace contextRef="#ctx0" brushRef="#br0" timeOffset="111025">15719 8454 4624,'47'-1'-201,"1"0"0,-4 2 1,-11-4-1,-23-7 1,-4 3-1</inkml:trace>
  <inkml:trace contextRef="#ctx0" brushRef="#br0" timeOffset="111465">16338 7929 8931,'-2'2'387,"0"0"229,2-2-487,-23 53-2765,16-31 2717,-6 11 1,2-1 63,9-12 814,0-1-881,2-2-38,1-1-18,1-2-11,3-1 464,1-2-436,2-1 12,1-3 21,1-1 1534,1-3-1505,0-1 5,1-3-11,1-3 62,5-6 22,1-8 68,3-7-107,-7 3 0,-5 1-11,-7 7-28,-1-1-23,-2 2-38,-1-1-40,-6-3-23,-1 6-22,-6-4 6,2 8 11,-2 1-33,-7 2 21,5 2-55,-3 1-85,7 2-100,3 1-207,0 2 487,3 3 0,2-4 0,2 1 0</inkml:trace>
  <inkml:trace contextRef="#ctx0" brushRef="#br0" timeOffset="111643">16575 7942 7055,'0'0'0</inkml:trace>
  <inkml:trace contextRef="#ctx0" brushRef="#br0" timeOffset="111952">16749 7761 11676,'-3'41'84,"-1"-1"0,2 0 0,3-11-84,3-21 17,4 0 11,6-4-28,-3-2 11,4-1 6,-2-3-17,0-2 28,1-2-73,5-5-28,-5 1-89,3-3-124,-7 3-139,-1-1-634,0-4 482,-3 3-62,-1-4-218,-3 6 857,0-3 0,-2 7 0,1 0 0</inkml:trace>
  <inkml:trace contextRef="#ctx0" brushRef="#br0" timeOffset="112152">16857 7661 8260,'0'42'446,"0"0"1,0-4-1,2-6-126,4-13-74,0 1 1468,0 1-1652,2-1-40,-1 0 515,2-1-661,-1-1-122,1 0-146,-1-1-179,1-2-963,1 5 291,-3-6 507,2 4 736,-4-9 0,-2-3 0,-2-3 0</inkml:trace>
  <inkml:trace contextRef="#ctx0" brushRef="#br0" timeOffset="112498">16592 8476 8366,'-6'2'824,"2"0"1136,4-2-1602,59-34-184,-34 19-298,16-9 0,1-1 269,-6 0-1181,1 1 1069,-4 1-27,-11 9-6,-2 1-39,-2 2-28,-3 1-191,3-2 0,-6 5 237,1-1-534,-7 5 1044,-1 0-1543,-1 1-676,-2 1 1730,0 0 0,-1 1 0</inkml:trace>
  <inkml:trace contextRef="#ctx0" brushRef="#br0" timeOffset="112950">16815 8564 8998,'-6'4'1256,"1"-2"463,5-2-1399,54-43-68,-35 31-216,11-12 0,-2 5 127,-17 23-34,-4 7-107,-1 4-5,-3 4-17,-2-2 0,0 1-67,-3 12 50,-1-6-253,-2 7 220,-1-9 0,-1-1-34,-2 0-17,-1 0 0,-1-1 11,-1 0-6,-1 0 1,1-1 50,0-2 1,2-1 44,0-3 44,3-2-10,0-4-6,3-2-11,1-3 213,1-1-196,2-3-12,0-2 40,2-3 11,0-1 0,2-3 73,2 0-57,0-1 130,7-6-51,2 0 28,7-5-118,-3 6 40,1 2-329,-5 4 323,0 0-39,0 1-17,0 0-56,0 1-11,6-4-34,-4 3-28,5-4-78,-7 4-50,0 0 220,1-2-444,0 1-1077,7-6 360,-5 3-533,5-4-683,-10 5 2358,-2 3 0,-6 4 0,-2 3 0</inkml:trace>
  <inkml:trace contextRef="#ctx0" brushRef="#br0" timeOffset="113209">17186 7985 11183,'8'0'112,"-2"0"-56,-6 0 112,0 0-235,46-23-51,-30 15 6,11-5 0,-3 1-207,-16 8-174,-1 0-201,-1 1-208,-1 2-364,-1-1 1266,0 2 0,-3 0 0,0 0 0</inkml:trace>
  <inkml:trace contextRef="#ctx0" brushRef="#br0" timeOffset="113393">17202 8168 7237,'39'-18'-101,"1"-1"0,-3 1 0,-5 0-129,-5-4-285,-4 1 107,-11 7 408,-1 2 0,-5 6 0,-2 2 0</inkml:trace>
  <inkml:trace contextRef="#ctx0" brushRef="#br0" timeOffset="113796">17711 7583 8731,'-11'38'113,"0"0"1,0-3 0,4-6 32,5-10 447,1-1-414,0 1-22,2-2 102,1 0-192,2-2 50,4-2-67,1-2 230,2-3-118,8-1-72,-3-4-6,6-1 11,-7-4 320,10-9-253,-9 2 12,6-8 33,-13 7 1,-1-1-18,-2 0 12,-1 0-34,-2 0-12,-1 1 113,-4-5-185,-1 5-50,-4-4-57,-2 7-38,-10-3 38,2 4 12,-8-1 22,6 4 12,-1 1-12,-16 2-582,8 6 140,-2-2-108,14 4-127,13-3-191,2-1-1563,0 3 175,2-3 2245,0 0 0,1-3 0,-2 0 0</inkml:trace>
  <inkml:trace contextRef="#ctx0" brushRef="#br0" timeOffset="114014">18036 7617 7268,'0'0'0</inkml:trace>
  <inkml:trace contextRef="#ctx0" brushRef="#br0" timeOffset="114422">18147 7386 8939,'33'-18'269,"0"1"0,3 4 0,-5 10 915,-10 20-1128,3 6-33,-9 2-7,-7-6-16,-1 2 518,-3 1-535,0 0 12,-2 0-12,-1-1 270,-2 10-269,-2-7-7,-2 6 6,-3-10 699,-1-2-761,-6 4 57,2-6 150,-3 2-55,0-5-51,7-7-22,-3 1-78,9-9 50,1-1 56,4-2 90,5-6-62,0 3-6,5-4 6,0 3 0,2-1 17,2 1 11,2-1 56,12-6-79,5-1-77,9-5-40,-10 5-353,-3 2 275,-11 6-62,0 0-112,0 2-135,-3 0-190,-2 1-2795,3 0 2608,-9 4 0,0 0 1,-7 2-1</inkml:trace>
  <inkml:trace contextRef="#ctx0" brushRef="#br0" timeOffset="116614">15199 15897 9083,'26'-29'661,"-4"6"-409,-18 26-11,1 1-34,2 4-11,0 2-39,3 2-34,0 3-22,2 2-12,2 1-44,1 3-11,1 0-40,1 2 6,-1-1-11,7 10 11,-5-9-17,3 6-242,-7-11 270,-1-1-16,0-1 10,-3 0-10,0-2 10,-3 0 18,-1-2 5,-1 0 17,-1-1 230,-1-4-230,0-1 0,-1-5 28,0-3-23,1-2-11,0-3-16,0-4-79,1-10 0,0 2-28,-1-8-6,0 5-22,-3-2-28,1-1 6,-1-2-180,0-18 107,0-9 151,0 0 22,2 1-42,3 20 1,1 1-182,4-8-422,8-3 1,1 4-1,-7 17 1,12-12 0</inkml:trace>
  <inkml:trace contextRef="#ctx0" brushRef="#br0" timeOffset="137181">10977 12297 7330,'-5'7'604,"1"-1"287,4-6 381,0 0-1143,11-50-4275,-5 33 4236,9-38-12,-6 46 855,0 2-860,1 1 39,3 3-84,-3 0-12,3 5-4,-5 2 4,-1 3-10,-1 4 3369,1 8-3364,-3-1 1,0 7-7,-3-5 29,-1 0-40,0 2-5,-1 0-11,-2 1-6,-2-1 11,-1-2 17,-1-1 0,-1-1 5,-4 1-5,3-5 6,-3 0-6,5-7 34,0-1 5,2-2 0,1-2 23,2-1-6,0-1-51,3-4-5,2 2 6,1-3-34,1 3 28,2-1-11,0 1-1,2 0 12,-1 1 0,1-1-5,0 1-12,0 0-17,-1 1 6,2 0-5,-2 0-6,2 0-17,-1 0-51,1 0-89,1 0-95,0 0-118,1 0-61,1 0-29,1 0-28,1 0-710,5-3 1237,-1-2 0,-5 1 0,-5 0 0</inkml:trace>
  <inkml:trace contextRef="#ctx0" brushRef="#br0" timeOffset="137490">11356 12351 6411,'0'-8'689,"1"1"-437,-1 7 678,0 0-880,3 52-801,3-37 813,4 40-12,1-51 197,1-1-185,0-2 5,0 0 12,-1-3-12,0-2 6,-1-2 705,0-4-688,-3 2-6,0-5 0,-5 5 0,0-1-17,-2 0-11,0 0 17,-4-2-56,-1 3-6,-5-2-11,1 3 6,-3 1-6,-2-2 5,-1 1 1,0 0 5,0 0-11,0 0-6,1 1-5,1 2-17,2 0-33,3 2-51,1 0-241,3 2-438,1 0-323,9 2 1114,-1-1 0,3 1 0,-5-1 0</inkml:trace>
  <inkml:trace contextRef="#ctx0" brushRef="#br0" timeOffset="138416">11736 11967 7660,'0'-5'683,"0"2"1306,0 3-1787,-16 58-2102,11-30 1950,-3 10 0,0 0 625,6-7-647,1 0-2719,-1 0 2686,2 0 10,-1-1-201,1-1 196,2 0-17,1-2-5,2-3 10,2-3 677,0-4-682,2-4-5,1-4-18,0-3 3285,2-3-3301,-2-3 299,0-2-299,1-2-6,-2-4-5,0 0-6,0-2 0,-1-1 23,0 0 5,-1-2 12,1-4 27,0-1 23,-1-1 11,-2 6-6,-2 5 12,-3 7 50,0-1-67,-1 6 11,0 0-6,-2 3-11,1-1 6,1 5-34,0-3 6,0 4-6,2-5 0,1 1 12,3-1-6,1 0 11,2-1 5,0-1 6,1-1-5,1-3 5,-1 0 6,-1-1 11,1-2-11,-2-1 11,0-2 11,0-2-5,-2 0-1,-1-1 18,-2 1-35,-2 2-10,-2-2 5,0 2-11,-2 0 0,0 1-5,0-1-1,0 0 6,1 0-17,0 0-5,2 0-6,0-1-11,1 1 22,2 0-17,1 0-33,6 0 39,-2 1 0,5-1 6,-3 3 5,0-1 0,1 1 17,0 0 6,0 1-1,2-1 12,-1 0 11,5-1-6,-5 0 6,3 1-11,-7 0 6,-1 1-7,-2 0 1,0 1 6,-2 0 122,-1 0-61,-4 3-67,0-1-6,-3 2-5,2-1 11,0 1-12,0-1-10,-2 3-7,2-2 1,-1 3-11,3-1-6,0 1-23,0 0-5,1 1 0,1 0 6,0 0-23,0-2 17,0 0 0,1-2 0,2-1 39,-1-1-5,2-2-45,1-2 16,-1-1-5,1-2-33,-1-4 55,-1 2 29,1-3-7,-1 3 1,-1-1-6,1 1 1,0 1 4,1 0 1,0 0 17,0 2-12,0 0 1,0 2-7,0 0-4,0 1 16,1 1 0,-2 0 11,2 3-6,-1 2 23,0 3 17,1 3 0,0 1 11,1 3-6,-1 3 1,0 1-6,0 1 5,-2 1-11,1 1-5,-2 2 27,2 10-27,-2-8 5,0 8 12,-2-12-35,0-3 29,-2-1-17,-2-4-17,-2-2-27,-2-2-24,-2-1-49,-1-2-51,-1-2-280,-3-1 89,4-2-173,-2-1-320,7-3 824,2-2 0,2 2 0,1-2 0</inkml:trace>
  <inkml:trace contextRef="#ctx0" brushRef="#br0" timeOffset="138656">12439 12000 9451,'-4'46'113,"1"0"1,0-3 0,0-7-35,1-7 604,0-2-666,1 0-46,0 0-116,0-2 10,1-2-61,0 0 499,1-4-1008,1 1 10,2-8-117,1-1 812,1-8 0,-3-1 0,0-2 0</inkml:trace>
  <inkml:trace contextRef="#ctx0" brushRef="#br0" timeOffset="139006">12555 12052 10399,'-19'38'188,"0"0"1,2-3 0,2-5-122,5-11-11,0 0-11,0-2 5,-4 4-39,6-7-11,-4 3 0,8-10-11,0-1 6,2-2-1,1-2 51,0-1 33,4-2-39,1-1-5,4-2-6,0-1-6,1-1 34,7-2-28,-4 2 40,12-3-35,-10 5-5,5 0-17,-7 3-5,0 1-6,-1-1 0,0 1 0,4 1 0,-4-1-28,4 1 6,-6 1-29,0 0-27,0 0-23,-1 0-56,-2 0-44,0 0-35,-1 0-139,0 1-302,-2-2-668,0 2 1345,-2 0 0,0-2 0,0 1 0</inkml:trace>
  <inkml:trace contextRef="#ctx0" brushRef="#br0" timeOffset="146483">10731 13223 5235,'17'42'52,"-1"0"1,-1-4-1,-7-5 4,-17-9 17,-1-2 1200,-1-1-1173,-1-1 1,-1-1-22,0-1-18,0-2 468,2-3-468,1-2 232,2-2-248,3-3 727,1 0-744,1-3 57,2 0 213,0-2-102,9-1-112,-3 0-17,8 0-6,-4 0 40,5 2-73,-3-1 90,17 7-113,-13-3-5,9 3-5,-12-4-6,-2 0-6,2 0-22,-2-1-23,2 0-33,-1-2-17,0 0-39,-1-1-68,0-1-386,5-6 257,-4 0-4,4-6 27,-5 2-5,1-2-18,0 1-4,-1-3-40,1 2 16,-1-1 376,-1 0 0,-4 7 0,0 1 0</inkml:trace>
  <inkml:trace contextRef="#ctx0" brushRef="#br0" timeOffset="146750">11037 13432 6126,'0'-4'543,"0"1"1002,0 3-1444,-14 43 39,11-25-84,-10 30 17,16-36 5,4-5 6,1-1 28,2-2 12,1-2 22,2-1 0,0 0-1,2-4 1,-1-1 16,-1-3 191,4-5-168,-6 2-45,2-4-6,-7 3 1,-1 0-29,-2 1 62,-1-5-123,-4 5-34,-2-4-11,-4 6-34,-1 0 1,-3 1-6,-2 1-1,-1 1 24,-1 0-18,-1 1 12,0-1-23,0 1-50,-5 1 22,7 0-34,-2 1-61,10 1-72,1 1-1,3 0-17,2 1-151,1 2-521,4 1-1248,1 0 1491,2-1 0,-4-1 0,0-1 1</inkml:trace>
  <inkml:trace contextRef="#ctx0" brushRef="#br0" timeOffset="147107">11372 13248 8158,'-6'40'73,"-1"-1"0,1-3 0,2-6-51,6-17 823,0 0-828,2-2 310,1-3-282,1 0 178,2-2-139,0-3 476,1-1-448,1-2-11,1-2-6,1-2-11,-2-4 6,1 0 10,-1-3 1,-1 0 11,-1-3 0,-2 0-17,-1-2 12,-1 0-23,-3 0-28,-1 1-28,-2 0-28,-4 0-28,-1 0 11,-5 0-5,0 0 10,-3-1-10,0 1-23,-6-8 0,4 6 6,-2-6-667,8 10 633,2 1-28,2 2-78,2 3-84,1 1-1490,6 0 1092,1 4-375,6-2 1197,-1 4 0,-3 0 0,-1 0 0</inkml:trace>
  <inkml:trace contextRef="#ctx0" brushRef="#br0" timeOffset="147754">11675 13024 7229,'6'0'1086,"-2"-1"-99,-4 1-287,-4 70-544,2-42-92,0 12 1,-1 3 81,2 1-152,0-16-598,1 13 565,0-23-73,3 2-230,1-6 242,0-3-96,2-9 72,-3-7-4,-1-4 603,-1-3-565,-1 0 12,0-2 22,0-1 21,-2-1 2,0 0 16,0 0 0,-1-1 6,2 1-6,-1-9 23,1 5-1,1-6 12,0 7-6,0 2 12,1-1 10,2 1 2,1 2 10,1 1-1,0 2 52,3-2-40,-1 6 5,1 0 12,-3 7 95,3 0-67,-2 4 11,2 2 0,-4 4-17,0 1-28,-1 3-11,0 1 11,-1 1-27,1 0-12,-2 0-6,1 5 0,-2-5-5,1 3 0,-1-7-6,0-1-5,0-1-1,0-1 1,-1 0 5,0-1-16,-1 0-1,0 0-5,1-2-6,1 0 6,-1-2 0,2-1-6,1 0-6,1-2 7,3 0-12,0-1 5,2-1-10,1-1 16,1 0 22,11-4 7,-8 4-7,8-2 6,-10 4 1,-2-1-7,0 2 6,-2 1-5,-1 2 11,-1 2 0,-2 2 33,1 5 12,-2 2-12,-2 0 12,-3 1 10,-3-6 74,-8 5-90,1-3-11,-8 2-17,4-4-6,-1-2-5,0 0-11,-7-2-34,9-2-6,-3 0-16,10-3-29,1 0-38,3 0-259,1-3 141,2 1-50,3-4-57,2 0-135,3-1-1595,9-6 2072,-4 4 0,1-1 0,-7 7 0</inkml:trace>
  <inkml:trace contextRef="#ctx0" brushRef="#br0" timeOffset="147998">12063 12944 7929,'1'-5'627,"0"1"1888,-1 4-2201,-15 65-1582,10-36 1366,-4 12 0,1 1 42,4-11-51,-1 4-27,1 0-28,-2 2-29,0 18-61,1-13-699,0 12 637,3-21-33,0-3 459,2-4-555,0-4-497,0 4 167,2-9-185,0 1-347,1-10 522,1-2 1,-2-4 0,0 0 0</inkml:trace>
  <inkml:trace contextRef="#ctx0" brushRef="#br0" timeOffset="148422">12283 13233 10108,'-2'46'69,"0"1"0,0-5 0,1-7-52,0-19-6,1-1-5,0-3 5,1 0 11,0-2 1,2-3 33,1-1 101,3-3-51,-1-2-11,1-3 0,-1-3-11,-1-2 17,-1-2 129,1-8-129,-1 3-17,-1-5-23,-2 3 1,-1 0-34,-2-2-23,-2 0-27,-3-2-12,-1 1-5,-1-1-34,0 0-319,-8-17 185,6 14-262,-5-11 228,10 20-39,1 2-45,2 2-67,2 2-107,0 3-156,2 2-504,2 1 1220,0 2 0,-1 0 1,0 0-1</inkml:trace>
  <inkml:trace contextRef="#ctx0" brushRef="#br0" timeOffset="148747">12288 13230 3990,'44'31'164,"0"-1"1,-3 1-1,-9-15 21,-23-26 1716,0 0-1766,0-1 667,0-1-601,4-5 260,-4 3-349,3-2-11,-6 5 1262,0-1-1273,-3 4 66,0-4-83,-2 7-6,-4 0-11,1 4 51,-7 1-57,1 2 62,-6 5-50,4 0-6,-2 3 0,4-1-6,0 1-11,1 2-11,1 1-11,2 0-17,0 1 0,2 0-73,7 17-251,9-8 72,1 5-79,6-15-700,2-10 90,-5-2 941,8-4 0,-16 3 0,0-3 0</inkml:trace>
  <inkml:trace contextRef="#ctx0" brushRef="#br0" timeOffset="148991">12768 13167 7890,'-5'-6'924,"0"1"-515,5 5 2352,0 0-2610,-25 57-936,21-38 875,-10 13 0,5-2 639,19-14-489,-1-5-38,5 2 173,6-4-269,-4-4-72,14 0-56,-11-4-46,4-2 629,-8-1-886,-2-1-173,-1-1-304,-1 0-334,-1-1-617,-1 1 1753,-1 0 0,-4 2 0,-1 0 0</inkml:trace>
  <inkml:trace contextRef="#ctx0" brushRef="#br0" timeOffset="150823">10225 13446 6238,'5'4'1013,"-1"0"-722,-4-4 1597,0 0-1804,2 1 0,-1 0 6,1 1 11,0-1 0,1-1 72,5 1-83,0-1-17,5 1 16,6-1-55,-2 0-1,7 0 1,-6-1-6,0 1 0,0-1 0,-1-1 11,-1 2-5,-1-1-1,0 1 1,-1-2-17,0 2 11,-2 0-11,-1 0 5,-1-1-5,-2 1 5,-1 0 236,-1-1-157,-3 1-208,-4-2 29,-1 2-51,-3-2-73,0 1-162,1 0-352,1 0-943,-1 1 1659,0-1 0,2 1 0,1 0 0</inkml:trace>
  <inkml:trace contextRef="#ctx0" brushRef="#br0" timeOffset="160574">15590 12927 6182,'0'0'0</inkml:trace>
  <inkml:trace contextRef="#ctx0" brushRef="#br0" timeOffset="185372">17686 8317 6563,'3'-5'425,"0"0"471,-3 5-795,-24-3-51,15 3 85,-22-1-51,23 6 5,-4 1-5,3 1 45,-6 5-79,4-1-16,-5 3-12,4-1-10,-1 1-1,0 2-11,-1 1 5,1 1-10,-1 1-6,1 0 11,0 1-6,1 1 0,-2 0 1,2 1-12,-8 12 11,3-6-950,-5 9 956,5-9 0,1 3 5,-12 17-5,7-8-679,7-13 1,-1 0 673,-7 12-1,0 1 6,-1-1 0,0 1 5,5-12 1,-1 1 0,-8 16-668,7-16 0,2 0 662,-8 12 0,-2 0-975,0 1 980,-2 3-5,15-21 0,-2-1 8,1 1 1,-2 2 4,-4 7 0,-2 4 0,1-3-8,0 0 1,-1 0-324,1 0 1,-3 4 0,3-4 322,3-5 1,2-2-6,-1 1 0,0 0 58,0-1 1,1 1-59,0-1 0,0 1-3,0-1 1,1 0 39,-1 1 0,1-1-37,-1 1 0,1 0 0,-1 0 0,1 0 0,0 0 0,1 0 0,-1 0 0,1 1-3,-7 13 1,-1 0 4,7-9 1,-1-1 5,-5 11 1,1-1 5,6-12 0,1 0-3,0 0 0,0 0 3,0 0 0,-1 1-3,1 0 1,0 0-86,0 0 0,-1 1 82,1-1 0,0 1 0,-8 15 1,0 1-9,6-12 0,0 2 2,-3 3 0,-1 3 0,1-3 0,1-4 1,1-1-246,-7 12 0,1-1 248,6-13 1,1-3-3,0 2 0,0-1-172,-1 1 0,1 0 174,0-1 1,0 1 2,-1-1 1,1 1 5,0-1 0,0 0-6,-1 1 1,0 0 39,1-1 1,0 0-44,0 1 1,0 0 2,-8 15 1,1 1-375,5-12 1,0 1 368,-6 10 0,0 3 5,0 0 0,0-2-11,6-10 1,0 0 13,-6 12 0,1 0-44,6-15 0,1-2 47,-1 2 0,1 0-3,-1-1 0,1-1 3,0 1 0,1 0 3,-1-1 0,1 0 2,1-1 1,0 0 2,0 0 1,1 0-7,0-1 1,1 0 3,0-1 0,1 1-71,0-1 1,1 0 67,0-1 0,0 2 11,-3 11 0,0 1-20,3-11 1,1 0 298,-3 10 0,1-1-293,4-13 0,1-1-6,-1 0 1,1 0 1429,-8 26-1415,1 1-4,5-16 1,0 0 68,2-9 0,0 0-71,-1 9 0,0-1 11,-2 15 473,0-2-456,2-1-6,0-2 6,2-2-17,1-2-11,1-4 5,1-1-10,2-3 4,2 14-16,1-12 0,1 11-16,1-13-1,1-1 11,-1 2 17,1-1 6,-1-1 1056,0 0-1068,0-2-10,-2-1 10,1-1-5,-1-1 0,1-1 0,-1 0 0,0 0 0,0 0-5,0 2-6,0 1 5,1 2 6,-1 0 11,0 1 23,-1 1-14,0 0 2,0 1-5,-1-2-6,0 0 28,-3 11-28,1-13-11,-1 8 6,2-15-12,0 8 12,1-8-6,0 9 11,0-11 1624,2 1-1646,3 26 11,-1-16 109,3 20-87,-4-24 1,0 1 28,-1-3-57,1-1 12,-2-4-6,1 0 0,0-3 0,1-1 571,-1-1-565,1 0-1,-1-1-5,2 1 0,-2 0 889,2 0-883,-1 0-1,0 0-10,0 0 5,0-1-6,0-3 17,1-2 389,-1-3-406,-1-3-5,1-2 0,-1-2 11,1-2 0,-1 0 28,-1 0 151,-1 0-190,0 2 0,0-2 16,-1 2-5,1-1-11,1-1 6,0 2 10,1-1 1,-1 1 5,1-1-11,-1 1-6,1 0-5,0 1-11,0 1-1,0 2 18,0 0-1,0 0 12,-1 0-23,0-1 6,0 3-6,-1-2-5,1-1-18,-1 2 12,1-1-11,-1 0-11,1-2-29,-1-2-33,0 1-28,0-2-56,0-1-291,-2 0 150,1-1-32,-2-1-382,-3-4 354,1 0-51,-3-3-112,1 2 560,-1-1 0,4 3 0,0 1 0</inkml:trace>
  <inkml:trace contextRef="#ctx0" brushRef="#br0" timeOffset="185677">14597 16080 9100,'10'33'655,"5"3"-593,-6-18 16,4 5 57,1 1-63,-4-5-4,3 6-18,-4-8 17,2 3-50,-3-6-17,4 9 17,-6-14 16,1 3 23,-5-9 28,-1-1 140,-1-2-140,0-4-11,0-2-34,-2-7-16,-1-2 5,-7-16-34,2 4-16,-4-12-592,3 8 542,0-1-23,1 1-90,0 0-62,2 2-660,-1-8 94,4 10-710,0-5 1523,3 14 0,0 8 0,0 3 0</inkml:trace>
  <inkml:trace contextRef="#ctx0" brushRef="#br0" timeOffset="189201">15370 13104 7201,'-16'48'240,"1"0"1,0-4 0,6-9-140,11-19 17,3-3-1,4-1-22,1-2-22,2-1-6,8 0-44,-4-4-12,5-1 6,-6-4-6,-1-1-5,0-2-1,-2-1 1,-1-1 5,0 0 6,-2 0-6,-1 0 6,-1 0 39,0-1-11,-2 1-1,0-1 18,-3 2 5,0 1 12,-1 0 11,-1 1 336,1 0-370,-4 6-17,2 0 0,-2 4-17,2-1 6,2 4-28,0-2 23,2 2-1,2-3 1,1-1 33,4 0-12,0-2 18,3-1 5,-3-2 6,0-2 11,-1-2 129,3-5-96,-4-1-10,2-4 16,-4 2-33,-2 0 78,-1-5-112,-2 4-17,-1-4-6,-2 6-27,-2-1-6,-3 2-17,-2 1-5,-2 0-6,0 2 0,-1 0 0,1 0-23,0 1-21,1-1-46,1 2-50,2 0-95,2 1-84,1 1-79,2 0-146,1 1 1,1 0 0</inkml:trace>
  <inkml:trace contextRef="#ctx0" brushRef="#br0" timeOffset="189580">15799 13143 7414,'8'0'733,"-2"0"-430,-6 0 1036,0 0-970,-4 59-195,3-35-141,-1 10 1,0-3 33,1-17 281,0-4-175,0-6-5,0 1 0,0-5-157,1-6-22,0 0 6,1-6-18,0 1-5,2-1-5,0-1 5,2-1-17,0 2 0,0-1-5,1 2-18,1 0 40,-1 2 12,0 0-1,0 2 11,0 0-5,-1 2-17,-1 0 11,0 3 0,-1 0-5,-1 1 5,1 1 6,-2 2 11,1-1 11,-2 3 6,1 1-6,-1 2-11,1 1 6,-1 1-17,0-1-23,0 2-33,0 0-62,1-1-45,1 1-66,2-2-68,0 0-112,3-2-130,1-2-1281,7-2 1831,-5-1 0,1-1 0,-7-1 0</inkml:trace>
  <inkml:trace contextRef="#ctx0" brushRef="#br0" timeOffset="189831">16096 13059 9957,'-36'30'302,"10"4"-268,30-17-6,2 4 0,-2-6 5,2-2 1,0 0 0,0-2-1,1-1 6,1 3-22,-3-5 11,1 3 17,-4-7 5,-1 0-10,-2-1-29,-2 0-39,-2 0-51,-2-1-33,-2 1-67,-1-2-101,1 1-902,-3 0-313,4-1 1495,-1 0 0,5-1 0,3 1 0</inkml:trace>
  <inkml:trace contextRef="#ctx0" brushRef="#br0" timeOffset="190032">16173 12834 8741,'3'49'506,"0"-1"0,0 6 0,0-5-472,-2-8-2498,1 14 2458,0-17-16,-1-1-29,2-1-61,-1-3-61,1-2 384,1-4-614,1-4 403,3 2 0,-4-13 0,2 1 0</inkml:trace>
  <inkml:trace contextRef="#ctx0" brushRef="#br0" timeOffset="190224">16002 13192 9346,'8'-5'695,"-2"1"-393,-6 4 684,0 0-801,51-10-113,-32 7-55,11-3 0,-2 1-28,-16 5-68,0 0-44,-1-1-146,0 1-195,-2-1-348,1 0-1037,-1 0 1849,2-1 0,-6 1 0,0 0 0</inkml:trace>
  <inkml:trace contextRef="#ctx0" brushRef="#br0" timeOffset="190508">16424 13059 9576,'-3'7'263,"1"-1"45,2-6 202,0 0-297,54-7-2008,-31 2 1811,11 0 1,-1 0-39,-10 0 366,1 0-1447,20-4 106,-16 4 997,18-5 0,-34 8 0,1-1 0</inkml:trace>
  <inkml:trace contextRef="#ctx0" brushRef="#br0" timeOffset="190904">17007 12831 9787,'-36'15'194,"0"1"0,3-3 0,5 1-15,10 6-156,6-4-18,-2 6-21,8-7 218,2 8-309,9-6 196,1-1-123,8-10 65,-3-6-42,1-2 184,1 0-156,-1-3-17,-1 0 39,8-7-22,-8 6-17,5-6 11,-9 8 0,0 0 12,2 1-12,-3 1 45,1 1-6,-5 1 102,0 4-68,-1 1 0,-2 4 11,0 0 190,-5 14-212,1-7-22,-4 18-147,2-8-21,0-1-51,2-2-56,1-7-79,1-1-49,1-2-102,0-1-1238,1 0 1692,1-5 0,0-1 0,0-4 0</inkml:trace>
  <inkml:trace contextRef="#ctx0" brushRef="#br0" timeOffset="191252">17145 12917 7709,'-4'42'35,"0"-1"1,1 4 0,2-7-42,4-20 6,2 10 11,1-18 1171,0-2-1160,2-3 427,0-3-421,1-1 209,-1-3-231,2-2 693,0-3-699,0-2 11,0-1 0,-2-2 6,0 0 6,-2-1 38,-2-19-78,-4 14 12,-1-14-6,-5 19-1,0 1-16,-6-7 0,2 5 0,-4-4-5,5 7-74,-3-3 7,3 5-46,-1 0-72,5 5-118,1 1-140,1 1-281,2 1 45,0 1 1,1 0 0</inkml:trace>
  <inkml:trace contextRef="#ctx0" brushRef="#br0" timeOffset="191566">17413 12656 8567,'0'6'813,"0"0"-499,0-6 733,0 0-991,-14 54-6,12-40 6,-8 41 0,17-54-17,1 0 6,1-3 0,0 0 0,0-3-17,0-2-6,0-2 12,-2 0-17,0-1 5,-1 0 12,-1-1-18,-2 0 12,-1-1 6,-1-3-17,-3 3-28,0-1-6,-3 5-28,-1 1-50,-1 4-68,-2 0-117,-1 3-184,-1 2-438,0 2-1938,0 1 2840,2 1 0,5-3 0,1-1 0</inkml:trace>
  <inkml:trace contextRef="#ctx0" brushRef="#br0" timeOffset="206705">17674 14439 7436,'-6'2'571,"0"-1"-324,6-1 1517,0 0-1668,-18 1-7,14-1-27,-14 1 95,18-1-40,0 1 197,4-1-57,3 0-156,2 1-22,2-2-7,1-1-4,7-5-40,-2 1-17,6-4 11,-5 4-44,7-4 5,-6 3-17,4-2-38,-10 4-80,0 1-111,-4 0-118,-1 1-156,-2 1-354,-2 1-728,-1 0 1619,-2 0 0,0 1 0,-1-1 0</inkml:trace>
  <inkml:trace contextRef="#ctx0" brushRef="#br0" timeOffset="207415">17965 14095 7970,'21'41'52,"-1"0"0,-1-4 0,-5-3-1,-14 0 700,0-10-751,-2 6 583,-2-13-572,-1-1 353,-2-3-341,-1-1 742,0-3-737,0-2 328,1-2-311,0-2 63,2-2-74,1 0-23,1-3-17,1-2 1,2-1 16,0-2 6,3 0 16,1-2-5,1 1-5,2 0 5,0 1-11,1 0-1,0 2 7,0 0-6,1 2 16,-1 0 12,1 2-6,-1 1-5,1-1 5,0 1-11,0 0-11,1 1-12,0 1-27,0 1-17,0 0-68,4 1 40,-4-2-11,3 2-12,-4-4-11,-2 1-22,2-1 11,-2 0-5,1-2 5,-1 0 11,0-2 17,-1 0 17,-1 0-1,1-1 7,-2 0 5,0-1 17,-1 1 11,0-2 5,-1 1 18,1 0-1,-2 0 12,0 1 16,0-1-5,0 2 78,-1-1-22,0 2 16,0 0 331,0 3-403,0 6 0,0-2 11,0 5-6,2-3-10,0 1-1,2 1-11,3-1 11,-1 0 11,2-1 12,1-1 5,1-2 6,0-2 0,0 0 0,0-2-1,1-1-10,-1-3 16,6-6-10,-4 2 4,2-3 18,-6 1 5,-2 2 6,-2-1-6,-1 0-11,-2 1-5,-1 0-35,-2-1-16,-2 2 0,-3-1-28,-2 0 0,0 0-5,-2 1-1,0 0-11,-1 0-11,0 1 0,0 1 0,0 0-28,2 2-5,1 1-57,2 1-55,2 1 10,1 1-55,2 0 5,2 1-67,0 1-246,2 2-506,2 0 1060,3 1 0,-3-3 0,1 1 0</inkml:trace>
  <inkml:trace contextRef="#ctx0" brushRef="#br0" timeOffset="207748">18584 14056 8030,'5'-4'576,"-1"1"1200,-4 3-1630,-14 57-68,13-38-61,-6 13 0,3-1 22,10-22 6,5 3-11,-1-4-18,3 0 18,-3-4-12,1-2 18,0-1 27,5-5-39,-4-1 17,2-3 55,-4-8-55,-4 4-22,-1-6-23,-4 4-6,-3-1-5,-4-1-17,-4 0-39,-13-9-1,2 7 52,-9-7-222,6 8 210,0 1 11,0-1-27,2 2-18,1-1-168,-6-3 62,9 4-33,-2-2-79,11 7-1580,8-1 1860,5 6 0,1 0 0,1 4 0</inkml:trace>
  <inkml:trace contextRef="#ctx0" brushRef="#br0" timeOffset="208369">18772 13714 7744,'7'-7'672,"-2"1"-314,-5 6 965,0 0-970,4 56-1617,-3-30 1325,2 10 1,-1 1 5,-1-7-44,0 0-12,0 0 324,1-1-369,0-2-16,1-3-130,0 3 40,0-11 0,0 1-33,-2-11 1085,0-4-1724,-1-1 324,-1-8 46,-1-1 111,-1-7 90,0-1 90,-1 1 67,1-4-22,-1-16 128,0-8 79,2 5 0,0 0 5,1-11 39,2 17 1,1 4 28,2 9 0,3-2 178,3 7-167,-2 5 0,3 0 17,-3 6 17,1 2 257,3 2-241,-3 2 23,1 4-34,-4 4-12,-2 2-38,-2 2-17,0 3-17,-2 1-45,1 2-33,-2 0-23,0 0 6,-4 6-17,2-7-28,-3 3 5,3-10-16,-1-3-6,2-2 17,0-2-95,2-1 67,1-2-34,5-1 6,0-3-39,7-3 22,-4 0 6,4-3 0,-3 3 17,-1 0 27,0 1 1,0 0 16,-1 2 1,-1 1 10,0 1 18,-2 1 10,-1 3 23,-2 1-17,-1 2 96,-1 5-68,0-1-5,-1 4-18,-1-4 130,-16 15-180,6-11 1,-13 11-18,9-17-44,-9 3-22,6-4-46,-5 2-72,9-5-79,3-2-134,4-2-308,2-1-336,3 0-515,1-2 1579,2 0 0,0-2 0</inkml:trace>
  <inkml:trace contextRef="#ctx0" brushRef="#br0" timeOffset="208609">19134 13503 11123,'-1'54'607,"0"0"1,0-13 0,-1 0 0,-1-4-1117,-4 16 567,2-17 1,0 1-1936,-1 2 0,0-2 1868,2-8 1,-1-1-20,0 9 0,0-1 810,-1 9-1158,4-12 1,0-1-34,1 5-773,-1 11 353,4-33-100,-1-3-3215,3-2 4144,-2-5 0,0-1 0,-2-4 0</inkml:trace>
  <inkml:trace contextRef="#ctx0" brushRef="#br0" timeOffset="208940">19282 13776 11194,'-3'44'472,"1"0"1,-1-4 0,2-6-451,1-15 51,0-1-56,2-1-6,1-2 17,1-2-11,2-3 67,0-4 140,4-2-123,-1-4 5,2-3 28,-4-4-16,1-3-23,-1-3 140,4-20-139,-6 10-612,1-15 527,-5 14-67,-10-24 39,4 16-744,-8-19 609,5 24 46,0 2-619,-3-6 462,2 10-124,-2-2-717,2 13 404,4 5-179,0 1 66,3 6-1618,2 0 2619,0 2 1,0-2 0,0 0 0</inkml:trace>
  <inkml:trace contextRef="#ctx0" brushRef="#br0" timeOffset="209298">19282 13776 6135,'31'24'257,"0"0"1,0 0 0,11 11 0,-8-14 213,-22-24 1094,0-3-1224,1-3 341,0 0-458,1-2 186,-1-1-203,0-1 672,-1-1-689,0 0-16,-2 0-39,-1 0-46,-1 1-10,-2 1-12,0 1 28,-2 0-44,-2 3-1,-1 0-44,-1 0-12,-3 3-5,-3 1 22,-2 3-33,-2 1 61,-1 3 28,-5 6-22,-3 5-28,3 2 11,1 2 11,7-4-11,2 1-11,2 0 16,2 0 51,1-1 11,3-1 12,2-2 94,9 4-61,-1-6-11,5 2 0,-3-6-23,2-2-22,1-2 6,0 0-28,0-1-1,-1 0-50,-1-1-61,0-1-45,-2-1-1708,5-5 632,-10 3-431,2-3 1602,-10 5 0,-1 1 0,0 1 0</inkml:trace>
  <inkml:trace contextRef="#ctx0" brushRef="#br0" timeOffset="211408">17013 15381 7879,'-7'0'1233,"2"0"-759,5 0 198,0 0-610,54-15-1251,-32 9 1197,10-3 1,0 1 2,-13 3 309,-1 0-370,0 1-34,-2 0-73,-1 1-61,-2 0-96,-1 1-979,0 0 1293,-2 2 0,-3-1 0,-4 1 0</inkml:trace>
  <inkml:trace contextRef="#ctx0" brushRef="#br0" timeOffset="211651">17096 15182 9834,'6'40'205,"1"0"0,-1-3 1,-1-5-128,-2-10-39,0 0-44,1 0-191,5 13 44,-3-14-105,4 10 219,-3-21-455,-1-1-1473,4-3 1966,-3-2 0,0-1 0,-4-3 0</inkml:trace>
  <inkml:trace contextRef="#ctx0" brushRef="#br0" timeOffset="212023">17261 15151 9174,'30'11'174,"0"0"0,19 10-102,-43-4-16,0 0-22,-3 2 686,0-1-687,-2 0 204,-1 0-343,-10 23 78,4-18-105,-10 15 122,6-26 382,1-2-360,0-1-5,1-3 11,2-2-23,1-2-11,3-1 153,0-1-158,8-2 22,-1 1-11,9-4 0,-4 2 16,3-1 12,3-1 0,-3 2-28,3-2 5,-4 1-11,-1 0 0,1-1-39,0 1-50,1-1-68,0 0-89,1-2-140,0 0-196,0 0-332,0 0 931,1-1 0,-7 4 0,-1-1 0</inkml:trace>
  <inkml:trace contextRef="#ctx0" brushRef="#br0" timeOffset="212331">17662 15178 9608,'-10'37'65,"0"-1"0,0-2 1,5-7-33,8-16 561,3-1-532,3-1 188,1-2-216,2-3 93,2-1-99,2-2 296,0-4-268,0-2-6,0-4 1,0-1 16,-3-3-5,-1 1 16,-3-2-5,-2 1-28,-2 0-1,-2-2 1,-2 2-22,-1 0-46,-7-5-38,-1 4-29,-5-2-22,-1 5-84,-9-1 118,5 3-18,-6-1-10,11 3-23,1 2-61,2 0-113,3 2-133,2 1-136,2 1-153,1 1 1,2 0 0</inkml:trace>
  <inkml:trace contextRef="#ctx0" brushRef="#br0" timeOffset="212657">17930 15033 9241,'-7'33'28,"0"0"0,-3 19-33,11-30 403,1-9-387,3-1 161,2-2-99,5 0 121,4-6-133,-1-2 239,0-6-166,-1-7-55,-3-1 4,1-5-50,-5 4 29,-2-2-23,-1-1 23,-3-7-107,-8-1 11,0 0-33,-7 3 22,0 7-33,-9-7 33,0-1-16,0-1-29,5 4-28,8 5-22,2 2-61,2 0-57,3 3-78,1 0-84,1 4-146,3 0-481,1 3 1047,1 1 0,-1 1 0,0 0 0</inkml:trace>
  <inkml:trace contextRef="#ctx0" brushRef="#br0" timeOffset="212865">18146 14798 7431,'7'-2'1159,"-1"0"-762,-6 2 937,0 0-1189,8 57-343,-6-33 237,2 16 1,0-1 8,-3-14-221,0 14 16,2-18-577,3 11 410,-2-19-136,3 0-251,-5-11-331,-1-5 1042,0-1 0,-1 1 0,0 0 0</inkml:trace>
  <inkml:trace contextRef="#ctx0" brushRef="#br0" timeOffset="213223">18184 14772 6439,'4'-7'1031,"0"2"-740,-4 5 1927,0 0-1943,24 35-214,-17-19-726,19 29 682,-24-29-90,-1 0 73,0-3 6,0-1-12,1-2-11,-1-2 0,1-3 512,-1 0-512,2-2 261,-1-1-267,0 0 1,2-1 5,-1 0 17,3-1-22,-2 0 10,1 0-4,0 0-1,1 0 11,2 0 12,2 1-1,-2 0 12,1 1 6,-4 1 5,-1 0 112,1 5-79,-3-1 1,1 4 11,-3-4 11,0 0 11,-2 1 0,-2 0-28,-2 0-28,-2 0-22,-1 1-28,-2-1-17,-1 1-22,-2 0-23,1 0-45,0 0-44,0-1-34,1 1-84,1-1-107,3 0-229,2-2-460,1 0 1076,2 0 0,2-4 0,0 0 0</inkml:trace>
  <inkml:trace contextRef="#ctx0" brushRef="#br0" timeOffset="213464">18487 14619 11306,'-1'50'609,"-1"-1"0,0-3 0,0-5-397,-3-1-673,-2 2 525,3-11 0,-1 0-2781,-1 15 2663,2-16 1,1-1-143,0 8 618,2-4-814,1-3-146,1-4-1041,4 3 352,0-10 1227,4 1 0,-6-14 0,0-2 0</inkml:trace>
  <inkml:trace contextRef="#ctx0" brushRef="#br0" timeOffset="213769">18625 14876 11631,'-3'41'127,"-1"0"0,1-4 0,2-7-43,5-14-22,0-5 73,4 0 33,-3-7 28,2-2 28,-1-1-45,0-3-22,1-3-29,0-3-4,-1-3-46,0-3-28,0-2-5,-2-1-45,-1-2-106,-1-10-45,-2 6-29,-2-9-77,-2 10-79,0-1-841,-5-14 679,3 15-135,-1-7-185,4 20-134,1 4-263,1 1 1215,1 2 0,0 2 0,0 0 0</inkml:trace>
  <inkml:trace contextRef="#ctx0" brushRef="#br0" timeOffset="214073">18628 14875 3374,'45'8'343,"0"-1"1,-3 1 0,-9-5 127,-23-4 1783,1-3-1873,0-1 607,-2-1-786,0-1-46,0 0-10,-2-1 546,4-4-541,-4 4-16,2-4 1230,-4 6-1281,-2 0 28,0 1 106,0 0-117,-2 3 72,0 0-145,-5 5-50,0 1 28,-4 5 22,-1 2 33,-4 10-66,3-5-23,-4 14 39,8-7-22,1-1-12,5 3 34,2-13 17,2 3 6,3-8-40,1-1 46,2-3-18,3-2-5,0-1-17,2 0-79,0-2-369,9-5-28,-6 0-263,4-4-465,-10 4 1204,1-2 0,-7 5 0,0 0 0</inkml:trace>
  <inkml:trace contextRef="#ctx0" brushRef="#br0" timeOffset="219639">17988 15883 7682,'-9'5'230,"2"-1"-51,2 0 168,-1 1-218,1-1 22,-1 1-5,3-2 6,0 0 10,-1 0 1,1-1 162,-3 3-157,2-2-23,-1 1-5,3-2 0,0 0-17,0-1 544,1 1-477,6-2-22,1-1-28,7-2-5,0-2-23,2 0-34,2-1 0,1 1-5,1-1-22,0 1 10,0 0-27,-1-1 11,0 0 5,0 1-10,0 0-18,-1 1-22,-1 0-5,-1 0-46,-1 1 6,-3 2-101,-2-1-39,-2 1-61,-2 1-73,-3 0-118,-1 0-1002,-6 2 223,2-1-1041,-5 2 2257,4-2 0,1 0 0,2-1 0</inkml:trace>
  <inkml:trace contextRef="#ctx0" brushRef="#br0" timeOffset="219932">18352 15693 7965,'-16'37'127,"0"0"0,3-8 0,2-4-60,3 3 6,5-15 6,1 0-12,1-2 11,1-2 6,0-1 921,2-2-910,1-1 325,3-2-313,2-1 126,1-2-171,4-1-23,2-2-33,3-1 506,1-4-602,12-4-5,-7 1-371,5-2 242,-10 4-71,-3 0-58,-1 1-73,-1 1-61,-4 1-119,-1 0-166,-2 1-287,-2 0 1059,-1 1 0,-3 2 0,0 0 0</inkml:trace>
  <inkml:trace contextRef="#ctx0" brushRef="#br0" timeOffset="220138">18480 15609 7478,'1'42'218,"0"0"1,0-4-1,0-5 85,5-2-214,-1-8 761,1 7-822,-1-11-67,2 8-17,-1-8-40,2 5-66,-3-10 439,0-1-574,0-3 112,-1-1-1904,0-3 2245,-1-2 1,-1-2 0,-1-1 0</inkml:trace>
  <inkml:trace contextRef="#ctx0" brushRef="#br0" timeOffset="220480">18607 15695 7996,'9'-8'431,"-2"3"-184,-7 5 1484,0 0-1647,1 57-878,2-37 816,-2 14 1,2-2 5,2-18-23,1 1 215,1-3-214,1 0 10,1-3 18,0-1 89,6-4-39,-3-1 625,2-3-659,-5-2 6,0-3 6,-1-3 5,-1-2 0,-1-1 23,-1-1-40,-1 1-11,-2-2-5,-1 1-23,-1 0 0,-3-5-16,-1 3-23,-7-11 5,2 9-5,-5-4 12,3 7-1,-2 0 17,1 0-224,-9-6 50,11 10-55,-6-3-96,12 12-123,2 1-213,0 2-589,2 0 1250,-1 3 0,1-3 0,0 0 0</inkml:trace>
  <inkml:trace contextRef="#ctx0" brushRef="#br0" timeOffset="220853">18965 15527 8343,'4'-2'1205,"-1"0"-35,-3 2-1007,-15 54-152,10-34-256,-3 11 1,0-1 233,8-15 119,0-2-125,1 0-11,0-1 0,1-2 0,2-1-16,4 0 424,0-4-369,3-1 6,0-5 0,0-3 0,1-3-6,-1-4-5,-1 0 10,-1-3-10,-2 0-6,-2-1 6,-3 0-6,-1-2 0,-1 1 0,-3-2-23,-1 2 6,-4 0-5,-1 1 5,-2-1-5,0 2 5,-1 0-17,0 1-5,0 1-78,-4-3 27,5 4-184,-4-3-286,8 6 134,0 1-146,5 2-296,1 2 868,2 2 0,-1-1 0,1 1 0</inkml:trace>
  <inkml:trace contextRef="#ctx0" brushRef="#br0" timeOffset="221433">19145 15326 7388,'6'38'240,"1"1"1,-1-3 0,-2-6-151,-1-9 815,0 9-894,1-8-22,-1 7-11,0-11 475,-1 1-537,2 4 0,-2-7 216,0 3-255,-2-11 51,0-3-259,0-6 199,0-3-109,-1-5 45,0-5 33,1-1 29,-1-4 11,0 0-23,0-24 141,1 14-1,-1-17-509,1 19 521,0 0-6,-1 0 5,2 0 1,1 2 11,1 2 11,2 2 22,0 4 17,1 2 17,0 4 6,1 2-1,-1 4 656,2 3-471,-1 6-156,-1 2-17,-1 7-22,-3-1-23,-1 3 0,-1 3-17,0 0 56,-1 20-78,0-15-11,-2 14-1,1-21-5,0-1 0,0-2 0,1-2 0,0-2-16,1-2-1,0-2-17,0-1 17,0-3 6,1 0-6,1-1 6,1 0-11,0 0-6,6-3 28,-3 1-6,4-3 6,-3 1 0,0 1 11,1 0 1,-1 1-1,1 0-11,-1 1 17,0 1-6,0 0 62,3 6-34,-6-2-6,2 5 35,-5-2-24,-1 3 7,-2 0-1,0 1-16,-4 0-6,-1 1-17,-2-1-17,-2 1-22,-2-1-11,0 0-22,0-1-40,1-1-62,0 0-72,2-1-102,0-1-122,3-2-241,1-1-565,3-3 1265,2 0 0,0-1 0,1 0 0</inkml:trace>
  <inkml:trace contextRef="#ctx0" brushRef="#br0" timeOffset="221664">19486 15126 8142,'4'-3'834,"-1"1"735,-3 2-1004,1 64-4800,-2-32 4450,1 10 1,-1 1 149,-2-4 672,0 3-813,-1 3-84,1 2-72,-1 1-108,1 1-44,-1 1-162,2-3-124,0-2-347,2-3 84,-1-4 96,3-6-74,1-3-162,2-6-3393,0-4 4166,0-6 0,-2-7 0,-1-3 0</inkml:trace>
  <inkml:trace contextRef="#ctx0" brushRef="#br0" timeOffset="221992">19667 15528 9296,'6'5'381,"0"-2"582,-6-3-420,0 0-436,-11 55-4314,9-34 4212,-4 12 1,1-1-12,5-15 872,0 0-878,0-1 7,1-2-12,1-1 17,1-4 17,2-1 11,1-3 45,0-3-1,0-1 3399,0-2-3359,0-4-28,1-2 11,-1-4-5,1-2-40,-1-1-5,-2-2-6,-1-1-33,-3-11-79,-3 4-45,-3-8-347,-8-3 191,1 8-40,-3-10-257,0 2 286,6 10-68,-3-5-185,6 15-499,1 5 1037,2 3 0,2 3 0,0 2 0</inkml:trace>
  <inkml:trace contextRef="#ctx0" brushRef="#br0" timeOffset="222328">19679 15536 7092,'44'21'433,"0"0"0,-2 0 1,-12-11-154,-23-22 873,-1 0-800,-1-2 126,-1 4-378,-1-1 174,-2 6-196,0 1-7,-1 1 554,0 2-609,-6 8-34,2 0 1,-6 6-1,5-2-11,1 0 17,-1 2-23,2 1 23,-1 1-51,2 7 6,1-3-11,0 3-23,1-7-38,2-2-52,1-2-497,8-1 218,-2-3-68,5-2-50,-2-3-28,0-2-90,2-2-256,-1-2 951,-1-2 0,-5 1 0,-2 2 0</inkml:trace>
  <inkml:trace contextRef="#ctx0" brushRef="#br0" timeOffset="222550">20052 15550 6361,'1'-4'1170,"-1"2"2370,0 2-2649,-14-23-448,8 21 257,-13-8-432,13 24-32,-1 5-85,3-4 22,2 1-33,0 0-16,2 0 60,5 13-133,-1-12-18,6 8-33,-1-15-50,3-1-34,2-2-78,1-1-118,4-2-73,-1-2-1070,11 0 224,-7-4-761,5 0-723,-12-2 1835,-4 1 0,-5 1 0,-3 1 0</inkml:trace>
  <inkml:trace contextRef="#ctx0" brushRef="#br0" timeOffset="224506">20966 13460 1715,'-25'38'114,"0"0"0,2-3 0,7-6 797,15-16-827,0 0 1399,2 0-1427,2 0 849,1-1-827,8 2 1933,-2-4-1971,6 0 4,-2-5-4,0-4-7,2 0 6,0-3-5,1-1 1475,1-2-1464,-1-2 11,0-1-6,-1-1 6,-2 0 0,-3-1 0,-2 0 6,-3 0-6,-2 0-6,-2 0-11,-2 0-16,-3 0-18,-2 1-5,-5 1-16,-3 0-7,-4 2 6,-3 1 1,-3 1 10,0 2-5,0 0-6,1 1-17,3 1-117,-4 0-11,8 2-90,0 0-147,9 4-446,3 0 845,2 1 0,1-3 0,0 0 0</inkml:trace>
  <inkml:trace contextRef="#ctx0" brushRef="#br0" timeOffset="224751">21393 13541 9038,'1'7'482,"0"-1"-241,-1-6 448,0 0-656,50-7-481,-3-2 257,-13 4 1,1 0-687,-5-1 1,-3 0 876,0 1 0,-5 1 0,-11 2 0</inkml:trace>
  <inkml:trace contextRef="#ctx0" brushRef="#br0" timeOffset="225165">21976 13294 8759,'-33'-2'211,"0"0"0,-1 1 0,6 4-127,13 6 549,-4 5-611,8-3-10,1 1 185,3 2-231,1 4 120,3-4-125,1 4 332,4-9-316,2-1 6,2-2 12,2-1-12,1-2-3392,0-2 3409,1 0 0,0-1 6,0-2-6,0-1 0,-1-2 17,4-2-1,-4 1 3388,3 0-3410,-5 3 23,0 1 28,-1 1 11,-2 0-23,1 2 12,-4 2 17,1 0-12,-2 4 28,1 0 130,-1 8-91,-1-2-27,0 6-17,-2-5-17,1 2-45,-1 1 0,2 0-45,0 1-38,0 0-96,1 0-107,2-2-3086,9 12 3361,-4-16 0,5 6 0,-10-17 0</inkml:trace>
  <inkml:trace contextRef="#ctx0" brushRef="#br0" timeOffset="225501">22094 13406 8539,'5'-2'656,"-1"0"895,-4 2-1495,4 54-11,0-34-14,1 15 0,2-2-14,2-18 11,3 3 22,-1-8 12,0-2 5,1-4-6,1-1 68,7-5-73,-5-2-17,4-3-22,-7-2 11,-2-1 11,-2-1 1,-2-2-7,-2-1-5,-3 0-22,0-1-1,-1 0 29,-2 0-34,-1-1-11,-1 0-17,-2 1 5,1-2 18,-1 1-1,0 0-5,-1-1-17,0 1-17,-1-2-5,1 5-45,0 0-90,2 7-1014,0 2 399,3 2 800,-1 2 0,3 0 0,-1 2 0</inkml:trace>
  <inkml:trace contextRef="#ctx0" brushRef="#br0" timeOffset="225733">22299 13260 10052,'4'-1'722,"0"0"-2407,-4 1 1685,13 14 0,-10-10 0,10 11 0</inkml:trace>
  <inkml:trace contextRef="#ctx0" brushRef="#br0" timeOffset="225974">22394 13504 10304,'5'37'141,"0"1"1,0-4 0,-3-5-142,-6-13-73,0-1 620,-1 5-1001,0-6 104,0 4-1016,0-8 1413,-1-1 0,4-4 0,-1 0 1</inkml:trace>
  <inkml:trace contextRef="#ctx0" brushRef="#br0" timeOffset="226393">22714 13363 10456,'35'-1'-118,"-1"-1"1,-4 1-1,-3 0-1028,-5-4-675,-9 3 856,4-2 0,-13 3 0,-1 1 1</inkml:trace>
  <inkml:trace contextRef="#ctx0" brushRef="#br0" timeOffset="226672">23047 13241 10853,'-15'36'169,"-1"0"1,0-3 0,10-9-2,15-22-123,2-1-34,7-1 12,-1-1-68,1-1-33,1-1-34,-1-1-79,0 0-55,-1 1-51,-1-1-45,-1-1-78,-3 1-100,-2-1-192,-1 1-414,-3-2 1126,-1 1 0,-2 1 0,-2 2 0</inkml:trace>
  <inkml:trace contextRef="#ctx0" brushRef="#br0" timeOffset="226860">23114 13196 9290,'-8'49'242,"1"-1"1,-1 3 0,4-7-344,6-9 505,2 2-612,1-20-719,10 5 8,-4-9-1501,4 2 2444,-7-11 1,-4-3-1,-2-1 1</inkml:trace>
  <inkml:trace contextRef="#ctx0" brushRef="#br0" timeOffset="227855">23307 13211 7593,'-2'-2'476,"1"-1"1121,1 3-1553,-13 25-10,10-17-12,-10 19-5,13-23-6,0 0 6,0-1-6,0-1 6,0 0 118,0-1 195,1 1-319,0-2 0,0 1 6,1-1-6,-1 0 1,0 0 4,1 0-10,0 0 0,-1 0 10,1 0 12,0 0 23,-1 0 66,1-1-55,-1 1 0,0-1 10,0-1 74,-1 1 16,0-1-72,0 0-17,0 0 0,0 0 772,0 1-940,1-1 78,-4 2 12,-1-1 10,-4 1 6,1 0-11,2 0-16,-1 1 38,-1 1-16,1 0-12,-3 3 6,2 1 22,0 1-44,0 3 16,4-3 18,-1 3-12,2-3 0,1 0-6,0-1 0,1 0 18,0 0-35,8 5 34,-3-3-27,6 4 44,3-1-28,-4-5 11,5 5 11,-7-5-22,0 1 11,-1 0-5,0 0 11,-2 0 39,0 3-45,-3-2 34,0 2 73,-4 2-34,-2-5-22,-2 4-6,-2-5-40,-1 0 7,-2 0-90,-2 0-79,-3-1-146,-1-1-206,-3 0-219,-2 0 717,-13 0 0,18-2 0,-6 0 0</inkml:trace>
  <inkml:trace contextRef="#ctx0" brushRef="#br0" timeOffset="230142">21551 13422 9369,'-8'2'767,"11"1"-649,6-2 89,10 1-118,-8-2 1,4 0-17,-4 0-23,1-1-11,1 0-22,-2-1-22,-1 1-40,-1-1-190,1 1 16,-5 0-55,1 1-57,-5 0-97,0 0 1,-1 0-1</inkml:trace>
  <inkml:trace contextRef="#ctx0" brushRef="#br0" timeOffset="231858">23823 13153 7195,'1'-3'448,"1"1"1507,-2 2-1725,-56 4-140,38 0-60,-13-1 1,2 1 25,21 2-17,1-1-11,2 1-5,2 0 5,1 0-11,2 0 27,0 3-16,2-3 135,8 3-85,16-14-78,-8 4 23,24-19-18,-28 13-10,8-6 10,-16 10-10,-2 3 5,-4 0 11,0 3 17,0 0 11,-2 2 17,1 1-22,-2 1-1,1 0-10,1 2-7,0 0 1,1 0-17,0 0 17,2 0 0,2-1-12,2-1 12,2-1 6,2-2-18,0-2 29,1-1-1,1-1-16,-1-2 17,-1-2-12,0-2 1,-2-2 10,-1 0 18,0-2-35,-1-1 1,-1 0 0,-2-1-34,-2 0 17,0-1-61,-4-4-7,-1 4 1,-3-4-34,-2 4-27,-1 1-141,-9-5 157,3 3 11,-7-2 23,6 4-6,-2 2 22,1 0 0,-2 1 18,2 2 16,-2 2 0,0 2 0,0 2-23,0 1 12,-1 2 0,2 3 5,0 4 23,1 0 5,-1 3 12,1 2 16,1 1 1,1 3 10,0 2 96,-6 28-78,8-16-402,-3 20 407,13-24-11,2 0 28,2-3 22,4-3-11,2-3 0,5-1-28,2-3-17,2-2-22,3-1 11,2-2-17,0-1-5,32 0-51,-21-5-566,23-1 415,-29-5-112,-1-2-180,0-1-307,0-1-169,-2 0 964,-1 1 0,-9 2 0,-5 1 0</inkml:trace>
  <inkml:trace contextRef="#ctx0" brushRef="#br0" timeOffset="233343">24057 13085 9128,'6'41'375,"-2"-5"-302,-5-16-23,0-1 1,0 1 5,1-2-6,0 0-5,1-1 0,1-2 5,2-2 6,1-1 17,0-3 0,2-2 72,3-2-83,0-3 5,2-1-16,-4-4-18,2-2-10,-2-3-12,2-3-11,-1-1 33,0-2-27,-1 0-6,0 0 0,-1 1-17,0 0 17,-2 2 0,0 0 0,0 2-11,-1 1 17,0 0-12,-1 2-5,0 2 0,0 0-6,0 2-6,-1 1 1,2 1 16,-2 1 6,1 0 0,-1 3 12,0 2-7,-1 2 1,0 1-1,1 3-27,-1 0 16,2 1 6,-1 0 0,2 1 6,0-1 0,2 0 5,0-1 11,2-3 17,0-1 1,1-3 4,2-3 1,1-1 6,-1-4-1,1-2 0,0-5 1,0-2-23,-2-1 22,0-1 1,-2-1-1,-1 0 6,-2-1-17,-2 0-16,-2 0-23,0 0 28,-2 1-45,0 0-11,-2 0-51,-2-7 40,0 5 6,-1-4-96,2 2 50,1 5-27,1-3-40,2 8-358,0 1 152,1 4-124,0 0-388,1 6 864,0 3 0,-1-2 0,0 2 0</inkml:trace>
  <inkml:trace contextRef="#ctx0" brushRef="#br0" timeOffset="233610">24519 13259 10323,'2'38'113,"0"1"1,0-3 0,-1-8-97,-1-15 1104,0-1-1177,0 1 342,0-2-516,0-1 137,0 0-373,1-1 546,-1 0-942,-1-1-348,0 0-1568,0-1 2778,-1-2 0,1-3 0,0-1 0</inkml:trace>
  <inkml:trace contextRef="#ctx0" brushRef="#br0" timeOffset="235340">20812 14569 8875,'-33'11'382,"5"0"-5947,25 7 5643,-1 0-11,1 2 1392,1 1-1425,-1-1 854,1 0-872,1-1 1,0-3-6,1-1 3398,0-2-3403,2-2 16,2-2 1,1-1 10,2-3 18,1-1 16,6-3-62,-4-3 12,5-2-11,-4-4-1,0-2 1,-1 0 5,0 0 6,-1 0 11,-2-1 0,-1 1-6,-2-1 1,-2 0-12,-1-1 6,-1 0-12,0 0 1,-2 0 5,-1 0-16,-2 0 10,1 2-5,-3 0-11,2 2 5,-2 1-10,0 1 4,-1 1 7,1 2-34,-4 1 27,3 1-16,-2 1 0,3 2 6,1 2-17,1 0-12,1 1-16,0 0-28,1-1-62,1 2-123,0-1-253,2 1 533,0 1 0,0-3 0,0-1 0</inkml:trace>
  <inkml:trace contextRef="#ctx0" brushRef="#br0" timeOffset="235689">21094 14688 8584,'5'4'774,"0"-2"749,-5-2-1551,41-15-6,-22 8-27,34-12-40,-33 12-50,-1 1-57,0 1-88,-1 1-713,6 1-257,-7 1 1266,2 0 0,-12 2 0,-3-1 0</inkml:trace>
  <inkml:trace contextRef="#ctx0" brushRef="#br0" timeOffset="236486">21750 14374 8631,'-33'28'16,"0"0"1,3-4 0,6-2-28,16-7 833,2-1-833,1 0 268,2 3-285,1-4 154,1 2-154,2-6 490,1-3-462,2-1-11,1-2 6,4-2 5,-2-1-84,9-7 39,-8 2 0,5-6 11,-8 5 6,-1-1 6,0-1 22,-3 0 6,1 0 10,-2 3-16,0 1 0,0 0-11,-1 1-6,0 0 6,-2 1-6,1 1 6,-1-1-17,0 1 6,0 0-40,0 1 34,0 0 0,1 0-17,0 0 17,1 0-33,-1 0 50,0 0-1,1-1 1,0 1 11,0-1-28,-1 0 23,1-1-1,0-1 0,0 0 12,0-1-6,1 0 11,-1-2 0,1 0 1,-1-1 4,0 0 7,1-1-1,-1 1 17,0 0-16,0 0 16,0-2-22,0 2 28,-1-1-1,1 4 1,0 0-6,0 2 1,-1 0-7,0 2 113,1-1-90,0 4 22,0 1 17,-1 3 141,1 10-96,1-2-34,0 8 135,0 16-168,2-14 5,1 25-50,1-27-50,0 6-12,0-10-33,-1-1-34,1-2-67,-1-1-73,0-3-84,-1-1-139,0-4-309,-2-1 773,1-3 0,-1-1 0,0-1 0</inkml:trace>
  <inkml:trace contextRef="#ctx0" brushRef="#br0" timeOffset="236692">21493 14616 8056,'34'-8'30,"0"0"0,-3 1 0,-5 1-52,-11 2 584,1 1-674,0-2-96,1 1-139,-1-1-76,-1 0-1666,-2 1 2089,-3 1 0,-5 1 0,-2 2 0</inkml:trace>
  <inkml:trace contextRef="#ctx0" brushRef="#br0" timeOffset="237139">22042 14393 7431,'1'-5'498,"0"1"1827,-1 4-2096,-49 22-139,33-10-317,-12 2 1,2 2 265,20-3 2,1 0-47,2-1-11,1 0-5,1-1-17,0-1-23,2-2 17,3-1 12,1-2 397,2-3-442,12-3 61,-6-3-11,8-2 115,-9-1-104,-1-1 6,0 1 5,-1-1 12,0 1 5,-1-1 0,-1 1 1,-1 1-7,1 1 12,-3-1 11,0 2-6,0 0-5,-2 2 0,-1 0 157,-1 2-90,-1 4 0,-1 0 106,-4 16 6,-1 0-95,-2 3 0,4-1-45,2-7-17,1 2-22,0-2-12,1 1-27,1-2-40,0 2-39,2-1-67,0-1-44,0-1-68,0-1-62,0-2-162,0-3-309,0 0-671,1-2 1484,0-2 0,-1-1 0,-2-1 0</inkml:trace>
  <inkml:trace contextRef="#ctx0" brushRef="#br0" timeOffset="237482">22273 14411 7862,'4'-6'604,"-1"2"-307,-3 4 2022,0 0-2257,-4 57-715,3-36 656,0 13 0,0-2 168,3-19-188,2 0 23,1-2 0,1-2 10,1-1-27,1-3 45,6-2 503,-2-2-503,4-3 5,-3-2-11,-2-3 6,0-1 27,-2-2-22,-1-1 1,-1-1 21,0-5 40,-3-2-51,-1 0-33,-2 1-11,-2 6-45,-3-6-40,-5 1 23,-1 0 0,-9 2 23,7 9-18,-4 1-402,0 5 173,6 3-96,-3 2-279,10 0 655,-2 4 0,4-5 0,-2 2 0</inkml:trace>
  <inkml:trace contextRef="#ctx0" brushRef="#br0" timeOffset="238307">22890 14338 8998,'0'-6'343,"0"1"1258,0 5-1533,49-16-46,-29 9-340,10-2 1,-1 0 295,-10 3-46,-2 2 131,0-1-214,-3 2-465,4-1 112,-7 2-303,1-1-834,-6 2 1759,-2 0 0,-2 1 0,0 0 0</inkml:trace>
  <inkml:trace contextRef="#ctx0" brushRef="#br0" timeOffset="238531">22945 14223 8114,'0'4'576,"0"-2"646,0-2-819,7 64-352,-3-40-566,1 12 1,0 0 452,1-19-50,2-2 199,-1 0-328,1-3-101,0-1-224,1-3-694,0-1 1260,-1-3 0,-3-2 0,-2-1 0</inkml:trace>
  <inkml:trace contextRef="#ctx0" brushRef="#br0" timeOffset="238781">23161 14288 7873,'7'-4'817,"-2"0"-503,-5 4 1294,0 0-1541,18 46-587,-8-33 525,16 34-55,-5-44-34,-4-1 94,4-3-229,-7-1-89,-2-3-414,2-3 284,-4 0-105,1-2 231,-6 1-719,-1 0 1031,-2 0 0,-1 4 0,-1 2 0</inkml:trace>
  <inkml:trace contextRef="#ctx0" brushRef="#br0" timeOffset="238955">23289 14187 6871,'-4'-1'979,"1"0"965,3 1-1630,-3 55-23,2-31-547,0 9 1,0 0 383,1-11-66,2-1 97,0-1-204,3 0-78,0-1-62,1-2-123,1-2-100,1-3-1878,5 0 2286,-4-4 0,-1-3 0,-4-3 0</inkml:trace>
  <inkml:trace contextRef="#ctx0" brushRef="#br0" timeOffset="239255">23495 14214 6885,'-11'29'11,"0"0"0,-6 20 1,20-35 4,1-1 1573,0 1-1561,-1 0 605,1 0-526,1 5 10,-1 1-83,0-2 349,-2-4-344,-1-7 1005,-2-1-1117,-5 1-588,-6 0-2011,-9-3 1824,3-1 0,4-2 0,9-1 0</inkml:trace>
  <inkml:trace contextRef="#ctx0" brushRef="#br0" timeOffset="240030">23787 14208 9458,'29'-20'622,"-8"5"-448,-26 20-113,-3 3 6,-3 12-67,2-7-16,0 8 10,7-12-16,1 0 10,1-1 1,0-2 11,0 0 11,2-2 6,0-1 6,2-1-12,0-1-6,2-1-5,3-6 0,-2 1-5,3-5 10,-3 2-10,0 0 16,1-4-5,-1 3-1,-1-2 1,-1 5 11,-1 0-6,-1 1-6,-1 1 1,0 1-6,0 1 0,0 0 106,-1 2-66,0 2 10,-1 6-50,1 0 6,-1 3-12,1-2 6,3-2 6,1 1-6,2-5 0,0 0-28,2-2-140,5-4 100,-6-2 1,4-3 17,-8-1 16,-1-1-5,-1-1 5,-2 0-10,1-1-1,-1 2-6,-1-2-16,-1 2-34,-2-1-33,-2 1-6,-1 0-17,0 0-16,-3-1-181,-5-5 236,2 4 34,-4-2 56,6 5 28,-1 3 40,-3 3-7,3 1 6,-1 4 29,5 1 4,1 4 18,-1 3 6,1 2-1,0 2 0,-1 1-5,2 2-6,0 1 0,0 2 6,1 2 10,1 1 24,0 1-7,2 2 18,0-1-222,2 0 238,0-1 28,4-2-16,1-2-18,5-2-33,1-2-17,2-2-16,9-1-102,3-5-10,2-1-34,-1-6-297,0-7-34,-8 0-503,7-6-589,-9 3 1480,1-3 0,-8 7 1,-1-2-1</inkml:trace>
  <inkml:trace contextRef="#ctx0" brushRef="#br0" timeOffset="240659">24339 14049 8300,'-6'35'18,"-1"1"1,1-4 0,2-5 885,5-13-910,1-1 293,5 2-343,8-3 176,-3-3-176,4-4 486,-7-6-547,5-10 94,-4 1-5,3-7-5,-6 4 10,-1 1-44,2-5 45,0 0 27,2-4 6,-3 7-11,0 2 28,-3 6 40,2-1-24,-3 4 57,3-1-62,-5 3 12,1 2 5,-2 1 0,0 2 22,0 1-5,0 1 0,0 2 11,1 0-23,-1 2 18,1 1 5,0 0 106,8 12-145,-3-9 28,9 12-40,-6-16-16,4 4 22,-2-8 51,5-2-51,-5-1-22,5-4-17,-6-3 17,-1-3-3404,0-2 3410,-2-2-23,0-1 0,-2-2-6,-1-1-11,-2 1 40,-1-2-90,-6-5 33,1 4-22,-4-5 11,0 5-95,-3-6 45,3 5 3392,-2-5-3387,4 7-67,-1-6 96,2 7-12,0-4-22,2 8-45,1 3-112,0 0-129,1 4-241,-1 1 172,1 2 0,1 1 0</inkml:trace>
  <inkml:trace contextRef="#ctx0" brushRef="#br0" timeOffset="241940">24737 14217 5958,'-5'8'465,"1"-2"-286,4-6 1417,0 0-1434,7-16 0,-3 10 6,7-12-5,-6 13 17,1 1-12,-1 0-11,1 1 5,0 1-39,0 1-5,0 0-17,-1 1-6,-1 0 0,1 0 6,-1 1 16,-1 0-21,0 2-12,-1 2-12,-1 0 1,0 1-39,-1 1 5,0 1-17,-2 1-10,-1 0-12,-4 4 11,0-3-6,-3 3 35,2-3-35,0 0 6,-2 0 1,1 0-24,0-2 29,1 0-6,0-1 6,1-1 6,1-1-7,2-1-4,1-1-1,1 0 17,2-2 123,-1 0-45,5-1 1,1 0-34,5-3-1,0 0-10,3-2 5,2 1 0,0-1-5,2 1-23,0-1-39,0 1 28,0 0-22,-3-1 5,1 2 0,-2 0-33,-1 0-51,3 0 0,-4 0-44,-1-1-46,-4 2-106,-2 0-72,-1 0-141,-2 0-184,0 0-315,-1 1-1147,0-1 2128,0 0 0,0 1 0</inkml:trace>
  <inkml:trace contextRef="#ctx0" brushRef="#br0" timeOffset="243210">21168 15864 6501,'-5'8'-11,"1"-2"44,4-6 292,0 0-263,-13 59-405,10-38 351,-4 13 1,1-2 24,6-18 40,2-2 123,2-1-61,1-1 21,3-4-10,1 1 0,2-3-12,0 0-11,2-3-11,0 0 276,1-1-187,6-7-89,-4 1 112,11-11-50,-8-2-95,-2 0-6,-7 0-6,-5 5-5,-3 0-23,-2 1 6,0-1-6,-3 2-6,-4-5-38,-2 5-29,-11-6 12,-2 6 11,-2 1 5,0 3 0,8 4-22,-4 1 0,7 2-44,-3 0-159,9 1 91,2 1-28,3 1-11,1 3-409,4 1-274,0 0 862,3 1 0,-3-5 0,0 0 0</inkml:trace>
  <inkml:trace contextRef="#ctx0" brushRef="#br0" timeOffset="243601">21532 15849 9398,'35'-9'-36,"-1"-1"1,-3 1 0,-4 2-38,-12 3 151,0 0-268,-1 0-967,9-2 1157,-8 1 0,2 1 0,-11 2 0</inkml:trace>
  <inkml:trace contextRef="#ctx0" brushRef="#br0" timeOffset="244020">22085 15536 8242,'-3'2'224,"0"0"690,3-2-992,51-13-29,-32 9-610,11-4 1,-2 1 496,-16 5 312,-2-1-1738,3-1 1698,-4 1 0,0 1 1,-7 0-1</inkml:trace>
  <inkml:trace contextRef="#ctx0" brushRef="#br0" timeOffset="244420">22319 15338 8942,'-3'3'483,"1"1"-293,3 1 17,0 3 1,1 3 21,-1 3-44,-1 3-34,0 3 56,0 11-123,0 3-100,-1 8-52,3-10-44,1-4-61,3-12-57,0-1-55,4-3-68,-1-3-140,1-2-348,0-3 841,0-1 0,-4-2 0,-1-1 0</inkml:trace>
  <inkml:trace contextRef="#ctx0" brushRef="#br0" timeOffset="245139">22529 15319 7934,'0'-8'560,"0"2"-263,0 6 1412,0 0-1659,-26 29 6,20-16-22,-21 24-23,27-25-5,-1 1-12,2-1 12,0-1-1,2 0-5,2-1-5,2-1 5,0 0 0,2-2-6,1 0-5,1 0 0,1-1 5,5 3 17,-4-2-16,3 2-1,-5-1-11,-2-1 17,0 0-11,-2 0 11,-2 0 6,-2 0-29,-1 0 40,-1 0-6,-2-1 1,-2 0 10,-1-1-50,-6 1 17,1-1-17,-4-1 11,4-2-5,-1-2-1,1 1 23,0-2-11,1-1-6,1-3-5,2-1-29,1-2 18,1-1-1,0 0 1,2-2-1,0 1-5,1-3-51,1-3 62,2 1-11,1-1 11,3 3 11,-1 2 6,3 1 5,-2 0 6,3 1-5,-2 2 5,2-1 5,-1 2 7,-1 2 10,1 0-22,-1 1 11,-1 0 6,1 1 5,-2 2 34,0-1-39,-1 1 45,3 6-17,-4-2-12,3 5-5,-4-1 0,-2 0 79,2 9-85,-2-5 28,1 9-33,-1-11 22,0 2-33,-1-3 11,1-2-23,1 1 34,0-2-11,0 0 5,1-2 18,1-1-24,1-1 141,9-3-106,-4-2-18,6-3 1,-7 0 33,0-2-5,0-1-1,-1 0 68,2-7-45,-4 5 95,1-23-151,-7 18-22,-2-14-1,-4 18-16,-1 1 0,-2 0 22,-1 3-22,-15-1-23,9 4 12,-10 0-23,13 4-11,0 1-22,1 0-68,1 1-39,1 1-61,1 2-62,1-1-90,2 1-145,1 0-253,1 0 796,2 1 0,1-3 0,0 1 0</inkml:trace>
  <inkml:trace contextRef="#ctx0" brushRef="#br0" timeOffset="245626">23369 15441 12079,'10'10'628,"0"-3"-471,12-14-129,-6 2-28,7-2-11,-7 3-45,1 0-135,4 0 1,-5 2-63,2-2-55,-7 1-78,-2 1-101,0-2-141,-1 1-329,-1 0-763,-1-1 1720,-3 1 0,0 1 0,-2 1 0</inkml:trace>
  <inkml:trace contextRef="#ctx0" brushRef="#br0" timeOffset="246163">23872 15238 10074,'-33'16'78,"0"1"1,2-2 0,8-1-46,17-2-10,0-1-7,2-1-16,2 0 6,0-1-6,1-1 11,2 2-11,1-4 0,1 2 0,2-5-17,0 0 1,1-1-7,0-1-16,1-1 22,4-1 6,-2-1 11,3-1-17,-4 0 23,0 0-1,-1 0 18,0 1-12,0 1 0,-2 0 6,1 0 0,-3 0 5,2 1 6,-2 2 23,0 1-7,-2 3 29,0 2 28,-1 3 0,1 1 22,-1 2 0,0 2 34,-1-1-6,0 2 168,-3 9-195,2-5 72,-3 15-135,3-14 18,-3 23-91,3-24-16,-1 12-5,2-19-113,0 2 1,0-6-91,1 1-77,0-7-186,0-2-178,1-2-275,1 0-539,3-2 1491,0-1 0,-1 0 0,-2 1 0</inkml:trace>
  <inkml:trace contextRef="#ctx0" brushRef="#br0" timeOffset="246510">23996 15399 9804,'1'33'54,"1"1"0,-1-3 0,2-5 896,7 0-933,-2-10 5,6 7 1,-5-13 304,3-2-287,0-2 77,5-3-33,-4-2 188,4-4-138,-7-2 487,1-2-476,-3-2 46,0-1 145,1-6-196,-5 3-23,2-5-44,-5 4 50,0-7-106,-3 5-17,-1-5-17,-4 5-50,0 1 33,-2-1-27,-1 1 5,1 0 5,-1 1-44,2 2-6,0 1-83,2 2-74,2 2-67,1 2-51,1 2-4,2 1-522,-1 1 902,13 14 0,-9-10 0,9 9 0</inkml:trace>
  <inkml:trace contextRef="#ctx0" brushRef="#br0" timeOffset="247109">24443 15357 8186,'4'-1'532,"-1"0"1726,-3 1-2236,-27 36-10,19-23-1,-19 29-11,27-34 11,0 2 17,2-4 22,0-1 1,2-3 10,1-2 29,0-1-6,2-1 0,-2-3 50,4-4-72,-3 1-12,2-4-10,-2 5-24,-2 0-16,3 1 0,-3 2 0,1 1 0,-2 2-11,0 1-11,-1 0 5,0 0-5,-1 0 10,1 0-4,0 0 32,-1 2-4,-1 0 10,1 3-5,-1-1-17,2 1 0,-1 0 11,1 1 0,1 0-5,0 0-1,3 0 7,0-2-12,2-1 16,0-1 1,0-1 0,2-1 11,-1-2-17,0-2 17,-1-2 0,0-2-17,-2-1 1,-1-1 27,-1-12-56,-3 8-17,-1-9-139,-9-2 72,1 9-22,-5-9-6,3 10 0,-1 2 17,0 0 23,-2 2 16,0 3-22,-1 3 33,0 1-56,-5 3 102,3 3-35,-9 7 29,11 1 11,-4 5 11,6-2-6,1 2-5,0 2 22,-1 1-5,2 2 5,-1 1 0,1 1-11,2 1 17,2 2 11,1 0 0,2 0-251,2 0 267,2 0 7,4-1 27,2-2-11,5-1 23,12 2-84,-3-7-34,9 1-45,-6-10-50,0-2-124,2-3-100,-1-2-107,1-2-150,-1-1-265,-1-2 869,2-2 0,-13 4 0,-1-1 0</inkml:trace>
  <inkml:trace contextRef="#ctx0" brushRef="#br0" timeOffset="247625">24788 15303 11259,'2'39'136,"0"0"1,0-3 0,-1-7-104,1-18 322,-1 0-311,2-1 75,-1-4-119,2 0 43,0-5-32,0-1 120,0-2-171,1-2-4,-1-2-13,1-3 63,-1-1-29,0-1 12,0-1 0,-1-1-28,0 1 44,0-1-5,0 1 17,0 0-51,1 2 51,-1 1 17,0 1 11,1 1-45,-1 3-6,0 0 12,-1 3 33,0 1-22,-1 1 0,1 1-11,0 2 27,-1 1 6,0 3-5,0 1-6,1 2-67,-1 1 56,0 1-12,1 0 12,1 2 33,0-2-50,1 1 12,6 4 4,-1-5-4,4 3-7,-1-8 18,0-2 10,1-1 40,0-3 17,0-1 16,0-3-5,-2-1 16,-1-4 7,-1-2 88,3-8-133,-3 3-18,1-6-61,-4 4 101,-3-1-112,-1 0 0,-1-1-68,-2-10 57,-1 6-28,-3-9-18,-3 0-27,-4-4 22,1 1-11,-1 5-448,-3 0 95,6 14-302,-5-6-336,6 16 1075,-4 3 0,7 1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20:1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12515 1421 6008,'0'-10'577,"0"3"-448,0 7 974,0 0-1081,-2 1-11,1-1 34,-1 1-28,0-1 0,1 1-12,-1 0 1,1 0-12,-1 0 12,0 0 0,0 0-1,-1 1 1,0-1-1,0 0-5,0 0 0,0 0 0,-1 1 0,0-1-11,0 0 11,1 0-5,-2 1-1,1 0 6,-1 0 0,0 0 6,0-1-1,-1 0 12,-4-1-11,2 1 5,-3-1 6,1 0-6,0 0 0,-2 1 0,-2 1 0,0 0 1,-1 0-7,-1 1 6,-1 2-11,0-1 0,-1 1 0,-2 1-5,1 2-1,-2 0 1,0 2-3399,-2 1 3399,0 1-18,-2 0 18,-2 1-1,-1 1 1,0 0 10,-2 1-309,-1 0 315,0-1-594,-1 2 606,-2-1-1,-2 1 2554,-1 0-2540,10-4 0,0 0-2,-16 6-20,15-6 0,0 0 3,-12 6-6,0-1 6,0 1-12,-1 0-985,1 1 991,-1 0-5,2 1-6,0 0 11,0 0-11,-1 1 0,1-2 0,-1 0 6,0-1-1,0-1-125,0-1 126,-1-1-6,0 0 5,-1 0 3,11-4 1,0-1 8,-17 6-534,16-5 1,0 0 528,-13 4-1,13-3 0,-1 0-489,-17 6 481,16-6 0,1 0 3,-13 4-6,0 0 0,0-1 5,3-3 1,0 1-6,15-5 0,0 1 0,-14 3 0,-1 0 5,10-3 1,0 1 150,-3 0 0,0 0-153,0 1 0,0-1-1,2 1 1,1-1-475,-14 6 484,0-1-7,0 0-5,1 2 0,1 0-5,1 1-1,1 0 0,0 1 1,0 0 5,2 1-11,0 2 5,1 0 6,0 2-6,2 0 1,-1 2 5,1 1 0,-1 0 5,2 1-5,1 0 0,2 1-11,0 0 542,11-9 0,0 2-540,-1 2 1,0 1 0,0-1 0,1 0 5,1 0 0,1 0-3,-8 9 1,0 1 5,1 0 5,9-9 1,0-1 0,-9 13-4,6-6 1,1-1-3,-2 4 0,-4 9 6,11-14-12,2 0 1,1-1-1,0-1-5,2 0 5,1-2 1,1 0 5,3-3 0,0 0 905,-1 9-882,1 2-18,1 1 242,1-1-231,2-9-4,0 3-1,1 0-6,-1 1 7,1 2-7,-1 0-1786,1 2 1786,0 0-5,0 0 467,1 0-467,0-1-17,2 11 12,1-11-6,1 7-1,3-16 7,0-2 5,2-1 5,8 4 1,-3-6 0,5 3-1,-4-7 1,0-2-1,-1 0-5,1 0 301,8 3-290,-5-4 11,16 3-5,-12-7-6,8-1 6,-6-3-6,1-2 0,1-2-5,1-2 3392,2-3-3387,-2-2 0,1-2-5,10-3 8,5-4 0,0 0-9,-4 1-1109,-8 4 1,0 1 1103,2-3 6,1 2-186,0-2 185,0 0 1,0-1-592,0-1 592,2 0-6,0-1 0,0-1 6,2-1-6,-1 0 2,-9 4 1,0 0-8,14-9 7,-14 9 1,0-1-3,0 1 0,-1 0 0,16-9-1200,-6 3 0,0 0 1200,6-3 0,-15 8 0,0 0 698,10-6-698,1-2 0,0 0 0,2 0-6,0-1 1,0 0 2,-11 8 0,1-1 9,17-10-12,-7 6 1,0-1 5,8-5-360,-17 10 1,0 0 359,11-7 6,1-1-6,0 1 17,0 1 11,0-1-6,0-1 6,1-1-11,0-1-6,-12 6 0,1 0-677,-8 5 1,0 0 667,8-7 1,-1 0-6,-8 7 1,-2 1 782,1-1 0,1-1-777,10-8 0,0 0-3,-7 7 0,-1-1-93,8-5 1,-1-1 94,-10 9 1,-1 1-3,1 0 0,0 0 8,9-7 1,0-1-9,-8 8 0,1-1 3,5-5 0,2-1-1,7-3 1,-1 0-6,-14 10 1,1 0-1,21-14 0,0 1 3,-5 4 0,-7 4 0,-1 0 6,5-5-9,-8 5 0,1-1 3,6-5 3,-15 10 0,1 0 2,9-7 525,-1 1-524,0 1-1,-1 1 1,0 1-6,-1 2 0,-1 2 0,-1 1-6,-3 3 12,1 0-6,-3 2 0,1-1 2663,-2 2-2669,15-9 12,-14 7 265,9-6-237,-12 4 17,-1-1-23,-1 1 1326,-3 2-1332,-7 3 610,-1 2-604,2-3-22,-3 3 0,2-2-1,-4 4-5,0-1 6,0 1-12,0-3 17,-1 0-5,1-1 0,-1-3 5,-1-1 6,2-9-6,-2 3 6,1-6 5,-3-12-16,1 3-542,-2-6 547,1 10-6,0 10 7,-1 0 4,0 1-4,-1 0-1,-1 1 28,-3-8-22,1 6 16,-2-6-3245,0 8 3206,1-3 1,-3-2-251,1-2 256,-1-2 349,1-1-349,-6-9-5,-3 2-7,1 2-4,-3 9-18,-2 10 6,3 6 11,-8 0-11,6 7 11,-2 0 3229,-13 9-3252,6 0-16,-8 10-1843,10 0 1715,0 4-225,0 4-259,-9 17 0,19-21 0,-3 6 0</inkml:trace>
  <inkml:trace contextRef="#ctx0" brushRef="#br0" timeOffset="19757">20953 7539 6389,'4'-4'868,"-1"1"369,-3 3-1186,36-28-12,-25 20 51,28-21-46,-37 28 7,2 0 5,-3 1 818,0 0 2716,1 0-3332,-1 2 22,-1-1 11,0 3 23,0 0-34,0 1-28,-1 1 0,0 0-11,0 1-11,0 0 89,0 2-61,-1 1-34,0 2 28,1 0-51,-1 2 85,0 2 16,1 4 51,1 2-34,0 3-84,0 2-503,1 1 346,-1 2-11,2 1 107,3 15-867,0-10 800,3 11-85,-2-16-1492,0-2 1,1 1 1491,2 6-33,-2-7 0,0-1-147,1-1 158,1-1 0,0-2 0,1-3 190,8 5-168,-4-7 23,5 3 536,-4-10-536,0-2-90,1-1 67,-1-2 1,2-2 22,-1-1-45,1-3 249,0 0-249,0-1-23,-1-2 107,1-1-61,-2-3-1,6-6-89,-6 3 3330,4-4-3414,-10 5-197,0 0-22,-4 0-106,-1 0-224,-1 1-168,-2 0-191,-1 0-94,-1 0-1547,-4-4 1048,-2 3-594,-3-1 2246,2 3 0,3 2 0,2 2 0</inkml:trace>
  <inkml:trace contextRef="#ctx0" brushRef="#br0" timeOffset="20142">20829 8068 8214,'-5'2'756,"1"0"4493,4-2-4790,42-14-1813,-21 5 1544,7-1 1,0 0 146,-2-2-19,1-1 7,1 0-67,1 0 11,-1 0-17,-3 1 352,0 1-318,-2 0-12,-2 1-11,-1 0 51,4-2-146,-7 3-33,2-1 943,-10 3-1039,-1 2 406,-4 0-579,0 1 156,-2 1-196,-2 0-11,1 1-73,-1-1-279,-1 1 66,-1-1-1018,-2 0 486,1 0-280,-2 0-263,2 1-448,1-1 1994,-2 0 0,3 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09:21:43.9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6291 1580 9274,'-6'-26'705,"2"6"-531,4 19 716,0 0-711,0 5 309,0 8-203,0 2 7,1 9-57,0-1-460,1 4 455,-1 4-1547,1 3 1,-1 1 1445,0 9-90,0-8 0,0-1 23,1 1 5,0-1 39,1 9-61,-1-13-11,2 4 16,-3-16 23,0-4 0,1-2-23,-1-5 340,0-2 103,0-4 2938,0-10-3414,0 1 11,1-11-56,-1 1 28,-1-5-17,0-1-11,0-2-486,0-2 475,0-2-51,-1 0-10,0-2-12,0-1 28,-1-1 11,1-2 11,-1 0-827,0 0 889,1 2 67,0 1-2949,0 4 2966,1 5-196,2-8 73,-2 16 284,3-4-256,-1 17 583,0 1-522,2 4 3386,0 3-3302,1 4 128,1 6-189,0 4 39,4 19 6,-2-4-1303,3 12 1230,-3-10-17,0 0-785,-1 1 802,1-2 11,0 0-28,-1-4 0,0 0-28,-1-3 0,0-2 28,0-3 0,-1-3 0,0-6 28,0-2-39,-2-5-17,0-2 1181,0-3-1181,-1-1 951,0-1-856,-1 0-16,1-4 49,-1-2-128,0-5-16,0-5-12,0-2-6,-1-4-50,0-2 6,0-2-23,0-2-478,-1-2 484,0-2-17,-2-2-17,-1-2 0,1-1-734,0-1 891,0 2 45,0 1 11,1 4-296,0 4 212,1 5-28,0 5 39,1 4 377,0 3-428,0 4 787,0 4-775,0 0 413,1 7-240,1 2 124,5 18-212,-1-2-626,3 12 597,-2-3 34,1 1 16,0 3 6,2 0 28,0-2-67,1-1 5,0-3-33,0-2-84,0-1 67,-1-3-193,1-2 142,-1-1-44,0-3-84,-1-1-91,0-1-139,0-3-218,-1-1 290,0-4-772,-1-1-15,0-2-405,0-2-611,-1-1 2140,1-2 0,-4 0 0,-1 0 0</inkml:trace>
  <inkml:trace contextRef="#ctx0" brushRef="#br0" timeOffset="477">6907 1739 10887,'-26'20'212,"1"1"1,-16 13-101,34-19-28,1-1 707,1 1-797,2 5 245,1-4-295,1 2 141,1-7-185,1-2 296,3 1-280,0-5-34,7-1 84,-4-3 18,2-2 21,-2-2-5,0-3 17,-1-3-34,0-2 28,-1-3-5,1 1 11,-1-2 5,0 1-5,0 0 0,-1 0-12,1 2 29,-3 0-17,1 2 16,-1 2-5,0 1 6,-1 3-12,0 1-22,-1 1 73,1 1 6,-1 7 5,0-1-28,0 7-28,0-1-12,0 2-4,0 0-29,0 0-56,0 1-50,0-1-34,1-1-33,2 0-74,1-1-39,1-1-55,2-1-23,0-3-72,1-1-68,1-2-56,2-2-11,0-1 5,1-3 17,2-1 29,-2-3-62,0-2 599,4-4 0,-9 6 0,2-2 0</inkml:trace>
  <inkml:trace contextRef="#ctx0" brushRef="#br0" timeOffset="927">7100 1782 8237,'-28'15'211,"-1"0"0,0 3 0,7 0 1354,15-4-1582,-2 7 588,7-9-616,1 0 298,1-1-399,1 3 1045,2-4-999,1 0-12,3-5 11,0-2 17,1-1-11,5-1 61,-2-3 6,3-1 11,-5-2 0,-2-2 6,0 0-11,1-6 16,-3 2-5,1-5-11,-3 6-1,0-2 1,-1 2-1,-1 0-10,-1 1 16,0-1 0,0 1 45,-2-7 11,0 8 12,-1-5-29,2 10-39,0 1-95,1 1 191,0 6 10,0 0 1,1 6 16,0 1 12,1 2 44,0 3 281,1 14-191,0-6 17,2 11-39,-2-8-370,1-2 375,0 1 6,0-1-39,1-1-29,0 0 12,-1-2-51,-1 0 29,0-3 10,-2-1-10,-1-1 22,-1-2-45,-3-1-79,-3-1-106,-2 0-39,-2 0-72,-2-2-63,0-1-828,-11 2 353,10-7-192,-8 0 180,14-6-2470,0-7 3176,2 1 0,2-1 0,3 4 0</inkml:trace>
  <inkml:trace contextRef="#ctx0" brushRef="#br0" timeOffset="1555">7240 1882 11105,'16'26'70,"0"-1"0,11 18-20,-25-35 17,1 1-44,-2-2 33,1 1-34,-1-4 6,0-1 420,-1-2-453,0-7-18,0 0 12,0-6-23,0 3-5,0-2-17,0-1 23,1-1-12,0-1 0,0 0 17,2-1-39,1-4 50,-1 5-11,0-2-22,0 9 5,0 0 0,1 2-28,-1 1 23,1 1-6,-1 1 0,1 1 11,0 0 45,-1 1 6,1 1 10,-1 2 12,-1 1-16,1 8-1,-1-3 0,1 5-33,-1-2 27,0 1-10,1 0-12,-1-1 22,2 0-27,1-1 0,-1-2-12,3-1 23,-2-2-118,7 2 17,-5-5-39,5 1-34,-5-6 0,-1 0-5,1-3 44,-1-3 29,0-2 21,0 0 29,0-2 34,-1 1 16,-2-1 0,1 1 17,-2 0 0,1 1 6,-1 2-1,0-1 6,0 3 17,-1-1-5,0 2 5,0 2 45,-1 1-1,0 2-55,0 3-6,0 1-11,0 4-5,-1 0-23,1 1-101,2 7 28,0-4-50,2 4-79,-1-4-118,2-2-251,0-1 599,3-3 0,-4-3 0,1 0 0</inkml:trace>
  <inkml:trace contextRef="#ctx0" brushRef="#br0" timeOffset="1750">7505 1603 7330,'-6'39'0,"1"-7"0</inkml:trace>
  <inkml:trace contextRef="#ctx0" brushRef="#br0" timeOffset="2029">7567 1418 7844,'3'49'138,"0"0"0,0-3 0,0-5-14,0-4-52,1 1-32,1 0-46,0 0-22,1 1-28,0 0-146,3 15 57,-1-16 10,2 8-5,-1-21 1202,-1-3-1241,0-6 473,0-1-720,-2-3-224,0-3-164,-2-2 814,-1-3 0,-2-2 0,0-1 0</inkml:trace>
  <inkml:trace contextRef="#ctx0" brushRef="#br0" timeOffset="2563">7558 1835 7666,'0'-6'313,"1"2"466,-1 4-533,48 4-105,-32-5-1,38 1 112,-40-8-140,-4 1 0,2-1 0,-5 2-6,0 2 6,-1 0-22,-1 1-6,0 0-34,-2 1 34,0 1-45,-2 1 6,1-1 291,-1 5-190,-1-1-12,0 4-39,0 0-33,0 1-23,0 1 40,0 8-68,-1-3-34,2 13 23,-1-10-11,1 5-6,1-9-33,4 2 16,-1-5 12,2 1 50,1-7 22,-1-2 6,2-3 0,-4-2-11,1-3 6,2-8-35,-2 2-4,1-6-7,-2 3-10,-1 0-40,-1 1 34,1 0 5,-1 1 6,0 0 0,1-2-6,-1 4 12,0-3 5,-2 7-39,1 1-17,0 2-5,-1 2 44,0 1 51,0 3-17,0 2 0,0 3-11,-1 2-6,1 1-33,1 6-6,-1-2 0,2 4 5,0-5-49,1 1-18,0 0-16,1-1-18,0-1 7,1-2-57,0-1-117,2-2-179,-1 0-253,2-3-459,1-1-1019,-1-1 2201,0-1 0,-5-1 0,-1 0 0</inkml:trace>
  <inkml:trace contextRef="#ctx0" brushRef="#br0" timeOffset="3266">8116 1783 11161,'-36'35'319,"6"-5"-302,26-17-17,1 2-51,0 6 35,2-5-29,0 5-6,1-8-21,3-1 16,2-1 0,1-2 28,2-1 11,0-2 34,2-3 27,0-1 18,0-3 84,5-6-79,-5 1-6,4-8 1,-5 2 72,1-8-83,-3 2-34,1-15-34,-6 13-6,0-7-10,-2 8-23,0 0 0,0-2-6,-1 0 6,-2-3 23,0 0-335,-2-2 379,1-1 39,0 2 101,0-7-44,1 10-34,0-1-1,2 13-38,0 4-34,0 3 56,0 1 22,0 8 29,-1 2 322,0 6-338,1 2-13,-1 2-11,1 2 12,-1 3-7,1 1-16,1 2 135,0 29-135,1-20-37,2 7 1,2-1-31,2-7-220,5 18 214,-3-30 34,5 4 0,-3-10 33,5 2-16,-4-10 33,0-2-5,0-2-6,1-2-17,-1-2 236,0-1-241,10-9-23,-7 2 23,7-6-23,-11 4 23,-2 0 5,0 0 17,-1 0-17,0-1-5,-1-1-1,-2 0 141,3-14-101,-4 9 11,1-8 5,-5 12-16,0 2 11,-1 1 28,-4 0-112,1 4 0,-3 1-39,3 4-12,-2 1 40,1 2 0,-1 3-28,1 2 28,0 2-12,1 3-27,1 0 16,1 2-11,0 1 45,1 0 0,1 0 0,3 4-11,1-4 22,3 1 90,6-1 0,-2-5-28,5 1 16,-3-5-55,2-1 16,1-1-50,1-2-22,0-1-6,-1-1-6,-1 0-66,-1 0-63,-2 0-100,-2 0-135,-1 0-195,-2-1-433,-1 0-581,-1-1 1607,-1 0 0,-2 0 0,-1 1 0</inkml:trace>
  <inkml:trace contextRef="#ctx0" brushRef="#br0" timeOffset="3784">9163 1461 9353,'5'42'297,"1"0"0,0 8 0,0-3-146,-1 0-129,-2-15 1,0 0 16,2 9-22,-1 0-79,1-4 834,0-2-951,2 7 11,-1-13-57,1 3-66,-3-16 453,-1-4-531,0-4 156,-1-3-392,0-3-176,-2-2 25,1-5 19,-1-2 737,-1-4 0,1 5 0,0 2 0</inkml:trace>
  <inkml:trace contextRef="#ctx0" brushRef="#br0" timeOffset="4018">9147 1497 7414,'0'-5'498,"0"2"852,0 3-1159,50-27-12,-32 25 20,13-8 0,-2 6-3,-17 20-6,1 7-5,-6-5-12,-1 3-27,-3-1-23,-1 2-22,-1 0-39,-4 0-1,-1-2-38,-4 1-18,-2-3-10,-1 1-40,-2-1-34,0-2-38,-2 0-46,0-1-346,-4 3-550,4-3 163,1-3-465,7-5 513,5-6 0,1 0 0,1-1 0</inkml:trace>
  <inkml:trace contextRef="#ctx0" brushRef="#br0" timeOffset="4281">9397 1277 10773,'2'38'273,"-1"0"0,1 1 1,1 14-1,-1-6-122,1-10 0,-1 1-579,0 0 506,1 0 305,-1-2-355,2 0-50,0-2-141,1 11-117,2-2-337,0-2 371,1-9-323,2-13 54,-2-6 94,3-1-817,-2-8 1238,1-3 0,-5 0 0,0-1 0</inkml:trace>
  <inkml:trace contextRef="#ctx0" brushRef="#br0" timeOffset="4608">9625 1724 9649,'2'35'215,"-1"1"1,3 20-48,2-52 34,2-2 240,3-1-67,2-7-240,-1 1 10,-1-5 34,-5 1 96,-1-4-186,-2 2-89,-1-8-78,-2 7-6,-4-3-34,-5 1 118,0 5-190,-15-10-107,10 11 96,-6-4-46,12 10-72,4 1-549,1 0-1160,2 0 1255,5 1 773,1-1 0,0 1 0,-2 0 0</inkml:trace>
  <inkml:trace contextRef="#ctx0" brushRef="#br0" timeOffset="4844">9752 1473 6540,'1'-5'1523,"-1"2"1284,0 3-2533,9 8-61,-6 6-51,7 12 23,-7 4-28,-2 3-56,3 3-829,0 0 750,0 1-22,2 0-22,1 1-40,1-1-56,0-2-27,0-1-34,1-2 39,-2-5-12,1-2-212,2 2-576,-2-7-41,0-2-643,-4-10 1624,-2-5 0,-1-3 0,-1 0 0</inkml:trace>
  <inkml:trace contextRef="#ctx0" brushRef="#br0" timeOffset="5050">9687 1663 7146,'40'8'17,"-1"0"0,-6-2 0,-4 0-45,-7-2 909,-9-1-971,-2-1 281,0 1-1927,3 3 1779,-7-3 1,3 1-1,-9-3 1</inkml:trace>
  <inkml:trace contextRef="#ctx0" brushRef="#br0" timeOffset="5950">6772 2325 9733,'44'4'627,"-5"-1"-442,-22-3 11,0 0-34,2 0-16,1 0-1,4 0-27,2 0-23,4 0-1164,3 0 1165,4 0-52,5 0-4,4 1-1517,3 0 1505,4 0-3,-25 0 1,1-1 7,1 0 1,0 1 5,3-1 0,0 0-11,2-1 0,0 0 0,2 0 0,0-1-3,1 0 1,0 0 2,1 0 0,1-1 2,-1 0 1,2 0 34,-3 1 1,2-2 0,1 1 8,3-1 1,0 1 0,0-1-744,1 0 0,-1 0 0,0-1 711,-1 1 1,-1 0 0,-1 0 30,3 0 0,0-1-565,-3 0 1,3 0 0,-3-1 597,7 1 1,0-2-296,-7 2 0,1 0 0,-3-1 279,3 0 0,-3 1-295,-1-1 1,1 1 282,-2-1 1,-1 0 2,-1 2 0,-1-1 341,-1 0 1,0 0-356,-2 1 0,-2-1 73,28-3 17,-6 0 11,-5 1 6,-4 0-34,-4 0 0,-5 0 1502,-3 2-1256,7-3-257,-18 4 1660,3-1-1520,-18 4 3124,-3 1-3466,-6 0 1282,1 0-1354,-4 0-180,0-1 95,3 1-89,-2 0-101,4 0-62,1 0-84,0 0-44,0 0-908,1 0 74,0-2 1,0 2 0</inkml:trace>
  <inkml:trace contextRef="#ctx0" brushRef="#br1" timeOffset="71961">3530 2612 9296,'2'-3'230,"1"-1"-90,-3 5-90,1 1 12,0 0-12,0 2-5,-1-1-6,1-1 17,-1 3-34,0-1 6,1 2-11,-1-1 0,0 0-6,0 0-5,0 1-1,0-1 1,0 2 5,0 0 6,1 0 0,-1 3 0,2-1-6,-1 2 0,1-2 0,0 0 0,1-1 6,-1 1 6,2 4-18,-1-1 6,0 3-5,0-4 0,-1 0 10,1-1-16,-1 1 6,4 9-6,-3-7 0,4 8 0,-3-10 0,0 1-6,1 0 6,-2 1-5,0-1-6,2 8 44,-1-3 96,1 7 73,-2-2 38,-1 3 46,2 11-269,-2-9-28,2 4 11,-2-13 11,1 0-6,1 0 57,-1 3 44,1 2 1,0 3-29,-1 2-383,-1 1 338,0 0 12,1 0 0,-1-1 22,1 3-22,-1-2-12,2 1 40,-1 0-28,1 0 0,0 1 11,0 0 19,0-1 1,0 2-9,2 8-33,-1 0 0,0 0 28,0-1 5,1 14-920,-1-17 931,-1 2-22,1 0 17,-2 1-17,1 0 6,0 1-12,0 1 1,1 0 16,-1 2-39,-1-1 0,1 1 5,1-2-10,-2 2-6,2-1 11,-1 0-12,1 1-16,1-1 28,-1 0-8,0-12 0,-1 1-4,2 15-16,-1-15 0,0 0 28,0 11 0,3 3-16,-2 0 10,0 1-22,1 0 22,-1 1 1,0-1-6,0 0 5,0 1 45,0-1-1048,-1 2 1087,0-2-50,0 2-22,0-1-18,1 0-32,-2 0 55,0 0-6,1 1 1,-1 0-23,0 1-2608,0 1 2641,-2 0-10,1 0-427,-1 1 444,0-1 10,-1 2 12,0 0-283,-1 0 260,1 1-38,0-1 16,-1 1-6,0-1-11,1 1 28,0 0-16,0-1 5,1 1 22,0-2-16,-1 0 27,1 0 1,-1-1-23,1 1-1077,0-1 1055,0 0 11,1 0 1388,-1 0-1405,0 1 34,0 0-198,-1 0 181,1 1 28,-1 2 0,0-1 11,0 0-34,-1 0-5,2-1-16,-2 1 32,1-1-32,0 0 4,1 0-16,-1-1-16,1 0 60,0 0-32,-1 0 16,1 0-28,-1 1 28,1 0-12,-1 0 12,-1-14 0,0 0-14,1-9 1,-1 0 13,0 9 0,0 0 62,-1 16 22,0 0-79,-1 0-33,-2-1-33,1 1 33,-1-2-17,1 2 34,-1-1-17,1 1-34,-1-1 51,1-1-17,-1 0 34,1 0-1,0 0-16,0 0-997,0-1 1013,2 0-16,-1 1 1304,1-1-1321,-1 1 0,1-1-425,0 1 425,0-1 0,1 1-17,-1-2 0,1 0 51,1 0 87,-1-2-104,0 0-17,1 0 34,0 0-51,2-1 51,-1 0 16,1 0 1488,0-1-1504,-1 1 16,1-1-67,-1 2 96,0 0-79,0 0-252,-1 0 269,0 0-17,0 0-17,0-1 34,-1 1-34,0-1 17,1 0 17,0-1 16,0 1-16,0 0 0,-1-1 0,1 2-17,-1-1 11,1 1 6,-1 0 0,0-1-1,0 1-32,1-1 16,-1 0 0,0-1-9,0-13 1,0 0-9,0 17 17,0-17 0,1-1 34,-1 13-34,0 1 16,0-14 1,0 1 17,-1 18-34,1-18 0,0 0 95,-1 12-61,2 0-1294,-2 0 1271,1 0-73,-1 0-122,1 0 200,0-2 29,0 1-28,-1-1 16,0-11 1,0 0-34,-1 17 17,1-16 0,-1-1 5,1 13 29,-2 0 13,2-13 0,-1 1-316,-1 18 260,1-18 1,0-1 25,0 14-34,-1 1 176,1-2-160,0-13 1,1 1-34,-1 16 53,1-18 1,0 0 53,-1 13 16,1-13 1,0 0-18,-2 18-53,2-17 1,0 0 19,-1 12 39,-1 1-56,1 0 40,-1 0 1307,1 1-1347,-2 0 0,2 2-16,-2-2-6,1 0-17,0-2 39,1 1-20,0-13 1,1 0 25,-2 18-17,2-18 0,-1 0 2,0 1 1,1-1 9,-2 18-80,2-18 1,-1 1 95,-1 11-33,0 1-7,0 0 68,1 0-106,-2-1 5,1 2 34,0-3 5,0-1-5,1-1-17,0-1-78,0-1-1,1 0 40,1 15 56,-1-11-34,1 11 34,-1-16 45,1 17 874,-1-13-908,1-5 0,-1-1-5,0 8 24,0-6 1,0 1-68,0-7 1,0 0 38,0 9 1,-1 0 2,1-8 1,0-2-15,-1 0 1,1-3-414,0 14 444,0-1-22,0 0 408,0-1-318,0 0-85,0-1-22,0 18-23,0-27 1,-1 1 22,2 0 0,-1 0 22,-1-1 1,1-2-68,-1 13 67,1-12 1,-1 0-23,1 14 39,-2 13 465,1-17-391,0 0-96,1 0 72,-2 1-2228,0 15 2223,0-12-84,-1 12 754,1-18-777,1 0-66,0 0-108,0-1 158,1 0-6,-2 18-1574,1-13 1642,0 12-1,2-1-225,-1-19 0,0 2 226,1 21 773,0-25 0,-1 0-777,1-1 1,1 0-81,-1 19-582,0-18 1,0-1 558,0 10-39,0-13 2031,0-1-1908,0-1 39,1 0 23,-1-1-62,1 0 1247,-1-1-1315,1 10 29,0-8-67,1 6 67,-1-8 16,1-2-156,1 11 61,-1-8 18,0 8 178,0-11 2681,-1 1-2737,0 8 23,0-7-5,0 15-3336,0-15 3296,-1 5 55,0-9-117,1 0 1,-1 0-57,0 0 17,0-1 23,0 0 576,1 4-223,0-1-231,-1-2-167,0-2 224,0-5 56,0 1 235,0 1-565,0 1 3526,1 1-3595,-2 14-3183,1-10 3246,-1 9-78,0-13 436,0-2-297,-1 0 1,1-1 94,0 0-419,0 0 565,0-2-39,0 2-67,1-2 201,0 0 3275,0 4-3314,0-4-162,0 3-151,0-5-29,0-1-117,0 0 168,0 3 79,1-3-40,-1 2-123,0-3 285,0-1 35,0 2-354,0-2 280,0 1 113,0-3-146,1-1 543,-1 0-779,1 0-50,-1 0 219,1-1 50,-1 0 34,1 0-2510,-1-1 1748,1-5-1535,0 0 1221,-1-3-22,0 0-157,0 3 1221,0-2 0,0 4 0,0-1 0</inkml:trace>
  <inkml:trace contextRef="#ctx0" brushRef="#br1" timeOffset="93960">3287 5352 5935,'-8'0'465,"2"1"-213,6-1 2280,0 0-2454,2 1 6,0-1-11,2 1-22,-1-1-1,0 0-16,1 0-6,0 0 0,0 0-6,1 0-11,0 0 6,0 0 5,1 0 1,1 0 16,-1 1 6,5-1-23,-3 0 1,3 0-7,-4 0 7,1 0-18,-1 1 29,1-1-23,0 1 6,1 0-6,-1 0-11,1 0 11,0 0-5,1 1 0,-1-2-1,1 1 6,4 0 1,-4 0 4,4 0-10,-5 0 5,0-1-5,0 0 5,0 0 0,1 0-11,-1 1 6,0-1-6,0 1 0,1-1 5,-1 0-5,6 0 6,-4 0 5,5 0-5,-5 0 39,1 0-29,1 0 7,-2 0 5,2-1 0,0 1 11,1-1 6,1 1 0,0 0-17,1 0 16,2 0 1,0 0 11,1 0 11,2 0-5,1 0-6,1 0-6,1 0 6,2 0-5,-1 0-424,1 0 429,0 0 22,0 0 1,1 0-7,1-1-4,1 0-24,0 0 18,1 0 61,13 1-61,-9 0-17,9 0 11,-14 0 0,1 1-12,-1-1 7,0 2-29,1-1 1,-1 1 5,2-2 8,-2 1 0,0 0-8,9 0-320,-9 0 1,-1 0 308,2 0 11,-1-1 0,0 1 0,0-1 11,0 2 1,0-2-1,-2 2-6,1-1-26,-2 1 406,1 0-396,12 0-11,-9 1-6,10-1 17,-13 1-12,1-1 6,0 0-5,0 0 16,0 1-10,0 0-1,-2-1 6,0 0-17,-1 0 0,-1 0 0,0 0 11,0 1-6,10 0 12,-8 0 626,9 0-632,-12-1 12,13 0-18,-9 0 23,8 0-16,-11 0 4,1-1 12,-1 0-5,0-1-6,1 1-12,0-1 1,-1 1-12,0 0 6,-2 0 0,2 1 6,9 1-6,-7-1 0,7 1 11,-9-1 6,-1 0-12,1-1 12,-1 0 0,1 1-17,0-2 0,1 1-216,1-1 205,-1 0 9,13 0 2,-10 0 0,10 0 0,-13 0-302,2 0 302,-2 0 11,14 0-22,-10 0 22,9 0 17,0 0-22,-7 0-12,10 0 12,-12 0-12,1 0 6,1 0 0,-2-1 0,1 1-39,0-1 39,0 0 0,1 0-548,1 1 588,0-1-7,1 0-16,-1 0 53,0 1-54,1-1-16,0 1 0,1-1-11,1 1 22,15-1-2084,-10 2 2073,12-2-51,-15 0-777,17-1 833,-12 1 23,12-1-28,-15 1 0,0 0 394,1-1-380,-3 1 0,2-1-20,11-1-431,-11 1 0,-1 0 426,3 0 22,0-1 1414,0 1-1425,0 1 8,-12 0 1,1 1-9,15-2 0,-15 2 0,-1-1-28,12 0-584,-1 0 584,0 0 56,0 0-28,-1 0 11,0 1 1,0 0-150,-1-1 138,-1 1 6,1-1-12,-1 1-33,1 0 56,1 0 725,-1 0-742,14-1-611,-11 1 611,10 0-6,-16-1 1794,-1 1-1799,0-1-1,0 1 24,-2-1 16,1 1-17,-1-1-6,-1 1-10,-1 0-62,12 0-569,-10 0 647,10 0 6,-12 0 329,-1 0-346,0 1 0,0 0 22,10 0-22,-8 1 1095,8-1-1107,-7 0 1,-1 0 11,5 0 0,-5 1 0,-1-1 12,-3-1 68,-2 1-119,2-1 50,-1 0-11,1 0 957,-1 0-884,1 1-73,-1-1-303,1 1 292,1-1-6,2 0 17,0 0 0,1 0 12,0 0-40,0 0 28,0-1 5,2 0-10,-2 0 5,17 0 16,3-1 1,-1 1-956,-2-1 939,-16 1-5,1 1 33,0-1-23,0 1 18,0-1-23,0 0-39,0-1 39,1 1-560,0 0 560,0 0 0,14-1-11,-11 0 22,11-1-11,-14 1-11,0 0-1276,-1 0 0,0 0 1304,9-1-12,-8 1 1,-2 0 601,2 0-646,1 0-77,0 0 105,1 0 22,0 0-50,0-1 39,1 1 0,-2 0 0,2 0 8,-4 1 1,1 0 13,10-1-525,-10 1 0,0 0 531,2 0-28,1 1 1994,-1-2-1994,0 2-418,1-1 429,-1 0-11,-1 0-55,1 0 55,0 1 0,0-1 0,0 0 45,-1 0-34,1 1-11,0-2 6,-1 1 1243,0 0-1238,1-1-11,0 0 81,-1 1-103,-1-1 16,-1 1 34,14 0-50,-11 1 22,10-1 0,-15 1 0,-1-1 0,1 1 510,-1 0-510,0-1-2329,13 2 2329,-11-1 0,9 0 133,-15 0-122,24-2-11,-8 0 6,9 0-6,-14 0 449,-13 0-465,20-1 16,-17 1-218,15 0 218,-21 1 0,0 0 3263,-1 1-3280,0-1 28,-1 1-11,1 0 0,-1 0-11,27-1 11,-20 1 0,20-1 0,-28 0 0,0 1 11,0-1 398,-1 0-409,-1 0 16,1 1 12,0-1-16,0 0-12,-1 0-56,8 1 56,-6-2 5,4 2 6,-7-1 1,0 1-24,0-1 12,5 1 12,-6-1-7,6 0-5,-8 0-5,2 1 33,6-1-28,-5 0 0,6 0-40,-6 0 40,0 0 0,0 0 0,0 1 0,-1-2 0,0 2 0,-2-1 12,0 0 16,0 0-28,-1 0 0,1 1 0,0-1 0,0 1 0,1-1 0,0 1 0,1-1 16,-1 1-27,1-1 22,-2 0-11,0 0-28,-1 1 40,0-2-12,-1 1 0,0 0 33,1 0-33,-2 0 0,0 0 0,0 0 0,0 0 0,0 0 0,1 0 11,1 0-22,-1 0 11,5-1 0,-3 2-17,2-1 17,-5 1 12,-1-1-24,0 0 1,-2 1 11,1 0-5,-1-1 49,2 1-44,-3 0 12,2 0-12,-2 0-23,0 0 23,0 0 11,0-1 1,0 1-12,0-1 5,-2 1 18,0 0-23,0-1 5,0 0 6,-1 0-11,1 0 17,-2 1-6,1-1-33,-1 1 33,1 0-28,-1 0 1,0 0 4,1 0 1,-1 0 22,1-1-11,-1 1 12,1-1-12,0 0 0,1 0-12,0 0 12,1 1 0,2-1 0,0 1 0,1-2 0,1 2 28,5-1-28,-4 0 0,5 0-11,-5 0 11,4 1 11,-2-1-22,4 0 11,-4 1 0,2-1 0,1 1 11,1-1-22,1 0 6,1 0 5,0 0-12,1 0 1,-1 1 22,2-1 1,-2 1 4,1-1-10,0 0-6,0 1 0,1-1-6,0 1 23,11-1-6,3 0-22,1 0-220,-3 1 231,-9 0 11,-1 0-5,1 0-6,-3 0 11,1 0-22,-3 0 33,1 0-22,-1 0 6,1 0 5,0 1 0,1-1 0,1 1 12,2-1-12,-1 0-11,1 1 0,-2-1 0,-1 0 22,0 0-22,4 0 17,-6 0 209,3 0-209,-7 1-17,-2 0 11,0 0-11,-3 0 0,0 0 0,-3 0-11,0 0-1,-3-1 24,0 1 268,-1 0-292,-5-1-10,3 0 5,-3 0-28,3 0-800,1 0 301,-3 0-229,2-2-151,-2 1-1451,-1-2 102,2 2 2273,-2-1 0,3 1 0,0 1 0</inkml:trace>
  <inkml:trace contextRef="#ctx0" brushRef="#br1" timeOffset="116102">15235 5092 7375,'-2'-10'722,"0"2"-437,2 8 920,0 0-1042,2 3 33,-1-2-17,2 3 11,-1-2-22,1 1-5,-1-1-7,1 2-10,1-2-6,-1 2-11,1-2 0,0 2-17,0-1 16,1 1-4,1 0-18,0 1 118,6 3-118,-2-1-5,4 3-44,-3-3-12,2 0 5,5 3-39,-3-3 6,3 2 0,-5-5 0,-1 1 22,4-1-39,-5 0 5,1-2 7,-5 0 10,-2-1-5,-2-1 0,-1 1 67,-1 0 5,0 0 18,-1 1 161,-3 2-72,-5 2-140,-3 0 0,-3 2-28,3-3 17,-2 0-11,0 0 5,0 1-5,0-1-1,0 1 1,0 0-23,2 0-11,0 1-11,1-1 11,1 1-23,1 0 12,1 0 0,1-1-11,1 1-1,1-2-27,1 0-6,0-1-6,2-2-251,1-1-191,3 0 111,0-1-150,4-1-1193,3-3 335,-1 1 1401,5-4 0,-9 5 0,1 0 0</inkml:trace>
  <inkml:trace contextRef="#ctx0" brushRef="#br1" timeOffset="116692">15337 5574 10948,'-22'19'526,"3"-1"-414,16 0-22,-1 2-17,0 1-28,1 3-12,-1 0-10,-1 11-46,-1-1-890,2 0 863,1-6 247,2-11-416,1 4 206,1-7-172,2 2-39,1-8-84,2-1-150,4-3-90,-1-2-36,4-2-4,-3-3-67,0-2-73,0-2 728,0-3 0,-5 5 0,-1 1 0</inkml:trace>
  <inkml:trace contextRef="#ctx0" brushRef="#br1" timeOffset="117246">15460 5755 8769,'-8'33'146,"0"0"0,-4 20-68,14-45 1,2-1 5,1-1 11,3-1 112,3-1 34,3-2-112,1-1-12,-2-4 18,-4 0-12,-1-3 6,0 0 5,-1 0 6,-2 0-11,-1-1-12,-1 1-16,-1-1-11,-2 0-23,0 0-28,-2 0-11,-1 1-17,-3-1-11,-5-1 0,2 0-22,-3 0 22,2 3-78,-3-2-6,5 2-247,-3-1 68,8 4 17,1 1-382,1 1 203,8 1 150,-2-1-28,7 1 6,-4-1 34,2 0 28,1 0 28,1 0-51,5-3 225,-3 1 61,5-2 44,-5-1 24,-1 2 10,0-2 17,0 1 129,3-1-45,-3 0-134,0 1-17,-4 2 6,-5 1 11,-2 1 27,-1 2 12,0 0 0,-1 3-22,-1-1 68,-2 5-102,-1-2-6,-3 2-5,2-1-17,-1 0 11,0 0-11,0 1 6,-2 4-23,2-2-22,-1 3 5,3-5-16,0 0-12,2-1-5,0 0-6,1-1-22,1-1-17,1-2-12,0 0-33,2-2-45,2-1-72,-1 0-84,2-2-102,0-1-60,0-3-35,1-1 35,0-1 60,0-2 432,0 0 0,-4 3 0,0 2 0</inkml:trace>
  <inkml:trace contextRef="#ctx0" brushRef="#br1" timeOffset="117442">15742 5755 7352,'8'41'171,"1"0"1,0-3 0,-3-5-37,-4-13-1,0 2 829,0-1-828,0-1 285,-1-1-308,0-1 121,-1 0-171,-1-2 461,-2-1-489,-1-2-34,-3-2-40,-1-2-88,-2-2-141,0-1-151,-1-1-258,-2-1-504,2-1 1182,-1-2 0,5 0 0,2-1 0</inkml:trace>
  <inkml:trace contextRef="#ctx0" brushRef="#br1" timeOffset="117799">16008 5651 8349,'4'-4'481,"-2"0"2550,-2 4-2718,-38 46-1881,26-27 1593,-9 9 1,1 0 8,16-9 508,1-1-525,1 0 229,1-2-268,1 0-17,1-1-7,2-2 775,6 2-846,0-5-74,5 2-111,-2-7-84,2-1-130,-1-2-184,1-2-224,0-1-611,-1-1 1535,-2-2 0,-4 2 0,-2 1 0</inkml:trace>
  <inkml:trace contextRef="#ctx0" brushRef="#br1" timeOffset="118330">16191 5697 5263,'-11'40'17,"0"0"0,1-3 0,3-8 2024,6-18-2041,1-1 828,1-2-822,1-1 454,2-3-443,0 0 1520,1-3-1520,1 0-11,0-2 5,0-2-6,1-2 7,-1-2 10,0-1 6,3-6 0,1-2-17,-1 0 12,1-3 33,-1 3-34,-1 3 0,1 1 1,-5 7-12,-1 2 0,1-1-22,-3 3 39,1-1 11,-2 7 6,0 2-17,0 4-11,0 1 5,-1-3-5,1 2 0,0 5-6,1-3-11,2 4 6,0-7-1,2 0 12,0-2 22,0-1 28,1-2 129,3-1-72,-2-3 83,5-4-101,-5-1 1,2-5-7,-4 2-21,0-2 22,-1-4-85,-2 1-16,0-1-22,-2 3-230,-4-9 90,0 7-40,-2-6-44,1 9-46,1 1-100,0-1-173,1 0-1838,0-4 2403,1 4 0,1 0 0,1 6 0</inkml:trace>
  <inkml:trace contextRef="#ctx0" brushRef="#br1" timeOffset="118593">16463 5504 8623,'6'5'841,"-1"-1"-455,-5-4 947,0 0-588,22 77-487,-14-48-693,4 17 1,0-1 664,-8-21 258,1 2-343,-2-2-94,1 10-130,-3-9-106,1 6-521,-5-3 34,-1-8-3204,-8 9 3876,4-17 0,-1 0 0,6-8 0</inkml:trace>
  <inkml:trace contextRef="#ctx0" brushRef="#br1" timeOffset="121857">5074 5293 6350,'1'-3'633,"0"0"1130,-1 3-1567,5 1 12,-2 2-23,4 3-22,-5 1-23,1 2-17,-1 0-22,1 2-17,-1 0-12,1 2-21,-1-1-1,0 0-11,-1 0-5,1-1-12,0 0-5,-1-1-6,1 1 1,-1-2-7,0 0 1,0-2-12,1 0-33,-1 1 0,0-4-23,0 2-22,-1-4-33,0 0-74,0 1-78,0-2-196,0 1-274,0-1-695,0 2 1434,0-2 0,0 0 0,0 0 0</inkml:trace>
  <inkml:trace contextRef="#ctx0" brushRef="#br1" timeOffset="123974">4225 5755 6115,'1'-8'509,"-1"2"-307,0 6 1522,0 0-1584,-4-21-5,3 15-6,-4-17 11,5 21 6,0-1 39,0 0-96,0 2 63,2 4 60,1 8-122,1 2-17,0 6 89,2 15-111,-3-12-18,2 14-5,-2-18 0,0-1 0,0 0-17,0 0 23,3 5-34,-2-5 0,2 3-17,-1-8 0,-1-1-5,0-2-6,1-2-6,0-1 6,1-3-16,-1-1 4,1-1-16,0-1-117,2-6-62,1-3 111,0-4 1,-1 0 11,-4 4 11,1-1 23,-1 1 5,0-1 12,-1 1 9,0-1 2,2-3 39,-1 3 16,1-2 1,-3 5 0,1 2-1,0 2 6,-1 1 1,0 1 4,0 1 8,-1 0 9,0 0 51,0 4-33,0 0 44,0 9-39,1-4 5,-1 5-10,1-4 16,2 6-45,0-4 1,2 4-12,1-4 0,0-2-5,1 0-1,0-2 40,6 0-11,-3-2 33,2-2 84,0-3-67,-3-2-11,1-2-6,-3-1 0,-3-3-11,2 0 6,-2-1 50,0-4-78,-2 3-1,-1-3-10,-1 4-12,-2 1-11,-2 1-11,-1-1-1,-2 2-10,0 0 0,-1 0 5,0 0-6,0 1 7,0 0-1,1 1-6,0 0 1,1 1-23,1 1-28,0 0-33,1 1 0,1 0-320,1 0 342,6 2 6,-1-2-57,9 2 96,-5-3 5,6-1 12,-4-1-3387,2-1 3404,0 1-1,1-1 6,0 0 0,-1 0 6,-1 0 10,0 0-4,-2-1 3391,1 1-3386,-2 0-12,0 0 6,-1 1-5,-2 0 5,0 1-5,-2 1-1,0 0 208,-2 1-185,-2 4-5,-1-1-12,-3 4 0,1-1 0,0 0-5,-2 4-6,3-2-6,-2 3 1,3-2-12,0 0 6,-1 0-1,1 0-4,1 0-7,-1 0 6,1-2-16,0 2-40,0 0 28,1-2 12,1 1-18,0-4 6,2-1-16,0-2-12,2 1-1,0-2 7,0 0 6,1-3 5,1 1-62,1-6 68,-1 2 22,1-2 11,-2 2 11,-1-1 6,0 0 0,-2-1 6,2 1-6,-2-1 0,1 1 5,-1 1 1,0-1 0,-1 1-1,1 1 6,-1 0 12,-1 0 5,0 2 0,0 0 0,0 2 129,0 0-101,1 2 0,0 2-5,1 3-12,-1 1-11,2 2 34,1 5-18,0-2 7,1 5 5,-2-5 0,0 1-11,0 0 89,0 7-56,-1-6 34,0 5 202,-3 5-230,-2-8-17,-1 7 0,-8-5-72,2-4 10,-5 4-38,-3-2-18,3-5-10,-3 2-29,5-6-39,2-3-414,0-1-57,3-2-1444,1-3 2044,4 0 0,1 0 0,1 1 0</inkml:trace>
  <inkml:trace contextRef="#ctx0" brushRef="#br1" timeOffset="124310">4919 5691 8798,'-9'47'72,"0"0"1,1-10 0,2-4-56,5 1-11,2-11-6,1-7 378,1 3-389,1-8-11,0-2-29,1-2-27,1-1-17,0-1-57,2-2 54,0-1-278,1-2-1568,2-1 1944,-3 0 0,-1 0 0,-4 0 0</inkml:trace>
  <inkml:trace contextRef="#ctx0" brushRef="#br1" timeOffset="124696">5057 5794 7089,'7'0'493,"-1"0"-286,-6 0 857,0 0-1008,0 55-11,2-39-29,-1 15 1,2-3 18,2-23-7,0 0-6,2-1 28,2 0-16,-1-3 5,2 0 0,-3-1 1,-1-2 49,4-4-38,-3 0 72,4-7-56,-7 5 45,1-7-50,-3 6 94,-3-14-144,-2 13-7,-4-11-10,1 13-1,-2-1-5,1 4 5,0 0-5,0 2-6,-1 0-5,1 1-17,1 2-1,0-1-21,1 3-18,0 0-161,1 5 49,1-1-857,0 6 1048,2-5 0,1 1 0,0-5 0</inkml:trace>
  <inkml:trace contextRef="#ctx0" brushRef="#br1" timeOffset="124936">5356 5763 8203,'2'4'970,"0"-1"-729,-2-3-443,-8 11-124,6-8-306,-7 8 632,10-11 0,0 1 0,-1-1 0</inkml:trace>
  <inkml:trace contextRef="#ctx0" brushRef="#br1" timeOffset="125201">5360 5770 5594,'43'-25'22,"0"-1"1,-3 2-1,-10 7-11,-25 13 1325,0 0-1348,4 0 474,-3 0-518,1 1 224,-2 0-291,-1 1 762,-1 0-863,0 1-84,-1 0 308,0 1 0,-1 0 0</inkml:trace>
  <inkml:trace contextRef="#ctx0" brushRef="#br1" timeOffset="125756">5521 5655 6938,'-4'3'901,"0"-1"34,4-2-884,-11 27-12,7-17-11,-8 22 6,10-24-6,1 0 22,0 3-32,1-2-2,0 1-4,0-4 10,0 0-11,0-1 0,1 1 6,0-1-6,0 0 1,0-2-7,0 2 1,2 1 5,-1-2-5,1 1 16,-1-4-5,0-1 11,-1 0 0,1 0-11,1 0-1,-1 0-16,1 0 0,1-1-5,0 0-1,0 0-5,0-1 0,1 2-6,0-1 0,0 1-16,1 1 21,-1 0 1,0 1 0,-1 1 5,-2 1-5,1 0 11,0 0 0,-1 1 11,0 0 6,0 2-6,-1-2-5,-1 4 11,0-3 5,0 1 6,0-1 0,-2 0 62,-2 3-29,0-3 12,-2 3 17,2-4-1,-2 1 23,0-2-5,0 1-12,-1-1-11,1-1 17,-1 0-28,0 0-6,1 0-22,-1-2-23,1 1-11,0-1 0,0 1-16,1-1-1,0-1-11,0 1-72,-2 0 10,2-1-33,-1 0-39,3 0-84,0 0-112,1 0-169,0 0 1,1 0-1</inkml:trace>
  <inkml:trace contextRef="#ctx0" brushRef="#br1" timeOffset="126102">5620 5568 7313,'6'-6'425,"-1"1"-178,-5 5 1658,0 0-1827,15 62-1887,-11-35 1828,5 11 1,-2-1 8,-5-12 365,1-1-376,-1 0-12,1-2 1,-2 0-1,0 4-5,0-6 0,-1 2 0,0-8-16,0-1-7,0-1-10,0-1-18,-1-1 1236,-2 2-1409,-1-5-60,0 3-248,0-5 532,-3 0 0,4-2 0,-1 0 0</inkml:trace>
  <inkml:trace contextRef="#ctx0" brushRef="#br1" timeOffset="127650">7197 5367 9335,'1'-5'336,"0"2"-168,0 8-11,0 1-34,1 6-22,-1 0-28,1 3-34,-1 0-5,2 2-18,-1 0-16,0 0-11,1 0-11,0-2-6,-1-1-23,1-1-33,0-1-50,0-1-45,1-1-124,-1-1-257,0-2-504,1-1-4456,-2-2 5520,0 0 0,-1-3 0,0 0 0</inkml:trace>
  <inkml:trace contextRef="#ctx0" brushRef="#br1" timeOffset="128728">6869 5693 6938,'1'-3'325,"1"1"1074,-2 2-1337,6 56-2050,-4-22 2005,1 1 0,0 0-1,-2-3-4,-1-11 87,0-1-104,1-1 270,-1 0-276,0-1-6,0-2 0,0-1 987,0-3-1037,0-2 425,0-2-492,0-3 137,1-2-467,0-1-1183,1-1 1647,0-1 0,0 0 0,-2 0 0</inkml:trace>
  <inkml:trace contextRef="#ctx0" brushRef="#br1" timeOffset="129569">6987 5902 5934,'2'38'82,"-1"-1"0,0-2 0,2-8 19,3-19 1034,2-1-805,5-2 164,-2-2-388,2-1 189,-5-3-200,-2-2 599,-1-2-598,0-1-12,-1 0-6,-1-1-5,-3-1 0,1 1-17,-1 0-12,-2 0 1,0 0 22,-5-3-50,0 3-6,-3-2-16,1 4-6,0 1 5,0 0-5,0 1-6,1 0-5,0 1-23,1 0-34,1 1-21,2 1-29,1 0 22,1 0 7,1 1 16,1 0 16,1 2 7,2-1-6,2 0-17,3 0-29,0-1-5,2 0-11,2-1-5,0 0-79,9 0 129,-6 0 28,6-2 23,-7 1 16,-1-2 17,1-1 17,-1 0 5,-1 1 12,-1-1 22,-1 1-6,0-1 12,-2 2-1,1-2 12,-2 2 0,0-1 16,-1 0 1,-1 1 5,-2 0 276,0 0-248,-2 2 90,0-1-197,-5 3 7,1 0-1,-5 3 1,4 0-7,-1 1-10,-1 1-6,2 1-22,-5 9 5,4-6 0,-2 7 6,5-9 0,1 0-6,1-1 17,0-1-11,0 1 5,0-2-5,0-1 11,1-1-6,0 0 1,2-3-12,0 0-6,1-1 1,2-2-6,0 0 0,1-3-6,1-1 6,1-1 6,-1-1 5,0 0 6,0 0 0,-2 0 5,1 1 1,-2-2 10,-1 3-5,1-1 0,-2 1-5,0 0 5,0-1 0,-1 3 0,0-1-23,-1 2-27,-1 2 27,1 0 46,0 4 10,-1 1 1,0 3 0,0 0-1,0 1-10,0 1 16,0 2 45,1 14-51,1-7-10,2 12-1,-1-13 1,0 2-1,0-2 45,0 8-22,0-6 56,-1 12-23,-1-15 17,-1 4 29,-2-10-1,0-1-22,-3-2-34,0 0-28,-1-2-33,-1-1-12,0 0-22,-1-1-78,-5-1 22,2-1-28,-3-1-45,5 0-62,-1-1-117,2-1-196,2-2-320,1-1 852,2-2 0,1 4 0,1-1 0</inkml:trace>
  <inkml:trace contextRef="#ctx0" brushRef="#br1" timeOffset="129950">7550 5774 7503,'-2'-1'353,"-1"-1"1389,3 2-1590,-37 54-2410,26-33 2308,-10 10 0,3 0 480,14-14-479,2 0-23,1 0 443,1 6-471,0-7-28,5 10 11,0-14 1252,3 4-1252,0-9 235,-1-1-285,2-3-67,0 0-645,6-3-241,-4-2-1136,2-1 2156,-5 0 0,-5 0 0,-1 2 0</inkml:trace>
  <inkml:trace contextRef="#ctx0" brushRef="#br1" timeOffset="130372">7639 5863 9004,'39'7'309,"-7"1"-259,-32 0-11,0 1-11,-1 0-11,-1 2-6,-1 0 34,-5 6-17,-2 2-22,0-2-12,1-1 1,3-8-12,1-1 0,0-2 6,2 0-6,1-4-22,0 0-163,2-1 118,-1-5 45,1 1 5,0-4 1,1 4-2,1 1 13,0 0 0,1 1 5,-1 1 6,0 0-1,0 0 1,1 1-11,0 0-17,2 0 11,-2 0 5,0 0 1,0 0-6,1 0-11,2 1 11,-1 0 0,2 0-40,2 0 18,-2 0-28,3-1-68,-3 1-106,-1-1-224,1 0-487,0 0 963,-2 0 0,-1 0 0,-3 0 0</inkml:trace>
  <inkml:trace contextRef="#ctx0" brushRef="#br1" timeOffset="130637">7641 5861 3686,'42'-12'268,"1"1"1,-4-2 0,-9 9 1855,-23 20-1872,-1-3 537,2 5-615,-2-4 287,1 0-338,-1 1 982,1 0-1010,-1 0-22,0 0-11,-1-2-34,-1 0-17,0-1-28,-2 4-22,-1-5-45,0 4-123,-3-7-326,0 1-817,-3-3 1350,0 1 0,1-3 0,2-2 0</inkml:trace>
  <inkml:trace contextRef="#ctx0" brushRef="#br1" timeOffset="132192">11087 5270 6938,'8'-2'285,"-1"0"-122,-7 2 1624,0 0-1675,3 51-2091,-2-31 2029,1 10 1,-1-1 22,0-13-11,-1-1 466,1 0-500,-1-1-12,1 0-10,0 0-23,0-2 0,0 1 1591,0-2-1636,1 0-223,0 2-12,0-4-219,1 3-442,-2-7 958,0 0 0,0-3 0,-1 0 0</inkml:trace>
  <inkml:trace contextRef="#ctx0" brushRef="#br1" timeOffset="132926">10699 5635 7610,'0'-7'666,"1"2"-520,-1 5 1327,0 0-1383,-1 63-740,0-36 678,0 11 0,1 0 28,-1-13-11,1-1 105,-1-2-111,1-1-16,0-1-35,2-1-72,2 4 0,0-7-16,3 3-35,-2-11 499,1-1-1193,7-2 460,-4-2-146,6-3-95,-8-3-62,1-1-112,-1-3 784,0 0 0,-3 3 0,-2 1 0</inkml:trace>
  <inkml:trace contextRef="#ctx0" brushRef="#br1" timeOffset="133675">10846 5883 7621,'-4'32'145,"1"-1"1,-1 20-51,9-43 168,4 1-123,-2-3-16,5 1-12,-3-5 72,5-1-94,-4-2 34,8-4-68,-8-1 0,2-3 6,-5 3-6,-2-1 5,-1 1-16,-2-1 5,-1 1-16,-1-1 0,0 2-12,-2-1-16,0 1-12,-3-1-11,-1 1 17,0 0-5,-2 0-1,1 1 6,0 0-6,0 1 12,0 1-23,2 0 0,1 1-44,1 0-23,0 0-292,2 1 202,8 4 73,-1-3-83,12 3 111,-6-4 17,6 1 22,-4-1 29,0 0 38,9 0 6,-6 0 23,7-2 11,-9 1 5,0-3-5,-1 2-11,0-1-12,-2 1-11,-1 0-11,-1 0 0,-3 1 0,0 0 6,-3 1 27,-2 0 187,-1 0-209,-4 2-6,-1 0 7,-4 2-1,2 0-6,-1-1 12,1 2-28,-2-1 0,1 2-23,-2 3-5,3-2-6,-1 2-5,3-2-6,2-1 0,0-1-6,2 1-5,-1 0-6,1-1 12,0-1-7,1 0-10,0-1 0,1 0-12,1-2-17,0 0 6,1-1 6,0 0 11,1-1 0,2-1-17,-1-2-11,1 0-6,-1-1 12,1-1 33,-1 0 23,0 0 11,-1 0 11,1 0 0,-2 0 0,1 2 11,-1-2 0,1 3 11,-2 0 6,0 0-5,-1 3 10,0-1 7,0 1 139,-1 4-118,-1 0-10,1 4-18,-1-1 1,0 2-6,0 1-6,0 1-5,0 1 6,2 0-7,-1 2 12,1-1 12,-1 0 0,0 1 111,-1 11-84,-2-9 6,0 8 0,-3-13-1,0-1-27,-1-1-17,0 0-11,-2-1-17,0-1-118,-10 4 34,6-5-39,-6 2-45,9-7-96,2 0-201,1-1 465,1-2 0,2 1 0,1-2 0</inkml:trace>
  <inkml:trace contextRef="#ctx0" brushRef="#br1" timeOffset="133955">11412 5771 7733,'0'-3'728,"0"1"701,0 2-1340,-36 56-2283,26-35 2213,-10 12 1,2-1-3,16-17 682,0 5-716,2-6-11,2 5-22,1-8 324,3 0-414,1-3-56,2 1-118,1-2 39,5-1 275,-5-3 0,0-1 0,-6-2 0</inkml:trace>
  <inkml:trace contextRef="#ctx0" brushRef="#br1" timeOffset="134859">11585 5805 2093,'-19'35'9,"0"1"0,-1-3 1,10-8 1246,18-19-1251,0 0 1372,1 0-1393,15 8 840,-10-6-812,10 8-1,-15-10 2093,-1 1-2098,0-1 5,0 0-6,-2 0 1098,1 0-1092,-3 0 12,0-2 10,-3 2 7,0-2 117,-5 4-118,0-2-11,-4 1-3408,1-3 3385,-2 1-5,-1-2-5,0 1 21,-1-1-16,1 0 6,0-1 0,2-1 3380,0-1-3386,2 0-11,1-2-6,1-1-17,0-6 23,3 1-11,1-10 16,2 7 6,3-6 0,0 5 17,0 0-17,2 1 0,0-1 0,0 2 0,2-1-6,-1 1 6,1 0-5,0 0-1,0 1 1,1 1-7,-1 0-38,4-2 4,-3 2-4,3-2 5,-5 4 12,0 0-7,0 0 12,-2 1 6,0 0 5,0 1 0,-1 0 17,0 1-5,0-1 10,0 2 7,-1-1-7,-1 1 12,1 0-6,-1 1 6,-1-1 17,0 1 106,0-1-78,-2 1 576,1-1-615,-3 7-23,0-3 5,-3 5 7,3-1-12,0-1 0,0 1 0,0-1 11,0 4-6,2-5 7,-1 3 10,1-6 476,0 0-419,0-4-62,0 1 5,0-3 0,-1 4-5,1 0 67,-2-1-61,0 1 10,1 0-5,0 1-39,-1 0 0,0 0 0,0 1-23,-1 2 17,2-1-5,-1 1-1,1 0 18,0 0 5,1-1 0,-1-1-314,1 0 225,3-2-23,-2 1-62,2-3-408,-2 1 82,0-1-272,0 0 772,0-1 0,-1 3 0,0-1 0</inkml:trace>
  <inkml:trace contextRef="#ctx0" brushRef="#br1" timeOffset="135139">11685 5693 6927,'0'-5'901,"0"2"942,0 3-1792,14 55-12,-9-32 17,6 19 0,1 1-17,-6-19-860,6 16 827,-6-18-17,-1 0-14,-1 0-31,-2-1-29,-2 10-1775,-8 9 1860,2-10 0,-3-3 0,6-21 0</inkml:trace>
  <inkml:trace contextRef="#ctx0" brushRef="#br1" timeOffset="157782">6079 5352 6092,'0'-7'543,"0"2"555,0 5-768,-4-4-111,2 2-102,-2-2 6,2 4-5,1 0 5,0 0 68,0-1-23,-1 1 241,1 0-375,0 2 11,0 1 5,1 2-5,1 2 16,0 0 7,0 3 44,3 7-68,-2-3-16,2 5-11,-2-5 17,1-1-1,-1 6-16,0-5 0,0 10 0,-2-12-6,1 6-5,-1-8 5,1 0-6,-1-1-5,0 0 12,0 0-1,-1-1 0,1-2 6,-1 0 0,1-4 179,0-1-208,-3-8-4,2 3-1,-3-6-6,2 2 1,0 2-6,-2-7-6,2 4-5,-1-4 11,1 2-5,1 0 16,-1-1 6,1 0-45,-1-10 39,1 8 0,-2-12 17,2 15 0,-1-2 11,0 2 6,2 3-6,-2-1 40,2 4-46,0 3-10,0 1 55,0 7-11,0-1-5,0 7-6,0-1-11,0 2-1,1 3 7,0-1-6,1 2-12,0-1 12,-1 0-17,1-2 0,0-1 11,-1-2 0,0 0-5,0-3 0,0 0 5,1-1-34,-2-1-10,1-1-29,0-2-67,-1 0-55,0 0-96,0-2-180,0 1-403,0-1 863,0 1 0,0-1 0</inkml:trace>
  <inkml:trace contextRef="#ctx0" brushRef="#br1" timeOffset="160626">5834 5076 6607,'1'8'583,"1"-2"-505,-2-6-16,0 0 16,5 60-55,-3-36-15,0 11 0,1 1 26,-1-9-17,-1-9-6,1 7 0,-2-11 0,0-1-5,0-2-6,0-2 5,0-1-5,1-2 17,-1-2 6,1-2 27,0-1-39,1-2-11,0-1-5,1-2-1,-1-3-5,1 0 0,-1-2-1,1 1 1,-1-1 6,1 1-1,-1 0 6,0-1 0,1 1 6,-1 1 5,0 0 0,0 1 6,0 1 16,0 0-16,0 1 0,-1 1 0,0 2 56,0 0-17,1 2 5,-1 2 57,2 5-62,-1 0-6,0 3-5,0-3-6,0 1-11,1 0-5,0 0-7,0 0-10,0-2 5,1 1 0,1-1 6,-1-1 11,0 0 11,1-2 1,1 0 21,-1-2 12,1-1 17,0 0 10,-1-1-4,1-2-18,0 0-11,-1-3-4,-1-1-13,0-1 0,-2 0 107,1-7-101,-2 4-11,1-4-6,-3 6-16,-1 1-7,-1 0-4,-2 0-7,0 0-5,0 1 6,-4-3-6,2 4 5,-1-3-16,1 2 6,1 2-18,0 0 1,2 3-17,1-1-6,1 2-11,0 0-315,0 0 299,1 2 38,4-2 0,0 1 1,4 0-6,0-1-6,1 0-6,2 0 1,0-1-73,14-5 106,-8 1 6,9-4 16,-12 2 7,0 1 49,7-5-38,-9 4-1,5-2 34,-7 3-22,-4 2 22,1 1 5,-5 2 79,0 1-134,-5 1-1,2 0 1,-3 1 0,0 1-1,1 0 6,0 1-5,0 0 0,0 1-1,-1 1-5,1 0 0,1 1-11,-1 4 5,1-3-5,1 2 6,1-2-1,1-2-5,0-1 5,1 0-5,0-1 11,0-1 0,0 0 0,3-1 0,-1-1 0,2-1-11,0 0 5,0 0-11,0-1 1,2-1-1,-2-1 6,1-2-1,1 0 7,-2-2 5,1 1 0,-1-2 11,-1 0-11,-1 0 6,1 0-12,-2-3 6,1 4 0,-1-2 0,0 4 0,-1 1-6,0 1-5,0 0 6,0 2-7,2 0 18,-1 1 16,1-1-10,0 1 10,3 6-5,-1-3 0,3 6-1,-3-3 35,4 8 10,-2 0-32,2 3 5,-3-2-6,-3-4 5,-1 0-5,-2 1 6,1 0-12,-1 0-3397,-2 0 3386,-1 0-11,-2 0-5,-2-1-23,2 0-11,-2-1-40,0-2-73,1 0 3331,0-2-3604,1-2-415,1-1 840,1-2 0,2 0 0,0-1 0</inkml:trace>
  <inkml:trace contextRef="#ctx0" brushRef="#br1" timeOffset="160945">6297 5008 9442,'-11'14'436,"2"7"-363,7-4-34,-1 6 1,3-5-24,-1 1-4,1-1-18,0 0-5,0-1-28,2 5 16,0-6-5,2 2-17,-1-8-11,1-2-11,0-1-129,4-2 51,-2-1-85,1-2-208,-2-1-385,-1-1-1249,1 0 2072,-2-1 0,-1 1 0,-1 0 0</inkml:trace>
  <inkml:trace contextRef="#ctx0" brushRef="#br1" timeOffset="161185">6375 5127 7085,'1'31'-42,"0"0"0,0 20-31,1-43 666,-1-1-794,1-1-742,0 2 943,0-3 0,0-1 0,-1-3 0</inkml:trace>
  <inkml:trace contextRef="#ctx0" brushRef="#br1" timeOffset="161506">6390 4948 5608,'19'49'32,"1"-1"0,-4-7 0,-2-6-38,-6-3-5,-3-11 1491,-1-1-1558,1 7 5,-3-9-44,1 5 474,-3-9-732,0-1-143,-1-2 518,0-1 0,0-4 0,0-2 0</inkml:trace>
  <inkml:trace contextRef="#ctx0" brushRef="#br1" timeOffset="166344">15396 1322 18552,'0'-4'-2538,"0"1"2361,0 3-518,-2-40 253,2 33 497,0-18-218,2 42-4028,2 25 2950,-1-12 833,2 26 595,-2-22-409,2 10-486,2-5 517,0-11-151,5 11 185,-3-21 2744,6 4-2783,-6-16 837,4 0-770,-5-6 665,1-4-626,-2-1 40,1-4 16,-2-2 17,0-1 17,-1 0-17,-1-2 6,0-4 6,0 5 21,-1-5-10,-2 10 0,0 0-1,-1 5-33,0 2 62,0 6 11,0 0 11,0 9-45,0-3-11,0 4-6,1-4-22,0 1 0,2 0-11,2-2 28,2 1 22,1-2 6,1 0 0,3-2 11,0-1 5,1 0 12,0-3-6,-1-1 0,0-1 1,-2-1-12,-1-1 22,0-3-39,-3 1-5,-2-4-23,-2 3 17,-2-1-6,-1 0-10,-2 0-1,-2-1 17,-3-1-6,0 1 1,-1-1-7,0 1-16,-1-1 12,0 0 4,1 2 24,0-1-7,2 0-22,0 1-27,3 2-57,1 0-6,2 2-61,0 1 96,5 0-24,0 0-38,3 0 0,1 0 5,1 0 6,1 0 33,1 0 17,1-1 34,2-1 11,-1-1 17,1 0 11,1 0 5,1-2 12,1 1 0,0-1 11,-1-1-17,-2 1 12,-1 1-1,-3 0-11,0 1 6,-2 0-11,-1 1-6,-1 2 5,-2-1 18,-1 1 5,-1 0 11,-2 2-6,-1 0-16,-2 3 0,-1 1-6,-2 1 6,-1 0-17,-1 0 6,0 1-1,-1 1-10,0-1 5,0 1-17,0 0 0,1 0-11,1 0 6,2 1-6,2-2-23,1 1-16,1-1-34,3-1-28,0 0-95,3-2-118,2-1-95,1-2-61,0-2 0,1-2 122,-1-1 102,0-3 67,-1-1 84,0-1-68,2-4 169,-3 3 44,1-4 6,-4 6 0,1 0 6,-2 2 5,1-1 17,0 0 17,0 2 16,0-1 18,0 2-6,0 0 11,-1 1 11,1 1 28,-2 1 34,1 0 33,0 1 6,0 2 0,1 2-28,0 3 0,0 1-11,0 4-17,1 2-23,0 3-49,0 2 33,1 14-95,-2-7 16,0 20-27,-2-20 66,-1 13-226,0-20 215,-2 3-11,-1-11-28,-2-1-39,-2-2-190,-8 1 11,2-5-74,-4 1 139,4-6-452,1 1 566,0-2 0,6 0 0,1 0 0</inkml:trace>
  <inkml:trace contextRef="#ctx0" brushRef="#br1" timeOffset="166643">16022 1263 8113,'5'41'48,"0"0"1,-1-4 0,0-4-27,0-11-16,0-1 1025,1-2-1076,0 0-72,0-3 302,0 0-442,1-3 123,1-2-342,0-1-108,1-3-1544,-1-1 2128,-1-2 0,-3-2 0,-1-2 0</inkml:trace>
  <inkml:trace contextRef="#ctx0" brushRef="#br1" timeOffset="166959">16300 1403 7751,'33'-9'-249,"0"-1"1,-2 2 0,-7 2-805,-13 6-260,-2 0 1,-4 0 0,-2 0-1</inkml:trace>
  <inkml:trace contextRef="#ctx0" brushRef="#br1" timeOffset="167127">16323 1546 6663,'37'-8'-106,"0"0"1,-3 1-1,-9 2 1,-17 2 0,-3 2-1</inkml:trace>
  <inkml:trace contextRef="#ctx0" brushRef="#br1" timeOffset="167503">16680 1318 8315,'10'-2'67,"-2"1"12,-8 1 296,0 0-358,-1 57-1139,3-36 1119,-2 13 0,1-3 269,4-18-277,4 3 22,-1-6-6,5 1 12,-2-7 11,0-2 0,1-2 11,0-4 68,4-6-28,-4-1-18,1-6-5,-5 4-5,-1 0-1,-1-1-11,-2 0-5,0 0-6,-2 0 0,-1 0 862,0 0-873,-3 1 0,-1 0-17,-2 0 5,-3 2-5,-2 1 0,0 2-5,-8 3-23,4 2-34,-5 2-39,5 4-106,0 3-298,1 2-5261,2 2 5766,2-2 0,4-3 0,2-2 0</inkml:trace>
  <inkml:trace contextRef="#ctx0" brushRef="#br1" timeOffset="170611">17240 1629 6843,'-3'44'37,"-1"1"1,1-5 0,1-3 1,2 8-667,0-12 622,2 10 1,1-17 757,0-3-764,1-4 455,1-5-443,0-2 512,0-4-501,2-3 949,0-2-965,4-2 54,-2-4-54,2-2-6,-3-3 11,0-2-6,1-1 0,0 0 1,1-2 5,0 0-6,0-1 1,-1 1 10,0-1 1,-1 3-1,0 1 1,-2 2-6,-2 2-11,0 2 5,-2 2-11,0 1-23,-2 0 57,0 6 0,0 0-11,0 4 0,0 1-6,0-1 0,0 2 6,0 0-6,1 0 5,2-2 18,3 3 16,1-5 17,3 2 0,-2-6 17,2-1 11,0-2 16,-1 0 29,1-2-22,-3-2 16,0 0-17,-3-2-11,-1 1-16,-1-1-6,-1 0-34,-2 0-34,-1-2-5,-2 1-11,-2-1-11,-2 2-62,-4-3 45,2 2-6,-2-1 6,3 2-6,2 1 0,1 0 0,1 0-39,2 1-28,1 0-17,1 0-5,2 1-112,9-3 184,-3 2 0,10-3 11,-4 3 23,1 0 17,2-1 11,0 0 6,1 0 10,-1 1 52,6 0-28,-6 0-7,3 1-5,-8 2-17,-2 1-5,-1 0-6,-2 0 6,-2 1 16,-2 0 17,-1 2-5,0 1-6,-3 1-11,-1 1-17,-3 2 0,0-1 5,-2 2 1,0 0-6,-1 0 5,1 1-10,0-1 5,0 1-6,3 0-5,0 1 0,1 1-17,2 0-17,0 1-39,2-2-34,-1 1-151,3-1 112,0-3-45,3-3-391,5-4 302,-2-4-320,8-6 371,-7-1 4,3-5 96,-4 3 84,-1-1 34,0 0 22,-2 0 6,0 2-1,-1 0 6,0 2 6,0 0 6,0 2 21,-1 1 12,0 0 12,0 1 10,-1 2 0,0 1 29,-1 2 442,0-1-314,1 6-17,-2 0 140,2 14-218,-1-3 0,1 7 0,-1-3-11,1 1-17,0 0 0,0 1-11,-1 0-23,1-1 80,-1 6-68,0-8 27,0 4 12,0-10-6,-2-3-39,-1 0-17,-7 3-100,1-4-40,-6 2-56,2-4-72,0-2-114,0-1-250,1-1-594,1-2 1159,2 0 0,4-1 0,2 0 0</inkml:trace>
  <inkml:trace contextRef="#ctx0" brushRef="#br1" timeOffset="170925">17961 1623 3000,'-25'43'7,"0"0"0,2-3 1,7-7 2408,15-13-2438,1-1 1054,5 6-1099,0-7-45,4 2-79,1-8 557,0-3-658,3-2 2147,0-3-2404,1-2-414,1-2 963,-2-2 0,-5 1 0,-3-1 0</inkml:trace>
  <inkml:trace contextRef="#ctx0" brushRef="#br1" timeOffset="171216">18096 1737 8478,'-6'36'224,"0"0"0,-4 18-78,26-45 22,-6-8 11,0 0 331,8-9-381,-8 3-12,5-7-5,-10 4 56,-1-3-101,-3 3-27,1-3 44,-5 1-62,-1 2 12,-3-2-12,0 3 0,-2 1-5,1-1-17,-3-1-56,3 3-252,-3-3-28,6 5-129,0 0-185,3 2 334,2 1 1,-1 0 0</inkml:trace>
  <inkml:trace contextRef="#ctx0" brushRef="#br1" timeOffset="171720">18311 1661 7447,'4'-4'459,"0"1"858,-4 3-1266,13-10 5,-9 5-28,10-7 0,-11 8 5,-1 2 18,0 0 10,0 0 23,-1 1 1042,0 0-1126,-5 1-39,-4 5 22,-1-1-11,-2 3 5,6-2 1,0 0 5,0 1-16,1 0-1,1 1 6,1 0-39,0 3 44,1-3 12,1 2 0,0-4 17,0-1-18,1 0 18,0-2-12,2 1 6,-1-2 17,0 0 0,3 2-17,-1-1 11,4 5-5,-2-2-6,4 6 5,-4-5 1,2 3 0,-3-3 5,0-1 22,1 3-21,-1-2 10,0 2 6,-2-2 6,-2 0 16,-1 0 51,-1 4-62,-2-2-11,-1 3-28,-7 3-22,3-5-46,-4 3-55,4-6-67,-1 0-96,1-1-83,-1 0-135,1-1 504,-2 2 0,6-4 0,-2 0 0</inkml:trace>
  <inkml:trace contextRef="#ctx0" brushRef="#br1" timeOffset="172192">18408 1473 7559,'6'-3'734,"-1"1"-443,-5 2 903,0 0-942,25 62-709,-17-39 499,7 14 0,-2-2 19,-10-16-38,1 0 127,-2 1-150,-1-1-22,0 1-112,-1 6 5,-1-6-56,-1 5-67,-2-8-146,-1-2-3552,1-1 1609,-1 0 2410,1-5 0,3-3 0,-1-4 0</inkml:trace>
  <inkml:trace contextRef="#ctx0" brushRef="#br1" timeOffset="172837">18204 1835 7934,'6'0'594,"-2"0"521,-4 0-880,8 2-190,-6-1-28,7 2-11,-8-3-303,0 0 174,0-2-101,-1 1 78,1-2 73,0 2 6,0-1 5,0 2 11,0-1 23,1 0 17,-1 0 0,1 1 5,0 0 6,0 0 6,-1-1 44,0 1 169,1-1-174,-2 0-622,1 0-303,-1-1 880,-1 0 0,0 1 0</inkml:trace>
  <inkml:trace contextRef="#ctx0" brushRef="#br1" timeOffset="173502">18641 1660 8226,'-3'0'711,"0"0"1110,3 0-1821,6-4-56,2 2-68,6-3-55,0 1-95,2 0-57,0 0-128,-1-1-292,-1 1-811,-1-1 1562,-3 2 0,-4 2 0,-3 0 0</inkml:trace>
  <inkml:trace contextRef="#ctx0" brushRef="#br1" timeOffset="173680">18607 1779 8136,'34'-6'-69,"-1"0"0,-2 1 0,-4 0-155,-10 0-172,1 0 396,-4 0 0,-5 2 0,-3 1 0</inkml:trace>
  <inkml:trace contextRef="#ctx0" brushRef="#br1" timeOffset="174019">18949 1644 2062,'37'-8'5,"-1"0"1,-3 1 0,-4 0 1970,-10 0-2088,0-1-68,-2 1-144,-1 0-362,3-2 686,-6 2 0,-2 1 0,-7 4 0</inkml:trace>
  <inkml:trace contextRef="#ctx0" brushRef="#br1" timeOffset="174617">19405 1455 7621,'-8'5'554,"2"-1"-285,6-4 661,0 0-818,-24 65-361,18-43 291,-6 18 0,3-3 3,12-23 11,3 1 76,1-7-60,1-1 1,1-2 11,1-2 34,5-2-57,-2-4-5,3-2 17,-4-2 73,2-6-73,-5 3 223,2-3-234,-7 2-6,-1 1-17,-2-1-5,0 0-34,-4-4 5,-1 4-21,-3-4 16,-1 5 11,-2 1-11,1 0 17,-6-2-23,5 3-39,-3 0-173,1 4 16,4 2-78,-1 1-605,2 3-79,4 2 964,0 2 0,2-3 0,1 0 0</inkml:trace>
  <inkml:trace contextRef="#ctx0" brushRef="#br1" timeOffset="174784">19591 1496 7470,'0'0'0</inkml:trace>
  <inkml:trace contextRef="#ctx0" brushRef="#br1" timeOffset="175233">19591 1496 7257,'32'-28'63,"-1"1"0,1 0 0,10-13 0,-9 16 60,-19 29 548,-8 1-597,2 3 220,-4-1-210,-1 0 101,-2 2-112,0 1 316,-1 0-349,-1 2-18,-1 0 0,-2 1-10,-2-1 4,-8 11-27,5-10 0,-5 7-6,7-12-28,0 0 12,3-3-12,-1 0-11,4-3 11,1-1-11,1 0 56,2-1-5,2 0-1,2-1-11,1 0 6,5 0 0,-3 0 11,4-1-17,-1 1 17,-3-1 6,3 1-6,-6 1 11,1 1 6,-2 2-6,0 1 17,-1 1-6,-2 0 6,-1 1 0,-1 1 17,0 1 11,-2-1 17,0 0 5,-2 0 23,-2-1 22,-2 0 12,0-1 94,-6 3-162,3-4-33,-5 3-34,4-5-101,-6 2 12,4-2-46,-3 0-50,6-1-72,2-1-146,2 1-192,1-2-374,3 0 969,1 0 0,1 0 0</inkml:trace>
  <inkml:trace contextRef="#ctx0" brushRef="#br1" timeOffset="175584">19910 1449 7218,'4'-1'296,"-1"0"427,-3 1-662,-10 53-1531,10-36 1506,-5 13 1,2-2 52,8-21 486,1 0-474,1-2 235,3-2-252,-1-1-17,1-1 7,1-1 799,-1-3-806,0-1 0,-1-3-5,0 0 28,0-2-1,-2 1 29,0-2-17,-2 1-23,-2-2-16,-2 1-18,-1-5-27,-3 2-17,-1-3-22,-2 5 11,-1 0-1,-1 0 1,0 1-6,-1 2 6,1 1-17,-1 1-17,2 2-22,-1 0-50,3 3-63,0-1-38,0 2-63,2 0-49,2 0-51,0 1-95,1 1 476,1 1 0,-1-1 0,1 1 0</inkml:trace>
  <inkml:trace contextRef="#ctx0" brushRef="#br1" timeOffset="175805">20124 1301 5435,'2'38'-60,"0"0"1,2 7-1,-1-7-91,1-17-68,2 13 141,2-13 78,-3-9 0,1 2 0,-4-11 0</inkml:trace>
  <inkml:trace contextRef="#ctx0" brushRef="#br1" timeOffset="176392">20251 1355 7615,'5'-13'493,"-1"2"-459,-4 11 139,0 1 12,0 3-112,0-1-6,0 4-11,0-1-11,-1 0 0,0 0-6,0 0 6,-1-1 39,1 2-28,0-3 0,-1 1 6,1-4 184,1 1-156,-2-2-73,2 3-6,-1 0 0,1 2-11,0 2-5,0 4-1,-1-2 12,1 4-12,0-4 0,0 0 6,0 0-11,1-1 11,2 1 0,0-2 11,5 1 1,-3-4-7,3-1 23,-2-3-22,0 0 11,0-1 5,0-3-11,1-2 12,-2-2 10,1-1 1,-2-2 16,-2-6-44,0 3-23,-2-3-5,-1 5-18,-1 0-16,-3 1-156,-5-5 72,0 4-12,-4-2-28,1 6-44,0 2-907,-10 0 1131,8 4 0,-1 0 0,11 2 0</inkml:trace>
  <inkml:trace contextRef="#ctx0" brushRef="#br1" timeOffset="176938">19660 1628 7285,'0'0'0</inkml:trace>
  <inkml:trace contextRef="#ctx0" brushRef="#br1" timeOffset="178583">18957 1623 6243,'1'-8'857,"1"2"-678,-2 6 1743,0 0-1721,-16-2-10,12 1-1,-12-1-16,15 2 386,0 0-510,7 0 12,-2 0-1,8 0 1,-2 0-12,2 0 6,3 0-16,1 0-7,2-1 12,0 0 17,10-2-29,-8 2-10,5-2 5,-10 2 0,-3 0 22,2-1-22,-6 2 0,0 0 11,-6 0 320,-1 0-337,-5 0-5,0 1-28,-5 0 22,2 2-6,-3-1-5,0 0 12,0 1-12,-1 0 0,1 0 0,-3 1 16,1-1-16,0 0 0,0 1 17,2-1-11,0 1-6,3-2 0,1 0-23,2 0-38,1-1-169,2 0 241,5 0 12,-1 0 5,5 0 5,-1 0-10,2-1-6,1 0-17,-1-1-23,2 0-16,-1-1-39,-1-2-46,0 1-83,-2 0-84,-1 0-112,-1 1-185,-3 1-315,-1 0 429,-1 0 0,0 0 0</inkml:trace>
  <inkml:trace contextRef="#ctx0" brushRef="#br1" timeOffset="202182">6032 5593 6501,'0'-14'90,"-1"1"-96,1 9-140,0-1 1,1 1-57,-1 1-123,1 2 325,1 0 0,0 1 0</inkml:trace>
  <inkml:trace contextRef="#ctx0" brushRef="#br1" timeOffset="202636">6081 5293 8335,'2'-36'22,"-1"7"7,-1 25-101,0 1-10,0-1-41,0 0-10,1-1-41,-1 1 15,0-2-59,0 0-12,0 0-5,0 0-22,1 0-57,1-2-78,1 1 392,-1-2 0,0 5 0,-1-1 0</inkml:trace>
  <inkml:trace contextRef="#ctx0" brushRef="#br1" timeOffset="202851">6109 4992 8500,'-13'-46'134,"3"8"-106,9 31-33,1 1-18,-1-1-5,1 2 0,0 0-22,0-1-34,0 0-28,0 0-34,0-1-16,0 1-6,0-1-17,0 1-55,1 0-236,0 0-372,0 0 0,0 3 0,-1 1 0</inkml:trace>
  <inkml:trace contextRef="#ctx0" brushRef="#br1" timeOffset="203040">6099 4671 7257,'-5'-35'-616,"1"8"-151,3 17 767,1 3 0,0 3 0,0 1 0</inkml:trace>
  <inkml:trace contextRef="#ctx0" brushRef="#br1" timeOffset="203242">6088 4469 6966,'-3'-8'593,"1"2"-386,2 6 34,0 0-465,-9-23 56,6 14-33,-7-17-34,10 21-264,-1-3 247,1 2 23,-1-3 10,1 3 219,0-2 0,0 5 0,0-1 0</inkml:trace>
  <inkml:trace contextRef="#ctx0" brushRef="#br1" timeOffset="203376">6084 4224 6042,'0'-7'437,"0"1"-376,0 6-593,0 0 375,-9-23 157,6 15 0,-6-16 0,9 22 0</inkml:trace>
  <inkml:trace contextRef="#ctx0" brushRef="#br1" timeOffset="203544">6097 4009 6171,'7'-5'397,"-2"0"-150,-5 5 464,0 0-941,0-4-184,0 1 414,0-3 0,0 4 0,0 1 0</inkml:trace>
  <inkml:trace contextRef="#ctx0" brushRef="#br1" timeOffset="203716">6123 3761 7156,'0'-6'426,"0"2"-566,0 4-151,-9-6-236,7 5 527,-8-4 0,10 5 0,0 0 0</inkml:trace>
  <inkml:trace contextRef="#ctx0" brushRef="#br1" timeOffset="205103">3530 3459 7884,'14'-16'28,"-3"4"-34,-10 12-33,0 0 11,1 0-33,-1 0-18,2 0-145,1 1 79,-1 0-6,3 2-57,-2-1-77,2 0-230,0 1 515,0-2 0,-2 0 0,-2-1 0</inkml:trace>
  <inkml:trace contextRef="#ctx0" brushRef="#br1" timeOffset="206389">3729 3632 6243,'3'1'-162,"-1"0"162,-2-1 0,0 0 0</inkml:trace>
  <inkml:trace contextRef="#ctx0" brushRef="#br1" timeOffset="206550">3734 3634 5913,'0'0'0</inkml:trace>
  <inkml:trace contextRef="#ctx0" brushRef="#br1" timeOffset="206936">4022 3691 5947,'2'6'156,"-1"-1"29,-1-5-185,41-1-751,-26 0 740,33-1-12,-36 1 226,0-1-247,1 1 38,6 0-78,-5 0 11,3 0 6,-5 1 408,-1-1-347,-1 0 29,-1 1 27,-1-1 6,-1 1 0,-1 0-17,-1 0-5,0 0 5,-1 0 12,-1 0 10,0 0 12,-1 0 17,1 0-1,-1 0 18,1 0 10,-1 0 1,0 0 22,0 0-6,0 1-5,0-1 78,2 0-145,-1 0-23,1 0-28,0 0-17,0-1 1,1 1-12,1 0 0,0 0 1,2 0-7,0 0-16,1-1-17,1 1-11,1-1-6,-1 1-5,2 0-1,0 0-10,1 0-35,0-1-430,8 0 554,-7-1 0,1 1 0,-9 1 0</inkml:trace>
  <inkml:trace contextRef="#ctx0" brushRef="#br1" timeOffset="207117">4672 3695 5879,'4'0'90,"-2"0"-180,-2 0 90,27-1 0,-20 1 0,20 0 0</inkml:trace>
  <inkml:trace contextRef="#ctx0" brushRef="#br1" timeOffset="208070">3727 4461 6333,'-10'2'706,"2"1"-454,8-3 1226,0 0-1484,5 0-16,-1-1-29,6 0-189,3 0 10,-1 1-95,3-2-229,-3 2-387,1-1 941,-1 1 0,-5 0 0,-3 0 0</inkml:trace>
  <inkml:trace contextRef="#ctx0" brushRef="#br1" timeOffset="208834">4070 4473 6154,'6'0'694,"-1"1"-257,-5-1-443,37-2 1,-24 1-6,29-3 5,-34 3-5,2-1 0,-1 1-6,2-1-17,-1 1-22,1-1-11,1 1-28,0-2-28,2 2-29,0 0-10,0 0 11,0 1 33,0 0-5,2 1 112,-3 0 16,1 1 18,-5 0-1,-2 0 12,1 0 5,-2 0 0,1 0 6,-2 0 5,1 0 6,-1 0 45,2 0-50,-2 1-12,2-1 0,-3 0-5,1 0-6,0 1-12,0-1 7,3 1-18,0-1 7,1 1 4,0-2 18,3 1-17,-2-1 0,3 0-6,-3 1-6,0-1 1,-1 1 0,1 0-6,0-1-6,0 0 0,0 0-16,5 0 11,-4 0 0,5 0 5,-6 1 0,1-1 6,-1 0 0,1 0 6,-1 1 0,0-1-6,-1 2 0,0 0 0,1 0-6,-1 0 0,0 0-10,1 0-46,4 2 28,-3-2 1,5 2-1,-4-2 6,0 0-5,1-1-1,-1 0 12,0 0 5,-1-1 6,1 1 16,-2-2-5,1 1 6,1-1-1,-1 0 1,1-1 5,0 1 0,0-2 1,0 0 38,7 0-33,-6 0 5,5 1 1,-10 0 10,-1 1 6,-1 0 12,1 0 5,-1 0 5,0 0-5,1 0-11,-1 0-11,0 0-1,1 0-5,-1 0-5,1 0-1,-1 0-5,1 1-6,0-1 0,2 2-5,-2-1 0,3-1 5,-1 1 11,-1-1 1,3 0 5,0 0 5,1 0 6,1 0-11,0-1 0,0 1-11,0-1-11,-1 1-1,1-2-5,-1 1 0,0 1-5,0-1-12,0 1 6,-1-1-6,1 0 0,4 0 6,-3 0 0,5-2-6,-7 2-106,12-2-12,-9 1-128,8 0-420,-9 0-165,-2 0 0,-3 1 0,-4 1 0</inkml:trace>
  <inkml:trace contextRef="#ctx0" brushRef="#br1" timeOffset="209187">5636 4543 6355,'9'4'852,"-3"0"-505,-6-4-129,0 0-240,33 3-1,-20-3 6,25 2 6,-29-4 0,-1 1 0,1-1 5,-1 1 6,1 0 6,0 0-1,0 0-5,0 0-11,1 1-22,0-1-365,21 1 303,-16 0 17,16-1 16,-22 1 6,-1 0 28,-1 0 17,-1 0 11,-1 0 11,-1 1 11,0-1 6,1 2-22,0 0 0,0 1-18,-1-2 7,1 1-6,-1-1-1,1 0-4,0 0-24,0-1-38,-1 0-40,1 0-10,0 0-12,0 0-79,2 0 96,-2 0-118,2-1 241,-3 0 0,-1 0 0,0 1 0</inkml:trace>
  <inkml:trace contextRef="#ctx0" brushRef="#br1" timeOffset="209337">6156 4523 0,'25'8'0,"-6"-1"0</inkml:trace>
  <inkml:trace contextRef="#ctx0" brushRef="#br1" timeOffset="210346">1883 4362 10315,'-37'-32'644,"8"7"-476,28 25 207,1 0-167,1 3 55,1 3 73,2 4-44,1 4-40,0 2-56,0 3-107,1 3 6,-1 0-22,1 2-28,0-1-34,0-1-11,1-1 11,-1-2-11,1 0 45,0-3-11,-1-1-29,1-2-5,-1-2-39,-1-2-62,0-1-83,-1-2-130,1 0-145,-2-3-208,1 1-212,-1-3-1704,2 0 2583,1-3 0,-2 1 0,-2-1 0</inkml:trace>
  <inkml:trace contextRef="#ctx0" brushRef="#br1" timeOffset="210822">2110 4410 1955,'30'-26'78,"0"1"1,-2 0 0,-7 12 2553,-14 21-2526,0 3 1381,-1 2-1425,0 3 854,-2 0-844,0 11-44,-2-7-16,0 8 21,-2-10-10,-1 2-7,-1-3 7,-3 1-18,-1-1 3387,-6 3-3375,3-5 0,-3 2 0,3-9-6,1 0-11,-2-3 0,3-1 0,0-2-22,3-1-6,2-1-6,0-1-11,0-2 6,2-1 0,-1-1 5,1-2 1,1 1 10,1-2 1,1 1-6,1 0 0,1 1 5,0 0 12,1 1 6,0 1-1,1 0 6,2 0 6,-1 1 10,1 1 1,-2 1-11,-1 0-6,1 1-11,0 0-17,0 0-12,1 1-27,-1 0-22,1 2-23,-1 0-62,0 0-39,0 1-89,0-1-864,2 2-418,-3-2 1584,3 0 0,-6-2 0,-1-1 0</inkml:trace>
  <inkml:trace contextRef="#ctx0" brushRef="#br1" timeOffset="211217">2513 4391 7604,'5'-1'706,"0"0"202,-5 1-875,-13 61-16,9-41-6,-3 15 0,2-4 17,7-21 17,2-2 6,2-1 10,1-2 18,1-1-12,0-2 17,2-1-6,0-1 79,4-5-84,-4 1 0,3-5 22,-6 2 6,0-2-1,-2 0 1,-1-1 11,-2 0-17,0-1-5,-1 1-17,-1-1-23,0 1-33,-3-1-11,-2 0-12,-3-1-11,-3 1 6,-1 0 11,-3 0-6,1 1 23,-1 0-6,0 0-22,1 1-6,-1 1-11,3 0-16,-1 1-12,4 2-34,0 1-196,2-1 6,2 3-5,2 0-1357,3 1 1642,7 2 0,-4-1 0,4 1 0</inkml:trace>
  <inkml:trace contextRef="#ctx0" brushRef="#br1" timeOffset="211901">2729 4256 7464,'2'-2'694,"0"-1"640,-2 3-1244,2 55-12,0-32-319,-1 11 0,0-1 297,1-12-23,-2 1-21,1 0 175,0-1-198,0-1-6,1-2 103,0-1-108,0-4-12,2-3-5,-1-3 264,0-2-275,-1-3-6,1-1-34,-1-2-38,-1-1-29,1-3-51,-2-3-5,0-2 0,0-1-162,0-9 213,-2 5 16,1-6 17,-1 6 23,1-1 22,0 0-17,0 0-28,0 0 1,1-2 16,0 0 56,-1 0 78,2-2 62,0 2 34,2 1 5,1 0 0,1 1-6,0 2 1,0-1 106,5-1-123,-2 5-6,2-1-5,-3 7-1,0 2 18,-1 1-1,-1 1 157,3 7-128,-3-1 241,1 21-276,-4-9-10,0 12-6,-3-11-34,-1 0-10,-2 1-12,-1 0-28,0-1 11,-1 0 0,0-3-5,1-1-1,-1-1-10,2-2 5,0-3-12,1 0-4,0-2-7,2-2 1,0-1-29,1 0 18,0-2-1,1 0 6,2-1 0,1 0 6,1 0 11,1-1-1,1-1-16,5-3 17,-4 2 6,5-1 16,3 2-6,-6 2 1,5 1 5,-6 1 0,-2 3 1,0 1 10,0 1 0,-2 0 6,0 0 6,-1 0 5,-2 1 28,1-1 23,-3 1 162,-1 1-6,-5 2-156,-3-1-40,-5 1-16,0-4-17,-3 2-12,-3 0-10,-2-1-1,-1 0-22,-1 0-39,1-1-62,0-1-84,0-1-106,2-1-168,1 0 487,-7 1 0,15-2 0,-5 0 0</inkml:trace>
  <inkml:trace contextRef="#ctx0" brushRef="#br1" timeOffset="214383">6080 4548 5958,'2'-7'448,"-1"2"-398,-1 5 818,0 0-784,-1 5-6,0-3 6,-1 3-5,2-3 5,0-1 17,0 1 11,0-1 16,0 1 7,0 1-1,0 0-11,0 2-33,0 0-6,-1 1-22,1-1-6,0 1-17,0 0 0,0 0-5,0-1 5,0 1 6,0 0 17,0-1-6,1 1 6,1-2 38,2 2 80,1 0-119,-1-2 23,0 0 6,-2-4 11,0 0 139,-1 0-150,1 0 0,-1-2-18,0 0-21,0-2-6,-1 0-6,1 0-11,-1-1 5,0 0-5,0-1-5,-1 1-12,0-1-5,-1 1-1,0-1-10,-1 0-1,0 0-5,0 0 0,1 2-34,-3-2 28,3 3-5,-2 0-6,2 2-34,-2 1 34,2 0 17,-2 1 0,1 1 5,-1 3 0,1-1 1,-2 3 5,3 0-17,0-1 11,1 1 6,0-1 12,1 2-1,0-2 6,0 1-1,0-1-10,0 1 33,1-2-16,0 0 61,3 0-28,-2-2 5,3 0 29,-3-3 11,1 0-23,-1 0 0,1 0-16,0-2 16,1-3-38,-1 0 4,1-3-10,-1 2 28,-1 0-23,0-1 0,-2 0 0,1 1-16,-1 0-12,0 0-6,-1 0-21,-2-2-12,-1 3-6,-1-1-5,2 3-34,-1 1 23,1 1-6,-1 1-12,-1 1 46,1 1 5,-1 1 6,3 4 11,0 0-6,-1 5 18,1-4-29,0 4 17,2-4-17,0 5 28,0-6 0,1 3 12,0-7 10,1 0 12,1-2 22,0 0 6,0-1 22,1 0-16,-1 0-18,1-1-10,1-2 27,0-4-39,-1 1 6,1-2-34,-2 3 40,-1 0-29,-1 0 1,-1 0-12,0 0 0,0-1-22,0 1 11,-3-5-6,2 4 6,-3-3-5,2 5-1,0 1-16,0 0-12,1 1-246,0 1 218,0 1 62,-1 5 12,-1 2-1,0 6-11,1-3-6,0-1 1,2-5 5,-1 0 0,1-2 22,1 0-5,0-2 33,0 1 17,2-1-5,0 0-6,1-1-11,0-1-12,0-2-5,0 0 17,1-1-22,-2 0-1,2-1 0,-2 1 1,1 0-1,-2-1 23,1 1 0,-2-1-34,0 2 17,0-2-17,-1 1 0,0 0-16,-1 0 16,0-1-5,-2 2-6,1-1 33,-2 1-22,2 0 12,-1 1-34,1 1-17,0 1-180,1 0 152,0 4-28,1 1-89,-1 3-1076,2 9 1249,2 0 0,-1-1 0,0-5 0</inkml:trace>
  <inkml:trace contextRef="#ctx0" brushRef="#br1" timeOffset="223976">4557 2869 5980,'-4'7'291,"2"-2"-212,2-5 27,0 0-106,-19 55-1134,13-35 1128,-5 12 1,1-1 5,6-16 270,0-1-264,-1 1-6,-1-1 0,0 0-6,-1-1 0,2-1 1,-1-1-1,1 0 6,1-2 0,0-1 859,0 0-859,2-1-23,0-1-33,0-2-33,2 0-46,-1-1-66,1 0 201,1-1 0,-1 0 0,1-1 0</inkml:trace>
  <inkml:trace contextRef="#ctx0" brushRef="#br1" timeOffset="230033">6024 4493 5896,'2'18'-106,"-1"-3"55,0-14 51,0 2 0,0-2 0,-1 0 0</inkml:trace>
  <inkml:trace contextRef="#ctx0" brushRef="#br1" timeOffset="230372">6022 4498 401,'18'48'7,"-1"1"1,0-2 0,-5-15 2378,-11-30-2386,0 0 1063,0 1-1074,0-1 581,1 1-609,-1 1 2013,3 2-2086,-2-1-62,2 1 174,0 0 0,-2-3 0,1 1 0</inkml:trace>
  <inkml:trace contextRef="#ctx0" brushRef="#br1" timeOffset="259076">7024 4536 6199,'-3'8'655,"1"-2"-515,2-6 67,0 0-224,-3 1 0,2-1 392,-2 0-307,6-2-1,-2 1 11,3-2 1,-4 3 531,1-1-543,-1-1-11,0 0 6,0 0-6,0 1 28,0 0-51,0-1-10,0 0-1,0 0 29,1 0-29,-1 1 12,1 0-6,-1-1 6,1 1 0,-1-1 38,1 1-38,0-1 33,0-1-39,0 1 23,0 0-23,-1-1 5,1 2 12,0-1 5,-1 1 146,0-1-117,1 1 5,-1-1 0,0 1 78,0-1 12,0 1-90,0-1 157,0 1-197,0-1-10,0 1-6,0-1 95,0 1-72,0-1-23,0 1-17,0-1-11,0 1 11,-1-1-11,1 0 17,-1 0 5,1-1-5,0 0 5,0 1 1,0-1-12,0 0 6,0-1 22,0-2-28,0 1 6,0 0-17,0 1 6,0 2 16,0-2-11,0 2 6,0-1 89,0 2 544,0 0-723,-2 0-274,2 1-67,-3 1 223,2 0-27,1 1-23,-1 1-50,1-1-23,-1 0-95,1 1-689,0-1 409,0 0 340,1-1 0,-1 0 0</inkml:trace>
  <inkml:trace contextRef="#ctx0" brushRef="#br1" timeOffset="291458">4018 2546 7100,'-4'-3'510,"1"0"-955,3 3 1,0 0 0</inkml:trace>
  <inkml:trace contextRef="#ctx0" brushRef="#br1" timeOffset="291646">3925 2360 5751,'-7'0'5,"1"0"-27,6 0 22,0 0 0,0 0 0</inkml:trace>
  <inkml:trace contextRef="#ctx0" brushRef="#br1" timeOffset="293176">4110 2208 5756,'0'0'0</inkml:trace>
  <inkml:trace contextRef="#ctx0" brushRef="#br1" timeOffset="298989">11109 10078 6615,'16'-36'177,"-1"0"1,-2 3-1,0 9 36,-6 20 1309,0 2-1309,0 2 489,-1 2-539,0 3 251,0 3-212,1 9-152,-2-2-28,1 6-10,-4-5 774,0 1-819,-1 1 16,0 0-5,-1 0-6,-1 1 28,-1-1-28,-1 0 0,0-2 5,0-1 12,0-2 0,2-2 16,0-2 12,0-2 6,1-3 44,-1 0-39,1-3-17,-1 0-5,5-4 5,0 2 17,4-2 0,2 1-28,-2 1-11,4 0 11,-4 1 5,1-1-44,9 0-28,-7 0-62,7 1-101,-9-1-106,0 0-756,3-2 341,-3-1-296,3-2 1047,-6 1 0,-3 2 0,-1 1 0</inkml:trace>
  <inkml:trace contextRef="#ctx0" brushRef="#br1" timeOffset="299290">11428 10014 3076,'9'35'186,"0"-1"1,1-2 0,2-9 2311,0-21-2358,5-2 1142,-7-3-1041,1-2 652,-1-2-299,2-8-314,-4 4 2095,1-7-2100,-5 6 11,-1-1 5,-2 1 6,0 1-51,-1 0-11,-2 2-67,-1 2-28,-4 0-84,-1 2-39,-3 2-17,-2 2-17,-2 0-5,-11 2-129,-11 3-359,1 0-50,5 2-292,17-3-2335,9 0 684,2-1 2503,2 0 0,1-1 0,0-1 0</inkml:trace>
  <inkml:trace contextRef="#ctx0" brushRef="#br1" timeOffset="299651">11710 9811 9307,'9'8'756,"-2"-2"235,-7-6-587,0 0-152,-8 55-1503,5-32 1284,-2 11 1,0-1 5,4-14 217,2 6-262,1-7 12,2 2 27,2-9 12,2-3 56,0-3 45,2-3 39,1-3 11,-2-3 1104,2-4-1026,-2-2 77,0-3-88,-1-1 28,-1-2-5,-1 0 330,0-9-319,-4 6 196,-3-12-297,-4 15-101,-5-3-78,-2 8 17,-3 1-51,-2 0 34,-3 1-6,-2 1-56,-2 0-22,0 0-28,-1 0-17,2-1-74,1 1-83,2 1-195,4 1-253,3 2-258,3 1-168,3 2-89,3 0-364,3 2 1596,4 1 0,-2-1 0,3 1 0</inkml:trace>
  <inkml:trace contextRef="#ctx0" brushRef="#br1" timeOffset="300251">11947 9582 11486,'12'52'37,"0"-1"0,-1-3 1,-3-8-167,-2-15-45,-1-1-27,-1 0-18,2-2-212,1 9 341,-2-11 40,0 1-51,-3-14-11,-2-6-11,0-1 28,0-4 39,0-3 39,-1-4 28,0-2 17,-2-2 34,-1-2-1,0-1 18,0-3-12,-2-1-5,2 0-12,-1-3 23,1-13-34,1 8-404,0-9 427,2 12 5,1 1-5,0 2-12,1 2-16,0 5-18,2 3-4,1 5-1,0 3 17,0 3 11,-1 2 432,1 4-409,-1 2 72,0 17-61,-1 1-45,0 7-6,-1-5-5,0-8-22,0-2-1,2 0 0,0 3 1,1-7 5,1 2 5,0-7 23,4 0-28,-2-3-5,3 0-23,-4-2 17,-1 0-23,1-1 17,0 1 0,1-1-5,0 0 22,0 0-6,0 0 12,1 0 0,0 0 5,1 0 6,0 1 11,0 2 39,4 3-17,-3 1 85,4 7-35,-7-5 52,1 5 49,-6-3 34,0 1 40,-3-1-51,-1 3-84,-4-1-67,-3 4-56,-4 0-56,-3 4-6,-3 0 34,-3 2-618,0-1 584,-1-1-89,2-2-634,-4 1 29,9-7-292,-1-1-464,10-9-846,3-2 2341,2-1 0,1 0 0,1 0 0</inkml:trace>
  <inkml:trace contextRef="#ctx0" brushRef="#br1" timeOffset="300502">12174 9261 11245,'19'54'235,"-1"-1"0,0-3 1,-5-4-152,-6 1 5,0 3-78,1 2-2124,-1 1 2063,1 0-73,0-2 501,0-2-708,1-2-34,1-3-129,0-4-101,0-5-230,0-4-690,6 4 24,-5-11 1490,5 4 0,-10-18 0,0-3 0</inkml:trace>
  <inkml:trace contextRef="#ctx0" brushRef="#br1" timeOffset="300831">12572 9760 8265,'0'3'739,"0"0"656,0-3-1322,1 58-683,-1-37 632,1 13 1,0-2 237,1-17-216,1-2 133,2-1-115,1-3-1,1-2 63,1-3 60,1-2 415,1-3 219,4-8-308,-4-1 67,3-8 50,-6 3-39,-1-2-5,-2 0-90,0-1-39,-2-1-68,-1 1-84,-1 0-100,-3 1-112,-1 0-90,-4 0-90,-1 0-89,-3-1-163,0 0-123,-2-1-106,1-1-79,0-1 17,2 3-162,2 2-129,2 3-107,3 3-33,2 4-1686,5 3 2750,1 2 0,0 1 0,-1 0 0</inkml:trace>
  <inkml:trace contextRef="#ctx0" brushRef="#br1" timeOffset="301094">12793 9611 14465,'-8'31'81,"0"1"1,-4 18-93,9-29-1,2-6-16,3 1 6,1-3 44,3 1 6,2-2-16,0-2 10,3-2-11,0-3 40,0-1-12,2-3-39,0 0-28,1-2-56,1-1-17,-1-1-95,-1-3-185,0 1-1299,4-5 257,-5 2-526,2-2 1949,-6 2 0,-4 4 0,-1 0 0</inkml:trace>
  <inkml:trace contextRef="#ctx0" brushRef="#br1" timeOffset="311868">5090 5314 6266,'-7'-11'767,"1"3"-504,6 8 1737,0 0-1720,-10-12-17,7 9 0,-8-10 17,10 13 521,0-1-594,1 5 45,0 0-11,0 6-28,2 2-16,-1 1-24,1 3-10,0 0-29,0 2-16,0 0-18,0-1 57,0 9-101,1-8-5,0 5-18,0-9 12,0-3-17,0-1 17,0-2 16,0-2 124,1-1 28,-3-3 263,2 0-241,-2-4-112,0-1-50,-1-5 6,0-1-68,-1-3-22,1-2 11,-1-1-51,-1-2 1,0 0-23,-1-1-5,0 0 5,0 0-50,0-9 50,0 7 11,0-4 45,1 9 17,0 4 28,0 1-16,2 5-63,-1 1-44,1 3 140,0 9 5,0-2 12,1 9-1,1-2 29,-1 2-6,1 2 6,0 2 44,0 1-22,0 0 118,1 11-191,0-9 17,1 7-11,-1-13 55,0-2-32,0-4 32,0-1 30,0-4 4,-1-1 169,-1-3 49,1-1-16,-1 0 135,0-5-146,-1-19-348,1-1-83,-3-16 33,0 16 56,-1-7-56,1 14 23,0-6-6,2 9-34,-1 2 74,1 2-40,0 3-34,0 2-16,0 3-186,0 2 309,1 9-6,0-1 23,2 9 0,-1-2-1,-1 3 1,1 0 55,-1 2-122,0 0 89,2 10-56,0-9 50,2 7-11,-1-13-39,0 0 0,0-3 51,1-1 38,-2-4 57,2-1-17,-4-5 11,1 0-34,-1-2-67,-1-3-39,1-3 34,0-2-12,-1-3-5,0-9-73,0 4 0,-1-8 23,1 8 66,0-3-50,0 1-3481,0-16 3498,0 15-204,0-9 204,0 19-17,-1 4 1,1 2-7,-1 3-262,1 0 3559,0 8-3128,0 11-96,0 3 6,0 8-22,0-5 97,0 2-58,0 2-40,0-2-50,0 1 1,1-3 49,-1-3 6,1-3 174,1-3 146,0-7-141,-1-1 146,1-9 5,-2-1-278,2-6-74,-1-1-17,0-3 22,1 0-128,-1-9 60,1 6-16,0-6-66,-1 7 128,-1-2-56,1 1-28,-1-1 84,0 0-40,0 2 40,-1 0 0,0 3-39,-2-1-17,2 8-45,-2 0 23,2 8 56,0 2 44,0 5-84,0 3 320,-2 35-118,1-13-129,1-4 0,0-2 6,2-2 190,-1-3-15,1-15 4,-1 0-23,0-8 1,0 0-62,0-3 17,0-14-197,0 4 24,0-11 27,-1 9-28,1 1 45,0-1-45,0 1-61,0-1 16,-1-1 6,0 1 39,0-1 23,-1 1-129,-2-9 128,2 13-38,-2-5-91,1 18 129,1 2-44,-2 4 90,3 1-23,-2 2 0,0 2 0,0-1 0,0 1 44,1 1-21,0-2 38,1 10 91,0-9-62,1 3 16,0-11 309,0-3-505,0-9 135,-1 0-45,0-7-22,-1 3 44,0-1-67,-2 0-22,1-1-17,0 0-45,-3-6 84,3 5 23,-2-3 44,3 7-22,0 2 0,1 3-22,0 1-107,0 2-174,0 1 258,1 6 68,0 0-23,0 8 67,0-2-50,0 3 27,1 1-20,-1 1-2,1 8 23,0-6 16,1 5-16,1-8 22,0-1-50,0-3 6,0-3 21,-1-1 63,0-3 5,-1-2 274,1-2-296,-2-4-62,1-1-56,-1-4-17,0-1 23,0-1 22,0-2-23,0 0 23,0-1-22,0-1-129,-1-6 67,0 5 16,-2-6 7,1 8 16,-1 1 0,0 2 0,0-1 68,0 4-107,1 2-45,1 4-219,0 1 370,1 10 18,0-2-40,0 9 0,1-4 0,0 0 22,3 7 0,-2-4-22,2 2 46,-1-5-46,0-2 45,1 2-45,-1-4 61,-1-1-38,-1-3-1,-1-3-7416,1 1 4627,-4-2 2767,1 0 0,-1-1 0,2 1 0</inkml:trace>
  <inkml:trace contextRef="#ctx0" brushRef="#br2" timeOffset="318758">5148 5267 7638,'-22'-13'196,"4"2"-112,14 11 16,1-1 1,-1 1 11,1-1 6,0 1-6,1 0-11,0 0-6,0 0 101,1 0-90,-1 0 181,0 1-119,1-1 1086,0 2-1176,1-1 1502,0 0-1401,0-5-95,1 2 62,-1-8-73,1 6 11,-1-3 17,1 3-1,-1 0 24,0 1-7,0 0 6,1 2 253,-1-1-276,0 8 7,1 0-1,1 8 225,2 14-231,-1-8-27,1 13-11,-2-13-12,1 0 29,-1 1-12,1-1 17,-1 0-11,1-2-73,0 0 28,0-3-17,1 0 6,0-2 39,-1-3-28,-1-1 28,0-2 44,0-2 85,-1-3 885,0-1-963,0-6-34,-3-1-1,-1-12-128,-1 3-16,-1-6 21,1 3-72,1-1 61,0-1-22,0 0-28,1 0 17,0-1 34,1 1-7,0 1 7,0 1 44,1 0 17,0 5 17,0 1-84,0 8 22,0 2-84,0 1 146,0 7 123,0 14-73,0 0-50,0 11 44,1-8 7,1 1-40,0 0 39,0 1-34,1-1-21,3 6 21,-2-9-33,4 7 17,-5-15 17,2 0 27,-4-8 23,0-3 336,-1-1-353,1-9-44,-1 0-62,0-15-12,0 5 29,1-7-101,-2 5 33,1 0 0,-2 0-134,-1-10 124,0 7-365,-2-6 449,2 10 32,1 3-16,-1 3 0,1 4 0,0 3-50,1 2 39,0 3 397,1 1-358,0 5 22,0 2 0,0 6 29,0 1-1,1 3-3386,0 2 3370,1 1 30,2 9-2,0-6-1,1 5-50,-1-10-55,0-3 16,0 0 33,-1-3-33,1-1 3299,-1-1-3299,-1-2 175,0-2-209,0-2-22,-1 0-230,0-2-134,0 1-303,0-1-357,1-1-494,-1 1-471,2-2 2045,0 1 0,-1-1 0,0 0 0</inkml:trace>
  <inkml:trace contextRef="#ctx0" brushRef="#br1" timeOffset="369459">6093 4627 5846,'-4'-1'112,"1"0"33,3 1-83,-3-1 11,2 1-62,-2-1-5,2 0 16,1 0 219,-2 0-112,1 1 682,0-1-805,-1 0 5,1 1-67,0-2 51,0 1 10,0 0-5,-1 0 6,0 0 0,0-1-1,0 1-10,0-1-18,-1 0-27,0 0-247,-1-1-95,2 2-414,-2-1 806,3 1 0,-1 1 0,2-1 0</inkml:trace>
  <inkml:trace contextRef="#ctx0" brushRef="#br1" timeOffset="374615">3968 3343 5991,'-6'-4'292,"1"2"-186,5 2 678,0 0-700,-12-5-6,7 2-5,-10-3-17,11 3-11,-1 0-12,0 1-10,1 0-6,0 1-1,0 0-4,0-1 4,0 1 1,1 0 0,1 0 11,-1 0 6,1 1 5,-1-1 28,-2-1-39,1 0-6,-2 0-5,2 1 17,-1-1-1,2 0 7,-1 1 4,2-1 12,-1 2 6,1-1 1137,1 1-1154,0 1-11,0 0 16,0 1 62,1-1-39,-1 0-73,1 0 28,-2 0-303,1 0-10,0-1 279,1 2-5,1-1-6,2 2 12,-2-2 5,0 1 392,0-1-370,-4-1 6,1 0-22,-2 0 5,1-2-11,2 1-482,-1 1 330,9 4 35,-3-1-46,7 5-22,-4-5-11,0 1 6,1-1 22,-1-1 45,0 0-28,0 0 117,-2-1 17,1 1 6,-4-1 11,1-1 6,-2 0 134,1 0-45,-1-1-84,-1-1-5,1-1-1,-1 0 1,0 0-1,0 2 1,0-1 11,-1 1 0,-1 0-6,0 0 0,-3 0 28,0 1-22,1 0 5,-2 0-5,3 1 0,0 0 0,0 1 0,0-1-1,1 0-4,0 1 396,1-2-391,-1-1-11,0-1 5,0-1 6,-2-2-12,1 2 1,-1-3 0,2 2 16,0-3-11,0 3 40,-1-5-35,1 6-4,0-3 10,-1 4-5,0 0-23,-2 1 1,0 0 5,0 1 5,-3 0 1,2 1 5,-4-1-11,5 1 6,-6-1-12,4 1 6,-4-1-6,5 0 1,0 0-6,0-1 11,0-1-12,0-1 1,-4-1 11,2-1 11,-3 0 1,3 1-7,1 1 6,0-1-5,2 2 0,-1-1-1,1 1 6,1 0-5,1 1-6,0-1 6,0 1-1,2-1 34,-3 1-27,3 0-1,-2-1 6,3 2 3758,-1 0-3668,0 2-57,1-1 124,-1 2-213,2-2 39,0 0 0,0 0-17,0 0 28,1 0-22,-1 0 11,1 0 11,3 1-22,-1 1 0,1 0 11,-1-1-6,-1 0-5,1 0-6,0 1-5,0-1 16,1 1-16,3 1 16,1 0-5,2 2 11,-1-1-6,-3-1 23,-2-1-28,0 0-6,0 0 6,0 0-23,0 0 6,1 0-5,-1 0 10,4 1 18,-2-2-7,1 2 12,-2-1 0,1-1-16,-2 2-12,4 0 28,-3-1-17,2 2 0,1 0 0,-2-1 12,4 3-29,5 2 17,-5-3 6,6 3 11,-8-4-11,0 0 11,0 0 11,0-1-11,0 1 0,-1-1-11,5 3 11,-4-2 0,3 3 0,-4-3 0,1 0 0,-1 0 0,1 1 0,0-1 11,1 1-5,0 0-6,0 0 5,-1 1-5,1 0 0,0 0 0,0 0-5,1-1 10,-1 1-16,1-1 11,-1 1 0,1-1 0,0 0 0,0-1-17,-1 1 6,1 0 5,11 6-5,-8-3 6,8 4-1,-9-5-5,0 0 5,1-1 6,-1 1-17,1-1 12,0 1 5,-1 1 0,7 2-11,-5-2 11,4 1 0,-6-2 0,-1-1 0,7 3 0,-5-2 0,6 2 16,-6-2-32,15 7 10,-11-5 6,11 6 6,-10-3-12,-4-4 6,3 3 0,-5-4 6,-1-1 10,0 0-16,0 1 0,0-1-5,1 2-6,-1-1-6,0 0 17,1 0-45,6 3 51,-5-3-12,18 10 0,-16-9 6,10 5 45,-13-7-28,1 0-11,-1 1 10,0-1-21,0 0 10,1 0-5,-2 0-22,19 10 44,-6-3-22,7 4-255,-11-6 255,-7-4 0,0 0 0,0 0-17,0-1 17,0 1-5,0 0-7,1 0 7,-1 0 5,1-1-46,0 1 35,-1-1 261,0 1-250,0-2 6,-1 1-6,-1 0 0,1 0-6,0 1 35,-1-1-35,1 1 12,5 2-18,-4-2 12,4 3 0,-5-3 0,1 0 0,-1 2 12,2-1-1,-1 1-11,0 0-17,1 0 11,-1-2-5,1 1-6,0 0 45,0-1-39,0 1-12,0-1 23,0 2-22,0-2 5,0 2 0,-1-1 0,2 0-11,-1 1 17,1 0 6,1-1-7,0 1 7,-1 0-12,8 4 17,-7-3-6,5 1-10,-7-3-12,0 0 11,0-1 0,0 0 0,9 5 6,-6-3-11,7 3 10,-9-4 7,1 1-40,13 7 28,-10-5 6,11 5 5,-15-8 6,2 1-16,-1 0 32,8 4-4,-6-4-7,5 3-5,-8-3 11,0-2-11,0 1 0,0 0 6,-1-1 11,1 1-6,0 0 0,8 4-11,2 1 0,0 0 0,-3 0 0,-7-5 0,0 0 6,1 1-1,-1-1-10,0 0 10,8 5-10,-6-5 33,6 4-17,-7-4-17,0 0 12,0-1-17,0 1 11,-1-1 0,0 1-11,-1-1-1,0 1 12,6 4 17,16 11 0,-9-6 11,9 6-28,-20-13 0,0-1-11,-1 1 16,0-1-5,0-1-5,0 1 5,0-1-39,-1 0 39,8 5 0,-6-4 16,6 3-10,-7-4 11,-1 0-6,0 0 17,8 4-28,-6-4 0,6 4 0,0-1 6,-5-2 10,6 2-38,0 2 22,-5-3-11,7 3 11,-8-4 11,7 5-5,-4-4 38,3 4-55,-6-4 6,-2-1 21,0 1-32,0-1 21,-1 1 6,1 0 17,18 10-11,-12-8 6,13 7-29,-15-9 0,-1 0 6,1 0-16,-1 1 21,9 5 6,-6-4-11,25 15 0,-10-9-3408,6 6 3408,-10-6-12,-9-5 12,0 0 17,12 5-22,-8-5 5,8 6 5,-11-7-190,0 2 185,-1-1 0,1 0 22,10 8-22,-8-5 3317,9 6-3339,1-1 16,-9-5-11,9 5 0,-12-7-223,0 1 240,1-1 270,0 0-253,0 0-6,13 6-1435,3 3 1436,1 0-7,-4 0-5,2-1 11,-10-5-22,8 6-321,8 5 321,-4-2 19,-17-11 1,-1-2-15,14 9 28,-12-9 209,0 1-214,0 1 17,0-1-767,1 2 744,-1-2-5,1 0-12,0 1-1679,0 1 1691,1-1-6,-1 1-17,14 5 23,-10-5 0,9 5 5,-11-7-6,-1 1 1,-3 0 0,1 0-1,7 5-297,-8-4 1,0 0 291,1 0-17,2 1 112,0-1-100,0-1-18,0 1 29,12 6-12,-10-4 6,11 4 6,-14-5 11,1-3-12,0 2 12,0-1-22,0 0 10,1 2 6,-1-2-11,0 2 2718,-1-2-2712,0 1 5,-1-1 0,12 7-1087,-9-5 1070,10 5-16,1-1 39,-8-4-12,10 6 188,-13-7-209,1 1 10,0 0 12,0 0 10,13 7-16,-11-7-3,-4-2 1,-1 0 19,6 2-29,11 6 12,-15-7-5,2 0-29,-2 1 29,1 0 5,-1 1-34,14 9 34,-10-7-334,11 7 340,-14-10 11,0 0-34,13 8 11,-10-7-160,-5-3 1,-1 0 159,5 2 6,9 6 643,-12-8-648,0 1 10,13 7-22,-11-6 17,11 6-5,-15-8-2002,0-1 2018,0 2-5,0-1 663,0 0-664,0-1 333,-1 1-341,-2-2 1,0 0-15,8 5 44,-8-5 1,-1 1-28,3 0 14,-2 0 0,1 0-25,8 4 16,-8-5 1,-1 0-17,3 0 11,0-1-553,0 0 553,0-1-209,0 2 192,-1 0-16,-1 1 16,0-1-23,-1 1 34,0 0 6,0 1 0,10 7 0,-7-4 466,7 3-477,-11-7 2174,0-1-2175,1 0 12,13 6-16,-8-4 16,10 5 790,-12-5-936,12 7 74,-8-5 42,8 4-37,1 1-917,-10-7 967,8 6 17,-14-8 375,0 1-392,-1-2 0,-1 1-16,0-1-132,0-1 171,0 0 11,-1 0-17,12 7 0,-8-5-229,9 5 224,-10-5 16,1 1-17,0-1 6,1 1 17,0 0-17,0 0 970,0 1-984,-2-3 0,1 1-8,20 10-441,-13-6 0,0-1 463,9 4 0,-5 1 42,-12-7-37,-1-1-27,1 2 16,0-2 6,0 2 59,1-1-48,1 1-11,-1 1 17,1-1-23,-1 1-5,0-1 0,0-2-6,11 8 17,-9-7 5,8 5 7,-11-6 16,0 1-23,0-1 6,0 1-22,0-1 22,0 0-22,-1 0 6,0-1-7,-1 0-233,0 0 239,0 0 18,0 1-12,-1-1-17,0 2-39,-1-2 1296,9 4-1341,8 3 101,-6-4-537,2 2 537,-17-10 11,-1 1-6,0 0 23,-2 0 460,1 0-488,-2 1 158,6 1-236,-5-3-23,3 1-6,-5-3 727,-1-2-654,0 2 28,0-1-5,8 6 11,-8-6 11,5 5-11,-10-7 0,0 0-11,1 1 0,-2-1 5,1 0-5,-2-1 6,-1 0-18,0 0 18,1-1-18,-1 1 6,0-1-16,0 0-12,0 1-33,0-1-1,0 1 12,0 0 0,0-1 22,0 1 17,-2-2 17,2 1 11,-2-1 84,0 1-107,1 0 1,-1-1 22,2 0 11,0 1-5,0-1 5,1 2-5,0 0 16,1 0-22,-1 1 6,1 0-6,0 0-6,-1 0 6,0-1-11,0 1-17,3 1 22,-2-1 6,4 2 0,-4-2 0,1 0 0,-1 0 6,1 1 11,-1-1-12,5 3-5,-2-2-11,2 2 22,-1-1-5,0 0-6,0 0 0,2 1 11,0 0-11,0 1 22,7 2-5,-5-1 6,5 2-1,-7-3-11,1 0-11,-2-1-5,0 1-12,-2-2 17,1 1-17,-2-2-11,1 1-28,-1-1-106,-1 0-1150,6 1 792,-5-3-52,3 0-290,-7-2 862,1 0 0,-3 0 0,0 0 0</inkml:trace>
  <inkml:trace contextRef="#ctx0" brushRef="#br2" timeOffset="387489">3830 5423 6131,'3'2'667,"-1"0"1365,-2-2-1717,3 2-203,-1-2-6,3 2-22,-3-2-5,-1 0-18,0 0 12,1 0 22,-1 0 12,1 0-1,1 0 6,0 0 129,2 0-118,0 0-5,1 0 5,-1 0-11,1 0-11,-1-1-6,1 1-6,-1 0 7,0 0 72,1 0-90,0 1 0,0-1 1,-1 2 5,-1-1 78,4 2-78,-2-2 6,3 0-17,-2 0 5,-1-1 6,1 0-16,1 0-7,0 0 1,0 0-6,0 0 6,-1 0 5,0 1-6,0 1-27,0-1 22,-1 1 0,0-1-11,0 1 56,-1 0-17,2-1 84,3 1-79,-2-1 12,2 0 17,-3-1-1,-1 0-22,1 0 1,-1 0-29,0 0-17,0 0-27,0-1 21,-1 1 24,3 0-7,0 0-38,0 0 16,0 0 73,-2 0-62,1 0-5,-1 0 5,1 0-50,0 0 51,-1-1 22,3 0-34,-2 1 0,1-1-5,-3 1 5,0 0-39,-1-1 50,1 1-27,0-1-23,-1 1 106,2 0-78,-1-1 17,1 0 11,0-1-39,2 1 22,-1-1 6,1 0-17,0 1-73,0-1 62,0 1-17,-1 1 39,3-1-39,-4 1 17,2 0-45,-3 0 84,1 0-73,-1 1 34,0-1-6,2 1 34,-2 0-1,1 0-16,1-1 0,-1 0-72,1 0 88,-1 0-16,0 0 12,1 0 32,-1-1-55,0 1 12,1-1-29,-2 1 39,0-1-11,2 1-11,-1-1-34,0 1 17,-2-1 28,0 1 0,1-1-39,-1 1 22,2-1 73,2 1-67,0-2 11,2 1 5,-2-1-16,0-1 112,0 1-95,0 0-23,-1-1 6,0 1-62,-2 1 45,0 0 0,1 1-34,-1 0 51,0 0 0,-1 0 11,-1 0 5,0 0 1,0 0 0,1 0 27,0 0 18,0-1-46,-1 0 18,1-1-7,2 0-27,-1 1 0,1-1 0,-2 1-68,0 0 51,-1 0 17,0 1 0,0 0-34,0 0 51,1 0-68,-1 0 68,1 0 44,-1 0-61,1 0-17,0 0 0,0 0 0,0-1 0,1 1 0,0-1 17,1 1-68,0-1 68,0 1 0,0-1 0,-1 1-34,1 0 17,0 0 0,-1 0-34,1 0 68,-2 0-34,1 0 17,-1 0 0,1 0-17,-1 1 0,0-1 0,1 1 0,0 1 0,-1-2 16,1 1-16,-1-1 34,1 0-51,0 0 0,1 0 51,0 0-34,-1 0 106,1 0-66,0 0-40,0 0 33,1 0 23,-1 0 0,-1-1-5,0 1-51,-1 0-34,1 0 34,0-1 17,0 1 16,0-1-49,0 1 32,0 0-16,0 0 23,2 0-23,6 0 0,-4-1 17,3 1-17,-6 0-17,-2 0 34,1 0-34,-2 1 50,1-1-33,-1 0 34,1 0-34,-1 0 22,1 0-5,0 0 0,0 0 0,0 0-17,-1 0 0,0 0 22,0 0-61,0 0 56,0 0-34,0 0-17,-1 0 34,1 1 17,0 0 17,2 0-12,-1 0-5,3 0 0,-3-1-17,3 1 0,-1-1 0,1 0 0,-2 0 17,-1 0-17,2 0-17,-1 1 34,0-1-1,0 1 7,0-1-23,0 1 0,0-1 0,0 0 0,0 0 33,-1 0-16,-1 1-17,1-1 39,0 0-22,-1 0 17,0 0-34,1 0 39,-1 0-5,1 0 55,1 1-50,-2-1 40,4 0-40,-4-1 0,2 0-16,-3 1 1954,-1 0-1747,1 0-415,-1 0 347,1 1-162,-2 1 96,1-2-96,0 2-73,0-2 28,1 1 67,-1 0-22,0 0 0,0 0 23,1-1 167,-1 1-190,1 1 0,-1-1-162,1 0 184,1 0 1,-1 0 21,1 1-21,-1-1 27,4 0-5,-2 1 50,2 0-72,-3-1-23,0 0 22,1 1-22,-1-2 0,-1 1 0,0 0-162,1 0 206,-1-1-44,0 1 0,1-1 96,-1 2-74,1-2 0,0 1 1,0-1 50,1 1-96,-1-1 46,1 1-23,-1-1 0,1 1 22,-1-1-44,1 2 44,0-2-117,0 2 95,0-1 22,1 1-67,-1 0 1,0-1 66,-1 1-22,0-1 162,4 3-184,-3-1-23,6 4 68,-6-3-1,3 2-95,-3-3 101,3 2-78,-1-1 5,4 2 45,-4-3 67,1 0 51,-2-1-118,-1 0 22,0 1-22,0-1-22,-1 0 22,0 1 0,-1-1-23,0 1-94,0-1 117,-1 1-23,1 0 68,1 0 73,2 4-163,-1-3 90,2 2-45,-1-3 0,1 2 72,-1-2-72,1 2-28,-2-2-61,4 3 89,-4-3-45,2 4 90,-3-4-45,-1 1 45,3 1-45,0 1 22,1 0-22,-1-1 22,-1-1-22,0-1-44,1 0 88,-1 1-88,1-1 44,-1 1-45,3 1 0,-2-1 45,2 0 0,-1 0 45,-2 0 0,3 2-68,-3-2 46,0 1-23,-1-1 0,-1-1 0,1 0-45,1 1 45,1 1-45,0-1 17,-1 0 6,-1-1 117,0-2-117,-1 0-1,0 1 46,0-1-1,0 1-22,0 0 0,1 1 0,-1-1-22,1 1 22,-1-1-23,1 2-27,-1-2 72,0 1-22,0 0 0,0 0 0,1 0 51,-1-1-74,1 1 46,-1-1-23,1 0-73,1 0 123,-1 0-27,4 0-23,2 1 0,-1-1 0,0 1 22,-5-1-67,1 0 68,0 0-46,0 0 23,-2 0 23,1-1-23,1 1 22,-1 0-22,2 0-22,1 0-1,0 0 23,0 0 0,-1 1 45,2-1-23,0 1-44,1 0 22,0 1 0,1 0 0,0 2 45,5 2-68,-2-1 46,10 4-23,-7-4 22,5 3-22,-5-4-22,1 1 44,0 0-22,1-1 22,19 8-66,-3-1 44,8 2 0,-10-2 22,-8-3-22,0-1 22,2 1-66,-1 0-1,2 2 45,-1-1 0,2 1-622,1 0 690,1 0-68,0-1 0,2 2 44,-1-1-88,2 1 44,2-1-146,0 1 146,1-1-874,1 1 992,0-1-74,0 1 7,0 1 38,0-1-111,-1 0 11,-8-3 0,0 0-12,13 6 23,-12-5 0,-1-1 23,10 4-427,1 0 404,-11-3 0,0 0 22,15 6-292,-14-6 0,-1-1 203,11 6 67,1-2 44,-2 2-66,1-2 162,-2 2-96,16 6-44,-14-3 357,12 5-380,-17-7 461,-1 1-449,2 1 0,2 1 33,2 3 95,-3-3 0,-3-1-117,-5-3 0,-2 1 60,12 6-88,1 2 28,0 1-454,-4-3 454,-12-7 0,-1 0-504,0-1 336,0 1 190,7 6-22,-5-5-22,5 5 793,8 6-698,-3-4-45,6 4-409,-12-8 381,-7-5-51,7 5 102,-6-4 853,24 15-881,-23-15 678,14 8-701,-18-12 51,0 0-51,0-1 44,0 0-44,1 0 0,-1 0-22,2 0 22,-1 1 0,1 1-22,-2-1-6,1 1 5,13 14 46,-11-9-253,12 10 253,-16-14-23,2 0 28,-1 0 16,1-1-88,0 0 66,0-1-72,0 1 528,-1-1-506,8 6 127,1 0-122,7 6 46,-9-6-211,-3-1 160,-7-5 28,7 5 51,-6-5 256,11 9-357,-4-3 50,0 1-242,-1-1 242,-6-6-28,1 1 5,1-1-27,9 7 78,-5-4-6,15 11 29,-16-11 72,6 7-73,-8-6-50,-1 1-50,1 0-124,1 1 152,0 1-6,0 0-3210,1 0 3266,0 1-28,0 1-46,11 10 119,-8-7-51,8 9-437,-10-10 460,1 1 5,-1-1-22,-1 1-6,1-1-201,-2-1 101,1 1 55,-1 0 1,0 0-79,9 12 101,-6-8 2157,8 8-2112,-9-12 156,0 1-178,1 0 313,10 9-300,-11-11 1,2 0-37,14 16 159,-16-17 1,0-1-182,11 11-285,-8-7 284,8 6 1,-2 0 95,-7-7-73,7 7 22,-10-10-22,0 2 50,0-1 51,0 0-78,9 9-23,-7-8-73,6 6 423,1-1-378,-8-7 5,8 5 46,-10-7-74,1-1 79,-1-1-56,-1 1 28,-1 0 28,0-1-5,-1 1 27,0-1-50,0 1-56,-1-2 11,0 1 45,0-1-28,-1-1 28,1 1-22,-1-3 44,1 1 79,7 3-79,-5-3 222,5 2-244,-2-1 73,-4-3 631,9 6-704,-12-7-22,4 3 408,-5-5-341,3 4 24,-2-5-142,1 4 123,0-2-27,-5-2-23,10 7 50,-10-6-50,4 3 0,-5-5 22,-2 0 29,5 3-74,-3-2 23,2 1-50,-3-2 0,-1-1 72,4 2-22,-4-1 0,3 1 28,-4-2-28,1 0 0,0-1 73,0 0-96,3 2 68,-3-2-67,2 1 44,-2 1-67,-2-3 45,0 1-28,-2-1 56,0-1-56,-1 0-22,0 0 28,0-2-1,-1 2 46,1-2-1,-1 1-44,1-1 22,-1 1-23,0-1 46,1 1-46,-1 0 23,0 1-28,0-1-22,0 0-96,0 0-6805,0 0 6139,-4-3 51,2 1-35,-2-2-5,2 3-1428,0 0 2229,-2 0 0,2 0 0,-1 0 0</inkml:trace>
  <inkml:trace contextRef="#ctx0" brushRef="#br2" timeOffset="392131">5063 5377 6568,'0'3'874,"0"0"223,0-3-979,1 6 11,1-3-23,1 5 18,0-5-1,0 0 0,0 1 23,0 0-17,0-1 5,0 1 6,0-1 11,0 0 1,0 1 21,1-2 6,0 0-11,0-1 0,1 0 140,5 0-162,-2 1 5,4 0-11,-3 0 23,1 1-35,-1 1-16,2 0-16,0 1-52,0 0 24,0 1-1,1 0 12,-2 0 27,1-1 1,0 1-7,0 0 1,1 0-11,-1-1-23,0 0-11,0 0-22,-1 1 5,0-1-6,0 1-5,-2 1 0,1-1 28,3 5-28,-2-3-11,1 3-34,-3-4 34,-1 1-6,2 0 17,-2 0 45,2 1-62,-2-1 17,2 1 12,0-2-29,2 2 34,0-1-6,1 0 6,1-1-1,1 1 85,8 2-11,-5-2-1,6 3 12,-5-2 6,-1 0-29,2 0-56,0 0 12,1 1 0,0 0-1,1 0 51,0 0-11,1 0-11,0 2 5,0-1-39,2 2 17,1-1 11,0 1-28,0 0-505,0 1 488,0 0-11,0 1 17,-1-1-17,0 1 0,0 1 11,0 0-5,0 0 62,12 10-40,-8-7 6,9 7-29,-11-7 29,1-1 22,0 1-23,0 1-758,0-1 742,1 1-12,2 0-33,0 1 17,1 0 0,0 1 5,-7-6 1,0 0 27,13 8-42,-12-8 1,-1 0 53,10 5-29,-1 1 29,1 0-29,-1 0 18,0 0 10,1 1-44,-1 1 50,0-2-11,1 2-39,-2-2 17,2-1 5,0 0-22,1 1 39,1-1 33,1 0-16,2-1-6,3 2-11,0-2 17,2 1-39,0-1 5,-1 1-39,1 1-17,-2-1 68,0 0-51,-1 0-886,0 1 925,-1-1 11,0 2 23,0-1 0,1 1 5,0 0-117,2 0 78,0 2-1294,-11-9 0,0 0 1395,18 10-109,-18-9 0,0-1-318,12 6 287,0 1 56,0 1-34,0-1 34,0 1 6,0 0-1,-1-1-5,0 0-33,-1-1-7,1 1-94,-1 0 117,1 0 0,-2-1 1,0 2 10,-12-7 0,0 0-50,14 10-449,-14-9 1,-1-1 487,12 8-51,-12-7 1,0 0-521,15 9 512,-17-9 1,2 0 47,0 0 0,-1 1-28,15 9 725,-15-9 0,0 0-708,10 7 28,-2 1-578,-4-2 0,1 0 533,8 8-45,-10-7 0,-1-1 981,1 2-914,-1 0-22,0-1 22,0-1-112,-1-1 90,0 0 0,-1 0 46,12 9-24,-9-8 17,8 8 6,-13-10 22,-1 0-44,-2 0 16,0 0 6,0 0 22,0-1-28,0 1-39,0-2-39,1 1-112,1-1 151,-1 1 0,2-1 61,-1-1 113,3 1-197,0-2 23,1 1 68,1-1-46,0 0 40,-1-1-18,1 0-21,-1 2-68,14 8 67,-10-5-66,10 7-18,1 0 40,-9-7 89,12 5-50,-14-8-17,2-1 22,1 0 0,1 0 130,0 0-130,-1-1 0,1 1 23,0 0-90,1 0 823,0 0-716,0 0-17,0 0-57,-2-1 1,1 1-11,11 5 11,-11-5 0,0-1-1255,3 2 1266,0-1 115,-10-5 0,0 1 1187,16 8-1266,-16-8 1,0-1-186,11 7 149,-1 0 67,1 0 6,0-1-51,-13-5 1,1 0-1378,15 8 1355,-16-8 0,0 0-45,10 6 1498,-1 1-1453,0 0 22,-10-6 1,-1 1 21,14 7 15,-7-5 0,1 1-12,-6-4 1,-1 0 6,8 5 0,-1-1-54,-6-4 0,-2 0-140,23 13 140,-16-9-22,0 0 116,-3-2 1,0 1-118,8 5 45,-10-6 1,1 2 80,-2-2 1,-2 0-31,8 6-96,-8-6 1,0 1 22,12 9-50,-8-6 27,7 7 46,-11-10-123,-1 0 128,0 0 17,0-2 0,10 8 50,5 1-95,0-1 0,-1-2 45,0 1 471,3 0-538,-1-1 44,-5-2-22,-11-8 436,0-1-436,-1 0-45,-1 0 90,-1 0-45,0-1 73,0 0-29,1 0-66,-1 0 44,1 0-39,-1 0 68,0-1-51,0 0 50,0 0 1,8 4-7,-7-4 22,6 3-88,-10-7-29,6 5 51,-6-5 23,4 3 5,3 2 45,-9-5-1,6 4 3056,-8-4-3156,-4-1 470,2 1-369,-5-2 18,0 0-68,0-1-23,-2 0 28,1 0-28,0-1 0,-1 1 0,0-1-28,0 1 5,0-2 96,-1 2 0,1-2-95,-1 1 44,0 0-22,1 0 50,0-1 1,0 0 22,-1-1-124,1 1 202,0-1-201,-1 0 123,0 0-96,0 0-3556,-2 0-1556,-8 2 5135,-3 2 0,0-1 0,3 0 0</inkml:trace>
  <inkml:trace contextRef="#ctx0" brushRef="#br2" timeOffset="404212">3860 5393 7906,'2'-11'320,"0"3"-276,-1 7 46,0 1-28,1 0 10,0 0 108,3 1-74,-2-1-11,3 2-11,-2-1 12,0 1-6,2-1-1,-1 0 12,0 0 17,0 0-12,0-1-5,-1 1 11,0-1-11,1 0-17,-1 0 145,4-1-156,-2 0-17,2 0-5,-2 0 49,2-1-38,-1 1 16,1-1-5,-2 2-11,0-1-6,0 1 67,4-1-89,-3 0 5,2 1-11,-3 0 39,-1 0 51,3-1-57,-2 1 6,3 0-5,-2-1 0,1 0-1,0 0 1,1-2-1,0 2-5,0-1-5,0 1-6,1-1-1,-1 0 1,0 1 0,0-1-23,-1 1 12,0 0-6,0-1-6,0 2 12,0-1-12,0 1 23,-1-1-6,1 0 1,-1 0-1,0 0-22,-1 1 6,1-1-7,0 1 18,0 0-28,0 0 5,1 0-6,-1 0-5,0 0 6,0 0 5,1 0 6,-1 1 5,0 0-5,0 0-11,-1 1 11,1-1-12,-1 1 46,4-1-35,-3 0 7,2 0-1,-2-1-5,-1 0 5,1 0-5,-1 1 0,0-1 0,1 0-6,-2 0 6,3 0-6,-2 0 34,6 0-23,-6 1-22,4-1 17,-5 1 17,3-1-12,-3 0-16,2 0 5,-2 0-11,0 0 17,0 0-6,0 0-11,1 0 17,0 0-17,0 0 0,0 0 0,0 0 22,0 1-16,0 1 5,1-1 0,-1 1-5,0-2 5,1 1 22,0-1-5,1 1-5,-1-1 5,1 0-39,0 0 22,0 0-6,0 0 7,-1 0-12,2 0 28,1 0-28,-2 1 5,1 0-10,-2 0 10,-2-1 6,0 1 6,1-1-17,-2 1 11,1-1-22,1 1 34,0 0-7,0-1 1,0 1-22,-1-1 10,0 0 18,1 0-23,-1 0 44,0 0-27,1 0-17,-1 0 17,-1 0-23,2 0-5,-2 0 11,1 1 17,-2-1-17,0 1 0,0 0 22,-1 0-61,1 1 39,0-1 17,0 1-17,1-1 50,0 0-16,3 0-34,0 0 11,1 0-11,-3-1 0,1 1 0,0 0-22,0 0 22,0 1 0,-1-1 22,1 1-44,-1-1 22,0 1 22,-1 1 96,4 0-107,-3 0-11,2 0 28,-2-2-28,0 1 22,1-1 1,0 0-68,1 0 45,0 0 11,1-1 0,0 1 1,0 0-12,-1 0 11,1 0 11,-1 1-11,-1-1-11,1 1 12,-1-1-24,0 0 35,1 0-1,-1 0-5,1 1 5,0-1 1,0-1-1,1 1 1,-1-1 16,0 1-50,0 0 44,-1-1 1,-1 0-34,1 0 50,-2 0-39,2 0 1,-1 0 10,4 0 0,-4 1-22,6-1 12,-4 1-1,1 0 0,-1-1-22,-1 1 44,1-1 1,-1 0 28,3 2-62,-4-2 0,1 1 11,-2 0 6,0 0-17,-1 0 0,2 0 22,0 0-22,0 0 62,3-1-40,-2 1 17,3 0-11,-4-1-17,1 0 12,2 0-23,-1 0 39,1 0-28,-2 1 0,-1-1 1,-1 1-46,1 0 45,-2 0 0,1-1 1,0 2 27,0-2 0,0 1 11,0-1 12,1 0 11,0 1-23,1-1 1,-1 0-12,2 0-28,-2 0 62,5 0-45,-4 0 0,3 0-28,-5 0 28,1 0-11,-2 0 11,1 0 11,-1 0 34,1 0-34,0 0 34,-1 0 67,4 0-68,-3 0 2,3 0-35,-2 0 6,0 0 16,0 0-10,0 0 27,1 0-27,-1 0-40,0 0 22,-1 0 1,-1 0-17,0 0 11,-1 0 56,1 0 11,0 0-33,2 0 5,-3 0-34,1 0 12,-2 0 151,1 0 952,-1 0-1327,-2-3 73,1 3-40,-2-3-84,1 3-22,-1 0-84,1 0-44,-1 0-130,0 0-140,0 0-1338,-3-1 626,2 1-329,-3-1 1691,0 1 0,3 0 0,0 0 0</inkml:trace>
  <inkml:trace contextRef="#ctx0" brushRef="#br3" timeOffset="415743">3808 5456 6311,'-9'0'576,"3"0"-452,6 0 553,0 0-582,-6-7 12,4 5-12,-4-5-6,6 5 147,0 1-152,0 0 672,0-1-448,2 1-196,-1 1 96,1 0-108,0 0 7,0 0-12,0 0 11,0 0-5,-1 0-6,1 0-11,-1 0-5,1 0 5,-1 1 89,3-1-72,-2 0-6,2 0 107,1 0-112,0 0 195,4 0-184,-4 0 0,2 1 95,-2-1-107,-1 0 18,0 0-12,-1 0 23,1 0-17,-2-1 5,1 1 51,1-1-78,-1 1 5,0-1-28,0 1 11,0-1-22,-1 1 39,2 0-40,-1 0-4,1 0 4,0 0 96,1 0-67,0 0 11,0 0 6,-1 0-29,1 1 35,-1-1-7,2 1 6,-1-1-16,0 0 22,0 0-17,0 0-12,0 0 18,0 0-40,0 0-5,-1 0 22,2 0-44,-2 0-12,1 0 17,-2 0 45,2 0-51,-1 1 29,2-1-91,-3 1 108,1 0-29,0 0 129,2-1-123,-1 1 11,1-1-17,-2 0 6,0 0-17,0 0-12,0 0 12,0 0 0,0 1 0,0-1-16,1 1 16,1-1 44,0 1 30,1-1-7,-2 1 45,1-1-39,-1 0 72,4-1-44,-2 0-78,2-1 44,3 0-78,-4 1 16,4 0-22,-6 1-72,-1 0 94,1 0-16,0 0 11,0 0 56,-1 0-56,1 0 90,2 0-6,-1 0-79,2-1 23,-3 0-39,1-1-50,-1 1 66,-1-1-16,1 1 22,0 0-61,-1 0 44,1 1-22,-2-1 0,1 1 0,-1 0 0,1-1 51,2 1 55,0-1-67,0 1 34,2-2-39,-2 0 5,3 0-22,-4 1 33,1-1-140,-1 1 146,5 0 0,-4 1-56,4 0 17,-6 0-17,0 0 51,0 0-29,2 2-22,-1-1 17,1 1 0,-3-2-1,1 1 1,-1 0-17,1 0 39,-1 0 17,2 0-56,-2 0 40,1 0-1,-1-1 0,-1 1 123,0-1-106,0 0 45,3 1-78,0-1-7,0 0-32,-1 0 32,-1 0 24,0 0-1,0 0-17,0 0-5,0 0 22,0 0-16,1 0 94,0 0-78,0 0 1,0-2-40,0 2 0,0 0 44,1 0-44,-1 0 17,1 0-34,-2 0 17,2 0 17,-2 0 62,3 0-40,-2 0-17,2 0 1,-2-1 21,1 1-4,-1 0-18,1-1 46,6 0-68,-4 0 22,3 1-90,-4-1 68,-1 1 0,0 0 46,-2 0-24,0 0-22,0 0 40,-1 0 4,1 0-44,-1 0 23,1 0-23,0 0 89,0 0-89,0 0 0,0 0-67,2 0 67,-1 0 45,1 0-45,-2 0 0,0 0 39,1 0-39,0 0 23,-1 0 21,0 0 1,1 0-22,-1 0 16,1 0-17,0 0-22,1 0 23,0 0-1,4 0-22,-3 0 22,2-1 23,-3 0-45,0 0 17,0 1-17,-1-1 22,1 1 46,-1-1-46,0 0 0,0 0 1,0 1-6,0-1 27,0 1-21,0-1 22,1 1-23,0-1 62,-1 1-11,1-1 39,6-1-84,-5 1-146,5-1 163,-8 1-45,-1 1 185,-1 0-185,0 0 0,0 0-45,0 0-50,0 0 123,2 0-56,-1 0 56,2 0-79,0 0 29,-1-1 67,2 1-68,-1-1 23,0 0 0,2 0 0,-2 0 23,0 0-23,-1 1 28,-1 0-56,0 0 5,3 0 46,-2 0-113,2 0 90,-1 0 23,-1 0-1,2 0 51,-1 0-73,1 0 22,0 0 1,0 0-23,0 0 22,1 0-22,-1 0-22,0 0 44,-1 0 0,0 0-22,-1 0 0,1 0 45,-2 0-45,1 0 73,-2 0-6,1 0-112,0 0 68,2 1-1,-1-1 51,3 1-95,-2-1 22,1 0-23,0 1-5,1-1 56,-1 0-28,1 1 45,-1 0-45,-1 0 22,1 1-44,-1-1 0,0 1 89,-1-1-67,1 1 22,0-1 6,0 0-78,1 1 50,0-1 0,0 1 0,1-1-45,-1 1 45,1-2 0,0 0 0,-1 0 45,1 0-45,0 0 0,-1 0 50,0 0-5,-1 0-23,0 0-22,1 0-22,-1 0-73,0 0 117,0 0-22,0 0-22,0 1 22,3 1 0,-3-1 0,3 1 0,-3-1 0,0 0 0,0-1 0,0 1 117,3-1-139,-2 0 67,3 1-68,-4-1 1,1 0 44,-1 0-66,1 0-96,-1 0 162,0 0-44,0 0 44,0 1 73,0 0-95,2 0 45,1-1-45,-1 0 45,-1 0-23,-2 0-22,1 0 22,-1 0 6,1 0-56,0 1-61,1-1 89,-1 1 0,2-1 0,-1 0 22,1 0 1,0 0-23,0 0 0,-1 0 140,1 0-118,-2 0-22,1 0 0,0 1-90,0-1 90,-1 0 23,2 1-46,-1 0-94,1 0 117,1-1 0,-1 1 0,2-1-45,4 1 17,-4-1 6,4 1 234,-5-1-212,0 1 45,1-1 0,-1 0-90,1 0 45,-1 1 0,-1-1-22,2 0-73,1 1 72,-2-1 1,2 2 44,3-2 45,-5 1 124,12-1-169,-11 0-22,5-1 0,-7 0 23,0 1-1,-1-1-162,2 0 95,-2 0 45,1 0 23,-1 1-1,1 0 28,1-1-78,-1 1 28,1-1 96,1 0-96,-2 1 0,2-1-45,-4 1 67,1 0-22,-1-1 0,1 1-45,1 0-5,0 0 50,0 0 0,0 0 50,6 0-78,-4 0 146,4 0-118,-6 0 22,0 0-44,-1 0-23,1 0 68,-1 0-46,1 0 23,1 0-22,0 0-1,1 0-5,0 0 79,1 0-102,0 0 79,0 0-5,2 0 139,3 1-162,-4-1-22,3 0 22,-4 0-28,-3 0 56,1 0-28,-1 0 0,0 0-73,0 0 95,0 0-22,-1 0 23,3 0-23,-1 0 0,3 0-67,-3 0 89,0 0-22,0 0 45,4-1 5,-3 0-72,2 1 44,-1 0-139,-3 0 117,2 0 0,-3 0 0,0 0 22,1 0-67,4-1 68,-3 1 21,4 0-66,-3-1 44,0 1-22,0-1 23,1 1 5,-2-1-28,2 0 0,-1 0-28,0 1 28,1 0-23,-1 0 74,-1 0-79,1 0 28,-1 0 0,0 0-45,3 0 67,-2 0 1,3 0-23,-4 0 28,1 0-6,-1 0-44,0-1 22,1 1 0,-2 0 0,1 0-28,-1 0 28,0 0-45,-1 0 45,3 0-22,-3-1 89,3 1-67,-4-1 0,2 1-45,0 0 90,-2 0-45,1 0 0,-1 0 0,-1 0-23,0 0 23,0 0-67,0 0 67,-1 0 0,1 0-22,0 0 89,2 0-67,-1 0 0,3 1 45,-3-1-45,3 1 0,-2 0-23,1-1 23,-2 1 51,0-1-51,0 0-51,2 0 29,-3 0 22,2 0 22,-2 0 1,-1 1-23,1 0-23,0-1 23,2 1-22,0 0 44,1 0 1,-1 0 5,0 0-28,1 0 0,-1 0-73,0-1 146,1 0-73,-1 0 0,0 0 45,0 0-1,-1 0 7,1 0-1,-1 1-27,-1-1-46,0 1 46,1-1 5,-1 0-79,2 1 74,-3-1-46,4 1 23,-2 0-28,3-1 56,-2 0-56,0 1 28,0-1-22,4 2 22,-3-1-23,2 1 46,-4-1-118,3 2 95,-2-2 22,1 1 0,-2 0-22,-1-2 28,-1 1-56,1-1 28,-2 0 28,0 1-28,1-1 0,-2 0 23,0 0-74,1 0 51,-1 0 0,1 0-22,0 0 0,1 0 22,0 1-45,-1 0 45,2-1 0,-1 1-28,1 1 28,1 0 0,0-1 50,1 2-100,0-3 78,1 1-6,-2 0 1,3 0-23,-2-1 22,0 0 0,-1 0-22,-1 0-44,0 0 66,0 0 0,-1 0-66,0 0-1,-2 0 45,2 0 45,0 0-90,-1 0 45,1 0 22,0 0-44,0 0 67,0 0-45,0 0 0,0 0-23,0 0 46,0 0-23,0 0 0,-1 0 0,-1 0 95,0 0-45,0-1-50,0 0-50,0-2-1,-1 2 51,1 1-44,0-2 66,-1 1-89,1-1 67,-1 1 45,0-2-45,1 1-23,1 1-50,-1 0 96,0 0-68,0 0 23,1 0 44,-1 0-22,0 0-90,0 1 113,0-1 44,1 1-22,-1-1 28,0 0-73,1 0-23,-1 0-234,0 0 464,1 1-252,-1 2 23,0 0-23,0 5 22,-1-2 46,0 3-96,0-3 73,0 2 0,0 0 22,0 4-44,0-3 22,0 2 0,0-2 22,-1 0 6,1 3-78,0 1 50,0-1-22,0-1-46,0-1 68,0-3-50,0 2 100,0-4-145,0-1 118,1 1-23,-1-1 72,0-1 68,0-1-140,0-6 0,0 2-28,-1-6 56,1 2-56,0-1 28,-1-1-22,0-1 72,0-1-50,0-2-50,0 1-17,0-1 16,0 0-16,0 0 45,1 1-140,-2-8 139,1 7 23,-1-4-95,2 8 22,0 3 6,0-1 185,0 2-96,0 1-22,0 3-235,0 0 352,1 11-117,0 3 0,2 6 0,-2-1 73,1-5-73,-1 6 23,1-6-23,-1 5 0,0-6 0,0-1-51,0 0 6,-1-1 45,1-1-22,0 0 44,0-2-22,0 0 0,1-1 0,-1 0 23,0-1-1,0-2 6,-1-1 252,1-1-280,-1-6 0,-1 1 0,1-5 0,0 1-28,-2-8 6,1 3-96,-3-12 29,2 8-7,0-6 7,0 7 16,1-2-89,-1 1 33,1 0 84,0 1 23,0-3 22,0 6-152,0-3 152,1 4 90,-1 2-68,1 1-22,0 5-22,0 2-196,0 2 195,0 3 23,-1 2 23,2 3 44,-2 4 84,2 8-106,-1-2-45,0 6 39,0-7-39,0 1 45,0-2 0,1 1-68,0-2 23,0 0 23,0-2-23,-1 0 22,1-2-22,0 2 39,0-5 6,0 1 73,0-6 44,0-1 723,-1-1-689,1-13-196,-1 5-28,0-10-23,-1 8-22,0-4 73,0 1-22,0 1-23,0-1 45,1 6-22,-1 0 22,1 3 0,0 1-28,0 0 5,0 0-744,0 1 767,0 6 0,-1 1-22,1 7 22,0-4-67,0 3 16,0-3 51,0-2-22,0 0 67,0-5 5,0 0 482,0-1-532,2-1 22,-1 1 146,1-1-145,-1-1-46,0 0 113,0-1-45,-1 0-17,0 1 17,0 0 50,0 0 129,0-1-252,1 0 5,-1 2 119,0-2 105,0 1 68,0-1-45,0 0-78,0 1-73,-1-1-73,-1 1 51,1 0-51,-1 1-196,1 0 246,-1 0 146,1 0-45,-1 0 84,0 0-184,0 2 78,0-1 27,0 1-55,-1 0-22,1 1-29,-1-1-128,0 1 156,1-1 23,-1 0-23,1 0-50,-1 0-5,0-1-23,-3 0 106,1 1-442,-4-1-386,1 0-618,0 0-1045,-2-1-847,1 0-891,-1 0 4123,0-1 0,5 0 0,1 0 0</inkml:trace>
  <inkml:trace contextRef="#ctx0" brushRef="#br3" timeOffset="419130">7157 5535 6305,'7'9'896,"-1"-2"-661,-6-7 2112,0 0-2302,2-1-11,-1 0 145,1 0-62,-1 1 40,0 0 6,1 0 16,0-1 17,-1 1 5,1-2 18,0 1-34,-1-2 22,1 2-34,0-1-27,0-1 5,-1 2-16,1-1 0,-1 1-7,1 0 29,-1 0 0,0-1-11,0 1 22,0-1-34,-1 1 168,2-1-162,0-1-44,0 0 44,0-1 22,1 0 6,0 0 168,3-4-162,-2 2 16,2-3 84,-1 2-94,-1 0-23,1 0-6,-1 1-39,0 1 17,-1 1 0,0 0-68,-1 1-44,0 1 34,1-2-7,-1 2 7,1-2 10,0 1 7,-1 1 10,2-1 79,0-1-51,0 0 23,0-1 11,1 1-45,-1-3 12,1 2-18,1-2-38,-1 2-12,-1 0 11,1 0 6,0 0 23,1-1 38,1-1-78,-1 0 62,1 0-39,-3 2 95,2-2-79,-1 1 6,1-3-28,0 3-17,-1-1-78,1 0 157,2-2-34,-1 1-45,1-1 0,-3 3 0,0 0-16,1 0-1,-1 0 0,1 0 18,0-1-57,0 0 124,0 1-85,1-1 1,-1 0 38,1-1-61,0 1 45,0-1-22,1 1-1,0-1-67,1 0 68,-1-1 21,0 1-27,0-1 95,0 1-89,-1-1-7,-1 1 29,2 0 45,-2-1-51,5-5-17,-2 2-22,10-13 0,-7 9-22,6-7-107,-5 8 129,2-1-45,7-7 219,-5 6-152,6-6-44,-9 9 67,1 0-68,3-4 46,-5 5-46,5-4 23,-8 6 23,1 1-1,0-1-44,0 1-40,-1 0 62,1 0 0,-1-1 39,-1 2 29,0-1-46,-1 0 23,1 1-45,-2 0 0,1-1-45,-1 1 23,0 0-1,-1 0 23,1-1 0,0 0 23,1 0-1,1-2-22,-1 1 0,3-1 0,0-1-67,7-6 89,-4 4 45,25-23-44,-21 19-6,15-14-34,-18 17 17,-2 2 0,1-1-67,5-5 44,-4 4-22,5-5 45,-6 5 0,0 1 45,1-2-45,7-6 45,-5 5-45,4-7 22,-6 8-22,0 1 0,5-6 0,-4 5 0,3-4-89,0 2 66,-4 4 23,5-5 45,-6 7-45,2-2 0,0 1-45,1-2 135,8-8-90,-6 5 45,7-5-6,-8 6-519,-1 0 503,0 0 22,1 1-262,5-8 194,-5 7 23,5-6-3146,-7 8 3191,-1 0-810,1 0 765,1-1 200,9-8-200,-5 5 45,6-5-6,-7 6-39,-1 2 209,7-8-181,13-13-6,-10 10 2503,7-8-2525,-22 20 45,9-9-45,-5 6 28,5-5-28,-7 9 914,8-5-891,-8 5-23,6-3 86,-10 6-86,1 1 0,-2 0 44,9-9-44,-7 8 490,6-8-445,-8 10-45,2-2 0,1 0 0,1-1 318,2-1-267,9-7-29,-5 4-44,12-10 22,-15 12-23,4-3 90,-8 7-67,-3 0-22,9-8 44,-8 7-44,7-8 0,-7 8 66,0 0-88,1-1 66,8-6-22,1 0-22,0 0 44,-4 3-3392,-7 6 3370,-2 1 23,-1 1-46,-2 1 23,1 0 45,-1 0-17,0 0-28,2 0 45,0-1-45,1 0-22,1-1 44,2-2 3325,14-10-3347,-8 6 0,10-7 45,-13 11-23,-2-1 1,0 0 27,6-6-78,-5 4 6,5-5 22,-4 5 22,0 1 6,1 0 17,0 0 0,2 0-45,-1 0 0,0 0-23,0 0 1,7-4 67,1 0-1,0 1-16,-3 2-28,-8 5 0,-1 1 45,1-1-67,-1 1 44,-1 1-22,-1 0 0,-1 1 0,0-1 0,-3 3 67,4-4-67,-1 0 0,2-1 0,1-2 0,-2 3 28,3-3 17,16-10-45,-9 5-501,12-6 501,-17 9 28,-2 3-28,-1 0 67,-1 1-45,-2 1 1,-1 1-1,-1 0-22,1-2 502,-2 1-407,5-5-73,-5 5-22,3-2 28,0 0-5,-3 2 27,1-1-28,-3 3 253,1-1-57,-2 0-117,0 1 22,-1 2-22,-2 1 23,0-1-51,0 1 22,0-1 11,1 0-33,1 0 56,1-2 106,1-1-84,0 1-44,-1 1 22,-2 3 515,0 2-1703,-2-1 202,1 4 313,0-1-178,0 3-185,-1-2-281,0 3-4984,-4 5 6172,0-1 0,-1 0 0,2-5 0</inkml:trace>
  <inkml:trace contextRef="#ctx0" brushRef="#br0" timeOffset="436710">3772 5454 8606,'11'-17'455,"-1"4"-343,-9 10 0,1 1 17,-1 0-6,1 0-6,-1 0-16,1 0-6,-1 1 135,-1 0-146,2 1 22,-1 1-22,1 0 6,0 2 5,-1-1 129,1 1-95,-1-1 17,1 0 22,0-1 134,2-1-168,0 0-33,0 0-28,0 0-17,-2 0-17,1 0 0,0 0 40,4 0-40,-3 1-5,3-1 22,-4 1 22,1-1 74,2 1-40,-2-1 5,3 0-16,-3 0 129,4-1-129,-2 0-1,2 0-27,-4 0-22,0 0-18,0 1 23,1 0-11,-1 0 0,1 0-6,-1 0-28,0 0 34,1 0 17,-1 0 27,2 0-16,0 0 22,0 0 12,0 0-18,0-1 46,1 1-63,-1-2-10,0 2-12,-1-1-16,1 1 5,-1-1 0,0 1-16,0 0-23,1 0 39,-1 0-5,2 0 44,-1 0 6,1 0 6,1 0 5,0-1 17,0-1 17,2 0-17,-1-1 0,0 0-28,0 0 17,-1-1-28,1 1-34,-1 0-5,0 1-34,-1-1 33,0 2 1,0-2-6,0 2-28,0-1-28,3 1-6,-3 0 68,2 0-34,-4 0 45,1 0-45,-1 1 67,0-1-22,-1 1-29,1 0 1,0 0-34,1 0 34,1 0-17,-1-1 17,2 2-51,0-1 34,1 0 17,-1 0 0,3 0-17,-4 0 17,3-1-34,-4 1 146,2 0-129,-3 0-17,3 0-61,-2 0 61,1 1 17,-1-1 17,2 0-17,0 0 11,2 0-11,-1 0 33,2 0 1,-1 0-17,1 0 0,-1 0-17,1 0 61,-1 0-61,0 0 0,-1 0-33,-1 0-63,1 0 96,-2 0 0,1 1 34,-1-1-34,0 1 17,0-1-34,1 1 17,-1-1 34,0 0-34,1 0 28,-1 0-12,2 0 1,-1 0 0,0 0-17,1-1 0,-1 1 34,1-1-51,-1 0 17,0 1-17,-1 0-78,0-1 112,-1 1-17,1 0 16,-2 0-4,1 0 4,0 0 1,0 0-17,0 0 79,1 0-79,-1 0-28,2 0 44,0 0-83,1 0 67,-1 0 17,2 0-34,0 0 17,0 0 0,1 0 17,-1 0 0,1 0-34,-1 0 17,0 0 0,0 0 0,-1 0 34,1 0 10,-1 1-10,0-1 0,1 2 10,1-2-44,0 1-11,2-1-22,1 0-18,1 0 34,7-1 34,-5 0 50,10-1-67,-12 1 0,3-1 0,-6 2 0,0 0 0,-1 0 0,1 0 28,0 0-39,1 0 22,0 0-11,1 0-28,1 0 56,1 0-28,1-1 17,0 0 17,0 0-17,-2 0-1,0 0-16,-2 0 28,0 0-28,-1 1 17,-1-1-17,0 1 34,-1-1-17,-1 1-17,0 1 16,0-1-32,-1 1 49,0-1-16,2 0 22,-1 0-5,0-1-34,1 0 0,-2 0 73,5 0-73,3 0-17,-2 0 17,3 1 17,-8 0-17,4 0 0,-3 0 16,3 0 57,-5 0-17,0 0-22,1 0 55,3 0-72,-1 0 22,3 0-39,-4-1 0,7 0 0,-5 0-22,4 0 22,-4 0-17,-1 0 34,0 0-17,0 1 22,-1-1-5,3 1-17,-3 0 17,1 0-17,-3 0 17,0 0-17,1 0-17,0 0 34,0 0-17,1 0 22,0 0-22,0 0 0,1 0 0,0 0 0,-1 0-22,0 0 61,0 0-22,0 0-17,0 0 33,0 0-33,-1 0 0,-1 0 23,0 0-23,-1 0-39,-1 0 22,1 0 17,-1 0 0,1 0 17,0 0-1,1 0-32,1 0 32,0 0-49,1 0 33,1 0 0,1 0 33,-1-1 40,2 0-73,9-2-33,-8 2 33,7-2 16,-10 2-16,-1 1-16,0 0 32,0 0-32,0 0 16,-1 0 89,1 0-106,-2 0 34,0 0 17,0 0-68,0 0 34,-1 0 34,0 0-51,3 0 34,-3 0-17,3 0-34,-2 0-5,-1 0 39,1 0-17,-1 0 124,5 0-124,-4 0 34,7 0 5,-6 0-5,2 0-34,-4 1 17,1 0-39,-1 0 56,1 0 39,4 1-73,-3-2 34,3 1-17,-3 0 0,0-1 33,-1 1-10,1-1-7,-1 2-16,0-2 56,0 1-16,0-1-40,0 0 22,1 1-123,-1-1 101,0 1 0,-1 0 0,1-1 39,0 1-39,-1 0 0,1 0 17,6 0-34,-5 1 17,6-1 79,-7 1-57,0-1 17,5 1-78,-3-1 39,4 1 17,-3-2-34,0 1-67,0-1 107,0 1-46,0 0 46,0 0 94,-2-1-117,1 1 0,3-1 0,-4 2 0,3-1 0,-5 0 0,1 1-39,-1-1 39,1 1 0,-1 0 39,1 0-95,1 0 34,1 0 5,5 1 112,-3 0-95,5-1 23,-5 0 16,0-1 39,4 2-78,-3-1 39,2 1-55,-4-1 32,-2 0-16,1 0 40,-1 0-80,1 1 40,3 0-39,-2-1 62,2 1-46,-3-2 62,8 2-16,-5-1-6,6 0 5,-10 0-84,0-1 102,-1 0-40,0 0-40,0 0 40,-1 0-16,3 1 32,0 0-16,0 1 23,-1-1-46,-3 0 63,0-1-40,0 1 0,1-1 22,0 0-22,0 0 0,0 0-22,1 0 22,1 0 39,4-1-17,1 0-22,0 0-22,-2 0 22,-2 0 0,1 0 0,-1 0 0,0 0 22,-4 0-22,2 1 0,0 0-22,4 0 44,2 1-22,1-1-22,-1 0 44,-3 0-44,-1 0 44,0-1 1,0 0-23,0 1 0,4-1 0,4 2 16,-3-1 7,1 0-23,-8 0 0,0 0 17,-1 0-73,3 0 56,-2-1-45,1 1 90,-3-1-68,0 0 46,1 0-23,-1 0 16,0 0-16,1 0 0,-1 1-16,5-1 16,-4 1 0,4 0-23,-4-1 1,1 1 22,-2-1-17,2 1 17,-3 0 0,2-1-22,-1 1 22,0 0 22,3 1-22,-1 0 17,1 0-17,-1-1 22,0-1-22,0 1 23,4-1-23,-3 0 0,3 0 0,-4 0 0,0 0 0,-1 0 16,4 0-16,-3 0 0,3 0 0,-4 0 0,8 0 40,-4 0-40,6 0 0,-6 0-17,0 0 17,1 0-23,-1 0 23,-1 0 23,1 0-46,4-1 46,-4 0-6,4 1-17,-6 0 0,0 0-40,0 0 40,-1 0 40,0 0-40,1 0-17,3 0 34,-3 0-34,3-1 34,-4 1-17,0-1-17,1 1 34,-1 0-17,1 0 0,-1 0 0,0 0 0,5-1 39,-4 1-39,4-1-39,-3 1 39,-1 0-40,1-1 24,-1 1-46,1 0 0,0 0 23,0-1 39,0 1 0,0 0 0,0 0 23,1 0-85,0 0 62,1 0 0,0 0-22,1 0 66,0 0-44,1 0 17,0 0-34,1-1 34,-2 1-34,2-1 17,4 0-22,-3 1 22,4-1 0,-5 0 0,0 1-22,1-1 44,0 1-22,2 0-22,1 0 83,0 0-78,0 0-5,0-1 22,1 0-22,0 1 44,-1-1-22,18 0 0,-13 1-22,13-1 83,-17 1-100,-1 0 39,1 0 0,-1 0 0,0 0-62,0 0 85,0 0-23,0 0-39,0 0 195,-1 0-195,-1 0 62,0 1-23,0-1-62,0 1 40,-2-1-18,0 0 40,-1 0-39,-2 0-3330,0 1 3385,-2 0 7,0 0-46,-1 0 23,0-1 0,-1 1 0,0-1 101,2 1 3274,-2 0-3375,2-1 17,-3 0-34,-1 0 17,0 0 17,1-1-118,3 0 101,0 0 23,-1-1-46,0 1 46,-4 0-23,0 1 39,1-1-39,0 0-22,1 0 22,2-1 0,-1 0-17,4 0 17,-3 1-101,0 0 101,1-1 22,-1 1-5,1-2-56,0 2 61,-1-1-44,6 1 123,-5-1-124,5 1 46,-6 0-23,1-1-23,-1 1 23,0 0 0,-1 0 0,0 1-78,4-1 78,-2 1 22,3-1-44,-3 1 22,0-1 0,1 0-39,0 0 100,11-1-61,-10 1 0,8-1-39,-8 1 17,-3 0 22,2 0 22,-4 1-5,0 0-34,0 0-5,0 0 22,0 0-39,0-1 117,1 1-117,4-1 39,-2 1 39,4-1-39,-4 1 0,0-1-78,4 0 78,-3 0 22,6 0-44,-8 1-18,4-1 80,-5 0-40,0 0 39,1 0-17,-1 0-22,0 0-22,0-1 83,0 1-61,1-1-22,-1 1-56,5 1 78,-4-2-23,2 1 23,-4 0 45,0 0-28,-1 0-17,1 0-17,-1 0 17,0 0 0,0 1 17,0-1-56,0 0 61,0 0-22,-1 1-22,3-1-18,-3 0 40,4 0 0,-3 0 0,11-2 0,-7 2 62,8-2-62,-8 2 17,-1 0-56,2-1 39,-1 1 0,1-2 0,1 2 39,6-1-39,-3 0 0,4 1 0,-4 0-151,-1-1 167,1 1-16,0-1 0,0 1 73,0-2-73,1 1 0,0 0-17,2 0 96,-2 0-79,1 1-17,0 0 17,-1-1-62,-1 1-10,12 0 32,-10 0 24,9 0 16,-14 1 0,0 0-56,0 0 39,0 0 123,10-1-139,-3 0 16,4 0-56,-2 1 56,-11 0 17,4 0-73,-3 0 73,-3 0 17,1 0 22,-2 0-22,-2 0-17,1 0-17,0 0 68,-2 0-51,3 0 39,-1 0-39,1 0 0,-2 0 17,-1 0-124,-1-1 107,0 0-22,-1 0 22,1 0 56,0 1-73,-1-1 17,1 1 17,0 0-51,2 0 12,-2 0-12,1 0 34,0 0-16,0 0 16,0 1 16,0 0-105,0 0 89,0 0 0,-1 0 17,0 0-34,1-1 34,0 1-34,0 0 123,1 0-106,-1 0-33,0 0 33,0 0-73,2 0 73,-1 0 0,1-1 0,-2 1-17,2-1 34,-2 1-51,2-1 68,-2 0-17,1 0-34,-1 0 90,0 0-73,0 0 0,0 0 0,0 0-40,0 0 63,-1 0-46,0 0 23,1 0 0,-1 0 0,0 0 0,0 0 0,0 0 0,0 0-16,-1 0-1,0 0-17,1 0-5,-1 0-17,0 0-11,2 3 28,-1-2 5,1 3-22,-2-3 39,1 1 17,-1-1 0,1-1 34,-1 2-51,1-2 0,-1 1 17,0-1 0,1 1-17,-1-1 17,1 1-16,0 0-80,-1-1 96,1 2 23,1-2 27,-1 1-27,1 0-46,-2 0 23,1-1-17,-1 0 1,1 1 16,-1-1 0,0 0 16,0 0 1,1 0-34,-1 1 1,1-1-57,-1 1 73,0-1 0,1 1 0,-1-1 33,0 0-10,0 1-6,0-1 72,1 0-106,-1 0 17,1 0 17,-1 0-73,2 0 56,-2 0-33,2 0-7,-2 0 40,0 0 0,1 0-33,0 0 33,0 0 0,-1 0 17,-1 1 111,0-1-128,1 1 0,-1-1-39,1 1 62,0-1-63,-1 0 57,1 0-17,0 0 23,0 0 10,-1 0 454,0 0-470,0-2-17,0 1-73,-1-1 180,0 1-107,1 0 0,1 0 0,-1 0 17,1 1-107,-1-1 90,0 1-50,1 0 122,-1 0-72,1-1 90,-1 1-112,2-1-85,-2 1 90,2 0 1,-1 0 16,0 0-56,1 0 72,-1 0-32,0 0-1,-1 0 106,2 0-89,-3 0 73,2 0-129,0 0 73,-1 0-157,1-1 157,0 1-17,0 0 0,0 0 106,-1 0-139,0 0 33,1 0 0,-1 0 50,1 0-50,-1 0-34,0 0 51,1 0 146,-1 0-147,1-1-32,-1 1 503,0 0-487,1 0 17,-1 0 22,1 0-56,-1 0-45,0 0 102,1 0-1,-1 0-39,1 0-56,-1 0 33,1 0 7,0 0 32,-1 0-16,0 0 23,1 0-46,-1 0 46,2 0-23,-2 0 0,2 0-23,-2 0-77,1 0 122,-1 0 0,0 0-5,1 0-95,-1 0 78,1 1 39,-1 0-39,0 0-39,1 0 16,-1 0 23,0 0-16,-1 0 16,1 1-79,-1-1 118,1 0 1,0 1-24,0-1-16,1 0 124,-1 0-147,1-1 23,-1 1 0,0 0-78,0 0 78,1-1 0,-1 1 0,0 1-23,0-2 23,0 2 101,0-1-101,0 0 0,1-1 0,-1 1 23,0 0-186,0 0 146,0 1 17,-1-1 17,1 0-17,0 0 23,0 0-7,0 0 7,0 1-124,0-2 101,0 2 39,0-2 23,0 2-124,-1-1 1737,1 0-1675,-3 1-22,2-1 89,-2 0-67,2 1 0,0-1 0,0 1 90,0 0-90,0-1 39,1 2-101,0 0 62,0-1-22,0 0-68,0-1 90,-1 1 68,0 0-91,1 0 46,0 0 21,-1-2-66,2 2 67,-1-1-6,1 0-39,-1 0-151,-1 1 128,1-1 23,-1 0 90,1 0-68,0 0 152,0 1-135,0-1-78,0 0-73,0 0 112,0 0 0,1 1 0,0-1-39,0 0 39,1 1 39,0 0-39,-1-1 0,1 2 22,0-2 1,-1 1-1,1 0 107,-1 0-107,0 0-44,0 0-23,1 2 45,0-1 0,0 2 23,0-2-85,-1 0 101,0 1-39,1-1 0,0 1 23,1-1-23,0 1 0,-1-1 22,1 1 23,1 0 5,-1 0 135,5 3-163,-3-2 1,2 3-46,-3-5-184,-1 2 230,1-1-23,-1 0 22,1 1 96,0-1-74,-1 0-44,2 1 45,-1-1 50,1 1-72,0 0-1,1 0 6,0 0-28,0 1 45,1-1-23,0 1 1,0 0-46,2 3 46,-1-2-46,1 3 1,-2-4 44,0 1 1,0 1 27,0 0 157,0 1-207,0 0 23,1 1-1,5 5 51,-4-3-6,5 3-22,-5-5-90,0 0 90,0 0-17,0 1 61,6 4-38,-4-4-1,5 5 23,-6-6 101,7 5-102,7 7-49,-4-4 27,4 3-22,-12-9-129,1 0 152,-1 0-51,-1 0 22,2-1 51,-1 2-45,2-1-6,-1 1-22,2-1 73,0 1-22,1 1-74,0-1 118,0 0-67,0 0-56,-1 0 79,0 1-102,0-1 29,-1 1 44,0 0-22,1 1 0,-1 0-22,0-1 72,7 8-50,-6-5 23,11 13 5,-11-12-6,5 6-22,-6-6 51,-2-2 21,1 2 2,-2-1-1,1 1-45,0 0-56,0 2 28,0-1-23,1 1 74,6 8-29,9 9-44,-5-6-400,4 3 444,-13-17 51,0 0-45,6 9-5,3 1-23,-1 1 78,0-2-78,-6-8 50,0 0-50,1 1 0,1-1 0,-1 1 28,1-1 0,1 0 73,9 8-202,-6-6 124,7 6 427,-9-8-450,1 1 100,0-1-49,8 9-51,-6-6 56,7 6-34,-10-7 6,-1-1 23,1 1-51,0 0 0,0 0-871,1 1 899,0 1-157,0 0-385,0 0 565,0-1-29,-1 1 85,2-2-3018,0 2 2911,0-1 28,1 0-252,-1 0 252,0 0-28,0 2 0,-2-1-50,1 2 50,-1 0-28,0 1 56,-1 0 22,0 1 28,0-1-5,0 1 6,0 0-29,0 0 6,8 13-112,-7-9 134,6 9-78,-9-11 0,0-1 79,0 1-130,8 14 1,-7-9 50,-2-6 0,0 0 0,3 5 22,5 7 107,-1-1-101,-7-10-28,5 9-78,-6-12 106,-1 0 474,0 0-659,15 21 207,-4-5-882,-11-17 0,0 0 933,5 10-51,-7-10 2019,0 0-2097,0-1 84,1 1-28,6 8 23,-3-6 3,4 5-82,-5-9-22,0-1-157,13 18 179,-2-5 0,4 6-101,-4-4 2137,-12-17-1879,5 7-2772,-7-10 2693,1 0 51,6 8-152,-4-7 23,4 6 28,-6-8-50,1 1 78,18 19-6,-15-14 446,1 0 0,0 0-312,2 4-156,0-1-50,-2-1-79,-5-7 129,6 8-28,-5-5 28,10 14-28,-12-14 28,5 7-65,-6-7 65,1 0 22,0 0 57,1 0-1,-1 1-28,0 1 1,5 10-51,-3-6-454,3 8 454,-4-9-51,-2 0 3105,1-1-3082,6 11 28,-5-9 56,6 7-34,-7-9 6,0 0 23,1 0 170,-1 0-165,0 0-28,2 1-28,-1-1 50,2 0-50,7 11-50,-6-9 580,7 8-530,-8-10-22,0-1 100,6 10-50,-4-8-441,4 7 413,-7-10 50,0 1-72,1-2 72,8 10-50,-5-7 0,5 7 0,-7-10-28,-1 2 6,0-2 22,5 9 0,-6-8-351,5 5 351,-8-8 28,-1-2 324,0 1-245,-1-1-79,5 7-28,-5-4 0,3 4 0,-5-6 28,0 0-84,5 12 5,-5-11-33,8 19 112,-9-23 79,5 11-51,-5-13 276,0-1-231,-1-2-128,-3-4 27,1 0-106,0 0 313,-1-2-207,0 1-23,-1-2-33,0 0-22,-1-1 28,0 1-807,0-2 521,-5 0-101,3-1-1339,-6-2 925,4 2-107,-1-1-297,1 0-173,0 0-269,0-1-263,-2 1-684,1-1 2644,-2 0 0,3 1 0,-1 0 0</inkml:trace>
  <inkml:trace contextRef="#ctx0" brushRef="#br0" timeOffset="438852">13812 7853 9789,'-38'1'1008,"7"0"-672,28 0-11,-1-1 296,1 1-357,2-1 526,-1 0-550,6 1 220,5 0-276,2 0 7,7-4 5,-2 0-23,3-4-10,2 0 5,-1-1-11,1 0-6,0 0-34,-1 1-5,-1 0-39,-1 1-5,-2 1-40,-1 0 0,-4 2-28,0 1-67,-4 0 49,-1 1-66,-3 0 0,-1 1-985,-1 0 486,-7 1-122,1 1-181,-5 0-172,2 0-236,2-1-795,1-1 2089,0 0 0,4 0 0,-1 0 0</inkml:trace>
  <inkml:trace contextRef="#ctx0" brushRef="#br0" timeOffset="439176">14218 7653 4886,'-28'28'33,"0"1"1,3-3 0,6-5 2426,15-15-2399,3 0 1093,0-1-1092,1 0 638,1 0-655,1-1 2291,2-1-2247,3-1 46,5 0-85,0-2 6,4 1 17,-2-2-51,1 0-5,0-1-17,0 0-33,0 0 27,-2-1-56,-1 1-44,0-1-28,-2 2-74,-1-2-83,-2 2-118,0-1-184,-3 0-471,0 0 1064,-1-1 0,-1 1 0,-2 1 0</inkml:trace>
  <inkml:trace contextRef="#ctx0" brushRef="#br0" timeOffset="439428">14218 7653 7432,'21'37'8,"-1"-1"0,1 1 1,8 13-1,-9-8-47,-20-22-11,0-1 2122,0-3-2206,0-2-18,0-1 782,0-3-1006,0-2-180,1-1-312,0-3 956,1-2-88,1-2 0,-1 0 0,0-1 0</inkml:trace>
  <inkml:trace contextRef="#ctx0" brushRef="#br0" timeOffset="439803">14454 7671 8276,'4'-3'1014,"-2"0"700,-2 3-1585,-9 59-40,6-38-39,-2 12 1,1-1 28,4-19-7,2-2 24,1-1 4,2-1 164,4 0-108,0-3 18,3-2-11,-3-3-29,1-2-22,-2-2 12,1-2 111,3-8-129,-2 2 1,1-6-18,-4 5-16,-1-3 78,1-6-112,-3 5-5,0-6-12,-4 7-33,1 0 22,-2 1-67,-2 0-5,-4-2 5,-1 4 56,-4 0-39,3 6-29,-2 3-16,1 2 12,-2 0-57,0 3-50,0 0-40,1 3-89,1 1-45,2 0-73,0 1-67,3-1-1024,0 3-164,3-2 1681,1 3 0,1-6 0,0-1 0</inkml:trace>
  <inkml:trace contextRef="#ctx0" brushRef="#br0" timeOffset="440198">14797 7619 10998,'-15'31'33,"-1"0"1,2-3 0,4-4 0,10-11 151,6 10-118,-2-10 11,7 7 29,-4-12 16,2-2 90,4-2-107,-3-2-5,5-2-17,-5-4 45,3-6-84,-3 0 11,2-4 11,-5 3-5,0-1-23,-2-1 17,-1 1 39,-1-16-95,-4 11-28,-2-11-17,-4 12 23,-2 0-17,-1-1 16,-2 0-27,-7-6 16,5 6-27,-3-4-192,2 6 63,4 6-68,-1-2-537,3 5 213,4 3-208,0-1-566,3 4 607,2 0 1,-1 0 0</inkml:trace>
  <inkml:trace contextRef="#ctx0" brushRef="#br0" timeOffset="440451">14977 7528 8388,'0'4'953,"0"-2"-5522,0-2 4709,0 59-39,-1-36 378,0 12 0,0-1-456,0-15 908,1 0-936,0 0-29,0-2-33,0 0 3126,0-3-3227,0 0 583,1-3-729,1-3-123,1-2-325,0-2 762,2-2 0,-3-2 0,1 0 0</inkml:trace>
  <inkml:trace contextRef="#ctx0" brushRef="#br0" timeOffset="440897">15037 7507 10158,'8'33'78,"0"0"1,-1 1 0,-5-6-57,-10-14-5,-2 4-6,5-9 6,-1-1 0,1-1-6,1-2 34,0 1-29,1-3 1,1-1-28,1-1-45,5-3 34,-1 0-23,8-3 17,-5 1 5,5-2 7,-3 3 4,4-3 12,-3 3 28,9-1-11,-10 3-11,5 1 5,-7 1-11,-1 2 22,-2 2-5,0 1 11,-1 1 23,-1 0 16,-1 1 22,0 0 46,-1 1 5,-2-1 33,-1 1 18,-1-2 173,-5 2-213,1-3-50,-5 1-40,3-3-38,-1 1-29,-1-1-22,0 0-106,-3 0-163,1 0 84,1-1-95,5 0-33,4-2-57,3-1-2839,1 0 3237,5-1 0,-3 0 0,3 0 0</inkml:trace>
  <inkml:trace contextRef="#ctx0" brushRef="#br0" timeOffset="441135">15239 7454 8366,'9'-6'1574,"-1"1"-1204,-8 5 346,0 0-340,-21 61 301,9-19-1919,-1-2 0,0 1 1394,0 4-52,5-13 388,-1 1-516,-3 15-160,6-16 0,0 0-25,-3 19-497,2 2 396,7-31-89,1-5-230,1-2-632,3-5 1752,2-1 1,-3-4 0,0-2 0</inkml:trace>
  <inkml:trace contextRef="#ctx0" brushRef="#br0" timeOffset="441483">15359 7682 8874,'-12'40'67,"-1"0"0,1-4 1,4-5-18,5-14 603,1 1-608,1-3 420,1 1-414,0-3 273,4 2-262,0-5 611,8 0-605,-4-7 169,4-4-136,4-13-62,-6 2 0,6-10 17,-10 6-11,-1-2-6,-1-1-16,-2-1-7,-1-1-16,0-1 0,-1 0-16,-1-1-57,-2-10 17,1 7-17,-1-7-5,2 12-12,0 2-39,1 1-313,0 0-611,1 6-62,1 2-1444,1 5 2559,-2 5 0,0 0 0,0 0 0</inkml:trace>
  <inkml:trace contextRef="#ctx0" brushRef="#br0" timeOffset="441852">15557 7871 6274,'25'-39'172,"0"0"0,-2 4 0,-7 7 1784,-14 18-1883,-1 2 764,-1 0-809,-2 4 357,-1 0-390,-1 3 1287,-2 1-1282,-4 0 0,3 1 0,-3 2 0,3 1 22,1 2-11,1 1-22,-6 9 28,5-4 11,-3 6 22,3 0-27,2-5-7,-1 6 1,3-6 17,0 1-23,1-1 11,1 1-22,0-1 28,1 0-11,1-1-17,2-2 0,6 2-22,-2-5-45,5 0-68,0-5-122,0-2-135,2-1-213,1-2-297,1-2 902,5-4 0,-11 4 0,2 0 0</inkml:trace>
  <inkml:trace contextRef="#ctx0" brushRef="#br0" timeOffset="442097">15859 7723 13057,'-29'39'255,"-1"1"1,4-6 0,7-6-60,15-13 108,4-6 4,4 0 6,1-1 179,13 0-308,-1-2-45,8-1 0,3-4-280,0-4-3470,-2 0 3185,-5-2-203,-10 0-385,-1 0-427,-2 0-811,-1 1 2251,-1-2 0,-3 3 0,0 0 0</inkml:trace>
  <inkml:trace contextRef="#ctx0" brushRef="#br0" timeOffset="443133">9784 3402 6736,'4'3'241,"-1"-1"11,-3-2-269,-9 1-16,6 0-23,-6 1-34,9 0-50,0 0-123,0 1-163,0-1 426,0 0 0,0-1 0,0 0 0</inkml:trace>
  <inkml:trace contextRef="#ctx0" brushRef="#br0" timeOffset="443393">9791 3407 8791,'5'51'-357,"0"0"0,-2-2 1,2-16-770,-1-28 1385,0-3 0,-1 0 0,-1-1 1</inkml:trace>
  <inkml:trace contextRef="#ctx0" brushRef="#br0" timeOffset="443639">9686 3489 8590,'0'-3'572,"0"0"172,0 3-760,52-17-24,-33 9 1,12-3 0,-2 0-84,-14 4-96,0-1-128,0 1-449,0 1-1404,-2 0 2200,-2 1 0,-6 3 0,-2 1 0</inkml:trace>
  <inkml:trace contextRef="#ctx0" brushRef="#br0" timeOffset="444071">9987 3245 8410,'2'-8'325,"0"1"-213,-2 7 774,0 0-797,49-32-2426,-34 23 2382,12-9 0,-2 5 602,-19 17-535,-1 2-28,-2 3-22,-2 3-23,0 1-16,-2 3-1,-1 1-16,-1 0-1,-2 2 1,-1-2-6,0 1 5,-1-3 1887,0 1-1887,0-2 12,-1-1-11,1 0 22,-4 2 0,1-2-23,1-2 12,3-3-6,3-6-11,2 0 17,1-2 28,6-1-34,-2-1 0,6-2-5,-4 1 5,5-2-5,-2 1-12,3-2 0,-3 2-16,7-2 0,-3 2-163,15-6 45,-14 5-45,8-3-33,-13 3-432,4-2 140,-5 3-1674,7-7 2184,-8 5 0,-1-1 0,-4 5 0</inkml:trace>
  <inkml:trace contextRef="#ctx0" brushRef="#br0" timeOffset="444400">10300 3226 6411,'1'-8'1047,"-1"1"-778,0 7 1619,0 0-1793,-11 40 96,11-21-23,-6 31-67,12-37 5,2-2 0,0-4 130,4 0 49,3-2-134,1-1 213,3-6-196,-8-2 23,3-2-18,-6-2 23,1 0 29,-1-1-7,-2 0-27,-1 0 5,-1-1 173,-1-11-318,-2 7-40,-6-14-56,-4 9-22,-3 0-6,-2 2-16,2 5 21,-1 2-480,-16-4 295,13 7-464,-13-1 213,21 8-168,0 3-369,5 1 1041,1 2 0,2-3 0,-1 0 0</inkml:trace>
  <inkml:trace contextRef="#ctx0" brushRef="#br0" timeOffset="444798">10627 3087 7454,'-24'34'30,"0"0"0,1-4 0,8-5 1144,18-7-1163,0-9 461,6 5-388,-1-9 234,5 2 113,8-6-263,-8-3 679,8-2-662,-12-4-45,-1 0-40,-2-2-4,-2-1-24,0-1 12,-2-1-11,-2-1-6,1-1-22,-2-1 11,-1 1-11,-1-1-17,-3 1-11,-1 0-12,-3 0-10,0 0-12,-3-1 17,-1 1-56,-10-6 39,4 6-16,-5-3-91,2 3 24,7 6-236,-5-4 112,12 8-62,-1 0-84,7 2-89,2 1-78,0 1-175,2 0-464,1 0 1176,0 0 0,1 1 0,-1 0 0</inkml:trace>
  <inkml:trace contextRef="#ctx0" brushRef="#br0" timeOffset="445259">10780 2867 7414,'-2'-7'1008,"1"1"-656,1 6 1346,0 0-1620,-5 12-5,4-6-11,-4 10-12,5-8 12,0 0-6,1-2 11,0 0 11,0-1 6,0-1 90,-1 0-84,1-1-6,-1 2 16,0-2 18,0 2 5,0 2-22,0 1 0,0 2-45,-1 2-23,1 1-5,-1 1-16,0 0 21,1 6-38,0-5-12,1 3 0,1-6 11,0-1 6,0 0 0,-1-1 0,1 0-28,-1-1-50,1 3 5,-1-3-56,0 1-67,0-4-72,-1-2-130,1-1-201,0-2 235,0 0 0,-1-1 0</inkml:trace>
  <inkml:trace contextRef="#ctx0" brushRef="#br0" timeOffset="445704">10787 2818 9465,'23'17'84,"1"-1"0,12 12-67,-41-16 135,0 0-146,0 1 30,-2 0-64,-3 6 35,2-5-23,-3 3 59,2-4-54,2-4 0,0 0 0,4-4-23,1-2 17,2-1 1,-1-1 10,4 0-5,0-1-6,3-1 6,0-1 0,0-1-1,1 0 12,1 0-5,-1-1 10,1 1 7,0 0-1,-1 1 6,0 1-1,1 0 7,-2 0-1,1 1 6,-1 0-5,0 2 5,-1 0 5,0 2 12,-2 0 11,0 2 17,-2 0 33,0 1 23,-1-1 17,-1 0 5,-1 0-22,-1-2-29,-2 2-44,-3-2-22,1 1-34,-3-2-11,0 1-34,-2 0-28,-1-1-33,1 1-57,-1 0-772,-5 1-1054,6-1 1989,0 0 0,8-2 0,4-2 0</inkml:trace>
  <inkml:trace contextRef="#ctx0" brushRef="#br0" timeOffset="445988">11055 2566 11077,'-2'43'241,"1"1"0,-1-4 0,0-4-40,1-6-16,-2 2-39,0 0-62,0 2-561,0 0 505,1 0-875,-1-1 847,2-2-39,0-2-23,0-3-22,2-3 352,0-2-503,2-3-63,1-2-88,1-3 16,0-2-241,0-4 93,0-1-1325,0-4 2086,1-1 0,-3-1 0,-1 0 0</inkml:trace>
  <inkml:trace contextRef="#ctx0" brushRef="#br0" timeOffset="446338">11219 2884 9710,'-7'37'102,"1"-1"1,0-2 0,2-6 15,5-14-23,1-1 0,2-1-5,0-2 0,2-1 33,1-3 0,0-1-11,1-3 0,1-1 17,0-2-17,-1-2 5,1-2-27,-2-2 56,0-8-74,-2 3-16,-1-5 23,-3-2-57,-1 4 6,-2-4-17,-1 4-39,-8-6-16,-8-10 21,3 6 12,-4-4-39,10 15 10,2 2-38,1 1-56,1 4-90,2 1-79,0 4-78,1 1-78,0 1-112,1 2-410,1 1 981,0 2 0,1-2 0,-1 1 0</inkml:trace>
  <inkml:trace contextRef="#ctx0" brushRef="#br0" timeOffset="446687">11378 2978 9537,'33'-23'343,"-1"1"1,-2 1-1,-7 3-35,-15 5 381,2-13-571,-6 11-6,2-12-56,-6 14-68,-3 1 1,0 4-11,-2 4 16,-5 3 6,2 0 0,-3 3 0,3 2 0,-1 3-5,1 2-7,-1 1-27,-4 14 56,4-7-28,-2 11-12,6-11-5,2 2-190,-1 17 123,2-13-40,1 10-16,4-19-34,1-3-44,4-2-57,1-3-123,3-1-139,2-3-226,3-1-419,1-2 1193,-1-1 0,-7 0 0,-4 0 0</inkml:trace>
  <inkml:trace contextRef="#ctx0" brushRef="#br0" timeOffset="446943">11825 2723 6807,'-32'38'71,"0"0"0,3-3 0,7-6 2,16-14 912,2 0-923,2-1 807,1 0-813,3-2 527,1-1-381,9 1 1034,0-4-1046,13 1-139,-8-6-35,6-1-32,-5-1-46,-1-1-44,0 0-113,-2 0 392,-2-1-912,-1 1 739,5 0 0,-10 0 0,3 0 0</inkml:trace>
  <inkml:trace contextRef="#ctx0" brushRef="#br0" timeOffset="448505">10859 10212 7156,'-1'7'1103,"0"-1"-744,1-6 1439,0 0-1580,-8 10 18,6-7 4,-4 8-38,11-10-12,2-1 6,2-1-44,2-2 116,10-3-172,-4 0-1,8-2-16,-6 2-1,0-1 12,0 1 5,0 0 0,-1 0 6,-1 0 0,-1 1-12,-2 0-5,-1 1-11,0-1-17,-2 1 17,2-1 11,-3 0-39,-2 1 39,-4 2-107,-3 1-33,-1 0-196,-5 0 51,2 1-57,-5-1-33,1 0-494,-3 0 214,4 0-274,-2-1-343,3 1 1188,1-1 0,2 1 0,0 1 0</inkml:trace>
  <inkml:trace contextRef="#ctx0" brushRef="#br0" timeOffset="449918">10050 6840 10254,'16'4'705,"-2"-2"-514,-6-3-35,2-1-32,0-1-35,1-1-27,2 0-6,-2 1-28,1-1-17,-1 1-5,-3 0-40,0 2-50,-2-1-62,-2 1-100,0 0-140,-1 0-191,-1 1-448,0-1-1658,0 1 2683,0-1 0,-1 1 0</inkml:trace>
  <inkml:trace contextRef="#ctx0" brushRef="#br0" timeOffset="450602">10426 6640 9257,'5'42'145,"-1"-8"-128,-7-17-17,1-6 23,-1 1-1,0 0-11,-1 0 12,0-1-18,-2 5-5,2-5 0,-2 3 0,3-6 0,0-2 0,1-1-5,1-1 5,1-2 16,0-1-4,1 0-1,1-1 11,1 1-5,2-1-6,2 0 0,0-1 1,1-1-7,1 0 6,1-1 12,-1 1-23,2-2 5,-1 2-5,1-1-11,-1 0 6,1 1-1,-1 0-5,1 0-12,-2 0-5,0 1-11,-2 0-6,0 0-16,-1-1-12,-1 0 0,0 0 12,-1 0 21,1-1 1,-2 0 22,1-1 6,0-2 6,-2 1 10,1 0 6,-1 0-5,0 0 0,0 2 16,-1 0-11,0 1 124,0 1-102,-1 6-5,-1-1 6,0 4-12,-1-1 1,0 0-7,-1 1-10,1 0 5,-1 0 0,0 1 1,2 0 4,0 0-10,1 1 16,-1-1 23,2 1 6,1-1 5,2-1 5,2 0-5,0-2 28,1 0 17,1-1 22,0-2 180,5-1-163,-3-2-23,4-2-22,-5-1 264,9-13-264,-10 5-11,6-8-11,-11 9-12,-2 0-16,0-1-17,-1 1 0,0-1-11,-1 0-17,-1 0-17,-2-1 0,-2 1-11,0 0-5,-1 1 16,0 0-5,-1 1-12,0 3-78,-4-1 11,4 5-28,-3 0-22,5 2-56,1 3-73,1 1-84,2 2-106,1 1-293,0 0 763,2 2 0,-1-5 0,1 1 0</inkml:trace>
  <inkml:trace contextRef="#ctx0" brushRef="#br0" timeOffset="451004">10986 6786 7671,'0'3'560,"0"0"337,0-3-863,-36 56-1057,25-38 1028,-8 14 1,1-2 364,16-20-270,0 5 235,2 1-256,2 0-1,1-3 85,6-4 580,4-5-625,1 0 16,1-5-27,-4-3-18,0-3-10,-1-2 22,0-2-17,-1-1 11,-1-2-6,-1 0-5,-1-1-11,-2-1-6,-2-1-22,0 1-22,-2-9-23,-2 6-17,-2-6 0,-1 6-5,-2 1-18,0-1-16,-1 1 0,1 1 6,-1 0-17,2 2-101,-1-3-112,2 3 73,1 3-68,2 4-436,1 4 298,1 3 0,0 0 1</inkml:trace>
  <inkml:trace contextRef="#ctx0" brushRef="#br0" timeOffset="451637">11206 6831 7766,'1'4'986,"0"-2"-78,-1-2-886,-27 58-4147,18-37 4125,-6 11 0,1 1 1149,10-17-1166,2-4 6,0 1 647,1-6-658,1-2 22,0-2 11,2-1 2335,0-3-2335,1-2-11,1-3 0,0-3 0,1-2-6,0-2 12,0-1-28,3-9-1,-1 6-5,2-6 11,-2 7-5,3-6 22,-2 6 11,2-4-5,-3 9-6,2-2 5,-3 6 1,2 0-6,-5 6 22,0 0 6,0 2 0,-2 1 0,0 2 40,-3 8-46,-1-1-11,-1 5 6,-2-2-6,1-1 0,-1 1 1,-1 0-7,1 0 6,0 0-11,0-1 12,2 0-7,0-1 1,1-1-6,0-2 5,2-1-5,1-1 12,0-2-1,0-2-11,1-1 17,2 0-6,1-1 0,1-1-5,1 0 5,1 0-6,1 0 7,0 0 10,7 0-22,-5 0 6,4 0 5,-7 0-6,0 1 7,-1 1-7,0 1 40,2 6-23,-4-3 74,1 6-18,-4-6 6,-2 3-6,-1-4-10,-3 1-18,-1-2-11,-1 1-5,-15 4-51,7-4 6,-10 3-23,11-5-22,0 0-157,-2-1 57,6-1-40,-1 0-68,8-1-476,1-2 164,3-1-483,2-3 1059,2 1 0,-1 1 0,-1 2 0</inkml:trace>
  <inkml:trace contextRef="#ctx0" brushRef="#br0" timeOffset="451848">11430 6742 9360,'-15'47'261,"0"0"1,2-7-1,1-5-183,-1 5-644,4-11 583,0 2-23,1 2-44,0-1-57,0 1-318,-3 12 139,4-11-27,0 6-29,5-16 247,1-4-1077,1-3 1172,2-2 0,-1-8 0,1 0 0</inkml:trace>
  <inkml:trace contextRef="#ctx0" brushRef="#br0" timeOffset="452185">11471 7099 8343,'3'2'605,"-1"-1"348,-2-1-802,-17 63-117,12-42-18,-5 14 1,3-1 134,12-15-67,-1-9 40,6 4 38,-3-12 40,1-1-6,1-2 201,3-8-201,-3-1 0,3-7 123,-3-6-201,-3 5-56,0-7-6,-4-9-67,-1 12-56,-2-12-63,0 15-10,-2 0-16,0 0-455,-1-12 326,2 13-113,0-7-156,2 19 554,1 2 0,0 2 0,-1 1 0</inkml:trace>
  <inkml:trace contextRef="#ctx0" brushRef="#br0" timeOffset="452500">11715 7229 10976,'13'-53'566,"-4"11"-460,-10 39-44,0 2-34,-2 1 0,0 0-12,-1 1 1,0 2-6,-1 2-11,-1 1 0,0 1 0,1 2-11,-2 0-17,2 3-28,-1 0-73,0 9 40,3-6-23,-1 7-67,4-7-45,0 0-34,0-1-61,0-1-107,2-2-257,2-1-768,1-1 1451,2-3 0,-3-2 0,-2-2 0</inkml:trace>
  <inkml:trace contextRef="#ctx0" brushRef="#br0" timeOffset="452730">11942 7158 8178,'-27'39'113,"0"0"1,3-4 0,6-5 1457,16-13-1499,3 4 513,3-7-602,2 3 103,9-9-355,-1-2-123,6-3-381,-4-2-406,0-2 1179,3-1 0,-10 1 0,0-1 0</inkml:trace>
  <inkml:trace contextRef="#ctx0" brushRef="#br1" timeOffset="468527">4923 2667 9974,'-1'4'1184,"0"-1"-923,1-3 1,0 0 0</inkml:trace>
  <inkml:trace contextRef="#ctx0" brushRef="#br1" timeOffset="469584">5023 4818 4335,'-3'40'144,"-1"0"0,0-2 0,2-8 1469,1-13-1540,0 0-23,0 0-10,0 1 590,0 0-607,1-1-6,-1 1-6,1-2 304,-1 0-309,1 1-6,-1-1-6,0-1 1,1 1-7,0 1-2386,0-1 2376,0-1 11,0 0-22,0-1 5,0-1-6,0 3 23,0-4 0,0 3 3391,2-7-3396,0 0 4,0-1-4,2 3-1,-1 0 11,1 0-5,-2 1 11,-1-4-6,0 1 6,-1 0 0,0 0 0,0 1-11,0-1-11,0 1-1,0 1-16,0-2-280,-1 12 207,0-10 6,0 7 16,1-10 17,1-1 6,1 1 0,0 0 0,2 0-6,-1-1-5,2 0-12,-1 1-196,3 1 62,-2-1-106,1 2-101,-2-4 431,-1 1 0,-1-4 0,0 0 0</inkml:trace>
  <inkml:trace contextRef="#ctx0" brushRef="#br1" timeOffset="469902">5073 5919 6064,'0'5'639,"0"0"268,0-5-818,7 57-2864,-5-38 2803,2 13 0,0-2 22,-2-19 878,1 4-888,-2-3-12,1 4-12,-1-4 456,0 1-460,0 0-12,0 0 0,-1 1-6,0 0-11,0-1 1527,0 1-1813,0 7 1,1-8-476,0 5 778,0-10 0,0-4 0,0-1 0</inkml:trace>
  <inkml:trace contextRef="#ctx0" brushRef="#br1" timeOffset="470235">5011 7003 1789,'-2'37'35,"0"1"1,0-3-1,1-6 105,-1-8 622,-1 28-605,0-19-23,0 20-16,1-28 1484,1 6-1551,1-5-23,-1 4-12,0-8 1,0 1-6,0 2 12,-1 0-6,0 0-1,-1 1 7,0-1-1,0 1 802,-2 10-836,1 2-16,0 0 98,0-4-249,3-11-224,0 0 403,0-3 0,1-7 0,0-4 0</inkml:trace>
  <inkml:trace contextRef="#ctx0" brushRef="#br1" timeOffset="470582">5049 8701 7020,'-8'43'124,"0"0"1,1-1-1,-3 12 1,2-7-63,-3-7 66,0 8-111,4-17-1027,-3 16 993,5-21 1,1 1 453,-2 11-499,1-8-290,0 9 240,1-11-16,0 1-18,1 0-28,0 1-72,0 0-661,0 12 907,2-12 0,-1-3 0,2-16 0</inkml:trace>
  <inkml:trace contextRef="#ctx0" brushRef="#br1" timeOffset="470845">5022 10267 7268,'-1'42'33,"0"-1"1,0-3 0,0-6-1,-1-6-21,0-3-1,0 0 6,0 0-12,-1 8-16,1-6-17,0 5-11,2-10-123,0 9 33,0-6-73,1 7-67,0-8-61,-1 2 330,1 11 0,-1-18 0,1 5 0</inkml:trace>
  <inkml:trace contextRef="#ctx0" brushRef="#br1" timeOffset="470958">5078 11377 5739,'0'0'0</inkml:trace>
  <inkml:trace contextRef="#ctx0" brushRef="#br1" timeOffset="471250">5172 12350 7055,'-1'40'88,"0"0"0,0-3 0,0-6-66,-2-9-16,0-1-12,0 10 6,0-8-11,0 9 0,0-10-12,0 0-10,1 1-23,-1-1-45,0 0-78,-1 0-124,1 0-268,0 0 571,1-3 0,0-8 0,1-4 0</inkml:trace>
  <inkml:trace contextRef="#ctx0" brushRef="#br1" timeOffset="471413">5057 13267 7212,'-2'38'143,"1"1"1,-1-5 0,1-3-155,1 0-17,0-11-17,2 11-39,-1-15-408,3 6-214,-3-5 706,2 2 0,-3-11 0,1-3 0</inkml:trace>
  <inkml:trace contextRef="#ctx0" brushRef="#br1" timeOffset="471647">5127 14070 4107,'-8'41'72,"1"0"1,0-4 0,1-5-39,2-12 1251,1-1-1308,1-1-21,-1-1-46,1 1-39,1-1-39,1 0-17,0-1 454,0 0-515,0 0 22,2 0 224,1 1 0,-2-8 0,1-1 0</inkml:trace>
  <inkml:trace contextRef="#ctx0" brushRef="#br1" timeOffset="471864">5148 14592 6714,'12'42'231,"0"0"1,-1-3-1,-3-7-57,-7-14 184,0 9-179,0-8 79,-1 16-180,0-15-33,0 8-11,1-9-18,-1 2-16,0 0-11,0 1-50,-1 14 27,0-12-33,-2 25 61,1-27-22,-2 10 0,3-13 0,-1-1-17,0 0-83,-1 5 16,2-6-17,-1 3-258,2 0 85,0-5-196,0 4 498,0-3 0,0-9 0,0 2 0</inkml:trace>
  <inkml:trace contextRef="#ctx0" brushRef="#br1" timeOffset="474092">6157 2941 12994,'9'-3'1882,"-1"1"-1269,-8 2-834,0 0-71,-1 30 807,1-18-225,0 25-47,2-23 81,-1 1-377,1 1 12,-1 1 446,0 1-7,0 1-529,0-1 36,1 1-39,0-1 121,0-1-29,0-1-66,0 0-9,1-1-111,-2 0 215,1 7 0,-1-11 0,0 3 0</inkml:trace>
  <inkml:trace contextRef="#ctx0" brushRef="#br1" timeOffset="475206">6206 6216 7585,'0'5'1686,"0"-1"-1109,0-4-986,2 58-815,-1-37 1289,0 14 0,0-2 10,0-16 412,-1 1-237,0 0-311,0-1-12,1 2 291,0-3-302,1 0 174,0-1-441,1-1 326,1-2 1,-2-4 0,-1-4 0</inkml:trace>
  <inkml:trace contextRef="#ctx0" brushRef="#br1" timeOffset="475469">6267 7182 5875,'2'40'331,"-1"0"0,1-3 0,-1-5-36,1-11 509,1-1-748,-1 1-118,1 8-144,0-5-643,1 14 871,-1-17 1,-1-1 0,-2-13 0</inkml:trace>
  <inkml:trace contextRef="#ctx0" brushRef="#br1" timeOffset="475617">6345 8029 3482,'0'39'83,"0"0"0,0-8 1,0 0-1</inkml:trace>
  <inkml:trace contextRef="#ctx0" brushRef="#br1" timeOffset="475829">6387 8622 5274,'-6'42'415,"0"0"1,0-3 0,1-5-32,0-10-178,-1 13-96,1-7-39,-2 7-25,3-10-15,-1-1 228,1 0 676,-1 1-975,1 0-29,0 0 41,0-1-45,1-1-25,0-1-11,0-1-58,2-2-190,0-2 347,0-3 1,1-7 0,0-3 0</inkml:trace>
  <inkml:trace contextRef="#ctx0" brushRef="#br1" timeOffset="476416">6495 11864 3261,'1'44'1008,"0"0"0,-1-4 0,1-6 2115,-1-11-2568,2 8-303,0-8-142,2 6 820,0-8-1207,3 8 435,-2-6-805,2 5 0,-5-17 0,0-4 0</inkml:trace>
  <inkml:trace contextRef="#ctx0" brushRef="#br1" timeOffset="476572">6574 12677 7686,'6'41'773,"0"0"0,0-4 0,-2-5-33,-2-12-325,0 1-161,1-1-99,-2 1 8,0 1 379,0 0-19,-1 10-552,0-7-117,-1 7-290,0-9 460,0-4 0,0-7 0,1-5 0</inkml:trace>
  <inkml:trace contextRef="#ctx0" brushRef="#br1" timeOffset="476803">6631 13548 4253,'0'47'1021,"0"0"1,0-3 0,-1-7 50,-1-7-352,-1-1-356,0 1 1510,0 0-1638,0 1-45,0-1 187,0 1-350,-1 0 493,2 0-580,0 14 55,0-10 60,0 11-79,0-14 1,0 1-166,0-2 141,-1 0 6,0-2 279,1-1-291,-1-2-2666,1-2 2586,-1 0 540,0 0-1089,-1 0 693,1-3 0,1-8 0,1-5 0</inkml:trace>
  <inkml:trace contextRef="#ctx0" brushRef="#br1" timeOffset="476969">6590 14862 8365,'0'41'597,"1"1"0,0-4 0,-2-5-68,0-10-238,-2 2-219,-1 10 247,0-8-331,-2 9-29,2-9-748,-2 0 516,1 2-875,-4 13 1138,4-12 1,-1-2 0,4-18 0</inkml:trace>
  <inkml:trace contextRef="#ctx0" brushRef="#br1" timeOffset="477174">6611 15589 6891,'1'6'1275,"-1"-1"-627,0-5-809,2 61-5146,-4-34 5389,2 12 1,-1 0 33,-4-10 1376,-1 0-1229,0 0-178,-3 12-53,2-9 352,-1 9-387,2-12 34,1 1-43,0 0 24,-1 2-3,1-1 15,-2 17-22,-2 1 2386,2 1-2701,-1-7-75,4-17-197,0-4 518,1-1 0,2-11 0,0-2 1</inkml:trace>
  <inkml:trace contextRef="#ctx0" brushRef="#br1" timeOffset="478969">7344 3859 11792,'5'45'498,"-1"0"0,0-5 0,0-4-715,1-1 11,0-10 5,1 7 52,-2-11-20,1-2-41,-1 2 297,0-1-1250,1 1 241,-2-2 1,-1-8 0,-1-4-1</inkml:trace>
  <inkml:trace contextRef="#ctx0" brushRef="#br1" timeOffset="479228">7362 5176 4888,'-2'40'51,"0"1"1,0-6 0,1-8 0,1-21 0</inkml:trace>
  <inkml:trace contextRef="#ctx0" brushRef="#br1" timeOffset="479608">7334 5882 3424,'-1'43'-50,"1"-1"1,-1-3-1,0-6-13,0-10 1504,-1 1-1481,0-1-19,1 1-14,-1-1-9,1 0-44,0 1 14,1 0-5,0 0 22,0-1 11,0-1 748,1-1-692,0-2 11,1-1 395,1-2-373,1 0 1,0 0 0,-1-1 1136,3 8-1108,-1-6 5,1 6 6,-3-6-17,1 1 0,0 2-11,0 0 0,-1 2-1,0 0-10,-1 0 5,0 1-11,0 0 6,0 1-1,-1 1 1,-1 2-185,1 0 185,-1 2-1,1 1-5,-1 0-5,1 1-1,-1-1-11,0 0 6,0-1-6,1-1 1,0 0-24,1-1-32,1-1-63,1 0-83,-1-1 218,1 1 0,-3-11 0,1-3 0</inkml:trace>
  <inkml:trace contextRef="#ctx0" brushRef="#br1" timeOffset="479773">7461 7873 4609,'1'44'102,"1"0"1,0-4 0,-1-3-58,0-2-12,1 1-16,1-1-39,-1 0-18,0-2-16,1 0-11,0-1-218,2 10-113,0-10-623,0 6 0,-2-24 1,-2-5-1</inkml:trace>
  <inkml:trace contextRef="#ctx0" brushRef="#br1" timeOffset="479986">7619 9104 6081,'2'38'274,"0"0"1,0 0-1,0 17 1,0-4-214,-3 5-721,1-2 665,-3 1-2133,1-13 2106,-1 12 0,2-17-6,-1-2-6,1-2 341,1 11-402,0-10-40,1 8-83,0-14-84,1 1-96,2-1 398,-1-2 0,-1-11 0,0-6 0</inkml:trace>
  <inkml:trace contextRef="#ctx0" brushRef="#br1" timeOffset="480136">7708 10724 7086,'1'41'134,"0"0"0,1 1 0,-1 1 0,0 0 0,0-7 50,1 6-1147,0 12 873,-1-16-230,1 1 326,0-6 1,-1-13-1,-1-8 1</inkml:trace>
  <inkml:trace contextRef="#ctx0" brushRef="#br1" timeOffset="480304">7868 12239 5778,'-1'51'237,"0"0"0,1-3 0,-1-8 0,2-19 0,-1-6 1</inkml:trace>
  <inkml:trace contextRef="#ctx0" brushRef="#br1" timeOffset="480659">7929 12957 7301,'2'5'1282,"-1"-1"-758,-1-4-656,12 55 568,-8-20-920,2 0 1,0 1 767,-5 14-193,0-20 155,-2 11-211,0-12-9,-1 0 187,-1 12-246,1-10-34,0 7-6,2-13 35,0-3-40,1 0 210,0 9-343,1-9-34,1 7-14,0-9-7,-1-1 272,2-1-281,3 15 163,-2-11 2,3 10 20,-3-14 19,0-1 30,0 2 690,0-1-620,-1 1 264,1 8-163,-1-5-10,0 8-219,-2-7 197,-1 1-17,-1 2-8,1 1-10,-1 1-11,-2 0 1,0 2-2,-2 1 2,-1 2-17,1 0 1,-2 0-5,1-1-127,-3 14-840,3-11 824,-2 9-85,1-2-15,2-12-642,0 8 553,3-14-656,0 6 418,1-8 534,1 5 0,0-18 0,-1-2 0</inkml:trace>
  <inkml:trace contextRef="#ctx0" brushRef="#br1" timeOffset="480820">8005 14780 6691,'1'4'711,"0"-1"-419,-1-3-242,6 57-633,-4-31 591,2 9 1,-1 1 2,-3-11-17,0 0 6,-1 0 0,-2 1-5,1-1-1,-1 1 140,0-1-156,0 0-18,0-1-4,1 0-12,1-1-12,1-2-10,-1-1-28,2-2-74,1-2 260,1 0-80,1-4 0,-1-5 0,-1-3 0</inkml:trace>
  <inkml:trace contextRef="#ctx0" brushRef="#br1" timeOffset="480953">8165 15661 7358,'1'8'0,"-1"-3"0,0-5 0,1 54-1847,-1-31 1813,1 10 0,-1-1 443,-1-12-762,1-2 353,-1-3 0,1-7 0,0-2 0</inkml:trace>
  <inkml:trace contextRef="#ctx0" brushRef="#br1" timeOffset="482493">10900 3808 9810,'1'18'5053,"0"-1"-3428,0-4-857,1 2-380,0 1-96,0 2-184,1 1-50,0 2 1014,0 0-1258,0 1 118,-1-1-13,0 1 108,0-1-33,0 0 89,0-2 12,0 0-7,0-1-32,0 7-60,0-8-72,0 6-15,0-8-133,0 0-259,0 1 487,-1-3 0,0-4 0,-1-4 0</inkml:trace>
  <inkml:trace contextRef="#ctx0" brushRef="#br1" timeOffset="482932">10977 5365 10057,'0'36'1099,"0"0"1,1-2 0,0-7-120,0-15-123,1 0-842,0 0 188,0 0-234,-1 1 70,1 1 468,0 0-453,0 2 0,-1-8 0,0-1 0</inkml:trace>
  <inkml:trace contextRef="#ctx0" brushRef="#br1" timeOffset="483176">11087 6440 8570,'1'40'1590,"0"0"1,0-3-1,0-5-78,1-3-867,0-1-303,1-1 819,1-1-1081,0-1-93,1 1 810,1-1-807,0 0-438,0 0-72,1 0 421,1 0 1,-4-11-1,0-3 1</inkml:trace>
  <inkml:trace contextRef="#ctx0" brushRef="#br1" timeOffset="483371">11261 7794 8537,'0'47'1674,"0"0"1,0-3 0,0-4-558,1 3-294,-1-1-268,0 0-177,1-1-135,1 0-80,0-3 944,1 1-1201,-1-2-14,2 1-44,-1 0-59,1-1-2629,0 0 2810,-1-5 0,-1-13 1,0-7-1</inkml:trace>
  <inkml:trace contextRef="#ctx0" brushRef="#br1" timeOffset="483536">11504 9381 3906,'0'53'1205,"1"0"0,-1-4 0,-1-4 1296,-2 8-1839,-2-2-190,0 0-202,-1-1-118,2 0 749,-1 0-249,1-2-1075,0-1 407,2-15 0,1-3 0,-1 0 1,1 6-1</inkml:trace>
  <inkml:trace contextRef="#ctx0" brushRef="#br1" timeOffset="483730">11775 11081 4589,'5'54'1043,"0"1"1,-1-5 0,-1-3 64,-1 7-470,-1-1-1667,0 0 1293,0 0-85,0 0 1004,0 1-382,-1-1-778,1 0 132,0 1-271,-1-1-71,1 0-84,0 0-105,-1-1 377,0-7 0,1-19 0,-1-9 0</inkml:trace>
  <inkml:trace contextRef="#ctx0" brushRef="#br1" timeOffset="484119">11911 14314 4819,'0'48'417,"1"1"1,-1 6-1,-1-6-85,-1-3-244,0-16 0,-1-1 13,-1 13-33,0 0-36,0-2-38,-1 1 80,1-2-260,-1 0-35,1 1-216,-3 16 116,2-13 13,0 12 41,2-17 75,1-1 342,0 14 93,5-14 1,0 1-273,2 18 410,1-8 0,2 2-451,-2-15 0,-1 0-35,1 7 0,1 2-783,-2-1 1,0-2 485,1 13-72,-1-6 640,-2-16 0,-1-15 0,-1-4 0</inkml:trace>
  <inkml:trace contextRef="#ctx0" brushRef="#br1" timeOffset="484350">11988 16219 5843,'4'40'58,"0"1"0,0-1 0,0 3 1,-1 0-1,0-6-52,-2 6-1002,0 13 1001,-1-19-5,0-1 0,0-1 0,0-1 0,0 1 0,1-1-5,-2 0 791,1 0-724,0 12 33,0-11-175,1 9 276,3-15 28,0 0 226,6 11-270,-2-9-35,4 10-2142,-4-13 2098,1 0-228,-1 1 155,3 11-50,-2-8-40,1 8-50,-3-11-1713,-1-2 1539,1 1-151,-1-1-208,1 0 645,-3-5 0,0-8 0,-3-7 0</inkml:trace>
  <inkml:trace contextRef="#ctx0" brushRef="#br1" timeOffset="500702">3486 13652 8030,'13'-11'274,"-3"3"-162,-9 7 90,0 1-102,0 0-4,1-1-12,0 0 5,-1 0-15,0-1-7,1 1-5,0 0 5,0-1 0,0 1 6,0-1 0,1 1-17,0 0 5,-1-1 1,1 1 44,3-2-61,-2 0-6,3-1 0,-2 2 51,4-3-56,-2 2 5,2-2 0,-3 3-11,1-2 0,0 2-6,1-2-10,0 2 16,0-2-6,2 1 12,0 0-18,1 0 7,1 1-12,-1 0 17,8-2-28,-4 1 0,4 1 6,-5-1 5,1 2-11,0-1 5,2 1 1,1 0 0,2 0 5,1-1-6,2 1-5,1 1-16,2-1 10,-1 0 6,2 0 6,0 0 22,1-1-23,1-1 1,2 1 5,2-2 0,2 1-5,1-2 5,20-3-17,-13 1-283,-14 2 0,0 1 306,12-3 0,1 0-9,-11 3 1,1 0-4,15-2-407,-15 2 1,0 1 413,11-2-7,1 2 1,0 0-945,0 0 967,1 1-28,1-1 0,-1 1 5,2-1 1,-13 1 0,1 0 16,18-3-14,-17 3 1,0-1-15,14-2 17,1 1 1,0 0 2,-14 2 0,1-1-9,-10 2 1,1-1-6,9 0 0,0 0 5,16-1 18,1 1-6,1-1-12,1-1 0,-28 3 1,0 0-3,0-1 0,1 0 2,14 0 1,0 0-3,-10 0 0,0 0-525,11 0 1,-1-1 526,-12 1 1,-2 1 2,1-1 1,0 1-1,0-1 1,0 1 5,0 0 0,0-1-6,0 1 0,1 0-2,-1 0 0,0 0 2,1 0 0,0 0-5,0 1 0,0-1 2,0 0 1,1 0-3,0 1 0,0-1-1,-1 0 1,2 0 5,14-1 1,1 1 2,-11 0 1,0 1-1,12-2 0,-1 0-739,-13 1 0,-2 0 739,2-1 0,-1 0-6,0 0 1,1 1 2,-1-1 1,1 1 2,-1-1 1,1 1-714,15-1 1,2 0 709,-13 1 1,0 0-236,13-1 1,-1 0 231,-14 1 1,-2 0-324,2 0 0,-1 0 321,1 0 0,-1 1-3,0-1 0,2 1-96,16-1 0,1 1 99,-13-1 0,-1 1-129,15 0 0,-2 0 132,-15-1 0,-2 1-184,2-1 1,-1 1 185,1-1 1,-1 0 447,1 0 0,1 1-454,-3-1 0,1 0 0,-1 0 260,7 0 0,0 0-259,-7 0 1,2 1 0,-3-1 2,5 0 0,-3 1-6,1-1 0,0 1 5,-1-1 1,2 1-6,-3 0 0,3-1 0,-3 1 5,7 0 1,0 0-6,-6 0 0,1 0 0,-2 0 0,1 0 0,2 0 151,8 0 0,5-1 0,-4 1-146,-1-1 1,1 0-4,1 1 0,3-1 0,-5 0-2,-6 0 0,-3 0-3,1 0 0,0 0 3,1 0 0,0 0 0,-1 0 0,0 0 3,0 0 0,2-1-202,8 1 0,5 1 0,-4-1 204,0 0 1,-1 0-60,1 1 0,4-1 0,-5 1 51,-8 0 0,-4 0 3,2 0 0,0 0 5,0 0 1,0 0-3,0 0 0,1-1-1,-2 1 1,2 0-7,-4 0 1,3 0-1,-2 0-2,7 0 1,-1 0 3,-6 0 0,2 0 0,-2 0 326,3 1 0,-2-1-324,1 1 0,1-1 40,0 0 1,0 0-41,0 0 0,0 0-3,1 0 0,0 0 6,0 0 0,0 0-3,-1 0 0,1 0 0,0 0 0,1 0 3,-2 0 0,2 0 2,-4 0 1,4 0-1,-3 0 1,7 0 0,0-1-38,-6 1 0,1 0 0,-2 0 32,3 0 0,-1 0 3,0 0 0,1 0 2,-1 0 1,0 0-4,0 0 1,1 0-6,-1 0 1,0 0 2,1 0 0,-1-1-3,0 1 0,1 0 0,-1 0 1,0 0-1,0 0 0,-1 0 3,1 0 0,0-1-3,-1 1 0,0 0 312,0 0 1,1-1-307,0 1 0,-1-1-1,1 0 1,0 0 0,0 0 0,0 0 2,-1-1 1,1 1-3,-2 0 0,3 0-372,-4 0 0,2 0 1,-1 0 368,5 0 0,2 0 0,4 0 0,5 0 0,-6 0-300,-3 1 1,-2-1 297,-7 1 0,2 0 0,0-1 127,-1 1 0,0 0 1,-2 0-126,7 0 0,0 0 0,-6 0 0,1 0 0,-2 0 0,3 0 0,-2 0 3,2 0 0,0-1 5,-1 0 0,0 0-5,0 1 0,2-1 4,-4 0 1,3 0-1,-2 0-4,7 0 0,0-1-1,-7 1 0,2 0 0,0-1-6,0 1 0,1-1 0,-3 0-2,8 1 1,0-1 1,-7 1 0,1-1 1,-2 1 6,3-1 0,-1 1 16,-2 0 1,2-1 24,-3 0 1,3 1 0,-3 0-3,7-1 0,-1 0-159,-5 0 1,1 1-1,-2 0 150,2-1 1,-1 0-17,0 1 0,0 0 437,-2-1 0,2 0-404,14 0 1,1 0 462,-14-1 1,0 1-492,13 0 1,-1-1-1,-16 1 1,-1 0-1,0 0 0,1-1-8,-2 1 0,1 0 17,13-2 1,0 0-16,-13 1 1,1 0 14,2 0 1,2-1 0,-3 1-1,-4 0 0,-3 0 5,10-1 1,-1 0 24,12-2 9,-17 1 0,-1 1 31,15-4-51,-19 3 1,1 1 179,18-7 267,-14 3-351,7-2 2069,-20 2-2097,-2 1-12,-5 1-16,-2 0 764,-3 0-809,-2 2 1234,-1-1-1223,-2-1 928,-2 1-945,0 0 374,-2 2-492,1 1-55,-1-1-79,0 1-162,-1 0-863,1 0 314,-1 0-4061,-1 0 4985,1 1 0,1-1 0,0 2 0</inkml:trace>
  <inkml:trace contextRef="#ctx0" brushRef="#br0" timeOffset="511164">4070 10646 6103,'0'-6'280,"1"2"812,-1 4-112,-1-1-957,-1 1-1,0-1 90,1 1 67,0 0-151,-1 0 0,1 0-28,-1 0-17,0 0 12,-1 0-1,1 1 6,-1 0-5,0 0-1,0 1 0,-1-1-5,1-1 6,0 1-1,-1 0 0,1 0 1,1 0-6,-2 0 5,2 0 0,-1-1 6,2 1 0,1 0 0,-2-1 6,1 0-6,-1 0-6,0 1 6,1-1 634,0 0-606,-1 0-22,1 0 22,0-1-28,-1 0 0,1 0 5,-1 1-10,1 0 21,0 0 40,-1 0 118,1 0 1209,-1 0-1304,4 2-18,-1-2-5,2 2 6,-2-2 44,1 1-78,-1 0 0,0 0 0,1-1 17,-1 2-6,0-2 0,1 1 1,-1 0 4,0 0 12,1 0 45,-1 2-39,1-1-23,-1 0 39,1 0-5,0 0 17,-1-1-22,1 1 4,-1-1 1,1 0 6,0 1-23,-1-1 0,1 2-12,-1-1-21,2 0 55,-1 1-33,0 0 84,3 4-96,-2-3 23,1 3 73,1-3-62,-2 0-5,2 1-12,-1-2 1,-1 1-6,1 0-29,-1 0 29,1 0-22,0-1 21,0 1-16,1 0-5,-1-1-34,1 1 44,-1 0 1,0 0 83,2 1-94,-2-1 5,3 1 5,-3-1-10,1-1 10,-1 1-5,0 1-5,1-1-12,0 1 11,0-1-10,-1 0-12,1 0-12,0 0 57,0 0 28,2 3 0,-1-1-51,2 0 68,1 1-17,-1-2-34,3 1-6,-4-1-5,1-1-67,0 0 62,3 2-7,-3-2-16,2 1 23,-4-2 16,1 1 11,3 0-16,-3 0-6,2 1 17,-3-2 56,1 1-73,-2 0-17,1-1 0,0 0-11,2 1 28,-2-1-28,3 2 17,-3-2-17,1 1 11,-3-1 45,0 0-28,1-1 34,0 2 22,0-1-56,1 1-17,-2 0 17,1-1-39,0 1 39,3 3-45,-2-2-22,2 2 67,-3-2 0,0 0-17,2 0 62,-2 0-57,1-1 24,-1 1 133,7 4-144,-6-4-1,5 3-28,-5-4 28,-2 0-17,1 0 6,0 0-62,0 0 62,0-1 84,4 5-68,-4-4 1,3 3 11,-3-4 39,-1 0-56,1 0-12,-1-1 1,1 0-34,0 1 51,-1-1-17,1 1 0,0-2-17,-1 2 11,1-2 22,-1 1 35,3 2-7,-1-2-10,1 1-7,-2-1 68,-1 0-95,1 0-17,-1 1 34,1-1-85,-1 1 68,1 0-17,0 0 0,0 0-17,0 1 17,-1-2 17,1 2 17,-1-2-1,1 2 12,1-2 6,-1 1 128,3 0-162,-3 0-34,3 0 34,-3-1 16,0 0-10,-1 1 27,1-1-140,1 1 107,0-1-17,0 2 0,-1-2 56,0 1-56,-1 0-17,1 0 34,-1 0 0,1 0-17,-1-1 17,1 1 22,0 0-5,-1-1-34,1 2 16,-1-1-49,0 0-23,0 0 56,-1-1 39,1 1-39,-1-2-17,0 1 34,0-1-56,0 1 78,0 0 34,-1 0-40,3 1-16,1-1 22,1 2-39,-1-2-22,0 1 22,-3-2 22,1 1-44,0 0 22,0 1 73,1 1 56,0-1-96,1 2-16,-3-2-34,2 1 34,0-1-17,-1 0 0,2 1 73,0-1-90,1 1 34,-1-2-51,-1 0 51,-3-1 0,1 0-17,-1 0 39,-1-1-22,1 0 0,-1 1-34,0 0 0,1 0-22,1 1 78,0 0-22,2 0 0,0 0-1,0-1-16,0 0 17,-3-1 22,1 0-39,-1 1 56,0-1-78,0 0 302,-2 0 95,2 1-750,-6-4 117,4 3-83,-5-4-146,4 4-1121,1-1-2593,-2-1 1535,0 2 269,-2-2 2397,2 2 0,1 0 0,1 0 0</inkml:trace>
  <inkml:trace contextRef="#ctx0" brushRef="#br0" timeOffset="516910">5572 4347 6378,'-7'-5'638,"2"1"-509,5 4 666,0 0-297,-2-8-397,1 6 17,-1-7-6,2 8 123,-1 0-128,-1 0-96,4 5 6,-2-3 0,4 5 0,-1-2 0,0 0-6,1 1 0,-1 0-5,1 1-1,-1 0 1,1 0-12,2 2 6,-2-2 0,2 1 6,-2-3-1,0 0 1,-1-1 0,-1 0 10,0-2 18,0 1 481,-1-2-520,-5-2-7,0-1 1,-4-1-11,3 0 11,-1 1-6,-1 0-6,1 0 23,0 0-11,0 0-34,-3-3 12,1 1 16,-1-1-22,1 2 22,5 2-11,-1 0-62,2 2 6,1 0 101,1 3 0,2-1-6,1 3 0,1-3-11,0 2 17,1-2-6,-1 1 12,0 0-6,1-1-1,-1 0 1,1 0 0,-1-1 0,1 1 0,0-1-6,-1 0-6,0 0 7,0 0-12,-1 1 0,0-1 0,-2 1-17,1-1 56,-2 1 28,1-1-44,-3 1-12,-1 0-6,-2 0-5,-1-1-5,-1 0-6,-1-1-1,0 0 12,0 0-11,0 0 6,0 0 5,0-1-17,-2-3 11,3 1 1,-1-2-7,4 2 12,1-1 28,-1-1-28,2 2-16,0-2-18,2 4-28,0 0 68,2 1-6,1 0 0,2 1 6,6 3-1,-3 1-5,4 1 6,-5-2 16,2 1-11,-2-2 29,5 1-24,-5-1 1,2-1 6,-4 0-7,-1-1 18,-1 0 5,-1-1 331,-1 0-381,-5 0-1,-3-1 1,-1 0 6,-1-1-7,3 0 1,-1 1-11,1-1 5,1 1-5,-1 0-46,1-1 29,2 2-6,-1-1 1,3 1-46,0 0 90,1 3 0,1-1 6,2 1-6,0-1 11,0-1-6,1 1 12,0-1-6,0 1 6,0-1 6,-1 0-7,1 0 63,0-1-6,-2 0-6,1 0 6,-2 0 33,0 0-72,-1-2-6,1 0-6,-1-3 0,-1 1-10,0-1 10,0-1-5,-2 0 22,-1-2-33,1 2 5,-2-2-17,0 2 1,2 1-46,-2-1-16,3 3-39,0 1-79,1 1-1245,0 1 0,1-1 0</inkml:trace>
  <inkml:trace contextRef="#ctx0" brushRef="#br0" timeOffset="519426">5505 5674 7425,'0'-6'330,"-1"1"-235,1 4 152,0 0-174,0-1 44,-1 1 74,1-1-12,0 1-73,-1 0-50,0 0 56,0-1 7,0 1-41,1-1-11,0 1-56,2 0 6,-1 0-11,2 1 11,-1 1-6,1 0 6,-1 1-1,1 0 7,0 1-12,0 0 11,0 0 1,0 0-12,0 1 11,0 0-10,0 0-1,0 0 0,0-1-5,-1 0-6,1-1 28,1 2 0,-2-3-6,1 2 6,-2-3 403,-1 0-431,-3 0 6,1 0-1,-3-1-5,1-1 0,1-1 0,-2 0 12,0-1-12,1 1-6,-1-1 0,-1 0-10,1-1 4,-2-1 7,1 0-1,-1-1-5,2 2 5,-1 0 1,1 1-1,1 0-5,-1 1 11,1 0-6,0 0 12,0 0 5,1 1-5,-1-1 5,2 1 0,-1 1 0,2-1-5,-1 1-124,2 1 130,5-2-1,-1 4 6,6-1 16,-1 7-16,0-2 5,2 4 1,-3-2-6,1-1 11,-1 1-17,1-1 39,7 5-44,-7-5 11,6 3-6,-10-6 6,1 0 27,-1 0-21,-1-1 10,-1-1 35,-2-1 654,0-1-711,-4-4-11,1 1-5,-4-4-1,2 2-16,-1 0-6,-1 0 5,0-1-22,-2 1 1,2 0 4,-3-1-4,1 2 4,-1-2 7,1 1-18,-3-2 29,3 2 0,-1-2 10,4 3 7,1 1 5,0-1-17,2 2-11,0 1-207,1 1 246,4 7 0,0-3-5,3 7 5,-2-4 6,4 2 0,-2-2-6,2 2 11,-2-3-5,1 0 11,-1-2 0,3 2-6,-4-2-10,3 0 16,-5-2 5,0 0 18,-1-1 307,-1 0-364,-8-6-16,2 2 0,-6-4-12,4 2-5,1 0-45,-3-2 33,2 2 7,-2-1 10,2 2-5,2 0 11,0 0-23,-1-1 40,3 3-17,-1-1-17,4 3-27,0 0 77,2 1-10,1 1 21,4 4-10,-2-2 5,3 2-5,-2-1 5,0 0 0,0 0 0,1 0 6,2 3-11,-2-2-1,2 2-5,-3-3 6,2 1-6,-4-1 17,1 0 5,-4-2 337,0-2-343,-6-4-16,0-1 0,-4-3 6,2 1-6,0 0 0,0-2-6,0 1-5,1-1 0,-1 0 0,3-1 11,-1 0 5,1 2 1,1-1-6,0 1 6,2 1-12,-1 1 6,2 1-11,-1 2-23,1 0-78,0 1 95,3 3-16,2 4 22,1 0-23,0 2-72,0 2 22,-2-3-196,5 6 61,-4-6-139,1 3-237,-1-5 595,2 1 0,-4-3 0,1-1 0</inkml:trace>
  <inkml:trace contextRef="#ctx0" brushRef="#br0" timeOffset="520569">5534 4412 6406,'8'6'638,"-2"-1"-425,-6-5 565,0 0-739,3 2 12,-2 0-6,3 2 5,-2-2 68,2 1-46,-1 0 136,4 2-130,-3-2 0,2 2-10,-2-2-12,-1 2-6,1-1-11,-1 1 1,0-1-1,0-1-16,-1 1 22,0-2 44,-1 1 662,0-2-723,-5-2-6,1 0-16,-4-3-6,3 1 11,-4-1-6,2-1-5,-3-1 0,3 2 0,0-2 6,2 2-6,-1 1 0,1-1 0,0 0 11,-1 1-11,1 0 6,0 1-1,1 0-21,-1-1 16,1 2-6,0-1-5,2 2-572,0-1 39,6 1-1331,-3 1 1875,5 0 0,-5 0 0,0 0 0</inkml:trace>
  <inkml:trace contextRef="#ctx0" brushRef="#br0" timeOffset="521493">5474 5732 7419,'1'-5'689,"-1"1"818,0 4-1412,19 7 6,-13-5-11,15 6-17,-17-6 33,3-1-61,-3 1 0,5 0-34,-6-1-11,3 0-23,-3 0-16,0-1-140,2 0-375,0 1-377,0-1 931,-1 3 0,-2-3 0,-1 2 0</inkml:trace>
  <inkml:trace contextRef="#ctx0" brushRef="#br0" timeOffset="526971">4932 11309 6837,'8'3'-717,"-1"0"717,-6-1 0,0-1 0,0 0 0</inkml:trace>
  <inkml:trace contextRef="#ctx0" brushRef="#br0" timeOffset="527417">5277 11592 6103,'2'4'577,"0"0"-835,-2-4 1,0 0-1</inkml:trace>
  <inkml:trace contextRef="#ctx0" brushRef="#br0" timeOffset="528042">5074 11242 5986,'5'0'5,"-1"0"-50,-4 0 0,0 0 1</inkml:trace>
  <inkml:trace contextRef="#ctx0" brushRef="#br0" timeOffset="528506">5055 11443 5935,'6'1'-33,"-1"0"414,-5-1-292,11 12-33,-7-9 23,8 9-7,-10-10-21,-1-1-12,1 1 6,2 1-34,-2 0-11,3 1-11,-3-1-34,2 0 17,-1-2 6,2 0 5,-2-1 6,2 1-17,1 0-12,0-1-38,0 1-51,-1-1-89,0 1 218,0 0 0,-3-1 0,0 1 0</inkml:trace>
  <inkml:trace contextRef="#ctx0" brushRef="#br0" timeOffset="528874">5066 11445 4084,'44'9'-68,"0"0"1,-3-1 0,-13-2 0,-26-5 0</inkml:trace>
  <inkml:trace contextRef="#ctx0" brushRef="#br0" timeOffset="530280">5337 11445 7677,'5'-5'728,"-1"0"-543,-4 5 117,0 0-431,25 56-56,-16-38 53,6 14 1,0-3-272,-7-21-330,0-1 733,0-1 0,-3-3 0,-3-1 0</inkml:trace>
  <inkml:trace contextRef="#ctx0" brushRef="#br0" timeOffset="530501">5556 11671 5025,'37'18'-336,"-7"-4"330,-24-12 6,-1 0 0,-2-2 0,-1 1 0</inkml:trace>
  <inkml:trace contextRef="#ctx0" brushRef="#br0" timeOffset="530700">5716 11754 7100,'24'11'-750,"-4"-2"750,-14-7 0,-4 0 0,2-1 0</inkml:trace>
  <inkml:trace contextRef="#ctx0" brushRef="#br0" timeOffset="530876">5874 11817 7559,'26'13'-299,"-7"-4"1,-17-8-1</inkml:trace>
  <inkml:trace contextRef="#ctx0" brushRef="#br0" timeOffset="531046">6119 11885 6143,'8'1'397,"-2"0"-408,-6-1-126,0 0 1,0 0 0</inkml:trace>
  <inkml:trace contextRef="#ctx0" brushRef="#br0" timeOffset="535608">5071 11465 6070,'-7'-2'621,"1"-1"-408,6 3 1859,0 0-1970,-2-4-13,1 2 6,-1-2 208,2 4-118,2 0 167,2 0-167,1 0-22,0 0-7,-2 0 7,0 1-18,0 0-21,-1 0 4,0-1-27,1 1-17,-2-1-17,1 0-16,0 1 61,-1-1-56,1 1 33,0 0-49,0 0 4,0 0 12,0 1 17,0 0-17,0 1-5,0 0 21,1 0 7,-1 1-6,0-1 0,0 0 5,0 0-16,0 0 28,1 0-12,0 0 17,-1 1-16,2-2 16,-1 2 17,1-1-6,0 1 17,0 0-11,1 1 40,1 1-24,0 0 46,-1 0-51,1 0 146,2 3-185,-1-2 78,1 2-10,-1-2 44,0-1-17,1 0 6,1 0-1,0-1-27,1 0 23,-1 0-1,0 0-33,0-1 27,-1 1 7,1-1-7,-1 1 18,0-1-29,0 2-56,-1-1-16,1 0-34,-1 0-17,-1 1-5,0-1-1,-1 0 57,2 3-17,0 1-56,0 0-17,-2-1 56,0 0-73,0-1 34,1 4-17,-1-4 0,2 5-17,-2-5 34,1 2 55,0 1-55,-2-2 0,2 1 22,-2-3-16,0 1 38,0-1-22,0 0-22,0 1 22,-1 0-55,1-1 16,-1 1-23,0 0 23,0-1 0,1 0 39,1 3-39,0-3 84,6 7-44,-5-7 55,4 4-95,-6-5 0,1 0 45,-1 0-45,0 0 16,0 0-16,2 2-16,-1-1 32,2 1 63,0 0-57,-1-3-5,2 2 22,-3-2 6,0 0 11,1 0-56,-1 0 39,-1 0 0,1 0 1,0 0-40,-1 1 44,1 0-66,1 3 44,-1-2-5,0 2-17,-1-3 23,-1 1-46,0 0 46,0 0-7,0-1 7,0 0-6,1 1 5,-1-1-22,1 0 17,0 1-17,-1-2 45,2 1-45,-2-1 0,0 1 0,0-1 22,0 0-22,0-1 22,-1 2 18,1-1 4,1 2-20,-1-1-48,2 3 70,-2-3-24,1 2 1,-2-2 16,1 0-17,0 0-22,-1 1 23,2-1-23,-2 1-23,1 0 23,0 0 0,0 0 0,0 0 68,1 0-46,-1 1-44,0-1 44,0 0 17,1 0-39,-1-1 23,0 1-1,0-1-22,1 1-45,-1-1 90,0 1-67,0-1-1,0 1 68,-1 0-23,1 0-44,0 0 22,1 0-22,-1 0-1,2 2 23,-2-2 67,2 2-151,-2-2 101,1-1-17,-1 1-17,0-1 101,-1 0-39,1-1-45,-1 0 0,1-1 39,-1 1-100,0 0 38,0 0-105,1 2 150,-1-2 17,1 2-16,0-3-1,-1 1 0,1 0-22,-1-1 0,1 1 0,0-1 0,0 1-44,0 0 195,0 0-129,0 0-44,-1-2 44,0 1-151,2 4 152,-2-2-23,2 3 22,-3-5 1,1 1 16,0 0-62,2 2 7,-2-2 77,2 0-83,-1 0 44,0-1-22,0 2-45,1-1 68,-2 1-1,3 2-151,-3-1 152,2 1-1,-2-1 85,1 3-107,1 0-23,1 0 46,0-1-46,-1-3 46,0 0-46,0 1 23,3 2 23,-2-2-1,1 3-128,-1-2 122,1 3-16,-2-2 90,2 3-90,-3-4 0,1-1 0,0 1 84,3 3-84,-2-3 0,1 2-39,-1-3 78,3 5-78,-2-3 39,2 3-45,-3-4 90,0 2-23,0-2-44,1 2-1,-2-3 130,0-1-130,1 1 23,-1-1 23,0 1-130,2 1 130,-2-1-23,2 1-23,0 1 46,-1-3-23,1 3 106,-2-3-106,1 0 0,-1 0-22,0 1 22,0-2 0,1 2 0,-1-2-23,2 3 1,-1-1 44,1 1-22,-3-2-61,1 1 100,2 1-39,-2 0 90,2 0-113,-1-1 23,-1-1-45,0 0 45,1 1 0,2 0 0,-1 0 0,1 0 0,-1 0 0,-1 0-22,1-1 22,-1-1 0,-2 0 0,2 1 22,-2-1-22,2 1 23,-2-1-1,0-1-22,0 1-22,-1 0-1,1-1 23,0 1 0,0-1 0,1 1 23,-1-1-46,1 1 23,-1 0 0,1 0 0,0-1 90,0 2-90,0-1 22,1 0 1,-2 1-68,2-1 45,-1 1-67,-1 0 44,1 0-16,0-1 56,-1 1 5,2 0 23,-2 0-45,1-1 0,0 1 45,1 0-45,-1 0 129,1 0-129,0 0-23,0 0 1,0-1-40,0 0 85,-1 0-46,2 1-44,1 2 67,-2-1-22,3 3 44,-4-4-44,2 2 67,-3-3 61,3 1-106,-2-1 0,2 1 22,-3-2-44,1 0 0,-1-1 22,0 1-17,0-1-95,-1 0 134,1-1-22,-2 1 90,2 0-113,-1 0 63,0 1-40,-1-2 44,1 0-21,-1 0-23,1 1 0,1-1-45,-2 1 45,2 0-106,-2-1 128,1 0-44,0 1 22,0 0 0,0 0 22,0 0 0,0-1 130,0 1-152,0-1 22,0 1-22,1 0-67,0 0 112,0 0-68,0 1 1,0-1-62,0 0 84,0 1-45,1 1 45,0-2 0,0 2 0,-2-1 22,1-1 130,0 1-175,0-1 46,0 1-68,2 1 90,-2 0-68,2 0 23,-3-1-106,1 0 106,-1 0-23,0-1 1,0 0 67,0 0-28,0 0 5,0-1 68,-1 0-90,0 1 22,0-1-22,0 0-112,0 0 241,-1 0-107,2 1-22,-1-1 67,0-1-134,1 1 90,-1-1-46,0 1 163,1 0 112,-1-1-319,0 1 89,0-1-66,1 0 161,-1-1-94,0 1 94,0-1-27,0-1-90,-1 1-23,0-1 1,0 1 67,0 0-45,0-1-23,1 1-643,-1-1 666,-2 2 17,1-1-840,-1 1 715,1-1 24,0 1 84,0-1-89,0-1-29,0 1-795,0 0 913,0-1-56,1 1-16,0-1 72,0 1-17,-1-1-112,1 1 129,0-1-17,0-1 34,0 1-17,0-1 0,0 1-50,0 0 100,0 1-117,0-1 11,0 1-1182,0 0-6128,0-1 6101,-1 1 1265,0 0 0,-1 1 0,1 0 0</inkml:trace>
  <inkml:trace contextRef="#ctx0" brushRef="#br0" timeOffset="541337">6569 13374 6103,'2'-6'1064,"0"1"-190,-2 5-689,1-9-118,-1 7 6,0-8 67,1 8-73,0 1 6,1-1-1,-1 1-16,1 0-5,-1 0-12,1-1 0,0 1-5,-1-1 5,1 1 1,-1 0-6,-1-1 38,1 1-27,-1-1-6,1 1 6,-1-1 6,0 1-40,0-2-11,0 2 5,1-1-5,-1 1 516,0 0-421,3 0 6,-2 1-6,2 0 6,-1 0-6,0 0 0,1 1-11,0 1 11,-1 0 12,1 0-1,0 1 17,0-1-11,0 2 11,0-1-5,0 0-6,0 0-6,0 0 12,1-1 5,-1 1 0,0 0-11,0-1 0,0 1 6,0 0-22,1-1-12,-1 1 11,0 0-17,0 0 12,0 1-34,0-1 34,0 1-6,0-1 0,1 2 16,-1-1-44,0 0 12,1 0-7,-1 0 12,0-1 45,1 0-1,0-1 12,1 0-23,0 1 23,0-2-34,2 1-5,-1-1-28,0 1-12,0 1 12,-1-1-12,1 1-11,0 0-5,-2 0-6,1 1-6,0 0 79,-1-1-79,0 0 6,0 0 6,1-1-6,-2 1 17,1-1-17,-1 1 5,1-1-33,-1 0 28,1 1 12,0-1-18,-1 0-22,1 1 0,0-1 0,-1 1 0,1 0 112,1 2-95,0-2-6,0 2 23,-1-2-23,1 1-11,-1-1 17,1 1-79,-1 0 62,1 0 45,0 0 0,0 1-17,0-1 0,1-1 0,-1 1 0,-1-1 28,1 0 0,0 1-12,1-1-16,-1 1 68,1-1-35,-1 1-4,1-1-1,0 1-101,0 0 118,3 2-28,-2-2-12,2 3 12,-3-3-11,0 1-1,0-1 96,-2 2-84,3 1-12,-2-2 1,1 2 95,1 0-84,-2-3-45,2 2 67,-2-2-6,0 0 7,0 0-35,0-1 46,-1 1-46,2 0 23,-1-1 84,1 1-140,0 0 39,0 0-5,0 0 22,0 0-22,-1-1 22,1 2-40,-1-1-16,0 1 17,0-1 95,3 3-112,-2-3 51,2 2-35,-2-1 7,0-2 44,4 3-28,-3-2-22,2 2 89,-3-3-66,0 2-7,2 0-122,-1 0 89,0 0 33,-2 0 6,0-2 34,0 1-50,0-1-23,2 2 0,-2-1 0,2 1 0,-2-2 0,-1 0-23,1 2 46,0-2-23,0 1 39,0-1-39,-1 1-17,1-1 56,-1 0 17,3 3-17,-2-3-16,1 2-23,-1-2 0,-2 0 0,1 1 0,0-1-23,-1 0 23,1 1 0,1 3 0,0-2-16,0 2-7,-1-2 46,0-1-7,0 1 7,2 0 16,-1-1-39,1 0 22,-2 0-5,1-1-34,-1 1 17,1 0-44,0 0 44,-1 0-17,5 5-6,-3-3 85,4 5 0,-1-3-62,-1 0 16,0-1-16,-1-2 0,2 1 0,-1-1-39,1 2 22,-3-2-5,0 0-17,0 0 16,0 1 46,0-1-6,0 1-17,0 0 22,1-1-44,-1 1 44,0 0 17,0 0 40,0-1-119,3 3 40,-2-2-117,1 1 156,-1-3-39,-2 1-22,1-1 66,5 4-27,-3-2 22,2 1 1,-3-2-1,-2-2 22,0 1-61,-1 0-16,2 2-68,-1-1 84,2 2 0,-3-3 0,1 1-79,-1-2 79,1 2 23,1-1 133,-1 0-156,1 0 23,2 3-23,-3-3 17,5 4-57,-6-4 40,2 1 0,-1-2-100,0 2 100,0-3 22,1 2-5,-2-1 106,0-1-106,-1 0 5,0 1-5,0-1-17,0 0-17,-1 0 17,2 1-101,-1 0 101,1 0-16,0 0-7,-1 0 1,1 0 44,-1-1 1,1 0-46,0 1 62,0-1-39,-1 0 23,1 0 16,-1 0 56,0 0-72,0 0-46,0-1 23,0 0-173,-1 0 150,3 1 46,-2 0-23,2 1 0,-2-2 0,1 1 39,0 0-39,1-1 17,-1 0 22,1 1 39,1-1-55,-2 0-46,2 0-16,-2 0 39,-1-1 0,-1 2 0,-1-1-78,0-1 61,0 2-6,1-2 124,-1 1-101,0 1 17,0-1 5,0 0-5,1 1 28,0 0-67,0 0-1,0-1 6,-1 0-5,1 0-73,-1 0 112,1 0-34,-1 0 151,1 0-134,-1 0 23,0 0-1,0 1-5,1-1 5,-1 0-44,0 0 44,0 0-61,0 0 39,0 0-22,0 0 83,0 0-61,1 0-101,-1 0 241,0 0-123,0-1-2150,0 1 1113,-2-4-1416,-2 1 1013,-2-3-448,0 3-1080,0 0 2951,1 1 0,2-1 0,1 2 0</inkml:trace>
  <inkml:trace contextRef="#ctx0" brushRef="#br0" timeOffset="542692">7996 4712 6770,'-7'-2'-146,"1"0"113,5 2-79,1 1-12,0 2-32,-1-1-46,1 1-16,0-1 218,0 0 0,0-1 0,0-1 0</inkml:trace>
  <inkml:trace contextRef="#ctx0" brushRef="#br0" timeOffset="544084">7945 4753 5969,'-1'4'420,"0"0"-185,1-4-184,-4 2 21,3-2 651,-2 2-667,5-6 22,3-2-39,0-2-11,1 0 0,-1 2-11,-1 0 5,1-1 23,2-1 6,-2 1-18,0-1-5,-3 3 6,-1 2 61,0 1-129,-1 0 23,-3 4 11,2 0-5,-4 3 5,2 0 0,0 0 5,-1 0-5,0 1 0,-1 1 6,1-1-1,-1 0 7,0 0-1,0-1 6,1-1 11,0-1 5,2-1 1,0-1 83,1 0-128,1-5 11,1 2 0,0-6 6,2 3-6,0-1 5,0 0-5,1 0 6,-2-1 5,1 1-5,-1 0 11,0 0 16,1-1-5,-2 2-5,1 0 10,-2 2 1,0 1 22,0 2-67,-2-1 16,-1 4 1,-1 0-1,0 1-16,0 3 6,1-3-12,-1 3-78,2-2-79,1 1-442,0-1 616,0 0 0,1-2 0,-1-1 0</inkml:trace>
  <inkml:trace contextRef="#ctx0" brushRef="#br0" timeOffset="545384">7818 5675 8164,'-1'-11'95,"0"2"-78,1 5-6,0 1 12,0 0-7,0 0 1,0 1-6,0 0-100,0 1 89,-3 4-6,1 0 6,-1 3 0,1-1-5,1-2 5,0 1-6,0 0 6,0 0 0,1 1 0,-1 0 0,1 1-6,0 0 12,0-1 0,0 0-6,0 0 5,0-2 6,0 0 449,0-2-444,1-6 35,0-2-29,1-1-5,0 0-6,-1 3 6,0 1-11,-1 0-1,1 1 1,-1 0-1,1 0-21,0 1-35,-1 0-552,0 1 0,0 0 1</inkml:trace>
  <inkml:trace contextRef="#ctx0" brushRef="#br0" timeOffset="546401">7928 6778 6719,'3'-6'751,"-2"2"133,-1 4-839,0 0-39,-1 4-1,0 0 7,-2 4-1,2-2 22,-2 3-21,2-2 10,-1 1-5,0-3 5,1 0 6,0-1-5,0 0 21,0-1 12,0-2 522,1 1-556,0-6 6,2-3-11,0-2 6,1-1-7,-1 1 1,1-1 0,-1 0 0,1 0 56,0-4-34,-1 5 90,1-4-57,-3 7 12,1 1-11,-1 4 50,-1-1-106,-1 2-11,-1 0 5,-1 2-5,1-1-12,-1 2-50,-3 6 0,2-3-34,-1 4-16,4-3-420,-1 4 228,2-4-116,0 3-477,1-6 891,0-1 0,0-2 0,0 0 0</inkml:trace>
  <inkml:trace contextRef="#ctx0" brushRef="#br0" timeOffset="547332">8014 5836 7447,'-3'1'174,"0"0"907,3-1-1684,-1 1 0,0-1 0</inkml:trace>
  <inkml:trace contextRef="#ctx0" brushRef="#br0" timeOffset="549075">7979 4733 6210,'2'4'571,"-1"-1"1574,-1-3-2055,-2-3-17,1 2-6,-1-4-17,1 5 29,1-1-46,-1-1-5,0 1 0,0-1 23,0 0-34,1 0-1,0 0-10,0 1-6,0-1-6,0 1-16,0-1-34,0 0 22,0 0-5,1 0-56,1 0 28,-1 1-6,1 0-29,0 1-234,0-1-28,1 1-531,-1 0 895,-1 0 0,0 0 0</inkml:trace>
  <inkml:trace contextRef="#ctx0" brushRef="#br0" timeOffset="550467">8218 5873 6204,'-1'-4'695,"1"2"833,0 2-1461,-10-11-27,8 8-24,-8-8 7,10 11 50,0 0-45,1 2-6,0 0-5,1 3 5,0-2 6,0 0 0,0 0 23,0-1 117,3 2-128,-1-2-18,0 1-11,-1-1 6,-3-2 218,1 1-173,-1 1-6,0-1-39,-2 1-1,0-2 1,-2 0-6,1 1-5,-5-1-23,2-1-33,-5 0 27,4 0 7,-3-2 4,5 2 1,-1-1 0,2 1-6,1-1-5,0 2-17,1 0-6,0 0-106,1 0 128,0 1 23,1 1 6,1 1-1,1-1 12,1 1 0,2 0-6,-1 0 6,1 0 0,-1-1 0,-1 0 5,2 1 0,-1-2 6,0 1 6,0-2 22,0 1 17,-1-1 33,-1 0 241,-1 0-274,0-3-11,-1 1-23,0-3-11,-1 1-6,-2-3-22,0 1 0,-3 0-16,2 2-18,-1 1-28,0 0-50,1 1-50,-1 1-68,1 0-190,0 1-712,1 2 1132,0 2 0,1-2 0,1 1 0</inkml:trace>
  <inkml:trace contextRef="#ctx0" brushRef="#br0" timeOffset="551528">8199 6926 7935,'14'40'521,"-3"-8"-303,-9-32 376,-1 1-499,0-4 23,0-2-90,0-1 5,-1-1-21,0 1 7,-1 1-13,-1-1 13,-2-1-24,0 1-1,1 0-16,-2 0 16,0 1-5,1 0-3398,-1 1 3404,1 1-7,0 0-10,1 0-12,0 2 1,1 0-74,1 1 113,1 4 3397,1-1-3392,1 3-11,0-3 12,0 0 4,0 1-4,1-1 4,0 0-4,1-1 27,1 1-28,-2 0 17,1 0 0,-1 0 0,-1-1 6,0 0-1,-1-1-10,1 0-769,-1-1 23,-1 2 1,1-1 0</inkml:trace>
  <inkml:trace contextRef="#ctx0" brushRef="#br0" timeOffset="563112">7978 14345 7481,'-13'4'442,"2"0"-369,9-4 78,1 0-28,0 0 96,-1 1-113,1-1-16,0 1-57,0 0-5,0 0 17,0 0-22,0 0-7,0 0-4,0 0 16,-1 2-12,0-2 35,0 2-23,1-2 17,0 1 140,1-1 1142,-1 0-1164,3 0-29,-1 0-22,2 0-22,-1-1-12,-1 0 1,1 0-12,0 0 6,0 0-29,0 0 12,0 0 6,0 0 0,0 0 27,0 0-22,0 0 6,0 0 0,0 1 0,0-1 11,0 1-17,-1 0 11,2 0 1,-1-1-11,1 1 4,0-1-10,0 1-23,-1 0 34,1 1-11,0 0-6,0-1 11,0 1 0,0-1-11,0 0 17,1 0 72,0 1-77,-2-1 4,2-1 1,-1 1 0,0 0 28,0-1-40,0 0 1,0 0-6,1 1 73,0-1-107,1 2 51,-1-1 5,0 1-27,0-1 83,1 1-55,0-1-7,0 1 74,4 0-45,-2-1-12,2 0-5,-2 0-22,0 0 28,0 0-12,-1 1 23,1 0 39,3 3-95,-3-2 83,2 2-116,-5-2 32,1 0-32,-2 0 44,1-1 5,0 1-33,0 0 40,0-2-107,0 1 123,1-1 56,3 0-28,-1 0-95,2-1 27,-3 1-10,0-1-17,-1 0 11,0 0-28,0 0 0,0 1 101,0 0-73,-1 0-12,1 1 1,0-1-112,0 2 129,-1-2-6,1 1 56,0-1-40,1 1 7,1-1-1,1 0-22,-1 0 101,2-1-112,-1 0 0,0 0-17,0 0 0,0 0 33,-2 0 23,1 0-39,-2 1-17,1 0 17,-2 0 16,1 0 23,-1 0-128,0 1 128,0-1-56,2 0 89,-2 0-106,3 0 34,-3-1 0,1 0 22,-1 0 12,0 1-68,1 0-17,-1 0 68,2 0-1,-2 1-10,0-1-46,-1 1 23,1-2 0,0 1 112,1 0-134,-1-1 44,2 0-44,-3 0 151,1 0-146,-2 1 0,1-1 17,-1 1-129,0 0 163,-1 0-12,1-1 12,0 1-34,0 0 0,0 0 17,1 0 39,0-1-23,1 0-10,1 0-46,0 0-10,0 0 139,0 1-123,0 0 34,0 0 0,0 0-123,0 0 145,0-1-22,-1 1-17,0 1 0,0-1 0,1 0 33,-1 0 6,2-1-61,-2 1 5,1-1 17,1 0 17,-1 0-17,4 0 0,-4 1-17,3 0 34,-1 1 5,-2 0-78,1 1 40,0-1-40,-2 0 112,1 0-112,-2-1 39,1 0 34,0 0-34,1 0 17,-1 1 0,0-1-56,3 1 112,-2 0-39,2 0 39,-1 0-23,-1-1-50,4 2 34,-3-3 56,4 2-90,-5-1-22,0 0-11,-2 0-23,4 3 90,-3-2-34,2 2 17,-3-3 33,0 0 7,-1 1-7,1-1 40,1 1-73,-1-2-17,2 1-22,0 0-11,1 0 50,0-1-17,0 1-6,0 1 23,-1-1 40,1 1-7,0 0-33,-1 0 17,0 0-51,0 0 68,0 0-12,1-1 29,-1 1-34,0 0-51,0-1 34,2 0-56,-1 0 56,2 0 0,0-1-17,0 0-16,4 0 49,-2 1 18,2-1 112,-4 1-163,0-1 34,0 1-1,-2-1-16,1 1 17,-1 0-17,0 0 0,0 0-33,-1 0 33,1 1 0,-1-1-17,0 1-39,0 0 5,1 0 68,-1 0-17,1 0 73,0 0-73,0-1 17,0 1 0,1-1 72,-2 0-10,1 0-40,2-1-140,-1 1 67,0-1 34,-2 1-39,-1-1 95,0 2-17,0-2 1,0 2-63,-2-2 46,1 2 156,0-1-179,0 1 17,1-1-135,-2 0 118,2-1 0,0 2-39,0-1 0,0 1 39,1-1 0,-1 1 39,1 0 0,0 0 0,0 0 0,0 0 62,0 0-101,1 1-17,-1-1 34,1 0-56,0 1 39,1-1 0,0 0-39,-1 0-62,1 0 123,0 0-22,-1 0 17,1-1 84,-1 0-39,6 1-6,-3-1-34,3 1-5,-3-1-34,-4 0 34,1 1-56,0-1 22,-1 1-84,0 0 140,0-1-39,0 1 0,0 0 79,0 0-79,3 0 0,-1 1 100,6 0-77,-5 0-6,3-1-57,-3 0 40,5 1 0,-4-1-61,7 2 61,-8-1 22,4 0 17,-2 0 23,-1-1-45,1 1 84,-3-2-79,1 1-22,0 0 0,-1 0-84,2-1 106,1 2-44,-1-1-17,1 1 0,-3-1 22,0 1-6,1-1 23,-1 1 79,8 2-1,-6-1-78,6 0 0,-7-2 23,-1 0-1,4 1-22,-3-2 0,4 1-140,-5-1 157,1 1-17,-1-1 0,0 1 39,0-1-39,-1 1-17,1-1 34,-1 1 22,3 2 6,-1-2-6,1 1-39,-3-1 17,1 0-34,0 0-22,0-1-45,-1 1 123,1 0-39,-1-1-39,0 0 39,0 0 0,-1-1 0,1 1 101,3 1-118,-3 0 56,2 0-39,-2 0 17,3 1-34,-2-2 17,2 2-84,-4-2 129,1 1-90,0 0 6,2 0 39,-2-1 22,2 1-5,-3-1 67,1 0-84,-1 1 0,0-1 17,0 1-17,1 0 39,-1-1-39,1 1 0,1 1 23,-1-1-63,2 1 40,-3-2-61,1 1 61,-1-2 22,1 1-22,0 0 17,0 0-34,-1 0 56,1 1 1,-1-1 16,1 0-34,0 0-44,0 0 22,-1 0-79,1 1 79,-1-1-17,1 1-5,0 0 22,-1-1 0,0 2-17,5 1-5,-3-1 61,6 3 23,-7-4-85,2 0 46,-2 1-7,-2-2-32,1 1 32,-1 0-32,0 0-7,0-1-16,0 1 39,-1-1 0,3 1 0,-2 0-17,1-1 34,-1 1 5,0-1-5,2 2-17,-1-2 23,1 1-46,-1 0 23,0-1 0,0 0-39,0 0 22,-1 0 17,2-1 0,-1 1 0,3 1 17,-4 0-17,3-1 39,-2 1-39,1-1 23,0 1-7,1-1 24,6 0-57,-3 1-6,3-2-16,-3 1 78,1-1 23,8 1-84,-6 0 44,6 0 17,-9-1-16,-1 1-63,0 0 96,3 1 23,1 0-96,-2 1 17,0-2-22,-4 2 5,6-1 17,-5 0 0,4 0 17,-5 0-17,-1-1-17,0 0 17,1 1 0,0-1 56,2 2-34,-2-1-22,2 1 0,-3-2-22,2 2 5,-2-1-5,3 1 5,-3-1 73,2 0-34,-2 1 1,3-1-46,-4 0 46,4 0 21,-3-1-44,2 1-44,-3-1 44,0 2-45,3-1 45,-2-1 0,1 2 0,-2-2-17,-1 1 17,0-1 0,0 0 17,0 1-17,1-1 0,-2 1 89,2 0-89,0 0-89,2 0 134,-1 0 22,0-1-90,-1 1-66,0-1 111,0 0 1,0 0-23,-1 0-45,0-1 134,0 1-89,0 1-67,0-1 45,-2 0 44,0 0 45,-1 0-67,1 1-44,1-1-1,-1-1 90,0 2-45,0-2 44,0 1-4,1-1-102,0 1 84,0 0 1,0-1-6,0 0-34,0 0 17,0 1 0,0 0 0,0 0 61,0 0-122,0-1 61,1 2-23,-1-2 46,0 1-68,0 0 0,-1 0 68,1 0 44,1-1 40,-1 1-107,2 1 62,0-1-79,1 1 101,0-2-84,0 2 0,-2-1 22,1 0-22,-2 0 23,1 0-46,0 0 1,0-1-23,-1 1 112,2 0-22,-1 0-112,0 1 67,0-1-23,-1 0 23,0 0 45,0 0-67,2 0-1,-1 1 91,1-1-68,-2 0 0,1 0 0,-1-1-45,3 2 67,-2-1-22,2 0-89,-2 1 89,0-1 22,0 0 0,0 0 68,1 0-90,-2-1-45,1 1 0,0-1 157,0 1-112,0 0 17,-1-1-17,0 1-61,1 0 83,0 0-22,0 0 0,0 1-22,2-1 44,-1 0-22,1 0 39,-2 0 6,0 1-67,0-1-1,-1 1 90,1-1-89,0 1 22,0-1-62,2 2 79,-1-1 28,2 0-45,-3-1-151,0 0 128,1 0 91,2 2 83,-2-2-129,1 1-44,-2 0-1,-1-1 46,2 1-46,-1 0 1,3 1 0,-2-1 44,1 0 45,4 0-134,-1 0 89,3 0 23,-3 0-6,-1-2 29,3 2-46,-3-2-22,3 2 84,-5-1-123,0 1-28,3 1 22,-2-1 67,2 2 1,-3-2-1,1 0-67,-1-1 90,1 0-23,0 1 40,0-1-101,0 1 39,0-1 0,1 1 0,-1 0 151,0 0-151,1 1 0,-1-1-45,1 1-22,-1 0 89,1 0 1,-1 0-1,0 0-106,-1 0 101,1-1 5,-1 1 23,0-1 22,-1 0-67,1 1-22,0-1 44,-1 0 1,1-1-46,0 1 1,-1 0-23,1-1 68,0 2-1,0-1-22,3 2-129,-2-2 146,2 1 5,-3-1 23,0 0 22,0-1-111,-1 0 44,0-1 0,1 1 84,-2-1-101,1 0-28,-1 0 23,0 1-1,-1-1 23,0 1 45,0 0-23,0-1-89,0 1 112,2 1 39,1-1-84,0 1 0,0-1-22,-1 0 5,-2 1-28,2 1 67,0-1-66,-2 0 66,1 0-22,-1 0 22,0 0 40,-1 0-17,1-1-68,-1 1-38,4-1 78,-3 1-34,3-1-6,-3 1 46,0-1-68,1 1 45,-1-1-67,0-1 89,0 1 23,0-1 0,0 1 39,0-1-84,0 1 0,-1-1 0,1 1-23,-1 0-21,1-1-18,0 1-89,0-1 151,0 1 22,-1-1-22,0 1 62,-1 0-40,1 0-22,0-1 0,-1 2 67,1-2-67,-1 1-22,1 0 44,-1 0 1,1-1-68,0 1 23,-1-1-23,1 1-129,-1 0 241,1 0-67,0-1 84,2 3-39,-2-2 0,3 0-45,-4-1 45,1 0-68,0 0 63,0 0-57,0 0-50,0 1 67,0-1-129,0 1 190,1 0-61,1 0-22,0-1 5,0 1 34,-2 0 28,0 0 22,1 0-22,-1 1-45,0-1 17,1-1-79,-1 1 62,0-1-45,0 1 0,-1-1 90,1 1-90,0 0 23,-1 0-107,1-1 174,0 1 0,0-1-45,0 1 257,-1 0-341,1 0 107,0-1 16,-1 2-78,1-2-6,0 1 0,0 0-84,0 0 174,0 0-112,0 1 112,0-1-45,1 0 22,-1-1-5,0 1 28,0 0-23,0-1 1,1 1 21,0-1 63,-1 1-107,1 0-45,-1 0 6,0-1-157,1 2 173,-1-2 23,1 0 129,-2 0-39,0 1-73,0-1-79,1 0 62,0 0-45,0 0 241,-1 1-913,0-1-639,1 1 236,0-1-319,-1 0-2521,0 0 1008,1-1 555,-2 0 2397,1-1 0,-1 1 0</inkml:trace>
  <inkml:trace contextRef="#ctx0" brushRef="#br0" timeOffset="567512">10623 2337 5790,'-7'0'0,"1"0"-23,6 0 23,0 0 0,0 0 0</inkml:trace>
  <inkml:trace contextRef="#ctx0" brushRef="#br0" timeOffset="567989">10610 2337 667,'44'-34'18,"1"1"1,-4 2 0,-8 7 1674,-18 16-1671,0-1 0,0 1 7,0-1 1487,0-1-1494,1 1 6,2-1-11,-1 0-6,2 0 1,0 0-12,1 0 11,-1 0-6,0 1 960,0-1-960,-2 1 3052,1-1-3052,-1 1 1019,0-1-1018,-1 0-1,1 0 1,0-1 0,0-1 10,3-1-4,1-3-1,0-2-6,13-10-1062,-8 6 1057,9-6-6,-12 9 0,3-1 1,1-1-48,2-1 44,2-1 1,2-2-3,10-7-349,-8 7 0,-1 1 366,4-4-1085,0 3 1084,-2 0-10,-2 3 853,-1 1-854,-4 4 6,-1 1 0,-4 4-17,-4 2 48,-4 4-54,-4 2 710,-4 2-692,-3 1 1332,-3 3-1327,-2 2-17,-2 0-11,0 1-17,-3-1-28,1 0 0,1-1-61,0 0-96,0 0-1091,0 0 1321,1-1 0,0-1 0,2 0 0</inkml:trace>
  <inkml:trace contextRef="#ctx0" brushRef="#br0" timeOffset="568476">12228 1248 9274,'-1'47'70,"0"1"1,0-8 0,1-6-87,6-8-18,-2-9-16,1 0-118,3 2-158,0 0-737,3 3 0,-6-11 0,0-2 1</inkml:trace>
  <inkml:trace contextRef="#ctx0" brushRef="#br0" timeOffset="568700">12108 1460 7677,'4'-3'605,"0"0"111,-4 3-687,51-11-29,-22 6-17,3-2 0,-1 1-56,-5 1-56,-10 1-123,-1 1-358,-1-1 610,0 2 0,-7 0 0,-1 1 0</inkml:trace>
  <inkml:trace contextRef="#ctx0" brushRef="#br0" timeOffset="569303">12424 1296 8490,'27'29'43,"1"0"0,-2-3 0,-8-3 24,-22-5 452,1-4-463,-5 6 136,3-11-176,-1 2 81,2-5-91,2-1 261,0-2-261,2 0 22,0 0-23,2-1 7,2 0-12,1-2 0,1 0-17,5 0-6,-3 0 7,4-2-7,-3 1-44,6-5 28,-3 1 5,4-3 6,-5 2 23,-1-2-35,4-5-21,3-7 55,-3 4 6,1-4 0,-9 10 6,1 1-6,0 0 33,-2 1-5,-1 1 0,-2 4 40,-1 2-57,-7 5-11,4 0 11,-5 4 0,3-1 0,0 0 12,1 0-18,1 2 12,0-2-11,1 1 5,1-1 0,0 1-5,1-1 11,2 0 11,2-1 0,2-1 11,3 0 6,3-3-17,1 0 22,1-1 0,1-3 163,11-8-146,-10 2 29,7-7 94,-13 1-95,-3 4-16,0-5 61,-5 2-84,-1 2-12,-3-3-10,-5 2-34,0 2-6,-5-1-38,-4 1 10,1 2 6,-5 0-39,0 3-23,4 2-72,-4 1-493,3 4-253,5 2 908,-3 3 0,9-2 0,1-1 0</inkml:trace>
  <inkml:trace contextRef="#ctx0" brushRef="#br0" timeOffset="573167">13591 9446 10786,'-5'-3'487,"2"0"-370,6 1 107,5-2-106,1-1-23,4-2-50,-1 0 11,3-1-34,1-2 1,1 0-18,1 0-33,-1-1-44,0 2-29,-2 1-386,10-4 201,-10 6-123,6-3-201,-13 6-185,-1 0-343,-1 1 1138,0-1 0,-4 1 0,0 1 0</inkml:trace>
  <inkml:trace contextRef="#ctx0" brushRef="#br0" timeOffset="573700">13806 9280 6451,'-7'-6'924,"2"2"-678,5 4 1586,0 0-1793,24 27 17,-17-13-22,17 22-6,-21-19-12,-2-1-4,0 0-1,0-1 11,-1 7-16,1-7 5,-1 5-5,0-8 10,0 0-4,-1-2-1,1 0-22,-1-4 5,1 0 12,0-5 22,0-1-28,5-8-6,-1 1-16,5-5-1,-3 5 1,0 0-6,0 0 5,0-1-44,4-1 6,0-2 27,1 2 17,-1-1 0,-3 3 12,-1 0 5,1 0 11,0 1 6,-1 1 0,0 0 5,-1 3 0,0-1-5,-1 3 11,-1-1 28,1 4-39,-2 0 0,1 3-6,-1-1 0,-1 2 12,0 0-1,0-1 12,-1 2 5,1-1 0,-1 1 17,1 4-11,2 0-23,0 0-5,2-3 17,-1-3-12,1-2 107,5 0-28,-3-2 27,3-1 24,-3-2 27,-1-2 0,-1-2 11,0-1 6,-1-1 6,-1-1 280,-1-5-247,-1 3 12,0-4-57,-2 4 1,-1 0-35,-1 0-32,-2 1-63,-2 0-38,0 0-23,-2 2-28,-1 0-12,0 2-16,-2 1-44,1 0-57,0 2-34,0 1-83,1 0-107,1 1-157,1 3-380,0 0-909,2 5 1827,1 2 0,2-5 0,0 0 0</inkml:trace>
  <inkml:trace contextRef="#ctx0" brushRef="#br0" timeOffset="574344">13612 10983 9621,'7'-6'985,"1"1"-867,1 5-56,1 0-18,2 0-27,0-2-17,0-1-17,1 0-44,1-2-40,0 1-33,-1-1-46,-1 0-94,0 0-168,-2 0-304,0 0-576,0 0 1322,-2 1 0,-4 1 0,0 2 0</inkml:trace>
  <inkml:trace contextRef="#ctx0" brushRef="#br0" timeOffset="574925">13896 10757 10058,'21'37'151,"-3"-6"-140,-18-21 0,1 0-11,-1 1 6,1-2-6,-1 1-6,1-1 1,-1 0 10,1-1-5,0 0-5,0-2-1,-1-1 0,1 0-5,1-1 11,0-2-5,2-1 5,-1-1-28,6-2 11,-2-1 0,3-2-17,0 0 23,-2 0 0,2-1 0,-2 1 11,-1 1 5,-1-2 12,2 0-11,-2 0 33,4-5-11,-3 2 6,2-3-1,-3 4-5,-1 1-5,0 1 16,1 1-28,-2 2 17,0 1-17,-2 2 17,0 1 0,-1 1 6,0 1 22,-1 5-34,0-1-5,0 3-6,0-3-11,0 7 0,0-4 6,-1 4-1,1-7 7,1 0 4,1 0 85,7 2-62,-2-3 17,4 0 34,-5-5 16,0-1 74,0-2 27,1-1 45,-1-2 22,0-2 51,0-2 28,-1-1 17,0-1-23,-2 0 0,1-1-50,-2-1-28,-1 1 28,-1-2-135,0 2-50,-1 0-39,-2 1-28,0 0-34,-3 0-22,-1 1 11,-1 0-67,0 1 16,1-1-38,-1 0-320,-2-3 134,2 3-55,-1 0-84,3 3-85,0 2-173,2 1-202,0 1-246,0 1-566,3 1 1686,-2 0 0,3 0 0,-1 0 0</inkml:trace>
  <inkml:trace contextRef="#ctx0" brushRef="#br0" timeOffset="588884">11901 15421 6087,'-5'6'610,"1"-1"-487,4-5 1171,0 0-1188,0-3 12,0 2 5,0-3 6,0 3 16,0-1-5,0 1 141,-1 0 279,1-1-314,-1 1-218,-1 1 0,0 1-11,0 0 11,0 1 0,1 0-5,0 0 10,0 0 34,0-1 135,0 0 156,0 0-335,0 0 5,1 1 5,-2-1 12,0 0 0,0 0 5,0 1 6,0-1 12,0 0-7,-1 0 6,2-1 129,-1 0-123,1 0 235,-1 0-224,0 0-11,1-1 129,0 0 56,-1 1 403,2-1-460,2 6-89,0-3-50,2 4 33,-1-3 34,-1-1 11,1 1 33,0 1 7,1-1-24,0 0 7,0 0-1,0-1-50,1 1 34,1 0-6,-1 1-11,1 0-57,0 0-16,0 1 0,0 0-56,0 1 68,0 0-24,1 0-27,-1 0 11,0 1 40,1-1 66,2 4-5,-2-3-78,3 3 44,0 0-67,-2-3-28,1 4 0,-3-4 17,0 1-45,0 0 39,2 3-22,-3-3 22,5 6 39,-5-5 1,2 1 61,-2-2-112,0 0 0,1 0 28,-1 1-28,1-2 0,0 2-12,0-2 12,-1 1-67,5 3 50,-3-1 17,3 4-16,-3-4 49,1 0-33,0 1 67,3 4-83,-2-3 44,3 2 5,-3-3 62,0-2-106,1 2 22,0-1-22,1 1-90,4 7 85,-3-4 32,9 10 18,-8-9 0,4 5 10,-5-4 7,0-1-68,1 2 95,-1 0 6,1 1 23,0 1-1,5 10-83,-3-6-969,5 8 963,-7-9-17,2 2-90,-1-2 90,1 1 39,-1 0-22,1 0 56,0 1 67,0-1-101,0 0-251,1 1 324,-1 1-23,2 0 18,-1 1-91,2 0 40,6 11-56,-5-10 59,6 9-98,-9-12-17,1 2-369,0-2 425,-1 2 39,0 0-39,0-1-1320,9 14 1,2 1 1319,-3-3-11,3 3 0,-2-3 222,-9-16-290,0 0 1,0 1 22,0-1 422,-1-1-366,1-1-73,6 9 90,-5-7 346,5 5-379,13 16-35,-17-19 2614,15 19-2563,-20-25-56,0 0 69,-1 0-63,0 0 83,1-2-66,-1 0-7,0-2 181,4 8-124,-3-6 56,3 7-56,-5-8-34,-1 0 719,0-1-758,0-1 112,-1 0-78,-1-2-51,4 4 23,-3-3 66,3 4-49,-4-5-6,-1 0 39,-1-1-107,0 0 180,-1 0-56,0-1 16,0 1 23,0-1-128,0 0 144,0 0-16,2 3-95,-2-3-50,1 2 55,-2-4 124,-1 0-1,1-1-106,0 0-55,0 0-74,2 2 163,-1 1 39,1 0-39,-2-2-51,-1-3 68,-1 1-68,0-2-5,0 2 112,0-2-90,-1 0-39,0 0-51,1 0 124,-2 0 73,2 1-17,-2-2-253,1 1 236,-1-1-39,1 1-123,0 0 83,0 0 63,0 0-40,0 1-40,0 1 136,0-1-96,1 1-23,-1-3 79,-1 0-112,2 0 381,-1 0-17,1 1-129,-1 0 140,0 0-195,0 0 111,0 1 190,1 1-233,0 0-170,0 1-44,5 5-40,-2-4 84,2 6-263,-1-6 22,0 2 259,0 0-40,1 1 224,9 11 56,-6-6 0,11 15-408,-10-14 128,3 5 112,2 1-701,8 9 471,-4-5-364,3 4 498,-10-12-297,5 6 438,-4-5 0,3 5-174,-5-7 247,0-1-78,0 1 21,5 6-173,-5-6-257,5 6-63,-6-8 1,4 6 279,-3-6 124,3 5-207,-5-7 162,0-1 485,-1-2-267,4 4-380,-5-5 655,2 1 28,-6-5 555,-2-3-1300,4 4-117,-3-3-1,5 4 393,-5-3-370,-1-1 168,-2-2 554,2 2-22,1 1-353,2 2 633,0 1-773,-2-2 29,-1-2-3233,-2-2 0,0 0 0</inkml:trace>
  <inkml:trace contextRef="#ctx0" brushRef="#br0" timeOffset="598520">4624 10829 6630,'-4'4'817,"0"-1"1323,4-3-1938,-5 5-23,3-4-22,-4 4 0,5-5 1713,0 1-1797,4-2-5,0-1 94,5-3-84,-3 1 6,3-3 51,1-2-34,-1 2 5,2-3 0,-2 1 18,0 0-24,0 1-16,-1-1-5,0 0-29,0 1-27,-1 1-12,-1 0 22,0 2-5,-1 0-28,-2 1-50,1 1-28,-2 0-57,1 1-10,-2 0-113,1 1-728,-1 0 202,0-1-1271,-1-1 268,1 0 1787,0-1 0,0 3 0,0 0 0</inkml:trace>
  <inkml:trace contextRef="#ctx0" brushRef="#br0" timeOffset="599317">4780 10539 9939,'27'-16'249,"0"0"0,18-6-109,-39 33 230,-1 1-281,1 2-10,-3 0 51,1 2-63,-3 0 55,0 0-72,0 0 176,-2 1-64,-1 5-95,0-6-33,-3 4-23,2-8 39,-1-2-10,1-2 72,0 0-17,0-4-11,0-1 28,2-2 90,0-1-191,0-3-11,1 1 17,0-3-6,2 1 17,2-2-28,1 2 0,2 0-22,-1 1-51,0 0 73,0 1 0,0 0 0,0-1 39,1 0-39,-1 1 0,1-2 0,2 0-17,-1 0-5,1-1-28,-2 1-18,-1 0-38,0-1-12,0 1-33,-1-1 5,0 0 6,-1 1 0,-1-1-22,1 0 22,-1-1 5,-1 0 12,0-1 17,0 0 38,-1 0 7,0 0 27,0 0 12,0 0 16,-1 0 12,0 3 78,0-3-45,0 5-5,0-1 145,0 3-84,0 5 11,0-2 18,-1 5 16,1-2 5,1 0-22,0 1-50,1-1 34,0 0-12,2 0-27,0-1 38,-1 0-50,2-1 6,0 0 10,1-1-4,0-2 27,1 0 118,4-1-113,-2-2-16,3-1-11,-5-3-22,1 0-7,-1-2 12,-1-1 118,3-5-90,-4 3 11,2-3-5,-4 5-6,-1 0 89,-1-3-128,-1 4 45,-2-1-57,-1 3-16,-3 2 6,-1 0-35,-2 1 1,0 1 22,-1 0 1,1-1-35,-1 1-16,1-1 0,1 1-23,1 0 17,1 0-11,1 2-739,0-1 381,2 1-2135,1 0 1474,7-1-511,0 0 1586,3 0 0,-5 0 0,0 0 0</inkml:trace>
  <inkml:trace contextRef="#ctx0" brushRef="#br0" timeOffset="599699">5286 10307 11307,'-9'35'50,"0"0"1,0-2-1,4-7 469,6-15-513,1-2 182,2-1-166,0-1 65,1-1-54,1-1 271,0-3-264,1 0 21,1-2-5,1 0-22,-1-3 5,1 0 6,-1-3 0,-1-1 83,0-6-44,-2 3-28,0-5 0,-4 3 28,-1-7-33,-2 5 5,-10-14-56,-5 11 0,-4-4 28,1 8-28,4 6 22,-1-1 23,1 1-56,-5-3 0,7 3-34,-2-2-6,7 4-173,2-1 23,3 2-376,1-1 196,2 3-62,3-1-201,0 2-145,3 1-214,1 0-801,1 0 1804,-1 0 0,-2 0 0,-1 0 0</inkml:trace>
  <inkml:trace contextRef="#ctx0" brushRef="#br0" timeOffset="599943">5288 10303 8549,'42'-13'85,"0"0"1,-1 4 0,-12 9-80,-25 20-23,1 6-28,-1-8 418,0-2-463,1-2-27,-1-3-51,0-2 748,0-4-1078,0-2 324,-1-2-1529,-2-5 1137,0-5 1,0 3-1,-1-1 1</inkml:trace>
  <inkml:trace contextRef="#ctx0" brushRef="#br0" timeOffset="600342">5425 10115 10192,'42'-26'487,"-8"8"-207,-31 40-257,-1-7 5,-1 10 11,-1-7-6,0-4-16,-1 4-6,-1-8-5,0 0 11,0-2-17,0-1-11,0-1-12,1-1-5,0-1 11,1-2 6,0 1 6,2-3-1,0 1-22,2-1 22,1-2-33,-1 0 0,2-2 5,0-1-5,0 0 39,0 0-5,1 1-1,0-1 0,0 1-5,0 0 11,-1 1 11,0 1 1,-1 1-7,1 1 12,-1 0 17,-1 1 5,0 1 56,0 5-56,-1-2 23,0 4 67,-4 2-79,-2-2-16,-3 5-6,-2-3-34,-3 1 12,-1 1-18,-1 1-44,-2 1 17,0-1-22,1 0-40,1-1-73,1-2-139,3-3-740,2 0 296,2-4-486,2-1 1243,3-3 0,0-1 0</inkml:trace>
  <inkml:trace contextRef="#ctx0" brushRef="#br0" timeOffset="600608">5610 9793 11775,'1'40'265,"-1"0"0,1-3 1,1-3 30,1 10-844,1-10 559,2 13-34,-2-14-2826,2-1 2787,0-1-63,1-3 2,0-3 115,0-3-272,1-4-217,3 2-248,-3-8 2675,2 1-2949,-3-10 1303,0 0-284,0-3 0,-3 0 0,0 0 0</inkml:trace>
  <inkml:trace contextRef="#ctx0" brushRef="#br0" timeOffset="600931">5754 10008 9106,'6'9'929,"-1"-1"-509,-5-8 1165,0 0-1523,8 55-737,-3-39 708,0 15 1,1-4 34,1-23 205,0-1-144,1-2 11,-1-1 56,0-2 11,1-1-17,-2-3 733,1-6-750,-3 3-5,0-6 6,-3 4-51,-1-1 23,-5-6-107,-5-2-39,-2 1-39,-4 2-3376,4 4 3354,-1 1 44,0-1-45,2 0-559,-4-8 106,7 10-191,-2-5-196,8 13 3303,1 1-5068,1 2 2667,3-1 0,-2 1 0,2 0 0</inkml:trace>
  <inkml:trace contextRef="#ctx0" brushRef="#br0" timeOffset="601308">5982 10032 10752,'8'-36'156,"1"0"1,-1 2 0,-3 8 11,-5 18-11,0 2 230,-3 0-309,0 4-22,-1-1 67,-4 7-50,0 4-50,0 2-6,0 2 11,3 3-11,2-4-1,-1 5 1,4-5-39,-1-1 11,1 2 11,2-1-6,-1 0 6,3 0-17,1 0-16,1 0 4,0-2-10,2-1-28,1-1 11,1-2-6,0-3 6,0-1 22,1-1 23,-2-2-28,1-2-179,4-5-23,-5-1-168,5-2-162,-6 3-1099,4-5 13,-3 3 1657,0-1 0,-5 7 0,-1 2 0</inkml:trace>
  <inkml:trace contextRef="#ctx0" brushRef="#br0" timeOffset="601544">6129 9870 9847,'-12'41'168,"0"-1"0,1-3 0,3-8 1914,10-18-2054,1-2 835,3-1-835,1-3-28,2 0-17,1-3 329,8-1-469,-4-3 180,14-6-1171,-15 1-375,6-3-1032,-12 5 2555,-1 0 0,-2 3 0,-2-1 0</inkml:trace>
  <inkml:trace contextRef="#ctx0" brushRef="#br0" timeOffset="604899">6073 12687 11570,'-10'5'212,"2"0"-122,9-5 39,0 0 5,2 0 12,1-1-6,1-1-22,2-2-6,1-1 17,0-2 0,2-2-6,0 1-22,1-1-17,0 0-28,0 0 5,0 0 23,-1 1 0,1 0-11,-2 0-6,1 1-5,-2 0 5,-1 0-5,-1 1-29,-1 1 12,-1 0-34,-1 2 0,-2 1-453,-1 1-252,-5 4 111,1-2-246,-4 3-297,4-3-482,0 1 1608,0-1 0,3 0 0,-1-1 0</inkml:trace>
  <inkml:trace contextRef="#ctx0" brushRef="#br0" timeOffset="605232">6339 12369 8819,'4'-6'690,"-2"1"116,-2 5 1104,0 0-1708,-10 57 179,7-31-348,-2 6 1,1-1 39,6-17-28,1-8-1,2-2 7,1 0-18,0-2 40,7-1-45,-2-1 0,4-2-5,-3-2-7,1-2 1,0-3-34,0 1-39,-1-1-44,0 0-85,-1 0-90,-2 0-77,-1 0-131,-1 1-88,-1 1-22,-2 2-12,-1 0 0,-1 0-51,-1 0-162,-1 0-441,0 1 1259,0-1 0,0 3 0,0 0 0</inkml:trace>
  <inkml:trace contextRef="#ctx0" brushRef="#br0" timeOffset="605461">6467 12304 6854,'-3'-6'1176,"1"2"2358,2 4-2727,1 38-443,0-22 17,2 29-101,0-31 235,1 6-386,1-4 11,1 4-62,-1-6-55,0-1-1,0 0-44,4 4-29,-2-5-61,1 3-45,-3-6-67,0-1-151,-1-1-50,-1-1-219,0 0-180,-1-2-61,0-2-134,-1 0-365,1-1 1384,1-3 0,-2 2 0,1-1 0</inkml:trace>
  <inkml:trace contextRef="#ctx0" brushRef="#br0" timeOffset="605834">6600 12312 10718,'-1'37'97,"-1"0"0,1 0 0,3-9 970,2-19-899,8 5 281,-5-9-382,4 0 210,-5-5-103,3-3 537,-1 0-616,1-5 34,-3 1 95,3-12-162,-4 6-1,2-7 1,-4 7-12,-2 2-5,0-4-17,-2 4-28,-1-3 34,-1 5-34,-2 0-11,-4 0-12,-1 4-27,-5-1 11,2 5 16,-1 0 34,-2 1-22,2 2-28,-2 0-45,3 1-140,0 2-73,3-1-145,1 2-129,3-1-1071,1 4 500,3-4-365,1 3 1507,3-4 0,-1-2 0,2 0 0</inkml:trace>
  <inkml:trace contextRef="#ctx0" brushRef="#br0" timeOffset="606266">6778 12182 9117,'5'-2'1842,"-1"0"-144,-4 2-1609,-4 41-10,5-27-51,-3 33 28,8-35-56,0-3 28,3 1 0,-3-5-12,2-1 12,-1-2 12,1-1-1,0 0 6,0-1 72,9-7-16,-4-3-56,3-2 0,-7-2 5,-4 5-28,-1-1 34,-1-1-5,-1 0 5,-2 0-28,0 0 28,-2 0 0,-5-4-39,0 4-34,-5-3 17,3 4 0,-3 1-11,-1 1-1,-2 0-21,0 2 10,-1 0-38,-5-1 5,5 2-6,-4 0-89,8 2 33,3 1-520,-3 0 223,6 1-55,0 0-79,5 0-1355,1 1 839,3-1 1065,0 0 0,1 0 0,-2 1 0</inkml:trace>
  <inkml:trace contextRef="#ctx0" brushRef="#br0" timeOffset="606528">6947 11887 9171,'4'37'133,"1"-1"0,-1-2 0,0-6-72,1-11-49,0 0 1253,0-1-1332,1 0 434,0-2-703,3 1 294,-2-5-339,1-1 611,-3-7-935,1 0-135,-3-3-220,1-1 1060,0-3 0,-3 2 0,1-1 0</inkml:trace>
  <inkml:trace contextRef="#ctx0" brushRef="#br0" timeOffset="606953">6959 11885 10780,'46'-18'448,"-8"6"-330,-35 19-23,0 1-17,-1 2 1,0 0-12,-2 1 17,-1 6-51,0-4-16,-1 4-6,-1-6 17,1 0-28,-1 2-11,1-5-11,1 3 11,1-7-12,0 1-5,0-3 0,1 0 11,1-1-5,1-1 0,0 1 5,0-1 0,0 0 0,1-1-11,0 1-5,1-2-7,0 1 12,0-1 0,1 1-5,0 0 5,0 0 11,0 1 28,6 1 0,-4 0 1,4 2 27,-4 4-17,-2-1 17,0 2 6,-3-2 17,-2 1 5,0 0 95,-2 5-89,-1-3-11,-3 4-23,-2-3-22,-3 1-34,0 0-11,-3 1-22,0 0-34,0 0-23,1-2-83,0 0-432,-3 2 107,6-5-163,-1 0-1428,6-5 2106,1-4 0,2 1 0,1-1 0</inkml:trace>
  <inkml:trace contextRef="#ctx0" brushRef="#br0" timeOffset="607234">7147 11626 12878,'4'46'252,"0"0"0,0-4 0,0-4-123,0-9-84,1 1 11,1 0-1556,1-2 1511,0-2 56,1-3 468,0-1-546,1-4 0,-1-2 267,0-3-345,0-1-38,-2-2-125,1-1 670,-2-2-928,-1-1-823,2 0 543,-3-3-72,1-1-321,-2-2 1183,2-1 0,-3 0 0,1 0 0</inkml:trace>
  <inkml:trace contextRef="#ctx0" brushRef="#br0" timeOffset="607571">7301 11830 7895,'3'0'851,"-1"-1"2180,-2 1-2841,2 50-778,-1-34 716,3 38-9,0-45-24,0-2 241,1 1-292,0-3 157,1 1 1,2-2-51,-2-2-17,2 0 372,-2-2-349,0-2 0,-1-1-29,0-4 130,1-4-135,-3 0 40,0-3 111,-3-4-179,-4-3-56,0-1-27,-4 0-12,1 7-23,0-1-150,-4-5 111,2 5-100,-3-3-46,4 7-21,1 3-421,-1 0-263,1 3 230,1 1-124,2 4-1406,3 1 1412,0 0 1,1 0-1</inkml:trace>
  <inkml:trace contextRef="#ctx0" brushRef="#br0" timeOffset="607925">7498 11841 11631,'15'-39'101,"-1"-1"0,-1 9 0,-3 4-57,-5 10 24,-3 13 16,-2 1 129,1 2-191,-5 4-16,1 1-6,-6 8-6,4-4-10,-1 5-7,2-2-56,1 6 46,1-3-7,1 6-4,1-6-24,0-1 1,0 1-168,3 4-28,-1-5-835,5 6 202,-1-10-2688,4 1 3584,-5-7 0,0-1 0,-3-2 0</inkml:trace>
  <inkml:trace contextRef="#ctx0" brushRef="#br0" timeOffset="608235">7709 11585 8875,'1'-3'1412,"-1"0"-3264,0 3 2026,-30 51 11,21-32 595,-7 10 0,2-1-646,14-16 894,0-1-888,0-1 17,1 0 213,4 2 3565,4-2-3633,1-1 18,0-4 4,0-4-55,0-1-73,1-1-61,0-1-57,0-2-39,0-2 0,-2 0-117,0 0-79,-2-1-95,-1 1-3030,4-6 1776,-6 7-158,2-3-818,-6 6 2482,0 2 0,0 0 0</inkml:trace>
  <inkml:trace contextRef="#ctx0" brushRef="#br0" timeOffset="609607">9488 14822 10203,'24'-35'840,"-3"5"-397,-8 18-264,-3 4 17,4-4-45,-4 6-5,-1-1-11,1 1-40,-1-1-17,-1 1-27,0 0-23,-1 0-56,0 2-23,-2 1-33,1 0-51,-3 0-66,2 1-63,-2 0-72,1 1-100,-1 0-96,0 0-73,-1-1-157,1 1-370,0-2 1132,0 0 0,-2 1 0,1 0 0</inkml:trace>
  <inkml:trace contextRef="#ctx0" brushRef="#br0" timeOffset="610397">9742 14421 10018,'29'-42'499,"-3"8"-359,-16 31-28,0 1 0,1 1 45,5 1-96,-5 3-10,2 1-7,-6 2 7,-1 3-18,-1 1 1,-2 2 0,-2 1-12,0 0 6,-1 1-11,0 1-12,-2 0-5,0 0 6,-3 0 0,0-2-6,0 1 11,-1-2-45,0-1 45,1-1-5,-1-2 0,2-2 33,2-2-39,0-2 61,1-1 12,8-1-45,-3-2-22,8-1-6,-4-2-39,1 0-17,1-1-28,1-1 5,0 0-44,1-1-34,-1 1-39,1-1-50,-1 0-34,0 0-62,-1-1-5,0 0-23,-2-1 34,0 0 50,-1 0 34,-1-2 45,0 0 50,0 1 34,-1 0 50,0 1 39,-1 1 34,0 1 23,-1 1 16,-1 1 23,-1 3 16,0 1 236,-1 1-186,-3 4 12,1 1 6,-4 3 22,1 0 23,0 1 16,0-1 23,0 2 28,1 0 5,0 1 17,1 0-11,0 2-73,1-2-51,1 2-27,0-2-51,2 0 11,1-2-5,2 1 6,1-3-1,3-1 6,1-2-6,1-1-5,1-1-45,1-2 62,1-2-6,-1-3 11,0-1 51,0-3-23,-1 0 6,-2-1-6,1-1 1,-3 0-29,0 0 0,-3 1-11,-1 0-39,-1 1-12,-2 2-21,0 0-12,-3 1-45,-1 0 0,-3 2-112,-7-1 56,2 2 17,-4 1-28,3 1-56,1 1-23,0 0-94,2 1-113,0 0-201,3 0-269,1 0-337,3 0 1205,2 0 0,0 0 0</inkml:trace>
  <inkml:trace contextRef="#ctx0" brushRef="#br0" timeOffset="610753">10289 14188 8539,'2'4'359,"0"-1"1534,-2-3-1758,-6 53-578,4-34 487,-1 12 1,1-2 197,4-17-214,1-1 85,2-1-79,4 2 5,0-5 22,3 0 280,-2-5-285,1-2 0,0-3-12,-1-2 7,0-3-34,-1-3 22,-1 0-28,-1-2-5,-1-1 10,-1-1-32,-3 1 21,-2-8-22,-3 7-5,-3-4-17,-4 7 5,-1 1-5,-3 0 17,-1 2 10,-2-1-4,-8-4 4,6 2-21,-6-2-130,4 2 7,7 5-365,-6-3 50,11 7-195,1-1-259,5 1 925,2 1 0,1 1 0,0 0 0</inkml:trace>
  <inkml:trace contextRef="#ctx0" brushRef="#br0" timeOffset="610983">10532 13911 8472,'3'2'622,"-1"0"179,-2-2-722,-3 68-74,2-42-860,0 14 0,0-2 827,3-18 50,1 6-229,1-6-157,1 1-1255,0-7 1619,-1-7 0,0-1 0,-3-5 0</inkml:trace>
  <inkml:trace contextRef="#ctx0" brushRef="#br0" timeOffset="611425">10568 13924 7330,'1'-3'946,"1"1"1239,-2 2-1821,29 30-319,-23-16-15,7 12 1,-2 1-14,-17-4-6,0 5 12,1-11-23,2-8 0,0-1-34,2 0 23,0-3-6,1-1-17,0-3 29,2 0-1,1-1-5,2-1-11,0-1-1,1-2 6,1 0 12,2-3-1,-1 2 17,9-6 17,-8 6-5,7-1 5,-8 4 11,-1 1 62,4 1 112,-1 3-79,-1 0 68,-2 4 532,-4 6-538,-4-5-45,-2 8-28,-4-6-78,-3 2-28,-2 0-34,-4 1-28,0-1 45,-2-1-84,-7 2-5,7-5-74,-3-1-106,10-5-106,2-1-1395,3-5 1092,4-1-95,2-5-459,3 2 1232,1-2 0,-1 4 0,-1 2 0</inkml:trace>
  <inkml:trace contextRef="#ctx0" brushRef="#br0" timeOffset="611657">10816 13700 11192,'-2'53'450,"1"0"0,-1-9 0,1-4-266,1 6-66,0-12-118,2 17-73,0-12-39,3 12-56,0-19-67,-1-3-101,2-5-62,1-5 944,0-4-1140,1-5 51,0-3-661,1-4-241,-2-1 1445,2-3 0,-5 1 0,0-1 0</inkml:trace>
  <inkml:trace contextRef="#ctx0" brushRef="#br0" timeOffset="612000">10989 13901 8590,'5'3'868,"-2"-1"1384,-3-2-1816,-9 55-256,7-36-110,-3 13 0,1-2 37,4-18 10,2 0-16,0-1-11,3-2 22,1 0 16,1-2 24,0-1 32,2-2 12,-1-2-22,1-1-6,-1-1-17,-1-1 34,-1-2-84,0-1 5,-2-2 23,0 0 95,-2-6-123,-1 2-45,0-5-11,-3 3-34,0-3-11,-1-1-11,-2-2-34,-1-1-95,0-2 73,-1-2-45,1 0-40,-1-3-279,-1-10 140,1 10-51,-1-5-66,4 14-124,-1 4-135,1 3-140,1 2-822,1 3 642,1 2 987,1 2 0,0 1 0</inkml:trace>
  <inkml:trace contextRef="#ctx0" brushRef="#br0" timeOffset="612305">11148 13942 7604,'14'-7'1316,"-5"1"-1041,7-5-23,-8 2-5,-1 1 55,0-2 392,1-5-341,-3 3 6,1-3 217,-2 3-357,-2 2-28,-1 1-34,-1 3 5,0 2 180,0 1-186,0 1 24,-1 1-136,-1 2-32,-1 1 4,-1 1-4,1 1 10,0 2-33,0 1-28,-1 2-29,1 0-32,1 1 4,-1 2-49,2-1-62,-1 1-57,2 0-72,-1 0-51,1 0-105,0 0-130,1-1-123,2-1-117,1-1-130,2-3-598,1-1 1590,0-3 0,-2-1 0,-2-1 0</inkml:trace>
  <inkml:trace contextRef="#ctx0" brushRef="#br0" timeOffset="612550">11441 13725 13575,'-35'26'622,"7"-1"-426,21-8-34,3 2 23,0 1-45,3 0 465,2 18-291,3-16 39,3 11-34,1-19 202,8-1-359,-4-5 107,12-1-252,-10-5 22,4-2-398,-2-5-290,-5 1-757,1-2-1042,-5 1 2448,-1 1 0,-3 2 0,-1 0 0</inkml:trace>
  <inkml:trace contextRef="#ctx0" brushRef="#br0" timeOffset="613549">13029 16888 7660,'0'8'230,"0"-1"-62,0-7 1339,0 0-1378,47-10-40,-28 3-61,35-8-28,-34 5-33,-7 3-23,3 0-51,-8 4-61,-2 1-129,-1 1-280,0 0-661,-1 0 1238,-1 0 0,-1 1 0,-1 0 0</inkml:trace>
  <inkml:trace contextRef="#ctx0" brushRef="#br0" timeOffset="613950">13483 16599 7274,'2'-5'784,"0"1"1283,-2 4-1686,-44 70-3525,31-43 3200,-12 14 0,2 0 22,18-18 949,0 0-982,1 1-6,2-1 501,0 0-540,2-2-23,1-2-5,2-3 17,3-3 1807,2-2-1802,2-4-5,3-3 11,1-3 6,2-1-12,0-4 45,2-2 101,13-13-101,-11 6-11,9-9 51,-13 4-18,-7 6 51,3-7-61,-9 9-23,-1-1-6,-2 6-5,-2 0-39,-5 2 5,0 2-6,-5 0 7,2 4-1,-1 1 6,-5 9 27,4 0-4,-4 4-18,6-3-11,1 0-44,1 0-29,2-2-11,0 0-39,2-1-22,2-2-85,1-1-117,0 0-156,4-3-124,-1 0-192,4-2 836,4-2 0,-5 0 0,1-1 0</inkml:trace>
  <inkml:trace contextRef="#ctx0" brushRef="#br0" timeOffset="614300">13835 16634 6084,'-23'41'162,"-1"0"1,3-5 0,6-7-141,12-14 1669,3-8-1668,2 0 671,1-3-627,4-1 395,-1-2-311,4 0 1132,0-3-1059,1-2 17,1-3 27,-2-2 35,1-2 22,-1-1 0,-1-1 5,0 0-3408,-2-1 3341,0 0 12,-2 1-23,-2 0 16,-1 0-16,-1 1-33,-1 1-40,-3 2 3275,-2 0-3415,-4 3-39,-2 0-11,-2 1 123,-10 0-168,6 1-17,-8 1-67,9 1-157,2 2 28,1-1-117,4 1-1468,-1 4 857,6-2-202,2 3-526,7-4 877,3 0 0,-2-1 0,-1 0 0</inkml:trace>
  <inkml:trace contextRef="#ctx0" brushRef="#br0" timeOffset="614669">14135 16394 9068,'-16'45'183,"0"0"0,3-9 0,2-4 947,6 2-1220,7-15 68,2 0 434,3-4-390,1-7 225,2-1-152,6-3 640,-3-4-645,4-5 39,-5-4 426,7-16-359,-7 7-39,5-12-34,-12 12-6,-2-1 12,-1 1 56,-4-8-157,-3 7-28,-3-4-22,-3 9-40,-3 1-22,-1 2 17,-3 0-73,-10-4 112,7 4-263,-16-13 39,20 12-40,-4-5-1903,15 7 1506,5 5-130,3-1-525,4 6 1344,0 0 0,-1 0 0,-3 0 0</inkml:trace>
  <inkml:trace contextRef="#ctx0" brushRef="#br0" timeOffset="614913">14401 16141 11374,'-1'41'491,"1"0"0,-1 8 0,-1-5-446,0-13-73,0 17-235,1-10-264,1-3-655,1-2 802,1-10 172,2-12-245,0-5-6,1-3-1,0-2-32,-1-2-47,0-4-155,0-2 162,-1-5 532,-1 1 0,-1 2 0,0 4 0</inkml:trace>
  <inkml:trace contextRef="#ctx0" brushRef="#br0" timeOffset="615309">14405 16138 7531,'1'-3'784,"0"0"3210,-1 3-3674,38-10-68,-28 14 0,29-5-96,-39 18-27,0 2-34,0 0-22,0 1-17,-2 0-22,-2 6-57,1-5-10,0 3-12,0-10 45,1-1-6,1-2-5,1 1-34,0-5 57,1 0-35,0-4 12,3-2-23,-1 0 6,2-1-5,0-2 10,2-1-5,1-2-39,0-3 22,2 0 1,0-1 21,1 1 51,0-1-5,0 3 5,-1 0 61,6 1-27,-6 3-51,4 2 51,-9 2 5,-1 2 17,-1 2 67,-1 0-45,-1 1 12,0 0 22,-2 1-17,-1 0 0,-3 1-50,-2 1-34,-3 2-27,-2 1-1,-4 2 0,-2 1-33,-1 2-40,-1 0-775,1-2 652,0 0-61,1-2-152,2-2-823,-1 0 370,7-6-813,2-1 796,6-8-437,3-1 1305,2-4 0,0 4 0,-2 0 0</inkml:trace>
  <inkml:trace contextRef="#ctx0" brushRef="#br0" timeOffset="615543">14725 15790 12630,'-3'43'556,"0"0"1,0-1-1,1-5-181,2 1-67,0 3-112,0 2-78,0 2-1706,0 2 1527,0 0-51,1 0-28,0-1-151,2-1 962,0-2-2201,3 9 483,0-17 470,1 4-2599,1-18 2605,0-8 1,-1-4 0,-4-7 0</inkml:trace>
  <inkml:trace contextRef="#ctx0" brushRef="#br0" timeOffset="615918">14902 16060 9257,'7'-9'1025,"-1"2"-516,-6 7 1295,0 0-1608,-11 54-78,8-33-20,-3 10 0,1 1 86,4-14 147,1 8-236,0-6-28,2 6-16,1-11 16,3 0-3437,-1-3 3398,2-1 107,4-1 21,-1-5 57,3 0 34,-4-5 296,4-7-201,-4 0 224,3-12-326,-7 5 3309,-1-5-3157,-4-3-341,-3 4-51,-1-5 0,-3 6-51,-2 0 68,-2-1-34,-2 0-39,-1-1 56,-2 0-385,1-1 279,0 0-51,1 0-213,2 0 18,1 2-58,3 1-130,1 2-76,3 3-258,1 3-145,2 2-124,0 3-44,2 2-26,1 1-1223,0 0 2446,2 1 1,-2 0 0,-2 0 0</inkml:trace>
  <inkml:trace contextRef="#ctx0" brushRef="#br0" timeOffset="616235">15066 16120 7867,'8'0'1171,"-1"-2"-594,3-1 62,0-3-1,-1-1-28,1-2-22,-2-1-27,1-2-23,-1 0 246,2-8-454,-4 5-78,2-5 6,-4 8-96,-1 1-16,-1 3 10,-1 1 52,-1 3-90,0 1-34,-1 2-101,0 2 45,-2 1 6,0 3-1,-1 2-128,1 2 123,0 2 39,-1 14-134,2-2 0,0 17-35,2-14-38,0 2-44,0-9-85,2 0-17,1 0-106,1-2-73,0-2-67,2-3-56,0-2-56,2-4-107,2-3-83,0-2-124,2-5-325,1-3 1283,3-5 0,-8 4 0,1 1 0</inkml:trace>
  <inkml:trace contextRef="#ctx0" brushRef="#br0" timeOffset="616470">15418 15896 8072,'-31'13'1478,"4"7"1221,22-3-2481,0 6 309,4 0-140,2-6 1403,3 5-1421,3-9 1202,6 2-1006,5-3 2917,0-1-3359,2-5-21,-5-5-130,0 0-140,1-4-191,-1 1-156,0-4-207,0 0-253,-2-1-235,-1 1-397,-1-1-410,1 0-436,-2 1 2453,3-1 0,-7 3 0,0 0 0</inkml:trace>
  <inkml:trace contextRef="#ctx0" brushRef="#br2" timeOffset="644259">4065 10771 5958,'-4'3'106,"0"1"-33,4-4 252,0 0-224,-3-1 78,1-2-118,-1 1-10,2-2 5,-1 2 45,0-1-40,1 1-5,0 0 0,0 0 39,0 2-55,-1-1-1,1 1-11,0-1-6,-1 1-5,1-1-6,-1 1 0,0-1 0,1 1 6,-2-3-6,2 2 12,-1-1 16,-1 1-11,2 0 0,-2 0 11,2 1 6,-1 0 61,1 0-111,-1-1 33,1 3 28,0-1 11,0 1 28,1-1 174,-1 0-95,-1 0 5,1 0-6,-1-1 153,1 1-74,0-1-246,0 1-1,0 2 6,1-1 34,2 1-6,-1-3 1,1 1 16,-1 0 84,2 0-51,-2-1 68,3 2-84,-2 0 11,2 1 17,-1-1-17,1 1 11,-1-1-17,1 1 6,-1 2-11,1-2-11,0 1-6,-1-1-12,1 1 7,0-2 10,0 2 1,0-2 0,0 1 5,1-2-28,-1 1 11,0 0 6,1 0 0,-1 0 0,1-1 0,-1 1 17,1 0 11,0 0 11,-1 0-16,1 1-18,-1-1 1,1 2-12,0-1 6,0 0-22,1 1 61,2 2-44,-1-1 50,4 4-84,-5-4 22,3 2 0,-3-3 6,0 1 28,-1-1-34,1 1 0,1-1 17,-1 1 73,3 1-67,-1-1 16,0 1-16,-2-1 10,0-1 12,0 1-28,0-1-11,-1 0 22,1 1-11,-2-1 17,1 0 0,-1-1-17,0 1-6,0-1 68,2 3-73,-1-2-12,2 1 7,-1 0 27,3 1-22,-2 0-17,3 0-6,-4-1 23,1 1-23,-1-1 96,2 3-40,-1-2 6,0 2 6,-1-3 5,0 1-45,0 0 12,-1 0-12,2 1 1,-2-2-1,1 1 12,-2-2-6,1 0 0,-1 0 17,0-1-34,1 1 34,-2 0-45,2-1 84,1 2-56,-1-2 0,2 2 0,-1-2-28,-1 0 16,0 1-27,0 0 33,1 1 5,0-1 82,0 1 37,-1-1 80,4 4-26,-4-2 44,8 8-29,-6-8-56,3 5 6,-4-6-115,-1-1-5,0 1-42,0-1-6,0 1-71,-1-1 31,1 0 25,-1 1 26,0-1 40,0 0-5,0 1-19,0-1 8,2 2 7,-2 0 5,3 2-144,-1-1-72,1-1 21,-1 1-39,-2-3 38,0 1 3,0-1-16,0 2-40,0 0 193,1 0 40,-1 1-39,1-1 33,-1 0 6,0 0-56,0-1 0,0 0 17,0-1 22,2 2 12,-1-2-29,0 1-44,-1-2 44,-1 1-22,1-1 0,1 1 67,1 2-27,-1-2-40,1 2 33,-3-4 23,0 1-39,-1 0 17,1 0-12,0 0-22,-1 0-22,1-1 61,0 1-39,0-1 0,-1 1 17,1-1-17,0 1 16,0-1 24,1 1-7,-1 0-33,1 1 39,0 0 1,0 0 38,-1 0-56,1 0 18,0 0-40,-1-1 0,1 1 56,-1-1 44,1 2-60,-1-2 21,1 1 40,0 0-123,-1-1 61,1 1 39,1-1-55,-1 0 55,2 2-16,-2-2-6,0 1-34,-1-1-22,0 1-22,0-1 83,-1 0 1,2 0-45,-1-1-34,2 1 34,-3-1 22,2 0-39,-2-1 0,0 0 89,1 1 19,1 1-86,-2 0-22,1 0 84,0 1-17,1 0-112,-1 0 90,0 0-22,0-2 21,0 0-133,0 0 111,0 1-22,-1-1 0,1 1 129,-1-1-107,1 0 1,0 1-1,1 0 62,-1 0-61,0 1-1,1-1 23,1 4-45,-1-3 61,0 2 29,-1-2-202,0 0 134,1-1 1,0 2 89,-1-2-95,2 1-17,-3-3 0,2 1 89,-1-1-89,0 1 23,1-1-68,-2 1 90,2 0 39,-1 0-17,0 1 28,0 0-22,0 1-28,-1 0 44,1 0-16,0 0-28,0-1 5,0 1-78,0-1 123,0 0-117,2 1 67,-2-1-135,1 0 135,-1-1 22,1 1-39,-1 0 17,1 0 0,-1 0 95,4 3-140,-3-3 0,3 4 72,-4-5-72,0 1 23,1-1-46,-1 0 46,1 0-46,-1 0 68,1 0-90,2 2 135,0-1-45,1 0-17,-2 0-6,-1-2 1,0 1 72,0-1-95,0 1 0,0-1 0,-1 1 22,1 0 6,-1-1 23,0 1 21,0 0 1,3 2 0,-2-2-23,3 2 51,-4-2-28,3 0 50,-2 0-100,1 1 49,0 0-44,-1-1-5,1 0 78,-1 0-51,-1 0-28,1 0 52,0 1-24,-1 0 1,1 1-1,-1-1 23,1 1-51,0-1 6,-1 0 51,1 1-57,0-1-22,0 1 28,0-1-28,-1 1 28,0-1 23,2 1-29,0 0 34,0 0 73,1 1-107,-2-2 57,4 5-79,-4-4 28,5 5-28,-5-5 0,2 3-28,-2-3 56,-1 0-56,0-1 56,0 0 44,2 1-16,-2-1-33,1 1 5,-1-2-6,0 1 85,3 2-158,0 2 23,0 1 28,0-1 51,-2-1-23,0-1-28,0 1 50,1-2 0,-1 1-50,-1-2 28,1 1 45,1 1 6,1 1-79,-2-1-23,1 0-33,-2 0 56,1 0 28,0 1 0,-1-1-28,1 1 23,0 0 133,3 3-133,-3-4 5,2 3-28,-3-5-51,1 3 1,-1-3 50,1 2-28,-2-3 28,0 1-28,1 1 28,-1-1 56,1 1-6,-1-1 29,3 3-29,-2-1-22,2 2 0,-2-3-5,0 1-46,0 1-5,0-1 56,1 1-56,-2-3-28,0 0 56,0-1 0,0 0 56,0 1-28,-1-1-28,1 0 51,0 0-102,0 0 102,0 1 55,0-1-156,0 1 100,0 0-100,1 0-57,-1 0 79,1 0 0,0 0 28,0 0 0,0 1 0,0 0 28,0 0 0,1 0-5,-1 1 5,1-1 28,-1 1-56,1 0 106,-1 0-106,0 0-56,0 0-50,2 1 106,0-1 0,1 4-107,1-2 163,-2 0-33,1 0 217,-2-3-212,0 1-56,5 5 28,-3-3 0,5 7-78,-5-6 78,2 3 0,-3-4-28,1 2 0,0-1 56,-1 0-28,2-1 0,-2 1 56,0-2-56,1-1 0,-1 0 22,1-1 85,-1 0-29,0 1-22,2 1-190,-2-1 134,2 3 0,-2-3 0,0 1 106,0 1-78,0-1 51,1 1-51,2 2 0,-2-2 22,3 2 135,-3-2-185,0-2 0,-1 1-23,-1-3-61,-1 0 84,0 0 28,1 1 0,1 1 0,1 2 23,-1-1-23,-1 0 22,-1-2 6,-1 1-28,1-1-28,0 1-28,0 0 28,1 0 28,-1 1-28,1-1 0,0 0-106,1 1 128,-2-2 62,3 3-84,-2-4 51,0 4 5,-1-4-6,1 4 0,1 3-72,0-2-6,2 5-22,-4-6 72,2 1-22,-1-2 28,-1-2 0,0 0-56,0-1 78,-1 0 6,2 2-28,-2-1-28,2 1 23,-1 0-46,0-1 23,0 1 0,1 1 0,1 1 23,-1-1 61,3 5-112,-3-5 28,1 3 28,-3-5-28,0 0 79,0 0-108,0 1 86,0-1-57,0 1-28,0-1 28,0 1-29,0 0 29,0 0 57,1 1-57,0-1 0,1 1-28,-1 0-1,1 0 29,0 0 57,0-1-1,-2 0-28,2-1-28,-2 0-28,0 0 28,1-1 0,-1 1 0,0-2 0,-1 2-56,1-1 56,-1 0 0,1-1-57,-1 0 114,1 0-57,-1 0 56,0 0-28,0 0-28,0 1 22,1 0 62,0 2-28,0-1-56,0 2-28,0-2-28,-1 0 0,1-1 112,-1 0-56,1 0 0,1 1-28,-1-1 0,0 0 28,1 1 84,0-1-56,0 2 0,0 0-28,0 0 0,-1-1-56,0 1 28,0-1 0,0 1 84,1-1-28,-1 1-56,0-2 0,0 0 28,0-1-28,1 0 28,0 1 56,-1 0-140,1 0 140,0 0-56,-1-1 0,1 1 28,-1-1-56,0 1 28,1 0 0,0 1 0,-1-1-28,1 1 0,-1 0 28,0-1 84,1 0-112,-1-1 56,0 1-56,0 0-78,0 0 78,0 0 56,0 0 22,0-1-100,0 0 22,0 0 0,0 0 190,0 0-162,-1 0 0,1-1 0,0 1 28,-1-1-56,1 2 28,-1-1-56,1 0 6,0 0 240,1 2-246,0-2 0,1 2 112,-2-2 0,2 1-84,-3-3 0,1 1 135,-1 0-107,1 0 0,-1 0 0,1 0-135,-1 1 135,0-1 28,1 0 0,-1 1-56,0 0 28,0-1 28,0 1 0,-1-1-56,1 1 28,0-1-28,0 0 219,0 0-163,0 1-28,0-1-28,1 1-163,0 0 135,-1 1 84,1-1-28,-1 0-56,1 1 112,1 0-56,-1 0 84,4 2-140,-2-1 28,2 1 28,-3-3-28,0 1 56,-1 0-28,1 1-56,1 1 84,-1-1 28,2 1-56,-2 0-134,1-1 106,0 0 0,-1-2 218,0-1-162,-1 0-56,-1 0 28,1 1 0,0 0 0,1 0-28,-1 1 0,1 0 0,0 0 84,-1 2-28,1-1 28,0 1-168,0-1 62,0 1 22,1 0 28,0-1 162,-1 0-134,-1-2-5,0-1-46,0 0 46,-1-1-130,0 2 107,0-2 0,0 2 28,1-1-28,-2 0 28,2 0-56,-1 0 56,0 0 0,0 0-28,1-1-28,-1 1 0,0 0 84,1-1-56,-1 1 0,1 1-28,0-1-28,1 1 28,-2 0 56,2 0 0,-2 0-56,1-1 56,0 0 28,1 1-33,0 0 5,0 1-56,-2-2 5,1-1 74,-1 1-79,0-1 5,1 1-33,0 1 56,-1 0 56,1 0-112,-1-1 56,0 1 0,0-1 0,0-1 56,1 1-140,-1-1 28,0 1 112,1 0-56,-1 0 28,1 0-28,1 2 0,0 0 0,0 0 28,0-1-28,0-1 28,0 1-140,2 2 84,-1-2 56,0 1-56,-1-2 84,-1 1-56,0-1 28,0 0 51,0 1-102,0-1 23,0 1 0,0 0-56,1 0 56,1 1-28,0 0 28,-1-1-28,0 0 28,-1 0 0,0 0-28,1-1 28,-1 0-22,0 0 72,0 0 6,0 0 23,0 1-51,0 0-79,1 0 51,-1 0-28,1-1 56,-2 0-84,0 0 28,0 0 28,1 1 0,0 1-28,1 1 56,0-1 0,2 2 0,-2-2 0,0 0-28,1 1 0,0-2 51,-1 0-102,0-1 23,0-1 0,0 2-56,1 0 112,0 1 0,1 2-28,-2-1 28,-1 0-28,0 0 0,2 0 28,-1 0 0,1 0-5,-2 0 5,2-1-28,-2-2-51,1 1-89,-1-1 140,0 1 28,1-1 0,-1 1-28,1-1 0,0 2 28,0-1-28,-1 0 135,1 1-163,0-1 28,0 1 0,1 0-28,-1 0 56,1 0-56,-1-1 28,0 1-79,0-1 51,0 0-28,1 1 56,0-2 0,0 2 0,0-1 84,0 0 23,1 2-79,0-2-56,0 2 28,0-1-28,-2 0 28,1 0-79,1 1 51,0 0-28,1 1 56,-2-2 56,0 0-28,-2-1 107,3 0-107,-2 1 28,1 0-6,-1 0 6,0 1-112,0 0 56,1 0-241,0 0 269,0 1-28,-1-1 0,0 1 107,0-2-135,1 1 56,-1-1-28,0 0 78,2 1-50,0 0 28,0 0-28,-1 1-84,0-1 56,-1 0-134,3 1 78,0 3 28,0-1 5,0-1 74,-3-1-23,1-1 162,1-1-218,-1 0 56,2 1-28,-2-1 28,2 1-28,-3-2 0,1 2-28,1-1 0,0 0-28,1 2-50,-2-2 106,1 2 56,-2-3-28,0 1 134,-1-2-162,2 2 50,-2-2-22,1 1-28,-1 0 0,0-1-56,0 1-78,0-1 134,1 1-28,0 0 56,0 0 0,0 1 0,1-1 0,-1 1-28,1 0 50,0 1-22,0-1 219,4 5-197,-3-3-22,3 4-56,-4-5-157,0 0 185,0 0 23,-1-1-23,0 1-51,0-1 102,1 0-51,0-1 140,1 1-168,0 0 28,1 1 50,-1-2-22,-1 1 0,1 0-28,0 0-28,0 0 84,0 0-28,0 1-56,0-1-56,0 0 112,-2-1 0,7 4 56,-5-4-61,6 5 5,-6-5-56,0 0 5,0 1 74,2 0-23,-2-1-56,1 1 0,-4-1-23,1 0 130,-1-1-51,0 1 0,0 0 28,3 4 50,0-1-134,3 4-28,1-2 112,-2-2-84,0-1 0,-2-1 56,-1 0 0,2 1-28,0 0 0,0 0 134,3 4-162,-5-4 84,3 1-84,-3-1 0,3 0 28,0 0-22,0-1 44,3 3-22,-5-3 56,2 2-56,-3-2 28,0 0 0,-1 1-84,1-1 140,2 2-112,-2-2 28,2 1-56,0-1 168,-2 0-168,2-1 84,-2 0-28,0 0-28,1 0 107,-1 0-79,-1 0 0,1 1 0,0-1 0,0 1 56,0 0 28,1 1-112,-1-1 28,1 1 0,-1-1-56,0 0 140,1 0-84,3 2-84,1-1 140,1 1 0,-1-1-6,-2-1-100,-1 0 78,1 1-6,-1 0 6,1-1 28,-2 2-190,3 0 134,-3-1 0,3-1 0,-3-1-56,0 1-28,0-2 168,1 1 22,5 0-184,-3 0 134,4 2-84,-6-2 78,1 2-100,4 1 100,-2 1-50,2 0 56,-3-1-56,0 0-106,3 1 78,-2-2 28,2 0 56,-4-1-56,3 0 22,-2-1 34,1 0-56,-2 0-28,0 0-22,6 4 184,-4-3-190,5 3 56,-6-3 0,2 0 28,-3 0-28,2-1-28,-3 0 28,0 0 84,3 0-5,-2 0-130,3 1 23,-4-1 0,1 0 0,-1 1 56,1-1-28,0 0-28,1 1 84,3-1-56,-2 0 0,3 0-84,-1 0 140,-1 1 51,2 0-79,-3-1-79,-1 1 23,1 0 0,0 0 84,-1 1-33,0 1-46,0-1 23,0 0 107,5 2-107,-4-3 0,2 2 56,-3-2-247,-1 0 270,0 0-23,3 2-28,-2-1-28,1 0 28,-1-1 0,-2 0 0,1 0-56,1 0 0,-1 0 0,0-1 112,0 0-112,0 1 78,0-1-72,-1 0-6,1 0 106,-1 0-78,-1 0 84,1 1-274,-1 0 218,3 0 0,-1 1 162,1-1-218,-1 0 0,-1 0 56,3 0 0,-1-1-28,2 0-56,-3-1 84,0 0-28,0-1 78,2 2-268,-2-1 218,2 2-28,-3-2 28,0 1 246,0 1-302,1-2 28,-1 2 28,3 1 0,-1-1-84,1 2 56,-2-2-56,0 1 112,0-1 79,3 3-270,-2-3 135,1 1 0,1-1 56,-3-1-56,1 0 0,-3-1 163,2 0-191,-1 1 28,1 1-135,-1-1 186,-2 0-23,0 0 0,0 0-28,0 0 0,1 0 56,1 0-28,-1 0 28,2 0-84,-1 0-28,0 0 84,0-1 50,-1 0-78,0 0 28,0-1-106,4 1 78,-3 0 78,2 0-268,-3-1 274,1 1-84,-1-1 134,1 1-134,-2 0-28,1 0 84,2 1-56,-1-1-28,2 2-50,-3-2 128,2 0-50,-2 0 56,1 0-28,1 1-162,-1-2 212,0 1-50,1 0 107,1 1-214,-2-1 51,2 1 0,-3-1 112,-1 1-84,3 0-84,-2 0 168,3 1-84,-5 0 0,1-1-56,2 2 112,-2-2-5,2 1-23,-2-1 0,1-1-56,-1 0 0,0-1 141,1 0-113,-1 0 0,1 0-57,-2 0 29,0 0 28,-1 1-28,1-1-23,0 1 79,0 0 51,1 0-22,0 2-57,2-2 0,3 2 0,-2-2-29,3 2 58,-3-2-29,-1 1 0,0-1 0,-1 0-57,0 0 29,-1 0 28,-1 0 0,3 3 85,-2-2-85,2 1 0,-1 0-29,1 1 58,1-1-29,1 2 0,-1-2-29,-1 0-218,0 0 219,0-1 56,0 1 112,-2-2-168,-1 0 107,0 0-23,-1 1-27,0-2-29,1 1 0,-1 0 0,0 0 0,0 1 0,0 0 0,1 0 0,1 1-113,0-1 90,0 0 46,0 1 5,0 0 57,1 0-85,-1 0 0,0 0 0,0-1 0,0 0 0,-1 0 0,0-1 0,0-1 0,-1 1 0,1 0 0,0-1-113,-1 0 90,1 0-5,0 0 0,0 0 84,0 1-33,0-1 33,0 1 1,0-1-57,0 1 0,1 0 0,0 0 0,-1 1 0,-1-2 0,0 1 0,0-1 0,0 2 0,0-1 0,0 0 0,0 0 0,0 0 0,0-1 0,-1 1 0,1-1 0,-1 1 0,0-1 0,0 1 0,0 0 0,0 0 0,0 0 0,0 0-85,0 0-162,0 1-190,0 0-106,1 1-437,0 0-314,0-1-700,0-1-1176,1-2-1843,0-5-582,0-4 5595,0-6 0,-2 6 0,0 0 0</inkml:trace>
  <inkml:trace contextRef="#ctx0" brushRef="#br2" timeOffset="650601">9077 14639 5795,'-4'4'112,"1"0"269,3-4-342,-6 9-33,4-5 0,-5 7 5,7-9 0,0 0 11,0 0-5,0-1 6,0 1-7,0-1 1,0 0-11,0 1-6,0 0 5,0-1 7,0 0-7,0 1 12,0-1 0,0 1 0,0-1 285,0 1-280,-2-2 29,1 0 5,-3-2-6,3 2 17,0-1 57,-1 1 77,1-1-162,-1 1 6,1 0 28,-1 0 0,1 0 5,-1 0 0,1 0 561,-1 0-572,7 0-5,-3 0-6,5 0-6,-4 0 40,3 1-62,-3-1 0,2 1 5,-2 0-5,-1 0 11,0-1 74,2 0-40,-2 0 22,2 0 0,-1 0 17,1 0-11,0 1-11,1-1-6,-1 1-11,1 1-12,1 0-10,-1-1-18,-1 1 6,1-1-5,0 0 0,-1 1-6,0-1 0,1 0 5,-1 0 79,2 1-33,-1-1-1,3 1 0,-3 0 6,2 0 6,0 0-6,0 1-11,0-1 0,0 2-1,-1-1 1,0 0-22,-1 0-1,-1 0-11,1-1-5,0 2 5,-1-2 6,0 0-12,1 0 12,-1-1 0,0 1 0,0-1 11,1-1 5,0 1 7,1-1-12,0 0 5,0 0 1,0 1-23,0-1 6,1 1-23,-1 0 45,4 1-33,-2-2-6,2 2 0,-2-1 0,0 0 6,0 1 16,0 0-11,0 0-5,0 0-6,-1 0 12,2 0 16,2 2-17,-2-1 17,6 4-6,-6-2-22,4 1 11,-4-1-11,0-1 17,1 1-11,-1-1-12,0 0 23,-1-1-3409,0 0 3420,5 0-50,-2-2 22,1 1-28,-4-2 39,-2 0-28,0-1 34,3 1 3364,-2-1-3381,2 1-12,-2 0 24,0 0-24,1 0 24,-1 1 4,0 0 29,4 1-50,1 0-23,-1 0 0,1 0 16,-5-1-27,1 0 34,-2 0-18,2 0 23,-2-1 11,2 0 12,3 2-29,-2-1 1,3 0-7,-3 0 7,0 1-1,7-1-22,-6 1 0,6 1 0,-8-2-33,1-1 44,-2 2 0,2-2 11,-2 1 23,2 1-28,-1-1 39,5 2-34,-3 0-10,3 1 21,-4-1-27,-1 0-6,1 1 33,-2-1-10,2 1-1,-2-2-11,0 1 12,0-1 27,0 1-16,0-1 16,0 0-5,0 0-11,0-1-1,0 1 23,1 0-28,-1-1-17,1 1-11,3 1 62,-2-1 11,3 2 5,-4-3 17,4 1-22,-3-1-6,3 0 29,-4-1-24,0 1 18,0-1 11,1 1 28,0 0-17,0 0-73,0 1 22,1 1-49,-1-1 60,5 2-44,5 2-16,-2-1-24,1 0 96,-9-2-56,-1-1 74,2 2-18,-2-3-17,1 2-22,-2-2 39,2 2-23,-1-1-10,2 1-51,0-1 28,-2 1 101,4 1 50,-4-1-6,4 2-89,-5-2 6,2 0-17,-3-1 89,3 1-145,-2-1 73,2 1-74,-2-2 18,-1 0-68,1 0 68,0 0 5,1 0 17,-1 0 11,1 2-27,0-2-3382,0 1 3381,0-1 68,0 1-91,0-1 74,6 1-68,-5-1-5,5 0-17,-8 0 3633,10 1-3515,-6 0-79,8 2 62,-8-1 16,1 1 23,1-1-61,0 1 5,1 0-6,0 1-78,0-2 106,-1 1-66,-1-1 4,1-1 64,3 2-19,-3-2 62,6 3-83,-7-3 38,3 2-61,-5-2 106,0 2-67,0-1 297,8 6-331,-6-3-5,4 4-23,-7-6-111,0 2 178,0-1 7,4 2-7,-4-2-111,4 0 44,-4-1 96,2 2-68,-2-2-5,2 2 0,-2-2-90,-1 0 90,0 0-45,1 1-23,0-2 46,1 2-1,-1-1-44,1 0 22,-1-1-45,-1 0 23,0 0 89,0 0-67,0-1 140,-1 0-163,1 1 46,0 0-1,5 2 0,-3-1-66,5 2-24,3 1 68,-4-2-28,6 3 6,-7-4-45,4 1 134,-1 0-17,0-2-50,-3 0 23,-1-1 44,-3 0-17,3 0-5,-5 0-45,2 1-45,-2-1 90,1 1-90,1 0 17,0 2 56,1 0-28,2 0 45,0 1-22,2 0-46,4 1 68,-4-3 73,8 3-96,-9-4-22,4 1-22,-4-1 22,0-1 44,0 0 7,0 1-51,0 0 101,0-1-57,0 1-44,0-2 0,1 2-44,0-1 44,0 1 0,0 0 95,1 1-22,-1 0-45,0 2-6,0-1-22,0 1 28,1 0 17,-1 0-45,0 1-23,0-1-49,-1 0 94,-1-1-44,1 1 72,-1-1-28,1 0-72,0 1 151,0-1-51,0 0-27,1 1-46,1 0 23,0 0 23,0 1-1,0 0 28,0 1-122,12 7 122,-10-5-50,8 5 0,-12-8 0,-1 0-50,-1 0 100,1 0-50,0 0 22,0 1-44,6 4 22,-3-2 0,4 4 123,-5-4-173,-1 0-1,1 1 1,0-1 28,-1 0 22,1 0-23,5 3 46,-6-4 27,10 8 0,-11-8-223,9 7 173,-8-6 0,3 2 145,-4-3-167,1 0-28,4 3 50,-3-2-23,3 1-27,-4-2-1,3 1 102,-3-1 22,1 1-51,-3-2-44,-3-1 44,2-1-44,-1 1 94,4 4-122,-3-2 28,4 3-29,-4-2 225,0 0-197,1 0 23,4 4-123,-3-3 218,2 3-22,-4-4 50,2 4-95,-1-3 45,0 4 28,-1-4-101,4 11-28,-3-9 101,4 10-44,-7-13-58,1 1-16,-2-1 45,4 5 22,-2-5 30,2 5-154,-3-5 130,1 0 17,-1 0-45,1 0 79,3 4-107,-3-3 28,3 3-51,-3-5 6,3 4-56,1 2 152,2 1-1,-2-1-5,-3-4-168,1 0 201,-1 1-56,2-1 1,-2 0-23,8 12-23,-6-9 1,8 13-56,-10-16 33,1 5 17,1-2 56,-3-3-28,3 3-28,-4-3 56,0 0 17,-1 0 33,1 0 18,-1-1-96,0 0 0,1 1-51,-1 0 51,1 0-45,0 0 17,-1 0 56,1 1-129,0 0 152,-1 1-79,0-1 5,0 1 23,0-1 51,2 6 44,-2-6-16,1 5 16,5 2-22,-4-6-95,4 6 22,-6-10-225,2 5 202,1 2-27,0 0 247,5 11-96,-6-14-1,5 9-100,-6-12-100,4 6 49,-3-6 29,2 3-6,-4-4 28,0-1-169,0-1 169,-1 1 0,1 0 96,2 5-23,-3-3 5,4 4-33,-4-4 33,1 0-27,-1-1-1,1 1-123,-1 1-5,5 8 50,-3-6-118,3 6 169,-4-10 27,-1 1-50,0-2 179,-1-1-106,1 3 6,-1-3-130,1 1 130,-1-2-107,0-1 28,-1 0-101,0 1-56,1-2 84,-1 1 0,1-1 23,-1 1 100,-1 0-72,1 1-28,0 0 100,1 3 23,-1-3 72,0 2 40,-1-3-185,0 0 23,0-1-46,0 0-33,-1 1 56,1-1 0,-1 2-101,0-2 152,-1 0-102,1-1 23,-1 0 107,1 0-29,0 0 57,0 1 21,1 2-128,0-2-50,0 3 151,0-4 0,0 0-73,-1-1-56,0 1-280,0 0 308,0-1 50,0 1-50,0-1 157,-1 1 22,1 2-101,-1-1 51,2 1-3521,-1-1 3471,1 0 49,-1 0-128,2 1 0,-1 0-128,0-1-80,1 3 180,-1-2 3420,2 2-3442,-2-3 0,-1 1 257,1 0-129,-1 0 101,1 0-106,-1-1-73,0 0 56,0 0-33,1 1-102,1 4-22,-1-3 51,2 3 50,-2-4-179,0 0 128,1 0 102,-1-1-1,1 0 29,-1 1 21,0-1 29,0 1-78,-1 0 105,1-1-105,-1 1-152,1-1 151,0 1-229,1 1 101,0-1-51,0 2 79,0-3 50,-1 0 50,1-1 336,1 3-257,-1-2-101,1 1 314,-3-2-342,1-1-101,-1 2 123,1-1-285,1 0 263,-1 1-235,1 1 78,0-1 107,0 1-152,0 0 303,0 0-79,0 0-94,0 0 72,0-1 257,0 1-27,-1-1 61,1 0-157,-1-1-268,1 1-23,-1-1 471,1 2-286,-1-1-56,1 1-807,1 0 785,-1-1 537,3 6-190,-3-6-196,1 4-286,-2-5 319,0-1 79,-1 0-56,0-1-263,0 0-79,-1 0-370,2 2 533,-2-1 22,2 0 101,-1 0-280,0 1 436,0-1-201,0 1 420,2 3-532,-2-2 140,2 2-112,-1-2-78,0 0-320,0 1 376,0-2-6,1 2 84,-2-2 263,1 0-397,-1-1-236,0 1 420,0 0-229,0-1 381,0 1 195,0-1-503,0 1 22,0-1 56,0 0-28,-1 0-235,1-1 212,0 1-27,0 0 106,0-1-28,1 0-286,-1 0-1898,-1 0 1310,-3-2-195,0 0-75,-4-3-37,1-1-309,0-1 34,-1 0-471,1-1 1927,-1 0 0,4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1EF794-581F-5C42-49FF-400E762725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8C897-E58B-3B88-9D17-D03E38ECF6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60952B-E5D6-264D-A9D6-C0E8D4D56F1B}" type="datetimeFigureOut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A12667E-3673-D2A8-8D0D-725ED3028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B1CA2B-9951-096E-6CF2-1253A47E1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0763-28C2-5887-E978-7085508227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2C8C-3F22-E5BE-E328-7A75BB952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2EEA93-C091-1844-AE89-F2252DEB19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F9D6446-A129-FEBF-12A1-78062D81C1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97A4153D-9BFA-6A6E-B150-41FA65F621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6BDE1A49-70AE-5636-3958-E97B232A6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8F828-1F68-564C-9F07-CEBCC1C0E370}" type="slidenum">
              <a:rPr lang="en-GB" altLang="en-US" smtClean="0">
                <a:latin typeface="Calibri" panose="020F0502020204030204" pitchFamily="34" charset="0"/>
              </a:rPr>
              <a:pPr/>
              <a:t>1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32532D58-D93E-F462-09A8-70B9E4F61C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7FB2800C-07F7-50A6-3385-C3C58BA3D3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D6D4495-9476-2FF3-22FA-F1C817593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8F404B-7BDA-7249-84AC-CA51DFC3C6EA}" type="slidenum">
              <a:rPr lang="en-GB" altLang="en-US" smtClean="0">
                <a:latin typeface="Calibri" panose="020F0502020204030204" pitchFamily="34" charset="0"/>
              </a:rPr>
              <a:pPr/>
              <a:t>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54DF7942-4A50-855E-83C2-9FE45FBDC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908AAE0-1780-BBE6-9E9C-B2D0C2B5C2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094396FF-E02F-925A-920B-D17EFF377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34CDD-7938-B041-8DFF-02291722F735}" type="slidenum">
              <a:rPr lang="en-GB" altLang="en-US" smtClean="0">
                <a:latin typeface="Calibri" panose="020F0502020204030204" pitchFamily="34" charset="0"/>
              </a:rPr>
              <a:pPr/>
              <a:t>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487862B4-C788-7A28-FB1E-46C8300904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95EC55-46EB-AF1C-858A-5B83760506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DAE97736-47E2-D3C8-7A49-08B98BB2A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572F8-B204-A94C-992E-BC284E0CD62B}" type="slidenum">
              <a:rPr lang="en-GB" altLang="en-US" smtClean="0">
                <a:latin typeface="Calibri" panose="020F0502020204030204" pitchFamily="34" charset="0"/>
              </a:rPr>
              <a:pPr/>
              <a:t>26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B6B4589E-4C63-62E8-0512-C004B5CDAE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42A5DF71-C88E-3A5E-DEAB-4377705F24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9AD8D6DD-B0CF-EA6B-8552-5A3957157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5F1445-3B9F-C849-B8B8-738FA117D2DD}" type="slidenum">
              <a:rPr lang="en-GB" altLang="en-US" smtClean="0">
                <a:latin typeface="Calibri" panose="020F0502020204030204" pitchFamily="34" charset="0"/>
              </a:rPr>
              <a:pPr/>
              <a:t>28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6A599865-5F9A-E51C-8C64-5596FC7345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95D88217-4462-6379-2DA1-A1EE1DDE5F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3041F1B3-B6BB-125E-6F61-96E961FA7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E554B-2318-F44A-9E3D-35474E8DF644}" type="slidenum">
              <a:rPr lang="en-GB" altLang="en-US" smtClean="0">
                <a:latin typeface="Calibri" panose="020F0502020204030204" pitchFamily="34" charset="0"/>
              </a:rPr>
              <a:pPr/>
              <a:t>29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4B410-4D7E-8224-D8B3-E2A5E6039CC6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22B33B-4AA8-164B-2DA9-21E4511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853CAD-0A4E-E246-AC29-4232C0F6AE1A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745313-1E8A-DD3E-960B-65ED3909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8DB90B-B174-1D50-BA0E-972E8D59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3A802-3D63-374B-B6E9-0C4829AA81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484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F927-A2D1-50E2-8F00-D9FF3B1B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E9989D0-5D16-0749-BB81-E1886AB03D8A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4018-D8BF-0A4B-3B53-6515A2A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2D2F-065E-6970-8B29-5C7270A5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F884C-1797-6141-A29F-E5597BA2AD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52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706E-C1A5-45D3-FB2D-2F4C2FDB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8EA3F05-37EC-3447-A92E-23D9BA98B10B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8036-307A-DCC1-B51F-77AF665E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61E9-9BBB-ECEE-F1E3-3D83B40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CC987-1643-4A45-AE53-98BA953655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CD84D7-BF42-902D-02FF-F41B1FE84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1238" y="19050"/>
            <a:ext cx="6027737" cy="328613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3FC568-7CDB-2E9A-35F6-D38E7CD49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12100" y="19050"/>
            <a:ext cx="7747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611A-24F7-B648-89B4-80AA1BA404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16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DC1E5B-C88C-E58D-0268-D5F08E2A43D9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89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1F25EC-1D5F-04F8-13F7-132912A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560A1C-D299-0940-8315-981B1BF25A29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17288B-9885-77FC-806C-E5206F78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6D2430-8FE5-B3C8-956A-905DCE6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CE3ED-A160-1A4E-B9DD-4F8CE0CB71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693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B251-15D4-E319-E240-087F12EC6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733F-04E1-6FFC-3171-0B69D757A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91881-2501-014A-AFCD-06271C0DFF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03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64CEB-613B-77C3-917D-BAE7F5FF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E932A69-D2BA-B048-8F8E-C5E8C59A4520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16283-24A9-AB80-3650-1D4187E1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6C75-6638-3874-5EFA-E38FE24A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EBF20-8C4F-BA4F-A8DE-63528F4E35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255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EB802-7DDA-D4C1-2818-51681B72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D4BC87C-64C2-B447-B199-4A437DD1CDEB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5912F-E595-6C5E-DE28-939BA3B6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01AB7-8D1F-B9EF-4B2E-9A056F4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718F-B1D6-4C46-94F1-A2F27ECC1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573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4CCC3-F71B-5597-B1A0-C1D35F8D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85B4A78-62B4-D049-9F1B-519A14D25E10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92F3C-CF69-3DF0-74F8-BC369173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CD35-EADE-8474-9CC1-EEA993D4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C3D57-E6F9-004E-A8F4-1EC275B969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95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21B2E8-9D9B-A866-5406-A81764B8A650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CFCB56D-CF10-79B8-56DD-C8399AE2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DBD8348-C913-CD46-99EA-7C29D0A58041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7FC9546-5321-8A72-F7ED-159F68CC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844B5D3-ACD1-22FB-8ED2-154313A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8FA56-C275-0346-83D0-6ED37DCA78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89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B61BD-FA22-F0EF-7DB3-DB0CD7FC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0BC9594-A105-E444-AEB7-9764387E3603}" type="datetime1">
              <a:rPr lang="en-GB"/>
              <a:pPr>
                <a:defRPr/>
              </a:pPr>
              <a:t>05/05/2022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0FCD-BA76-2768-6F87-D08C866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D03E3-F95E-48C0-E3FC-EC6057B3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9C3D3-354E-EF46-95EA-5F32A10448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135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EB14E3-4E89-C6A7-3D04-1BA92EDCEE38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BEAF-67B9-D484-8E2D-FC6D5D47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59E8C8D-E8C1-1EAD-4230-4EF4A27201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67CCC-5F09-B1A4-203B-751AEAD1B5A1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778E-19FC-16F8-F136-B5548797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4550" y="19050"/>
            <a:ext cx="6194425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AEDA-1DA1-FADC-0CEC-3D2FAC11B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8975" y="19050"/>
            <a:ext cx="377825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93A4A3-6469-CE4D-8C8F-A1E7EF2D69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0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dt="0"/>
  <p:txStyles>
    <p:titleStyle>
      <a:lvl1pPr algn="l" defTabSz="684213" rtl="0" eaLnBrk="0" fontAlgn="base" hangingPunct="0">
        <a:spcBef>
          <a:spcPct val="0"/>
        </a:spcBef>
        <a:spcAft>
          <a:spcPct val="0"/>
        </a:spcAft>
        <a:defRPr sz="4000" kern="1200" spc="-75">
          <a:solidFill>
            <a:schemeClr val="tx2"/>
          </a:solidFill>
          <a:latin typeface="+mj-lt"/>
          <a:ea typeface="+mj-ea"/>
          <a:cs typeface="+mj-cs"/>
        </a:defRPr>
      </a:lvl1pPr>
      <a:lvl2pPr algn="l" defTabSz="6842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defTabSz="6842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defTabSz="6842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defTabSz="684213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defTabSz="6842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defTabSz="6842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defTabSz="6842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defTabSz="684213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36525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7688" indent="-136525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54063" indent="-136525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0588" indent="-101600" algn="l" defTabSz="6842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31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2987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44" indent="-137157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00F440-6FFF-1524-9967-34FB00F4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US" sz="1800" dirty="0"/>
              <a:t>Dynamics &amp; Control 3</a:t>
            </a:r>
            <a:br>
              <a:rPr lang="en-US" sz="1800" dirty="0"/>
            </a:br>
            <a:r>
              <a:rPr lang="en-US" dirty="0"/>
              <a:t>CONTROL</a:t>
            </a:r>
            <a:endParaRPr lang="en-GB" dirty="0"/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AECA7A2C-4915-E8D3-7100-512A30391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567613" cy="3208338"/>
          </a:xfrm>
        </p:spPr>
        <p:txBody>
          <a:bodyPr rtlCol="0">
            <a:normAutofit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Stability in Frequency Domain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sz="1600" dirty="0"/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US" sz="1600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US" sz="1600" dirty="0"/>
              <a:t>Dr. Olaoluwa Popoola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US" sz="1600" dirty="0"/>
              <a:t>Email: </a:t>
            </a:r>
            <a:r>
              <a:rPr lang="en-US" sz="1600" u="sng" dirty="0" err="1">
                <a:solidFill>
                  <a:srgbClr val="0070C0"/>
                </a:solidFill>
              </a:rPr>
              <a:t>Olaoluwa.Popoola@glasgow.ac.uk</a:t>
            </a:r>
            <a:endParaRPr lang="en-US" sz="1600" u="sng" dirty="0">
              <a:solidFill>
                <a:srgbClr val="0070C0"/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US" sz="1600" dirty="0"/>
              <a:t>Adapted from notes by Dr. Henrik Gollee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F874-1FEF-D6B8-447D-DF3C53F7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455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786-4C0D-F757-90B5-64F1D92AC2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920935"/>
            <a:ext cx="8229600" cy="5556065"/>
          </a:xfrm>
          <a:blipFill>
            <a:blip r:embed="rId2"/>
            <a:stretch>
              <a:fillRect l="-123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9E934-96BE-2579-1FA4-FFA96138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9725224C-D75A-CDB1-4A8D-9CC4F71FCF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1FD2FC-62FB-734C-81AE-C38B8BB499A7}" type="slidenum">
              <a:rPr lang="en-GB" altLang="en-US" smtClean="0">
                <a:solidFill>
                  <a:srgbClr val="FFFFFF"/>
                </a:solidFill>
              </a:rPr>
              <a:pPr/>
              <a:t>10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24D462-60AC-E72A-D49D-C6AF851BD8D1}"/>
                  </a:ext>
                </a:extLst>
              </p14:cNvPr>
              <p14:cNvContentPartPr/>
              <p14:nvPr/>
            </p14:nvContentPartPr>
            <p14:xfrm>
              <a:off x="591840" y="578160"/>
              <a:ext cx="8440560" cy="531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24D462-60AC-E72A-D49D-C6AF851BD8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480" y="568800"/>
                <a:ext cx="8459280" cy="532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9B1A-F701-7904-9BDC-40D5F273E4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>
            <a:blip r:embed="rId2"/>
            <a:stretch>
              <a:fillRect t="-13924" b="-1392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39FEC-1E88-95C4-B99A-9BDEA3B58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917969FA-E356-A467-23C8-A9F35997E7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E44196-A107-3F45-97FB-7BC1004ABCF1}" type="slidenum">
              <a:rPr lang="en-GB" altLang="en-US" smtClean="0">
                <a:solidFill>
                  <a:srgbClr val="FFFFFF"/>
                </a:solidFill>
              </a:rPr>
              <a:pPr/>
              <a:t>11</a:t>
            </a:fld>
            <a:endParaRPr lang="en-GB" altLang="en-US">
              <a:solidFill>
                <a:srgbClr val="FF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8CB5298-2761-5439-5D39-770EE6F4BD4D}"/>
              </a:ext>
            </a:extLst>
          </p:cNvPr>
          <p:cNvGraphicFramePr>
            <a:graphicFrameLocks noGrp="1"/>
          </p:cNvGraphicFramePr>
          <p:nvPr/>
        </p:nvGraphicFramePr>
        <p:xfrm>
          <a:off x="365050" y="1709737"/>
          <a:ext cx="8321748" cy="499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0972">
                <a:tc>
                  <a:txBody>
                    <a:bodyPr/>
                    <a:lstStyle/>
                    <a:p>
                      <a:r>
                        <a:rPr lang="en-US" sz="20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Corner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Asymptotic log-Magnitude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 angle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610" t="-102667" r="-301829" b="-33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Slope -20dB/dec, passes 20log4 =12dB at w=1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Constand -90deg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610" t="-202667" r="-301829" b="-23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10" t="-202667" r="-201829" b="-23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610" t="-202667" r="-101829" b="-23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0610" t="-202667" r="-1829" b="-230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610" t="-298684" r="-301829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10" t="-298684" r="-201829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610" t="-298684" r="-101829" b="-12763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0610" t="-298684" r="-1829" b="-127632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7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610" t="-322340" r="-301829" b="-319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10" t="-322340" r="-201829" b="-319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610" t="-322340" r="-101829" b="-319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0610" t="-322340" r="-1829" b="-319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364DC5-75A4-D7FA-8E36-940117C3939A}"/>
                  </a:ext>
                </a:extLst>
              </p14:cNvPr>
              <p14:cNvContentPartPr/>
              <p14:nvPr/>
            </p14:nvContentPartPr>
            <p14:xfrm>
              <a:off x="3044880" y="453600"/>
              <a:ext cx="4685040" cy="253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364DC5-75A4-D7FA-8E36-940117C393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5520" y="444240"/>
                <a:ext cx="4703760" cy="254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FC4-1AEE-58B1-EE06-66600664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B89A4FA3-E6CE-4CA0-68D9-7F4BA489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6F6E5-F930-82C8-3418-0055B47A6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68E1A1DD-7167-EDE1-7B62-5EA38E12F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9390C-2E2B-C34D-95D4-79F81778C4C1}" type="slidenum">
              <a:rPr lang="en-GB" altLang="en-US" smtClean="0">
                <a:solidFill>
                  <a:srgbClr val="FFFFFF"/>
                </a:solidFill>
              </a:rPr>
              <a:pPr/>
              <a:t>12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9BCA88-B9D6-5948-6189-6984E0D33D42}"/>
                  </a:ext>
                </a:extLst>
              </p14:cNvPr>
              <p14:cNvContentPartPr/>
              <p14:nvPr/>
            </p14:nvContentPartPr>
            <p14:xfrm>
              <a:off x="653760" y="447480"/>
              <a:ext cx="6663240" cy="618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9BCA88-B9D6-5948-6189-6984E0D33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438120"/>
                <a:ext cx="6681960" cy="619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5">
            <a:extLst>
              <a:ext uri="{FF2B5EF4-FFF2-40B4-BE49-F238E27FC236}">
                <a16:creationId xmlns:a16="http://schemas.microsoft.com/office/drawing/2014/main" id="{3364E9BE-4C50-DAD4-E671-6BCC05FED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25800"/>
            <a:ext cx="84582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36E79-7183-583E-3E25-1F063589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200" dirty="0"/>
              <a:t>Frequency response of a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7507-6ACA-BC3C-DA4B-54C6FBCA4E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111" t="-87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A859461E-5BD0-6261-E697-3D0602A2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D4F6D291-D239-EE14-42A6-3207AA32D4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D9CB5-87B8-5C47-B9C9-8D776D49AD60}" type="slidenum">
              <a:rPr lang="en-GB" altLang="en-US" smtClean="0">
                <a:solidFill>
                  <a:srgbClr val="FFFFFF"/>
                </a:solidFill>
              </a:rPr>
              <a:pPr/>
              <a:t>13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CE2E85-55A2-8643-E596-FA45D41C0EEF}"/>
                  </a:ext>
                </a:extLst>
              </p14:cNvPr>
              <p14:cNvContentPartPr/>
              <p14:nvPr/>
            </p14:nvContentPartPr>
            <p14:xfrm>
              <a:off x="4754880" y="3521160"/>
              <a:ext cx="3197160" cy="83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CE2E85-55A2-8643-E596-FA45D41C0E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520" y="3511800"/>
                <a:ext cx="3215880" cy="85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7276-670C-097C-AE6E-51BAA239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>
            <a:normAutofit fontScale="9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Performance Criteria in the Frequency Domain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7387-44D2-6929-E2EC-4644BF5D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 rtlCol="0">
            <a:normAutofit fontScale="85000" lnSpcReduction="2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Some criteria for deciding upon a satisfactory closed-loop system are: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1. The closed loop is stable — the </a:t>
            </a:r>
            <a:r>
              <a:rPr lang="en-GB" dirty="0" err="1"/>
              <a:t>Nyquist</a:t>
            </a:r>
            <a:r>
              <a:rPr lang="en-GB" dirty="0"/>
              <a:t> locus must pass to the right of the −1+j0 critical point.</a:t>
            </a:r>
          </a:p>
          <a:p>
            <a:pPr marL="457200" indent="-457200" defTabSz="685783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2. The peak value of the closed-loop frequency response must not be “too high” which would indicate a resonance — the </a:t>
            </a:r>
            <a:r>
              <a:rPr lang="en-GB" dirty="0" err="1"/>
              <a:t>Nyquist</a:t>
            </a:r>
            <a:r>
              <a:rPr lang="en-GB" dirty="0"/>
              <a:t> locus must not pass near the −1 + j0 critical point (e.g., phase margin ≈ 45 − 60</a:t>
            </a:r>
            <a:r>
              <a:rPr lang="en-GB" baseline="30000" dirty="0"/>
              <a:t>o</a:t>
            </a:r>
            <a:r>
              <a:rPr lang="en-GB" dirty="0"/>
              <a:t>).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3. The bandwidth of the closed-loop must be satisfactory as this determines the speed of response and the frequency range within which disturbances are rejected. 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4. The “steady-state error” to a “prototype” (step, ramp, </a:t>
            </a:r>
            <a:r>
              <a:rPr lang="en-GB" dirty="0" err="1"/>
              <a:t>etc</a:t>
            </a:r>
            <a:r>
              <a:rPr lang="en-GB" dirty="0"/>
              <a:t>) signal must be within some specified limit.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5. The design should be “robust” against modelling errors or reasonable changes in system dynamics — the gain margin should be satisfactory.</a:t>
            </a:r>
          </a:p>
        </p:txBody>
      </p:sp>
      <p:sp>
        <p:nvSpPr>
          <p:cNvPr id="25603" name="Footer Placeholder 3">
            <a:extLst>
              <a:ext uri="{FF2B5EF4-FFF2-40B4-BE49-F238E27FC236}">
                <a16:creationId xmlns:a16="http://schemas.microsoft.com/office/drawing/2014/main" id="{8C91AD1F-AE2D-876C-71A5-3BCF443BA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6095B7E9-AA62-AFDB-0E3B-4FCE6384E8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69F89C-48F9-0B4C-8E8B-733DABD6EA10}" type="slidenum">
              <a:rPr lang="en-GB" altLang="en-US" smtClean="0">
                <a:solidFill>
                  <a:srgbClr val="FFFFFF"/>
                </a:solidFill>
              </a:rPr>
              <a:pPr/>
              <a:t>14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AAA12A-ABE1-582D-DE82-87EBF3666C60}"/>
                  </a:ext>
                </a:extLst>
              </p14:cNvPr>
              <p14:cNvContentPartPr/>
              <p14:nvPr/>
            </p14:nvContentPartPr>
            <p14:xfrm>
              <a:off x="5259600" y="1378800"/>
              <a:ext cx="3547800" cy="30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AAA12A-ABE1-582D-DE82-87EBF3666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0240" y="1369440"/>
                <a:ext cx="3566520" cy="305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CF41-52FF-D19E-6C6D-D7E9F1D2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The </a:t>
            </a:r>
            <a:r>
              <a:rPr lang="en-GB" sz="3600" dirty="0" err="1"/>
              <a:t>Nyquist</a:t>
            </a:r>
            <a:r>
              <a:rPr lang="en-GB" sz="3600" dirty="0"/>
              <a:t> Stability Criterion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C688-77CD-FDF7-4CC4-4690A929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 rtlCol="0">
            <a:normAutofit fontScale="92500" lnSpcReduction="2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This is a key theorem in Control Theory which relates the stability of a closed-loop system to that of its open-loop frequency response (polar locus) that can be theoretically or experimentally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determined.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The definition of the </a:t>
            </a:r>
            <a:r>
              <a:rPr lang="en-GB" dirty="0" err="1"/>
              <a:t>Nyquist</a:t>
            </a:r>
            <a:r>
              <a:rPr lang="en-GB" dirty="0"/>
              <a:t> Stability Criterion is: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b="1" dirty="0"/>
              <a:t>A closed-loop system is stable if and only if the number of clockwise encirclements of the critical (−1) point by the polar locus, as </a:t>
            </a:r>
            <a:r>
              <a:rPr lang="el-GR" b="1" dirty="0"/>
              <a:t>ω</a:t>
            </a:r>
            <a:r>
              <a:rPr lang="en-GB" b="1" dirty="0"/>
              <a:t> goes from −∞ to ∞, is equal to the number of right-half-plane open-loop zeros.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Within the scope of this course, systems have no right-half-plane open-loop zeros, therefore the </a:t>
            </a:r>
            <a:r>
              <a:rPr lang="en-GB" dirty="0" err="1"/>
              <a:t>Nyquist</a:t>
            </a:r>
            <a:r>
              <a:rPr lang="en-GB" dirty="0"/>
              <a:t> Stability Criterion reduces to: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b="1" dirty="0">
                <a:solidFill>
                  <a:srgbClr val="FF0000"/>
                </a:solidFill>
              </a:rPr>
              <a:t>A closed-loop system is stable if and only if the polar locus, as </a:t>
            </a:r>
            <a:r>
              <a:rPr lang="el-GR" b="1">
                <a:solidFill>
                  <a:srgbClr val="FF0000"/>
                </a:solidFill>
              </a:rPr>
              <a:t>ω</a:t>
            </a:r>
            <a:r>
              <a:rPr lang="en-GB" b="1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goes from −∞ to ∞, does not encircle the critical (−1) point.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8B3E2E46-8677-4562-9EC6-8E3B1CE91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6628" name="Slide Number Placeholder 4">
            <a:extLst>
              <a:ext uri="{FF2B5EF4-FFF2-40B4-BE49-F238E27FC236}">
                <a16:creationId xmlns:a16="http://schemas.microsoft.com/office/drawing/2014/main" id="{4F5D3B9C-FBD3-8ECA-6ADE-3695DD639E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9384A5-7F5F-204D-B8E4-06DDA60A7875}" type="slidenum">
              <a:rPr lang="en-GB" altLang="en-US" smtClean="0">
                <a:solidFill>
                  <a:srgbClr val="FFFFFF"/>
                </a:solidFill>
              </a:rPr>
              <a:pPr/>
              <a:t>15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197EE8-A973-168C-CF53-6FDD13951EE5}"/>
                  </a:ext>
                </a:extLst>
              </p14:cNvPr>
              <p14:cNvContentPartPr/>
              <p14:nvPr/>
            </p14:nvContentPartPr>
            <p14:xfrm>
              <a:off x="7921440" y="5649120"/>
              <a:ext cx="158400" cy="25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197EE8-A973-168C-CF53-6FDD13951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2080" y="5639760"/>
                <a:ext cx="177120" cy="27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8FB7-0B93-9128-F8A0-27D2F21B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The </a:t>
            </a:r>
            <a:r>
              <a:rPr lang="en-GB" sz="3600" dirty="0" err="1"/>
              <a:t>Nyquist</a:t>
            </a:r>
            <a:r>
              <a:rPr lang="en-GB" sz="3600" dirty="0"/>
              <a:t> Stability Criterion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17E-2244-5C24-387B-595BC070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 rtlCol="0">
            <a:normAutofit lnSpcReduction="1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A proof of the </a:t>
            </a:r>
            <a:r>
              <a:rPr lang="en-GB" dirty="0" err="1"/>
              <a:t>Nyquist</a:t>
            </a:r>
            <a:r>
              <a:rPr lang="en-GB" dirty="0"/>
              <a:t> Stability Theorem is beyond the scope of this course. The important points to note are: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1. We only sketch G(j</a:t>
            </a:r>
            <a:r>
              <a:rPr lang="el-GR" dirty="0"/>
              <a:t>ω</a:t>
            </a:r>
            <a:r>
              <a:rPr lang="en-GB" dirty="0"/>
              <a:t>) for positive </a:t>
            </a:r>
            <a:r>
              <a:rPr lang="el-GR" dirty="0"/>
              <a:t>ω</a:t>
            </a: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2. Stability is determined by the behaviour of the polar locus near the critical (−1) point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3. First and second order systems are stable for all values of gain. (Infinite Gain Margin)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4. If an open-loop system has n poles and m zeros such that n − m &gt; 2 (relative order greater than two), then the closed-loop will be unstable for large enough gain</a:t>
            </a:r>
            <a:endParaRPr lang="en-GB" b="1" dirty="0"/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EDF32B59-DF06-5E7C-93DB-5F6D41A01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939DEB48-60B9-3D87-047F-6437508599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BB9FBC-E80D-164E-B530-BADD93DF1155}" type="slidenum">
              <a:rPr lang="en-GB" altLang="en-US" smtClean="0">
                <a:solidFill>
                  <a:srgbClr val="FFFFFF"/>
                </a:solidFill>
              </a:rPr>
              <a:pPr/>
              <a:t>16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7375-3011-A06B-18DA-4A0B46B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Gain and Phase Margins</a:t>
            </a:r>
            <a:endParaRPr lang="en-GB" dirty="0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B69D2AA8-4F24-D809-2BDF-F4EE08A9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/>
          <a:lstStyle/>
          <a:p>
            <a:pPr eaLnBrk="1" hangingPunct="1"/>
            <a:r>
              <a:rPr lang="en-GB" altLang="en-US"/>
              <a:t>Gain and phase margins give an indication of the relative stability of a system. They are defined as follows: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 b="1" u="sng"/>
              <a:t>The Phase Margin </a:t>
            </a:r>
            <a:r>
              <a:rPr lang="en-GB" altLang="en-US"/>
              <a:t>, </a:t>
            </a:r>
            <a:r>
              <a:rPr lang="el-GR" altLang="en-US"/>
              <a:t>Φ</a:t>
            </a:r>
            <a:r>
              <a:rPr lang="en-GB" altLang="en-US"/>
              <a:t> is equal to the extra phase lag that could be added to get closed loop instability. It is calculated by determining the phase, </a:t>
            </a:r>
            <a:r>
              <a:rPr lang="el-GR" altLang="en-US"/>
              <a:t>θ</a:t>
            </a:r>
            <a:r>
              <a:rPr lang="en-GB" altLang="en-US"/>
              <a:t>, when |G(j</a:t>
            </a:r>
            <a:r>
              <a:rPr lang="el-GR" altLang="en-US"/>
              <a:t>ω</a:t>
            </a:r>
            <a:r>
              <a:rPr lang="en-GB" altLang="en-US"/>
              <a:t>)| = 1 and adding</a:t>
            </a:r>
          </a:p>
          <a:p>
            <a:pPr eaLnBrk="1" hangingPunct="1"/>
            <a:r>
              <a:rPr lang="en-GB" altLang="en-US"/>
              <a:t>this phase to 180</a:t>
            </a:r>
            <a:r>
              <a:rPr lang="en-GB" altLang="en-US" baseline="30000"/>
              <a:t>o</a:t>
            </a:r>
            <a:r>
              <a:rPr lang="en-GB" altLang="en-US"/>
              <a:t>.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				Phase Margin = </a:t>
            </a:r>
            <a:r>
              <a:rPr lang="el-GR" altLang="en-US"/>
              <a:t>Φ</a:t>
            </a:r>
            <a:r>
              <a:rPr lang="en-GB" altLang="en-US"/>
              <a:t> = 180 + </a:t>
            </a:r>
            <a:r>
              <a:rPr lang="el-GR" altLang="en-US"/>
              <a:t>θ</a:t>
            </a:r>
            <a:r>
              <a:rPr lang="en-GB" altLang="en-US"/>
              <a:t> </a:t>
            </a:r>
            <a:endParaRPr lang="en-GB" altLang="en-US" b="1"/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41F81FF3-7A59-F037-BE57-429A32149F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5803C9E6-F205-34D0-8174-22153E0B50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F89C1-86FE-384A-ABFF-CCA67EC67812}" type="slidenum">
              <a:rPr lang="en-GB" altLang="en-US" smtClean="0">
                <a:solidFill>
                  <a:srgbClr val="FFFFFF"/>
                </a:solidFill>
              </a:rPr>
              <a:pPr/>
              <a:t>17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8E74B-60A4-F53F-332B-4E78777D44AE}"/>
              </a:ext>
            </a:extLst>
          </p:cNvPr>
          <p:cNvSpPr/>
          <p:nvPr/>
        </p:nvSpPr>
        <p:spPr>
          <a:xfrm>
            <a:off x="2682875" y="4330700"/>
            <a:ext cx="4260850" cy="84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324210-8092-76B8-AE67-403DFAF9822D}"/>
                  </a:ext>
                </a:extLst>
              </p14:cNvPr>
              <p14:cNvContentPartPr/>
              <p14:nvPr/>
            </p14:nvContentPartPr>
            <p14:xfrm>
              <a:off x="7119000" y="3860280"/>
              <a:ext cx="1775520" cy="225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324210-8092-76B8-AE67-403DFAF98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40" y="3850920"/>
                <a:ext cx="1794240" cy="227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C2BB-90C2-F8A5-B854-9045CEF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Gain and Phase Margins</a:t>
            </a:r>
            <a:endParaRPr lang="en-GB" dirty="0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A76A51EB-3D13-F02E-C90D-23006251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/>
          <a:lstStyle/>
          <a:p>
            <a:pPr eaLnBrk="1" hangingPunct="1"/>
            <a:r>
              <a:rPr lang="en-GB" altLang="en-US"/>
              <a:t>Gain and phase margins give an indication of the relative stability of a system. They are defined as follows: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 b="1" u="sng"/>
              <a:t>The Gain Margin </a:t>
            </a:r>
            <a:r>
              <a:rPr lang="en-GB" altLang="en-US"/>
              <a:t>, is defined as that factor by which you would have to increase the gain to get instability. It is calculated by determining the magnitude, </a:t>
            </a:r>
            <a:r>
              <a:rPr lang="el-GR" altLang="en-US"/>
              <a:t>λ</a:t>
            </a:r>
            <a:r>
              <a:rPr lang="en-GB" altLang="en-US"/>
              <a:t>, when arg{G(j</a:t>
            </a:r>
            <a:r>
              <a:rPr lang="el-GR" altLang="en-US"/>
              <a:t>ω</a:t>
            </a:r>
            <a:r>
              <a:rPr lang="en-GB" altLang="en-US"/>
              <a:t>)} = −180</a:t>
            </a:r>
            <a:r>
              <a:rPr lang="en-GB" altLang="en-US" baseline="30000"/>
              <a:t>o</a:t>
            </a:r>
            <a:r>
              <a:rPr lang="en-GB" altLang="en-US"/>
              <a:t>,</a:t>
            </a:r>
          </a:p>
          <a:p>
            <a:pPr eaLnBrk="1" hangingPunct="1"/>
            <a:r>
              <a:rPr lang="en-GB" altLang="en-US"/>
              <a:t>and the gain margin is defined as:.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				Gain Margin = 1/</a:t>
            </a:r>
            <a:r>
              <a:rPr lang="el-GR" altLang="en-US"/>
              <a:t>λ</a:t>
            </a:r>
            <a:r>
              <a:rPr lang="en-GB" altLang="en-US"/>
              <a:t> </a:t>
            </a:r>
            <a:endParaRPr lang="en-GB" altLang="en-US" b="1"/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750DBD15-D58E-3072-12E1-8849138D1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4B85931D-9640-F6F5-17E2-4AF0CCAE0F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8AE8BA-0525-0D48-B112-36F59B64FC3E}" type="slidenum">
              <a:rPr lang="en-GB" altLang="en-US" smtClean="0">
                <a:solidFill>
                  <a:srgbClr val="FFFFFF"/>
                </a:solidFill>
              </a:rPr>
              <a:pPr/>
              <a:t>18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82A99-BF1F-9A2A-246D-FA9C1217AFA5}"/>
              </a:ext>
            </a:extLst>
          </p:cNvPr>
          <p:cNvSpPr/>
          <p:nvPr/>
        </p:nvSpPr>
        <p:spPr>
          <a:xfrm>
            <a:off x="2682875" y="4330700"/>
            <a:ext cx="2924175" cy="84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34EFA1-EEED-1D06-B182-A3601CE6E8C4}"/>
                  </a:ext>
                </a:extLst>
              </p14:cNvPr>
              <p14:cNvContentPartPr/>
              <p14:nvPr/>
            </p14:nvContentPartPr>
            <p14:xfrm>
              <a:off x="5866920" y="3632760"/>
              <a:ext cx="3229200" cy="244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34EFA1-EEED-1D06-B182-A3601CE6E8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560" y="3623400"/>
                <a:ext cx="3247920" cy="24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7">
            <a:extLst>
              <a:ext uri="{FF2B5EF4-FFF2-40B4-BE49-F238E27FC236}">
                <a16:creationId xmlns:a16="http://schemas.microsoft.com/office/drawing/2014/main" id="{20DE1560-ED95-EA30-8F84-D44B4BA81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65300"/>
            <a:ext cx="55721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5E948-374A-FAE0-5B44-CF27F1EA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Gain and Phase Margins</a:t>
            </a:r>
            <a:endParaRPr lang="en-GB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50051EC-26BC-865C-6D93-39D4A4E6B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/>
          <a:lstStyle/>
          <a:p>
            <a:pPr eaLnBrk="1" hangingPunct="1"/>
            <a:r>
              <a:rPr lang="en-GB" altLang="en-US"/>
              <a:t>Gain and phase margins give an indication of the relative stability of a system. They are defined as follows: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Phase Margin = </a:t>
            </a:r>
            <a:r>
              <a:rPr lang="el-GR" altLang="en-US"/>
              <a:t>Φ</a:t>
            </a:r>
            <a:r>
              <a:rPr lang="en-GB" altLang="en-US"/>
              <a:t> = 180 + </a:t>
            </a:r>
            <a:r>
              <a:rPr lang="el-GR" altLang="en-US"/>
              <a:t>θ</a:t>
            </a:r>
            <a:endParaRPr lang="en-GB" altLang="en-US"/>
          </a:p>
          <a:p>
            <a:pPr eaLnBrk="1" hangingPunct="1"/>
            <a:r>
              <a:rPr lang="en-GB" altLang="en-US"/>
              <a:t> </a:t>
            </a:r>
          </a:p>
          <a:p>
            <a:pPr eaLnBrk="1" hangingPunct="1"/>
            <a:r>
              <a:rPr lang="en-GB" altLang="en-US"/>
              <a:t>Gain Margin = 1/</a:t>
            </a:r>
            <a:r>
              <a:rPr lang="el-GR" altLang="en-US"/>
              <a:t>λ</a:t>
            </a:r>
            <a:r>
              <a:rPr lang="en-GB" altLang="en-US"/>
              <a:t> </a:t>
            </a:r>
            <a:endParaRPr lang="en-GB" altLang="en-US" b="1"/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AF67EFBF-DFA5-6B41-D6EC-9FBFF7D87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4071CF8C-95C6-8B7F-A31A-98E8F90E24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9543A-FFEB-8241-828C-377CB9D8E532}" type="slidenum">
              <a:rPr lang="en-GB" altLang="en-US" smtClean="0">
                <a:solidFill>
                  <a:srgbClr val="FFFFFF"/>
                </a:solidFill>
              </a:rPr>
              <a:pPr/>
              <a:t>19</a:t>
            </a:fld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2B328-7C52-5AA7-67F6-84E5A222C618}"/>
              </a:ext>
            </a:extLst>
          </p:cNvPr>
          <p:cNvSpPr/>
          <p:nvPr/>
        </p:nvSpPr>
        <p:spPr>
          <a:xfrm>
            <a:off x="85725" y="4019550"/>
            <a:ext cx="4054475" cy="84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EC10C-2B3D-C77E-3B58-87F8077BDBCB}"/>
              </a:ext>
            </a:extLst>
          </p:cNvPr>
          <p:cNvSpPr/>
          <p:nvPr/>
        </p:nvSpPr>
        <p:spPr>
          <a:xfrm>
            <a:off x="85725" y="4865688"/>
            <a:ext cx="4054475" cy="84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85CE-CE0B-DE40-C162-87AF74A790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9375" y="990600"/>
            <a:ext cx="8229600" cy="48768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7980F-226A-126E-7648-0FB48DC4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990600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Review of Bode Plots</a:t>
            </a: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2CE24AC5-64AE-E562-B319-31D54958C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BD89DAF3-6FE4-721F-0C92-60BDB44860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5CDF2F-5924-4F49-9330-479A24CA8B7B}" type="slidenum">
              <a:rPr lang="en-GB" altLang="en-US" smtClean="0">
                <a:solidFill>
                  <a:srgbClr val="FFFFFF"/>
                </a:solidFill>
              </a:rPr>
              <a:pPr/>
              <a:t>2</a:t>
            </a:fld>
            <a:endParaRPr lang="en-GB" altLang="en-US">
              <a:solidFill>
                <a:srgbClr val="FFFFFF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2AB999-2110-547C-27A8-156B85E2856F}"/>
              </a:ext>
            </a:extLst>
          </p:cNvPr>
          <p:cNvGraphicFramePr>
            <a:graphicFrameLocks noGrp="1"/>
          </p:cNvGraphicFramePr>
          <p:nvPr/>
        </p:nvGraphicFramePr>
        <p:xfrm>
          <a:off x="747824" y="2309744"/>
          <a:ext cx="7938976" cy="45037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r>
                        <a:rPr lang="en-US" sz="20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r>
                        <a:rPr lang="en-US" sz="2000" dirty="0"/>
                        <a:t>a.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 l="-100641" t="-102128" r="-202564" b="-5638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99363" t="-102128" r="-101274" b="-56383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1282" t="-102128" r="-1923" b="-56383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r>
                        <a:rPr lang="en-US" sz="2000" dirty="0"/>
                        <a:t>b. 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41" t="-182692" r="-202564" b="-4096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99363" t="-182692" r="-101274" b="-4096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1282" t="-182692" r="-1923" b="-40961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dirty="0"/>
                        <a:t>c. First Order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41" t="-262500" r="-202564" b="-280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99363" t="-262500" r="-101274" b="-28035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1282" t="-262500" r="-1923" b="-28035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118">
                <a:tc>
                  <a:txBody>
                    <a:bodyPr/>
                    <a:lstStyle/>
                    <a:p>
                      <a:r>
                        <a:rPr lang="en-US" sz="2000" dirty="0"/>
                        <a:t>d. First Order 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41" t="-274324" r="-202564" b="-1121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99363" t="-274324" r="-101274" b="-11216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301282" t="-274324" r="-1923" b="-112162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0890">
                <a:tc>
                  <a:txBody>
                    <a:bodyPr/>
                    <a:lstStyle/>
                    <a:p>
                      <a:r>
                        <a:rPr lang="en-US" sz="2000" dirty="0"/>
                        <a:t>e. Second Order 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641" t="-341975" r="-202564" b="-24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99363" t="-341975" r="-101274" b="-246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 l="-301282" t="-341975" r="-1923" b="-246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FD402E-2392-F803-42BF-F243AC1DEE64}"/>
                  </a:ext>
                </a:extLst>
              </p14:cNvPr>
              <p14:cNvContentPartPr/>
              <p14:nvPr/>
            </p14:nvContentPartPr>
            <p14:xfrm>
              <a:off x="1361880" y="920880"/>
              <a:ext cx="7562880" cy="568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FD402E-2392-F803-42BF-F243AC1DEE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2520" y="911520"/>
                <a:ext cx="7581600" cy="570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0F30-D07D-C5D6-4292-F0ADFF1C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Methods to determine the point of instability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EB48-48E7-9275-85F8-4AC0404D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600200"/>
            <a:ext cx="8997950" cy="5180013"/>
          </a:xfrm>
        </p:spPr>
        <p:txBody>
          <a:bodyPr rtlCol="0">
            <a:normAutofit fontScale="92500" lnSpcReduction="1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3 methods for finding the location of the crossing point into the right half plane (i.e., the point of instability).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1. Use </a:t>
            </a:r>
            <a:r>
              <a:rPr lang="en-GB" dirty="0" err="1"/>
              <a:t>Routh</a:t>
            </a:r>
            <a:r>
              <a:rPr lang="en-GB" dirty="0"/>
              <a:t>-Hurwitz to determine the value of gain, K, for which the system becomes unstable, and then use the magnitude condition to determine the position.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2. Use the Angle Criterion of the root-locus directly and determine the crossing point. Then use the magnitude condition to determine the value of gain, K, for which the system becomes unstable.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3. By substituting s = j</a:t>
            </a:r>
            <a:r>
              <a:rPr lang="el-GR" dirty="0"/>
              <a:t>ω</a:t>
            </a:r>
            <a:r>
              <a:rPr lang="en-GB" dirty="0"/>
              <a:t> in the transfer function and then using the </a:t>
            </a:r>
            <a:r>
              <a:rPr lang="en-GB" dirty="0" err="1"/>
              <a:t>Nyquist</a:t>
            </a:r>
            <a:r>
              <a:rPr lang="en-GB" dirty="0"/>
              <a:t> Stability criterion to determine the frequency at which instability occurs. This frequency is then the value of </a:t>
            </a:r>
            <a:r>
              <a:rPr lang="el-GR" dirty="0"/>
              <a:t>ω</a:t>
            </a:r>
            <a:r>
              <a:rPr lang="en-GB" dirty="0"/>
              <a:t>.</a:t>
            </a: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A8DF0B2F-5120-2619-6F99-EFF9EF550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BC6F17E9-44AA-605C-7423-A6B6F01346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7C50F8-E661-6840-9506-3A4C9CB7E549}" type="slidenum">
              <a:rPr lang="en-GB" altLang="en-US" smtClean="0">
                <a:solidFill>
                  <a:srgbClr val="FFFFFF"/>
                </a:solidFill>
              </a:rPr>
              <a:pPr/>
              <a:t>20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5826D8-894D-5C51-72C4-C45AB455B3E0}"/>
                  </a:ext>
                </a:extLst>
              </p14:cNvPr>
              <p14:cNvContentPartPr/>
              <p14:nvPr/>
            </p14:nvContentPartPr>
            <p14:xfrm>
              <a:off x="5033160" y="704520"/>
              <a:ext cx="4110840" cy="581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5826D8-894D-5C51-72C4-C45AB455B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3800" y="695160"/>
                <a:ext cx="4129560" cy="58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E0AF-DD15-C258-8679-E249899234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/>
            <a:stretch>
              <a:fillRect l="-2222" b="-185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DBDF-DF6D-F85C-5B67-7597E2E94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667" r="-1926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2771" name="Footer Placeholder 3">
            <a:extLst>
              <a:ext uri="{FF2B5EF4-FFF2-40B4-BE49-F238E27FC236}">
                <a16:creationId xmlns:a16="http://schemas.microsoft.com/office/drawing/2014/main" id="{7B646080-2690-800E-E2E2-96C542A6EC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030375B6-0DAF-2D8A-E9F9-70420ACAFC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D9A9-21FD-A449-BEA4-A1C8DD9BF69D}" type="slidenum">
              <a:rPr lang="en-GB" altLang="en-US" smtClean="0">
                <a:solidFill>
                  <a:srgbClr val="FFFFFF"/>
                </a:solidFill>
              </a:rPr>
              <a:pPr/>
              <a:t>21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BB9-CBAC-9B45-5919-EFFE97C432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0">
            <a:blip r:embed="rId2"/>
            <a:stretch>
              <a:fillRect l="-2222" b="-1852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33B3-F28A-A5DE-312C-7E4F8D643A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2143" y="1600200"/>
            <a:ext cx="9031857" cy="4876800"/>
          </a:xfrm>
          <a:blipFill rotWithShape="0">
            <a:blip r:embed="rId3"/>
            <a:stretch>
              <a:fillRect l="-1012" t="-875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3795" name="Footer Placeholder 3">
            <a:extLst>
              <a:ext uri="{FF2B5EF4-FFF2-40B4-BE49-F238E27FC236}">
                <a16:creationId xmlns:a16="http://schemas.microsoft.com/office/drawing/2014/main" id="{0D98EC35-ED81-95D8-E47E-D10DF9B83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2E847382-F652-7082-32A1-88EAB7B104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29117-F2AD-694A-ADBB-84B05FEC02EF}" type="slidenum">
              <a:rPr lang="en-GB" altLang="en-US" smtClean="0">
                <a:solidFill>
                  <a:srgbClr val="FFFFFF"/>
                </a:solidFill>
              </a:rPr>
              <a:pPr/>
              <a:t>22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>
            <a:extLst>
              <a:ext uri="{FF2B5EF4-FFF2-40B4-BE49-F238E27FC236}">
                <a16:creationId xmlns:a16="http://schemas.microsoft.com/office/drawing/2014/main" id="{B92DD73A-88E9-5791-9DC0-FBC5CAE63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914775"/>
            <a:ext cx="34194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F467A-1BF5-B930-9DEA-00AF8844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The angle criterion of root locus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BBD-2FFD-CB2D-B7D9-346A051D5E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7638" y="1600199"/>
            <a:ext cx="8988724" cy="5188789"/>
          </a:xfrm>
          <a:blipFill rotWithShape="0">
            <a:blip r:embed="rId3"/>
            <a:stretch>
              <a:fillRect l="-1085" t="-70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5069E064-857E-07E3-10F2-DDCA83471C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4821" name="Slide Number Placeholder 4">
            <a:extLst>
              <a:ext uri="{FF2B5EF4-FFF2-40B4-BE49-F238E27FC236}">
                <a16:creationId xmlns:a16="http://schemas.microsoft.com/office/drawing/2014/main" id="{708E54A5-4870-2540-FA93-3DC84418CD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B40EB4-4E7A-7F41-BCDC-B7C50F8BA645}" type="slidenum">
              <a:rPr lang="en-GB" altLang="en-US" smtClean="0">
                <a:solidFill>
                  <a:srgbClr val="FFFFFF"/>
                </a:solidFill>
              </a:rPr>
              <a:pPr/>
              <a:t>23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34822" name="Picture 5">
            <a:extLst>
              <a:ext uri="{FF2B5EF4-FFF2-40B4-BE49-F238E27FC236}">
                <a16:creationId xmlns:a16="http://schemas.microsoft.com/office/drawing/2014/main" id="{3AEAD8FB-E8DF-5018-F614-8B21F6B14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0075"/>
            <a:ext cx="3905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1679-F265-F728-1470-0268C534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The angle criterion of root locus	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C945CC9-B0A0-6A9E-80C4-6BD8972A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8" y="1600200"/>
            <a:ext cx="8988425" cy="5189538"/>
          </a:xfrm>
        </p:spPr>
        <p:txBody>
          <a:bodyPr/>
          <a:lstStyle/>
          <a:p>
            <a:pPr eaLnBrk="1" hangingPunct="1"/>
            <a:r>
              <a:rPr lang="en-GB" altLang="en-US"/>
              <a:t>The angle criterion states that for point on the locus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42C7E5DA-2F15-8829-CB14-252532BF5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FD929702-CA13-8A28-F54C-2051E1ABC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7F08EA-621F-6F49-86F8-188679550F7B}" type="slidenum">
              <a:rPr lang="en-GB" altLang="en-US" smtClean="0">
                <a:solidFill>
                  <a:srgbClr val="FFFFFF"/>
                </a:solidFill>
              </a:rPr>
              <a:pPr/>
              <a:t>24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35845" name="Picture 7">
            <a:extLst>
              <a:ext uri="{FF2B5EF4-FFF2-40B4-BE49-F238E27FC236}">
                <a16:creationId xmlns:a16="http://schemas.microsoft.com/office/drawing/2014/main" id="{29508F79-BAE0-18C3-B6CE-DCBF302D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085975"/>
            <a:ext cx="6362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8">
            <a:extLst>
              <a:ext uri="{FF2B5EF4-FFF2-40B4-BE49-F238E27FC236}">
                <a16:creationId xmlns:a16="http://schemas.microsoft.com/office/drawing/2014/main" id="{59DD6780-53A7-CCCC-CFC3-D9F7AFAF3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67038"/>
            <a:ext cx="4392612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86FA-1057-BB6A-6CF9-01F4BF40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 err="1"/>
              <a:t>Nyquist</a:t>
            </a:r>
            <a:r>
              <a:rPr lang="en-GB" dirty="0"/>
              <a:t> plot of frequency response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9871952-7A51-999C-6B6E-2B4F45D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3" y="1600200"/>
            <a:ext cx="8990012" cy="4876800"/>
          </a:xfrm>
        </p:spPr>
        <p:txBody>
          <a:bodyPr/>
          <a:lstStyle/>
          <a:p>
            <a:pPr eaLnBrk="1" hangingPunct="1"/>
            <a:r>
              <a:rPr lang="en-GB" altLang="en-US"/>
              <a:t>Two techniques can be used to determine the crossing point of the negative real axis, which both give the same solution:</a:t>
            </a:r>
          </a:p>
          <a:p>
            <a:pPr eaLnBrk="1" hangingPunct="1"/>
            <a:r>
              <a:rPr lang="en-GB" altLang="en-US"/>
              <a:t>a) Find the frequency at which Imag{G(j</a:t>
            </a:r>
            <a:r>
              <a:rPr lang="el-GR" altLang="en-US"/>
              <a:t>ω</a:t>
            </a:r>
            <a:r>
              <a:rPr lang="en-GB" altLang="en-US"/>
              <a:t>)} = 0.</a:t>
            </a:r>
          </a:p>
          <a:p>
            <a:pPr eaLnBrk="1" hangingPunct="1"/>
            <a:r>
              <a:rPr lang="en-GB" altLang="en-US"/>
              <a:t>b) Find the frequency at which the phase is arg(G(j</a:t>
            </a:r>
            <a:r>
              <a:rPr lang="el-GR" altLang="en-US"/>
              <a:t>ω</a:t>
            </a:r>
            <a:r>
              <a:rPr lang="en-GB" altLang="en-US"/>
              <a:t>)) = −180◦.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After the frequency is determined, calculate the magnitude.</a:t>
            </a:r>
          </a:p>
          <a:p>
            <a:pPr eaLnBrk="1" hangingPunct="1"/>
            <a:r>
              <a:rPr lang="en-GB" altLang="en-US"/>
              <a:t>Substituting s = j</a:t>
            </a:r>
            <a:r>
              <a:rPr lang="el-GR" altLang="en-US"/>
              <a:t>ω</a:t>
            </a:r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2991F006-05A0-D499-AAAB-9A4F875EA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D06C3D1C-CFCC-B5C5-F466-78D557CB67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4B9D96-D3D3-7346-9ADA-90B7A30CA72C}" type="slidenum">
              <a:rPr lang="en-GB" altLang="en-US" smtClean="0">
                <a:solidFill>
                  <a:srgbClr val="FFFFFF"/>
                </a:solidFill>
              </a:rPr>
              <a:pPr/>
              <a:t>25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12B13686-38BE-C5C7-C190-4E2AEB63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4883150"/>
            <a:ext cx="3629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>
            <a:extLst>
              <a:ext uri="{FF2B5EF4-FFF2-40B4-BE49-F238E27FC236}">
                <a16:creationId xmlns:a16="http://schemas.microsoft.com/office/drawing/2014/main" id="{67CE71AC-3AE9-92D6-EE74-4A12AF11F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5"/>
          <a:stretch>
            <a:fillRect/>
          </a:stretch>
        </p:blipFill>
        <p:spPr bwMode="auto">
          <a:xfrm>
            <a:off x="946150" y="6064250"/>
            <a:ext cx="7362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131-3DB2-6DC0-2A7C-C13DCD0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 err="1"/>
              <a:t>Nyquist</a:t>
            </a:r>
            <a:r>
              <a:rPr lang="en-GB" dirty="0"/>
              <a:t> plot of frequency response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DCD4D4C2-46FC-D5B9-CB41-FB3BE9F8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3" y="1600200"/>
            <a:ext cx="8990012" cy="4876800"/>
          </a:xfrm>
        </p:spPr>
        <p:txBody>
          <a:bodyPr/>
          <a:lstStyle/>
          <a:p>
            <a:pPr eaLnBrk="1" hangingPunct="1"/>
            <a:r>
              <a:rPr lang="en-GB" altLang="en-US"/>
              <a:t>a) Find the frequency at which Imag{G(j</a:t>
            </a:r>
            <a:r>
              <a:rPr lang="el-GR" altLang="en-US"/>
              <a:t>ω</a:t>
            </a:r>
            <a:r>
              <a:rPr lang="en-GB" altLang="en-US"/>
              <a:t>)} = 0.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The locus therefore crosses the imaginary axis at ±√2. The value of K can be determined as above using the magnitude condition.</a:t>
            </a:r>
          </a:p>
          <a:p>
            <a:pPr eaLnBrk="1" hangingPunct="1"/>
            <a:endParaRPr lang="en-GB" altLang="en-US"/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7104ECD3-083B-F240-A57E-3B9CD1FB9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B6BE75DB-78B8-6655-1D5D-3169483D59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1CFD41-5F77-1341-AD95-DD01D935FF96}" type="slidenum">
              <a:rPr lang="en-GB" altLang="en-US" smtClean="0">
                <a:solidFill>
                  <a:srgbClr val="FFFFFF"/>
                </a:solidFill>
              </a:rPr>
              <a:pPr/>
              <a:t>26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37893" name="Picture 7">
            <a:extLst>
              <a:ext uri="{FF2B5EF4-FFF2-40B4-BE49-F238E27FC236}">
                <a16:creationId xmlns:a16="http://schemas.microsoft.com/office/drawing/2014/main" id="{91E49289-B77F-4B49-035C-97FA7A3C7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032000"/>
            <a:ext cx="4972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>
            <a:extLst>
              <a:ext uri="{FF2B5EF4-FFF2-40B4-BE49-F238E27FC236}">
                <a16:creationId xmlns:a16="http://schemas.microsoft.com/office/drawing/2014/main" id="{E80ED969-D0AF-FB79-B5E9-EB1B72A0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022600"/>
            <a:ext cx="2733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9">
            <a:extLst>
              <a:ext uri="{FF2B5EF4-FFF2-40B4-BE49-F238E27FC236}">
                <a16:creationId xmlns:a16="http://schemas.microsoft.com/office/drawing/2014/main" id="{EA1680B2-0657-4390-E77E-61AF6D366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037013"/>
            <a:ext cx="6867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791C-8E4E-8C06-B6BA-96E7B819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 err="1"/>
              <a:t>Nyquist</a:t>
            </a:r>
            <a:r>
              <a:rPr lang="en-GB" dirty="0"/>
              <a:t> plot of frequency response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97C2F57C-1A03-91FC-07F6-CCAEB363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3" y="1592263"/>
            <a:ext cx="8990012" cy="4876800"/>
          </a:xfrm>
        </p:spPr>
        <p:txBody>
          <a:bodyPr/>
          <a:lstStyle/>
          <a:p>
            <a:pPr eaLnBrk="1" hangingPunct="1"/>
            <a:r>
              <a:rPr lang="en-GB" altLang="en-US"/>
              <a:t>b) Find the frequency at which the phase is arg(G(j</a:t>
            </a:r>
            <a:r>
              <a:rPr lang="el-GR" altLang="en-US"/>
              <a:t>ω</a:t>
            </a:r>
            <a:r>
              <a:rPr lang="en-GB" altLang="en-US"/>
              <a:t>)) = −180◦.</a:t>
            </a:r>
          </a:p>
          <a:p>
            <a:pPr eaLnBrk="1" hangingPunct="1"/>
            <a:endParaRPr lang="en-GB" altLang="en-US"/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F336B41F-682A-BFE6-C0CE-76E2932BC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F07D54BF-210C-5E1F-679A-B83BDB76C1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A5CE4C-53EB-C94A-8D0B-1D72D1361213}" type="slidenum">
              <a:rPr lang="en-GB" altLang="en-US" smtClean="0">
                <a:solidFill>
                  <a:srgbClr val="FFFFFF"/>
                </a:solidFill>
              </a:rPr>
              <a:pPr/>
              <a:t>27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39941" name="Picture 7">
            <a:extLst>
              <a:ext uri="{FF2B5EF4-FFF2-40B4-BE49-F238E27FC236}">
                <a16:creationId xmlns:a16="http://schemas.microsoft.com/office/drawing/2014/main" id="{31A0E933-AD07-55C6-6531-8BEC93B2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8" y="2314575"/>
            <a:ext cx="6650037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8">
            <a:extLst>
              <a:ext uri="{FF2B5EF4-FFF2-40B4-BE49-F238E27FC236}">
                <a16:creationId xmlns:a16="http://schemas.microsoft.com/office/drawing/2014/main" id="{43F946AF-23BA-6AC5-17DA-2B19ED8DA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222875"/>
            <a:ext cx="9029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C298-8E4D-D8C6-5CA5-C91C4C70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 err="1"/>
              <a:t>Nyquist</a:t>
            </a:r>
            <a:r>
              <a:rPr lang="en-GB" dirty="0"/>
              <a:t> plot of frequency response</a:t>
            </a:r>
          </a:p>
        </p:txBody>
      </p:sp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25E89E3E-F3A4-25C2-E924-DB229D328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5593ED3A-5CB0-2B96-13A9-1469680F64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F8A1B2-22E0-EE41-B7DF-7CC0509D08EF}" type="slidenum">
              <a:rPr lang="en-GB" altLang="en-US" smtClean="0">
                <a:solidFill>
                  <a:srgbClr val="FFFFFF"/>
                </a:solidFill>
              </a:rPr>
              <a:pPr/>
              <a:t>28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40964" name="Picture 5">
            <a:extLst>
              <a:ext uri="{FF2B5EF4-FFF2-40B4-BE49-F238E27FC236}">
                <a16:creationId xmlns:a16="http://schemas.microsoft.com/office/drawing/2014/main" id="{134EE0B1-7584-715D-8E1C-662845134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3"/>
          <a:stretch>
            <a:fillRect/>
          </a:stretch>
        </p:blipFill>
        <p:spPr bwMode="auto">
          <a:xfrm>
            <a:off x="1260475" y="1692275"/>
            <a:ext cx="70485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B5F-E687-9CB6-1BDC-4C3C42FB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/>
              <a:t>Bode </a:t>
            </a:r>
            <a:r>
              <a:rPr lang="en-GB" dirty="0"/>
              <a:t>plot of frequency response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BEF9D7AD-0DE2-B3A6-0B91-060ADCA9BB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66A6514B-D969-4311-5954-617585818B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710F69-A932-A045-A61C-6FE0DC6F3917}" type="slidenum">
              <a:rPr lang="en-GB" altLang="en-US" smtClean="0">
                <a:solidFill>
                  <a:srgbClr val="FFFFFF"/>
                </a:solidFill>
              </a:rPr>
              <a:pPr/>
              <a:t>29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FD96EFD4-9FCE-2DD0-3017-7C5BC8388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83"/>
          <a:stretch>
            <a:fillRect/>
          </a:stretch>
        </p:blipFill>
        <p:spPr bwMode="auto">
          <a:xfrm>
            <a:off x="1019175" y="1395413"/>
            <a:ext cx="7048500" cy="546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F76-E558-98C3-E019-53A22D83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455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102C-D1F9-3B47-5CF6-E29AFEE247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920935"/>
            <a:ext cx="8229600" cy="5556065"/>
          </a:xfrm>
          <a:blipFill>
            <a:blip r:embed="rId2"/>
            <a:stretch>
              <a:fillRect l="-123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AD5AE-889F-8EFF-F184-CEA816254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06C3A83D-293C-03FD-3FDB-8D96101062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1EF2D2-C031-1C44-8551-7856E953A66E}" type="slidenum">
              <a:rPr lang="en-GB" altLang="en-US" smtClean="0">
                <a:solidFill>
                  <a:srgbClr val="FFFFFF"/>
                </a:solidFill>
              </a:rPr>
              <a:pPr/>
              <a:t>3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8B6338-8532-D584-C4A7-01DDF6FE22DE}"/>
                  </a:ext>
                </a:extLst>
              </p14:cNvPr>
              <p14:cNvContentPartPr/>
              <p14:nvPr/>
            </p14:nvContentPartPr>
            <p14:xfrm>
              <a:off x="871200" y="1128960"/>
              <a:ext cx="8214480" cy="475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8B6338-8532-D584-C4A7-01DDF6FE22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840" y="1119600"/>
                <a:ext cx="8233200" cy="47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C79E-C09C-7AC4-B637-2D45CEA4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90600"/>
          </a:xfrm>
        </p:spPr>
        <p:txBody>
          <a:bodyPr>
            <a:normAutofit fontScale="9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sz="3600" dirty="0"/>
              <a:t>Performance Criteria in the Frequency Domain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480E-2D86-ABD3-5968-B3851D14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238250"/>
            <a:ext cx="8997950" cy="5619750"/>
          </a:xfrm>
        </p:spPr>
        <p:txBody>
          <a:bodyPr rtlCol="0">
            <a:normAutofit fontScale="85000" lnSpcReduction="2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Some criteria for deciding upon a satisfactory closed-loop system are: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1. The closed loop is stable — the </a:t>
            </a:r>
            <a:r>
              <a:rPr lang="en-GB" dirty="0" err="1"/>
              <a:t>Nyquist</a:t>
            </a:r>
            <a:r>
              <a:rPr lang="en-GB" dirty="0"/>
              <a:t> locus must pass to the right of the −1+j0 critical point.</a:t>
            </a:r>
          </a:p>
          <a:p>
            <a:pPr marL="457200" indent="-457200" defTabSz="685783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2. The peak value of the closed-loop frequency response must not be “too high” which would indicate a resonance — the </a:t>
            </a:r>
            <a:r>
              <a:rPr lang="en-GB" dirty="0" err="1"/>
              <a:t>Nyquist</a:t>
            </a:r>
            <a:r>
              <a:rPr lang="en-GB" dirty="0"/>
              <a:t> locus must not pass near the −1 + j0 critical point (e.g., phase margin ≈ 45 − 60</a:t>
            </a:r>
            <a:r>
              <a:rPr lang="en-GB" baseline="30000" dirty="0"/>
              <a:t>o</a:t>
            </a:r>
            <a:r>
              <a:rPr lang="en-GB" dirty="0"/>
              <a:t>).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3. The bandwidth of the closed-loop must be satisfactory as this determines the speed of response and the frequency range within which disturbances are rejected. 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4. The “steady-state error” to a “prototype” (step, ramp, </a:t>
            </a:r>
            <a:r>
              <a:rPr lang="en-GB" dirty="0" err="1"/>
              <a:t>etc</a:t>
            </a:r>
            <a:r>
              <a:rPr lang="en-GB" dirty="0"/>
              <a:t>) signal must be within some specified limit.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en-GB" dirty="0"/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en-GB" dirty="0"/>
              <a:t>5. The design should be “robust” against modelling errors or reasonable changes in system dynamics — the gain margin should be satisfactory.</a:t>
            </a:r>
          </a:p>
        </p:txBody>
      </p:sp>
      <p:sp>
        <p:nvSpPr>
          <p:cNvPr id="45059" name="Footer Placeholder 3">
            <a:extLst>
              <a:ext uri="{FF2B5EF4-FFF2-40B4-BE49-F238E27FC236}">
                <a16:creationId xmlns:a16="http://schemas.microsoft.com/office/drawing/2014/main" id="{F50F6C4E-1046-0DCD-58DB-CA77DA4FC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B8590294-0C5F-39F1-4231-2081AE49B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0DDCB7-9758-754A-AAAE-510A7AD36A39}" type="slidenum">
              <a:rPr lang="en-GB" altLang="en-US" smtClean="0">
                <a:solidFill>
                  <a:srgbClr val="FFFFFF"/>
                </a:solidFill>
              </a:rPr>
              <a:pPr/>
              <a:t>30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5D5-6575-FF5B-DD1B-811B46B51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EFDB9ACE-A320-6FAA-08D1-2CC6E0EB89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602763-94BF-B344-9AF4-1A3F5B22DF39}" type="slidenum">
              <a:rPr lang="en-GB" altLang="en-US" smtClean="0">
                <a:solidFill>
                  <a:srgbClr val="FFFFFF"/>
                </a:solidFill>
              </a:rPr>
              <a:pPr/>
              <a:t>4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59B147-1D9F-A93E-23D0-A07199E9A9BB}"/>
                  </a:ext>
                </a:extLst>
              </p14:cNvPr>
              <p14:cNvContentPartPr/>
              <p14:nvPr/>
            </p14:nvContentPartPr>
            <p14:xfrm>
              <a:off x="225720" y="1317240"/>
              <a:ext cx="8634600" cy="511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59B147-1D9F-A93E-23D0-A07199E9A9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1307880"/>
                <a:ext cx="8653320" cy="513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E3BB-1706-531C-37BE-4F6106F7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fontAlgn="auto">
              <a:spcAft>
                <a:spcPts val="0"/>
              </a:spcAft>
              <a:defRPr/>
            </a:pPr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575B-2135-1117-C38A-159B19FC8C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8574" y="1600200"/>
            <a:ext cx="8229600" cy="487680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7411" name="Footer Placeholder 3">
            <a:extLst>
              <a:ext uri="{FF2B5EF4-FFF2-40B4-BE49-F238E27FC236}">
                <a16:creationId xmlns:a16="http://schemas.microsoft.com/office/drawing/2014/main" id="{38697D96-19DD-E088-D910-567FE2E5A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E5117E9A-CE34-619F-9FCE-D881C51532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237A31-44C8-184D-A377-7524755F5958}" type="slidenum">
              <a:rPr lang="en-GB" altLang="en-US" smtClean="0">
                <a:solidFill>
                  <a:srgbClr val="FFFFFF"/>
                </a:solidFill>
              </a:rPr>
              <a:pPr/>
              <a:t>5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D4A6F52E-4107-C0C3-258A-723CDC9C4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200150"/>
            <a:ext cx="53911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>
            <a:extLst>
              <a:ext uri="{FF2B5EF4-FFF2-40B4-BE49-F238E27FC236}">
                <a16:creationId xmlns:a16="http://schemas.microsoft.com/office/drawing/2014/main" id="{A93891AC-9CC1-EEA1-06D4-D0BC2C196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6800"/>
            <a:ext cx="3848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307088-5B09-8A6A-9A86-CF700514D0E9}"/>
                  </a:ext>
                </a:extLst>
              </p14:cNvPr>
              <p14:cNvContentPartPr/>
              <p14:nvPr/>
            </p14:nvContentPartPr>
            <p14:xfrm>
              <a:off x="42480" y="675360"/>
              <a:ext cx="9086040" cy="509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307088-5B09-8A6A-9A86-CF700514D0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20" y="666000"/>
                <a:ext cx="9104760" cy="511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C95-73BD-AA24-3D0D-CAF3239D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fontAlgn="auto">
              <a:spcAft>
                <a:spcPts val="0"/>
              </a:spcAft>
              <a:defRPr/>
            </a:pPr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254C-AA74-036A-CE74-C71AE9DEDD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48574" y="1600200"/>
            <a:ext cx="8229600" cy="4876800"/>
          </a:xfr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42C5DF90-BEEB-6516-9534-1B16DE3EC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CBA6F32F-472D-F136-3F97-57A17BE39D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84F77-97BA-7C40-852C-0E541C30F80E}" type="slidenum">
              <a:rPr lang="en-GB" altLang="en-US" smtClean="0">
                <a:solidFill>
                  <a:srgbClr val="FFFFFF"/>
                </a:solidFill>
              </a:rPr>
              <a:pPr/>
              <a:t>6</a:t>
            </a:fld>
            <a:endParaRPr lang="en-GB" altLang="en-US">
              <a:solidFill>
                <a:srgbClr val="FFFFFF"/>
              </a:solidFill>
            </a:endParaRPr>
          </a:p>
        </p:txBody>
      </p:sp>
      <p:pic>
        <p:nvPicPr>
          <p:cNvPr id="19461" name="Picture 6">
            <a:extLst>
              <a:ext uri="{FF2B5EF4-FFF2-40B4-BE49-F238E27FC236}">
                <a16:creationId xmlns:a16="http://schemas.microsoft.com/office/drawing/2014/main" id="{EBE996DE-CB47-3CDC-7A80-5AC50471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200150"/>
            <a:ext cx="53911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5">
            <a:extLst>
              <a:ext uri="{FF2B5EF4-FFF2-40B4-BE49-F238E27FC236}">
                <a16:creationId xmlns:a16="http://schemas.microsoft.com/office/drawing/2014/main" id="{8B128A5D-EA8E-D1FC-C1CA-A5BF3CEF93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676650"/>
            <a:ext cx="31527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5">
            <a:extLst>
              <a:ext uri="{FF2B5EF4-FFF2-40B4-BE49-F238E27FC236}">
                <a16:creationId xmlns:a16="http://schemas.microsoft.com/office/drawing/2014/main" id="{D9D254AA-3CB9-40DC-3E4D-4E280E89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523875"/>
            <a:ext cx="53816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F9D30-7838-3D02-579C-160405B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fontAlgn="auto">
              <a:spcAft>
                <a:spcPts val="0"/>
              </a:spcAft>
              <a:defRPr/>
            </a:pPr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451-6BEE-6659-F5C2-6B6E600A0B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-25857" y="1600200"/>
            <a:ext cx="8229600" cy="4876800"/>
          </a:xfrm>
          <a:blipFill rotWithShape="0">
            <a:blip r:embed="rId3"/>
            <a:stretch>
              <a:fillRect l="-667"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D7252014-FE93-FC13-757C-DDE632DC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C302F44A-2A2F-5666-BE97-22989570F7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1FBB5-06C3-DC41-8832-16CD859ADBA9}" type="slidenum">
              <a:rPr lang="en-GB" altLang="en-US" smtClean="0">
                <a:solidFill>
                  <a:srgbClr val="FFFFFF"/>
                </a:solidFill>
              </a:rPr>
              <a:pPr/>
              <a:t>7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E242FD-C24F-7EB8-3653-49D0C87B392A}"/>
                  </a:ext>
                </a:extLst>
              </p14:cNvPr>
              <p14:cNvContentPartPr/>
              <p14:nvPr/>
            </p14:nvContentPartPr>
            <p14:xfrm>
              <a:off x="511920" y="495720"/>
              <a:ext cx="8409240" cy="579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E242FD-C24F-7EB8-3653-49D0C87B3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560" y="486360"/>
                <a:ext cx="8427960" cy="581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0A09-DCB0-AE0F-B6E4-9990631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783" fontAlgn="auto">
              <a:spcAft>
                <a:spcPts val="0"/>
              </a:spcAft>
              <a:defRPr/>
            </a:pPr>
            <a:r>
              <a:rPr lang="en-GB" sz="3200" dirty="0"/>
              <a:t>Using </a:t>
            </a:r>
            <a:r>
              <a:rPr lang="en-GB" sz="3200" dirty="0" err="1"/>
              <a:t>Matlab</a:t>
            </a:r>
            <a:r>
              <a:rPr lang="en-GB" sz="3200" dirty="0"/>
              <a:t> to plot </a:t>
            </a:r>
            <a:r>
              <a:rPr lang="en-GB" sz="3200" dirty="0" err="1"/>
              <a:t>Nyquist</a:t>
            </a:r>
            <a:r>
              <a:rPr lang="en-GB" sz="3200" dirty="0"/>
              <a:t> and Bode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7C29-4ACA-2ADC-F376-AFCF3A0F47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111"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22531" name="Footer Placeholder 3">
            <a:extLst>
              <a:ext uri="{FF2B5EF4-FFF2-40B4-BE49-F238E27FC236}">
                <a16:creationId xmlns:a16="http://schemas.microsoft.com/office/drawing/2014/main" id="{B402ECF7-3ADE-218B-EBD6-88207CAE5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>
                <a:solidFill>
                  <a:srgbClr val="FFFFFF"/>
                </a:solidFill>
              </a:rPr>
              <a:t>Control Section 4: Root-Locus and Frequency Domain Analysis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374F7E1F-E63F-6F9E-EF90-8C89E88A96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9D8A8E-70C0-6D40-B20F-A713699C49F0}" type="slidenum">
              <a:rPr lang="en-GB" altLang="en-US" smtClean="0">
                <a:solidFill>
                  <a:srgbClr val="FFFFFF"/>
                </a:solidFill>
              </a:rPr>
              <a:pPr/>
              <a:t>8</a:t>
            </a:fld>
            <a:endParaRPr lang="en-GB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FCF0-8502-81E1-AC9C-B6BDA3CF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455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5AD2-B8F6-8CE2-98ED-E1F7A232EF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920935"/>
            <a:ext cx="8229600" cy="5556065"/>
          </a:xfrm>
          <a:blipFill>
            <a:blip r:embed="rId2"/>
            <a:stretch>
              <a:fillRect l="-1235" t="-9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7BB2D-3362-113D-5EF8-7DC57C4E9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Control Section 4: Root-Locus and Frequency Domain Analysis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3752FA46-51E1-5EAF-F242-AA76DD179F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727D2-A945-8946-9E4D-0DDE5DB8487C}" type="slidenum">
              <a:rPr lang="en-GB" altLang="en-US" smtClean="0">
                <a:solidFill>
                  <a:srgbClr val="FFFFFF"/>
                </a:solidFill>
              </a:rPr>
              <a:pPr/>
              <a:t>9</a:t>
            </a:fld>
            <a:endParaRPr lang="en-GB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B01D98-6B3F-AB6C-9F57-6E0CDB920400}"/>
                  </a:ext>
                </a:extLst>
              </p14:cNvPr>
              <p14:cNvContentPartPr/>
              <p14:nvPr/>
            </p14:nvContentPartPr>
            <p14:xfrm>
              <a:off x="3741120" y="388080"/>
              <a:ext cx="4987440" cy="479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B01D98-6B3F-AB6C-9F57-6E0CDB920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1760" y="378720"/>
                <a:ext cx="5006160" cy="480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Slides 2015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s 2015" id="{B13A1110-2031-4F19-ADB0-1672017533CE}" vid="{DD1F6191-F937-44F8-A90A-4C7F69A251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Slides 2015</Template>
  <TotalTime>11717</TotalTime>
  <Words>1563</Words>
  <Application>Microsoft Macintosh PowerPoint</Application>
  <PresentationFormat>On-screen Show (4:3)</PresentationFormat>
  <Paragraphs>213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Lecture Slides 2015</vt:lpstr>
      <vt:lpstr>Dynamics &amp; Control 3 CONTROL</vt:lpstr>
      <vt:lpstr>Review of Bode Plots</vt:lpstr>
      <vt:lpstr>Examples</vt:lpstr>
      <vt:lpstr>PowerPoint Presentation</vt:lpstr>
      <vt:lpstr>Example</vt:lpstr>
      <vt:lpstr>Example</vt:lpstr>
      <vt:lpstr>Example</vt:lpstr>
      <vt:lpstr>Using Matlab to plot Nyquist and Bode plots</vt:lpstr>
      <vt:lpstr>Examples</vt:lpstr>
      <vt:lpstr>Examples</vt:lpstr>
      <vt:lpstr> </vt:lpstr>
      <vt:lpstr>PowerPoint Presentation</vt:lpstr>
      <vt:lpstr>Frequency response of a delay</vt:lpstr>
      <vt:lpstr>Performance Criteria in the Frequency Domain </vt:lpstr>
      <vt:lpstr>The Nyquist Stability Criterion</vt:lpstr>
      <vt:lpstr>The Nyquist Stability Criterion</vt:lpstr>
      <vt:lpstr>Gain and Phase Margins</vt:lpstr>
      <vt:lpstr>Gain and Phase Margins</vt:lpstr>
      <vt:lpstr>Gain and Phase Margins</vt:lpstr>
      <vt:lpstr>Methods to determine the point of instability</vt:lpstr>
      <vt:lpstr> </vt:lpstr>
      <vt:lpstr> </vt:lpstr>
      <vt:lpstr>The angle criterion of root locus </vt:lpstr>
      <vt:lpstr>The angle criterion of root locus </vt:lpstr>
      <vt:lpstr>Nyquist plot of frequency response</vt:lpstr>
      <vt:lpstr>Nyquist plot of frequency response</vt:lpstr>
      <vt:lpstr>Nyquist plot of frequency response</vt:lpstr>
      <vt:lpstr>Nyquist plot of frequency response</vt:lpstr>
      <vt:lpstr>Bode plot of frequency response</vt:lpstr>
      <vt:lpstr>Performance Criteria in the Frequency Domain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5: Basics of Control System Analysis</dc:title>
  <dc:creator>Murray Ireland</dc:creator>
  <cp:lastModifiedBy>Olaoluwa Popoola</cp:lastModifiedBy>
  <cp:revision>252</cp:revision>
  <cp:lastPrinted>2016-04-26T02:54:09Z</cp:lastPrinted>
  <dcterms:created xsi:type="dcterms:W3CDTF">2015-01-05T15:31:07Z</dcterms:created>
  <dcterms:modified xsi:type="dcterms:W3CDTF">2022-05-05T10:15:41Z</dcterms:modified>
</cp:coreProperties>
</file>