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7.xml" ContentType="application/inkml+xml"/>
  <Override PartName="/ppt/notesSlides/notesSlide10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1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2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6"/>
  </p:notesMasterIdLst>
  <p:sldIdLst>
    <p:sldId id="306" r:id="rId2"/>
    <p:sldId id="401" r:id="rId3"/>
    <p:sldId id="402" r:id="rId4"/>
    <p:sldId id="403" r:id="rId5"/>
    <p:sldId id="378" r:id="rId6"/>
    <p:sldId id="406" r:id="rId7"/>
    <p:sldId id="404" r:id="rId8"/>
    <p:sldId id="385" r:id="rId9"/>
    <p:sldId id="408" r:id="rId10"/>
    <p:sldId id="409" r:id="rId11"/>
    <p:sldId id="384" r:id="rId12"/>
    <p:sldId id="388" r:id="rId13"/>
    <p:sldId id="410" r:id="rId14"/>
    <p:sldId id="405" r:id="rId15"/>
    <p:sldId id="386" r:id="rId16"/>
    <p:sldId id="413" r:id="rId17"/>
    <p:sldId id="387" r:id="rId18"/>
    <p:sldId id="414" r:id="rId19"/>
    <p:sldId id="389" r:id="rId20"/>
    <p:sldId id="411" r:id="rId21"/>
    <p:sldId id="412" r:id="rId22"/>
    <p:sldId id="390" r:id="rId23"/>
    <p:sldId id="391" r:id="rId24"/>
    <p:sldId id="393" r:id="rId25"/>
    <p:sldId id="416" r:id="rId26"/>
    <p:sldId id="417" r:id="rId27"/>
    <p:sldId id="415" r:id="rId28"/>
    <p:sldId id="394" r:id="rId29"/>
    <p:sldId id="395" r:id="rId30"/>
    <p:sldId id="396" r:id="rId31"/>
    <p:sldId id="397" r:id="rId32"/>
    <p:sldId id="398" r:id="rId33"/>
    <p:sldId id="399" r:id="rId34"/>
    <p:sldId id="400" r:id="rId35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6279E6-58DB-408D-BC19-8669EDEC5FAC}" v="2" dt="2022-05-12T09:56:41.7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29" autoAdjust="0"/>
    <p:restoredTop sz="82449" autoAdjust="0"/>
  </p:normalViewPr>
  <p:slideViewPr>
    <p:cSldViewPr snapToGrid="0">
      <p:cViewPr varScale="1">
        <p:scale>
          <a:sx n="94" d="100"/>
          <a:sy n="94" d="100"/>
        </p:scale>
        <p:origin x="17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aoluwa Popoola" userId="24016ad2-baba-4ed8-b209-943f0ef19a51" providerId="ADAL" clId="{7D6279E6-58DB-408D-BC19-8669EDEC5FAC}"/>
    <pc:docChg chg="modSld">
      <pc:chgData name="Olaoluwa Popoola" userId="24016ad2-baba-4ed8-b209-943f0ef19a51" providerId="ADAL" clId="{7D6279E6-58DB-408D-BC19-8669EDEC5FAC}" dt="2022-05-12T09:56:41.766" v="1"/>
      <pc:docMkLst>
        <pc:docMk/>
      </pc:docMkLst>
      <pc:sldChg chg="addSp">
        <pc:chgData name="Olaoluwa Popoola" userId="24016ad2-baba-4ed8-b209-943f0ef19a51" providerId="ADAL" clId="{7D6279E6-58DB-408D-BC19-8669EDEC5FAC}" dt="2022-05-12T08:59:19.072" v="0"/>
        <pc:sldMkLst>
          <pc:docMk/>
          <pc:sldMk cId="2285621515" sldId="385"/>
        </pc:sldMkLst>
        <pc:inkChg chg="add">
          <ac:chgData name="Olaoluwa Popoola" userId="24016ad2-baba-4ed8-b209-943f0ef19a51" providerId="ADAL" clId="{7D6279E6-58DB-408D-BC19-8669EDEC5FAC}" dt="2022-05-12T08:59:19.072" v="0"/>
          <ac:inkMkLst>
            <pc:docMk/>
            <pc:sldMk cId="2285621515" sldId="385"/>
            <ac:inkMk id="6" creationId="{5993948A-D28A-C6FB-CB5C-E6F358AD0436}"/>
          </ac:inkMkLst>
        </pc:inkChg>
      </pc:sldChg>
      <pc:sldChg chg="addSp">
        <pc:chgData name="Olaoluwa Popoola" userId="24016ad2-baba-4ed8-b209-943f0ef19a51" providerId="ADAL" clId="{7D6279E6-58DB-408D-BC19-8669EDEC5FAC}" dt="2022-05-12T09:56:41.766" v="1"/>
        <pc:sldMkLst>
          <pc:docMk/>
          <pc:sldMk cId="3021204861" sldId="386"/>
        </pc:sldMkLst>
        <pc:inkChg chg="add">
          <ac:chgData name="Olaoluwa Popoola" userId="24016ad2-baba-4ed8-b209-943f0ef19a51" providerId="ADAL" clId="{7D6279E6-58DB-408D-BC19-8669EDEC5FAC}" dt="2022-05-12T09:56:41.766" v="1"/>
          <ac:inkMkLst>
            <pc:docMk/>
            <pc:sldMk cId="3021204861" sldId="386"/>
            <ac:inkMk id="6" creationId="{3957E714-C95A-A01D-8007-A3F2F2F4D5B0}"/>
          </ac:inkMkLst>
        </pc:inkChg>
      </pc:sldChg>
      <pc:sldChg chg="addSp">
        <pc:chgData name="Olaoluwa Popoola" userId="24016ad2-baba-4ed8-b209-943f0ef19a51" providerId="ADAL" clId="{7D6279E6-58DB-408D-BC19-8669EDEC5FAC}" dt="2022-05-12T09:56:41.766" v="1"/>
        <pc:sldMkLst>
          <pc:docMk/>
          <pc:sldMk cId="2281765794" sldId="387"/>
        </pc:sldMkLst>
        <pc:inkChg chg="add">
          <ac:chgData name="Olaoluwa Popoola" userId="24016ad2-baba-4ed8-b209-943f0ef19a51" providerId="ADAL" clId="{7D6279E6-58DB-408D-BC19-8669EDEC5FAC}" dt="2022-05-12T09:56:41.766" v="1"/>
          <ac:inkMkLst>
            <pc:docMk/>
            <pc:sldMk cId="2281765794" sldId="387"/>
            <ac:inkMk id="7" creationId="{2CF2FD61-C882-E603-1C63-4CEFD597C692}"/>
          </ac:inkMkLst>
        </pc:inkChg>
      </pc:sldChg>
      <pc:sldChg chg="addSp">
        <pc:chgData name="Olaoluwa Popoola" userId="24016ad2-baba-4ed8-b209-943f0ef19a51" providerId="ADAL" clId="{7D6279E6-58DB-408D-BC19-8669EDEC5FAC}" dt="2022-05-12T08:59:19.072" v="0"/>
        <pc:sldMkLst>
          <pc:docMk/>
          <pc:sldMk cId="2967290244" sldId="388"/>
        </pc:sldMkLst>
        <pc:inkChg chg="add">
          <ac:chgData name="Olaoluwa Popoola" userId="24016ad2-baba-4ed8-b209-943f0ef19a51" providerId="ADAL" clId="{7D6279E6-58DB-408D-BC19-8669EDEC5FAC}" dt="2022-05-12T08:59:19.072" v="0"/>
          <ac:inkMkLst>
            <pc:docMk/>
            <pc:sldMk cId="2967290244" sldId="388"/>
            <ac:inkMk id="7" creationId="{AD7ECAF0-51A4-8972-E48D-0D6635655184}"/>
          </ac:inkMkLst>
        </pc:inkChg>
      </pc:sldChg>
      <pc:sldChg chg="addSp">
        <pc:chgData name="Olaoluwa Popoola" userId="24016ad2-baba-4ed8-b209-943f0ef19a51" providerId="ADAL" clId="{7D6279E6-58DB-408D-BC19-8669EDEC5FAC}" dt="2022-05-12T09:56:41.766" v="1"/>
        <pc:sldMkLst>
          <pc:docMk/>
          <pc:sldMk cId="3436450269" sldId="389"/>
        </pc:sldMkLst>
        <pc:inkChg chg="add">
          <ac:chgData name="Olaoluwa Popoola" userId="24016ad2-baba-4ed8-b209-943f0ef19a51" providerId="ADAL" clId="{7D6279E6-58DB-408D-BC19-8669EDEC5FAC}" dt="2022-05-12T09:56:41.766" v="1"/>
          <ac:inkMkLst>
            <pc:docMk/>
            <pc:sldMk cId="3436450269" sldId="389"/>
            <ac:inkMk id="6" creationId="{4FBB493F-2346-3E83-98AB-C2D4088C9F00}"/>
          </ac:inkMkLst>
        </pc:inkChg>
      </pc:sldChg>
      <pc:sldChg chg="addSp">
        <pc:chgData name="Olaoluwa Popoola" userId="24016ad2-baba-4ed8-b209-943f0ef19a51" providerId="ADAL" clId="{7D6279E6-58DB-408D-BC19-8669EDEC5FAC}" dt="2022-05-12T09:56:41.766" v="1"/>
        <pc:sldMkLst>
          <pc:docMk/>
          <pc:sldMk cId="252963121" sldId="390"/>
        </pc:sldMkLst>
        <pc:inkChg chg="add">
          <ac:chgData name="Olaoluwa Popoola" userId="24016ad2-baba-4ed8-b209-943f0ef19a51" providerId="ADAL" clId="{7D6279E6-58DB-408D-BC19-8669EDEC5FAC}" dt="2022-05-12T09:56:41.766" v="1"/>
          <ac:inkMkLst>
            <pc:docMk/>
            <pc:sldMk cId="252963121" sldId="390"/>
            <ac:inkMk id="6" creationId="{70FCE96A-48B6-A254-C1F0-287A715C320D}"/>
          </ac:inkMkLst>
        </pc:inkChg>
      </pc:sldChg>
      <pc:sldChg chg="addSp">
        <pc:chgData name="Olaoluwa Popoola" userId="24016ad2-baba-4ed8-b209-943f0ef19a51" providerId="ADAL" clId="{7D6279E6-58DB-408D-BC19-8669EDEC5FAC}" dt="2022-05-12T09:56:41.766" v="1"/>
        <pc:sldMkLst>
          <pc:docMk/>
          <pc:sldMk cId="2133923472" sldId="391"/>
        </pc:sldMkLst>
        <pc:inkChg chg="add">
          <ac:chgData name="Olaoluwa Popoola" userId="24016ad2-baba-4ed8-b209-943f0ef19a51" providerId="ADAL" clId="{7D6279E6-58DB-408D-BC19-8669EDEC5FAC}" dt="2022-05-12T09:56:41.766" v="1"/>
          <ac:inkMkLst>
            <pc:docMk/>
            <pc:sldMk cId="2133923472" sldId="391"/>
            <ac:inkMk id="6" creationId="{19AE678E-6423-D206-9298-5C1D45DDBA71}"/>
          </ac:inkMkLst>
        </pc:inkChg>
      </pc:sldChg>
      <pc:sldChg chg="addSp">
        <pc:chgData name="Olaoluwa Popoola" userId="24016ad2-baba-4ed8-b209-943f0ef19a51" providerId="ADAL" clId="{7D6279E6-58DB-408D-BC19-8669EDEC5FAC}" dt="2022-05-12T09:56:41.766" v="1"/>
        <pc:sldMkLst>
          <pc:docMk/>
          <pc:sldMk cId="573242098" sldId="393"/>
        </pc:sldMkLst>
        <pc:inkChg chg="add">
          <ac:chgData name="Olaoluwa Popoola" userId="24016ad2-baba-4ed8-b209-943f0ef19a51" providerId="ADAL" clId="{7D6279E6-58DB-408D-BC19-8669EDEC5FAC}" dt="2022-05-12T09:56:41.766" v="1"/>
          <ac:inkMkLst>
            <pc:docMk/>
            <pc:sldMk cId="573242098" sldId="393"/>
            <ac:inkMk id="6" creationId="{493A146E-672F-4051-00F7-21E32A15FC59}"/>
          </ac:inkMkLst>
        </pc:inkChg>
      </pc:sldChg>
      <pc:sldChg chg="addSp">
        <pc:chgData name="Olaoluwa Popoola" userId="24016ad2-baba-4ed8-b209-943f0ef19a51" providerId="ADAL" clId="{7D6279E6-58DB-408D-BC19-8669EDEC5FAC}" dt="2022-05-12T09:56:41.766" v="1"/>
        <pc:sldMkLst>
          <pc:docMk/>
          <pc:sldMk cId="837130350" sldId="394"/>
        </pc:sldMkLst>
        <pc:inkChg chg="add">
          <ac:chgData name="Olaoluwa Popoola" userId="24016ad2-baba-4ed8-b209-943f0ef19a51" providerId="ADAL" clId="{7D6279E6-58DB-408D-BC19-8669EDEC5FAC}" dt="2022-05-12T09:56:41.766" v="1"/>
          <ac:inkMkLst>
            <pc:docMk/>
            <pc:sldMk cId="837130350" sldId="394"/>
            <ac:inkMk id="7" creationId="{08A3C3B5-D079-D4CC-A4A9-DA12C6007501}"/>
          </ac:inkMkLst>
        </pc:inkChg>
      </pc:sldChg>
      <pc:sldChg chg="addSp">
        <pc:chgData name="Olaoluwa Popoola" userId="24016ad2-baba-4ed8-b209-943f0ef19a51" providerId="ADAL" clId="{7D6279E6-58DB-408D-BC19-8669EDEC5FAC}" dt="2022-05-12T08:59:19.072" v="0"/>
        <pc:sldMkLst>
          <pc:docMk/>
          <pc:sldMk cId="4084714632" sldId="403"/>
        </pc:sldMkLst>
        <pc:inkChg chg="add">
          <ac:chgData name="Olaoluwa Popoola" userId="24016ad2-baba-4ed8-b209-943f0ef19a51" providerId="ADAL" clId="{7D6279E6-58DB-408D-BC19-8669EDEC5FAC}" dt="2022-05-12T08:59:19.072" v="0"/>
          <ac:inkMkLst>
            <pc:docMk/>
            <pc:sldMk cId="4084714632" sldId="403"/>
            <ac:inkMk id="6" creationId="{91DE9668-AA51-1C22-872F-DEB550842199}"/>
          </ac:inkMkLst>
        </pc:inkChg>
      </pc:sldChg>
      <pc:sldChg chg="addSp">
        <pc:chgData name="Olaoluwa Popoola" userId="24016ad2-baba-4ed8-b209-943f0ef19a51" providerId="ADAL" clId="{7D6279E6-58DB-408D-BC19-8669EDEC5FAC}" dt="2022-05-12T08:59:19.072" v="0"/>
        <pc:sldMkLst>
          <pc:docMk/>
          <pc:sldMk cId="2630712013" sldId="406"/>
        </pc:sldMkLst>
        <pc:inkChg chg="add">
          <ac:chgData name="Olaoluwa Popoola" userId="24016ad2-baba-4ed8-b209-943f0ef19a51" providerId="ADAL" clId="{7D6279E6-58DB-408D-BC19-8669EDEC5FAC}" dt="2022-05-12T08:59:19.072" v="0"/>
          <ac:inkMkLst>
            <pc:docMk/>
            <pc:sldMk cId="2630712013" sldId="406"/>
            <ac:inkMk id="6" creationId="{FFEBB85A-547E-F27E-196C-D6B8094EB688}"/>
          </ac:inkMkLst>
        </pc:inkChg>
      </pc:sldChg>
      <pc:sldChg chg="addSp">
        <pc:chgData name="Olaoluwa Popoola" userId="24016ad2-baba-4ed8-b209-943f0ef19a51" providerId="ADAL" clId="{7D6279E6-58DB-408D-BC19-8669EDEC5FAC}" dt="2022-05-12T09:56:41.766" v="1"/>
        <pc:sldMkLst>
          <pc:docMk/>
          <pc:sldMk cId="2206819191" sldId="408"/>
        </pc:sldMkLst>
        <pc:inkChg chg="add">
          <ac:chgData name="Olaoluwa Popoola" userId="24016ad2-baba-4ed8-b209-943f0ef19a51" providerId="ADAL" clId="{7D6279E6-58DB-408D-BC19-8669EDEC5FAC}" dt="2022-05-12T08:59:19.072" v="0"/>
          <ac:inkMkLst>
            <pc:docMk/>
            <pc:sldMk cId="2206819191" sldId="408"/>
            <ac:inkMk id="6" creationId="{075D3F3E-403B-A428-5B0C-9D3E8B61F777}"/>
          </ac:inkMkLst>
        </pc:inkChg>
        <pc:inkChg chg="add">
          <ac:chgData name="Olaoluwa Popoola" userId="24016ad2-baba-4ed8-b209-943f0ef19a51" providerId="ADAL" clId="{7D6279E6-58DB-408D-BC19-8669EDEC5FAC}" dt="2022-05-12T09:56:41.766" v="1"/>
          <ac:inkMkLst>
            <pc:docMk/>
            <pc:sldMk cId="2206819191" sldId="408"/>
            <ac:inkMk id="7" creationId="{AA821346-D562-7EEE-143D-C3FA28B53924}"/>
          </ac:inkMkLst>
        </pc:inkChg>
      </pc:sldChg>
      <pc:sldChg chg="addSp">
        <pc:chgData name="Olaoluwa Popoola" userId="24016ad2-baba-4ed8-b209-943f0ef19a51" providerId="ADAL" clId="{7D6279E6-58DB-408D-BC19-8669EDEC5FAC}" dt="2022-05-12T08:59:19.072" v="0"/>
        <pc:sldMkLst>
          <pc:docMk/>
          <pc:sldMk cId="385059501" sldId="409"/>
        </pc:sldMkLst>
        <pc:inkChg chg="add">
          <ac:chgData name="Olaoluwa Popoola" userId="24016ad2-baba-4ed8-b209-943f0ef19a51" providerId="ADAL" clId="{7D6279E6-58DB-408D-BC19-8669EDEC5FAC}" dt="2022-05-12T08:59:19.072" v="0"/>
          <ac:inkMkLst>
            <pc:docMk/>
            <pc:sldMk cId="385059501" sldId="409"/>
            <ac:inkMk id="7" creationId="{577C9266-36AF-DC53-721C-7374938A4C51}"/>
          </ac:inkMkLst>
        </pc:inkChg>
      </pc:sldChg>
      <pc:sldChg chg="addSp">
        <pc:chgData name="Olaoluwa Popoola" userId="24016ad2-baba-4ed8-b209-943f0ef19a51" providerId="ADAL" clId="{7D6279E6-58DB-408D-BC19-8669EDEC5FAC}" dt="2022-05-12T08:59:19.072" v="0"/>
        <pc:sldMkLst>
          <pc:docMk/>
          <pc:sldMk cId="1493591464" sldId="410"/>
        </pc:sldMkLst>
        <pc:inkChg chg="add">
          <ac:chgData name="Olaoluwa Popoola" userId="24016ad2-baba-4ed8-b209-943f0ef19a51" providerId="ADAL" clId="{7D6279E6-58DB-408D-BC19-8669EDEC5FAC}" dt="2022-05-12T08:59:19.072" v="0"/>
          <ac:inkMkLst>
            <pc:docMk/>
            <pc:sldMk cId="1493591464" sldId="410"/>
            <ac:inkMk id="9" creationId="{27EE6746-8171-2137-FE21-E77B7FA6DCCC}"/>
          </ac:inkMkLst>
        </pc:inkChg>
      </pc:sldChg>
      <pc:sldChg chg="addSp">
        <pc:chgData name="Olaoluwa Popoola" userId="24016ad2-baba-4ed8-b209-943f0ef19a51" providerId="ADAL" clId="{7D6279E6-58DB-408D-BC19-8669EDEC5FAC}" dt="2022-05-12T09:56:41.766" v="1"/>
        <pc:sldMkLst>
          <pc:docMk/>
          <pc:sldMk cId="1639875126" sldId="413"/>
        </pc:sldMkLst>
        <pc:inkChg chg="add">
          <ac:chgData name="Olaoluwa Popoola" userId="24016ad2-baba-4ed8-b209-943f0ef19a51" providerId="ADAL" clId="{7D6279E6-58DB-408D-BC19-8669EDEC5FAC}" dt="2022-05-12T09:56:41.766" v="1"/>
          <ac:inkMkLst>
            <pc:docMk/>
            <pc:sldMk cId="1639875126" sldId="413"/>
            <ac:inkMk id="6" creationId="{838FF5B8-B860-E3A8-E59D-5C30040A9A8A}"/>
          </ac:inkMkLst>
        </pc:inkChg>
      </pc:sldChg>
      <pc:sldChg chg="addSp">
        <pc:chgData name="Olaoluwa Popoola" userId="24016ad2-baba-4ed8-b209-943f0ef19a51" providerId="ADAL" clId="{7D6279E6-58DB-408D-BC19-8669EDEC5FAC}" dt="2022-05-12T09:56:41.766" v="1"/>
        <pc:sldMkLst>
          <pc:docMk/>
          <pc:sldMk cId="4122224171" sldId="414"/>
        </pc:sldMkLst>
        <pc:inkChg chg="add">
          <ac:chgData name="Olaoluwa Popoola" userId="24016ad2-baba-4ed8-b209-943f0ef19a51" providerId="ADAL" clId="{7D6279E6-58DB-408D-BC19-8669EDEC5FAC}" dt="2022-05-12T09:56:41.766" v="1"/>
          <ac:inkMkLst>
            <pc:docMk/>
            <pc:sldMk cId="4122224171" sldId="414"/>
            <ac:inkMk id="6" creationId="{C9F4902E-0490-51B2-ABBE-FE2F9F3A0047}"/>
          </ac:inkMkLst>
        </pc:inkChg>
      </pc:sldChg>
      <pc:sldChg chg="addSp">
        <pc:chgData name="Olaoluwa Popoola" userId="24016ad2-baba-4ed8-b209-943f0ef19a51" providerId="ADAL" clId="{7D6279E6-58DB-408D-BC19-8669EDEC5FAC}" dt="2022-05-12T09:56:41.766" v="1"/>
        <pc:sldMkLst>
          <pc:docMk/>
          <pc:sldMk cId="2382218255" sldId="415"/>
        </pc:sldMkLst>
        <pc:inkChg chg="add">
          <ac:chgData name="Olaoluwa Popoola" userId="24016ad2-baba-4ed8-b209-943f0ef19a51" providerId="ADAL" clId="{7D6279E6-58DB-408D-BC19-8669EDEC5FAC}" dt="2022-05-12T09:56:41.766" v="1"/>
          <ac:inkMkLst>
            <pc:docMk/>
            <pc:sldMk cId="2382218255" sldId="415"/>
            <ac:inkMk id="6" creationId="{F7F34327-F4B6-8B25-1966-0E08C39CDD7C}"/>
          </ac:inkMkLst>
        </pc:inkChg>
      </pc:sldChg>
      <pc:sldChg chg="addSp">
        <pc:chgData name="Olaoluwa Popoola" userId="24016ad2-baba-4ed8-b209-943f0ef19a51" providerId="ADAL" clId="{7D6279E6-58DB-408D-BC19-8669EDEC5FAC}" dt="2022-05-12T09:56:41.766" v="1"/>
        <pc:sldMkLst>
          <pc:docMk/>
          <pc:sldMk cId="94581135" sldId="417"/>
        </pc:sldMkLst>
        <pc:inkChg chg="add">
          <ac:chgData name="Olaoluwa Popoola" userId="24016ad2-baba-4ed8-b209-943f0ef19a51" providerId="ADAL" clId="{7D6279E6-58DB-408D-BC19-8669EDEC5FAC}" dt="2022-05-12T09:56:41.766" v="1"/>
          <ac:inkMkLst>
            <pc:docMk/>
            <pc:sldMk cId="94581135" sldId="417"/>
            <ac:inkMk id="3" creationId="{DB9DE152-EAD4-CF9E-97D7-BF6ED14E73E3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12T08:28:51.14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10925 3831 1524 0,'0'0'122'15,"0"0"-27"-15,0 0-14 0,0 0 22 0,0 0 19 16,0 0 10-16,0 0-4 0,0 0-18 16,0 0-23-16,0 0-12 0,0 0-1 0,0 0 0 15,0-65 2-15,0 65-2 0,0 0-6 0,0 0-10 16,0 0-13-16,0 6-6 0,0 3 1 0,0 5 0 15,2 4 1-15,3 5-9 0,-3 5-10 16,0 1-10-16,2 4-7 0,-2 0-5 0,2 1-4 16,-3-3-4-16,4-1-3 0,-2-4-2 0,-1 0-5 15,2-5-5-15,-1 0-6 0,-1-3-7 0,3-4-4 16,-3-1-8-16,1-4-6 0,-2-4-9 0,-1-1-5 16,1-4-1-16,-1 0-6 0,0 0-24 0,0-6-39 15,-1-5-25-15,-2-3 2 0,0-2 33 16,-3-2 53-16,3-3 44 0,-2-1 21 0,1-2 10 15,-2-3-1-15,1-5-4 0,-2-2-4 0,3-3-3 16,-3-3-1-16,0-1 5 0,3 0 6 16,1-1 13-16,-1 2 12 0,3 2 16 0,1 1 6 15,0 2-3-15,1 0-7 0,5 2-7 0,0 2-6 16,2 3 3-16,1 4-3 0,-1 3-1 0,1 4 1 16,-3 6 0-16,1 3 3 0,1 3 2 15,-3 2 1-15,2 3 10 0,-4 2 17 0,4 5 23 16,-1 4 18-16,0 4 5 0,1 4-3 0,-4 3-19 15,3 5-15-15,-3 2-19 0,-2 4-13 0,1-1-11 16,2 2-8-16,-4 0-1 0,0-2-7 16,0-2-3-16,0-1 0 0,-5-3-1 0,2-2 1 0,-5-3-2 15,3-1 8-15,-4-4-5 0,0-2 1 16,1-3 1-16,0-1-3 0,2-4 9 0,-1-2 3 16,0-1 1-16,3-3 3 0,-2 0-7 0,2-1-7 15,0-4-6-15,-1-2-3 0,3 0-3 0,-2-3 1 16,2 1-1-16,1 0-1 0,1 0 4 15,0 0-3-15,0 4 1 0,0 1 2 0,3 0-6 16,1 3-1-16,-2 1 0 0,4 0 0 0,-1 3 9 16,1 5 4-16,-1 0 6 0,4 5-1 15,1 1 2-15,0 3 0 0,0 2-4 0,2 1 0 16,2 1-3-16,-1-1 1 0,-1-1 0 0,3-1-1 16,-1-2-5-16,-2 0-2 0,4-3-7 15,-4-1-9-15,0-3-14 0,0 0-28 0,-1-3-50 16,0-3-86-16,-4-1-198 0,-1-1-1120 0</inkml:trace>
  <inkml:trace contextRef="#ctx0" brushRef="#br0" timeOffset="258.63">11357 3666 2516 0,'0'0'87'0,"0"0"-34"16,0 0-18-16,0 0 25 0,0 0 17 0,0 0 8 15,0 0-4-15,0 0-13 0,-54 126-15 16,50-102-17-16,-2-2-7 0,4 3-6 0,1-2-7 16,1 0-4-16,0-1-4 0,0-1-6 0,2 0 0 15,5-2-4-15,-3-4-5 0,3-1-4 16,1-1-9-16,-2-5-13 0,2 0-26 0,2-3-43 15,2-3-67-15,2-2-146 0,-3 0-733 0,-6 0-429 0</inkml:trace>
  <inkml:trace contextRef="#ctx0" brushRef="#br0" timeOffset="543.62">11598 3670 2424 0,'0'0'176'0,"0"0"-93"16,0 0-24-16,0 0 6 0,0 0 0 0,0 0-11 16,0 0-14-16,0 0-17 0,0 0-13 0,0 0-11 15,-82 126 0-15,89-112 0 0,-3-1-1 16,5-4 2-16,0 1-1 0,1 0 0 0,2 0 2 16,-2-3 2-16,3 3 0 0,-5-2-2 0,1-2 1 15,-1 1-2-15,-2 0 2 0,-1-2 1 0,-4 0 3 16,1-2 3-16,-2 1 3 0,0-1 7 15,0 1 0-15,-1-1-2 0,-3 1-8 0,-5-1-14 16,0 2-17-16,-3-2-21 0,-1 0-31 0,-2-2-45 16,2-1-63-16,1 0-106 0,3 0-381 15,1-1-803-15</inkml:trace>
  <inkml:trace contextRef="#ctx0" brushRef="#br0" timeOffset="741.44">11565 3527 1683 0,'0'0'188'0,"0"0"-25"16,0 0 17-16,0 0 29 0,0 0 4 0,0 0-56 15,0 0-47-15,0 0-39 0,71 122-25 0,-63-93-16 16,-4 2-7-16,3-1-4 0,-4-1-1 16,1-1-4-16,-1 0-7 0,-2-4-6 0,0-3-6 15,0-1-3-15,0-2-16 0,2-1-25 0,-3-3-62 16,1-2-129-16,-1-3-456 0,0-4-863 0</inkml:trace>
  <inkml:trace contextRef="#ctx0" brushRef="#br0" timeOffset="1071.17">11931 3773 2290 0,'0'0'158'16,"0"0"-76"-16,0 0-33 0,0 0 5 0,0 0 3 15,0 0 0-15,0 0-1 0,0 0-11 0,0 0-11 16,0 0-9-16,0 0-9 0,0 0-3 0,121 11-3 15,-90-15-1-15,-1-1 0 0,2-1-1 16,2 1-1-16,1-1-1 0,-3 0-3 0,4 0 1 16,-5 1-2-16,-3 0 0 0,-2 0 0 0,-5 2-2 15,-1-1-3-15,-2 1-5 0,-5 0-13 16,-3 1-26-16,1-2-71 0,-4 2-189 0,-5 1-1246 0</inkml:trace>
  <inkml:trace contextRef="#ctx0" brushRef="#br0" timeOffset="1836.19">12447 3566 1388 0,'0'0'221'15,"0"0"-25"-15,0 0 5 0,0 0 0 0,0 0-24 16,0 0-24-16,0 0-31 0,0 0-30 16,0 0-31-16,0 0-27 0,0 0-10 0,0 0-8 15,0 0-1-15,63 72-6 0,-46-66-3 0,-3-1-4 16,5-2-1-16,-5 1 5 0,2-2-3 0,-4 1 0 15,3 2 3-15,-5-1 0 0,-2 2 1 0,0-1 2 16,-3 1 1-16,-2-1 2 0,-2-1 3 0,-1 3 2 16,0-3 2-16,0 2 1 0,-3 0-5 15,-4 2 2-15,-3-1-5 0,0 1-6 0,-1 0-6 16,-2 0-9-16,-3 0-13 0,3 0-24 0,1-1-49 16,-3 0-112-16,7-3-372 0,4-1-983 0</inkml:trace>
  <inkml:trace contextRef="#ctx0" brushRef="#br0" timeOffset="2524.73">13201 3182 1650 0,'0'0'86'0,"0"0"-46"0,0 0 4 0,0 0 20 16,0 0 23-16,0 0 12 0,0 0-3 16,0 0-14-16,0 0-17 0,0 0-10 0,0 0 2 15,0 0 8-15,-137-54 4 0,108 66-4 0,-3 4-7 16,-3 3-20-16,1 5-11 0,-4 0-9 0,1 3-9 16,-2 3 4-16,1 4-2 0,0 2 13 15,5 5 9-15,0 3 10 0,4 5 3 0,2 4-10 16,6 6-3-16,7 1-10 0,5 2-8 0,5 2-5 15,4-1-10-15,8-1-5 0,10-3-10 0,4-6 0 16,6-5-2-16,4-7 0 0,3-7 4 0,2-5 0 16,5-5-5-16,1-5-1 0,0-3 3 15,1-4 1-15,0-1 5 0,1-4-1 0,-1-4 0 16,2-2-2-16,-3-1-2 0,-1-1-1 0,0-7 0 16,-2-2 2-16,0-5 3 0,1-1-2 0,-3-4 5 15,-4 0 0-15,1-2 0 0,-3-3 4 16,-2 0 5-16,-3-2 5 0,0-2 6 0,-5 1 1 15,-3-4-2-15,0-2-2 0,-5-5 0 0,0-1 0 16,-4-2 1-16,-3-5 1 0,1 0 1 0,-5-1 0 16,-3-3 3-16,0 1 2 0,-1-3-1 15,-6 2 4-15,-3 1-8 0,-3 2-4 0,-2 1 1 16,-3 3-2-16,-4 2-3 0,-5 3-3 0,-2 6-1 16,-3 4-5-16,-3 9 4 0,-3 4 0 15,-3 6 1-15,-1 8 8 0,-5 2-7 0,1 5-2 16,-4 6-3-16,2 4-8 0,-3 1-1 0,8 3-4 15,0 0-8-15,5 1-18 0,5-3-36 0,4 1-80 16,8-6-199-16,10-4-1152 0</inkml:trace>
  <inkml:trace contextRef="#ctx0" brushRef="#br0" timeOffset="3104.44">12709 3339 701 0,'0'0'603'16,"0"0"-446"-16,0 0-30 0,0 0-11 0,0 0 2 15,0 0 6-15,0 0 9 0,0 0 2 0,0 0-2 16,0 0 2-16,0 0-10 0,0 0-20 15,0 0-27-15,139 104-19 0,-111-71-24 0,2 3-16 16,1 1-10-16,2 4-7 0,2-1-8 0,0-1-8 16,3-1-6-16,-1-1-5 0,-1-4 0 15,0 1 0-15,-3-4-1 0,-2-3 0 0,0 1-7 16,-2-3-7-16,-1-1-10 0,-3-3-23 0,1-2-35 16,-2-4-51-16,-4-3-113 0,-3-5-585 0,-7-2-298 15</inkml:trace>
  <inkml:trace contextRef="#ctx0" brushRef="#br0" timeOffset="3424.87">13504 3350 2433 0,'0'0'95'0,"0"0"-26"0,0 0-10 15,0 0 6-15,0 0 6 0,0 0 1 16,0 0-5-16,0 0-11 0,0 0-11 0,0 0-10 16,0 0-7-16,0 0-4 0,-110 137-5 0,92-105 1 15,-1 5-3-15,-2 3-1 0,-2-1 1 0,1 1-6 16,-7 3-1-16,0 2-4 0,-3-1-1 15,-1 2-4-15,-6 0 1 0,0 0-3 0,1-2-2 16,-2-2-2-16,-1-2-1 0,4-5-3 0,-1-4-6 16,6-4-12-16,2-3-24 0,2-3-62 0,10-7-190 15,6-6-1303-15</inkml:trace>
  <inkml:trace contextRef="#ctx0" brushRef="#br0" timeOffset="4263.84">12351 3055 1622 0,'0'0'172'0,"0"0"-60"15,0 0-20-15,0 0 25 0,0 0 12 0,0 0 3 16,0 0-6-16,0 0-27 0,0 0-27 16,0 0-24-16,0 0-12 0,19 130-19 0,-13-106-7 15,-4-1-8-15,4-2-5 0,-2-2-7 0,-2-2-8 16,4-3-16-16,-4-1-18 0,-1-3-17 0,4-2-18 15,-4-1-26-15,0-2-48 0,0-2-95 0,-1-1-369 16,0 0-733-16</inkml:trace>
  <inkml:trace contextRef="#ctx0" brushRef="#br0" timeOffset="4469.18">12217 3218 2013 0,'0'0'294'0,"0"0"-164"0,0 0-63 16,0 0 5-16,0 0 10 0,0 0 9 0,0 0 1 16,0 0-15-16,0 0-17 0,0 0-18 0,0 0-13 15,0 0-11-15,0 0-9 0,0 0-2 0,109 23-3 16,-88-23-3-16,-1-2-6 0,0-3-11 0,-1-1-19 16,0 1-33-16,-3 0-56 0,2 1-92 15,-7 2-251-15,-3 2-1060 0</inkml:trace>
  <inkml:trace contextRef="#ctx0" brushRef="#br0" timeOffset="5122.85">12267 4348 1912 0,'0'0'129'16,"0"0"-48"-16,0 0-26 0,0 0 23 0,0 0 15 15,0 0 9-15,0 0-6 0,0 0-20 16,0 0-17-16,0 0-14 0,0 0-4 0,0 0-5 0,0 0-2 16,55 12-5-16,-39-12-3 0,1-3-2 15,2 0-7-15,-5-1-5 0,4 2-2 0,-5 0-2 16,-1 0 1-16,-2 1 3 0,-2-1-2 0,-1 0-4 16,-5 2 3-16,-1 0 3 0,-1 0 6 0,0 0 5 15,0 0-3-15,-1 0-9 0,-1 0-19 16,-5 2-23-16,4-1-37 0,-4 0-70 0,4-1-157 15,-2 1-1272-15</inkml:trace>
  <inkml:trace contextRef="#ctx0" brushRef="#br0" timeOffset="11956.48">13693 3706 727 0,'0'0'343'15,"0"0"-148"-15,0 0-18 0,0 0 7 16,0 0 8-16,0 0-20 0,0 0-27 0,0 0-15 16,0 0-17-16,0 0-14 0,0 0-5 0,0 0-13 15,0 0-11-15,0 0-15 0,-15 8-16 0,15-8-6 16,0 0-16-16,0 0-3 0,0 0-4 15,0 0-4-15,1 0 3 0,1 0 3 0,3 2 4 16,-2-2 6-16,5 0 4 0,2 0-1 0,5 0-1 16,4 0-3-16,5-3-12 0,1 0-3 15,5-1-3-15,0 1-6 0,2-1 5 0,0 0-3 0,0 0 1 16,3 0 1-16,-3-1-2 0,-1-1 1 16,0 1 0-16,-1 1 4 0,-1-2-3 0,-3 2 1 15,-1 0 0-15,-4 1-2 0,0-1 2 0,-3 2 2 16,-4 0-2-16,1 1 1 0,-4-1 1 0,-2 2 2 15,1 0 0-15,-4 0-1 0,-1-1 2 16,0 1 2-16,-3 0-3 0,1 0 1 0,-1 0 0 16,-2 0 2-16,1 0 4 0,-1 0 3 0,0 0 6 15,0 0 1-15,0 0-2 0,0 0-9 16,0-1-10-16,0 1-18 0,0 0-28 0,-1-1-39 16,1 0-102-16,-1 0-276 0,1-1-1143 0</inkml:trace>
  <inkml:trace contextRef="#ctx0" brushRef="#br0" timeOffset="12612.69">14477 3159 1457 0,'0'0'293'0,"0"0"-119"0,0 0-17 16,0 0-12-16,0 0-20 0,0 0-24 0,0 0-26 15,0 0-26-15,0 0-23 0,0 0-4 0,0 0 14 16,0 0 22-16,0 0 26 0,3 60 8 0,0-30-16 16,3 2-21-16,-2 3-21 0,2 2-17 15,-1 1-8-15,1 1 0 0,-1 2-3 0,2 0 0 16,0-2-1-16,-1 3 1 0,0-5-1 0,0-1-4 15,1-3 2-15,-3-2-3 0,2 0 0 16,-2-5 3-16,0-1-4 0,0-1 2 0,1-2 1 16,-2-2-3-16,0-3 1 0,0-1 0 0,1-3-1 15,-3-3-1-15,0-1 1 0,2-3 1 0,-2-3-1 16,-1 0 1-16,0-3-4 0,0 0-7 0,0 0-16 16,0-2-30-16,0-2-42 0,-1-3-43 15,-3-1-64-15,1-5-86 0,0 4-232 0,1 3-924 0</inkml:trace>
  <inkml:trace contextRef="#ctx0" brushRef="#br0" timeOffset="13847.64">14463 3018 1126 0,'0'0'333'0,"0"0"-116"0,0 0-48 0,0 0-26 15,0 0 2-15,0 0-4 0,0 0-18 0,0 0-18 16,0 0-12-16,0 0-18 0,0 0-5 0,0 0-10 16,0 0-9-16,0 0-11 0,-20 1-6 15,20-1-12-15,0 1-8 0,0 0-14 0,0 1-3 16,0 0 0-16,0 0 2 0,0 2 7 0,0-3-4 16,0 2 1-16,0-2 0 0,0 0 2 0,0-1 3 15,0 1 3-15,0-1 1 0,0 0-1 16,0 0 0-16,0 0 0 0,-1 0-2 0,1 0-1 15,-2 0-3-15,1 0-1 0,0 0-2 0,1 1 4 16,-1-1-4-16,1 0 2 0,0 0 0 16,0 0-3-16,0 0 5 0,0 0-2 0,0 0-1 15,0 0 2-15,0 0-8 0,1 0 1 0,1 0-2 16,0-2 1-16,3 1 0 0,1-3 2 0,4 2 1 16,2-2 2-16,7-2 4 0,2-1-3 15,7 0 2-15,3-1 1 0,5 0-4 0,0 0 1 16,4-1-2-16,4-1-2 0,1 0 0 0,2 1-1 15,0-2 0-15,2 1-1 0,0 0 1 0,2 0 0 16,0-2 3-16,4 1 1 0,1-2-4 0,1 1 2 16,2-1-1-16,-4 1 2 0,-3 2-2 15,-3 2 0-15,-4 1 3 0,-4 1-5 0,-8 3 3 16,-3 1 2-16,-3 1-1 0,-7-1-1 0,0 2 0 16,-7 0 1-16,0 0 0 0,-1 0 2 0,-4 2 0 15,1 0 1-15,-1-1 0 0,-2 1 2 16,-1 0-2-16,-1-1 0 0,2 1-2 0,-5 1-2 15,3-1 3-15,-2 0 1 0,2 2 0 0,-2-1 2 16,2 1-1-16,0-2-1 0,-2 2 0 0,2-3 0 16,0 2 3-16,-1-1-2 0,1 1 4 15,-1-2 3-15,-1 0-3 0,1 2 1 0,-2-2-1 16,2 0-2-16,-2 0 0 0,-1 0 1 0,0 0-1 16,0-1 1-16,1 2 3 0,-1 0-3 15,1-1 2-15,-1 0 3 0,2 2 0 0,-2-1 0 16,1 0 1-16,-1 1 0 0,1 2-4 0,1 2 0 15,0 1-2-15,-1 3 0 0,-1 1-2 0,2 3-1 16,1 2 0-16,0 3-2 0,-1 1-2 16,-2 5 2-16,2 2 0 0,1 4-3 0,0 3-1 15,-1 1 0-15,-1 3-1 0,3 0 0 0,1 2 0 16,-2-2-2-16,3-1-1 0,-2-1 1 0,3-2 1 16,-2 0 2-16,2 0 0 0,1-2 1 0,-2-2-1 15,1 0 0-15,1-1 1 0,-1-1-1 0,1-3-1 16,-2-1-2-16,3 1 0 0,-3-2 1 15,1-1 1-15,0-1 1 0,-1-2-3 0,0 0-1 16,-1-1 3-16,-1-1-6 0,1-2 1 0,-1-1 3 16,-1-3 1-16,1 1 4 0,1-3 0 15,-1-1-1-15,0-2 4 0,-1-2-5 0,1-1 1 16,-1-2 0-16,-1 1-3 0,-1-1 1 0,0-2-1 16,1 0 1-16,-2 0 4 0,1 0 1 0,-1 0 5 15,0 0 4-15,0 0 3 0,0-2-2 16,0 1-2-16,0-3-3 0,-1 1-5 0,-3-1 1 15,0 0 2-15,-2-2-3 0,-2 1 0 0,0 0 0 16,-2 0 0-16,-3 0-1 0,0-1-1 16,-4 1-2-16,-1 1-1 0,-3 0 0 0,-3-2-4 15,-4 1 1-15,-4 0 1 0,-1 0 1 0,-7 3-3 0,-4-1 4 16,-4 3 0-16,-2 0-1 0,-8 4 1 16,-1 2 1-16,-5 4 0 0,-1 0-1 0,-3 1 4 15,2 1 2-15,1 0-2 0,4 1 2 0,5-2 0 16,4 0-3-16,3 1 1 0,4-2-3 15,2 2 0-15,3-2-1 0,5-1-1 0,3-1 1 16,3 1 3-16,3-4 0 0,4 0-1 0,5-2 1 16,2 0-1-16,7-2-3 0,2-1-1 0,2 0-5 15,4 0-10-15,0-3-15 0,0 1-10 16,0-2-10-16,6-1-11 0,0-1-20 0,2-1-37 16,3 0-73-16,-2 2-183 0,-3 1-1195 0</inkml:trace>
  <inkml:trace contextRef="#ctx0" brushRef="#br0" timeOffset="14246.15">15047 3264 2310 0,'0'0'122'16,"0"0"-24"-16,0 0-27 0,0 0 10 15,0 0 6-15,0 0-1 0,0 0-6 0,0 0-8 16,0 0-8-16,0 0-3 0,0 0-4 0,0 0-9 16,5 116-11-16,0-85-12 0,1-2-6 15,3 2-7-15,-4-1-4 0,1-3-2 0,2 0-1 16,-3-1-4-16,2-6-3 0,-2-2-3 0,1-2-6 16,0-5 0-16,-2 0-3 0,2-4-5 0,-2-1-5 15,0-2-10-15,-2-3-14 0,1-1-19 0,-3 0-33 16,0-1-62-16,1-5-127 0,0 1-439 15,-1 3-808-15</inkml:trace>
  <inkml:trace contextRef="#ctx0" brushRef="#br0" timeOffset="14682.06">15290 3155 2138 0,'0'0'117'15,"0"0"-51"-15,0 0-21 0,0 0 21 16,0 0 21-16,0 0 8 0,0 0-6 0,0 0-24 16,0 0-17-16,-46 120-9 0,37-101-10 0,0 0 0 15,1-1-4-15,1-3-3 0,0 2-2 16,0-3-3-16,0 0 1 0,0-2-1 0,0 1 1 16,1-4-4-16,-1 0-2 0,2 0-1 0,0-6-6 15,1 2 10-15,0-2 4 0,2-3 2 0,0 0 7 16,1 0-8-16,0 0-3 0,-2 0-6 15,2-4-2-15,-2 2-6 0,3-1 0 0,-2-1-2 16,2 1-6-16,0 0 1 0,0 2-4 0,0 1-3 16,0 0 1-16,0-2-5 0,0 2 3 0,0 0 1 15,2 0 4-15,1 0 7 0,1 2 10 0,2 1 2 16,2 1 6-16,2 1 0 0,1 0-4 16,3 3-1-16,2-1-1 0,1 1-4 0,3-1-2 15,1 1-2-15,-1-2-2 0,1 1 1 0,1-1-1 16,-2 0-3-16,-2-2 3 0,1 0-1 0,-3-2-4 15,0 1 0-15,-3-2-4 0,-2-1-1 16,-1 2-4-16,-1-2-4 0,-4 0-10 0,-2 0-21 16,0 0-32-16,-1 0-46 0,2-2-68 0,-4 2-178 15,1-1-1181-15</inkml:trace>
  <inkml:trace contextRef="#ctx0" brushRef="#br0" timeOffset="17569.55">15800 3416 305 0,'0'0'294'15,"0"0"-31"-15,0 0-14 0,0 0-15 0,0 0-24 16,0 0-54-16,0 0-43 0,0 0-29 0,0 0-18 15,0 0 0-15,0 0-5 0,0 0 8 0,0 0 3 16,0 0-6-16,117-17-2 0,-103 14-1 16,1 1-8-16,-3 1-6 0,3 1-4 0,-1-1-8 15,2 1 2-15,0 0 0 0,3-1-2 0,2 1 6 16,4-2-2-16,7-1 0 0,4-1-4 16,8 0-5-16,7 1-8 0,3-3-12 0,7 1-9 15,1 0-9-15,3-1-2 0,1-1-1 0,-4 1 4 16,-1-2 5-16,0 1 1 0,-2-1 3 0,-5 0 1 15,0 0 0-15,-6 0 1 0,-2 1 1 16,-5 2 0-16,-4 1-2 0,-4 0 3 0,-8 2-3 16,-2 0-1-16,-6 0 4 0,-4 1-13 0,-7-1-6 15,0 1-4-15,-6 0-20 0,0 0-37 16,-4-1-54-16,-6-1-103 0,5 1-200 0,-2-1-962 0</inkml:trace>
  <inkml:trace contextRef="#ctx0" brushRef="#br0" timeOffset="18155.3">17088 3055 1215 0,'0'0'45'0,"0"0"-40"0,0 0-5 16,0 0 23-16,0 0 23 0,0 0 31 0,0 0 24 16,0 0 18-16,0 0 10 0,0 0 3 15,0 0 0-15,0 0-7 0,0 0-14 0,-40 16-19 16,40-15-12-16,-2-1-14 0,1 1-2 0,1-1-5 16,-1 0-5-16,1 1-4 0,-1 0-5 15,-1 1-6-15,-1-1-7 0,2-1-5 0,1 0-6 16,0 2-3-16,0-2-6 0,0 1-3 0,0 0-4 15,0 2-2-15,0-1 0 0,4 0 2 0,-1 2 3 16,4 1-3-16,0 0 0 0,2 1 1 16,3 1-2-16,2 0 0 0,2 0-1 0,-1 1-1 15,5 0-2-15,-1 1-4 0,1-1-3 0,0 0-1 16,-1-1-1-16,-2 0 1 0,0-1 5 0,-4-1 0 16,1 1 3-16,-5-2 2 0,-2 0 0 15,-1-2 1-15,-4 2-1 0,-2-2 2 0,0 0 2 16,0 2 4-16,-2 0 3 0,-6 2-2 0,-2-2-5 15,0 3-12-15,-3-2-10 0,-4 1-12 0,4 0-21 16,-4-2-39-16,5-1-67 0,0-1-163 16,4-1-688-16,1 0-326 0</inkml:trace>
  <inkml:trace contextRef="#ctx0" brushRef="#br0" timeOffset="18638.91">17328 2966 1844 0,'0'0'91'16,"0"0"-39"-16,0 0-14 0,0 0 14 0,0 0 7 15,0 0 20-15,0 0 1 0,0 0-8 0,0 0-8 16,0 0-11-16,0 0 15 0,0 0 16 15,0 0 13-15,0 0 3 0,30 37-17 0,-21-8-21 16,-4 5-27-16,1 3-15 0,3 4-8 0,-5 0-7 16,4 0-1-16,-1-1-6 0,1 0 1 15,-2-3-1-15,3-2-1 0,-1-2 1 0,2-3-3 16,-1-2 0-16,-1-2 1 0,0-2 0 0,1-2-1 16,0-4-3-16,-1-1-3 0,-1-4-9 0,-1-2-10 15,0-3-19-15,-3-2-31 0,-1-2-50 16,1-1-67-16,0-3-102 0,-2 0-300 0,-1 0-844 0</inkml:trace>
  <inkml:trace contextRef="#ctx0" brushRef="#br0" timeOffset="19050.06">17306 3241 1126 0,'0'0'138'0,"0"0"-51"0,0 0 2 0,0 0 48 16,0 0 29-16,0 0 5 0,0 0-20 0,0 0-36 15,0 0-22-15,0 0-18 0,0 0-10 0,0 0-15 16,0 0-11-16,0 0-9 0,-65 77-12 15,55-61-5-15,1-4-5 0,-2 4-4 0,1-3-8 16,-1 1-4-16,3 0-8 0,-1-1-12 0,-1-2-13 16,2-3-27-16,-1 0-46 0,5-2-68 0,-2-1-127 15,3-3-374-15,2-2-439 0</inkml:trace>
  <inkml:trace contextRef="#ctx0" brushRef="#br0" timeOffset="19871.97">17345 2913 1657 0,'0'0'145'16,"0"0"-73"-16,0 0-40 0,0 0 0 0,0 0 22 15,0 0 21-15,0 0 19 0,0 0 7 0,0 0-17 16,0 0-15-16,0 0-19 0,119-10-13 15,-83 5-11-15,5-3-7 0,2-1-8 0,4-1-7 16,1-1 0-16,1 1-6 0,2-2-1 0,4-2 2 16,-2 0-2-16,0 2 2 0,2-3-2 0,-4 1 2 15,0 1 1-15,-6 1 2 0,3 1 0 16,-5 1 3-16,-3 1-1 0,-2 1 4 0,-6 2 3 16,-4 0 1-16,-5 3 6 0,-2 0 2 0,-3 0 6 15,-5 1-1-15,-2 1 0 0,0 1-4 16,-2-1-5-16,0 1-2 0,1 0-5 0,-1-1-7 15,0 1-1-15,0 0-5 0,-4 0-2 0,2 0 2 16,-4 0 0-16,2 0-1 0,-2 2 0 0,-2 3 3 16,1-1 4-16,4 1 3 0,-4 4 4 15,0 0 4-15,3 2-1 0,-2 2-3 0,3 4 3 0,-2 3-1 16,3 3 4-16,-3 2 4 0,3 3-6 16,-2 4 3-16,2 2-9 0,1 4-3 0,-4 0 0 15,2 1-2-15,-3 3-1 0,3 1 0 0,-4 1 3 16,0-2-3-16,0 0 2 0,4-3 0 0,-3-3-2 15,4-3 1-15,-2-2-2 0,3-3 2 16,2-3 0-16,0-1-3 0,0-1 5 0,-1-2-1 16,0-3 3-16,-4-2-4 0,3-1-1 0,-3-3 0 15,0-1 0-15,-3-4 2 0,2-1 1 16,-2-1 4-16,-2-2 0 0,0 0 12 0,0-1 10 16,0 0 10-16,-2-1 9 0,-5 0-9 0,-4 0-8 15,-5 0-11-15,-2 1-12 0,-7-2-7 0,-6 0-3 16,-2 0-4-16,-6 0-4 0,-9-3 1 15,1 1 0-15,-10-1 0 0,-3 0 2 0,-4 1 1 16,-4 2 3-16,-4 0 1 0,1 0 1 0,0 1 1 16,0 6 1-16,0 1-2 0,2 2-4 0,6 3 3 15,4 0-4-15,6 0 3 0,5 1-1 16,5-1-1-16,9-2-2 0,4 0-5 0,7-2-2 16,6-1-3-16,4-2-4 0,6-2-9 0,3-1-29 15,4-2-20-15,0-1-27 0,7 0-46 0,4-4-83 16,-1 0-284-16,-2 0-971 0</inkml:trace>
  <inkml:trace contextRef="#ctx0" brushRef="#br0" timeOffset="20356.83">17845 3027 2094 0,'0'0'68'0,"0"0"-40"0,0 0 0 0,0 0 17 16,0 0 9-16,0 0 22 0,0 0 11 0,0 0 1 15,-135 51-9-15,115-34-13 0,1 2-12 0,0 2-14 16,4 1-10-16,1 2-10 0,3 0-6 0,2 1 0 15,2-1-10-15,2-3-4 0,2 0-6 0,1-1-2 16,2-5-1-16,0 0 0 0,4-1 0 16,0-4-1-16,5-2-1 0,0 0 2 0,2-3 0 15,3-3 1-15,1-2 4 0,3 0-1 0,-1-6-1 16,1-3-2-16,2 1-2 0,-1-3-5 0,2-2-8 16,-3 2-6-16,-5-1-2 0,0 0 5 15,0-1 8-15,-7 0 8 0,1 0 11 0,-1 2 5 16,-1-1 1-16,-4 3 1 0,2 1 1 0,0 2 1 15,-2 3 3-15,-1 1 1 0,1 1-1 16,-1 1-5-16,0 0-3 0,0 1 3 0,0 4 9 16,0 3 6-16,0 1 4 0,1 1 2 0,-1 3-6 15,0 1-3-15,0 2-2 0,0 1-5 0,0-2-6 16,0 2-5-16,4-3-5 0,0 0-8 16,0-2-11-16,5-2-19 0,-1 1-41 0,1-3-63 15,-4-3-143-15,2-2-1080 0</inkml:trace>
  <inkml:trace contextRef="#ctx0" brushRef="#br0" timeOffset="20563.65">18079 3062 2382 0,'0'0'68'15,"0"0"-38"-15,0 0-12 0,0 0 11 0,0 0 2 16,-39 119 1-16,37-96-6 0,0 0-11 16,1-2-13-16,1-3-14 0,0 0-11 0,3-4-19 15,2-1-25-15,2-4-30 0,4-2-44 0,-1 0-59 16,-1-6-130-16,-1 1-686 0</inkml:trace>
  <inkml:trace contextRef="#ctx0" brushRef="#br0" timeOffset="20843.84">18244 3066 1462 0,'0'0'798'0,"0"0"-763"16,0 0-36-16,0 0-1 0,0 0 15 0,0 0 5 15,0 0-6-15,0 0-3 0,0 0-2 16,0 0 3-16,0 0 10 0,0 0 12 0,0 0 13 15,4 91 11-15,0-79 14 0,-2-1-3 0,4 1-2 16,-4-1-5-16,1 0-14 0,1 0-4 16,-2-2-8-16,-1 0-6 0,-1-4-1 0,1 0-4 15,-1-1-1-15,0-1-3 0,0 0-1 0,-1-2-7 16,-1 1-7-16,-4-1-18 0,3-1-34 0,-4 0-39 16,3 0-53-16,-4 0-78 0,5 0-126 15,-2-3-343-15,3 2-770 0</inkml:trace>
  <inkml:trace contextRef="#ctx0" brushRef="#br0" timeOffset="21054.36">18287 2969 1412 0,'0'0'461'0,"0"0"-382"0,0 0 6 0,0 0 52 15,0 0 35-15,0 0-7 0,0 0-33 0,0 0-40 16,0 0-35-16,0 0-16 0,90 124-11 15,-82-103-9-15,1 0-5 0,1 0-7 0,-2 0-3 16,0-3-6-16,-3 0-8 0,1-3-19 0,-2 0-28 16,-4-4-55-16,1-1-103 0,-1-3-256 15,0-4-1044-15</inkml:trace>
  <inkml:trace contextRef="#ctx0" brushRef="#br0" timeOffset="21807.34">18564 3089 272 0,'0'0'223'0,"0"0"-53"16,0 0 8-16,0 0 3 0,0 0-28 15,0 0-26-15,0 0-30 0,0 0-21 0,0 0-12 16,0 0-1-16,0 0 17 0,0 0 5 0,0 0 6 16,0 0-4-16,-7 11-11 0,15-11-15 0,1 0-3 15,3 0-10-15,-1 0-10 0,2 0-7 16,5 0-12-16,3 0-5 0,4 0-4 0,2-2-1 16,9 0 3-16,0 0 7 0,9-2 6 0,5 1 2 15,5-2 0-15,3 0-11 0,4-1-5 0,6 1-5 16,-1-3-2-16,4 0 1 0,6-1 2 15,-2 0 0-15,7-2 0 0,0 1 0 0,6-1 1 16,0 1 5-16,-2 1 0 0,3 0 3 0,-5 3 5 16,-2-2 3-16,-1 1 4 0,-2 1 3 15,-3 0 3-15,-5 2 1 0,-4 0 0 0,-5 1 4 16,-3 0 1-16,-6 1 4 0,-3 1-5 0,-8 0-6 16,-2 1-5-16,-4-1-12 0,-8 1-1 0,-3 0-3 15,-4 0-3-15,-7 0 4 0,-2 0-5 0,-6 0-1 16,-3 0 4-16,-2 0 10 0,-1 0 7 15,-1 0-1-15,-3 0-11 0,-2 0-24 0,-2 0-6 16,-1 0-15-16,-2 0-21 0,0 0-30 0,-1 0-53 16,0-1-51-16,1-1-59 0,1 2-87 0,3-1-191 15,2 1-813-15</inkml:trace>
  <inkml:trace contextRef="#ctx0" brushRef="#br0" timeOffset="22322.86">20789 2801 1611 0,'0'0'401'0,"0"0"-295"16,0 0-23-16,0 0 16 0,0 0 23 0,0 0 6 16,0 0-7-16,0 0-29 0,0 0-32 0,0 0-24 15,0 0-14-15,0 0-4 0,0 0 0 16,0 12-1-16,14-6-7 0,1-1 0 0,1 1-4 16,3-1-5-16,0 1-1 0,0-2 1 0,1 2-1 15,-1 0 1-15,-2-1 3 0,1 1 1 0,-3-1 2 16,-2 0 0-16,-2 0 0 0,-2 1-2 15,-3 1 2-15,-1-2 2 0,-3 1 4 0,-2 0 3 16,0 0 3-16,0-2 2 0,-3 1 0 0,-4 2-2 16,-3-3-10-16,-1 1-3 0,-1 0-11 0,-2-2-2 15,1 1-4-15,-1-1-8 0,0 1-6 0,0 0-25 16,3 0-42-16,1-1-81 0,1-1-200 16,5 0-1194-16</inkml:trace>
  <inkml:trace contextRef="#ctx0" brushRef="#br0" timeOffset="22740.47">21519 2530 1805 0,'0'0'116'0,"0"0"-36"0,0 0-20 0,0 0 15 16,0 0 17-16,0 0 6 0,0 0-9 0,0 0-16 15,0 0-29-15,0 0-15 0,0 0-12 0,-128 52-9 16,115-27 2-16,0 3-2 0,3 3-3 16,2-2-1-16,2 4 1 0,2-2-4 0,2 0 0 15,2-4-2-15,2 0-5 0,4-5 3 0,4-1 0 16,4-4 4-16,-1-2 3 0,5-3-4 0,-2 0-4 16,3-3-6-16,3-2-10 0,-1-3-12 15,3-3-18-15,-2-1-28 0,0 0-49 0,-2-5-109 16,-3 1-409-16,-7-1-762 0</inkml:trace>
  <inkml:trace contextRef="#ctx0" brushRef="#br0" timeOffset="23474.05">21981 2576 1815 0,'0'0'219'0,"0"0"-117"0,0 0-24 15,0 0 9-15,0 0-1 0,0 0-8 0,0 0-9 16,0 0-13-16,0 0-4 0,0 0-8 0,0 0 4 15,0 0 3-15,0 0-1 0,-94 65-6 0,84-40-9 16,2 0-9-16,2 0-11 0,1 2-8 16,3-2-1-16,1 0-6 0,1-2-4 0,0-4-4 15,6 1-6-15,1-5-2 0,4-1-6 0,2 0-3 16,4-5-5-16,1 1-10 0,2-5-21 0,1-3-38 16,0-1-64-16,0-1-141 0,-7-1-757 0,-3-1-60 15</inkml:trace>
  <inkml:trace contextRef="#ctx0" brushRef="#br0" timeOffset="23775.31">22264 2516 2509 0,'0'0'38'0,"0"0"-40"0,0 0 5 16,0 0 23-16,0 0 11 0,0 0 4 0,0 0-5 15,0 0-10-15,0 0-4 0,0 0 1 0,0 0 1 16,0 0 0-16,-92 121-9 0,91-107-8 0,1 1-5 16,0-1-3-16,2-2-1 0,5-1 1 0,1 0 2 15,1-2 2-15,1 0 2 0,1 0 5 16,0-2 1-16,1-1 4 0,-1 0 2 0,-1-2 0 16,-1 1 4-16,-1-1-2 0,-2-1 1 0,-4-1 1 15,-1 1-1-15,-1-2 5 0,0 0 6 0,-4 1-1 16,-5 2-8-16,1-2-14 0,-5 2-18 15,0-4-15-15,-1 0-19 0,-1 0-21 0,1 0-25 16,3-5-46-16,-1-1-98 0,4 2-275 0,4 0-1015 16</inkml:trace>
  <inkml:trace contextRef="#ctx0" brushRef="#br0" timeOffset="23984.57">22375 2364 2564 0,'0'0'59'0,"0"0"-30"15,0 0-13-15,0 0-3 0,62 130 2 16,-49-104 4-16,-3 2-1 0,0 1-2 0,-2 1-4 16,-2 1-7-16,-2-1-3 0,-2 1-5 0,-1-2-10 15,-1 0-18-15,-3-1-34 0,-4-1-92 0,1-8-300 16,1-6-1051-16</inkml:trace>
  <inkml:trace contextRef="#ctx0" brushRef="#br0" timeOffset="33449.92">14386 4248 1836 0,'0'0'188'0,"0"0"-123"0,0 0-25 0,0 0-5 15,0 0 7-15,0 0 4 0,0 0 9 16,0 0 0-16,0 0-3 0,0 0-2 0,0 0-6 15,0 0-3-15,75-128-8 0,-48 95-7 0,3-6-1 16,3-4-3-16,2-3 0 0,4-4 0 0,5-3-1 16,3-4 1-16,2-1-4 0,3-2-1 0,2-4 1 15,2-2-2-15,2 0-3 0,-1-2 1 0,2-3-1 16,-1 0-1-16,-1 2 1 0,-1 4 3 16,-2 2-1-16,-5 9 0 0,-4 4 0 0,-3 6 0 15,-6 5-4-15,-4 6-4 0,-3 5-2 0,-7 4-3 16,-2 5 0-16,-4 2-1 0,-2 2 2 15,-5 4-2-15,-2 3 2 0,-3 2 2 0,-3 3 4 16,-1 3-1-16,0 0-10 0,-2 0-9 0,-5 1-10 16,-1 4-11-16,-2 3-9 0,0-1-16 0,-2 2-29 15,1 1-46-15,1-1-71 0,0-1-133 16,4-2-370-16,0-2-676 0</inkml:trace>
  <inkml:trace contextRef="#ctx0" brushRef="#br0" timeOffset="33969.51">15378 2680 981 0,'0'0'537'0,"0"0"-385"0,0 0-32 15,0 0-2-15,0 0 13 0,0 0 9 16,0 0-3-16,0 0-27 0,0 0-24 0,0 0-37 16,0 0-20-16,0 0-5 0,0 0 0 0,-62 34 6 15,69-34 5-15,1-2 3 0,1-1 1 0,2 0 2 16,1 2 0-16,1-2-4 0,0 2-1 15,4 0-8-15,-1 0-5 0,0-2-5 0,4 1-2 16,0 0-4-16,0-2-7 0,2-2 5 0,2-1-3 16,-1-1-2-16,-1 0 2 0,-1 0-4 0,-1 0-1 15,-4 2-2-15,0 0-2 0,-1 3 4 16,-1 2-1-16,-4 1 1 0,-3 0-3 0,-1 0 4 16,1 0-1-16,-4 1 3 0,1 2 5 0,0 0-3 15,-3 1-1-15,0-1 1 0,-1 2-2 0,1 0 3 16,-1-2 1-16,0 3 4 0,0 0 2 0,-2 1-2 15,0 1-1-15,-4 0-4 0,3 2 0 0,-2 1-2 16,1 0-4-16,3-1 1 0,-1 0-4 16,2-3-3-16,0 0-2 0,0-2-4 0,0 2 0 15,0-3-11-15,0 0-4 0,2-1-3 0,-2 2-6 16,2-1-5-16,3-1-5 0,-2 2-12 16,2 0-13-16,0 1-27 0,1 1-43 0,-1 1-77 15,2-2-159-15,-4-3-704 0</inkml:trace>
  <inkml:trace contextRef="#ctx0" brushRef="#br0" timeOffset="34589.51">15427 2755 1759 0,'0'0'149'0,"0"0"-37"0,0 0-36 0,0 0-21 16,0 0-10-16,0 0 12 0,0 0 11 16,0 0 6-16,0 0 0 0,0 0-17 0,0 0-14 15,0 0-8-15,0 0-1 0,0 0-1 0,81 7-2 16,-60-12-2-16,1 1-7 0,4-1-3 0,-1-2-7 15,3 1-6-15,-3-2 2 0,1 1-6 0,-3 0 2 16,0 0 0-16,-4 1 1 0,-2 1 0 16,-2 2-1-16,-3 2-1 0,-3 1-5 0,-4 0 4 15,0 3 2-15,-1 5 8 0,-3 2 4 0,-1 0-1 16,0 3-1-16,-5 0-2 0,-1 1-1 0,-1 1-1 16,-1 1-1-16,-2-2 2 0,1 1-2 15,-2-1 2-15,0 1 3 0,-2 0 0 0,1 0 2 16,0 0-2-16,-1-1 4 0,-1 3 1 0,3-3 0 15,1 0 3-15,0-3-5 0,5-2-5 0,0-2-6 16,3-2-5-16,0-3-8 0,2 0-6 16,0 0-6-16,0-2-6 0,0 0 3 0,3 0-3 15,-1 0-4-15,3 0-14 0,-2 0-31 0,1-4-40 16,1 2-56-16,-3-3-104 0,3 1-300 0,-2 1-887 16</inkml:trace>
  <inkml:trace contextRef="#ctx0" brushRef="#br0" timeOffset="41442.01">19970 2996 1038 0,'0'0'114'0,"0"0"-63"0,0 0-12 15,0 0 9-15,0 0 5 0,0 0 15 0,0 0 7 16,0 0 0-16,0 0-1 0,0 0-8 0,0 0 2 16,0 0 6-16,-1 0 6 0,1 0 3 0,-2 2 5 15,1-1-5-15,0 1-10 0,-3 1-12 16,3 2-12-16,0-1-9 0,0 2-6 0,1 2-8 15,0 2-10-15,0 2-5 0,0 2-7 0,0 1-6 16,0 3 0-16,1 3-4 0,-1 2-2 16,1 1 2-16,-1 1 1 0,1 2-2 0,-1 0 0 15,0-1-1-15,0-2-5 0,0-1-1 0,0-1-2 16,0-3 1-16,3 1 2 0,-3-1-1 0,1 1-8 16,-1-2-14-16,0 1-24 0,0 2-37 15,0 0-31-15,0 2-28 0,0 2-4 0,0-1 25 16,-4 1 44-16,3 0 53 0,0 0 39 0,1 0 24 15,0 0-18-15,0 1 7 0,1-1 21 0,4-1 9 16,-3-1 37-16,1-4 12 0,-3-4-12 16,0-4-8-16,0-4-10 0,0-1-19 0,0-2-6 15,0 0 1-15,-1-2-1 0,-1 1-1 0,1-2-3 16,0 0-3-16,-3 0-6 0,3-1-8 0,0 0-7 16,-1 0-7-16,1 0-4 0,-4 0 0 0,3 0-2 15,-1 2-2-15,-3-2-3 0,1 1-4 0,-2-1 1 16,-2 0 0-16,0 0 7 0,-3 1 0 15,0 2 4-15,-3 0 3 0,0 2 2 0,-4 0 5 16,-1 0 2-16,-4 2 0 0,-3-2-2 0,-4 1-2 16,-1 1-5-16,-5 0 1 0,1 1 3 15,-4 0-1-15,-1 1-3 0,-6 0-2 0,3 0-5 16,-6 1 2-16,-1 2-2 0,-5 1-1 0,1-1 3 16,-4 3 0-16,-3 1 1 0,-3 4 0 15,-4-2 1-15,-4 1-2 0,-2 0 2 0,1 0 1 16,-6 3 2-16,-1-2-3 0,0 3 0 0,-3-1-2 15,-4 0-1-15,1 2 5 0,-8-1-2 0,2 0 2 16,-1 0 1-16,-5-1-2 0,3 1 2 0,-3-1 0 16,-3 1 0-16,0 1 2 0,0 2-1 15,-6 0-1-15,5 1-1 0,-4 1 0 0,1-1-2 16,-5 3-4-16,1 0-2 0,0 1-3 0,-1 1 0 16,-2-1-3-16,2-1 0 0,1 1-3 0,1-4 0 15,-1-1 6-15,3-1 2 0,2 0 4 0,1-4 5 16,3 0 3-16,3-1 5 0,2-2 1 15,4 0-2-15,1 0-3 0,1-3-2 0,5 2-1 16,2-3-2-16,4 0-1 0,0-3 0 0,6 1 2 16,2-2 0-16,2 3-1 0,4-2-1 0,2 0-1 15,3 1 2-15,2 0-1 0,3-1 4 16,1 1 1-16,2-1-3 0,2 0 0 0,4 1 0 16,1 0 3-16,2-1 2 0,8-1 7 0,-1-3 5 15,5 1 5-15,1-2 3 0,2-1 2 16,4-2 3-16,3 0-1 0,1-1-2 0,1 0-5 15,6 1-7-15,-2-2-7 0,2 0-5 0,2 1-3 16,-1 1-2-16,-1-1-2 0,-1 0 2 16,2 2-2-16,0-1 2 0,-2 0 0 0,1 2 2 15,1-2 4-15,2 2 3 0,0-3 2 0,1 1 9 16,1-1 7-16,3-2 8 0,-1 0 7 0,3 0 0 16,1 0-2-16,-2-2-4 0,1-1-7 0,1-1 2 15,0-1-4-15,-1 0 0 0,0-1-6 0,1-1 1 16,-2 0 0-16,1-2-1 0,0-1 8 15,-3-1-9-15,2-3-4 0,-4-2-5 0,2-3-9 16,0-2 2-16,-4-4-2 0,0-1 1 0,-1-3 4 16,-2-2-4-16,-2-3 1 0,2-4-1 0,-2-4 1 15,0-5-6-15,1 0-1 0,-1-6-1 16,4-4-3-16,0-1 2 0,0 0 0 0,2 2 0 16,1 5 4-16,2 2 0 0,0 9-2 0,1 8 0 15,1 7-2-15,0 6-2 0,-1 7 2 0,1 3-1 16,-3 3-4-16,6 1 0 0,-1 3-1 15,0 1-2-15,2 1-7 0,0 0-5 0,0 0-9 16,0 0-5-16,0 1 3 0,0 2 6 0,0 3 10 16,0 1 7-16,0 1-2 0,1 1-5 0,-1 1-7 15,1 2-17-15,1-2-22 0,-1 1-52 16,0-2-105-16,2-2-317 0,-3-3-907 0</inkml:trace>
  <inkml:trace contextRef="#ctx0" brushRef="#br0" timeOffset="42092.33">13156 4302 751 0,'0'0'66'0,"0"0"-3"0,0 0 14 15,0 0 59-15,0 0 31 0,0 0 26 0,0 0 9 16,0 0-37-16,0 0-25 0,0 0-36 16,0 0-21-16,0 0-12 0,0 0-10 0,-13-26-5 15,13 26-15-15,0 0-13 0,0 3-6 0,0 4-2 16,0 7 0-16,0 4 7 0,0 7-4 0,0 3-7 15,0 4-7-15,-3 1-8 0,2-1-4 16,-2-2-1-16,-4-4-2 0,3-1 5 0,-1-6 3 16,3-5 4-16,-1-4 2 0,-1-3-1 0,3-4-1 15,1-2 3-15,0-1 2 0,0 0-4 16,0-5-5-16,0-3-10 0,-1-2-7 0,1-4 0 16,-1-2-1-16,1-2 5 0,0-1 0 0,0-1 4 15,0 0 2-15,1-1 2 0,0-1 1 0,0 1-1 16,1 3 0-16,1 1 0 0,-2 2 4 0,1 1 0 15,-1 4 0-15,2 0 1 0,1 4-5 16,-2 1-2-16,2 4-3 0,0 1-4 0,-1 0 6 16,4 1 6-16,1 6 8 0,1 1 5 0,1 2 2 15,3 1-7-15,0 1-6 0,1 1-7 0,3-2-13 16,0 1-17-16,1-1-32 0,2-1-63 16,2 1-98-16,-7-3-304 0,-4-3-855 0</inkml:trace>
  <inkml:trace contextRef="#ctx0" brushRef="#br0" timeOffset="55455.96">3131 6447 1860 0,'0'0'133'0,"0"0"-55"16,0 0-7-16,0 0 13 0,0 0 14 0,0 0 0 16,0 0-13-16,0 0-28 0,0 0-24 0,0 0-5 15,0 0 1-15,0 0 9 0,5 26 3 16,2-19 0-16,4 2-2 0,3 2-4 0,-2-1-4 16,5 1-1-16,-1 2-4 0,3 1-2 0,2-1-3 15,0-1 1-15,0 0-9 0,4 0-6 0,-3-1-1 16,-2 1-9-16,2-2 4 0,-2-1-1 0,0 0 0 15,0-1 4-15,-2-1-5 0,-3 0 0 0,2-2-3 16,-5-1-1-16,-2 0-5 0,0-2-4 16,-3 1-4-16,-3-3-8 0,3 1-9 0,-5-1-14 15,0 0-30-15,-1 0-42 0,2 0-62 0,-1-3-96 16,-2 1-213-16,1 0-930 0</inkml:trace>
  <inkml:trace contextRef="#ctx0" brushRef="#br0" timeOffset="55756.52">3466 6471 2139 0,'0'0'70'0,"0"0"-41"0,0 0-6 15,0 0 23-15,0 0 20 0,0 0 8 0,0 0-6 16,0 0-18-16,0 0-18 0,0 0-11 0,0 0-3 15,0 0-4-15,108 123 3 0,-94-114 4 16,-3 1 2-16,3-1 9 0,-1-1 6 0,-2-2 5 16,-1 1 5-16,-2 0 5 0,-3-1-1 0,1-2-1 15,-4 0-4-15,-1 0-3 0,-1-2 2 0,0 1 1 16,-1 2-8-16,-3 0-7 0,-3 1-9 0,-2-1-8 16,-1 1-5-16,-1 1-1 0,1-1-3 15,-2 1-1-15,1 0-2 0,0 0-6 0,1 0-1 16,0 1-9-16,1-1-9 0,-1-1-19 0,2 0-48 15,1-1-136-15,5-2-1402 0</inkml:trace>
  <inkml:trace contextRef="#ctx0" brushRef="#br0" timeOffset="64297.57">7185 8074 95 0,'0'0'154'16,"0"0"-12"-16,0 0 64 0,0 0 54 0,0 0-17 15,0 0-14-15,0 0-58 0,0 0-38 16,0 0-40-16,0 0-22 0,0 0-10 0,0 0-2 0,-8 7 8 16,13-9 4-16,1-2-3 0,2 0 2 15,2-2-6-15,-2-1 2 0,4 0 2 0,0-2-2 16,3-1-6-16,-1-1-8 0,2 1-11 0,-1 1-10 15,1 0-6-15,-2 1-11 0,1 0-6 0,-3 3-6 16,-2 0-8-16,0 2-9 0,-2-1-18 16,-2 2-31-16,-1 0-51 0,-1-1-96 0,-3 2-248 15,-1 0-959-15</inkml:trace>
  <inkml:trace contextRef="#ctx0" brushRef="#br0" timeOffset="64598.07">7196 7894 1928 0,'0'0'169'0,"0"0"-104"0,0 0-39 15,0 0-5-15,0 0 17 0,0 0 14 16,0 0 10-16,0 0 3 0,0 0-6 0,0 0-10 16,0 0-6-16,124-38-2 0,-106 35 6 0,2 1 4 15,-1 2-1-15,-2 0-5 0,0 0-6 0,-1 3-9 16,-2 4-5-16,-1 1-2 0,-2 0-2 0,-4 0 0 15,-1 0 0-15,-2 1 1 0,0 1 0 0,-3 2 0 16,0-1-1-16,-1 1-4 0,0-1-1 16,-1 1-1-16,-4-2-2 0,0 2 0 0,-2-2-2 15,-2-1-4-15,2 0-2 0,-1-2-3 0,2-1-2 16,-3-1-3-16,4-1-5 0,-1-1-11 0,2-2-12 16,-1 0-24-16,1 0-42 0,1-1-80 15,-1 0-200-15,3 0-1178 0</inkml:trace>
  <inkml:trace contextRef="#ctx0" brushRef="#br0" timeOffset="65500.7">5230 8704 2002 0,'0'0'289'16,"0"0"-205"-16,0 0-37 0,0 0-2 16,0 0 5-16,0 0 0 0,0 0-7 0,0 0-15 15,0 0-15-15,0 0-11 0,0 0-1 0,0 0-1 16,0 0 1-16,-60 68 0 0,53-57-1 0,3-1 0 16,-2-1-2-16,5-1-2 0,1-1-4 0,0-3 2 15,7 1 5-15,-2 0 8 0,3-2 7 16,2 1 0-16,2 0 0 0,3-2-2 0,-1 2 2 15,0-2-1-15,3 1 4 0,-1-2-2 0,-1 1-2 16,0-2 0-16,-1 1 4 0,-3-1 2 0,-2 1 1 16,-2 1 0-16,-3-1 2 0,-3 1 3 15,-1 2 9-15,0-2 4 0,-3 5-3 0,-5 0-9 16,-1 4-9-16,-1-1-11 0,-2 2-5 0,-1 0-3 16,-4 0-7-16,3-2 2 0,-3 1-4 15,4-3-3-15,0-1-6 0,3-4-7 0,3-1-14 16,1-2-25-16,5 0-52 0,0-5-83 0,1-3-133 15,0 1-296-15,1 0-804 0</inkml:trace>
  <inkml:trace contextRef="#ctx0" brushRef="#br0" timeOffset="65886.91">5338 8665 1387 0,'0'0'211'0,"0"0"-79"0,0 0-43 16,0 0 9-16,0 0 21 0,0 0 10 0,0 0-7 15,0 0-22-15,0 0-21 0,0 0-20 0,0 0-17 16,0 0-10-16,0 0-10 0,0 0-6 0,82 84 0 16,-72-73-7-16,1 0-3 0,1-1-2 0,-1-3-7 15,-1 0 1-15,-1-2-2 0,-1-2-1 16,2 0 2-16,-2-2 3 0,0-1 3 0,0 0 4 16,-3-3 3-16,1-2 1 0,-1-2-3 0,-1-3-3 15,-1 0-5-15,0-2 1 0,0 0-4 16,-3-2-3-16,0 0-1 0,0-2-4 0,0 2-4 15,0-1 0-15,-3 1 3 0,0 3 5 0,2-1 6 16,0 5 5-16,0 1 0 0,1 1 3 16,0 4-3-16,0 0-5 0,0 1-4 0,0 0-3 15,0 0 5-15,2 0 5 0,0 3 7 0,5 3 2 16,-4 2 3-16,4 1-2 0,-1 1-4 0,0 3-1 16,1 0-5-16,-1 0-1 0,2-2-5 0,0 2-8 15,-2-2-12-15,2 0-11 0,1-2-23 16,-2-1-40-16,-1-3-64 0,2-1-105 0,-2-2-175 15,-3-2-474-15,0 0 243 0</inkml:trace>
  <inkml:trace contextRef="#ctx0" brushRef="#br0" timeOffset="66439.08">5670 8580 1847 0,'0'0'76'0,"0"0"-54"15,0 0 23-15,0 0 27 0,0 0 19 0,0 0 11 16,0 0-3-16,0 0-19 0,0 0-30 0,51 117-21 16,-43-104-11-16,0-1-6 0,0 0-1 15,-1-3-1-15,1-1-2 0,-3-2-1 0,0-2-2 16,-2-1 2-16,0-3 8 0,-3 0 10 0,0 0 1 16,0-3-1-16,0-4-10 0,-1 0-14 0,-2-3-4 15,-2-2 0-15,0 0-1 0,2-2-2 0,-1 2 1 16,1-3-4-16,0 3-3 0,-1-3-2 15,1 1 2-15,-1 0 3 0,0-2 4 0,1 2 6 16,1 1 1-16,1 2 3 0,0 0 3 0,1 3 0 16,0 2-1-16,0 1-3 0,3 2-3 0,-1 2-3 15,4-1 1-15,-1 2 1 0,2 0 2 16,0 5 3-16,-1 2 4 0,3 1 0 0,0 3 0 16,0 1 3-16,-1 0 0 0,0 2 0 0,-1 0 2 15,2 1-3-15,-1-2 0 0,1 0 0 0,-2-1-4 16,0-1 3-16,0-2-5 0,-3 1-3 15,2-5 0-15,-4 0 0 0,0-4 1 0,-2 1 12 16,0-2 19-16,0 0 5 0,0 0-4 0,0-5-8 16,-4-1-20-16,-2-2-9 0,2-2-4 0,-2 2-1 15,3-4-4-15,-2 0-2 0,1 0-4 16,1-2 1-16,0-1 0 0,0 1 2 0,0-1 4 16,1 0 1-16,0 0 2 0,2 2 4 0,0 2 4 15,0 3-1-15,0 2 0 0,3 2-2 16,1 2 1-16,2 1 2 0,-2 1 0 0,4 0 3 15,-2 4 4-15,1 3-1 0,1 1 1 0,-1 0-3 16,0 2-3-16,0 0 0 0,1 1 0 0,-2 0-4 16,1-1 1-16,1 0-9 0,-2-1-11 0,1 0-17 15,-2 1-26-15,0-3-55 0,0-2-118 0,-2 0-387 16,-2-2-842-16</inkml:trace>
  <inkml:trace contextRef="#ctx0" brushRef="#br0" timeOffset="67938.27">5985 8483 591 0,'0'0'561'16,"0"0"-387"-16,0 0-64 0,0 0-25 0,0 0 4 16,0 0 13-16,0 0 9 0,0 0 5 15,0 0-17-15,0 0-22 0,0 0-17 0,0 0-13 16,0 0-8-16,0 0 0 0,16 32 2 0,-14-27-1 15,0-1 3-15,-1-2-1 0,1 1 0 0,1-1-1 16,-2-1-5-16,0 0-2 0,0 1-5 16,-1-1-4-16,1-1-8 0,-1 1-1 0,0-1-3 15,0 0 1-15,0 0 3 0,0 0 2 0,0 0 3 16,0 0-2-16,0 0 0 0,0 0-2 16,0 0-4-16,0 0-4 0,0 0-4 0,0 0-4 15,-1 0-3-15,0 1 0 0,0 0-2 0,0-1-1 16,-1 0 2-16,2 1 0 0,-1-1 4 0,1 0-2 15,-2 2 0-15,2-2 2 0,0 0 3 0,0 0-2 16,0 0 4-16,0 0 3 0,0 0-1 16,0 0 0-16,0-2-2 0,-1 0-3 0,0 0 0 15,0-3 1-15,0 1-2 0,-2-1 0 0,2 1-2 16,-1-2 0-16,0-2 1 0,0 3 1 0,-1-2 0 16,1 0-3-16,2 0-1 0,-2 0-2 0,2 1 2 15,0-1 0-15,0 0 2 0,2 0-4 16,1 0-1-16,0 1 0 0,0 1 1 0,0 1 1 15,1 1-3-15,-1-1 0 0,2 2-2 0,-2-1 1 16,2 1 2-16,-1 1 3 0,-1 1 2 16,3 0-2-16,-2 0 2 0,0 0 2 0,2 3 0 15,1 3 2-15,-3 0 0 0,2 3 1 0,-2-1-2 16,2 0-2-16,-3 1-1 0,4-1-1 0,-4-1 0 16,-1 1 1-16,3 1 0 0,-2-2 2 15,-2-1-3-15,3 1 0 0,-2 0 2 0,0-1-3 16,-1-2 1-16,0 0 0 0,-1-2-1 0,0 0 1 15,0-2-1-15,3 2 1 0,-3-2 5 0,0 0 0 16,0 0 3-16,0 0-5 0,0-5-5 16,0 0-3-16,-3-1-4 0,2-1 3 0,-1-2-3 15,-1-1-1-15,0 1-3 0,2-1-3 0,-1 0-1 16,1 0-3-16,1 0 3 0,0-1 3 0,0 2 1 16,0 0 8-16,0 2 0 0,0 2 0 0,2 0-1 15,-1 3-2-15,2-1 1 0,1 3 0 16,-1 0 4-16,1 0 0 0,0 2 2 0,-1 2 0 15,2 1-1-15,-1 2 0 0,-1 1 2 0,1-1-6 16,-1 2-6-16,-2-1-9 0,5 0-18 0,-3-1-35 16,1 0-55-16,0-1-71 0,-1 0-99 15,4-1-122-15,-4-2-220 0,2-1-268 0</inkml:trace>
  <inkml:trace contextRef="#ctx0" brushRef="#br0" timeOffset="68109.41">6257 8362 1616 0,'0'0'125'0,"0"0"-58"16,0 0-28-16,0 0-5 0,0 0-1 0,0 0-13 15,0 0-15-15,0 0-25 0,0 0-62 16,0 0-141-16,0 0-726 0</inkml:trace>
  <inkml:trace contextRef="#ctx0" brushRef="#br0" timeOffset="68315.46">6128 8157 2443 0,'0'0'-8'0,"0"0"-32"0,0 0 13 15,0 0 7-15,0 0-4 0,0 0-14 0,0 0-39 16,0 0-88-16,0 0-302 0,0 0-891 0</inkml:trace>
  <inkml:trace contextRef="#ctx0" brushRef="#br0" timeOffset="68685.86">6391 8289 1375 0,'0'0'223'16,"0"0"-138"-16,0 0-35 0,0 0-1 15,0 0 14-15,0 0 20 0,0 0 11 0,0 0-2 16,0 0-15-16,0 0-24 0,0 0-18 0,0 0-9 16,0 0-1-16,0 0 2 0,95 120 6 15,-94-119 6-15,1 2 18 0,-2-3 11 0,0 0 3 16,0 0-8-16,0-4-20 0,0-1-19 0,-3-3-13 16,1-1-5-16,0-2-6 0,0 0-4 15,0 0-4-15,2 0-1 0,0-2-5 0,0 2 0 0,0 0 1 16,0 2 4-16,0 2 5 0,0-1 1 15,3 3-1-15,-2 2-5 0,1 1-8 0,0 0-3 16,2 2-1-16,-1 0-3 0,0 0 0 0,2 2-5 16,-3 2-11-16,4 2-19 0,-1 0-36 0,1 1-44 15,-2 0-69-15,3 0-139 0,-4-1-296 0,0-2-372 16</inkml:trace>
  <inkml:trace contextRef="#ctx0" brushRef="#br0" timeOffset="69088.03">6710 8256 0 0,'0'0'414'15,"0"0"-55"-15,0 0-105 0,0 0-19 0,0 0-20 16,0 0-42-16,0 0-45 0,0 0-26 0,0 0-18 16,0 0-10-16,0 0-5 0,0 0 3 0,0 0-3 15,10-88 1-15,-17 88 1 0,-1 0-9 16,0 0 2-16,-1 3-4 0,1 3-9 0,2 0-4 16,0 3-12-16,1-1-9 0,1 1-7 0,1 2-6 15,3 0-7-15,0 0-3 0,0 1-5 0,0-1-1 16,2 1-5-16,2-1-4 0,0-3-4 15,0 2-5-15,2-5-1 0,-2 0-1 0,2-2 2 16,0-3 1-16,-1 0 5 0,2-3 2 0,-2-3-3 16,1-1 2-16,-1 0-4 0,1 0 1 0,-2-1 6 15,1-2 3-15,-1 1 6 0,1 1 2 0,-2-1 4 16,0 0-1-16,1 0 3 0,0 2 4 16,-1 1 2-16,0 0 6 0,0 2 2 0,-2 1 5 15,3 2 0-15,-1 1-1 0,1 0 4 0,-2 1 5 16,3 5 9-16,0 3 4 0,1 2 0 0,-1 4 1 15,1 0 3-15,1 3 4 0,0 2-4 16,0-1-2-16,1 0-8 0,-1 2-6 0,0 1-3 16,-3-2-1-16,-1-2-5 0,-2-1-6 0,-1-2-1 15,0-1-5-15,-3 0-2 0,-5-3-4 16,0 2-8-16,-4-1-7 0,-1-1-14 0,-1 0-26 16,-2 1-69-16,3-3-223 0,6-2-1293 0</inkml:trace>
  <inkml:trace contextRef="#ctx0" brushRef="#br0" timeOffset="70837.73">10940 8357 1097 0,'0'0'164'16,"0"0"-37"-16,0 0-14 0,0 0 2 15,0 0 14-15,0 0 8 0,0 0-5 0,0 0-16 16,0 0-6-16,0 0-6 0,0 0-3 0,0 0-7 16,-78 6-8-16,76-5-9 0,-1 0-13 0,3 1-12 15,0-1-15-15,0 0-5 0,3 1-2 16,1 1 5-16,4 0 6 0,1 1-4 0,4-2-3 16,3 0-7-16,1-2-7 0,8 0-4 0,1 0-7 15,5-3-2-15,6-3-5 0,2-1-1 0,2 0-2 16,3-1 2-16,2 0-1 0,-1 0 1 15,2-1 1-15,-2 2-3 0,1 0 3 0,-2 0-2 16,2 1 3-16,-3 0 1 0,0 2 0 0,-2-1-3 16,-1 0 0-16,-2 0-2 0,-4 2-3 15,-3-1 2-15,-1 1 2 0,-3 0 0 0,-4 1 2 16,-4 1-2-16,-5-1 1 0,0 2 0 0,-8 0 0 16,2 0-3-16,-7 0 1 0,-1 0 1 15,0 2 2-15,0-1 5 0,-5 2 3 0,-3 0-1 16,-2 0-2-16,-3 1-2 0,-2-2 1 0,-4 0-2 0,3 1 1 15,-5-1 1-15,-3-1-2 0,1 1 0 16,-5-2-4-16,-1 1 1 0,-2 0-3 0,-2 0 1 16,-1 1 0-16,-4-2-2 0,-1 1 1 0,3 1 0 15,-2-2 1-15,-2 0 4 0,1 2-3 0,1 1 3 16,4-1-1-16,1 2-1 0,3-1-4 16,2 2 0-16,4 0-1 0,0 0 1 0,8 0 1 15,-1 1-4-15,7-1 2 0,-1 0-5 0,7 0-2 16,1-2-6-16,3 0 0 0,4-1 2 15,7 2 8-15,2-1 12 0,7-1 1 0,3-1 0 16,5-1 1-16,4 0-3 0,6 0 0 0,1-4-2 16,1 1 0-16,2-1-1 0,1 1 1 0,-1 0-2 15,4-1-1-15,-3 0 2 0,-1 0-5 16,-2-2 5-16,-3 3-1 0,-3 0 2 0,-4 1 1 16,-1 1 1-16,-5-2 1 0,1 2 0 0,-5-2 2 15,-4 1 2-15,0 1-3 0,-4-2-2 0,-3 2-1 16,-5 0-2-16,1 0 5 0,-5 1 9 15,0-1 1-15,-7-2-1 0,-2 1-10 0,-3 0-12 16,-7-2-5-16,-3 3 3 0,-7-1-4 0,-2 2 6 16,-2 0 2-16,-5 0 2 0,-2 0 3 0,-3 0 2 15,0 0 2-15,-3 0-1 0,5 2 1 0,2 2 2 16,5 0-1-16,4 1 2 0,6 0-1 16,5-2-2-16,9 2-6 0,4-1-16 0,6 0 4 15,7 0 0-15,7 2 9 0,7-1 13 0,7-3 0 16,5 1-2-16,5-3-3 0,2 0-3 0,1 0-3 15,0 0 0-15,0-4 1 0,0-1 1 16,-3 0 2-16,-4-1 1 0,2 1-2 0,-3 0-1 16,-4-1 1-16,-1 1-3 0,-3 0 0 0,-2 1-1 15,-3 0-7-15,-2 1-6 0,-2 1-10 16,-5 1-16-16,-5 0-28 0,1 1-36 0,-4 0-56 16,-2 0-96-16,-1 0-273 0,0 0-972 0</inkml:trace>
  <inkml:trace contextRef="#ctx0" brushRef="#br0" timeOffset="72690.02">10942 8674 1417 0,'0'0'110'0,"0"0"-27"15,0 0-12-15,0 0 19 0,0 0 34 0,0 0 24 16,0 0 9-16,0 0-7 0,0 0-21 0,0 0-19 15,0 0-18-15,0 0-11 0,0 0-10 0,0 0-10 16,-85-32-4-16,73 32-8 0,1 3-7 16,-4 4-10-16,-1 4-5 0,-3 1-5 0,4 3-3 15,-3 2-3-15,1 2-1 0,3 3 1 0,2 1-3 16,-3 2-1-16,5 1-3 0,4 1-5 16,0-4-2-16,3 2-8 0,1-3 0 0,2-2-4 0,3-2-3 15,1-4 4-15,4-2-4 0,3-2-4 0,3-3 2 16,0-4-5-16,1 0 0 0,3-3-4 15,2 0-12-15,0-5-15 0,0-2-21 0,1-2-24 16,0-1-24-16,-2-3-10 0,1-1-17 0,-2 0-15 16,1-1-32-16,-4 0-63 0,1 1-66 15,-4 0-72-15,0 1-38 0,-3 0 56 0,0 2 100 16,-4-1 271-16,2 2 6 0,-5 0 35 0,2 2 154 16,-3 2 26-16,0 0-7 0,-1 2 18 0,0 3 21 15,0 1 5-15,0 0-25 0,0 0-33 16,-5 3-49-16,2 0-21 0,-1 2-5 0,-1 1-7 15,0 1-10-15,-1 1-9 0,3 2-9 0,-2 0-6 16,3 1-4-16,0 1-6 0,0 0-10 16,-1 0-13-16,3 0-9 0,0-1-11 0,0 1-10 15,3-3-5-15,0 0-7 0,3-1-3 0,0-3-3 16,4-2-1-16,-1 0 6 0,2-3 3 0,1-2 6 16,-2-4 1-16,3-1 1 0,-2-3-5 0,-5 3-3 15,2-3 5-15,-1 1-2 0,-4 0 3 16,0 1-2-16,-3 0 0 0,0 0-5 0,-3 2-8 15,-5 0-10-15,-1 0-20 0,-1 0-16 0,-3 3-14 16,0-2-5-16,-3 1 8 0,3 0 13 0,0 1 15 16,3 1 7-16,1-1-13 0,2 2-54 0,4 0-103 15,2 0-194-15,1 0-573 0,0 1-37 0</inkml:trace>
  <inkml:trace contextRef="#ctx0" brushRef="#br0" timeOffset="73040.05">11201 8720 1257 0,'0'0'164'0,"0"0"-58"0,0 0-4 16,0 0 12-16,0 0 16 0,0 0 7 15,0 0-16-15,0 0-23 0,0 0-28 0,0 0-26 16,0 0-6-16,0 0-12 0,31 125-5 0,-26-114-6 16,-3 0-3-16,0-2 0 0,3 0-3 0,-2-4 1 15,-2 0-1-15,5-3 8 0,-4 0 3 16,0-2 8-16,-1 0 11 0,-1 0 10 0,0-2-1 15,0-1-7-15,0-2-10 0,0-2-17 0,-1-1-9 16,-2 1-1-16,-3-3-4 0,5 1-4 0,0 0-3 16,0-1-5-16,1 0-1 0,0 1 0 0,0-1 0 15,2 2 2-15,4 2 3 0,-2 0 3 16,-1 1 5-16,3 2 3 0,-3 1 1 0,3-1 2 16,-2 2 3-16,4 1 0 0,-1 0 1 0,-2 0 1 15,4 0-3-15,1 0-1 0,-1 1 0 0,0 2-7 16,1-1-2-16,-1 3 1 0,0 0-7 15,-3 0 2-15,3 2-4 0,-2-1-8 0,-3 2-12 16,2-1-23-16,-3 2-40 0,-1-2-77 0,3-3-224 16,-4 0-1051-16</inkml:trace>
  <inkml:trace contextRef="#ctx0" brushRef="#br0" timeOffset="73562.94">11479 8511 1915 0,'0'0'347'0,"0"0"-248"16,0 0-38-16,0 0-32 0,0 0 2 0,0 0 18 15,0 0 24-15,0 0 14 0,0 0-10 0,0 0-20 16,0 0-16-16,0 0-13 0,17 139-9 0,-9-107-4 15,-2 4-2-15,-2-1 1 0,4 2-3 16,1 0 0-16,-3-2-3 0,4-4-8 0,4-2-2 16,-3-6-5-16,-1 0-11 0,2-5-15 0,-3-3-22 15,0-2-40-15,-3-3-62 0,2-3-100 0,-2-3-322 16,-3-2-890-16</inkml:trace>
  <inkml:trace contextRef="#ctx0" brushRef="#br0" timeOffset="73775.81">11393 8714 2309 0,'0'0'134'0,"0"0"-97"0,0 0-23 15,0 0 0-15,0 0 2 0,0 0-1 0,0 0 2 16,0 0-4-16,0 0-7 0,130-39-7 0,-110 35-9 15,0-1-7-15,-5 2-11 0,3 0-13 0,-1-3-29 16,-3 2-90-16,-3 0-414 0,-3 2-849 0</inkml:trace>
  <inkml:trace contextRef="#ctx0" brushRef="#br0" timeOffset="74275.05">11682 8679 2060 0,'0'0'47'16,"0"0"-27"-16,0 0-5 0,0 0 5 0,0 0 12 15,0 0 15-15,0 0 1 0,0 0-9 0,0 0-3 16,0 0-9-16,0 0 1 0,0 0 11 0,0 0 0 16,109 93 3-16,-109-88 0 0,0-2 0 15,0-1-4-15,0-1-7 0,-2-1-9 0,-2 0-10 16,-2 0-11-16,0-3-7 0,0-3-8 0,0-1 2 15,3 0-10-15,0-3-3 0,-1 2-6 0,4-1-11 16,0 0-12-16,0-1-13 0,7 0-9 16,-1 1-6-16,-1 1 8 0,5 0 15 0,-1 0 19 15,0 1 19-15,0 0 14 0,1 1 14 0,-1 1 13 16,0 1 18-16,-2 0 9 0,2 3 6 0,0-1 3 16,-1 1-5-16,-2 1 0 0,1 0-4 15,1 0-4-15,-4 1-7 0,2 2-4 0,-2 1-2 16,2 0-1-16,-3 2 1 0,-1 2-1 0,2-2 0 15,-1 2-4-15,-2 0-5 0,1 0-2 16,2 0-5-16,-2 0 1 0,0-1 1 0,0 0-3 16,2-1-1-16,-2-1-6 0,0-2-2 0,0 0-1 15,2-2 2-15,-2-1 7 0,0 0 3 0,0 0 10 16,2 0 0-16,-3-5-1 0,1 0-1 16,0-1-6-16,-2-1-4 0,0 0-4 0,0 0-1 15,0 0-8-15,-3 0-11 0,-4-1-9 0,2 1-17 16,-2 2-18-16,-2 1-18 0,-1-1-21 0,1 1-17 15,0 1-19-15,1 1-24 0,0-1-58 0,2 2-191 16,4 0-974-16</inkml:trace>
  <inkml:trace contextRef="#ctx0" brushRef="#br0" timeOffset="74486.07">12028 8514 1954 0,'0'0'156'16,"0"0"-90"-16,0 0 3 0,0 0 18 16,0 0 11-16,0 0 0 0,0 0-10 0,0 0-19 15,0 0-18-15,0 0-10 0,0 0-7 0,0 0-3 16,55 131-9-16,-48-107-7 0,-3-1-10 16,3-1-5-16,-2 2-10 0,2-2-12 0,2-2-14 15,-1-1-29-15,-2-1-48 0,3-3-68 0,1-2-105 16,-2-4-255-16,-5-2-865 0</inkml:trace>
  <inkml:trace contextRef="#ctx0" brushRef="#br0" timeOffset="74714.39">12189 8432 2030 0,'0'0'78'16,"0"0"5"-16,0 0-21 0,0 0-6 0,0 0 2 16,28 121-5-16,-22-93-11 0,-2-1-12 15,3 3-19-15,1-3-12 0,-3 1-6 0,4-3-3 16,0-1-2-16,0-3-5 0,1-3-4 0,-4-2-15 16,1-2-37-16,1-1-74 0,-4-5-282 15,0-3-975-15</inkml:trace>
  <inkml:trace contextRef="#ctx0" brushRef="#br0" timeOffset="75310.52">12376 8760 2177 0,'0'0'21'0,"0"0"-6"0,0 0-1 16,0 0 20-16,0 0 22 0,0 0 15 0,0 0 1 16,0 0-14-16,0 0-12 0,0 0-3 15,0 0 1-15,0 0 2 0,70-125-1 0,-70 114-6 16,0 0-7-16,0 2-4 0,0 3-6 0,0 1-1 16,-5 4-4-16,3 1-3 0,-2 0-4 0,-2 0-13 15,3 4-4-15,-5 3-2 0,4 1 0 16,-2 2 1-16,0 1-2 0,2 0-3 0,1 0-5 15,-2 2-2-15,4-1 0 0,1-1-2 0,0 0 2 16,0 0-6-16,7-2-6 0,-3-1-5 0,4-2-11 16,2-1-21-16,1-2-32 0,0-1-49 15,4-2-55-15,-3 0-32 0,0-2-11 0,1-2-22 16,0-2-81-16,-1-1-130 0,-3 0-30 0,-1 0 511 16,-1-1 0-16,2 2 0 0,-3 1 0 0,-1-1 0 15,0 1 3-15,-1 2 431 0,-2 0-73 16,4 1-69-16,-3 0-72 0,-1 2-39 0,4 0-37 15,-4 0-14-15,4 0-1 0,-2 4-2 0,0 1-10 16,2 1-11-16,0 0-10 0,-1 1-11 0,1 1-5 16,-2 1-5-16,3 0-7 0,-3 2-6 0,2-3-10 15,-2 1-3-15,2 1-1 0,-3-3 0 16,5-1 1-16,-5-1-3 0,0-1-4 0,0-2-13 16,-2-2-4-16,-1 0 9 0,0 0 4 0,0 0 1 15,0-1-2-15,0-5-12 0,0-1-8 16,0-3-4-16,-1-1 2 0,1-3-1 0,0-3-2 15,0-1-2-15,1 0-5 0,1-3-7 0,0 1-5 16,4 1-4-16,-3-1-3 0,5 3-1 0,-4 2-12 16,3 1-16-16,0 0-33 0,-1 0-67 15,2 6-153-15,-4 1-1320 0</inkml:trace>
  <inkml:trace contextRef="#ctx0" brushRef="#br0" timeOffset="76526.46">15563 8413 1262 0,'0'0'364'16,"0"0"-323"-16,0 0-21 0,0 0 5 0,0 0 24 15,0 0 43-15,0 0 32 0,0 0 16 0,0 0-4 16,0 0-24-16,0 0-19 0,0 0-15 16,108-26-12-16,-77 23-12 0,0 2-7 0,5 0-8 0,0 0-11 15,3 1-5-15,1 0-10 0,0-2-4 16,2 2-2-16,-2 0-2 0,0 0 0 0,-2 0 0 15,1-1 3-15,-3-1 4 0,0 0 5 16,-2-1 7-16,-3 0 3 0,-1-1 0 0,-4-1 2 0,-2 2-1 16,-6-1-4-16,-3 1-5 0,-4 0-3 15,-3 1-6-15,-2 1 1 0,-3 0 2 0,-3 1 10 16,0-2 4-16,-3 2-4 0,-4-2-9 0,-2 0-10 16,-5-1-4-16,-3 2-2 0,-4 1 3 0,-5 0-2 15,-1 0-2-15,-3 0-3 0,-4 0 0 16,-1 0-3-16,-4 0-2 0,-2 0-1 0,-4 4 0 15,-1 0 1-15,-4 1 3 0,1 1 5 0,2 0 3 16,1 2 7-16,4 1 1 0,6-1 1 16,5 0 3-16,7-1-3 0,9-1-8 0,6-3-10 15,9-1-5-15,2 1 0 0,11 0 6 0,6-1 12 16,6-1 3-16,6 2 1 0,4-2-2 0,5-1 3 16,1 0-3-16,3 0-5 0,3 0 1 15,0 0-2-15,-2 0-1 0,-3-1 2 0,-2-2 0 16,-4 0-2-16,-2 0-1 0,-3-1-3 0,-1 0 0 15,-1-1-2-15,-6 0-9 0,-3 2-10 0,-1 0-35 16,-7-1-72-16,-2 2-152 0,-6 0-1302 0</inkml:trace>
  <inkml:trace contextRef="#ctx0" brushRef="#br0" timeOffset="77244.48">15077 8822 2309 0,'0'0'68'0,"0"0"-19"0,0 0-12 16,0 0-12-16,0 0-3 0,0 0-3 0,26 118-2 15,-22-96-10-15,-1-1-5 0,0 0-5 16,-1 0-7-16,2-1 0 0,-1-1-3 0,-1-2 0 15,1-3 2-15,-1-1 2 0,1-2 7 0,-1-4 1 16,-2-1 7-16,0-2 4 0,0-3-1 16,0-1-18-16,0 0-27 0,-2-6-26 0,-2-3-21 0,0 0-18 15,2-4-18-15,-3 0-22 0,1-4-1 16,-2 1 23-16,0-2 41 0,-2-1 50 0,2-2 33 16,-1 1 18-16,-1-3 8 0,-1-1 5 0,2-1 1 15,0 0 7-15,1 0 6 0,1 2 14 16,2 2 14-16,1 1-1 0,2 5 4 0,0 3-9 15,2 0-11-15,3 3-2 0,3 1-2 0,1 1 5 16,1 1 2-16,3 2 3 0,-1 1-4 0,1 3-7 16,1 0-9-16,-1 3-11 0,-2 2-9 0,-1 5-8 15,-1 1-3-15,-2 2-3 0,-2 3 3 16,-4 1 1-16,-1 2-6 0,0 2-3 0,-2 1-14 16,-8-2-3-16,1-1-8 0,0-1-9 0,-1-4-13 15,-1 1-30-15,1-4-49 0,3-3-107 16,-1-2-404-16,5-3-839 0</inkml:trace>
  <inkml:trace contextRef="#ctx0" brushRef="#br0" timeOffset="77456.09">15262 8618 2198 0,'0'0'115'0,"0"0"-45"0,0 0 0 0,0 0 25 15,0 0 15-15,0 0 1 0,0 0-16 16,0 0-22-16,0 0-19 0,57 142-14 0,-50-113-11 16,-3 3-7-16,1 0-4 0,-2-3-9 0,2 0-1 15,0-2-4-15,3-4-5 0,-1-3-5 0,3-1-14 16,1-4-22-16,1-4-45 0,-1 0-80 16,-3-6-163-16,-3-2-1231 0</inkml:trace>
  <inkml:trace contextRef="#ctx0" brushRef="#br0" timeOffset="77845.42">15652 8754 2467 0,'0'0'78'0,"0"0"-27"0,0 0-8 16,0 0 7-16,0 0 18 0,0 0 13 0,0 0-1 15,0 0-18-15,0 0-22 0,0 0-16 0,0 0-8 16,0 0-6-16,-122 86-2 0,115-76-2 0,2 1-6 16,0-1 1-16,1 0-3 0,3 1 1 15,-2-2-4-15,3 0 1 0,0-3-1 0,0 0-6 0,3-3-1 16,-1-1 0-16,4-2 3 0,1 0 0 16,0-2 1-16,3-6 3 0,0 1-1 0,0-4 2 15,1-1 0-15,-1 1 4 0,-1 0 3 0,1 0 0 16,-3 2 2-16,-1 3-1 0,0-1 2 0,-3 3-4 15,2 1 1-15,-2 2 0 0,-2 1-5 16,3 0 1-16,-2 0 2 0,1 0 3 0,-2 2 1 16,1 1 1-16,0 3 1 0,0 1-1 0,1 1-2 15,-2 0-5-15,-1 1 1 0,1 0-6 16,0 0-6-16,3 0-14 0,-1-1-22 0,-1 0-44 16,3-2-85-16,-1-1-145 0,-1-2-501 0,0-1-666 0</inkml:trace>
  <inkml:trace contextRef="#ctx0" brushRef="#br0" timeOffset="78229.34">15779 8797 1769 0,'0'0'123'0,"0"0"-64"15,0 0-11-15,0 0 11 0,0 0 17 0,0 0 17 16,0 0 5-16,0 0-10 0,0 0-15 0,0 0-16 15,0 0-12-15,0 0-7 0,0 0-13 16,0 0-10-16,64 113-6 0,-63-107-5 0,-1-3-5 16,0 0-1-16,0-3 10 0,0 0 6 0,1 0 2 15,-1-1-3-15,0-5-7 0,1-1-10 0,-1-1 2 16,1-2 4-16,2 1 0 0,0-1 0 16,-2 0-2-16,1-1 0 0,2 3-2 0,0-2-1 15,0 0 2-15,2 2 3 0,-4 1 2 0,3 1-1 16,-1 1 1-16,0 1 0 0,0 1-1 15,-1 1 2-15,1 0 2 0,1 2 0 0,-2 0-5 16,1 0 2-16,-1 0-3 0,0 4 3 0,1 2 2 16,0 1-6-16,1 1-4 0,0 2-7 0,0-2-9 15,0 2-3-15,1-1-8 0,0-2-5 16,3 3-8-16,1-3-10 0,1-2-10 0,2-1-18 0,-2-3-27 16,0-1-61-16,0 0-161 0,-5 0-509 15,1-1-124-15</inkml:trace>
  <inkml:trace contextRef="#ctx0" brushRef="#br0" timeOffset="78440.85">16082 8610 1145 0,'0'0'685'0,"0"0"-409"16,0 0-103-16,0 0-70 0,0 0-35 16,0 0-7-16,0 0-2 0,0 0 5 0,0 0-5 15,0 0-7-15,0 0-3 0,0 0-4 0,0 0 5 16,0 0 0-16,18 137-3 0,-10-112-5 0,1 5-7 15,2 1-9-15,-1-1-6 0,0-1-8 16,2-3-7-16,1-2-5 0,0-2-7 0,0-3-7 16,-2 0-4-16,3-3-9 0,-4-3-11 0,1-2-16 15,-3-3-27-15,0-3-49 0,0-3-65 0,-3-1-83 16,1 1-157-16,-5-2-732 0</inkml:trace>
  <inkml:trace contextRef="#ctx0" brushRef="#br0" timeOffset="78698.46">16025 8760 2641 0,'0'0'136'0,"0"0"-58"0,0 0-36 0,0 0-17 16,0 0 8-16,0 0 3 0,0 0-7 0,0 0-8 15,0 0-14-15,123 0-14 0,-96-6-14 0,2 0-23 16,-1-3-56-16,2-2-138 0,-7 3-558 16,-8 2-752-16</inkml:trace>
  <inkml:trace contextRef="#ctx0" brushRef="#br0" timeOffset="101071.78">15274 9344 1975 0,'0'0'160'0,"0"0"-49"15,0 0-32-15,0 0-2 0,0 0 12 0,0 0 16 16,0 0 7-16,0 0-16 0,0 0-17 16,0 0-20-16,0 0-15 0,0 0-9 0,-33-23-9 15,27 31-6-15,0 3-6 0,-3 5-4 0,2 3 0 16,-2 4 0-16,2 3-2 0,1 2-1 0,1 2 1 15,2 1-5-15,3 1 3 0,0 1-5 0,0-1-2 16,3-3-1-16,4 0-3 0,1-4-1 16,1-3-2-16,1-3-5 0,2-4-3 0,0-3-4 15,-2-3-6-15,5-4-8 0,0-4-12 0,1-1-18 16,0-1-33-16,4-9-79 0,-8 3-221 0,-1 2-1118 0</inkml:trace>
  <inkml:trace contextRef="#ctx0" brushRef="#br0" timeOffset="101688.04">15457 9390 2530 0,'0'0'37'0,"0"0"-16"15,0 0-14-15,0 0-1 0,0 0 15 0,0 0 15 16,0 0 2-16,33 124-3 0,-28-104-15 16,0-1-12-16,1 0-5 0,-2 1-5 0,2-2 1 15,-2-3-1-15,0-3-3 0,1-1 1 0,-4-4 0 16,3-4-6-16,-3 0-1 0,0-3 1 0,-1 0-5 16,0-3 1-16,0-4-2 0,-1-2-7 15,-5-2 1-15,2-2-13 0,-1 0-3 0,0-3-5 16,-1 1 2-16,-1-1 5 0,2 0 1 0,-2-2 12 15,2-2 5-15,1 1 6 0,1 0 10 0,3 0 3 16,0 4 7-16,0 1 4 0,0 2 7 16,1 3 2-16,3 2 4 0,1 4 0 0,0 0-1 15,0 3 2-15,3 0-4 0,-1 0 2 0,0 3-5 16,2 2 1-16,1 1-1 0,-1 2-2 16,-1 0 3-16,2 3-2 0,0-1 0 0,-1 2-5 15,0 1-3-15,2 2-4 0,-3 0-5 0,3 0 3 16,0 0-4-16,-3-1-1 0,1-1-1 0,0-2-2 15,1-1 0-15,-5 0-3 0,0-5-7 0,0 0 1 16,0-3-5-16,-4-2-1 0,0 0 4 16,-1-1-8-16,0-6 2 0,0-1 3 0,0-3 1 15,-1 1 4-15,-3-3-3 0,-2-1-4 0,4-1-7 16,-4-2-9-16,3-2 1 0,-4 2 5 0,4-1 13 16,0 2 11-16,0 2 10 0,0 1 10 0,3 3 0 15,-1 1 3-15,1 3-3 0,0 1-2 16,0 2 0-16,2 2-5 0,5-1 1 0,-4 2 3 15,4 0 0-15,-3 3 2 0,3 1 0 0,1 2-2 16,0 2-7-16,-1 0 0 0,2 3-3 16,1 0-2-16,-1 1 1 0,1 1-5 0,2-1-2 15,-1 0-11-15,1 1-18 0,0-1-26 0,-2-2-108 16,-1-2-326-16,-3-4-915 0</inkml:trace>
  <inkml:trace contextRef="#ctx0" brushRef="#br0" timeOffset="102036.24">15907 9388 2347 0,'0'0'71'0,"0"0"-53"0,0 0-15 16,0 0-4-16,0 0 3 0,0 0 5 15,0 0 2-15,0 0-5 0,0 0-6 0,0 0-7 16,0 0-4-16,90 119 4 0,-80-115 6 0,0-4 7 16,0 0 6-16,0-1 4 0,-2-4 1 15,-1-2 2-15,0-1 1 0,0-1 8 0,-3-3 4 16,2 1-1-16,-4-1-3 0,-1 1-3 0,-1 0-6 16,0 0-4-16,-6 1 4 0,-1 0-8 15,-4 1 1-15,-4 1-7 0,0 1-5 0,-3 2-2 16,-2 1-3-16,-1 4 3 0,0-2 3 0,0 2 4 15,2 0 2-15,0 2-5 0,7-1-3 0,1 1-14 16,3 0-26-16,4-2-68 0,4 0-121 0,0 0-286 16,0 0-935-16</inkml:trace>
  <inkml:trace contextRef="#ctx0" brushRef="#br0" timeOffset="102239.35">16072 9058 1800 0,'0'0'323'0,"0"0"-209"0,0 0-38 0,0 0-20 16,0 0 4-16,0 0 15 0,0 0 13 0,0 0-7 15,0 0-14-15,0 0-19 0,35 140-12 16,-25-113-7-16,2 0-6 0,-1-1-3 0,6 1-10 16,-4-2-6-16,5 1-9 0,-4-3-13 0,4-3-14 15,-3 0-14-15,2-2-16 0,1-4-38 16,-2-2-87-16,-3-3-280 0,-6-2-1020 0</inkml:trace>
  <inkml:trace contextRef="#ctx0" brushRef="#br0" timeOffset="102870.7">15946 9339 2511 0,'0'0'14'0,"0"0"-19"0,0 0-5 16,0 0 0-16,0 0 16 0,133-61 12 0,-104 50 6 16,-3 0-2-16,1 0-4 0,1 2-5 0,-4-1 0 15,1 0 7-15,-3 1 5 0,-2 0 8 16,-3 0 1-16,-2-1-4 0,-4 2-7 0,-2 2-9 16,1 1-4-16,-5 2 2 0,-1 1 0 0,-3 2 3 15,-1 0 6-15,0 2-3 0,0 4 3 0,-4 2-6 16,-1 0-6-16,2 2 2 0,-5-1-6 15,3 1 3-15,-1 1 1 0,2 1-1 0,-1-1 1 16,0 0-2-16,0 0-2 0,4-1-7 0,1-1 1 16,0 0-1-16,0-3-1 0,5 0 1 15,0-3-6-15,0 0 2 0,1-3-4 0,2 0 1 16,0-5 3-16,1-2-2 0,0-2 3 0,-1-1-3 16,2-1-1-16,-2 0 0 0,1-1 1 0,-5 0 1 15,3 1-8-15,-5-1-5 0,-1 2-7 16,-1 0-9-16,0-1 6 0,0 2 2 0,-2 0 6 15,-3 0 7-15,-1 2 4 0,2 0 2 0,0 1 0 16,2 1 2-16,1 2-3 0,0 1-2 0,1-1-4 16,0 2 4-16,0 1 3 0,2 0 5 0,1 0 11 15,4 0 3-15,0 0 3 0,2 0 4 0,0 0-2 16,-1 0 0-16,3 0 1 0,1 0 0 16,0 1-2-16,0 2 3 0,-1-1-3 0,1 1-1 15,-3 2 2-15,3-1-1 0,-1 0-4 0,-1 1 0 16,0 0-1-16,0-2-2 0,-1 1 5 15,0 0-1-15,-2-2 2 0,-2 0-1 0,-1 1-4 16,-1-2 5-16,-3-1 7 0,0 0 7 0,0 0 2 16,-2 0-3-16,-3 0-7 0,0 0-12 0,-2-1 1 15,-1-3-1-15,2 0 2 0,1-2 1 16,2-1-3-16,-3 0 1 0,5-1-5 0,1-2-3 16,0 1-2-16,0-3-2 0,5 0-6 0,0-1-7 15,0-2-11-15,1-1-23 0,2 1-50 0,-2 2-206 16,-2 6-1256-16</inkml:trace>
  <inkml:trace contextRef="#ctx0" brushRef="#br0" timeOffset="103673.36">17058 8776 2058 0,'0'0'135'0,"0"0"-39"0,0 0-24 16,0 0-5-16,0 0 1 0,0 0-4 0,0 0-5 15,0 0-14-15,0 0-19 0,0 0-8 0,-71 131-7 16,71-119-3-16,0-2-4 0,0 1 0 16,3-3 0-16,1-2 1 0,3 0-3 0,-1-4-3 15,2-2 2-15,1 0-4 0,0-4-2 0,1-1-2 16,-2-4-10-16,-1 0-7 0,-1 0-3 16,0-1-4-16,-2 0-8 0,-3-1-9 0,0 1-19 15,-1-1-21-15,0 1-23 0,0 0-37 0,0 0-37 16,0 0-42-16,0 1-56 0,0-1-45 15,0 1-38-15,0-1 41 0,0 3 88 0,2 0 106 16,1 1 111-16,-1 2 51 0,0 3 29 0,4-1 40 16,-3 0 48-16,2 2 59 0,1 0 32 0,0 0 9 15,-2 0-26-15,4 0-47 0,0 3-35 0,0-1-32 16,0 3-10-16,1 0-13 0,2 0-7 16,-1 0-8-16,2-1-1 0,0 2-12 0,0 0-1 15,0 1-6-15,-1 0-9 0,-1-1-6 0,0 1-11 16,-1 0-7-16,-3-4-8 0,0 1-3 0,-4-2 1 15,3 0 1-15,-4-2 5 0,-1 0 8 16,0 0 5-16,0 0-3 0,-1-3-4 0,-5-2-12 16,3 2-7-16,-4-5 0 0,1 1-3 0,0-1-1 15,-2-1 2-15,5-1-3 0,-3-1 1 0,3 2 2 16,3-1 0-16,0 0 3 0,0 3 0 0,0-1 3 16,2 0-1-16,4 2 1 0,-2-1 7 15,4 2 0-15,0 0 3 0,-3 1 1 0,3 0-5 16,0 2 2-16,1 1-3 0,-3 1-2 0,2 0-5 15,1 0-4-15,2 4-4 0,-2 2-7 16,0 1-3-16,1 1-22 0,0 1-15 0,-1-1-32 16,3 0-84-16,-4-1-249 0,-3-2-998 0</inkml:trace>
  <inkml:trace contextRef="#ctx0" brushRef="#br0" timeOffset="103910.41">17509 8321 2515 0,'0'0'75'0,"0"0"-31"16,0 0-22-16,0 0 7 0,0 0 19 15,0 0 9-15,0 0-3 0,46 122-13 0,-33-94-15 16,-1 2-14-16,0 0-7 0,3 0-3 0,0-1-1 15,2-1-3-15,-2-3-2 0,4-2-11 0,-1-2-14 16,-4-4-21-16,4-1-31 0,-5-2-68 16,1-3-122-16,-7-3-400 0,0-1-804 0</inkml:trace>
  <inkml:trace contextRef="#ctx0" brushRef="#br0" timeOffset="104169.78">17511 8288 2260 0,'0'0'146'0,"0"0"-108"16,0 0-10-16,0 0 6 0,0 0 19 0,0 0 13 15,0 0 4-15,123-24-6 0,-105 23-21 16,-5 1-11-16,1 0-10 0,-6 4-4 0,-1 3-3 15,-6 1-3-15,-1 2-3 0,0 2-4 0,-1 4-8 16,-3 2-11-16,-4-2-10 0,-1 4-14 16,0-2-20-16,0 0-43 0,3 1-82 0,0-6-189 15,3-4-748-15</inkml:trace>
  <inkml:trace contextRef="#ctx0" brushRef="#br0" timeOffset="104488.14">17797 8354 1529 0,'0'0'639'0,"0"0"-550"0,0 0-22 0,0 0 7 16,0 0 8-16,0 0 5 0,0 0-5 0,0 0-21 16,0 0-26-16,0 0-18 0,0 0-6 15,0 0-6-15,0 122 0 0,6-110 0 0,-3-3-1 16,5-2 0-16,-2 1 0 0,0-3 2 0,2-3 1 15,0-2 8-15,0 0-2 0,-1 0 4 0,2-6-1 16,0 0-5-16,-1-2 2 0,-3 1-1 0,2-2 3 16,-4 0 1-16,1 0-5 0,-3-2 0 15,-1 1-5-15,0-2-1 0,-6 2-5 0,2-3-4 16,-4 2-5-16,-1 0-8 0,-1 1-2 0,0 2-8 16,0 1 1-16,-1 3-4 0,2 2-1 15,1 0-11-15,3 2-25 0,-3-1-50 0,6 1-85 16,0 0-164-16,0 0-447 0,2 0-391 0</inkml:trace>
  <inkml:trace contextRef="#ctx0" brushRef="#br0" timeOffset="104805.82">17944 8281 1544 0,'0'0'436'0,"0"0"-367"16,0 0 4-16,0 0 21 0,0 0 19 15,0 0 5-15,0 0-7 0,0 0-30 0,0 0-28 16,0 0-15-16,0 0-13 0,0 0-1 0,0 0-5 16,103 80-5-16,-99-72 1 0,3 0-4 0,-3-1 1 15,1-1-5-15,-3-1 1 0,-2-2 3 16,0-1 3-16,0 1 8 0,-1-2 0 0,-5-1-2 16,2 0-5-16,-1 0-4 0,1-1 0 0,0-4-2 15,-2 0 0-15,3-1-3 0,-2-3-1 16,3 1-3-16,0 0 0 0,1-1-2 0,1 0 2 15,0 0-2-15,0-1-1 0,0 1 2 0,0 0-4 16,3-1-4-16,-1 1-7 0,3-1-9 0,-2 1-13 16,1-2-13-16,1 2-19 0,-3 2-35 15,4-3-69-15,-2 3-153 0,-2 2-495 0,2 1-586 0</inkml:trace>
  <inkml:trace contextRef="#ctx0" brushRef="#br0" timeOffset="105112.9">17921 8108 1470 0,'0'0'102'16,"0"0"-82"-16,0 0-18 0,0 0 0 0,0 0 3 16,0 0 6-16,0 0-6 0,0 0-9 0,0 0-12 15,0 0-7-15,0 0-9 0,0 0-26 16,0 0-60-16,2 0-241 0,-1 0-648 0</inkml:trace>
  <inkml:trace contextRef="#ctx0" brushRef="#br0" timeOffset="105636.49">17888 8395 1018 0,'0'0'889'0,"0"0"-747"15,0 0-25-15,0 0-10 0,0 0-6 16,0 0 5-16,0 0 0 0,0 0-25 0,0 0-19 16,0 0-21-16,0 0-12 0,0 0-7 0,27 116-10 15,-24-105-4-15,4 0-6 0,-1 0-7 0,1-2-8 16,2-1-8-16,1 0-15 0,0-5-16 15,1 2-30-15,-1-2-78 0,1-3-168 0,-4 0-515 16,-3 0-460-16</inkml:trace>
  <inkml:trace contextRef="#ctx0" brushRef="#br0" timeOffset="106057.54">17986 8270 2390 0,'0'0'96'16,"0"0"-47"-16,0 0-23 0,0 0-2 16,0 0 14-16,0 0 12 0,0 0 1 0,0 0-9 15,0 0-20-15,0 0-4 0,38 125-6 0,-33-114 3 16,1 0 3-16,-1-1-4 0,2 0-2 15,-3-2-6-15,3-3 0 0,0-2-3 0,-4-2-1 16,-1-1 2-16,-1 0-9 0,-1-3-1 0,0-4-3 16,0-2 2-16,-1-2 2 0,-1-3 2 0,-4 0 1 15,4-1-4-15,-3-2 2 0,-1 2-5 16,4-2 4-16,0 1 1 0,0 2 2 0,0 1 2 16,1 1 3-16,1 2 0 0,0 1-3 0,0 4 7 15,0 0-1-15,0 2 1 0,5 1 6 0,-3 1-7 16,0 1 1-16,4 0 1 0,-1 0-1 0,0 1 0 15,-1 3-2-15,4 2 0 0,-3-1-5 0,4 2 3 16,0 2 1-16,1-1-1 0,1 2-2 16,-2-3-7-16,1 0-12 0,0 0-17 0,3-3-32 15,-1 0-82-15,-3-1-237 0,-2-3-1134 0</inkml:trace>
  <inkml:trace contextRef="#ctx0" brushRef="#br0" timeOffset="106406.99">18238 8285 1650 0,'0'0'328'0,"0"0"-262"16,0 0-5-16,0 0 14 0,0 0 18 0,0 0 14 15,0 0-3-15,0 0-17 0,0 0-20 0,0 0-8 16,0 0-1-16,0 0-1 0,0 0-1 0,55-118-8 15,-55 110-3-15,0 3-10 0,-1 0-6 0,-2 1-2 16,-1 1-6-16,2 1-1 0,-1 1-3 16,-2 1-1-16,2 0-3 0,0 0-2 0,-2 1-1 15,3 2-3-15,0 1-3 0,0 0-2 0,-1 2 0 16,3 1 1-16,0 1-1 0,0 1-1 0,0 2-2 16,5-1-1-16,-2 1 0 0,4 0-3 15,-2-2-1-15,3 0-6 0,2-1-1 0,1-2-3 16,4-3-5-16,-1 0-4 0,3-3-10 0,-2 0-10 15,4-4-15-15,-1-3-27 0,-4-2-47 16,4-3-75-16,-5-1-148 0,-3 3-430 0,-2 3-577 0</inkml:trace>
  <inkml:trace contextRef="#ctx0" brushRef="#br0" timeOffset="106614.69">18330 7821 2128 0,'0'0'157'0,"0"0"-33"0,0 0-16 16,0 0 6-16,0 0 7 0,0 0 6 16,0 0-17-16,0 0-28 0,0 0-23 0,0 0-18 15,43 131-9-15,-32-106-3 0,4 2 1 0,-1 2 1 16,-2 1-1-16,5 0-8 0,-4 1-9 0,4-5-7 16,-4 1-10-16,0-3-9 0,2-3-9 0,-2-1-11 15,-3-5-21-15,-2-1-27 0,-3-1-63 16,2-2-157-16,-6-5-821 0,-1 0-464 0</inkml:trace>
  <inkml:trace contextRef="#ctx0" brushRef="#br0" timeOffset="108493.55">15863 9819 1335 0,'0'0'160'0,"0"0"-55"15,0 0-17-15,0 0-2 0,0 0 5 16,120-66-8-16,-88 49-16 0,0-1-23 0,1 0-15 16,4-1-4-16,1 0 10 0,-1-1 18 0,1 0 21 15,1 3 10-15,-4-1 11 0,2 0-4 0,-4 5-12 16,0-1-9-16,-4 3-16 0,-1-1-8 16,-3 3-8-16,-5-1 0 0,1 3-7 0,-6 0-5 15,-3 1-7-15,-2 1-6 0,-2 2-5 0,-2 2-4 16,-2 1 1-16,-3 0 2 0,0 0 3 15,-1-2 6-15,0 2 5 0,0 0-1 0,0 0-4 16,0 0-4-16,0 0-5 0,-1 0-4 0,-1 0-4 16,-1 0 0-16,-1 0-1 0,2 0-2 0,1 0 1 15,-2-1 0-15,2 1-3 0,-2 0-6 0,2 0 1 16,0 0-5-16,1 0-2 0,-1 0 0 0,0 0-1 16,1 0-4-16,-2 0-7 0,2 0-13 15,0 0-7-15,0-2-9 0,0-1-18 0,2 1-28 16,-1-1-66-16,0 1-133 0,-1-1-348 0,0 2-766 0</inkml:trace>
  <inkml:trace contextRef="#ctx0" brushRef="#br0" timeOffset="117906.63">2337 8656 2064 0,'0'0'118'0,"0"0"-63"0,0 0-28 15,0 0 10-15,0 0 18 0,0 0 16 16,0 0 5-16,0 0-10 0,0 0-17 0,0 0-14 0,0 0-11 16,0 0 2-16,24-14 0 0,-17 16-2 15,1 1 1-15,-3 0 2 0,3 0-1 0,1 0 0 16,-1 1 3-16,2 0-3 0,-2 1 1 0,2 0 1 16,3 4 1-16,-1 2 3 0,0 1-4 0,6 3-4 15,-4 1-4-15,4-2-9 0,2 0-1 0,-2-2-8 16,1-1 0-16,-1-2 3 0,3-2-6 15,-1-1 4-15,0-1-3 0,-2-1-4 0,1-1 4 16,-5-1-4-16,-1-2 8 0,-3 0-5 0,-5 0 4 16,1 0-1-16,-3-3 4 0,0 1 2 15,-1-2 2-15,-2-1 2 0,0-1-4 0,0-2-1 16,-6-2-1-16,2-2-3 0,-4-2-1 0,-1-3-3 16,-1 0 2-16,0-3-2 0,-1 0-1 15,0-2-1-15,1-2-2 0,1 2-2 0,-1-1 1 16,5 0-2-16,0 3 2 0,2 0-3 0,-1 2-6 15,4 1-1-15,0 2-12 0,2 1-12 0,4 3-21 16,3-1-32-16,2 2-57 0,1 0-99 16,-2 5-236-16,-1 1-1018 0</inkml:trace>
  <inkml:trace contextRef="#ctx0" brushRef="#br0" timeOffset="118370.93">2915 8538 1631 0,'0'0'103'16,"0"0"-73"-16,0 0-18 0,0 0 24 15,0 0 29-15,0 0 16 0,0 0-2 0,0 0-20 16,0 0-22-16,0 0-21 0,0 0-8 0,-7 126 1 16,12-114 0-16,-2-1 3 0,-1-3-3 0,4 1 2 15,-2-3 1-15,3-3 2 0,0-2 9 0,-1-1 9 16,2 0 7-16,0-3-1 0,2-4-3 15,-4-2-4-15,2 0-3 0,0-3 1 0,-1 1 3 16,-2 0 0-16,1-1 0 0,-3 3 3 0,-2-2-2 16,-1 1-1-16,0 0 1 0,-2 2-10 0,-5-1-3 15,-1 1-7-15,1 0-9 0,-3 2-6 16,-3 2-5-16,1 0-2 0,1 3 0 0,1 1 0 16,0 0-1-16,2 0-2 0,3 1-8 0,-2 3-9 15,6-1-11-15,-2 1-18 0,3 1-20 0,0-2-27 16,1-1-44-16,3 0-87 0,2 1-230 15,-4-3-906-15</inkml:trace>
  <inkml:trace contextRef="#ctx0" brushRef="#br0" timeOffset="119037.19">3047 8269 1337 0,'0'0'203'0,"0"0"-98"16,0 0-25-16,0 0 0 0,0 0 21 0,0 0 24 15,0 0 14-15,0 0 2 0,0 0-24 0,0 0-43 16,0 0-34-16,73 148-27 0,-53-114-14 0,0-3-11 15,-1-1-5-15,-1-4-8 0,-2-1-11 16,3-4-19-16,-1-2-25 0,-4-2-31 0,2-3-52 16,-4-3-118-16,-4-4-362 0,-4-2-488 0</inkml:trace>
  <inkml:trace contextRef="#ctx0" brushRef="#br0" timeOffset="119618.96">3212 8126 2029 0,'0'0'36'0,"0"0"-42"0,0 0-4 16,0 0 23-16,0 0 40 0,0 0 36 0,0 0 22 15,0 0-6-15,0 0-19 0,0 0-25 0,0 0-27 16,81 122-13-16,-70-94-7 0,5-1-5 16,-4 0-4-16,1-1-3 0,2-1-8 0,-1-2-10 15,-2-2-17-15,4-1-13 0,-3-2-27 0,-1-4-30 16,3-2-35-16,-3-3-82 0,-3-3-205 0,-5-3-910 15</inkml:trace>
  <inkml:trace contextRef="#ctx0" brushRef="#br0" timeOffset="120204.42">3236 8379 1535 0,'0'0'341'0,"0"0"-333"0,0 0-10 16,0 0 9-16,0 0 10 0,0 0 8 0,0 0 8 15,0 0 0-15,0 0-8 0,117-65-9 0,-107 59-5 16,3-1-3-16,-2 1 0 0,3 1 2 16,-3 0-4-16,-2 1 1 0,1-1-1 0,-4 1-2 15,2 1-1-15,-1-1 3 0,-4 1 4 0,4-2 5 16,-3 2 3-16,-2 0 4 0,2 0 3 0,-2 1 3 15,0-2 6-15,-2 2 3 0,0 0-3 0,0 0-7 16,0 1-9-16,0-1-4 0,0 1-3 16,0 0 0-16,0 0 4 0,0 1 2 0,0 0 4 15,0 0 3-15,0 0 5 0,-1 0-1 0,-1 0-4 16,0 0-6-16,-2 1-4 0,2 1-2 0,-1 1-2 16,-4 1 1-16,5 1-3 0,-3 0-1 0,2 1-2 15,0 1-2-15,-3 1 0 0,4 0-3 16,-5 1 1-16,4-2 0 0,2 0-4 0,0 0 0 15,1 0-3-15,0-1-2 0,0-1-2 0,2 0-1 16,5 1 3-16,-3-1 1 0,-1-3 7 16,3-1 1-16,-3-1 2 0,4 0 3 0,1 0-3 15,-4-3-3-15,4-2-2 0,-1-2-2 0,-3 0-3 16,5 0 2-16,-5 0 5 0,3-1 2 0,-4 1 4 16,3-3 1-16,-4 2 1 0,0 0 0 15,3 1-2-15,-3-1 1 0,0 2 0 0,0 1-1 16,1 1 0-16,-1 1 0 0,0 3-2 0,-1-1 0 15,-1 1 3-15,0 0 0 0,1 1 4 0,0 3 3 16,2 2 0-16,-1 2 2 0,0 1-6 16,-1 0-7-16,1 0-4 0,4 0-8 0,-4-2-10 15,1 0-12-15,3-1-19 0,-3 0-27 0,4-2-35 16,0 0-53-16,-1-4-73 0,2 0-153 0,-2 0-345 16,-2 0-195-16</inkml:trace>
  <inkml:trace contextRef="#ctx0" brushRef="#br0" timeOffset="120555.56">3718 8133 887 0,'0'0'418'0,"0"0"-239"16,0 0-6-16,0 0-7 0,0 0 0 15,0 0-26-15,0 0-23 0,0 0-29 0,0 0-26 16,0 0-15-16,0 0-10 0,0 0-5 0,0 0-8 16,0 0-9-16,-101 57-8 0,97-47-7 15,0-1 0-15,4 2-8 0,0-2-1 0,0 1-6 16,7-1-9-16,-4 0 1 0,5-2-8 0,-1-1-3 15,-2-2-7-15,4-2-3 0,-2-2-7 0,-3 0-15 16,3 0-27-16,-4-4-34 0,3 0-28 0,-2-2-37 16,-2-2-39-16,3 2-15 0,-3-2 28 15,0 0 69-15,3 1 93 0,-3 1 80 0,0 1 30 16,1 0 13-16,4 0 6 0,-5 2 8 0,4 1 8 16,-3 0 7-16,2 1 0 0,-2 1 6 0,0 0 13 15,3 1 9-15,-2 4 8 0,3 2-13 0,-3 3-18 16,4 0-18-16,-1 3-18 0,2-1-9 15,-2 4-1-15,1 1-2 0,2-1-3 0,-1 3-9 16,1-1-14-16,1 0-14 0,-2 1-9 0,-1-1-7 16,-2-3-7-16,2-1-10 0,-7-1-17 0,0-3-32 15,-1-1-69-15,0-4-245 0,0-2-1020 0</inkml:trace>
  <inkml:trace contextRef="#ctx0" brushRef="#br0" timeOffset="120854.26">3894 8162 1923 0,'0'0'103'0,"0"0"-44"0,0 0 4 0,0 0 37 16,0 0 28-16,0 0 5 0,0 0-17 0,0 0-24 15,0 0-26-15,0 0-16 0,0 0-2 16,0 0-3-16,0 0-3 0,0 0-1 0,16-86-13 15,-22 86-6-15,2 3-7 0,-3 1-5 0,2 2 1 16,-1 2-3-16,2 3 2 0,-1 0-1 0,4 1-2 16,0 0 3-16,1 3-1 0,1-1 4 0,6 0 2 15,-1 2-1-15,4-3 0 0,0-2-5 16,3-1-1-16,0-3-4 0,-1-2-2 0,5-3-4 16,-2-2-6-16,4 0-12 0,0-5-24 0,2-5-44 15,0-1-127-15,-5 0-610 0,-5 4-771 0</inkml:trace>
  <inkml:trace contextRef="#ctx0" brushRef="#br0" timeOffset="133835.95">7162 10124 2222 0,'0'0'98'0,"0"0"-23"0,0 0-2 15,0 0 12-15,0 0 13 0,0 0 0 0,0 0-12 16,0 0-27-16,0 0-18 0,0 0-17 0,0 0-9 15,0 0 2-15,-88 18-1 0,80-7 1 16,0 1 2-16,2-1-5 0,0-1-3 0,2 2-3 16,3-3-3-16,0 1-2 0,1-1-3 0,0-1 0 15,5-2-2-15,4 3 3 0,3-5 0 16,3 1 2-16,1-3-1 0,3-2-2 0,1 0 4 16,1 0-4-16,-2 0 1 0,2-2 3 0,-2 1-4 15,-1-1 2-15,-2-1-3 0,-1 2 4 0,-3 1-2 16,-1 0 1-16,-2 0 7 0,-6 0-6 15,1 0 4-15,-4 2 3 0,0 3-1 0,-4 2 5 16,-3 0-4-16,-3 2-3 0,-5 2-5 0,0 0-3 16,-4-1-3-16,-2 2-3 0,0-3-3 0,0-1-8 15,1-1-7-15,2-2-12 0,1-2-17 0,4-3-25 16,2 0-53-16,4-2-100 0,6 0-224 16,-1-2-821-16</inkml:trace>
  <inkml:trace contextRef="#ctx0" brushRef="#br0" timeOffset="134184.18">7304 10078 1345 0,'0'0'427'0,"0"0"-281"0,0 0-42 15,0 0-10-15,0 0 5 0,0 0 4 0,0 0 0 16,0 0-20-16,0 0-29 0,0 0-25 16,0 0-17-16,0 0-2 0,0 0-5 0,0 0 0 15,50 116-2-15,-46-100-4 0,2-3 1 0,-1-1-4 16,3-1 2-16,-1-4-1 0,-1-2 3 15,2-2 0-15,-1-3 3 0,-1 0 1 0,2-3 0 16,-2-3 0-16,-1-2-4 0,2-3 0 0,-2 1-4 16,-2-3 0-16,-2-1 3 0,-1 0 0 0,0 0-1 15,-2-1 3-15,-2 1-2 0,-4 0 0 0,3 1-1 16,-1 0-1-16,1 0 0 0,-1 3 3 16,2 2 4-16,-1 1 6 0,3 4 5 0,2 1 0 15,0 1-7-15,0 1-6 0,0 0-2 0,0 0-3 16,0 0 8-16,2 3 12 0,6 1 7 0,-3 4 5 15,1 3-4-15,3 0-3 0,-1 2-12 0,0 1-6 16,1 0-1-16,-2 0-9 0,2 0-5 16,-2-1-14-16,-1-2-15 0,2-2-29 0,0 0-55 15,0-5-132-15,-3-1-517 0,0-2-679 0</inkml:trace>
  <inkml:trace contextRef="#ctx0" brushRef="#br0" timeOffset="134552.79">7520 10019 2066 0,'0'0'58'0,"0"0"-12"0,0 0 14 0,0 0 29 16,0 0 23-16,0 0 4 0,0 0-16 0,0 0-31 15,0 0-27-15,0 0-16 0,0 0-11 0,0 0-6 16,0 0-3-16,72 119-1 0,-72-115 4 0,0-3 1 15,0-1 6-15,0 0 0 0,-3 0-3 0,-3-1-2 16,2-4-5-16,-2-3-3 0,1-1-3 16,-1-1 2-16,-2-3 3 0,3-1-1 0,0-1-1 15,2 0-2-15,-2-2-1 0,1-2-2 0,1 1 2 16,2 0 2-16,0 0 0 0,1 2 4 0,0 4-1 16,2 1 6-16,2 3 2 0,2 0-1 15,1 6 3-15,-1-1 1 0,4 3 2 0,0 0 0 16,0 5 1-16,2 3-3 0,1 1-5 0,2 2-6 15,-4 2-3-15,3-1-7 0,-2 3-8 0,-2 1-7 16,-1 2-14-16,-1 0-24 0,-1 0-35 16,-4-2-60-16,0 1-150 0,-2-4-583 0,0-5-606 0</inkml:trace>
  <inkml:trace contextRef="#ctx0" brushRef="#br0" timeOffset="134860.35">7030 10547 2649 0,'0'0'36'16,"0"0"-26"-16,0 0-7 0,0 0 17 16,0 0 22-16,0 0 12 0,0 0 1 0,84 120-16 15,-65-93-16-15,0 2-13 0,0-2-12 0,-2-2 1 16,1 0-2-16,-3-2-1 0,-2-2-2 0,-1-1-4 16,-1-4-9-16,-1 0-14 0,0-4-14 15,-3-1-18-15,-2-4-28 0,0-1-58 0,-2-1-155 16,-1-3-573-16,-1 0-443 0</inkml:trace>
  <inkml:trace contextRef="#ctx0" brushRef="#br0" timeOffset="135036">7075 10814 1675 0,'0'0'648'15,"0"0"-631"-15,0 0-19 0,0 0-5 0,0 0 0 16,0 0 1-16,119-109-13 0,-99 93-34 0,-1 0-97 16,-6 3-265-16,-4 4-953 0</inkml:trace>
  <inkml:trace contextRef="#ctx0" brushRef="#br0" timeOffset="135686.35">7290 10581 1997 0,'0'0'81'0,"0"0"-62"0,0 0-19 0,0 0 4 16,0 0 3-16,0 0 14 0,0 0 6 0,0 0 4 16,0 0 4-16,124 82-8 0,-113-78 0 0,0-1 2 15,-5-2 10-15,-1 2 13 0,-2-3 22 0,-3 1 16 16,0-1-1-16,0 0-11 0,-3 0-24 15,0 0-24-15,-3 0-13 0,-2-2-6 0,0-3-10 16,1-1-5-16,-1 0-3 0,-1-2-4 0,1-1 7 16,2 0-2-16,-1-2-2 0,1 0 2 15,3 0-3-15,3 1-1 0,0 1-3 0,0-1-2 16,0 0-1-16,7 1-8 0,1 0-2 0,0-1-7 16,5 3-5-16,-2-3-9 0,1 2-8 0,2-1-1 15,-1 0-1-15,1 0 12 0,-1 0 17 16,-1-2 16-16,1 2 16 0,-2 0 14 0,1 2 9 15,-3 0 2-15,0 2 4 0,-3 1-4 0,1 1-1 16,-3 1-1-16,0 1-3 0,-3 1 1 16,1 0 3-16,-1 0-1 0,-1 0 6 0,0 0 6 15,0 0 3-15,0 3-2 0,-1 2-5 0,-4 2-8 16,1 0-4-16,-4 2-7 0,2 0-2 0,0 1-2 16,0 0-5-16,1 0-2 0,-1 1 0 0,2-1-3 15,1-1 0-15,1 1 1 0,1-3-4 16,1 1 2-16,0 0-2 0,0 1-4 0,3-4-1 15,0 1-4-15,1-2-3 0,0-2 3 0,-1-1 5 16,2-1 5-16,-1 0 7 0,1-3 3 0,0-3 0 16,2-2-3-16,-1-2-1 0,1 1 0 0,-2-1 2 15,0 0 1-15,1-1 3 0,-1 1 0 16,0 1-1-16,-2-1 0 0,0 3-4 0,-1 0-1 16,1 1-2-16,-2 0 0 0,0 1 1 0,-1 3 1 15,0 0 4-15,0-1 3 0,0 3 2 16,0 0 1-16,0 0-6 0,0 2-1 0,0 2-2 15,2 3 0-15,-2 3 1 0,1 1-2 0,1 0-5 16,2 3-8-16,0-3-7 0,0 0-9 0,2-1-12 16,0-1-15-16,2-2-26 0,1-1-29 15,0-3-53-15,1-3-83 0,0 0-127 0,-1-2-302 16,-5 0-690-16</inkml:trace>
  <inkml:trace contextRef="#ctx0" brushRef="#br0" timeOffset="135890.92">7761 10317 1640 0,'0'0'292'0,"0"0"-102"0,0 0-51 16,0 0-31-16,0 0-24 0,0 0-16 0,0 0-3 15,0 0-6-15,0 0-5 0,0 0-9 16,0 0-8-16,0 0-6 0,0 0-4 0,-30 101-7 16,30-89-8-16,2 0-2 0,0-1-8 0,4-2 2 15,2-2-4-15,-1-2-3 0,1-1-1 0,3-4-3 16,-1 0-4-16,1-3-7 0,1-4-8 15,2-4-13-15,0-3-25 0,-1-1-45 0,0 0-95 16,-3 3-254-16,-5 4-999 0</inkml:trace>
  <inkml:trace contextRef="#ctx0" brushRef="#br0" timeOffset="136087.1">7842 10112 2347 0,'0'0'92'0,"0"0"-32"0,0 0-3 16,0 0 6-16,0 0 4 0,0 0 0 0,0 0-2 16,0 0-15-16,76 116-14 0,-62-95-15 0,-3-3-12 15,0 0-5-15,0-2-7 0,-2 0-4 16,-1-4-8-16,-1-1-17 0,0 0-19 0,-2-4-29 16,0 0-53-16,-1-3-119 0,-1-2-454 0,-1-1-769 0</inkml:trace>
  <inkml:trace contextRef="#ctx0" brushRef="#br0" timeOffset="136456.54">8006 10076 2302 0,'0'0'125'15,"0"0"-52"-15,0 0-4 0,0 0 15 0,0 0-1 16,0 0 0-16,0 0-10 0,0 0-27 15,0 0-17-15,0 0-10 0,-15 128-9 0,7-114 0 16,0-1-4-16,-2 2 1 0,-1-3 8 0,1 1 5 16,0-4 6-16,3-1 4 0,-2-2 6 0,4-3 2 15,1-1 3-15,3-2-3 0,0 0-12 16,1 0-10-16,0 0-9 0,0-1-5 0,0-1 1 16,0-1 2-16,2-1 2 0,1 2 4 0,1 0 0 15,-3-1 1-15,3 2 2 0,2-1 2 0,-3 1 0 16,4-2-5-16,-1 2 4 0,1 1-3 0,3 0-3 15,1 0 3-15,1 1-3 0,3 3-1 16,-3-1-2-16,4 2-2 0,-2-2-1 0,5 0-2 16,-4-2-4-16,2-1-3 0,2 0-7 0,1-2-14 15,0-4-22-15,0-2-30 0,1-3-61 0,0-1-121 16,-6 1-529-16,-4 2-830 0</inkml:trace>
  <inkml:trace contextRef="#ctx0" brushRef="#br0" timeOffset="141226.18">10886 5914 1073 0,'0'0'166'0,"0"0"-55"0,0 0 32 16,0 0 38-16,0 0 8 0,0 0 5 0,0 0-32 16,0 0-30-16,0 0-34 0,0 0-20 0,0 0-6 15,0 0-5-15,7-7 8 0,-4 16 13 16,4 6 9-16,1 3-2 0,2 6-6 0,-2 2-24 15,3 0-21-15,-3 1-15 0,1-2-14 0,0 0-7 16,1-4-6-16,-1 0-4 0,-2-2 1 16,-2-3 0-16,3 0-2 0,0-4 1 0,-4-1-3 15,2-2-2-15,-3-2-4 0,3-2-1 0,-3-1-9 16,-2-3-11-16,1-1-12 0,-2 0-24 0,1 0-24 16,-1-1-42-16,0-4-53 0,0-4-66 0,0-2-105 15,0-2-190-15,-1 1-345 0,-1 4 294 0</inkml:trace>
  <inkml:trace contextRef="#ctx0" brushRef="#br0" timeOffset="141641.79">10912 5765 1389 0,'0'0'246'0,"0"0"-105"0,0 0-25 16,0 0-14-16,0 0 6 0,0 0 6 0,0 0-6 15,13-117-15-15,-3 104-23 0,1 3-16 0,-1 1-7 16,2 0-5-16,4 4 5 0,-3 1 3 15,4 1 0-15,-5 3 0 0,2 0-3 0,0 5-6 16,-3 5-8-16,-1 3-2 0,-2 2-12 0,-4 2-4 16,-2 1-3-16,-1 3-6 0,-1 1 0 15,0 1-1-15,-4 1-2 0,-5-1 0 0,-1 0-3 16,0-1 1-16,-1-1 0 0,-1-3 2 0,1 0 0 16,1-4 0-16,-1-1 3 0,2-3-1 0,0 0 2 15,1-3 3-15,-2-3 0 0,5 0 1 0,-1 0-1 16,-2-1 0-16,3 0-1 0,-2-2 1 15,3 0-3-15,-2-1 2 0,3 1 1 0,-1-1-3 16,2 0 4-16,1 0 0 0,1 0 1 0,0 0 2 16,0 0-1-16,0 0-1 0,0 0-4 0,0 0-1 15,0 0-3-15,0 0 0 0,0 0-2 16,0 0-3-16,0 0 1 0,0 0-1 0,0 0-1 16,0 0-3-16,0 0 0 0,0 0-5 0,0 0-4 15,0 0-1-15,0 0-9 0,0 0-5 0,0 0-11 16,0 0-17-16,0 0-21 0,0-1-30 15,0-1-48-15,3 1-80 0,2-2-270 0,-3 1-993 0</inkml:trace>
  <inkml:trace contextRef="#ctx0" brushRef="#br0" timeOffset="142045.82">11221 6152 2263 0,'0'0'490'16,"0"0"-473"-16,0 0-14 0,0 0-4 0,0 0 8 15,0 0 7-15,0 0 8 0,0 0 0 16,0 0-3-16,0 0-7 0,0 0-2 0,0 0-1 16,0 0 0-16,0 0-1 0,49 115 3 0,-49-102-1 15,0-1-2-15,0-1 1 0,0-2-3 16,-1 0-2-16,-1-1-1 0,-3 5 0 16,4-8-3-16,0-2 0 0,-1 0-1 0,1 0 1 15,-3-1-2-15,1-1-1 0,3 0-3 0,-1 0-4 16,-1-1-1-16,1 0-2 0,1 0-3 15,-1 0 2-15,-2 0-2 0,3 0-4 0,-1-1-4 16,0 0-10-16,1-2-12 0,0 0-17 0,0 0-23 16,0 1-27-16,0-1-41 0,0 0-81 0,0 1-256 15,0 0-898-15</inkml:trace>
  <inkml:trace contextRef="#ctx0" brushRef="#br0" timeOffset="144261.95">11454 5678 1759 0,'0'0'177'0,"0"0"-69"16,0 0-29-16,0 0-21 0,0 0 11 15,0 0 16-15,0 0 6 0,0 0-11 0,0 0-18 16,0 0-18-16,0 0-7 0,0 0 1 0,0 0 7 16,0 0 5-16,9-3 3 0,1 14 1 15,0 3-6-15,-1 3-7 0,2 1-12 0,-1 3-10 16,0 0-6-16,0 1-4 0,-2-3-4 0,-2 1-8 16,2-3 3-16,0-1-4 0,-4-2-2 0,2 0 2 15,-3-4-9-15,2 1-5 0,-3-3-11 16,0-2-15-16,0-2-9 0,1-1-14 0,0-2-22 15,-3-1-41-15,1 0-81 0,-1 0-179 0,0-4-552 16,0 4-108-16</inkml:trace>
  <inkml:trace contextRef="#ctx0" brushRef="#br0" timeOffset="144527.82">11349 5675 1355 0,'0'0'137'0,"0"0"-74"16,0 0-5-16,0 0 35 0,0 0 24 0,0 0 29 16,0 0-1-16,0 0-11 0,0 0-30 0,0 0-28 15,0 0-16-15,0 0-8 0,0 0 5 16,-48-2 1-16,58-1 0 0,1-3-5 0,5-1-14 16,-1-1-11-16,4-2-13 0,1-2-8 0,1 0-11 15,-3 0-1-15,2 1-3 0,-5 0-8 16,3 2-3-16,-2 1-7 0,-3 1-5 0,-2 0-7 15,0 4-4-15,-1-2-3 0,-2 3-9 0,-4 1-16 16,4 1-32-16,-6 0-56 0,-1 1-92 0,2 2-247 16,-2 0-870-16</inkml:trace>
  <inkml:trace contextRef="#ctx0" brushRef="#br0" timeOffset="144795.29">11440 6014 1705 0,'0'0'140'0,"0"0"-62"0,0 0 7 0,0 0 10 16,0 0 0-16,0 0 7 0,0 0-6 16,0 0-16-16,0 0-21 0,125-28-18 0,-106 19-13 15,1 0-4-15,-1 0-4 0,-4-3-1 0,3 3-3 16,-5 0 1-16,1 1-5 0,-2 0-6 15,-2 0-3-15,-2 3-8 0,-2 0-6 0,0 1-6 16,-3 1-6-16,-2 0-7 0,0 3-7 0,-1-1-12 16,0 1-26-16,0 0-47 0,0 0-115 0,0 0-399 15,0 0-771-15</inkml:trace>
  <inkml:trace contextRef="#ctx0" brushRef="#br0" timeOffset="145756.07">11957 5721 2181 0,'0'0'95'0,"0"0"-35"0,0 0-1 0,0 0 18 15,0 0 19-15,0 0 8 0,0 0-10 0,0 0-20 16,0 0-21-16,0 0-15 0,0 0-10 0,0 0-7 16,22 133-7-16,-22-117-3 0,0-1-7 0,0 0-8 15,0 0-7-15,0-2-12 0,-2-2-17 16,-2-1-14-16,2 0-21 0,-1-3-26 0,-2-2-49 15,2-3-103-15,1 1-300 0,0-2-903 0</inkml:trace>
  <inkml:trace contextRef="#ctx0" brushRef="#br0" timeOffset="146075.99">12008 5392 2129 0,'0'0'119'0,"0"0"-73"0,0 0-32 0,0 0 11 15,0 0 35-15,0 0 42 0,0 0 25 0,0 0-2 16,0 0-21-16,0 0-30 0,0 0-26 15,0 0-14-15,40 131-9 0,-33-108-7 0,1-1-2 16,0-1-7-16,0-1 1 0,-1-2-5 0,1 0-2 16,0-3-5-16,-4-2-3 0,3-2-5 15,1-2-6-15,-5-2 2 0,3-3-20 0,-4-1-19 16,0-2-25-16,-1-1-56 0,0-1-98 0,2-2-347 16,-2-1-927-16</inkml:trace>
  <inkml:trace contextRef="#ctx0" brushRef="#br0" timeOffset="146452.09">11804 5393 1966 0,'0'0'74'0,"0"0"-26"15,0 0 27-15,0 0 30 0,0 0 12 16,0 0-1-16,0 0-14 0,122-2-26 0,-99 3-29 15,0 2-19-15,0-1-8 0,2 1-4 0,-1 1 0 16,3 1 3-16,-4 1-2 0,4 2-2 0,-5 1-2 16,-1 0-6-16,1 0 0 0,-2 4-5 0,0-3-3 15,0 2 1-15,0-1-3 0,0 0 0 16,-2 2 0-16,-5-2 3 0,-1 1 0 0,0 0-2 16,-5 0 1-16,0 0 0 0,-4 0 1 0,1-3 4 15,-4 2 5-15,0-1 4 0,0 0 3 16,-6-1 1-16,-2 0 1 0,1-1 0 0,-6 1-4 15,0-1 1-15,-5 2-3 0,-2-1-1 0,0-2-2 16,0 3 0-16,4-3 3 0,-2-1 1 0,2-2-2 16,4-2-2-16,2 1-4 0,1-3-9 15,5 0-10-15,-3 0-11 0,5 0-18 0,0 0-25 16,1 0-34-16,0-3-60 0,1 1-109 0,0 0-316 16,0-1-895-16</inkml:trace>
  <inkml:trace contextRef="#ctx0" brushRef="#br0" timeOffset="156056.97">1688 13483 842 0,'0'0'642'0,"0"0"-476"15,0 0-35-15,0 0 3 0,0 0 9 0,0 0 4 16,0 0-6-16,0 0-22 0,0 0-20 16,0 0-20-16,0 0-14 0,0 0-9 0,-77 0-7 15,77 1-11-15,0 0-9 0,0 1-2 0,4 0 6 16,2 3 7-16,2-1 6 0,4 3 0 0,4 0-12 16,-1 1-8-16,5 0-9 0,-1-1-8 15,2-1-3-15,0 0-3 0,1-3-2 0,2-1 0 16,-4-2-1-16,3 0-2 0,0 0 2 0,-3 0-1 15,1-1 0-15,-3 0 0 0,-1-3-2 0,-3 1-1 16,-2 1-6-16,-5 0-6 0,0 0-9 16,-3 0-14-16,-2 1-20 0,-2 0-22 0,0 0-41 15,0-1-66-15,-5 1-107 0,3 1-303 0,-1 0-872 0</inkml:trace>
  <inkml:trace contextRef="#ctx0" brushRef="#br0" timeOffset="156336.95">1892 13412 1950 0,'0'0'182'16,"0"0"-88"-16,0 0-10 0,0 0 26 0,0 0 6 16,0 0-10-16,0 0-24 0,0 0-26 0,0 0-22 15,0 0-17-15,0 0-7 0,0 0-2 16,126 90-2-16,-113-81 5 0,-2-1 4 0,0 1 4 15,0 0 2-15,-1 2 4 0,0-3 4 0,-1 1 0 16,-3-1 6-16,-1 1-2 0,1-1-3 16,-2-1-2-16,-4 0-6 0,1-1-2 0,-1 0-3 15,0 0-5-15,-1 0-3 0,-1 0-8 0,-5 0-2 16,1-1-6-16,0 0-6 0,-3-2-14 0,-1 2-25 16,0-2-59-16,4-1-188 0,1-2-1309 0</inkml:trace>
  <inkml:trace contextRef="#ctx0" brushRef="#br0" timeOffset="159893.85">1714 14710 1686 0,'0'0'116'15,"0"0"-41"-15,0 0-13 0,0 0 0 0,0 0 17 16,0 0 16-16,0 0 9 0,0 0-5 16,0 0-17-16,0 0-13 0,0 0-7 0,0 0-3 15,-27 0-8-15,27 0-10 0,0 0-13 0,0 0-6 16,3 0-3-16,3 4 1 0,-2 0 6 16,5 3-1-16,1 0-5 0,1 1-4 0,3 0-12 15,0 1-4-15,-1-3-6 0,2-1-5 0,-1-2-9 16,3-2-10-16,-1-1-10 0,1 0-11 15,2-4-8-15,-2-2-14 0,0 1-43 0,0-4-111 16,-4 4-477-16,-5 1-760 0</inkml:trace>
  <inkml:trace contextRef="#ctx0" brushRef="#br0" timeOffset="160193.48">1858 14582 2555 0,'0'0'10'0,"0"0"-24"0,0 0-1 15,0 0 15-15,0 0 6 0,0 0 1 0,0 0 3 16,0 0-1-16,0 0-2 0,0 0-2 16,0 0-1-16,121 61 1 0,-108-57 3 0,-2 1 5 15,1 1 8-15,-2-1 5 0,-1 0 5 0,-1-1 2 16,-2 2 3-16,-1 0 2 0,-4 0 1 0,1 1-1 15,-2 0-5-15,0 0-2 0,0 1-6 0,0 0-1 16,-2 2-3-16,-3-1-7 0,-2 0 0 16,-2 1-8-16,0 1-6 0,-3-1-8 0,2 1-16 15,-4-1-17-15,-1 1-37 0,2 0-90 0,1-3-234 16,3-2-1154-16</inkml:trace>
  <inkml:trace contextRef="#ctx0" brushRef="#br0" timeOffset="161290.16">1652 15993 2030 0,'0'0'283'0,"0"0"-205"0,0 0-47 0,0 0-10 16,0 0 11-16,0 0 15 0,0 0 13 15,0 0 5-15,0 0-11 0,0 0-17 0,0 0-16 16,0 0-8-16,81 0-9 0,-65 0-4 0,3-2-3 15,-3 1-4-15,1-1-1 0,1 1-13 0,0-3-14 16,-4 2-18-16,4-3-27 0,-5 1-40 16,3-2-82-16,-4-2-163 0,-2 2-324 0,-4 2-504 0</inkml:trace>
  <inkml:trace contextRef="#ctx0" brushRef="#br0" timeOffset="161515.31">1880 15782 1863 0,'0'0'237'0,"0"0"-120"0,0 0-45 16,0 0-5-16,0 0-1 0,0 0 9 0,0 0 8 16,0 0-5-16,0 0-9 0,0 0-11 15,0 0-5-15,0 0-8 0,0 0-3 0,57 101-8 16,-43-90-1-16,4 0-5 0,-5-1-3 0,3 1 1 16,-2 0-6-16,-1 0 0 0,0-1-1 0,1 1-5 15,-5-1 2-15,0-1-9 0,-5 0 1 16,3-1-2-16,-5 0-6 0,-2 1 5 0,0-1-11 15,-1 0-12-15,-7 2-37 0,2-1-73 0,1-2-259 16,0-2-1229-16</inkml:trace>
  <inkml:trace contextRef="#ctx0" brushRef="#br0" timeOffset="162223.63">1637 17088 2096 0,'0'0'44'0,"0"0"-35"0,0 0-9 16,0 0 12-16,0 0 16 0,0 0 15 15,0 0-13-15,0 0-9 0,0 0-6 0,0 0-8 16,137 45 1-16,-112-45-1 0,-2 0-1 0,4 0-10 16,-3-3-6-16,4-3-26 0,-5-1-46 0,1-2-100 15,-9 2-296-15,-5 3-899 0</inkml:trace>
  <inkml:trace contextRef="#ctx0" brushRef="#br0" timeOffset="162439.12">1882 16998 2210 0,'0'0'69'0,"0"0"-24"0,0 0-3 0,0 0 26 16,0 0 16-16,0 0-3 0,0 0-8 0,0 0-9 15,0 0-14-15,121 72-8 0,-106-62-9 0,-2-3-6 16,-2 0 1-16,-2-1-1 0,-4-1 0 16,0 0 1-16,-3 1 1 0,-2 1-6 0,0 0-15 15,0 1-14-15,-3 1-31 0,-4 2-49 0,-4-2-138 16,3-1-658-16,4-3-692 0</inkml:trace>
  <inkml:trace contextRef="#ctx0" brushRef="#br0" timeOffset="183217.52">20385 8077 1314 0,'0'0'242'16,"0"0"-115"-16,0 0-16 0,0 0 6 15,0 0 9-15,0 0 1 0,0 0-2 0,0 0-16 16,0 0-21-16,0 0-20 0,0 0-6 0,0 0 3 16,4 18 2-16,-4-9-1 0,0 4-11 0,0 1-8 15,0 2-8-15,0 4-7 0,0 1-4 16,0 5-2-16,3 2-4 0,-1 4-5 0,0 2-2 16,4 5-4-16,-2 1-1 0,0-1-1 0,2 4 2 15,0 0 3-15,-2 3 2 0,3 0 2 0,-3 3 4 16,-1 2-2-16,1 1 2 0,-1 0-3 15,2 2-3-15,-2 1 5 0,-1 0-2 0,4 2 0 16,-3 2-1-16,-1-1-3 0,-1 2-1 0,4 0-2 16,-3-1 5-16,0-1-9 0,0-1 1 0,2-1-1 15,-2-2-2-15,0-1 2 0,1-2-3 0,0-3 2 16,-2-1-2-16,0 0-1 0,-1-1-2 16,0 1 0-16,0-4-1 0,0 1 2 0,0-3 1 15,0-1 2-15,0-1-1 0,1 0-3 0,0-2 0 16,-1-1-3-16,1 0-2 0,-1-1 4 0,2-2 1 15,-2-1 4-15,2-1-1 0,-2-2 0 16,1-4 1-16,-1 0-1 0,0-4 2 0,0 0-3 16,0-2 0-16,0-4-1 0,0 1 1 0,0-2 2 15,0-4 0-15,0-1 0 0,0-1-4 16,0-1 1-16,0-2 0 0,0-1-3 0,0 0-1 16,0-3 1-16,0 2-1 0,0-2 0 0,0 0 6 15,0 1-5-15,0-2 0 0,0 1 1 0,0-1-6 16,0 0 3-16,0 0 1 0,0 0-3 0,0 0 2 15,0 1 1-15,0-1-2 0,0 0-1 16,0 0 7-16,0 0-7 0,0 0 2 0,0 0-6 16,0 0-10-16,0 0 0 0,0 0-10 15,0-1-8-15,0-2-9 0,0 1-19 0,0-1-13 0,-1 0-14 16,-3 1-20-16,3 0-30 0,-2 0-64 16,-4-1-137-16,4 3-504 0,1-2-654 0</inkml:trace>
  <inkml:trace contextRef="#ctx0" brushRef="#br0" timeOffset="184754.26">20457 10150 773 0,'0'0'522'0,"0"0"-440"0,0 0-41 0,0 0-16 15,0 0 7-15,0 0 39 0,0 0 33 0,0 0 24 16,0 0 12-16,0 0-9 0,0 0-12 16,0 0-15-16,0 0-13 0,0 0-11 0,-10 1-7 15,13-1-15-15,2 1-13 0,0-1-12 0,3 1-15 16,0 1-1-16,3-2-3 0,3 0 1 0,3 0-2 16,3 0 2-16,4 0 0 0,4 0 3 0,2-4 3 15,3 2-2-15,3-1 4 0,0 1-6 16,4 0-9-16,1-1 4 0,0 1-4 0,3 1-6 15,0 0 5-15,4 1-4 0,1 0-2 0,2 0 4 16,1 0-1-16,2 0 2 0,4 0 4 0,1 0 0 16,2 0-1-16,1 0 5 0,1 0-2 15,1 0-3-15,2 0 0 0,-2 1-3 0,3 1-1 16,-1 0-2-16,3 2 1 0,-1-1-1 0,-1 0-1 16,5-1 0-16,-1-1 0 0,3-1-1 15,1 0 0-15,0 0-2 0,3-1 2 0,-4-2-4 16,0 0 2-16,-1 0 4 0,-5-1-3 0,1 2 1 15,-6 1-2-15,0 0-2 0,-2 1 3 0,-3 0-2 16,0 0 1-16,-3 0 3 0,0 1 1 16,-1 1 1-16,-2 2 2 0,0-2 3 0,-2 1-3 15,-1 2-1-15,1-1-2 0,-6-2 1 0,4 2 2 16,-6 0 2-16,-1 1 3 0,1-2 3 0,-3 1 1 16,1 0 5-16,-1-1 3 0,-4-1 1 0,3 1-3 15,-2-1-2-15,-1 0-4 0,1 1-3 16,-1-2-1-16,-2 0-2 0,0 0 0 0,-5 0 1 15,-1 1-3-15,-1-1 4 0,-2 1 4 0,-2-1-2 16,-2 0 6-16,1 2 2 0,-3-2-1 0,-2 1-1 16,0-1-2-16,-5 1-1 0,0-1-5 15,0 0-4-15,-3 0-3 0,-3 0-2 0,-1-1 0 16,-3 2-4-16,-1-2 5 0,0 0-2 0,0 1 4 16,-1-1-1-16,-4 0-2 0,0 0-5 0,-4 0-7 15,0 0-3-15,0-1-10 0,-1-2-8 16,0 1-12-16,-2-1-15 0,1 0-16 0,0-1-42 15,0 0-73-15,2 0-195 0,2 1-852 0</inkml:trace>
  <inkml:trace contextRef="#ctx0" brushRef="#br0" timeOffset="190513.34">20578 10181 417 0,'0'0'371'15,"0"0"-218"-15,0 0-40 0,0 0-34 0,0 0 10 16,0 0 26-16,0 0 8 0,0 0 6 0,0 0-19 16,0 0-22-16,0 0-13 0,0 0-6 0,1-23-2 15,-1 23 1-15,0-2 1 0,0 1-3 16,0-1-3-16,0 1-5 0,0 0-2 0,0 0-6 15,0-2-2-15,0 2-3 0,0-1-1 0,0 0 1 16,0-1-3-16,0 0 4 0,0 0-6 0,0 0-5 16,0-1-7-16,0 2-7 0,-1-2-1 15,1-1 1-15,0 2-1 0,0-2-3 0,0 2 0 16,0-2-5-16,0 0 2 0,0 1 5 0,0-1-3 16,0 1 2-16,0-1-1 0,0-1 0 0,0 2-1 15,1-2 1-15,-1 1-2 0,0-3 5 16,0 3-5-16,0-2-1 0,0 1 4 0,0 0-2 15,0 0-2-15,0 0-1 0,0-1 1 0,0 1-10 16,0-2 5-16,0 1-2 0,0 0-2 16,-1-1 5-16,0 0-3 0,1 0 0 0,-1 0 4 15,-1 0-6-15,0 0 2 0,0 1-1 0,1-2 1 16,1 3-5-16,-1-3 2 0,0 2 2 0,0 1-5 16,1-2 2-16,-1 1 0 0,0-1 3 0,1 0 0 15,0 0-2-15,0 1 3 0,0 0-2 0,0-1 1 16,0 0-2-16,0 0 1 0,0 0-3 15,0-1-2-15,0 1 6 0,0 0-3 0,0-3 1 16,0 2-1-16,0-1-4 0,0 1 5 0,0 2-2 16,0-3 3-16,0 2-1 0,0-1 0 15,0 1-1-15,0-3-3 0,0 1 4 0,0 2-3 16,-2-2 2-16,0 0-2 0,1 1 1 0,1 0-1 16,-2-2-4-16,1 3 6 0,-3-3 0 0,3 1-3 15,-1-1 2-15,1 1 2 0,1 0-3 16,-1-2 3-16,0 2-2 0,0-1 0 0,0 2-2 15,1 0-4-15,-2 0 1 0,2 1-1 0,-1 0 6 16,1 1-1-16,-2-2 2 0,2 3 2 16,-1-1-7-16,1 1 4 0,-1 0 0 0,0 0 0 15,0 0-1-15,-2 0 3 0,1 0-3 0,1 0 2 16,1-1-1-16,-1 0 1 0,0 1 0 0,0-2-1 16,1 0-1-16,0 0 1 0,0 0 0 0,0-2-4 15,0 1 2-15,0 1-1 0,-1-1 0 0,0 1 4 16,-4 0-1-16,4 1 2 0,0-2-5 15,-1 2 3-15,1 0 1 0,-2 0-3 0,0 1 3 16,2 0-4-16,-1 0 3 0,0 0 0 0,0 0-1 16,0 0-1-16,1 1 4 0,1 0-5 0,-1 0 3 15,1 0-1-15,-1 1-4 0,1 0 4 16,-1 0-1-16,0-1 4 0,1 1-2 0,-3 1-1 16,2-1 1-16,1 0-2 0,-2 0 2 0,1-1-2 15,1 2 0-15,0-2 1 0,0 0-1 16,-1 1 0-16,1 0 2 0,0-1 2 0,0 0-6 15,0 1 3-15,0-2 1 0,0 1-6 0,0-1 2 16,1 2 2-16,-1 0 0 0,1-1 4 0,1 0-1 16,-2 0 0-16,0 2 1 0,1 0-1 15,-1 1-1-15,0-2 0 0,0 2-2 0,0-2-3 16,0 2 2-16,0-2 1 0,0 1 0 0,0-1 2 16,0 1 2-16,3-1-3 0,-3 1 2 0,0-1-4 15,1 1 0-15,-1-1 1 0,1 1-3 16,0 1 2-16,-1 0-1 0,1-1 3 0,-1 0 0 15,0 0-2-15,0 0 5 0,1 1-4 0,-1-2 1 16,2 1-1-16,0-1-1 0,-1 1 1 16,0-3-1-16,1 1 4 0,-1 0-7 0,4-1 3 0,-2 1 1 15,-1-2-2-15,4 1 5 0,-4 0-3 0,1 0 0 16,-2 1-3-16,4 1 1 0,-3-1 2 16,0 1 0-16,1-1 5 0,0 0-5 0,-1 2 0 15,-1 0 2-15,-1 0-3 0,1 1 1 0,1 0-1 16,-1 1 3-16,2-3-1 0,-2 1 0 15,1-1 0-15,-1 1-2 0,2-1 3 0,0 1-6 16,0-2 3-16,1 0 1 0,1 1-3 0,-2-1 2 16,4 0 1-16,-4 1 0 0,3 0 1 0,-2-3 7 15,2 3-5-15,-3-2-2 0,2 2-1 16,0-2-6-16,-1 1 8 0,0 1-4 0,-1-1 2 16,2 2-1-16,-2-3 1 0,0 2-1 0,4-1-1 15,-2 0 7-15,2 1-6 0,0-1-1 0,1 0 0 16,-1 1-5-16,2 0 7 0,0 0-2 15,0 0 5-15,-1 1 0 0,-1-1-5 0,0 1 2 16,1-1-1-16,-2 2 2 0,1-1-3 0,0 0 1 16,-1 1 0-16,2 1-1 0,0-2 2 0,0 1 0 15,0-2 2-15,3 2-2 0,-3-2-1 0,4 2 0 16,-1-2 1-16,0 1 2 0,2-1-4 16,-2 2 4-16,-1-2-2 0,1 2 1 0,1-1 0 15,0-1-1-15,0 0 2 0,-1 3-4 0,-1-3 0 16,2 2 2-16,-2 0-3 0,1-1 3 0,-2 1 0 15,1 1 0-15,-1 0-1 0,1-1 0 16,-1 1 1-16,0 1 1 0,0-1-1 0,0 0-1 16,1 1 1-16,-1-2-2 0,1 2 0 0,2-1 0 15,1 0 1-15,-2-2 0 0,0 2-3 16,2-1 6-16,-1 1-2 0,0-1-3 0,0 1 2 16,-1 1-4-16,0-2 5 0,0 0-2 0,-1 0 4 15,2 1 0-15,-2 0 0 0,0 0-2 0,1 0 0 16,-1-2-1-16,0 2-3 0,1-1 4 15,-1 0-1-15,1-1-3 0,0 2 7 0,-3-2-4 16,2 1 3-16,0 0-1 0,-2-1-2 0,0 2 1 16,-2 0 0-16,3 0 1 0,-3 1-3 0,0 0 2 15,0 0 1-15,-1 0 1 0,2 0-2 16,-1 0 0-16,-1 0 2 0,2 0-6 0,0 0 4 16,-1-1 0-16,2 1-2 0,-1 0 4 0,-2-2-2 15,5 2-2-15,-2 0 2 0,0-1 4 0,-1 1-4 16,3 0 3-16,-2-1-2 0,1 1-7 0,1 0 8 15,-1 0-1-15,2 0-1 0,1-1 3 16,1 1-3-16,6-1 0 0,-3-2-2 0,5 1 4 16,0 0-2-16,2-3-2 0,2 0 2 0,1 1-8 15,-1-1 9-15,1 1-2 0,-1-1 3 0,1 2 0 16,1-2 0-16,0 2-2 0,0 1-2 16,-2 1 2-16,1-2-1 0,-5 2 1 0,3 0-1 15,-2 0-2-15,-2-1 3 0,2 1-2 0,-1 1 4 16,1-2-1-16,-2 1-2 0,1-2 1 15,-1 1 0-15,0 0 5 0,1-1-6 0,-2 1 2 16,-1 1-2-16,0-1 0 0,-2 0 1 0,0 0 0 16,-2 1 2-16,1 0-4 0,-3-2 1 0,-1 2 1 15,2 0-2-15,-2-1 1 0,1 0 3 0,1 1-2 16,1-1 2-16,-1 2 1 0,1-2-6 16,1 0 5-16,-1 1-3 0,3-1-2 0,1 0 4 15,0 1-1-15,3 0 1 0,-1-1-2 0,3 1 2 16,-2-2-2-16,0 2 0 0,0-1 3 0,2 1-2 15,-3-2 0-15,2 0 0 0,2-1-2 16,-2 1 2-16,1 0 0 0,1-1 0 0,0 0 0 16,0 1 2-16,-2 1-2 0,1-1-1 0,-2 2 2 15,-1-1-1-15,-3 1-3 0,0 0-2 0,1 0 0 16,-1 0 3-16,0 0 2 0,1 1 2 16,1 0 0-16,1 0-3 0,-2 0 2 0,-1 0-1 15,1 0 0-15,-1 0 0 0,-3 0-3 0,0 0 2 16,0 0 3-16,-4 0-2 0,0 0 1 0,1 0 0 15,-1 0-1-15,-1 0-1 0,2 0 2 16,-2 0-1-16,0-2-2 0,-1 2 2 0,-2 0 0 16,2-1 2-16,-1 1 1 0,2 0-4 0,-3-1 3 15,2 0-2-15,-2 1-2 0,0 0 3 0,4-1-1 16,-4 1 1-16,2 0-2 0,-2-1 2 0,4 1-1 16,-2 0 2-16,-1-2 0 0,1 1-2 15,1 0 0-15,-1 0-2 0,2 0 1 0,-2 0 3 16,1 1-3-16,0-2 3 0,1 1 1 0,-2 1-3 15,1-1 2-15,-1 0-5 0,3 1 2 0,-3-1 3 16,-2 1-2-16,1-1-1 0,1-1 2 0,-2 2-1 16,-1 0-1-16,2 0 2 0,1-1-1 15,-1 1-1-15,2-1 0 0,1 0 1 0,2 1 0 16,1-1 1-16,1 1-2 0,-2-1 1 0,-1-1 2 16,3 2-2-16,-3-1 0 0,2 1 0 15,-3 0 0-15,-2 0-1 0,3 0-1 0,-3 0-2 16,1 0 1-16,-1 0 0 0,2 0 3 0,-1 0 2 15,1 0 1-15,0 0-5 0,-2 0 5 16,-1 0-2-16,-1 0-2 0,4 0 1 0,-5 1-2 16,1 1 2-16,1-2-2 0,-3 1 3 0,5-1 2 15,-4 0-5-15,3 1 4 0,-1-1-2 0,3 0 1 16,0 0 2-16,-1 0-4 0,0 0 4 16,-1 0-6-16,0 0 1 0,-2-1 1 0,4 0 2 15,-4 1 3-15,0-2-4 0,2 1 3 0,0 0-2 16,0 1-1-16,-1 0-1 0,2 0 1 0,1 0 3 15,0 0-3-15,-2 0 4 0,-1 0-2 16,1 0-5-16,-1 0 5 0,2 0-2 0,-4 0 2 0,2 0 2 16,-2 0-4-16,0 0 1 0,-3 0 1 15,4 0-3-15,-4 0 3 0,3 0 1 0,0 0 1 16,3 1-4-16,-2-1 6 0,1 0 0 0,3 1-1 16,1-1 1-16,-1 0-1 0,1 0 0 0,-1 2 0 15,-1-2-3-15,1 0 3 0,0 1-5 16,-3-1 4-16,-2 1-1 0,2-1 1 0,0 1 2 15,-2 0-6-15,0-1 2 0,-1 1 1 0,1-1-1 16,-1 2 2-16,-3-2 0 0,4 0 0 16,-4 1-2-16,1-1 1 0,-1 0 0 0,-1 1-2 15,1-1 0-15,-1 0-3 0,0 0 2 0,0 0 2 16,0 0 0-16,0 0 0 0,0 0 3 16,0 0-4-16,0 0-4 0,0 0 1 0,0 0-3 15,-1 1-1-15,0-1-2 0,-2 0-5 0,1 0-8 16,-1 0-9-16,2 0-9 0,-1 0-17 0,-3 0-17 15,2 0-32-15,-4 1-41 0,1 2-74 0,-1-2-179 16,5 0-1160-16</inkml:trace>
  <inkml:trace contextRef="#ctx0" brushRef="#br0" timeOffset="196465.81">20593 10110 450 0,'0'0'322'0,"0"0"-128"0,0 0-34 15,0 0-22-15,0 0-4 0,0 0-8 0,0 0-11 16,0 0-22-16,0 0-16 0,0 0-17 0,0 0-9 16,0 0-1-16,12 2-7 0,-12-2-1 15,0 1-5-15,0-1-1 0,0 1-2 0,0-1-5 16,0 0-2-16,0 0 1 0,0 0-6 0,0 0 2 16,0 1 0-16,0-1-4 0,0 2-4 0,0-2-1 15,0 1-2-15,0-1 0 0,0 0 2 0,0 0 5 16,0 0 7-16,0 0 3 0,0 0 4 15,0 0 7-15,0 0-1 0,0 0-4 0,0-3-4 16,0 0-6-16,0-1-6 0,0 0-1 0,0-1 0 16,0-1 0-16,-2 0-1 0,1 1 1 0,-1-1 0 15,1-1-4-15,1 1 1 0,0 0-4 16,0 0 0-16,-1-1 0 0,1 0 0 0,-1 1 0 16,1-1-1-16,-1 0-1 0,0 1-4 0,-1-1 4 15,0-2 0-15,1 1-3 0,0 0 1 16,0 0-3-16,-1-1 0 0,1 0-1 0,-4-1 3 15,4 0 0-15,1 0-2 0,-1-1 1 0,0 1 0 16,0 0 4-16,1 0 2 0,0-2-1 0,0 2-2 16,0-2-1-16,0 2-5 0,0 0 0 15,-1-1 2-15,0 2-2 0,-3-2-4 0,3 2 3 16,0-1-1-16,-2 0-2 0,0-2 4 0,0 1-1 16,2 1 0-16,-1 0-1 0,-2-2-3 0,3 1 2 15,-1-1 0-15,1 0-3 0,1-1 2 16,-1 1 0-16,0-1-1 0,0 2 0 0,0 1 1 0,1 1 0 15,-2-2-1-15,1-1 0 0,-1 1-1 16,1-2-1-16,1 3-2 0,0-3-1 0,0 4 0 16,0-2-2-16,0 1-6 0,0 0-2 0,0 2 4 15,0-1-2-15,0 1 5 0,0 0 4 0,0 1 4 16,0-1-2-16,0 1 2 0,0 1 0 16,1 0 1-16,-1-1-1 0,2 1 1 0,-2-1-1 15,0 1-7-15,0 2 4 0,0-2-4 0,0-1 2 16,-2 2 2-16,1 0-4 0,0-1 0 15,0 1 2-15,0 0-5 0,0-1 3 0,-1-1 1 16,2 1-6-16,-2-1-1 0,1 0-5 0,1 1-5 16,0 1-3-16,0-1-1 0,-1 0 0 15,1 1-2-15,0-1 0 0,0 1-2 0,0-2 0 16,0 0 2-16,0 1 1 0,0 0 4 0,0 0 6 16,0-2 3-16,0 1 4 0,0 0 7 0,0 0 1 15,0 0-1-15,0 1-4 0,-1-1-11 16,-1 1-8-16,-2-1-20 0,2-1-23 0,1 2-27 0,-1-1-29 15,0-1-28-15,-1 0-23 0,1 0 0 16,1-1 13-16,0 0 29 0,0-1 42 0,1 1 39 16,0 1 30-16,0 0 25 0,0 1 13 0,0 2 8 15,0-1 5-15,0 1 1 0,-1-1 0 16,1 3-4-16,0-2-8 0,0 2-7 0,0 0-11 16,0 0-10-16,0 0-21 0,0 0-41 0,0 0-183 15,0 2-524-15</inkml:trace>
  <inkml:trace contextRef="#ctx0" brushRef="#br1" timeOffset="209092.79">20560 10156 0 0,'0'0'0'0,"0"0"0"16,0 0 0-16,0 0 107 0,0 0 18 0,0 0-8 15,0 0 6-15,0 0-26 0,0 0-14 16,0 0 9-16,0 0-7 0,0 0-9 0,9-14-3 16,-8 14-9-16,-1 0-9 0,0 0-2 0,0 0-13 15,0 0-8-15,2 0 5 0,-2 0-1 0,2 0 7 16,-1 0 3-16,1 0 16 0,-1 0-1 16,0 0 4-16,-1 0 1 0,1-2-5 0,1 2-4 15,2 0-10-15,-3 0-1 0,1-1-7 0,-1 1-6 16,0 0 6-16,3-1-5 0,-2 0-2 0,0-1 0 15,-1 0 3-15,2 0 4 0,0 0 3 16,-1 1 1-16,-1-2-2 0,0 2-5 0,3 0-6 16,-2-1-4-16,-1 1-3 0,-1 1 1 0,0-1-1 15,1 1-1-15,-1 0-3 0,0 0-2 0,0 0-2 16,0 0-4-16,0 0-3 0,0 0-4 0,0 0-3 16,0 0 1-16,1 0 0 0,0-1 0 15,0 0 0-15,3-1 0 0,-2 0 5 0,0 1-1 16,-1-1 5-16,4-1 3 0,-3 1-3 0,1-2-1 15,0 2-1-15,2 0 3 0,-2-2-2 0,0 1 3 16,1 0 1-16,-1 0-2 0,3 0 0 16,-3-2-1-16,4 2 5 0,-3-2-3 0,2-1 0 15,-2 2-3-15,4-1 1 0,-3 1 0 0,3 1 1 16,-1-3 4-16,-1 3-1 0,0-2-1 16,4 1 4-16,-1 0 0 0,0-1 2 0,-1 2-1 15,1-1-2-15,-2 0-1 0,1 0-4 0,-2 0-5 16,0-1-1-16,2 2-1 0,-1 0-1 0,0-2 1 15,2 0 4-15,0 0-1 0,1-2 1 0,2-2 5 16,0 2 0-16,0-2 1 0,0 0-2 16,-1 0-4-16,2 1-1 0,-3 0-1 0,3 0-3 15,1 1 0-15,-3 0-3 0,2 0 0 0,-3 2-1 16,0-1 2-16,1 0 1 0,-2 1-3 0,1 1 3 16,1 0 1-16,-1-1-3 0,0 1-1 0,1 1 0 15,-2-2 1-15,1 1-1 0,0-1 5 16,1 0 2-16,-2 0-4 0,0 2 3 0,1-1-2 15,-1-2 1-15,0 1 2 0,1-1-2 0,0 2-2 16,-2-2 2-16,3 1-3 0,-1-1 2 16,1 0 2-16,0 0-3 0,-1 0-3 0,0 0 4 15,1 1-2-15,-1-1 1 0,0-1 2 0,0 2-1 16,-2-1 1-16,1-1 1 0,0 0-5 0,-1 0 6 16,0 0-1-16,0-1 0 0,-1 0 1 15,1 0 0-15,0 0-2 0,0 0 2 0,-1 0-2 16,1 1 1-16,1 0-1 0,-1 0-3 0,2 1 0 15,-3-1 1-15,2-1-2 0,0 1-1 0,0 0 1 16,1 0 0-16,0-1 1 0,1 1 0 16,0-1 3-16,-1 2 0 0,1-2-2 0,-1 0 2 15,-2-1 4-15,3 1-3 0,0 0-4 0,-3 1 1 16,3 0 2-16,-2-2-1 0,1 2 2 0,-1-1 0 16,0 1-6-16,0 1 0 0,-1 0 2 0,1-1 3 15,-1 0 1-15,2 0-3 0,0-1-2 16,-1 0 2-16,1 0-2 0,1-1 0 0,-1 2 5 15,2-1-4-15,-1 0-3 0,-1 0 2 0,-2 0-1 16,1-1 1-16,-2 1 2 0,-2 1 0 0,3 0 1 16,-3 1-1-16,4-1-3 0,-3-1 4 15,0 1 1-15,0-3-1 0,4 1-3 0,-2 0 1 16,0 0-1-16,0-1-1 0,2-1 6 0,-1-1-3 16,1 2 1-16,-1-1-1 0,2 0-4 15,-1 0 3-15,1-1 1 0,-3 2-1 0,1-1 4 16,-1 0-2-16,-1 1-1 0,1-1-2 0,-2 2 0 15,0 1 0-15,3 0-2 0,-3 2 3 0,0-3 0 16,0 2 0-16,3-1 0 0,0 0-3 16,0 0 4-16,0 0-4 0,0 0 0 0,1 0 2 15,-1 0-1-15,0 0 2 0,1 0-1 0,-2 0 2 16,0-1 2-16,1 2-4 0,-3-1 0 0,1 1 0 16,0 0 0-16,-1-2 1 0,0 3 0 0,0-2 2 15,0-1-5-15,2 2 1 0,-1-2 2 16,1 0-2-16,1 0 4 0,-2 0-3 0,2-1 0 15,-2 2 1-15,2 0-4 0,1-2 3 0,-3 1-2 16,2 1 4-16,-1-1-6 0,2-1 3 0,-3 2 1 16,2 1-3-16,-3 0 4 0,1-1-2 15,0 3 1-15,0-2-1 0,0 0 2 0,-1 0 2 16,2 1-3-16,-1 0-1 0,-1-1-2 0,0 1 3 16,1 0 2-16,0 0-2 0,0-1 6 0,0 1-4 15,-1 0-1-15,2-2 0 0,-1 1 1 16,-1-1-1-16,3 2-1 0,-2 0-1 0,-2-2 0 15,2 2 2-15,-1 2-2 0,0 0 1 0,0-1 1 16,0 0-2-16,0 1 2 0,-1-2 0 16,2 1 2-16,0-1-3 0,-1 0-2 0,2 1 3 15,-2-1-5-15,3-1 2 0,-3 0 3 0,1 2-2 16,1-2 0-16,-2 1 0 0,1-1 3 0,0 0-3 16,-1 1 2-16,1-1-2 0,0 1 0 0,-1 1 4 15,1-1-8-15,-2 0 6 0,3 2-2 16,-2-2 0-16,0 1 2 0,2 1-2 0,-2-1 0 0,0 0-2 15,3 1 2-15,0-2 0 0,-2 2-1 16,2-1 2-16,-2-1-3 0,1 2 4 0,-1-1 0 16,0 0-3-16,0 2 1 0,-2-2-1 0,0 2 1 15,1-1 0-15,-2 0 2 0,2 0 1 16,-1 0-3-16,0-2 0 0,0 0 1 0,0 1 0 16,0-1-1-16,2 1-2 0,-2-1 0 0,2 2 2 15,-1-2-2-15,-1 0 3 0,2 0 2 16,-1 2-3-16,1-2 1 0,-2 2 0 0,1-3 0 15,3 1-1-15,-3 0 0 0,0 1 0 0,2-1-3 16,-2 0 4-16,1-1-1 0,0 2 2 0,-2 0-1 16,0 0-2-16,-2 1 2 0,3-1-2 15,-2 1 1-15,0 0-1 0,1 0 0 0,0-1 3 16,0 2-2-16,1-2 0 0,3-1 1 0,-3 0 0 16,3-1 0-16,-2 1-3 0,2 1 4 0,-2-1-4 15,1 0 4-15,1 1 0 0,-3 0-2 0,0 0 1 16,2-1-3-16,-3 1 3 0,2 1-1 15,-1 0 0-15,-1-1-2 0,0 0-1 0,0 2 0 16,0-2-2-16,0 1 5 0,1 0 1 0,-2-2-1 16,2 1 4-16,-2-1-7 0,2-1 4 0,-1 2-2 15,1-1-1-15,-1 0-1 0,3 1 2 16,-2-1 0-16,2 2 1 0,-1-3 4 0,2 3-5 16,-3-2 1-16,3 2 1 0,-3-2-2 0,0 1 3 15,0-2-2-15,2 4-2 0,-2-3-2 0,0 1 0 16,2-1 1-16,-2-1 3 0,1 1 2 15,1-1-2-15,-2 0 2 0,2 0-2 0,-1 0 1 16,1-1-2-16,-2 0-1 0,0 2 3 0,3-1-3 16,-2 0 1-16,-1-1 1 0,2 1 0 0,1-1 1 15,1 1 0-15,-3 0 0 0,3 1-2 16,-1 0 1-16,-2 1-1 0,1-1 2 0,1-1 0 16,0 0-2-16,-1 1 3 0,-1-1-2 0,1-2 2 15,2 0-2-15,-1 1-1 0,-2 0 1 0,2 0-1 16,-3-1 2-16,3 1 1 0,-3 0-3 15,0-2 3-15,3 2-4 0,-2 2 1 0,1-2 2 16,-1 1-2-16,2-1 0 0,0 1 2 0,-2 0-2 16,-1 0 1-16,3-1 1 0,0 1-1 0,-2-2-1 15,1 1 2-15,-2-3-1 0,3 2 1 16,-4-2-1-16,1 2 1 0,1-2-2 0,-3 2-1 16,1-2 2-16,-1 3 1 0,-2-2 2 0,2 2-3 15,0-2 0-15,1 2 0 0,0 1-1 0,-3-2-1 16,3 2 1-16,-1 0 1 0,1 1-2 0,0-1 0 15,4-2 0-15,-3 2 2 0,1-1 1 16,1 0-2-16,1-1 2 0,-2 0-2 0,0 2 1 16,1-3 0-16,1 2-1 0,-5 1 3 0,3 0-4 15,-1 2 3-15,-1-1-1 0,3 0-1 16,-4 2 1-16,3-1-1 0,-1 0 0 0,0 1 0 16,4-1 3-16,-2 0-2 0,-1 1-1 0,1-1 0 15,-1 0-2-15,2 2 1 0,-3 0 1 0,1 1-2 16,2-1 0-16,-1 3 3 0,-2 0-2 15,0 0 0-15,4 0 4 0,-2 2-3 0,-1 1 0 16,2 1 0-16,0 0-8 0,-1 0 8 0,1 0-1 16,2 0 1-16,-3 1 2 0,-1 0-1 0,0-1 0 15,2 1 0-15,-1 1 6 0,-2-1-7 0,0 1 1 16,2 1-1-16,-4 1-5 0,3 0 6 16,-4 1-1-16,3 1 1 0,-3 0 1 0,1 0-3 15,0 2 3-15,-2-2 1 0,-2 2 1 0,1-1-3 16,0 2 1-16,-1 1-2 0,0 0 0 0,0-1 2 15,0 1 1-15,0 0 0 0,0 0-1 16,0-1 0-16,0-1 0 0,0-1-1 0,0 1 3 16,0-2-3-16,0 1 1 0,0-1-1 0,0-1 0 15,0 2 1-15,0-2 0 0,2 2 0 0,-2-1 0 16,1-1 0-16,-1 1-1 0,0 0 0 16,0 1-1-16,0-1 2 0,0 0 0 0,0 1-1 15,0 2 2-15,0-2-1 0,0 0 1 0,0 0-1 16,0-1-1-16,2 2 1 0,0-1-1 15,-2 0 0-15,2 0 0 0,0-2 2 0,-1 2-1 16,0-1 0-16,-1-1 4 0,2 2-5 0,-2-3 1 16,1 2 0-16,-1-1-2 0,0 1 4 0,1-2-3 15,-1 0 1-15,0 2 1 0,1 0-1 16,2-2 0-16,-2 2 0 0,2-1 2 0,0 0-5 0,-2 1 2 16,2-3 0-16,-2 1-1 0,2 0 1 15,-2 2 1-15,0-2 1 0,-1 0-3 0,0 0 1 16,1 0 2-16,0 0 0 0,1-1 0 0,-1 1-2 15,2-1 1-15,-2 2 1 0,0-3-1 0,1 0 0 16,1 3 2-16,-1-3-2 0,1 2 0 16,-2 0 0-16,0 0-2 0,2 0 2 0,-2 1-1 15,1-2 3-15,-2 2 0 0,1-1-3 0,0 0 1 16,0 0 2-16,0 2-1 0,1-2 0 16,-1-1 0-16,2 1 0 0,-2 1-1 0,0-2 2 15,0 1-2-15,2 0 0 0,-1-1 0 0,2 0-2 16,-3 1 3-16,1-2 1 0,1 0-3 0,1 0 3 15,-2 1 0-15,2-1 0 0,0 0-1 16,-2-2-2-16,2 2-1 0,-1-2 0 0,0 2 2 16,-1-1-2-16,3 1 4 0,-3-1-4 0,-1 0 3 15,3 1 0-15,-1-1-1 0,-1 1 1 16,2 1-2-16,0-1 2 0,-1 2-2 0,1-3-3 16,1 2 4-16,-3-1 0 0,4 1 0 0,-3-2 0 15,2 1 1-15,0-2 0 0,-2 2-1 0,3-2 1 16,-4 3-1-16,2-3-2 0,0 1 1 0,-2 0-3 15,2 1 4-15,-1 0 1 0,0 0-4 0,-1-1 8 16,3 1-5-16,-2-1-2 0,-1 1 2 0,3 0-1 16,-2 0 2-16,-1 0 0 0,3 0-1 15,-3-1 0-15,2 1 0 0,1 0 1 0,-3-1-3 16,2 0 5-16,-2 1-5 0,1-2-1 0,-1 2 6 16,1-1-3-16,0 1 0 0,-1-2 1 15,1 2-2-15,0 0-7 0,1-1 6 0,-2 0 3 16,2 1-2-16,0-2 5 0,-2 2-4 0,0-1 1 15,3 0 3-15,-3 0 1 0,1 1-3 16,0 1-1-16,1-1 0 0,-3 0-6 0,3-1 4 16,0 1 1-16,-2-1-1 0,0 0 1 0,3 1 2 15,-2-1-1-15,2 0-1 0,-1 1 3 0,-2-1-1 16,2 2 0-16,0-1-2 0,-2-1-2 0,2 3 3 16,0-2-3-16,-2 1 4 0,4-1 2 15,-2-1-4-15,1 1 2 0,0-1-4 0,0-1 3 16,0 2-1-16,3-2-2 0,-4 2 2 0,3 1-1 15,-3-4 0-15,2 2 0 0,-3 1 2 16,4-1 1-16,-5 1 1 0,3-1-4 0,-1 0-1 16,-2 0 2-16,2 1-2 0,0 0 3 0,-2 0 1 15,3 0-1-15,0-1-1 0,-1 2 5 0,2 0-4 16,-1 0-3-16,1 0 2 0,3-2-4 0,-2 2 2 16,-2-1 5-16,2 0-3 0,0 0 0 0,-2 0 4 15,0 1-1-15,0 0-2 0,-1 0 3 16,1 2-4-16,-3 0-7 0,2-1 6 0,-1 3-1 15,-1-1 2-15,-1-1 4 0,2 0-5 0,0-1 4 16,0-1-4-16,1 0 2 0,1-1-1 16,1-1-1-16,-1 0-2 0,0 0-2 0,0-1 6 15,-2-1-2-15,3 0 6 0,-3-1 2 0,4 0-7 16,-5-1 0-16,0 2-3 0,3-3-4 16,-3 3 6-16,-1-1 0 0,1 1 3 0,1-2-3 15,1 1 3-15,-1 0-5 0,3-1 1 0,-3 0 5 16,1-1-4-16,0 1 0 0,-1-1-3 0,2 1 3 15,-2-1 0-15,-1 0 0 0,2 0 2 16,0 0-4-16,-3 0 4 0,0 0-1 0,0 0 0 0,1 0-1 16,-2 0-1-16,1 0 0 0,-1 0-1 15,2 0 4-15,-1 0-2 0,0 0 2 0,0 0 4 16,0 0-4-16,2 0-1 0,1-2 1 0,-2 0-1 16,4-2 1-16,-1 0-3 0,0 1 2 0,0-2 0 15,2 1 2-15,-3-1-1 0,3 0 1 16,-3 0-1-16,1-1 1 0,-2 1 4 0,1-2-5 15,1 0-1-15,-3-1-4 0,2-1 0 0,1 2 3 16,-3-2 3-16,3-1 3 0,-3 0-4 0,0-1 1 16,2 1-5-16,0 1-2 0,-3-2 6 15,1 1-2-15,1 0-2 0,0-1 0 0,-2 1 6 16,0 0-7-16,0-2 6 0,-1 2 0 0,0 1-3 16,0-2 0-16,0 2-3 0,0-1 4 15,0-1-2-15,0 1 3 0,0 1 0 0,0-1-2 16,1 2 3-16,-1-2-5 0,1 1 3 0,1 0 0 15,-1 1-2-15,-1-2 0 0,2 2 0 16,-1-1-1-16,0 0 1 0,0 0 2 0,0-2 3 0,0 1-1 16,1-1-2-16,1 0 0 0,-1 1-2 15,-1-2-2-15,0 2 1 0,2-1 3 0,1 0-1 16,-2 1 4-16,-1-1-4 0,1 1 1 0,2-1-4 16,-2 2 1-16,0-2 2 0,0 2 0 15,2-2 0-15,-1 2-4 0,-2-1 4 0,2 1 0 0,2 0 2 16,-3-2 3-16,-1 1-6 0,2-1 3 15,0 1-3-15,-1-1-3 0,-1 0 5 0,1 1-1 16,1-2 1-16,1 3-2 0,-2-1 3 0,1-1-2 16,1 2 0-16,-1 2 2 0,-2-2-3 15,2 1 0-15,1 0-2 0,-3 1 2 0,1-1 1 16,1 1 0-16,0 0 0 0,-1-1 1 0,0 0 0 16,1 0-1-16,2 0 2 0,-2 1-4 0,2 1 2 15,-2 1-2-15,-1 0 0 0,1 0 4 16,1 1-4-16,-2 0 3 0,3 1 1 0,0-2-2 15,-1 1-2-15,1-1 2 0,0 1 0 0,0-1-3 16,2 0 2-16,-2 1 0 0,2 0 1 16,-3 0 3-16,2 2-4 0,-2 1 3 0,3-2-2 15,-5 2 0-15,4-2 0 0,-3 2 1 0,0-1-2 16,3-1-2-16,-3 1 3 0,5 0 1 0,-5-1-1 16,4 2 2-16,-4-1-1 0,4 0-1 0,-2-1-2 15,2 2 0-15,-1-1 4 0,-3 1-3 0,4-1 2 16,-4 1-1-16,1 0 2 0,0 0-3 15,-1-1 5-15,1 2-2 0,0-1-3 0,-2 0 0 16,2 0-3-16,0 0 4 0,-2-1 2 0,4 0-2 16,-2 1 1-16,-2 0 0 0,3 0 1 0,-3-1-2 15,-1 2 2-15,0 0-3 0,0 0 1 16,-1 0-1-16,2 0-1 0,-2 0 2 0,0 0 0 16,0 0 0-16,0 0 1 0,1 0 1 0,-1 0-2 15,2 0 0-15,-1 0 2 0,0 0-4 16,-1 0-1-16,0 0 3 0,1 0 0 0,-1 0 2 15,0 2-2-15,0-2 1 0,0 0-1 0,0 0 0 16,0 1-1-16,1-1 2 0,-1 0 1 0,0 1-5 16,1-1 1-16,1 1-3 0,-1-1 0 15,-1 1-4-15,2 0-4 0,-2-1-2 0,0 0-12 16,0 2-8-16,0-1-23 0,-2 0-43 0,-2 1-61 16,-2 3-134-16,1-3-465 0,0 1-894 0</inkml:trace>
  <inkml:trace contextRef="#ctx0" brushRef="#br2" timeOffset="-197635.83">20653 10174 1263 0,'0'0'97'16,"0"0"-56"-16,0 0 9 0,0 0 18 16,0 0 14-16,0 0 4 0,0 0-23 0,0 0-18 15,0 0-5-15,0 0-1 0,0 0 6 0,0 0 6 16,-15 2-9-16,15-2-7 0,0 0-7 0,0 0-5 15,0 0-3-15,0 0 0 0,1-1 5 16,-1 1 5-16,0-1 4 0,1 1 3 0,-1 0 3 16,0 0 1-16,0 0 1 0,0 0 5 0,0 0 2 15,0 0-3-15,0 0-2 0,0 0-5 16,0-1-4-16,0 0-7 0,0 0-2 0,0-1 0 16,-1 1-2-16,1-1-1 0,-1 1-2 0,1-3-3 15,0 1-1-15,0 2-4 0,0-3 3 0,0 1-2 16,0-1 2-16,0 1-2 0,1-2 5 0,0 2-1 15,-1 0-5-15,0 0 2 0,1-1-3 0,1 2-3 16,-2-2 2-16,0 0-2 0,2 1 1 0,-2-1-1 16,0 0 0-16,0 0-1 0,0 0 1 15,0 0 2-15,0-1-2 0,0 1 5 0,2-1 0 16,-2 1-3-16,0-1 1 0,1 1 0 0,-1 0-1 16,0 0 1-16,0 0-1 0,0 0 0 15,0 1-3-15,0-3 1 0,0 2-6 0,0 0 3 16,0 0 0-16,-1 0-5 0,-1 1 6 0,0-2-2 15,0 1-4-15,1 0 3 0,1 1 0 0,0-1-1 16,0 0-1-16,0 0 2 0,0 1 0 16,0-2 0-16,0 2 0 0,0-1 3 0,0 0 0 15,0 0 1-15,0 1-1 0,0-1 2 0,0 1-2 16,0-1-2-16,0 2 2 0,0-1 0 16,0-1-2-16,-1 2 0 0,1-1 2 0,-1 0-4 0,1 0 1 15,-1-1-1-15,1 0-4 0,0 0 3 16,0 1-3-16,0-1 2 0,0 0 3 0,0-1-1 15,0 2 1-15,0-2 0 0,0 0 3 16,0 0-3-16,0 0-2 0,0 1 2 0,0-2-2 16,0 1 0-16,-1 0 3 0,1 2-1 0,0-1-1 15,0 1 0-15,0-2-2 0,0 2 2 0,0-2 0 16,0 2-3-16,0-1 3 0,0 0-4 0,0-1 2 16,0 2 1-16,0-1 2 0,0 1 3 0,0-1-4 15,0 0 2-15,0-1-3 0,0 2 1 16,0-2 3-16,0 2-2 0,0-2-1 0,0 1-1 15,0 2 0-15,1-3 2 0,-1 2 2 0,1-5-1 16,0 4 1-16,0-1-1 0,0-1-4 16,3 1 2-16,-2 0 0 0,0 1 1 0,-1 0 2 15,0 0-4-15,-1-2 4 0,2 2 1 0,-1 1-2 16,-1-1 3-16,2 1-3 0,-2 0 1 0,0-1-1 16,0 0-2-16,0 2 2 0,0-1-1 15,0-2 0-15,0 0-1 0,0 2 4 0,0-2-5 16,1 0 0-16,-1 1 2 0,1-1-3 0,0 0 1 15,0-1 1-15,-1 1 0 0,1 1-2 0,1-1 2 16,1-1-2-16,-2 1 2 0,0-1 2 16,0 0-3-16,0 2 2 0,-1-1-2 0,1 1-3 15,1-1 3-15,-2 0 2 0,2 2 2 0,-2-1-2 16,0 0 0-16,0-2 0 0,2 3-1 0,-2-1 0 16,0-1-2-16,0 0 2 0,0 0-7 0,1-1 5 15,-1 2-1-15,0-1-3 0,1 2 7 16,-1-1-6-16,0 1 5 0,0-1-2 0,0 0-1 15,1-1 0-15,-1 1 1 0,0 0 0 0,0-1 0 16,1 0 2-16,-1 0 0 0,0-1-2 0,0 1 1 16,1-1 1-16,1 1-3 0,0-1-2 15,0 2 2-15,0-2-4 0,-1 1 4 0,0-1-1 16,1 1 0-16,0 1 6 0,-1-2-4 0,1 1 0 16,-1 0 0-16,0 1-1 0,-1-1 1 15,1 0 0-15,1 2 0 0,0-2-1 0,0 0-1 16,0 0 1-16,0 0 2 0,0-2 2 0,1 1-5 15,-2 1 4-15,1-2-2 0,-1 1-5 0,0 2 4 16,1-1 2-16,-1 2 1 0,-1-1-5 16,2 2 4-16,-1-2-1 0,-1 3-1 0,0-2 7 15,1 0-7-15,-1 0 3 0,1 1-4 0,-1-1 1 16,1 0 0-16,-1 0 0 0,1-1 4 0,1-1-6 16,-2 2 5-16,2-2-2 0,-2 0-1 15,1 1-2-15,-1 0 3 0,2-1-2 0,-2 1-1 0,1-1 8 16,-1 1-3-16,1 0-1 0,0 1 0 15,-1-1-4-15,1 2 1 0,3-2 0 0,-2 1 0 16,-1 0-2-16,0 1 2 0,0 0-1 0,-1-1 1 16,1 2 9-16,-1-2-6 0,0 3-1 15,2-1 0-15,-2-1-7 0,0 0 7 0,0 0-2 16,2 1 2-16,-2-2 1 0,0 2-3 0,0-1 1 16,0 0 2-16,1 1 3 0,0-3-5 0,-1 2 2 15,1 0-5-15,0-2-3 0,0 1 4 16,-1 0 5-16,2-1 0 0,-1 0 1 0,-1 0-4 15,2 0-2-15,-2 2 4 0,0 0 1 0,0-2-3 16,0 2 2-16,0-1-4 0,0 0 1 0,0 0 1 16,0 0 1-16,0-1 2 0,0-1-1 0,1 1-3 15,1-1 3-15,-2-1-2 0,1 0-3 16,0 1 4-16,0 1-1 0,-1-1-2 0,2 1 4 16,-1 2-1-16,-1-1 0 0,2 1 1 15,-2 1 0-15,1 0 0 0,-1-1-2 0,1 0-2 16,-1 1-2-16,1-3 4 0,-1 2-2 0,1-2 1 15,-1-1 4-15,0 2-3 0,1-2 0 0,-1 1 3 16,2-1-4-16,-1 0 1 0,1 0 0 0,-2 2-3 16,0-1 2-16,1 1 2 0,-1-1-4 0,0 2 6 15,0-1 2-15,0-1-7 0,0 3 4 16,0-3-5-16,1 1-1 0,-1-1 4 0,1 2 0 16,-1 0 3-16,1-2-2 0,-1 2-3 0,0-1 3 15,0 1-2-15,0 0 5 0,1-1-6 16,-1 1 3-16,2 0-3 0,-2-1 2 0,2 2 0 15,-2 0 0-15,1 1 4 0,0-2-5 0,-1 0 2 16,2 0-1-16,-2-1 2 0,1 0-5 0,0-1 4 16,-1 0-1-16,1-1-3 0,3 0 4 15,-3-1-1-15,1 1 1 0,-1 0 2 0,0-1-2 16,-1 2 1-16,1 0-2 0,1 0-2 0,0 1-1 16,0-1 4-16,-1 2-2 0,0 0-1 0,0-1 4 15,1 2-2-15,-1-1 0 0,1-1 0 16,-1 2 1-16,1-2 1 0,-2 0-3 0,0 1 2 0,1-1-4 15,-1 0 3-15,0 1 0 0,0-1 0 16,1 1 5-16,-1-1-6 0,0 2 2 0,0-1-3 16,1 0 1-16,-1-1 1 0,0 2 0 0,0-1 1 15,0 1-2-15,2-2 1 0,-2 2-1 0,1-1 2 16,1-1-1-16,-2 2-2 0,1-1 5 16,-1-1-4-16,1 1-1 0,-1 1 2 0,1-3-1 15,0 1 5-15,-1 1-4 0,0 0 0 0,0-1 0 16,1 1 0-16,1 0-1 0,-2-1 2 15,1 2 0-15,-1 0-5 0,0 0 4 0,2 0 1 16,-2-1 0-16,0 2 2 0,0-1-2 0,1-1-2 16,-1 1 1-16,0 0 0 0,0-1-3 15,1 0 4-15,0-1-2 0,0 1-1 0,-1-2 4 16,3 2-3-16,-1 0 1 0,0-2 0 0,1 2-1 16,-2-2 2-16,0 1-2 0,3-1 3 0,-3 0-4 15,0 2 3-15,0-2-3 0,0 2 2 0,0-2 3 16,-1 1-4-16,2-1 2 0,-1 1-3 0,1 0 2 15,-2-1 1-15,1 3-2 0,0-2 1 16,-1 1 0-16,1-1-2 0,-1 1 3 0,1 1 0 16,-1-2 1-16,1 2-3 0,-1 0 0 0,0 0 1 15,0 0-1-15,0-2 0 0,2 2 3 0,-2 0 1 16,0 0-4-16,0 1 0 0,0-1 2 16,0-1-2-16,0 2 0 0,0-1 2 0,1 1-2 15,-1-1 1-15,2 0 0 0,-1 0-2 0,-1 0 2 16,1-2 2-16,1 2-2 0,-1-1 0 0,0 1 0 15,-1-1-2-15,0 1 0 0,0 0 2 16,0 1 0-16,2-1 0 0,-2 1 1 0,1-1-1 16,-1-1 0-16,2 2 0 0,-2 0 0 0,1-1 3 15,-1 0-4-15,1 0 1 0,-1-2 0 16,1 2-2-16,-1-1 0 0,0 1 3 0,1-1 1 16,-1 0-2-16,0 0 2 0,0 0-4 0,0 0 2 15,1-1 3-15,1 2-4 0,-1-1 1 0,-1-2-2 16,2 2 0-16,-1-1 1 0,0 0 0 15,0 0 3-15,0 1-5 0,0-1 3 0,1-1 0 16,1 1-1-16,-1 0 5 0,0 1-3 0,-1-1 0 16,-1 1-3-16,0 1-3 0,0-2 5 0,0 1-1 15,1 0 0-15,-1 0 1 0,2 0-1 0,0 1 1 16,-2 0 0-16,1 0 2 0,0-1 0 16,-1 1 0-16,1 0 0 0,-1-1-5 0,1-1 2 15,0 1 0-15,1 0-2 0,-1 1 4 0,1-2-1 16,-1 2 0-16,-1 0-1 0,1 0 5 0,-1 1-3 15,1-1-1-15,-1 0 1 0,0-1 1 16,1 1-3-16,-1 1 2 0,0-2-3 0,1 1 0 16,-1 0 2-16,0 0-2 0,2-1 4 0,-2 0 0 15,1 1-2-15,1 0 0 0,-1 0 0 0,-1 0 4 16,1-1-5-16,0 1 0 0,-1 0 0 16,2 0-6-16,-1 1 7 0,-1-2 1 0,2 1 2 15,-1-1-3-15,1-1-1 0,-1 1 0 0,1-2 1 16,0 2-1-16,1 0 0 0,1-1-1 15,-2 2-1-15,1 0-4 0,1 1 5 0,0-1 0 16,-2 1-2-16,2 0 4 0,-2 0-3 0,0 0 1 16,1 0 0-16,0 1 1 0,-1 1 2 0,0-1-3 15,1 2 3-15,0-2-3 0,1 1 3 16,-1-1-1-16,1 1-2 0,-1-1 5 0,0 0-3 16,1-1 0-16,-2 1-1 0,0 0 3 0,3 1-1 15,-3-2-2-15,1 1 1 0,0 0-2 0,0 0 2 16,0 1-2-16,-2 0 1 0,2-1 1 0,1 2-1 15,-2-1 0-15,-1 0 2 0,2 1 1 0,0-1-2 16,0 1 0-16,-1 0 1 0,0-1-1 16,1 0-1-16,-1 2 1 0,-1-1-2 0,0-1 1 15,-1 2 1-15,1-3 1 0,-1 1 1 0,0 1 0 16,2-2-2-16,-2 1 0 0,1-1 1 16,1 2-4-16,-1-2 3 0,0 0 0 0,0 0 0 15,-1 0-1-15,1 1 1 0,-1-1 1 0,0-1-3 16,0 0 4-16,0 0-2 0,0 1 1 0,0 0 2 15,2-1-6-15,-2 1 4 0,0-1-4 16,1 2 4-16,-1-2-1 0,0 1 1 0,2-1 2 16,-2 0-5-16,1 0 2 0,0 1 1 0,-1-1-2 15,0 1 2-15,1 1 0 0,-1-2-1 16,0 1 0-16,0 1 0 0,1-1-2 0,0 0 2 16,-1 2-1-16,3-2-2 0,-2 1 5 0,1-1-1 15,-1 1-1-15,0-1 2 0,0 2 0 0,1-2-3 16,-2 2 2-16,2-1-1 0,-1 1-2 0,1 0 3 15,-1 0-1-15,0 1 1 0,0-1 1 0,0 1-4 16,0-2 2-16,-1-1 1 0,0 0 1 16,0 1-1-16,0-2-1 0,0 1 0 0,2-1-5 15,-2 0 7-15,0 0-1 0,0 1-1 0,0-1 4 16,0 1-6-16,1-1 4 0,1 2-2 0,-1-1-1 16,0 0 0-16,0 1 1 0,0 1-1 15,1-3-2-15,-2 3 3 0,2 0 0 0,-1-2 2 16,1 0 1-16,-1 0-2 0,0-1-1 0,-1 1-1 15,1 0 1-15,0 1 1 0,-1-1-1 16,0-1 0-16,1 0-1 0,1 1 3 0,-2-1-2 16,0 0 1-16,1 0-5 0,-1 0 3 0,0 0-1 15,0 1 0-15,0-1 4 0,0 0-2 0,0 0 0 16,2 0 1-16,-2 0 1 0,1 0-4 16,0 0 1-16,1 1 2 0,-2-1-8 0,3 0 11 15,0 0-4-15,-2 0-2 0,0 0 7 0,-1 1-6 16,1-1 1-16,-1 0 1 0,0 0 0 0,0 0-2 15,0 0 3-15,1 0-2 0,-1 0-5 0,0 0 5 16,0 0-1-16,3 0 2 0,0 0 5 16,-1 0-7-16,0 0 4 0,1 0-4 0,0 0-1 15,0 0 2-15,-1-1-1 0,0 1 1 0,1-1-3 16,0 1 3-16,-1-1-1 0,-2 1 3 16,4 0 3-16,-2-1-5 0,0 1 0 0,-1 0-2 0,0 0 0 15,-1 0 3-15,0-1 0 0,2 1-1 16,-1 0-1-16,2-2 2 0,-2 2-1 0,0-1 0 15,0 1-1-15,0-1 2 0,-1 1-3 0,2-1-1 16,-1 1 4-16,1-1 0 0,-1 0-1 16,0-1 0-16,0 1 3 0,0 1-2 0,-1-1-2 15,1-1 2-15,-1 2-4 0,0 0 3 0,3 0-1 16,-2-1 0-16,1-1 1 0,-1 0-1 16,1 0 1-16,-1 0 2 0,0 0-1 0,2-1-2 15,0 0 0-15,0-1 2 0,-2 1-3 0,2 0 0 16,-1 1 2-16,-1 1 0 0,0 1 2 0,-1-2 0 15,1 2-1-15,-1 0-1 0,1 0 2 0,-1-1-3 16,1 0 2-16,-1-2-1 0,3 2-3 0,0-1 2 16,-2 1 0-16,1-1 1 0,-1 1 2 15,3-2-2-15,-2 2 0 0,0-2 0 0,0 2 0 16,-2 0 2-16,2 1-1 0,-2-1-1 0,1 1 1 16,-1 0-2-16,2-1 3 0,-2-1-2 15,1 2-4-15,0-1 3 0,0 1-1 0,0-1 1 16,0 0 0-16,3 0 2 0,-1 1-2 0,-2-1 1 15,1 1 2-15,-1-2-1 0,1 1-2 0,1 1 1 16,-2-1-2-16,1 1 2 0,0 0 0 0,0 0-1 16,1 0 0-16,-1 0 1 0,0 0 0 15,0 0 1-15,3-1 1 0,-3 1-4 0,0 0 1 16,2-2 1-16,0 2-2 0,-2-1 4 0,4 1-4 16,-2 0 4-16,2-1-1 0,-1 0-4 15,2 0 4-15,-1-1 0 0,2 1-1 0,-1 1 0 16,0-1 2-16,-2 0-2 0,3 0-2 0,0 1 1 15,-3-1 0-15,3 1 3 0,-1-2 0 0,0 2-2 16,1 0 0-16,1 0-2 0,-1 0 0 0,-2 0 3 16,2 0-1-16,0-1-1 0,-1 1 0 15,0 0 3-15,1 0-2 0,-1 0 3 0,-1-1-4 16,0 1 0-16,2-1 1 0,-2 0-3 0,0 0 3 16,1-1 2-16,-1 1-3 0,2 1 1 0,-1-1 2 15,0 1-1-15,0-1-2 0,2 1 1 0,-2-1-1 16,-1 1 2-16,0 0-3 0,0-1 1 15,1 1-1-15,1-2 3 0,-1 1-1 0,-2 0 1 16,5-1 2-16,-3 1-4 0,0-2 1 0,2 2 1 16,-1-1-1-16,1 1-3 0,-1 0 2 15,0-1 2-15,-1 2 0 0,0 0-2 0,0 0 1 16,-3 0-2-16,4-1 3 0,-5 1 0 0,3 0 0 16,-2 0 0-16,1 0-3 0,-1 0 1 0,0 0 1 15,3 0 0-15,-1-2 0 0,0 1-3 16,0-1 4-16,-1 0 1 0,3 1-1 0,-1 0 4 15,-1-1-5-15,0 1-2 0,1 1 3 0,-1-1-2 16,0 1 2-16,-2 0-2 0,2-2-2 16,-2 2 2-16,2 0-1 0,-1 0 2 0,1-1 0 15,1 1 4-15,0-1-3 0,3 0 0 0,-2-1 3 16,1 2-9-16,2-2 6 0,-2-1-5 0,-1 2 3 16,1-1 5-16,-1 1-5 0,-1-1 1 15,-1 2-2-15,-2 0 4 0,0 0-3 0,-1 0 2 0,2 0 1 16,-4 0-4-16,2 0 2 0,-1 0 0 15,2 0 0-15,-3 0-4 0,3 0 4 0,-1 0 0 16,3 0 0-16,1 0 2 0,-1 0-2 0,0-1 2 16,2 1-1-16,-1-3 2 0,2 2-3 0,-3-1 0 15,2 2-2-15,-2 0-4 0,0 0 6 16,-1 0-2-16,-1 0 2 0,1 0 0 0,-1 0 0 16,-2 0 1-16,1 0-1 0,0 0 2 0,0 0-1 15,1 0-2-15,0 0 0 0,0 0 0 16,1 0 0-16,-1-1 3 0,1 0-3 0,0 1 6 15,-1-1-5-15,1 1-2 0,-2 0 1 0,2 0 2 16,-1 0-3-16,0 0 1 0,1 0 2 0,0 0-4 16,0 0 3-16,-1 0 0 0,0 0-1 15,0 0 2-15,1 0-1 0,1 0 0 0,1 0-1 16,-1 0 4-16,0 0-3 0,0 0 0 0,2 0 2 16,-2 0-4-16,0 0 2 0,-2 0 0 0,2 0 1 15,-1 0-2-15,-1 0 0 0,0 0 2 0,-1 0-1 16,1 0 0-16,0 0 1 0,1 0-1 0,-1-1 1 15,2 1-1-15,-1-1-1 0,1 1 1 16,-2-2-2-16,2 2 0 0,-2 0 3 0,2 0-2 16,-2 0 2-16,-1 0 1 0,1 0-1 0,-1 0 0 15,1 0 0-15,-1 0-3 0,0 0 2 16,2 0 0-16,-1 2-1 0,0-1 2 0,1-1-1 16,-1 1-1-16,2 0 0 0,-2-1 2 0,3 1-1 15,0 0-1-15,-2 1 0 0,2-2-2 0,2 1 4 16,0 0-1-16,-3 1 1 0,3-2 0 15,-1 0-2-15,0 0 1 0,-2 0-1 0,3 0 5 16,-2 0-3-16,-2 0-1 0,3 0-1 0,-2 0 0 16,-1 0 1-16,5 0-1 0,-4 0 3 15,2 0-3-15,-2 0 0 0,4-2 1 0,-3 0-1 16,-1 0 2-16,2 1-2 0,-1 1 1 0,-1-1 1 16,1 1 1-16,-2 0-3 0,0 0 3 0,2 0-2 15,-3 0-1-15,2 0 1 0,-1 0-1 0,3 0 1 16,-1-1-1-16,-1 1 1 0,2 0 1 15,-1-1 0-15,-2 0 2 0,3-1-3 0,-3 2 2 16,0-1-1-16,-2 1-4 0,1-1 3 0,0 1 0 16,-2 0 0-16,3 0 0 0,-2 0-1 0,2 0 1 15,0 0-1-15,-1 0 6 0,2 0-4 0,-2 0-1 16,3 0-2-16,-2 0-3 0,0 0 5 16,1 0-1-16,-1 0 3 0,2 0-2 0,-2 0 3 15,2 0-1-15,-2 0-5 0,1 0 3 0,3 0 0 16,-3 0 0-16,-1 0-1 0,2 0 0 0,0 0 1 15,0 0-1-15,-1 0 2 0,1 0-1 16,-1 0-1-16,2 0 0 0,-3 0 0 0,3 0 3 16,-2 0-4-16,0 0 2 0,2 0-1 0,-1 0 3 15,1 0-2-15,-2 0 1 0,4 0 0 16,-3 0-3-16,1 0 1 0,-1-1 1 0,2 0 0 16,0 0 0-16,-2 1-2 0,1-2 3 0,-1 2 1 15,1 0 5-15,-2-1-6 0,-1 1 0 16,1-1-3-16,0 1-7 0,1-1 6 0,-4 0 1 0,5 1 2 15,-2-1 0-15,1 1 2 0,1-2-2 16,2 1 0-16,-2 0 4 0,1 0-4 0,-1-2 0 16,1 2-2-16,0 0-4 0,-1 1 7 0,1-1-3 15,0 1 4-15,-2 0 0 0,0-2-1 16,1 2 1-16,-1-1-3 0,2 1 3 0,-2-1-1 16,1 0-2-16,1 0 0 0,1 0-3 0,-2-1 5 15,1 0 0-15,2 1 0 0,-2-1 0 0,0-2-1 16,1 2 0-16,-2-1 0 0,2 1 2 0,1 1-2 15,-2 0 0-15,1-1-2 0,-2 0 4 16,3 1-2-16,-2-1 2 0,1 0 0 0,1 1-3 16,-1-2 1-16,0 1 0 0,3 1-1 0,0-2 1 15,1 1-1-15,-2 0 2 0,2-1 0 0,0 1 3 16,-2 0-4-16,1 0 1 0,-1 1-1 16,0 0-1-16,-3-1 1 0,0 2 1 0,-2 0 0 15,3 0-1-15,-4 0 0 0,2 0 0 0,-2-1 0 16,4 1 2-16,-1-1-2 0,1 0 1 0,2-1-3 15,-1-1-1-15,4 0 5 0,-1 0-3 16,2 0 2-16,-1 1-1 0,3-1 0 0,-4 1 2 16,4 1-4-16,-3 0 2 0,0-1-2 0,-3 1-1 15,2 0-1-15,0 0-1 0,-3 0 5 0,2-2-3 16,1 2 5-16,0-2 0 0,-2 2-4 0,1-1 2 16,-1 0 0-16,1 0 2 0,-2 1-2 15,-1 0-1-15,0-1 0 0,2 1 2 0,-1 0-1 16,2 0 1-16,2 0 1 0,-1-2-2 0,2 3 0 15,-1-3 0-15,1 1-2 0,-1 0 1 0,1 1-1 16,-1 0 3-16,0 1 0 0,-3-2 0 16,2 2 1-16,-1-1 0 0,-3 1-2 0,1 0 0 15,-2 0-2-15,1-2 4 0,0 1-2 0,-3 0-1 16,1 1 2-16,1-1-1 0,0 1 0 16,-3 0 1-16,-1 0 0 0,1-2 0 0,-3 2-2 15,0 0 0-15,0 0 4 0,-1 0-2 0,-1 0 1 16,0 0 0-16,-1 0-2 0,1 0 0 0,-1 0-2 15,0 0 4-15,0 0 0 0,0 0-4 16,0-1 2-16,0 1 0 0,1 0 1 0,-1 0-1 16,0 0 1-16,0 0-1 0,1 0 0 0,-1 0 0 15,0 0 0-15,2 0 0 0,-2 0-1 16,0 0 0-16,1 0-1 0,-1 0 0 0,0 0-1 16,0 0-3-16,0 0-3 0,0 0-5 0,0 0-10 15,0 0-10-15,0 0-19 0,-1 0-44 0,-3 3-106 16,2-2-418-16,-1 1-1067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12T09:22:04.27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22648 5718 1126 0,'0'0'616'0,"0"0"-565"0,0 0-27 0,0 0 27 15,0 0 34-15,0 0 25 0,0 0 2 0,0 0-11 16,0 0-18-16,0 0-16 0,-91 137-1 0,76-113-2 15,2 0-3-15,0 1-4 0,0-3-2 16,0 1-1-16,1 0-1 0,1-4-1 0,-1-1-3 16,2-1-2-16,-1-1-5 0,2-3-4 0,1 0-7 15,1-2-6-15,2-4-6 0,-1-1-6 16,3-4-2-16,1 1-7 0,1-2-4 0,1-1-5 16,-2 0-7-16,2 0-4 0,0 0-8 0,0 0-12 15,0 0-25-15,-1-2-37 0,1-2-40 0,-1-1-39 16,-1-1-36-16,1 0-41 0,-1 0-78 15,1 3-185-15,-1 1-767 0</inkml:trace>
  <inkml:trace contextRef="#ctx0" brushRef="#br0" timeOffset="383.68">22319 5954 1054 0,'0'0'241'0,"0"0"-38"16,0 0-10-16,0 0-9 0,0 0-23 0,0 0-7 15,0 0-18-15,0 0-17 0,0 0-19 16,0 0-24-16,0 0-13 0,0 0-3 0,0 0 4 16,0 0 7-16,-24 14 2 0,22-1-7 0,1-1-13 15,-2 2-4-15,1-1-3 0,2 1 0 0,-3-1 4 16,1 1-9-16,-3 0-6 0,3-1-5 16,-1 1-10-16,-1 0 1 0,0-1-3 0,1 0-2 15,0-1-4-15,2-1-1 0,1-2-2 0,0-2 2 16,0 0 3-16,0-3-4 0,0 0 0 15,1-1-2-15,2-2-3 0,-1-1 1 0,2 0 1 16,0 0 0-16,2 0 0 0,0-3-2 0,-1-1-1 16,2 1-1-16,0-1-1 0,1 2 0 0,0 1-2 15,2 0 0-15,-1 1 0 0,0 0-1 16,1 0-1-16,2 0 1 0,-1 0 3 0,1 0-6 16,2 0-3-16,-2 0-4 0,1-1-13 0,2-2 1 15,-4 0-4-15,1 0-5 0,-3-1 2 0,-2 1-9 16,-1-1-5-16,-1 2-10 0,-2 0-20 0,0 0-25 15,-1 0-45-15,1 1-97 0,-2-1-282 0,0 2-1047 16</inkml:trace>
  <inkml:trace contextRef="#ctx0" brushRef="#br0" timeOffset="34650.36">995 1564 2016 0,'0'0'80'0,"0"0"-29"15,0 0 13-15,0 0 19 0,0 0 16 0,0 0-10 16,0 0-22-16,0 0-19 0,0 0-20 0,0 0-4 16,0 0 3-16,-120 9 11 0,104-1 3 0,1 3 3 15,-4 0 3-15,4 1-10 0,0 4 5 0,3 1-11 16,0 0-2-16,0 4-1 0,2-1-6 15,3-1-3-15,0 1-1 0,4-2-2 0,2-1-9 16,-1-3-2-16,2 1-2 0,0-2-4 0,3-3 2 16,2 0 6-16,1-1-4 0,3-2-5 15,-2-2 5-15,2-1-1 0,1-2 10 0,2-2 7 16,0 0-6-16,1-1 2 0,1-7-1 0,1 1-5 16,0-5 1-16,-1 1 3 0,-1-4-3 0,-2 0 2 15,-1 0-2-15,-2 1-2 0,-2 0-3 0,-2-1 0 16,-2 0 0-16,-2 1 1 0,0-1-2 0,0-2-1 15,0 2 0-15,0 1 2 0,-2 1-1 16,1 1 3-16,-1 0-1 0,0 5-3 0,0 0-1 16,2 3 0-16,-1 2 7 0,1 2-2 0,0 0-2 15,0 0-7-15,0 1 0 0,0 5 4 16,1 2 9-16,3 5 9 0,0 1 5 0,2 2-8 16,1 2-4-16,0-2-1 0,1 2-1 0,-1-2-5 15,3 1-4-15,-2-2 3 0,2 0-11 16,0-2-5-16,0 1 1 0,0-2-14 0,1 0-6 15,-1-1-13-15,2-3-15 0,0 0-35 0,1-1-50 16,0-1-77-16,-3-2-248 0,-2-2-1130 0</inkml:trace>
  <inkml:trace contextRef="#ctx0" brushRef="#br0" timeOffset="34866.51">1297 1462 2274 0,'0'0'89'0,"0"0"-37"0,0 0 20 0,0 0 51 15,0 0 13-15,0 0-16 0,0 0-23 0,35 118-36 16,-26-97-27-16,-3-1-20 0,0 3-10 16,3-4-7-16,-2 2 0 0,1-3-5 0,-2-2-15 15,2-1-14-15,0-2-32 0,-2-1-37 0,2-2-65 16,0-1-140-16,-4-3-438 0,1-3-759 0</inkml:trace>
  <inkml:trace contextRef="#ctx0" brushRef="#br0" timeOffset="35048.98">1277 1646 2376 0,'0'0'28'0,"0"0"-13"0,0 0 37 15,0 0 37-15,0 0-7 0,0 0-25 16,0 0-22-16,0 0-22 0,126-36-14 0,-107 29-15 16,0-1-13-16,-2 1-27 0,-1 0-50 0,3 2-129 15,-8 0-360-15,-3 3-898 0</inkml:trace>
  <inkml:trace contextRef="#ctx0" brushRef="#br0" timeOffset="35334.24">1676 1404 2084 0,'0'0'86'0,"0"0"-14"0,0 0 45 0,0 0 49 16,0 0-4-16,0 0-20 0,0 0-25 0,0 0-26 15,0 0-15-15,84 120-5 0,-72-100-12 0,2 1 1 16,-1 0-6-16,-3 0-6 0,0-1-5 15,-1 0-8-15,0-1-4 0,-6 3-7 0,-1-2-7 16,-2-2-2-16,0 0 1 0,-2-2-8 0,-7 0-2 16,-2 0 1-16,0-1-5 0,-5 0-6 0,2-2-5 15,-4 0-6-15,4-1-11 0,-4-3-16 0,5-1-11 16,-1-3-24-16,2-4-44 0,5-1-102 0,1 0-321 16,5-1-1122-16</inkml:trace>
  <inkml:trace contextRef="#ctx0" brushRef="#br0" timeOffset="35851.15">1862 1390 1641 0,'0'0'255'0,"0"0"-137"0,0 0 48 16,0 0 16-16,0 0-10 0,0 0-26 15,0 0-30-15,0 0-31 0,0 0-27 0,56 120-24 16,-47-104-7-16,-2-1-8 0,2-3-5 0,1 0-1 16,-1-1-2-16,-1-3-1 0,-1-3-2 0,1-2 2 15,-1 0 3-15,1-3 0 0,-3 0-1 0,2 0 1 16,-1-3-2-16,-1-4-5 0,2-1-7 0,-4-3-1 16,2 0-2-16,-1 0 0 0,0-3 0 15,-1-1 1-15,0 1-4 0,-2-2-4 0,-1 1 4 16,1 0-1-16,-1 1 1 0,0 0 5 0,1 2-2 15,-1 4 4-15,1 0-2 0,1 3 4 0,1 1-3 16,-2 2 0-16,0 1 0 0,0 1-9 16,1 0 11-16,0 0 0 0,1 3 2 0,-1 3 11 15,-1 1-1-15,2 2 2 0,1 2 0 0,-2 0-2 16,-1 1 1-16,3 0-7 0,1 0 1 16,1-1-4-16,2-2 5 0,4 0-1 0,0-1 2 15,0-3 6-15,0-3-5 0,1-1 2 0,1-1 3 16,-3 0 2-16,0-2 4 0,-2-2-1 0,-2-3 0 15,-2 0-6-15,1-1-1 0,-3-1-4 16,-2-2-2-16,-1 1-2 0,0-1-12 0,-4 1-4 16,-3 0-1-16,-2-1-13 0,-1 1-2 0,-1 0-4 15,0-1-3-15,1 0 1 0,-1 1-1 0,2-2-7 16,1 2-7-16,-2-1-16 0,6 3-26 0,-2 2-41 16,4 2-62-16,0 0-138 0,0 0-438 15,-1 2-728-15</inkml:trace>
  <inkml:trace contextRef="#ctx0" brushRef="#br0" timeOffset="36553.56">1886 1010 1117 0,'0'0'206'16,"0"0"-5"-16,0 0 8 0,0 0 18 0,0 0 1 16,0 0-19-16,0 0-40 0,0 0-33 15,0 0-47-15,0 0-14 0,0 0 9 0,0 0 0 16,0 0 19-16,0 0-20 0,-18 58-14 0,18-30-9 16,3 13-15-16,5 10-9 0,-1 5-15 0,5 2-17 15,-4-10-4-15,1-8-5 0,-1-6 13 16,0-7 1-16,-2-3-2 0,-1-5 1 0,2-4-1 15,-5-3-3-15,2-3-5 0,0-2 4 0,-2-4 0 16,-1-1-4-16,-1-2 4 0,0 0 7 16,0 0 0-16,0-2-3 0,0-4 5 0,0-1-11 15,0-2-2-15,0 0-1 0,0-2-9 0,-2-1 3 16,-1-1 0-16,-1 0-3 0,2-1 2 0,0 1 4 16,-1-1-5-16,0-1 4 0,2 1 1 0,0 1 5 15,1 3-2-15,0 1 1 0,1 1 2 16,3 0-4-16,1 2-2 0,4 1 3 0,-2 0 1 15,2-1 2-15,3 1-1 0,0 2 1 0,0 0-1 16,1 1-3-16,2 2 1 0,-2 0 5 0,2 0 5 16,1 3-6-16,-1 3 3 0,1 4 2 0,1 1-3 15,-2 2 2-15,1 2 1 0,-4-2 0 16,0 3 3-16,-3 0-5 0,1-2-1 0,-6 0 2 16,-1 0 1-16,-3-2-3 0,0 1 3 0,-3-2 1 15,-3 0-10-15,-4 2 6 0,-2-1 6 16,-5-1-11-16,-1 0 6 0,-2 1-3 0,-3-1-2 15,3 0 0-15,0-3-4 0,4 0 1 0,0-2-2 16,2-3-5-16,3 0-11 0,2-3-3 16,3 0-16-16,1 0-18 0,2-3-22 0,1-1-39 15,2-2-48-15,0-1-88 0,0 0-249 0,3 4-1095 0</inkml:trace>
  <inkml:trace contextRef="#ctx0" brushRef="#br0" timeOffset="38150.94">2908 1235 0 0,'0'0'0'16,"0"0"0"-16,0 0 129 0,0 0 49 0,0 0-87 15,0 0-44-15,0 0-23 0,0 0-21 0,0 0-21 16,0 0-75-16,0 0-147 0,0 0 119 16,0 0 121-16</inkml:trace>
  <inkml:trace contextRef="#ctx0" brushRef="#br0" timeOffset="38604.16">3224 1309 1288 0,'0'0'801'0,"0"0"-650"0,0 0-36 15,0 0-9-15,0 0-3 0,0 0-25 0,0 0-18 16,0 0-10-16,0 0-3 0,0 0-13 16,0 0-1-16,-124 58 7 0,113-40-7 0,1 4 5 15,2-1-4-15,4 0-3 0,-1 1-2 0,2-1-14 16,3-1-2-16,0 0-6 0,3-2-3 0,4-2-3 16,1-1 1-16,2-2 2 0,3-3-6 15,-2-4 7-15,5 1-1 0,-3-5 4 0,4-2 2 16,-3 0 0-16,4-6 5 0,-4-2 0 0,3-2 0 15,-5-2 2-15,0 0 0 0,-1-1-5 0,-2 0-6 16,-1 1 4-16,-5 0-7 0,2 3-2 16,-5-1 1-16,0 0-7 0,-8 3-1 0,0-1-10 15,-2 0-6-15,-3 2-3 0,0 0-7 0,-4 0-8 16,3-1-7-16,-3 0-5 0,4 0-10 0,0-2-21 16,5 0-35-16,1 1-64 0,1-2-127 0,4 3-285 15,2 2-892-15</inkml:trace>
  <inkml:trace contextRef="#ctx0" brushRef="#br0" timeOffset="38788.01">3262 1148 1460 0,'0'0'175'0,"0"0"-19"0,0 0 20 16,0 0 21-16,0 0-2 0,0 0-31 0,0 0-29 16,0 0-20-16,0 0-12 0,0 0-24 15,-21 150-8-15,13-102-7 0,0-2-25 0,3-1-1 16,-4-2-11-16,2-2-12 0,2 2-2 0,-3-2-12 15,0 1-6-15,4-1-11 0,-2-5-11 0,4-2-27 16,-1-6-25-16,2-4-47 0,1-4-107 16,0-6-222-16,0-6-1115 0</inkml:trace>
  <inkml:trace contextRef="#ctx0" brushRef="#br0" timeOffset="38999.37">3537 1451 2921 0,'0'0'38'16,"0"0"-39"-16,0 0-4 0,0 0 9 0,0 0 2 15,0 0-17-15,0 0-19 0,0 0-37 16,0 0-35-16,131-4-48 0,-111-1-79 0,-2 0-117 15,-5 2-272-15,-5 0-792 0</inkml:trace>
  <inkml:trace contextRef="#ctx0" brushRef="#br0" timeOffset="39154.67">3629 1625 1968 0,'0'0'37'0,"0"0"-52"0,0 0-17 0,0 0-49 16,0 0-224-16,123-48-1046 0</inkml:trace>
  <inkml:trace contextRef="#ctx0" brushRef="#br0" timeOffset="39495.5">4420 1087 2747 0,'0'0'123'0,"0"0"-91"0,0 0-21 0,0 0 15 15,0 0 13-15,0 0 16 0,0 0 5 16,0 0 4-16,0 0-10 0,0 0-28 0,12 140-14 16,5-86-12-16,-5-4-9 0,-2-4-4 0,0-2 7 15,-3-5-12-15,-3-3-14 0,3-4-26 0,-3-4-34 16,3-3-56-16,-3-4-95 0,1-8-187 15,-3-4-1136-15</inkml:trace>
  <inkml:trace contextRef="#ctx0" brushRef="#br0" timeOffset="39972.93">4217 1466 2313 0,'0'0'272'0,"0"0"-260"15,0 0-15-15,0 0 6 0,119-57 1 0,-86 40-1 16,1 2-6-16,4 1-1 0,0-2-10 0,-3 3-2 16,2-1 5-16,-5 2-9 0,-2 1 10 15,-8 2 9-15,-3 2 12 0,-1 0 5 0,-5 2-3 16,4 0 0-16,-4 0-14 0,-1 1-3 0,-2-1 3 16,-1 2-7-16,-2 1 20 0,-4-1-13 0,-2 3-11 15,-1 0 5-15,0 0-22 0,-5 2 2 0,-3 4 22 16,-4 3-11-16,-5 2 6 0,1 3 13 0,0 0 5 15,2 0 19-15,-1 0 13 0,2-1 4 16,1 3 2-16,2-1-4 0,3-1-4 0,0 1 2 16,5-1-5-16,1-1-8 0,0-2-10 0,1-1-6 15,0-1-6-15,1-3-3 0,1-3-2 16,5-2 5-16,1-1-1 0,-2 0 4 0,4-2-2 16,-1-5 0-16,1 0-3 0,1-2-2 0,-1-2 2 15,-1 1 1-15,1-2-4 0,-2-1-1 0,1 0-2 16,-3 1 5-16,3 1-4 0,-2 1 3 0,-3 2 1 15,2 1-3-15,-3 1 0 0,-2 1 3 16,3 2 2-16,-3-1-1 0,-1 3 0 0,0 0-2 16,0 1-13-16,0 0-10 0,0 0-3 15,0 5 5-15,0 0 15 0,0 4-2 0,0 0-1 0,0 4-3 16,0-1-13-16,0 2-15 0,3 1-11 16,-2 1-36-16,5-3-75 0,-2-1-148 0,2-4-265 15,-3-2-880-15</inkml:trace>
  <inkml:trace contextRef="#ctx0" brushRef="#br0" timeOffset="40344.82">4855 1341 1259 0,'0'0'399'0,"0"0"-232"16,0 0-21-16,0 0 8 0,0 0-6 0,0 0-30 15,0 0-15-15,0 0-15 0,0 0-8 0,0 0-9 16,0 0-3-16,0 0-3 0,0 0-2 15,83 76-7-15,-74-63-11 0,-3-1-16 0,0 2-8 16,2-3-6-16,0 2-8 0,-4-4-6 0,-2-1-1 16,2-1-1-16,-4-2-1 0,0-2 0 0,0-3 6 15,0 0 2-15,0 0-1 0,0-3-1 16,0-2-14-16,-4-2-10 0,3-1-8 0,1-1 1 16,0-2 6-16,0-1 1 0,0 0 1 0,0-2 3 15,0 0 6-15,0-2 1 0,3-1 1 16,1 3 8-16,-2 0 1 0,4 2 4 0,-2 3 2 0,3 2 4 15,-3 2-4-15,3 3 1 0,-3 1 4 16,4 1-2-16,0 0 3 0,-3 2 2 0,3 6 8 16,0 1 5-16,1 3-5 0,-3 3 0 0,2 0-1 15,2 0-7-15,0 1-4 0,-1-1-14 0,1 0-10 16,0 0-18-16,-1-2-27 0,0-2-23 16,-4-2-30-16,4-3-80 0,-7-3-300 0,3-1-1070 0</inkml:trace>
  <inkml:trace contextRef="#ctx0" brushRef="#br0" timeOffset="40543.19">5002 992 2675 0,'0'0'-25'0,"0"0"-4"0,0 0 44 15,0 0-5-15,0 0-9 0,0 0-16 16,0 0-26-16,0 0-27 0,0 0-27 0,0 0-13 16,0 0-35-16,0 0-80 0,0 0-180 0,117 16-521 15,-114-16 297-15</inkml:trace>
  <inkml:trace contextRef="#ctx0" brushRef="#br0" timeOffset="40694.53">5202 873 1907 0,'0'0'218'0,"0"0"-60"0,0 0 23 16,0 0 15-16,0 0-46 0,0 0-47 0,0 0-36 15,0 0-38-15,0 0-33 0,38 135-33 0,-30-113-59 16,-2-10-213-16,0-1-1304 0</inkml:trace>
  <inkml:trace contextRef="#ctx0" brushRef="#br0" timeOffset="41109.76">5702 658 2423 0,'0'0'123'16,"0"0"-65"-16,0 0-4 0,0 0 8 0,0 0 19 15,0 0-6-15,0 0 2 0,0 0-8 16,0 0-3-16,0 0-8 0,0 0-6 0,-94 142 8 16,85-105-10-16,3 3 0 0,1 4-1 0,2 4-6 15,3 15-10-15,0 13-13 0,10 5-12 0,4 4-7 16,5-17-12-16,3-14 3 0,2-11 0 0,6-5-9 16,4-8-11-16,3-6-9 0,1-5-14 0,2-4-21 15,0-3-43-15,1-3-56 0,-10-4-152 16,-11-2-1320-16</inkml:trace>
  <inkml:trace contextRef="#ctx0" brushRef="#br0" timeOffset="41978.07">5935 684 2161 0,'0'0'167'0,"0"0"-51"0,0 0-11 0,0 0 5 15,0 0-9-15,0 0-26 0,0 0-28 16,0 0-24-16,0 0-3 0,0 0 14 0,0 0 7 16,0 0 3-16,0 0-8 0,0 0-6 0,3 55-10 15,1-39-6-15,-1 0 0 0,0-1 0 16,1 1 0-16,-2-1-8 0,3-1-2 0,-2-1 4 15,0-2-13-15,-3-1 12 0,3-2 4 0,-2 0-5 16,1-3-7-16,-1 0 6 0,0-4-10 0,0 1-1 16,0-2 0-16,0 0 3 0,4 0 2 15,-2 0-6-15,2-4-1 0,0-1 5 0,2-2 7 16,-2 0-8-16,4 0 0 0,0 0 5 0,-1-1-5 16,0 1-4-16,1 0 11 0,-1 1-3 0,0 1 0 15,0 2-1-15,0 1 2 0,-1 0 0 16,1 1 1-16,-1 1 1 0,0 0-1 0,-1 0 3 15,-2 0-3-15,1 0 2 0,-3 2 15 0,-1 1-8 16,-1 0 18-16,0 2 3 0,0 1-7 0,-5 1 6 16,-3 2-16-16,-3-1 6 0,-2 3 6 15,-2-1-20-15,1 2-3 0,-3-1 1 0,1 2 2 16,0-3-2-16,1-1-13 0,2 0-7 0,2-2-18 16,2-3-30-16,2 0-19 0,2-3-51 0,3-1-70 15,1 0-113-15,1 0-348 0,0 0-913 0</inkml:trace>
  <inkml:trace contextRef="#ctx0" brushRef="#br0" timeOffset="42225.56">6318 621 2233 0,'0'0'137'0,"0"0"-59"16,0 0 12-16,0 0 21 0,0 0 14 0,0 0-2 15,0 0-22-15,0 0-16 0,0 0-9 0,0 0-2 16,-63 118-14-16,48-87 0 0,1 4 9 0,-3 4-32 16,0 0-4-16,2 2-4 0,-4 1-15 15,6 0-2-15,-4-1 2 0,4 1-15 0,-4 6-13 16,4 2-26-16,0 0-17 0,1-8 4 0,5-13-20 16,0-9-5-16,4-8-27 0,0-2-78 0,3-4-203 15,0-2-1243-15</inkml:trace>
  <inkml:trace contextRef="#ctx0" brushRef="#br0" timeOffset="42626.08">6374 1042 2669 0,'0'0'125'16,"0"0"-59"-16,0 0-23 0,0 0 36 0,0 0 2 15,0 0-12-15,0 0-8 0,0 0-18 0,0 0-15 16,0 0 5-16,0 0-13 0,-110 126 1 0,91-100-7 16,-1 0-11-16,1-1-7 0,2-1-3 0,7-5-10 15,6-6 8-15,1-2 8 0,1-3-2 16,2-1 0-16,0-3-3 0,6-1 7 0,-1-3-1 16,3 0 6-16,1-3 0 0,3-4 5 0,3-2-8 15,-2 1-1-15,-3-2-1 0,-1 1 12 0,0 1-3 16,-1-2-2-16,0 2 7 0,0-3-13 15,3-1 4-15,-2 1 2 0,-1 0 3 0,1 2 1 16,-5 2-12-16,2 1 10 0,-2 0 2 0,-2 2-16 16,0 3 4-16,1 0 6 0,-2 1-18 0,1 0 8 15,0 0 7-15,2 4 2 0,-1 3 5 0,-1 0 5 16,4 1-6-16,-2 6 0 0,5 5-16 16,2 1-12-16,2-1-7 0,1-4-13 0,-1-4 3 15,0-5-15-15,2 0-11 0,-2-4-33 0,1-2-38 16,-2 0-76-16,-4-1-161 0,-1-2-1246 0</inkml:trace>
  <inkml:trace contextRef="#ctx0" brushRef="#br0" timeOffset="42859.56">6481 633 2635 0,'0'0'76'0,"0"0"5"0,0 0 23 0,0 0 33 0,0 0-2 16,0 0-24-16,0 0-20 0,0 0-17 16,86 136-21-16,-69-102-9 0,-1 3-7 0,-1 2-13 15,1 0-4-15,-2 1 8 0,-3-2-17 0,2 0-3 16,-4 1 10-16,-2-3-13 0,-3 7-11 16,-3 4-16-16,-1 0-1 0,0-4-33 0,-6-11-26 15,-2-6-51-15,2-9-243 0,2-7-1364 0</inkml:trace>
  <inkml:trace contextRef="#ctx0" brushRef="#br0" timeOffset="52968.78">11819 1537 716 0,'0'0'358'0,"0"0"-80"0,0 0-34 16,0 0-10-16,0 0-34 0,0 0-28 16,0 0-26-16,0 0-26 0,0 0-14 0,0 0-14 15,0 0-18-15,0 0-9 0,-23-62-16 0,7 60-16 16,-3 2-4-16,-3 0-3 0,-1 7-5 0,-6 1 8 16,-1 5-1-16,-3 1 0 0,-1 3 16 15,-1 1-2-15,4 3 0 0,2 3-1 0,7 2-5 16,1 4-9-16,4 3-1 0,5 0-3 0,4 1-14 15,6-2-2-15,2 1-2 0,0-1-6 0,8-5 9 16,4-2-10-16,5-3 3 0,3-5 3 0,3-3-6 16,5-4 0-16,3-3 4 0,2-4-3 15,3-3-4-15,-1 0-3 0,-3-4-4 0,-2-5-9 16,-1 2-6-16,-7 0-19 0,-2 0-34 0,-4 0-45 16,-3 2-88-16,-5 0-203 0,-5 3-1184 0</inkml:trace>
  <inkml:trace contextRef="#ctx0" brushRef="#br0" timeOffset="53226.94">11963 1649 1748 0,'0'0'780'0,"0"0"-701"0,0 0-19 16,0 0 22-16,0 0 20 0,0 0 4 0,0 0-14 16,0 0-26-16,-75 126-21 0,68-107-18 15,5 0-12-15,0 0-3 0,1 0-1 0,1-2-8 16,0 0-1-16,3-2 0 0,4-2-2 0,3-3-5 16,4-2-8-16,3-2-14 0,3-2-22 0,2-4-42 15,0 0-110-15,-4 0-355 0,-7 0-1052 0</inkml:trace>
  <inkml:trace contextRef="#ctx0" brushRef="#br0" timeOffset="53473.89">12154 1676 2216 0,'0'0'201'0,"0"0"-113"16,0 0-38-16,0 0 3 0,0 0 2 15,0 0-8-15,0 0-7 0,0 0-9 0,0 0-12 16,0 0-6-16,-13 126 6 0,22-112 6 0,-2-2 9 16,2-1 8-16,4 1 15 0,-3-3 7 0,2 1 2 15,-1-2-9-15,-5 1-10 0,1-2-13 16,-6-1-13-16,-1 1-3 0,-1 0-12 0,-8-1-8 16,-1 1-9-16,-1-3-13 0,1 1-17 0,-1-3-39 15,1-1-66-15,1 1-163 0,6-2-1318 0</inkml:trace>
  <inkml:trace contextRef="#ctx0" brushRef="#br0" timeOffset="53696.72">12315 1563 1834 0,'0'0'664'0,"0"0"-561"0,0 0-16 15,0 0 6-15,0 0 14 0,0 0-8 0,0 0-17 16,91 133-30-16,-82-114-23 0,-2 1-14 0,0-1-12 16,-2-2 0-16,-3 1-3 0,-2 0-9 0,0-3-5 15,-1 0-13-15,-5-1-16 0,-1-3-31 16,0 1-62-16,-1-3-136 0,1-3-458 0,4-3-827 0</inkml:trace>
  <inkml:trace contextRef="#ctx0" brushRef="#br0" timeOffset="54423.37">12091 1698 363 0,'0'0'277'16,"0"0"-87"-16,0 0-9 0,0 0 21 0,0 0-3 15,0 0-4-15,0 0-21 0,0 0-35 0,0 0-19 16,0 0-14-16,0 0-5 0,0 0-12 16,0 0-12-16,0 0-6 0,-26-29-4 0,26 26-8 15,-1 2-6-15,1 0-6 0,0 1-14 0,0 0-8 16,0 0-2-16,0 0-8 0,0 0-6 16,0 0-7-16,0 0-3 0,0 0-3 0,0 0-2 15,0 0-3-15,0 0 0 0,0 0-6 0,0 0 2 16,0 0 0-16,0 0 2 0,1 0 3 15,1-1-6-15,1 1 1 0,-2-1-6 0,0 1-2 16,0 0-2-16,-1-2-3 0,1 2-5 0,0 0-16 16,-1-1-13-16,3 1-27 0,-3 0-61 0,0 0-161 15,1 0-388-15,-1 0-536 0</inkml:trace>
  <inkml:trace contextRef="#ctx0" brushRef="#br0" timeOffset="55206.57">12820 1542 1707 0,'0'0'340'0,"0"0"-145"0,0 0-28 0,0 0-2 15,0 0-20-15,0 0-40 0,0 0-36 0,0 0-20 16,0 0-4-16,0 0-4 0,0 0-7 16,0 0-12-16,0 0-8 0,0 0-12 0,106-4-11 15,-84-2-8-15,1 1-9 0,0 2-20 0,-6-1-25 16,-1 2-35-16,-5 2-44 0,-1 0-75 0,-4 0-137 16,-3 0-377-16,-1 2-610 0</inkml:trace>
  <inkml:trace contextRef="#ctx0" brushRef="#br0" timeOffset="55392.26">12822 1720 2579 0,'0'0'84'16,"0"0"-42"-16,0 0 12 0,0 0 26 0,0 0-1 16,0 0-6-16,0 0-19 0,0 0-21 15,115-7-15-15,-91 0-12 0,0 0-11 0,-2 0-7 16,2 0-7-16,-1 0-7 0,-5 1-11 0,-1 0-8 15,-3 2-10-15,-1 1-19 0,-2 1-39 0,-1 0-104 16,-3 1-339-16,-2 1-969 0</inkml:trace>
  <inkml:trace contextRef="#ctx0" brushRef="#br0" timeOffset="57175.43">14019 1167 2099 0,'0'0'123'0,"0"0"-41"0,0 0 12 0,0 0 12 16,0 0 9-16,0 0 5 0,0 0-22 0,0 0-28 16,0 0-20-16,0 0-18 0,-22 142-11 0,8-114 9 15,1 0-3-15,-4 1-5 0,2 0-3 16,-4-2-3-16,-1 0 1 0,0-2-7 0,-1-1-1 16,-1-1 1-16,0-1 0 0,1-4-1 0,3-2-3 15,2-2-3-15,0-5 0 0,5 0-5 0,1-5 1 16,0-3-3-16,5-1-2 0,-1-1-6 0,3-6-4 15,1-3 1-15,1-4-3 0,1 0 2 0,0-2 7 16,0-2-2-16,1 0 4 0,2-1 1 16,0 1 2-16,2-1 4 0,-1 1-1 0,3-1 1 15,-2 2 5-15,1 1-1 0,1 2-1 0,-2 2 7 16,2 4 1-16,-2 2 0 0,1 2 2 16,1 4 3-16,0 0 1 0,3 2 6 0,0 5 4 15,3 4 8-15,1 0-4 0,-1 4-1 0,4 1 1 16,-3 0-5-16,2 3-2 0,-2-2-11 0,3 0-4 15,-2-1-4-15,2 0-6 0,0-2-4 16,3 1-10-16,0-1-8 0,0-3-21 0,3-2-18 16,-1-1-26-16,5-4-48 0,-4-2-105 0,-1-1-420 15,-10 1-943-15</inkml:trace>
  <inkml:trace contextRef="#ctx0" brushRef="#br0" timeOffset="58627.14">14409 1233 1871 0,'0'0'153'0,"0"0"-46"16,0 0-17-16,0 0 13 0,0 0 12 0,0 0 15 15,0 0-10-15,0 0-11 0,0 0-29 16,0 0-24-16,0 0-29 0,0 0-13 0,27 131 5 15,-25-107-2-15,0 0-1 0,0-2 1 0,-1-1 0 16,0-1-6-16,-1-4-3 0,2 1-6 16,0-4 1-16,0-1 1 0,0-3 0 0,0-1-3 15,3-3 4-15,-3-2-5 0,1-2 3 0,0-1 6 16,0 0 8-16,1-3-2 0,1-4-2 0,0-1-2 16,2-2-9-16,-1-2-4 0,0 0 1 0,-2-4-1 15,0 2 0-15,4-1 1 0,-5-2-1 16,3 2-2-16,-1-3 2 0,-4 2 1 0,3 0 3 15,-2 0 5-15,-1 2-10 0,1 2 3 0,0 2 6 16,0 3-2-16,0 3 1 0,-2 2-2 0,1 2-4 16,-1 0-1-16,1 1-4 0,0 5 3 0,1 2 6 15,-1 4 6-15,2 2-1 0,0 2 5 16,0 1-9-16,-1 2 0 0,2-1 3 0,0 1-3 16,3 0 4-16,1 0-4 0,1-4-4 0,1 0 2 15,2-2 0-15,0-1 2 0,2-3 0 16,0-1-1-16,2-4 1 0,-2-1 4 0,0-3 3 15,-1 0 5-15,1-7-3 0,-2-2-9 0,-1 0 5 16,-1-3-4-16,-4-1-4 0,1-2 0 0,-5-1 3 16,0 0-5-16,-2 0 0 0,0-3 3 15,0 1-5-15,-6-2-3 0,-1 0-1 0,0-1-8 16,0 3 3-16,0-1 9 0,2 2-8 0,-3-2-2 16,0-1 12-16,0-2-23 0,2 1 10 15,0 0-1-15,-3 1-15 0,5 4-35 0,1 3-71 16,0 4-141-16,3 4-370 0,0 4-932 0</inkml:trace>
  <inkml:trace contextRef="#ctx0" brushRef="#br0" timeOffset="58875.32">14972 1431 2403 0,'0'0'145'0,"0"0"-103"0,0 0-3 0,0 0 33 16,0 0 21-16,0 0 5 0,0 0-8 15,0 0-18-15,0 0-22 0,0 0-13 0,0 0-10 16,-103 116-3-16,99-100-6 0,2-2-5 0,0 0-4 16,2-2-4-16,3-1-4 0,4 0-1 0,3-2 3 15,5 1 0-15,2-3-6 0,2-3-3 16,5 0-15-16,1-4-22 0,-1 0-37 0,2 0-67 15,-5 0-185-15,-7-1-1298 0</inkml:trace>
  <inkml:trace contextRef="#ctx0" brushRef="#br0" timeOffset="59197.61">15438 1094 2671 0,'0'0'58'0,"0"0"-36"15,0 0 4-15,0 0 24 0,0 0 16 0,0 0 14 16,0 0-12-16,0 0-29 0,12 119-12 0,-4-83-12 16,-2-3-9-16,-2-5-2 0,3-3-2 0,-3-3-8 15,2-2-7-15,-1-2-13 0,2-1-25 0,0-5-39 16,-2-1-73-16,1 0-144 0,-2-4-481 16,-2-1-757-16</inkml:trace>
  <inkml:trace contextRef="#ctx0" brushRef="#br0" timeOffset="59370.01">15354 1334 2589 0,'0'0'37'16,"0"0"-33"-16,0 0-10 0,0 0 9 0,0 0 3 15,122-25-9-15,-96 20-19 0,1 2-25 0,0-2-37 16,1 0-41-16,-2 1-58 0,-5-1-188 15,-10 3-1016-15</inkml:trace>
  <inkml:trace contextRef="#ctx0" brushRef="#br0" timeOffset="59709.16">16113 1071 2369 0,'0'0'100'16,"0"0"-26"-16,0 0 17 0,0 0 22 16,0 0-12-16,0 0-24 0,0 0-22 0,0 0-23 15,-125 70-14-15,113-58-7 0,2 0 0 0,1 3-2 16,4 2-8-16,4 1-1 0,1 2-10 16,3 1 0-16,5-4 7 0,3-2 3 0,2-1 14 15,-1-2 4-15,3 2-3 0,1-1 9 0,1 1 5 16,-1 0 10-16,-1-2-4 0,-2-1 6 0,-1 1 0 15,-4-2-10-15,-1 0 1 0,-5-1 3 16,-2-1-8-16,-2 1-1 0,-7 0-4 0,-5 1-7 16,-4-1-9-16,-5 0-8 0,-2 0-4 0,-2 0-7 15,-1-1-4-15,1-1-14 0,-2 0-10 16,2 0-30-16,1-1-35 0,-3 0-68 0,9 0-185 16,8-2-1288-16</inkml:trace>
  <inkml:trace contextRef="#ctx0" brushRef="#br0" timeOffset="60192.71">13781 1960 1440 0,'0'0'132'16,"0"0"-76"-16,0 0 2 0,0 0 51 0,0 0 26 15,0 0 10-15,0 0-2 0,0 0-21 0,137 18-23 16,-97-18-21-16,8-2-12 0,8-4 2 0,8-2-2 16,9-2-11-16,10-1-1 0,8-3-4 15,8 0-7-15,3-1-8 0,6 0-14 0,1-1-7 16,3 1-7-16,1-2-1 0,0 4 6 0,2-2 0 15,-2 0 1-15,-2 3 2 0,-2-1-2 0,-5 1-3 16,-6 1-3-16,-6 2-1 0,-8 5-3 16,-9 0-8-16,-8 3-2 0,-13 1-1 0,-7 0-5 15,-13 1-12-15,-7 4-22 0,-10 0-30 0,-8-1-49 16,-9 0-134-16,0-1-337 0,0 0-945 0</inkml:trace>
  <inkml:trace contextRef="#ctx0" brushRef="#br0" timeOffset="60997.6">14245 2204 2289 0,'0'0'175'15,"0"0"-98"-15,0 0-27 0,0 0 1 16,0 0-3-16,0 0-1 0,0 0 8 0,0 0 3 15,0 0-1-15,0 0-9 0,0 0-10 0,0 0-12 16,0 0-5-16,0 137-3 0,0-112 0 0,0 1-2 16,0-1 0-16,0 1-3 0,0-3-1 15,0-2-4-15,1-1-4 0,2-4-2 0,-2-5-3 16,3 0-2-16,-1-5-3 0,1-2-1 0,1-2 2 16,1 0-2-16,0-2 3 0,1 0 1 0,-1-6 0 15,1-3-3-15,1-2-3 0,-2-2 1 16,2-2-2-16,0-3 1 0,2 0 2 0,-1-2 4 15,0 1-2-15,1-1 3 0,-3 3 2 0,2 1 1 16,0-1 1-16,-2 2 4 0,-1 4 1 16,0 1 0-16,1 3-1 0,-3 0 2 0,2 3-1 15,-1 2 1-15,-3 2-2 0,2 0-2 0,0 1-2 16,0 6 0-16,-1 2 5 0,1 4 5 0,2 2 2 16,-2 3-4-16,1 2 3 0,0 0-6 15,2 3 0-15,1-1-3 0,-1-1-1 0,2-1 2 16,1-3-5-16,2-2 1 0,0-2 2 0,1-3 0 15,-2-5 9-15,-1-1 4 0,2-2-1 0,-5-2 4 16,0 0-1-16,-1-6 0 0,0-1 3 0,-1-4-3 16,-3 0-8-16,2-1 1 0,-3-2-6 0,0-2-3 15,-1 0 0-15,0 1-4 0,-2-3 1 16,-4 1 1-16,1 0 0 0,-4-2-2 0,0 1-3 16,1-3-8-16,-4 0-1 0,4 0-6 0,0 2-8 15,2 1-4-15,0 1-10 0,3 3-12 16,2 6-28-16,0 2-78 0,1 2-164 0,0 3-850 15,0-1-244-15</inkml:trace>
  <inkml:trace contextRef="#ctx0" brushRef="#br0" timeOffset="61253.33">14770 2402 2689 0,'0'0'49'0,"0"0"-36"0,0 0 8 16,0 0 29-16,0 0 19 0,0 0 5 0,0 0-7 15,0 0-16-15,0 0-19 0,0 0-4 16,0 0-4-16,-94 122-5 0,92-111-4 0,1 2-5 16,1-4-6-16,0 2 3 0,4-2 0 0,2-1-6 15,3-1-2-15,3-1-4 0,2-3-5 0,5-1-11 16,0-2-15-16,6 0-28 0,2-2-53 15,3-3-139-15,-9 1-511 0,-7 0-825 0</inkml:trace>
  <inkml:trace contextRef="#ctx0" brushRef="#br0" timeOffset="61478.44">15163 2081 2575 0,'0'0'146'0,"0"0"-78"0,0 0-26 16,0 0 21-16,0 0 14 0,0 0 17 0,0 0-15 16,0 0-19-16,0 0-21 0,22 131-4 0,-16-99-5 15,-1 4-4-15,2-3-5 0,-1 2-10 0,1-1-8 16,3 0-8-16,0-2-9 0,0-3-8 16,2-5-15-16,-1-5-17 0,-4-1-15 0,2-5-29 15,-2-1-57-15,-3-2-134 0,0-6-514 0,-3-1-771 16</inkml:trace>
  <inkml:trace contextRef="#ctx0" brushRef="#br0" timeOffset="61650.8">15119 2295 2680 0,'0'0'37'0,"0"0"-34"16,0 0 7-16,0 0 15 0,0 0 3 0,0 0-5 15,141-15-15-15,-116 8-23 0,4 1-28 0,-2-2-31 16,-1 0-45-16,3-1-121 0,-10 2-398 0,-6 3-845 0</inkml:trace>
  <inkml:trace contextRef="#ctx0" brushRef="#br0" timeOffset="61979.67">15910 2022 2057 0,'0'0'555'0,"0"0"-459"0,0 0-29 16,0 0 9-16,0 0 14 0,0 0 1 15,0 0-10-15,0 0-21 0,0 0-15 0,0 0-11 16,-118 48-14-16,105-38 3 0,5-1-5 0,1 0-9 16,3-1 0-16,3 1-5 0,0 2-1 0,1-1-4 15,0 3 5-15,5 0-1 0,4 0 0 0,1 0 2 16,1 1-3-16,1-2 7 0,6 0 4 15,-3-1 1-15,1 1 7 0,1-2 0 0,-2 1 2 16,-1-3-2-16,-3 0 2 0,-5-1-3 0,-3-2-4 16,-3 2 5-16,-2 0-3 0,-6 1 0 15,-6 0-5-15,1 2-7 0,-7-2 0 0,0 2-8 16,-5-1-3-16,0-2-1 0,0-1-9 0,-1 1-3 16,3-1-15-16,0-3-20 0,3-1-40 0,1 0-76 15,5-2-303-15,8 0-1225 0</inkml:trace>
  <inkml:trace contextRef="#ctx0" brushRef="#br0" timeOffset="63762.31">18007 1419 1643 0,'0'0'762'0,"0"0"-688"16,0 0-32-16,0 0 6 0,0 0 12 0,0 0 1 15,0 0 3-15,0 0-8 0,-119-4-9 0,97 15-2 16,-2 1 1-16,-2 3-2 0,2 4 1 16,-2 1 2-16,4 2 0 0,2 5 4 0,2 2-10 15,5 2-4-15,1 3-9 0,5 2-11 0,6-1-6 16,1-3-2-16,7-3-3 0,7-4-7 0,3-3 3 16,5-5 0-16,2-4-3 0,5-4 0 15,3-4-4-15,5-3-3 0,-3-2-8 0,4-3-8 16,0-6-8-16,-3-1-18 0,0-2-27 0,-5-1-44 15,-5 0-79-15,-7 4-170 0,-8 1-874 0</inkml:trace>
  <inkml:trace contextRef="#ctx0" brushRef="#br0" timeOffset="64029.83">18351 1483 1620 0,'0'0'918'15,"0"0"-861"-15,0 0-42 0,0 0 18 0,0 0 31 16,0 0 16-16,0 0 7 0,0 0-13 0,0 0-14 16,0 0-12-16,0 0-11 0,-120 129 0 15,110-104-4-15,0 1-3 0,2 2-5 0,6-4 0 16,1 2-10-16,1-2-2 0,0-1-5 0,9-2-5 15,2-2 3-15,1-2-3 0,8-2-6 0,1-4-3 16,6-1-18-16,2-3-29 0,1-4-59 16,-7-2-179-16,-9 1-1361 0</inkml:trace>
  <inkml:trace contextRef="#ctx0" brushRef="#br0" timeOffset="64313.17">18600 1614 2820 0,'0'0'161'0,"0"0"-150"16,0 0-10-16,0 0 33 0,0 0 13 0,0 0-4 16,0 0 10-16,36 132-11 0,-29-108-7 0,-1 2-2 15,3 3-1-15,-1-2 1 0,-3 1 3 16,3-2-1-16,0 0-2 0,-5-1-3 0,2-2-6 15,-4-1-7-15,-1-3 2 0,0-1-13 0,-8 0-1 16,-2-4-2-16,-4 2-10 0,-3-4-8 0,-4-1-3 16,-2 0-11-16,-3-2-15 0,3-4-13 0,-2-3-31 15,4-2-51-15,6-1-117 0,3-5-382 0,5 2-1001 16</inkml:trace>
  <inkml:trace contextRef="#ctx0" brushRef="#br0" timeOffset="64747.15">18832 1534 2714 0,'0'0'58'0,"0"0"-14"16,0 0 33-16,0 0 17 0,0 0-5 0,0 0-16 15,0 0-20-15,30 129-21 0,-29-104-13 0,1 0-3 16,2-3-6-16,-2 0-7 0,-1-3 5 15,1-3-7-15,3 0 5 0,-2-4-4 0,-1-4 4 16,5-3-1-16,-4-3-3 0,3-2 6 0,-2 0 4 16,3-2 9-16,0-5-5 0,-1-4-6 0,3-1-5 15,-1 0-6-15,1-3-6 0,0 1 2 16,-3 0 0-16,3-1 3 0,1 1-6 0,-1 1 5 16,-1 1 3-16,-4 1 1 0,3 3 4 0,-3-2-2 15,1 5 1-15,-4 3-2 0,0 1-2 0,0 1 2 16,-1 0-4-16,0 0-2 0,0 0-4 0,0 2 6 15,0 4-1-15,0 4 5 0,0 0 7 16,1 3 2-16,0 2 1 0,4-1-2 0,-2 1 0 16,5 1 1-16,2-3-4 0,1-1 1 0,2-3 3 15,2-2 2-15,-1-4-2 0,3-3 5 0,-1 0 0 16,1-2-4-16,-3-4-5 0,-1-2-2 16,-3-1 0-16,-5-1-6 0,2-2-7 0,-6 2-7 15,-1-3-9-15,0 0-20 0,-1 0-22 0,-6-1-40 16,3-2-62-16,-2-2-143 0,4 4-481 15,0 4-827-15</inkml:trace>
  <inkml:trace contextRef="#ctx0" brushRef="#br0" timeOffset="64964.08">19226 1294 2664 0,'0'0'76'0,"0"0"-4"0,0 0 14 0,0 0 20 16,0 0 0-16,64 130-14 0,-47-102-23 16,-4 3-24-16,3-2-21 0,-3 1-11 0,-1 1 2 15,-2 1-4-15,-1 1-4 0,0-1 0 0,-7-2-4 16,-2 0-4-16,0-3-8 0,-9-1-15 16,-2-1-14-16,-1-2-47 0,-7-1-100 0,7-7-1027 15,2-5-456-15</inkml:trace>
  <inkml:trace contextRef="#ctx0" brushRef="#br0" timeOffset="65335.41">19887 1512 3046 0,'0'0'48'0,"0"0"-38"0,0 0-7 16,0 0 12-16,0 0 8 0,0 0 8 16,0 0 6-16,0 0-4 0,0 0-13 0,0 0-6 15,0 0-11-15,0 0-6 0,140-14-10 0,-116 11-14 16,-3 0-19-16,-1 0-38 0,-3 2-41 16,-5 0-76-16,-1 0-164 0,-6 1-531 0,-2 0-627 0</inkml:trace>
  <inkml:trace contextRef="#ctx0" brushRef="#br0" timeOffset="65496.32">19864 1688 2803 0,'0'0'55'0,"0"0"-50"0,0 0 10 0,0 0 40 16,0 0-3-16,0 0-16 0,0 0-14 15,124 8-19-15,-95-9-14 0,0-2-4 0,1-2-12 16,-3-1-18-16,2-2-42 0,1 0-91 0,-11 2-268 15,-6 2-1124-15</inkml:trace>
  <inkml:trace contextRef="#ctx0" brushRef="#br0" timeOffset="66315.27">21110 1136 2158 0,'0'0'381'16,"0"0"-306"-16,0 0-21 0,0 0 25 15,0 0 22-15,0 0-1 0,0 0-18 0,0 0-13 16,0 0-19-16,0 0-8 0,0 0 2 0,0 0 5 16,0 0-14-16,0 0-15 0,38 106-2 0,-39-67-15 15,-7-4-3-15,-3-1 11 0,1-6 2 16,-2 3-6-16,-1-4 0 0,-4 1-9 0,0-3 9 15,-3-2 0-15,0-2-3 0,-3-3 8 0,2-2-3 16,-1 0-5-16,1-5-1 0,1-3-1 16,3-2 1-16,3-4-6 0,4-2-3 0,1 0-5 15,1-5-8-15,7-4-10 0,-1-3-2 0,2-2-4 16,0-1 2-16,2-1 8 0,4 0 11 0,0-2 6 16,2 1 2-16,1-1 4 0,0 0 0 0,2 1 9 15,-2 2-1-15,0 4 1 0,1 1 5 16,-2 3 2-16,-1 3-6 0,3 1 2 0,-1 2 0 15,0 1-3-15,1 0 1 0,2 1 3 0,-1 6 0 16,3 2 1-16,0 2-4 0,1-2 1 0,1 3 0 16,2 0-3-16,-2 1-4 0,5-1 1 15,1-2-12-15,1-1-15 0,1-2-27 0,4 1-60 16,-8-2-141-16,-7-3-1426 0</inkml:trace>
  <inkml:trace contextRef="#ctx0" brushRef="#br0" timeOffset="66933.39">21482 1154 2714 0,'0'0'119'0,"0"0"-93"0,0 0-28 16,0 0 7-16,0 0 29 0,0 0 20 0,0 0 7 15,0 0-16-15,0 0-22 0,0 0-5 0,55 147-10 16,-45-122 4-16,-1-2 5 0,-3-2-3 15,-2-2-7-15,2-3-4 0,-4-1-1 0,-1-4 2 16,2-1-5-16,-1-5 3 0,-1-1-4 0,0-3 4 16,0-1 2-16,1 0 3 0,3-2 8 15,0-6-5-15,5-2-7 0,-1-1-1 0,2-2-6 16,0-2 1-16,-1 0-2 0,0 1-3 0,2-2-2 16,-2 3 2-16,-2-1 0 0,0 1 5 0,-2 1 7 15,1 1-3-15,-1 3 0 0,-1 2 1 16,-3 3-6-16,1 0 3 0,1 3 1 0,-2 0 2 15,0 3-2-15,1 3 3 0,0 3 3 0,1 3 2 16,0 3 8-16,-2 0-11 0,4 3 1 0,-2 2 2 16,0-1-6-16,2 1 1 0,1-2 4 0,2-1-2 15,0-3-1-15,3-1 6 0,1-3 6 0,0-2 5 16,1-3 11-16,0-3 2 0,0-2 12 16,1-1-9-16,-1-6-2 0,-1-2-2 0,1-3-8 15,0-1-11-15,-4-3-2 0,0 0-5 0,1-2-4 16,-6 0 0-16,0-1-5 0,-5 1 4 15,0-2 0-15,0 2-6 0,0 0 3 0,-3 2 9 16,0 2-6-16,-3-5-12 0,-1-1 2 0,1 0-13 16,0-2-13-16,-2 0 5 0,1 1-17 0,0 3-19 15,4 1-44-15,-1 6-80 0,3 4-137 16,1 3-1326-16</inkml:trace>
  <inkml:trace contextRef="#ctx0" brushRef="#br0" timeOffset="67199.83">22212 1326 2683 0,'0'0'61'16,"0"0"-44"-16,0 0 20 0,0 0 33 0,0 0 13 15,0 0-6-15,0 0-10 0,0 0-11 0,0 0-6 16,0 0-7-16,0 0 4 0,0 0 0 0,-117 121-7 15,112-105-5-15,3-2-1 0,2-1-13 16,0-1-6-16,4-2-6 0,7-2-7 0,4-1 6 16,6-2-4-16,5-3-7 0,5-1-1 0,4-1-12 15,1-2-20-15,2-4-19 0,0-2-37 16,-4-1-53-16,-1-2-94 0,-8 4-317 0,-9 3-1091 0</inkml:trace>
  <inkml:trace contextRef="#ctx0" brushRef="#br0" timeOffset="67435.64">22858 1073 3212 0,'0'0'29'0,"0"0"-25"0,0 0 5 0,0 0 21 16,0 0 6-16,0 0 3 0,0 0 1 15,-7 130-22-15,7-91-10 0,-1 0-2 0,1-6-5 16,0-5-2-16,0-5-1 0,3-3 0 0,2-1-9 16,4-4-19-16,-2-1-11 0,3-3-12 0,-1-2-20 15,1-2-22-15,-1-2-45 0,-3-1-87 0,-1-2-230 16,0-2-1135-16</inkml:trace>
  <inkml:trace contextRef="#ctx0" brushRef="#br0" timeOffset="67602.5">22567 1322 3134 0,'0'0'43'0,"0"0"-46"0,0 0-2 16,0 0 10-16,0 0 0 0,139-14-7 0,-100 10-8 16,-2 1-16-16,2-2-17 0,-2-1-13 0,2-1-12 15,-3 0-35-15,-1-1-104 0,-10 2-384 0,-9 2-1000 16</inkml:trace>
  <inkml:trace contextRef="#ctx0" brushRef="#br0" timeOffset="67949.89">23481 1108 2304 0,'0'0'904'0,"0"0"-896"0,0 0-5 16,0 0 1-16,0 0 15 0,0 0 3 0,0 0 7 15,0 0 0-15,0 0-9 0,0 0 11 0,0 0-7 16,0 0-10-16,-54 129 6 0,61-95-3 16,-1-1-8-16,4-3 12 0,-2-1 2 0,1-2-7 15,0 1-6-15,2-4-4 0,-1 3-2 0,0-5 1 16,0 0-6-16,-2-2 5 0,-4-2-2 0,-1-2-3 15,-3 0 5-15,0-4 7 0,-5 0 2 0,-5-2-1 16,-5 0-2-16,-4-2-5 0,-4 1-8 16,-5-5-10-16,0-1-13 0,-2-3-12 0,0-4-13 15,0-5-23-15,4-3-38 0,0-1-57 0,6-3-126 16,2 4-449-16,10 4-885 0</inkml:trace>
  <inkml:trace contextRef="#ctx0" brushRef="#br0" timeOffset="68418.32">23691 1119 2996 0,'0'0'44'0,"0"0"-19"0,0 0 3 0,0 0 24 15,0 0-2-15,0 0-5 0,0 0-15 0,13 132-22 16,-13-106-13-16,0-4 4 0,0-2 13 0,-2-2-3 15,2-3-7-15,0-1 6 0,0-4-10 0,0-2 6 16,2-3-3-16,3-2 3 0,-2-1 6 16,4-2-4-16,3 0 2 0,-1-6 0 0,2-4-3 15,1 1-7-15,-1-4-1 0,3-1-7 0,1 0-4 16,-3-1 8-16,2 0-3 0,-1 2 6 0,-2 1 6 16,-4 2-1-16,1 2 7 0,-2-2 9 15,3 1-7-15,-3 0-14 0,0 1 13 0,0-1-11 16,-1 2 5-16,2 2-3 0,-4 2-6 0,-2 0-2 15,2 3-3-15,-3 0 1 0,1 0 9 0,-1 7 0 16,0 4 7-16,0 6-8 0,0 1-1 16,0 0-4-16,0 1 1 0,4-3 11 0,2 0-4 15,3 0 1-15,3-4-3 0,2 1 9 0,2-3 6 16,0-2 0-16,3-3 7 0,-2-1 7 0,0-4-3 16,0 0 3-16,0-1 6 0,-2-6-5 15,2 0-6-15,-4-4-2 0,1-3-6 0,-2 2 2 16,-3-2-7-16,-1 1 0 0,-2 0-4 0,-4 0-5 15,0 1 0-15,-2 2-1 0,0-4-3 16,-2-3-12-16,-1 0-14 0,-4-3-3 0,1 0-11 16,-2-1-8-16,0 3-28 0,-2 0-60 0,4 7-154 15,2 3-1420-15</inkml:trace>
  <inkml:trace contextRef="#ctx0" brushRef="#br0" timeOffset="69084.36">20635 2013 1948 0,'0'0'96'15,"0"0"-52"-15,0 0 40 0,0 0 47 0,0 0 11 16,0 0-12-16,0 0-22 0,137 0-25 0,-96-3-12 16,9 1-10-16,7-3-2 0,9 1-5 15,7 0-9-15,7-2-6 0,8-1-7 0,5 0-8 16,8-1-6-16,2 0 1 0,8 0-3 0,1-1-1 16,4 0-2-16,4 1 4 0,0-2 1 15,1 0-1-15,-1-1 0 0,-3 1 5 0,-1 1 0 16,-3-1 0-16,-6 3 0 0,-2-2 4 0,-7 4-8 15,-3 0-5-15,-6 1-2 0,-3 1-4 0,-4 2-2 16,-8 1 3-16,-8 0-5 0,-8 0-1 16,-5 1-4-16,-8 2-3 0,-6 1-2 0,-8-1 1 0,-7 0-8 15,-4 0-3-15,-6-3-4 0,-8 0-25 16,-2 0-17-16,-4 0-25 0,-4 0-50 0,-6 0-106 16,1 0-425-16,3 0-955 0</inkml:trace>
  <inkml:trace contextRef="#ctx0" brushRef="#br0" timeOffset="69902.31">21348 2363 2334 0,'0'0'131'0,"0"0"-95"0,0 0-29 16,0 0 24-16,0 0 37 0,0 0-2 0,0 0-10 16,-10 115-9-16,6-91-13 0,-1 0-6 15,0-2-2-15,0 1 4 0,2-2 2 0,-2 0-2 0,4-2-5 16,0-2-2-16,0 0-5 0,1-2-5 16,0-3-4-16,0-2-3 0,0-3-2 0,2-1 5 15,1-5 3-15,3-1 6 0,2 0 6 0,-1-5-4 16,3-6-3-16,3-2-6 0,-1-2-10 0,2-4-3 15,1 0-2-15,-1 0 1 0,3-2 2 16,-2 1 3-16,2-1 5 0,1 0 0 0,-2 4 3 16,0-1 1-16,-3 2 2 0,-3 5 2 0,1 2-2 15,-4 3 2-15,-3 3-2 0,-2 1-6 0,1 2 1 16,-2 0-8-16,0 1-1 0,0 3 1 16,-1 4-1-16,2 4 14 0,-1 1 6 0,0 5 0 15,-1 2 2-15,0 2-3 0,0 2-6 0,0-2-1 16,4 2 3-16,-1 0-6 0,3-4-4 15,0 0 1-15,4-4-10 0,2-2 7 0,1-4 1 16,1-3 5-16,-1-5 15 0,3-2 7 0,-3-1 2 16,-1-7-3-16,3-2-4 0,-2-3-9 15,0-3-4-15,0-1-2 0,-1-2-4 0,-3-1-1 0,-1 1-2 16,-2 1 1-16,-5 1 0 0,0-2-6 16,-1 1 2-16,0-3-1 0,-1-1-4 0,-3-3-1 15,1-1-6-15,-2-5-3 0,2 1-8 0,-1 1 0 16,1 2-5-16,3 4 0 0,-1 6 0 0,1 3-12 15,0 6-22-15,0 2-37 0,1 5-47 0,5 1-58 16,-2 1-92-16,3 4-326 0,-3-2-940 0</inkml:trace>
  <inkml:trace contextRef="#ctx0" brushRef="#br0" timeOffset="70135.75">22013 2553 2285 0,'0'0'165'16,"0"0"-128"-16,0 0 7 0,0 0 34 0,0 0 25 16,0 0 3-16,0 0-9 0,0 0-19 0,0 0-16 15,-116 78-7-15,105-65-4 0,-2 0-2 0,6 0-5 16,2-1-8-16,1 0-9 0,3 0-8 16,1-2-9-16,2 2-3 0,6-2-1 0,3-2-7 15,4-1 0-15,5-3-3 0,4-1-7 0,3-3-9 16,4-1-16-16,2-7-34 0,1 1-56 0,2-4-120 15,-8 3-329-15,-10 2-1046 0</inkml:trace>
  <inkml:trace contextRef="#ctx0" brushRef="#br0" timeOffset="70370.17">22607 2209 3230 0,'0'0'30'0,"0"0"-34"0,0 0-1 0,0 0 14 15,0 0 11-15,0 0 1 0,0 124-3 0,5-93-4 16,-1 1-4-16,2 2-5 0,-3-4-2 16,4 1-5-16,-1-5-1 0,0-3-13 0,3-3-13 15,-1-3-21-15,0-3-21 0,0-4-25 0,-1-2-38 16,-1-1-74-16,-2-6-153 0,-3-1-501 0,0 0-657 15</inkml:trace>
  <inkml:trace contextRef="#ctx0" brushRef="#br0" timeOffset="70525.84">22506 2455 2952 0,'0'0'64'0,"0"0"-61"0,0 0-10 0,0 0 8 16,0 0-1-16,0 0 0 0,119-39-21 0,-85 30-20 15,1 1-14-15,1-2-13 0,0 1-13 0,3-1-21 16,-2-2-61-16,0 2-189 0,-9 3-622 16,-8 3-182-16</inkml:trace>
  <inkml:trace contextRef="#ctx0" brushRef="#br0" timeOffset="70802.49">23162 2207 2311 0,'0'0'424'0,"0"0"-397"0,0 0-12 16,0 0 30-16,0 0 20 0,0 0 11 0,0 0-5 15,39 121-3-15,-28-92-10 0,-1 2-7 0,0 1 7 16,1 1-6-16,-2-1 4 0,3-1-5 0,-2-2-9 16,0-1-2-16,-1-3-7 0,0 0-7 15,-7-2-4-15,-2-2-5 0,0 0-7 0,-5-3-4 16,-9-1-1-16,1 1-3 0,-7-2-5 0,-3 1-5 15,-2-2-1-15,1-3-2 0,-3-3-5 16,4-3-3-16,0-3-7 0,6-3-19 0,1-6-36 16,4-6-57-16,5-4-148 0,2 4-524 0,1 1-856 0</inkml:trace>
  <inkml:trace contextRef="#ctx0" brushRef="#br0" timeOffset="71252.95">23437 2170 2790 0,'0'0'72'0,"0"0"-51"0,0 0 10 15,0 0 28-15,0 0 16 0,0 0-3 0,0 0-12 16,0 0-15-16,0 0-14 0,27 133-3 0,-27-111 3 16,0 1 1-16,1-1-4 0,0 0-9 15,1-4-5-15,4 2-6 0,-3-5-2 0,3-3-3 16,0-3-1-16,1-3 2 0,3-2-1 0,0-4 2 15,0-3 2-15,1-4-3 0,0-5-1 0,1-2-3 16,1-3-4-16,-2-1 1 0,1 0-1 0,0 0-1 16,-2-1-1-16,0 1-1 0,0-1-2 15,-1 2 2-15,-1-1-1 0,2-1 4 0,-3 1 2 16,1 2 1-16,1 1 5 0,-2 3-2 0,-2 2 1 16,0 3 4-16,-1 2-2 0,-4 3-1 15,0 1 0-15,1 1-3 0,-1 0 2 0,1 3-7 16,-1 4 8-16,2 3 3 0,0 2 0 0,0 4 9 15,0 1-4-15,0 2-3 0,3 0-1 0,0-1-4 16,3 0 3-16,2 0-1 0,1-2 3 16,3 1 2-16,2-3 7 0,-1-4 1 0,2-2 6 15,1-4 9-15,-1-3-2 0,-3-1 0 0,2-4-4 16,-2-4-7-16,-1-2-3 0,-1-3-7 0,-2-1-4 16,-2 0-3-16,0-3-2 0,-5 0-4 0,-1-1-5 15,-2-1-6-15,0-2-14 0,-5-1-15 16,-4-3-27-16,-1-2-46 0,3 5-113 0,3 4-1526 0</inkml:trace>
  <inkml:trace contextRef="#ctx0" brushRef="#br1" timeOffset="81100.31">21634 1544 0 0,'0'0'0'0,"0"0"136"0,0 0-56 0,0 0-36 16,0 0-11-16,0 0-16 0,0 0-9 15,0 0 2-15,0 0 6 0,0 0 10 0,0 0 2 16,0 0 22-16,4 0 14 0,-4 0 18 0,0 0 19 16,0 0 8-16,0 0 0 0,0 0-11 0,0 0-14 15,0 0-19-15,0 0-15 0,0 0-10 16,0 0 5-16,0 0 11 0,1-2 14 0,-1 2 16 16,0-1-3-16,0 1 3 0,2 0-3 0,-2-1-11 15,0 1-5-15,1 0-5 0,-1 0-10 16,0 0-6-16,1 0-3 0,-1 0-5 0,0 0-2 15,1-1-1-15,-1 1 6 0,0 0 8 0,0 0 8 16,0 0 3-16,0 0 3 0,0 0-2 0,0 0-1 16,0 0-5-16,0 0-3 0,0 0-9 15,-1 0-9-15,0 0-4 0,-2 0-7 0,0 0-7 16,2 0 0-16,-2 0 2 0,-2 0-3 0,1 0-2 16,-1 0 0-16,0 0-8 0,-1 0 0 0,0 1-2 15,-4 3-7-15,1 1 8 0,-1-1-4 0,-5 3-1 16,1 2 2-16,-5 0-3 0,0 0-3 0,0-1 2 15,-4 1 3-15,2-1 0 0,-1 1-2 16,-1 0 3-16,-2 0-2 0,1 0 2 0,-4 1-1 16,-2 1-2-16,-2 0 0 0,-5-2-3 0,-3 4 0 15,-4 0 3-15,-2 3-3 0,-2-1 6 16,-2 1 1-16,-2 2 7 0,0 0 1 0,2-1-2 16,2-1 2-16,4-1 2 0,5-1-1 0,1-3-3 15,7 1-2-15,1-3 1 0,1 0-5 0,5 0 0 16,-4 1 4-16,1 0-3 0,1-2-2 15,-2 2-2-15,4-1 3 0,1 1-1 0,0 0 0 16,5-2 1-16,1 2 4 0,0-3-4 0,6 0-1 16,0-1 0-16,3-1 2 0,3-2-1 0,0 0 5 15,4-1-6-15,0-2 1 0,1 2-3 16,0-2-6-16,0 0 10 0,0 0-2 0,0 0-2 16,0 0 6-16,0 0-3 0,0 0 1 0,0 0 2 15,0 0 2-15,0 0-1 0,0 0 1 0,0 0 1 16,0 0 1-16,0 0 6 0,0 0-3 0,0 0-1 15,0 0 2-15,0 0 1 0,0 0-5 16,0 0 2-16,0 0 0 0,0 0-7 0,0 0 2 16,0 0 3-16,0 0-1 0,0 0 4 0,0 0-6 15,1 0 1-15,-1 0-2 0,0 0-2 0,0 0-3 16,0 0 1-16,0 0-2 0,0 0 4 16,0 0 4-16,0 0-5 0,0 0-1 0,0 0-4 15,0-2 3-15,0 2 4 0,0-1-4 0,1 0 3 16,-1 0-1-16,0 1 0 0,1-2-3 15,-1 2-2-15,2 0 7 0,-2-1-5 0,0 1 0 16,0 0-3-16,2 0 4 0,-2 0 0 0,0 0 0 16,0 0 7-16,0 0-3 0,0 0-4 0,0 0 6 15,0 0-6-15,0 0 2 0,0 0 5 16,0 0-2-16,0 0-1 0,1 0 2 0,-1-1-6 16,1 1 2-16,-1-1 6 0,0 1-4 0,1 0-4 15,0 0 5-15,-1 0-3 0,0 0-4 0,0 0 4 16,0 0 3-16,0 0 1 0,0 0-7 0,0 0 3 15,0 0 1-15,-1 0 0 0,0 0 2 16,0 0-1-16,1 0 2 0,-1 0 1 0,-1 0-2 16,2 0 0-16,-2 0-7 0,2 0 2 0,-1 0-2 15,1 0 1-15,-1 0-2 0,-2 1-6 0,-3 1-3 16,1 2 4-16,-4 1 1 0,-1 2-1 16,-6 0 4-16,3 3-3 0,-5-3-1 0,3 3 1 15,-4 0 5-15,1-2 2 0,-1 2 0 0,-1-1-2 16,2 2 0-16,-6 0 0 0,-1 3 0 0,-5 2 0 15,-3-2 3-15,-2 5-5 0,-4-1 4 16,-4 1 1-16,0 2 2 0,-4-1 1 0,3-2-1 16,-2-2 1-16,8 0-1 0,5-5 1 0,8-1-1 15,5-5 1-15,4-2 0 0,10-2-4 16,1-1-2-16,4 0-11 0,1 0-14 0,0-1-20 16,0-1-16-16,2-2-18 0,3 2-14 0,-1-2-21 15,2 2-38-15,-2-1-94 0,3 2-263 0,-5 0-994 0</inkml:trace>
  <inkml:trace contextRef="#ctx0" brushRef="#br1" timeOffset="81697.78">19194 2409 926 0,'0'0'174'0,"0"0"-28"16,0 0 27-16,0 0 28 0,0 0 4 0,0 0-20 15,0 0-28-15,0 0-31 0,0 0-20 16,0 0-15-16,0 0-12 0,0 0-12 0,0 0-17 16,0 0-12-16,-83-45-11 0,67 46-6 0,-2 4-4 15,-2 3 3-15,-1 0 0 0,0 2 1 0,0 1 1 16,1 3 0-16,2 0-1 0,2 2 1 0,0-1-3 16,4 0-1-16,1 0-5 0,3 2-4 0,-1-3-5 15,6 3 0-15,2-2-3 0,1-1-3 16,0-1 4-16,0-1-4 0,4-1 1 0,4-1 1 15,0-2 3-15,1-4 4 0,1-1 3 0,1-2 5 16,1-1 6-16,1 0 1 0,3-3 0 16,-1-3 0-16,1-6-3 0,-1-1-1 0,0-1 3 15,-2 1-6-15,-2-1 0 0,-2 0-4 0,-1 1-3 16,-3 0 3-16,0 1 0 0,-3 0-4 16,-1 1 0-16,0-1 2 0,0 2-5 0,2 1 2 15,-2 1-1-15,0 2-1 0,0 3 4 0,0 0-7 16,-1 2 3-16,0 1-2 0,0 0-6 0,0 1 3 15,1 6 5-15,1 4 5 0,2 0 4 16,-1 4 2-16,-1 0-1 0,3 1-4 0,-3 1-5 16,0 1-3-16,4-2-6 0,-2 0-7 0,3-1-14 15,3-1-18-15,1-2-31 0,1-1-50 0,9-2-97 16,-5-3-286-16,-5-3-1102 0</inkml:trace>
  <inkml:trace contextRef="#ctx0" brushRef="#br1" timeOffset="82848.63">20525 1589 312 0,'0'0'316'0,"0"0"-102"0,0 0-34 16,0 0 0-16,0 0 6 0,0 0-6 0,0 0-12 15,0 0-9-15,0 0-26 0,0 0-18 16,0 0-12-16,0 0-14 0,0 0-14 0,50-39-3 16,-46 44 6-16,3 0 4 0,-3 4 8 0,3 2-2 15,-2 3-11-15,1 2-11 0,-2 4-16 16,3 1-9-16,-5 1-13 0,4 0-6 0,-3-2-8 15,3-2-2-15,-2 0-4 0,5-2 0 0,-2-2 0 16,-2-1-2-16,3-1 4 0,1-3 4 0,0-1 3 16,-2-1 7-16,1-3-1 0,2 0-4 15,-2-2 11-15,1-1-9 0,-1 0-4 0,0-1-3 16,-1 0-8-16,2 2 7 0,-2-2-4 0,1 0-3 16,-1 0 5-16,2 0-5 0,2 0-1 15,2 0-2-15,3 0-2 0,2-4 0 0,5 1 1 16,4-2 0-16,5 0 4 0,4-1-5 0,4-1 0 15,4 1-2-15,-1 1 3 0,3 1-3 0,0-1 2 16,3 2 3-16,-5 0-5 0,5 1-2 16,-4-1 3-16,1 0 0 0,-1-1 1 0,2-1 0 0,-3 2 1 15,3 0-1-15,-4 1-2 0,1-1 1 16,1 3 2-16,-1-1 1 0,-4 0-6 0,2 1 3 16,-2 0 5-16,-3 0-3 0,-1 0 0 0,-5 0-3 15,-2 0 1-15,-5 0 1 0,-3 0-3 0,-3 0 2 16,-3 0-1-16,0 0 2 0,-2 0-1 15,-2 0 4-15,0 0-7 0,-1 0 2 0,-1 0 2 16,1 0 1-16,0 0 1 0,-1 0-5 0,0 0 0 16,-1 0 4-16,1 0-2 0,-1 0 1 15,0 0 0-15,-2 0 1 0,0 0-1 0,-1 0-3 16,1 0 3-16,-1 0-1 0,2 0 0 0,-4-1 4 16,1-1 1-16,0 1 1 0,0-1-2 0,-2-1 3 15,1 2 8-15,-3-3-7 0,1 0 4 16,-1-1 1-16,0-2-4 0,0 2-7 0,0-3 4 15,0 1-7-15,0-1 4 0,0-3 3 0,0 2-5 16,0-5 2-16,4 2-3 0,-2-1-5 16,2 0 3-16,0 2-1 0,0-1 1 0,2 2-1 0,0 2 5 15,0 2 0-15,-2 2-6 0,-1 0 0 16,1 2 0-16,-3 2-7 0,1 0-4 0,-2 0-6 16,0 4-5-16,0 2-15 0,-3 1-28 0,-4 1-58 15,2-1-173-15,0-2-1390 0</inkml:trace>
  <inkml:trace contextRef="#ctx0" brushRef="#br1" timeOffset="85818.29">23750 1545 808 0,'0'0'177'15,"0"0"-66"-15,0 0 10 0,0 0 33 16,0 0 25-16,0 0 0 0,0 0-17 0,0 0-22 15,0 0-18-15,0 0-14 0,0 0-12 0,0 0-3 16,0 0-15-16,0 0-14 0,20-17-5 0,-19 17-7 16,3 0-11-16,-2 0 0 0,2 0-2 0,-2 0-4 15,3 3 4-15,-1 1-2 0,-2 2-1 0,3 2 2 16,-3 1-9-16,3 2-4 0,0 0-1 16,0-2-10-16,1 2-4 0,-1-1-6 0,0-1 5 15,1-1-6-15,-1 0 5 0,4-1 2 0,-4-1-3 16,0-1-2-16,0 0 1 0,0-4 4 0,-1 3-2 15,1-2 1-15,-3 2-2 0,2-2-3 16,0-1 0-16,-2 0 1 0,3-1 4 0,0 0 3 16,-1 0-4-16,2 0-3 0,-1-1 5 0,0-2-2 15,0-2-2-15,0 1 4 0,0 1 2 16,0-3 1-16,-2 1-8 0,1-1 0 0,0 0 2 16,-3 0-3-16,2 2 1 0,-1 0-1 0,0 2-3 15,-1-2-2-15,0 3 0 0,-1 0 1 16,2-1-2-16,0 2-1 0,1-2 1 0,1 1 3 15,0-2-5-15,2 1 0 0,2 1 2 0,1-1 0 16,2 0 0-16,0-1 2 0,1 1-3 0,2 1 2 16,1-2-1-16,-3 2-1 0,2-1 3 0,1 1-2 15,0 0 0-15,2-1-6 0,2 1 9 16,0-1-4-16,1 0 0 0,-1-1 7 0,-1 1-4 16,-1 0 1-16,0-1-2 0,-5 0-1 0,0 0 4 15,-3 1-5-15,0 0 4 0,-4 1 0 0,-1-1 1 16,-2 2-1-16,-2 0 1 0,0 0 4 0,0 0-3 15,0 0 0-15,0 0 2 0,0 0 2 16,0 0-2-16,0 0-2 0,0 0 5 0,0 0 0 16,0-1-6-16,0 0 3 0,0-1 2 0,0-1 1 15,0 1-1-15,0-2-3 0,0-1-2 0,0 0 0 16,1-2-4-16,-1-2 2 0,1 2 0 16,1-4-2-16,-1 1-2 0,2-3 2 0,-2-1-3 15,1-1-2-15,1 1 2 0,1-3 2 0,-2 2 2 16,4-1-2-16,-2 1 0 0,0 0 1 15,0 1-3-15,-2 3 4 0,0 3 2 0,0 2 0 16,-1 5-6-16,-1-1-5 0,0 2-3 0,0 0-5 16,0 2-4-16,-1 1-6 0,-2 4-4 15,1 1-16-15,-3-1-32 0,1 2-41 0,-3 2-75 16,3-4-185-16,3-2-1199 0</inkml:trace>
  <inkml:trace contextRef="#ctx0" brushRef="#br1" timeOffset="86285.64">24233 1546 1373 0,'0'0'210'16,"0"0"-67"-16,0 0-11 0,0 0 18 0,0 0-3 0,0 0-20 16,0 0-24-16,0 0-12 0,0 0-4 15,0 0-8-15,0 0-10 0,0 0-1 0,0 0-10 16,45 18-12-16,-32-15-1 0,2 1-14 0,1 1-5 15,4 0-8-15,3 1-5 0,2-1 0 0,1 2-5 16,2-2-2-16,1 1-1 0,1-2 4 16,-1 1-5-16,-3 0-2 0,-1-1 2 0,0 0 1 15,-1 1 7-15,-3-2 4 0,-4 2 4 0,-1-2-3 16,-4 0 0-16,0 0-1 0,-1 0-2 0,-4-1 4 16,0-1-7-16,-2 1 1 0,1-1-1 15,-5 0-7-15,1-1 0 0,0 1 2 0,0-1-3 16,-2 0-2-16,0 0-4 0,0 0-3 0,0 0-8 15,0 0-13-15,-4-1-17 0,2-1-25 16,0-1-29-16,-3 1-44 0,2-2-82 0,2 2-241 16,-1 0-1089-16</inkml:trace>
  <inkml:trace contextRef="#ctx0" brushRef="#br1" timeOffset="87253.27">24862 1445 1539 0,'0'0'185'0,"0"0"-86"0,0 0-18 0,0 0 28 16,0 0 29-16,0 0 9 0,0 0-11 0,0 0-32 15,0 0-28-15,0 0-15 0,0 0-11 16,0 0-7-16,0 0 0 0,0 0-4 0,5 119-3 15,-6-107-2-15,-1-2-3 0,2 0 4 0,-2 1-5 16,2 0 2-16,0 1-6 0,0-2-3 16,0 1-9-16,0-2 0 0,0 1-3 0,2-3-1 15,1 0-4-15,-1-3-2 0,-1 0 6 0,2-1-3 16,0 0-2-16,-1-2 5 0,-2-1-5 0,2 0 2 16,-1 0 7-16,1 0-1 0,0-3 1 15,-1-1-7-15,-1 0 1 0,1 1-6 0,-1-2-1 16,0 2-2-16,1-1-5 0,-1 1 7 0,0-2-1 15,0 3-5-15,0 1 6 0,0-2-4 0,0 3 0 16,-1 0 1-16,0-1-1 0,1 1-1 16,-1 0 0-16,-1 0-1 0,2 0 3 0,0 0 2 15,0 0-1-15,0 0 0 0,0 0 5 0,0 0-6 16,-2 0-1-16,2 0 5 0,0 0-1 0,0 0-1 16,0 0-2-16,0 0 4 0,0 1 0 15,0-1-2-15,-1 1 3 0,1 2-1 0,-1-1-3 16,1 2 7-16,0-2-10 0,0 0 7 0,0 0-2 15,0-1-6-15,0-1 6 0,0 0 4 0,0 0-1 16,1 0 1-16,2-1 1 0,0-3-1 0,-1-1-1 16,0 1-1-16,3 1-4 0,0-3 1 15,2 1 1-15,-1-1-5 0,1-1 6 0,3 2-4 16,-1-1-8-16,0 1 9 0,-1 3 3 0,1-2-4 16,-2 3 1-16,2-1 5 0,0 2-3 15,-2 0-3-15,-4 0 3 0,2 0 0 0,0 5 0 16,-3 0-1-16,1 1 1 0,2 2-1 0,-4 0 0 15,1 2-1-15,0 0 4 0,-2 0 3 0,0 1 1 16,0-2-3-16,0 2 2 0,0 0 0 16,-2-1 0-16,-1-1 7 0,-3 0 2 0,0 0-1 15,-2-1-1-15,0-2 0 0,-2 2-2 0,-1-3-2 16,0 0 0-16,0-1-6 0,-2 1 1 0,-3-2-3 16,3 1-9-16,-4-2 8 0,4-2 1 0,-2 1-9 15,2-1-1-15,2 0-5 0,0 0-9 16,2 0-11-16,0-2-18 0,-1 0-34 0,5-1-83 15,-2 0-254-15,5 2-1209 0</inkml:trace>
  <inkml:trace contextRef="#ctx0" brushRef="#br2" timeOffset="91840.33">21086 2816 1756 0,'0'0'26'0,"0"0"-3"0,0 0 41 0,0 0 23 16,0 0 13-16,0 0-3 0,0 0-19 15,-16 132-15-15,13-108-11 0,1 0-6 0,0 0 6 16,-2-1 1-16,2-2-6 0,0-4 2 0,0-2-4 15,2-2 5-15,-1-4 6 0,1-3-2 0,0-2-2 16,0 0-6-16,0-2-5 0,0-2-6 16,2 0 4-16,1 0 0 0,3 0-5 0,1 0 0 15,7-2-15-15,1-2-5 0,6 0-5 0,4-1-9 16,4 0 3-16,2 2 0 0,3-1-2 0,0 2-1 16,2 0 0-16,1 0-3 0,-2 1 1 15,2 0 2-15,-3 1-2 0,-2 0-1 0,1 0 2 16,-3 0-3-16,-2 0 4 0,2 0 0 0,-2 2 2 15,-5 1 2-15,3 0-4 0,-3 2 0 0,-2 0 0 16,-2-1 0-16,0 1 2 0,-4 0-2 16,-2-2 2-16,0 1-1 0,-3-2 0 0,0 2-2 15,-3-2 3-15,1 0 1 0,0 0-1 0,-3-1 1 16,0-1 1-16,-1 1 1 0,0-1 2 0,-1 0 3 16,0 0 0-16,1 0 3 0,0-2-1 0,-1-2-1 15,1 2 0-15,1-4-3 0,0-1-1 16,0-4 1-16,3 0 0 0,-1-5 0 0,-2 0-1 15,2-3 0-15,-3-1-3 0,1-1 1 0,-1-2-4 16,-3-1 1-16,2-1-2 0,-2 1-4 16,0 1 0-16,-1-2-3 0,0 2-4 0,0 1-5 15,0 2 0-15,0 5 0 0,0 3-3 0,0 5-5 16,-4 3-26-16,0 4-27 0,-3 1-32 0,1 6-41 16,-1 5-81-16,0-2-269 0,4-2-1032 0</inkml:trace>
  <inkml:trace contextRef="#ctx0" brushRef="#br2" timeOffset="92167.08">21486 3146 2207 0,'0'0'124'0,"0"0"-77"15,0 0-29-15,0 0 16 0,0 0 31 0,0 0 32 16,0 0 3-16,0 0-8 0,0 0-15 0,0 0-10 16,0 0-13-16,-18 129-10 0,9-106-5 15,-1-1-6-15,-3 1-1 0,0 0-4 0,1-2-8 16,1 3-7-16,1-4-5 0,-1-1-5 0,3-1-1 15,2-2 0-15,2-4-6 0,0-1-5 0,0-2-8 16,2-3-16-16,0 0-6 0,0-3-16 16,-1 0-25-16,2-2-48 0,-1 0-135 0,2-1-511 15,0 1-771-15</inkml:trace>
  <inkml:trace contextRef="#ctx0" brushRef="#br2" timeOffset="92657.81">21195 3634 1724 0,'0'0'646'15,"0"0"-579"-15,0 0-26 0,0 0 7 16,0 0 7-16,0 0-4 0,0 0-8 0,0 0-10 15,0 0-6-15,0 0-1 0,-117 17 2 0,103-7 7 16,0-3 3-16,0 2 2 0,4 1-4 16,-2-1-6-16,2 1-6 0,1 1-7 0,0 0-6 15,3-1-2-15,0 2-4 0,3-1-2 0,1-3-1 16,2 2-2-16,0-1 0 0,3-1-2 0,1-1 1 16,6 0-1-16,0-1 0 0,3-3 0 15,3 1-1-15,0-3 3 0,0-1-1 0,3 0 1 16,-1-3 3-16,-1-2 2 0,-1-2 0 0,1-2-1 15,-3 0 1-15,3 0-4 0,-5-1 2 0,-1 1 3 16,0-2 2-16,-3 3 2 0,-3-1 5 0,0 1-2 16,-3 0 5-16,2 2 2 0,-2 0-3 15,-2 3 3-15,1-1 0 0,-1 3-3 0,0 0 0 16,0 1-2-16,0 0-2 0,0 0-5 0,0 2 0 16,0 2 2-16,0 3 3 0,0 0 3 0,0 4 2 15,0 1-1-15,0-1-3 0,0 3-2 16,0-1-4-16,0-1-3 0,0 1-3 0,2 0-6 15,3-1-5-15,2-2-7 0,1 0-20 0,4-3-22 16,1-1-43-16,3-4-90 0,-4 0-364 0,-3-1-1070 0</inkml:trace>
  <inkml:trace contextRef="#ctx0" brushRef="#br2" timeOffset="93708.9">23629 2544 1013 0,'0'0'397'0,"0"0"-191"16,0 0-32-16,0 0-14 0,0 0-35 0,0 0-43 16,0 0-12-16,0 0-5 0,0 0 15 0,0 0 15 15,0 0-14-15,0 0-19 0,0 0-15 16,-9 116-14-16,7-94-7 0,1-3-5 0,-1 0 2 16,1-1 3-16,0-2-5 0,-1-2 2 0,2-2 0 15,-1-2 5-15,1-2 4 0,-1-3 5 0,1-2 2 16,0-1-1-16,0-2-2 0,0 0-1 0,0 0 3 15,0 0 3-15,0 0-10 0,0 0-7 16,2-2-10-16,1-1-13 0,2 0-1 0,2-1 1 16,1-1 0-16,1-1 2 0,2 1-4 0,4-1 1 15,-1 0 1-15,4 0 2 0,1 0-2 16,3 0 0-16,2 0-2 0,2 0-2 0,-2-1 4 16,3-1 1-16,2 1-3 0,0 0-1 0,-2 0 2 15,0 0 2-15,0 3 1 0,-4 0-1 0,-4 0 2 16,-2 1 0-16,-3 1 0 0,-2 1-2 15,-3 0 1-15,-2 1-1 0,-4 0-1 0,-1 0-1 16,1 0 2-16,0 0-1 0,-3 1-2 0,2-1 1 16,-2 1 0-16,0 1 2 0,0-2 4 0,0 1 7 15,0-1 5-15,0 0 3 0,-3 0-1 16,0 0-4-16,0 0-3 0,1 0-5 0,0-1 0 16,-1-1 0-16,0-1 0 0,2 1-2 0,-1-2 0 15,0-1 3-15,2 1-4 0,-1-3-3 0,0-1 4 16,1-3-5-16,-2 2 0 0,2-6 0 0,-1 3-1 15,1-4-1-15,0 1-3 0,0-1 1 0,0-2 0 16,0 1 0-16,0-3-3 0,3 2-1 16,-1 0 0-16,2 2-3 0,0-1 0 0,0 3-1 15,-2 5-4-15,0 4-10 0,1 1-16 0,0 3-22 16,0 1-22-16,1 1-22 0,-1 6-24 16,-1 1-63-16,0 2-173 0,-2-4-1193 0</inkml:trace>
  <inkml:trace contextRef="#ctx0" brushRef="#br2" timeOffset="94146.34">23901 2737 892 0,'0'0'435'0,"0"0"-289"16,0 0-33-16,0 0 4 0,0 0 7 0,0 0-13 15,0 0-22-15,0 0-13 0,0 0-4 16,0 0 6-16,0 0 7 0,0 0 2 0,0 0-4 16,0 0-1-16,15 13-4 0,-12-1-3 0,0 1 1 15,-2 3-12-15,-1 1-16 0,0 2-13 0,0 0-11 16,0 2-3-16,0-1-6 0,0-2-2 16,1-1-5-16,2-2-3 0,-1-1-1 0,1-1 2 15,-2-3 1-15,1-1-2 0,1-2 1 0,-2-2 2 16,2-1-1-16,-3-3-1 0,0 0-3 0,0-1-3 15,0 0-7-15,0 0-15 0,0 0-25 0,0-1-60 16,-3-1-136-16,2 0-380 0,0 0-952 0</inkml:trace>
  <inkml:trace contextRef="#ctx0" brushRef="#br2" timeOffset="94810.93">24142 2917 1905 0,'0'0'213'0,"0"0"-120"0,0 0-23 0,0 0 19 15,0 0 22-15,0 0-1 0,0 0-25 0,0 0-29 16,0 0-19-16,0 0-6 0,-27 131-7 0,20-113-6 16,3-1 1-16,-3 1-1 0,1-2-2 15,1-1 7-15,-1-1-9 0,2-1 0 0,-1-1-1 16,1-1 0-16,2 0 0 0,-2-3-1 0,3-2-1 16,1-2-4-16,0-2 4 0,0-1 4 15,1-1 2-15,4 0 7 0,1 0-8 0,2-1-6 16,-1-3-7-16,3-1-4 0,0 0-3 0,0-2 0 15,1 0-1-15,3 0-3 0,-1 1 1 16,0 1 3-16,2 2 1 0,0 1-1 0,0 2 3 16,0 0-1-16,0 0-1 0,0 0 1 0,-3 1 3 15,2 5-1-15,-4 0 2 0,-1 3 3 0,-1 0-2 16,0 0 5-16,-5 2 3 0,2 1-4 0,-3 0 10 16,-1 0 2-16,-1 1-1 0,0-1 8 15,0 1 2-15,-5-1 1 0,0-2 4 0,-1-1 3 0,-4-1 2 16,-1 0 0-16,-5-2-4 0,-2 0-12 15,-7-1-3-15,-2-1-8 0,-4 0-4 0,-1-2 3 16,-2-1-11-16,4-1-5 0,5 0-6 0,5 0-13 16,1 0-16-16,8 0-27 0,0-3-65 15,5 0-181-15,2 2-1360 0</inkml:trace>
  <inkml:trace contextRef="#ctx0" brushRef="#br2" timeOffset="98564.45">11982 3642 2133 0,'0'0'113'0,"0"0"-64"0,0 0-27 0,0 0 16 16,0 0 32-16,0 0 44 0,0 0 36 0,0 0 6 15,0 0-20-15,0 0-30 0,20 134-35 0,-20-96-27 16,0 3-14-16,0 0-8 0,0 2-4 15,0-1 1-15,-1-2-11 0,1 0-4 0,0-3-6 16,0-4-7-16,0-2 0 0,2-4-7 0,3-2-7 16,-1-4-23-16,1-3-22 0,-2-4-41 15,0-2-92-15,-1-6-249 0,1-1-1123 0</inkml:trace>
  <inkml:trace contextRef="#ctx0" brushRef="#br2" timeOffset="99465.18">11728 4010 2673 0,'0'0'84'16,"0"0"-57"-16,0 0-21 0,0 0 18 0,0 0 19 16,0 0 17-16,0 0-2 0,0 0-15 15,120-23-12-15,-92 18-15 0,2 1-7 0,-2-1-6 16,5-2-8-16,-2 0-11 0,0 0-10 0,0 0-11 15,-1-1-12-15,-2 0-10 0,-2 2-9 0,0 0-13 16,-3 0-9-16,-2 0-4 0,-3-1-4 16,-3 0 3-16,2 1 17 0,-4-1 23 0,2 0 29 0,-4 0 22 15,-1 0 13-15,-5 1 7 0,1 0 9 16,-4 2 16-16,-2 0 13 0,0 1 7 0,-4 1-3 16,-4 0-11-16,-1 2-9 0,-2 0-4 0,-1 0-1 15,-4 0 4-15,3 5 0 0,-3 2 6 16,3 1 5-16,-3 3 3 0,2 0 3 0,1 3 3 15,-3 0-3-15,5 3-3 0,-1 1-6 0,2-1-8 16,2 0-5-16,2 0-10 0,1-1-6 16,4-2-7-16,1-1-5 0,0-1-3 0,0 0 1 15,4-4 1-15,2-2 2 0,-2-2 5 0,4-2 3 16,0-2 2-16,2 0-3 0,-1-4-4 0,1-2-4 16,1-3-4-16,-2-3-2 0,0 1 1 0,-1-2-1 15,1 0 0-15,0 2 2 0,0-2 0 16,-1 1-3-16,-3 1 4 0,3-1-1 0,-3 3 2 15,-1-1 3-15,-2 3-3 0,4 3 0 0,-3-1 0 16,-2 4-1-16,4 0-1 0,-4 1-1 0,0 0-1 16,-1 0-1-16,1 2 2 0,-1 1 3 0,0 4-2 15,0 1 4-15,0 2-3 0,0 0 1 16,0 0-1-16,0 2-1 0,0-2 1 0,0 1-1 16,0-1-2-16,1-2 0 0,1 0-1 0,2 0-3 15,-2 0-3-15,0-4-4 0,3-1-4 0,-1-1-1 16,-2-2 1-16,4 0-1 0,-2 0-1 15,2 0-3-15,-1-3-2 0,4-2 1 0,-2 0 4 16,-3-2 2-16,4 0 5 0,0 0 2 0,-4 0 8 16,3-2 2-16,-3 1 4 0,4 0 3 15,-1 0-2-15,-2 2 0 0,1-1 1 0,-2 3-2 16,2 0 1-16,-3 1 1 0,5 3 2 0,-5 0-3 16,3 0 6-16,-2 1 1 0,1 3 0 15,-1 1 5-15,0 1-7 0,2 0 2 0,-1 1-2 16,-1 1 1-16,-1 2 2 0,3 0 0 0,-3-2 1 15,1 2-1-15,1 2 1 0,-3-1 2 0,3 2 1 16,-2-2 0-16,-1 0-8 0,-1-2-2 0,3 0-3 16,-3-3-2-16,0-1 2 0,-1-1-2 0,0-3 5 15,0-1 6-15,0 0 5 0,0-1 2 16,-2-5-5-16,-3-3-8 0,4 0-6 0,-1-3-2 16,1 1-3-16,0-3 0 0,1 1 1 0,0 0-2 15,1 0 3-15,2 4 1 0,0-1-1 0,3 3 2 16,-1 1-3-16,2 1-1 0,-1 0 1 15,-2 3 0-15,3 1 2 0,-3 1 1 0,4 0 1 16,-4 1 1-16,2 5 0 0,-1 0 3 0,0 3-1 16,0-1-3-16,1 1-5 0,-3 2-9 0,4-3-9 15,-4 0-10-15,3-1-10 0,-3-3-9 16,4-1-15-16,-3 1-24 0,2-2-41 0,-2-2-56 16,2 0-67-16,-3-6-190 0,-2 5-1051 0</inkml:trace>
  <inkml:trace contextRef="#ctx0" brushRef="#br2" timeOffset="99665.36">12605 3576 1590 0,'0'0'303'0,"0"0"-68"15,0 0 22-15,0 0-32 0,0 0-67 0,0 0-54 16,0 0-45-16,0 0-29 0,0 0-15 0,136 20-12 15,-117-27-8-15,-1 0-8 0,-1-1-6 16,0 0-10-16,-4-1-14 0,-2 2-20 0,-2 2-33 16,2-2-60-16,-3 1-115 0,-3 2-276 0,0 0-911 15</inkml:trace>
  <inkml:trace contextRef="#ctx0" brushRef="#br2" timeOffset="99803.78">12886 3425 1394 0,'0'0'509'0,"0"0"-324"15,0 0-25-15,0 0 24 0,0 0 14 0,0 0-5 16,0 0-23-16,0 0-31 0,0 0-37 0,-4 132-31 16,5-105-29-16,2-2-26 0,-2 1-20 0,2-2-28 15,0-1-45-15,-1-6-117 0,-1-6-1465 0</inkml:trace>
  <inkml:trace contextRef="#ctx0" brushRef="#br2" timeOffset="100332.18">13308 3461 1936 0,'0'0'199'15,"0"0"-86"-15,0 0-7 0,0 0 28 0,0 0 8 16,0 0-8-16,0 0-30 0,0 0-40 0,0 0-23 16,0 0-17-16,0 0 6 0,0 0 17 15,0 0 11-15,0 0 15 0,-67 109 5 0,55-67-9 16,0 2-12-16,2 4-12 0,2 4-14 0,-1 3-6 15,3 2-6-15,2 2-2 0,2 1-6 16,0-1-2-16,2-2-2 0,0-3-2 0,5-2-4 16,4-6-2-16,5-5-8 0,3-5 1 0,4-7-3 15,3-6 0-15,3-5 2 0,2-6-8 16,1-4-11-16,1-2-17 0,-1-4-33 0,-2-1-57 16,-8-1-155-16,-6 0-1383 0</inkml:trace>
  <inkml:trace contextRef="#ctx0" brushRef="#br2" timeOffset="101833.87">13759 3441 1522 0,'0'0'270'0,"0"0"-30"0,0 0-32 0,0 0-20 15,0 0-26-15,0 0-11 0,21 119-24 0,-20-94-29 16,-1 1-19-16,0-2-24 0,0 2-14 16,0-3-15-16,0-2-11 0,0-3-7 0,0-3-5 15,0-3-1-15,3-5-4 0,2-2 3 0,-1-3 2 16,2-2 8-16,-1 0 9 0,2-5 6 0,1-3 2 16,0-2-4-16,-1-3-6 0,1-1-4 15,1-1-3-15,-1 1-5 0,0-1-1 0,-1 1 0 16,1 0-2-16,-1 0 2 0,-2 2 0 0,1-1-4 15,0 1 2-15,-2 3 1 0,-2 1-3 16,1 2 1-16,0 1 2 0,-3 4 0 0,1 0 2 0,-1 1-2 16,0 0-5-16,0 0-4 0,0 3 1 15,1 7 3-15,1 1 7 0,0 3 6 0,2 3 2 16,1 1-1-16,0 0-2 0,0 1-3 0,4 0-2 16,0-2 0-16,5-3 1 0,0-1-2 0,1-5 0 15,3-2 5-15,1-4 4 0,0-2 8 0,1-1 2 16,-1-7 3-16,1-4 3 0,-2-1-5 15,-1-4-2-15,-3 0-2 0,1-2-8 0,-5 1-4 16,-3-2-3-16,-1 2 0 0,-4 1-5 0,0-2 1 16,-2 3-2-16,0 0-6 0,-6 0-6 15,0 0-10-15,-5 1-12 0,0 1-14 0,-1 2-23 16,0 1-30-16,-2 4-43 0,2 4-68 0,4 1-187 16,1 2-1237-16</inkml:trace>
  <inkml:trace contextRef="#ctx0" brushRef="#br2" timeOffset="102101.76">13555 4074 2702 0,'0'0'283'15,"0"0"-257"-15,0 0-3 0,0 0 24 0,0 0 28 16,0 0 10-16,0 0-8 0,123-5-12 0,-92 3-21 16,6-2-14-16,3-2-10 0,3-3-4 0,3 0-5 15,3-1-4-15,3-2-5 0,2-2-1 16,-1-1-1-16,2-2-2 0,1-2-3 0,-1 1-14 16,-4-2-13-16,0 2-20 0,-2 3-38 0,-2-2-70 15,-12 8-174-15,-12 2-1321 0</inkml:trace>
  <inkml:trace contextRef="#ctx0" brushRef="#br2" timeOffset="103402.58">13924 4191 2703 0,'0'0'154'0,"0"0"-118"0,0 0-26 0,0 0 13 15,0 0 23-15,0 0 19 0,0 0 6 16,0 0-10-16,0 0-20 0,0 0-14 0,0 0-10 16,0 0-1-16,-29 117 2 0,18-98-1 0,-1 0 1 15,-3 1 1-15,-1-1-4 0,-4 1-2 16,2-2-3-16,-1 1-1 0,1-3-2 0,0 0 1 16,-1-3-2-16,2 2-2 0,2-4-2 0,-3-2-2 15,6-2-2-15,1-2-2 0,0-4 1 0,3-1-1 16,2-1-3-16,2-6-6 0,0-3-2 15,2-2 0-15,2-2 5 0,0 0 5 0,0-1 3 16,2 1 4-16,2-2-1 0,-1 2-1 0,1 3 5 16,-1 0 1-16,1 4 1 0,1 0-2 15,-1 2 1-15,2 3-1 0,-1 0-1 0,2 0 2 16,-1 2-1-16,1 0 3 0,1 2-1 0,2 1-3 16,-1 3 5-16,2-1-1 0,-1 4-2 0,0 0 2 15,1 0-4-15,-1 4-2 0,-1-3-2 0,2 2 0 16,-1-2-6-16,0 0-9 0,3 0-11 0,0-3-11 15,-1-1-16-15,1-1-25 0,0-2-49 16,1 0-95-16,-5-2-267 0,-4 0-1111 0</inkml:trace>
  <inkml:trace contextRef="#ctx0" brushRef="#br2" timeOffset="103909.75">13976 4248 2321 0,'0'0'186'0,"0"0"-141"16,0 0-36-16,0 0 15 0,0 0 23 0,0 0 25 15,0 0 7-15,0 0-15 0,0 0-22 16,0 0-13-16,0 0-8 0,-4 120-4 0,4-103 2 16,0 2-5-16,0-2-5 0,5-1-3 0,0-1-6 15,0-3 6-15,2 0 0 0,2-3 1 0,-2-3 7 16,0-1 0-16,2-5 7 0,-2 0 11 0,0-1 4 15,-1-7-1-15,1 0-3 0,1-3-7 16,-2-1-6-16,1-1-1 0,0 0-3 0,0 0-4 16,0 1 4-16,-1-1-5 0,0 1 1 0,0-1 1 15,0 1 0-15,0 2-3 0,0 0 0 0,-3 3-1 16,0 1-1-16,-1 2-1 0,0 2-1 0,-1 2-1 16,-1 0-7-16,0 0 1 0,0 1 1 15,0 3 5-15,0 3 0 0,1 1 3 0,1 2 1 16,1 3-2-16,1 1 4 0,-1 0-2 0,2 1-1 15,1-1 0-15,3 1-6 0,1-2 4 16,0-1 0-16,3-4 3 0,0 1 2 0,2-5 6 16,2 0 3-16,-1-4 6 0,-1 0 6 0,-2-4 4 15,0-4-2-15,-1-3-5 0,1-3-7 16,-2-1-3-16,-1-3-3 0,-1 0-1 0,-3-1-1 16,-2 0-1-16,-2 1-3 0,-2 0-5 0,0 1 0 15,0-1-2-15,-2-3-4 0,-2 0 3 0,-2-2-6 16,-1 0-2-16,1 1-2 0,1-2-3 0,-1 3-2 15,2 1-3-15,-3 5-9 0,4 2-8 0,0 6-7 16,-1 4-30-16,4 1-33 0,0 2-48 16,0 5-100-16,0 0-396 0,0 0-992 0</inkml:trace>
  <inkml:trace contextRef="#ctx0" brushRef="#br2" timeOffset="104191.12">14545 4290 2780 0,'0'0'112'0,"0"0"-40"16,0 0-11-16,0 0 1 0,0 0-8 16,0 0-6-16,0 0-6 0,0 0-12 0,0 0-5 15,0 0-5-15,0 0-1 0,0 0 0 0,0 0-2 16,-86 124-1-16,85-109-6 0,1 1 0 15,0-1-8-15,5-2 0 0,4-1-3 0,3-2-3 16,5-2-3-16,4-5-6 0,1-2-5 0,4-1-3 0,2-5-10 16,0-5-11-16,1-1-15 0,-2-3-25 15,-3-1-58-15,-6 2-172 0,-7 5-1291 0</inkml:trace>
  <inkml:trace contextRef="#ctx0" brushRef="#br2" timeOffset="104658.34">14690 3131 1360 0,'0'0'241'0,"0"0"-82"15,0 0-40-15,0 0-18 0,0 0-15 0,0 0-4 16,0 0-12-16,0 0-4 0,0 0-2 0,0 0 3 16,0 0 2-16,0 0 1 0,0 0 5 15,0 0-7-15,-48 10-5 0,42-8-14 0,3-1-13 16,-1 0-14-16,0 0-8 0,2-1-5 0,0 0 1 15,1 2 5-15,0-2 4 0,-1 0 6 0,1 0 5 16,1 0 0-16,-1 0-2 0,1 0 2 0,0 0-3 16,0 0-3-16,0 1 0 0,0 0-1 15,0 0-3-15,0-1-4 0,0 2-6 0,0 0-5 16,0 1-1-16,2 5 0 0,4 1 15 0,2 10 17 16,4 5 16-16,4 7 10 0,3 6 0 15,3 5-13-15,4 8-13 0,-1 6-9 0,2 4-12 16,0 7 2-16,2 3-6 0,-4 2-3 0,-1-1-1 15,-3-2-6-15,-1-3-4 0,-5-2-6 0,-1-3-8 16,-3-1-10-16,-5-5-15 0,-6-1-23 16,0-3-57-16,-4-14-118 0,0-14-1473 0</inkml:trace>
  <inkml:trace contextRef="#ctx0" brushRef="#br2" timeOffset="108588.49">15925 3784 2194 0,'0'0'184'0,"0"0"-45"16,0 0-30-16,0 0-16 0,0 0-21 0,0 0-13 15,0 0-2-15,0 0 5 0,0 0 4 0,0 0-4 16,0 0-10-16,0 0-11 0,33 125-8 16,-25-91-7-16,-2 1-5 0,-1 0-4 0,0 0-6 0,0 1-4 15,2-4-2-15,0 0-5 0,-1-2-5 16,0-1-12-16,-1-4-14 0,0-2-24 0,-1-4-30 16,-2-4-44-16,-1-4-109 0,-1-3-315 0,0-5-1019 15</inkml:trace>
  <inkml:trace contextRef="#ctx0" brushRef="#br2" timeOffset="109426.52">15742 4080 2590 0,'0'0'98'0,"0"0"-67"15,0 0-33-15,0 0 5 0,0 0 2 16,0 0 2-16,0 0-1 0,141-23-4 0,-110 16-5 15,1 0-4-15,-1-1-2 0,3 2 1 0,0-3 3 16,-3 1 4-16,-1 0 4 0,-5-1 3 0,1 1-2 16,-6 1 1-16,-3 0-3 0,-3 1-2 0,-3 2 0 15,-5-1 4-15,-1 3 2 0,-4-1 5 0,-1 2-1 16,0 1 6-16,-1 0-4 0,-7 0-6 16,-1 0 0-16,-2 0-8 0,-1 4 4 0,0 2 4 15,-1 0 5-15,2 1 11 0,-2 0 8 0,2 0 6 16,1 3 9-16,0-2 0 0,3 2-5 0,1 2-6 15,-1-2-6-15,4 3-10 0,-1-4-7 16,3-1-2-16,1 2-7 0,0-3-1 0,0-1 0 16,2-2 1-16,3 0 8 0,1-2 1 0,2-2 3 15,1 0 2-15,2 0 4 0,1-6-7 0,1-1-2 16,0-1-2-16,1 0-7 0,0-2 1 16,-3 1 1-16,1-2-2 0,-3 3 1 0,-1 2-2 15,-3-2 0-15,-1 4 2 0,-2-1 0 0,-1 2 2 16,1 0-1-16,0 1-1 0,-1 1-2 15,-1 0 1-15,1 1-2 0,-1 0 0 0,2 0-2 16,-1 0 0-16,0 0 3 0,0 2 1 0,2 3-5 16,-2 0 6-16,2 2 3 0,-2 1-3 0,1 1 5 15,2-1-5-15,-1 5-3 0,-2-5 4 16,2 2-6-16,0-2 4 0,0-1 1 0,-1 0-3 16,2-3 0-16,0 0 0 0,-2-2 0 0,0 0 1 15,1-2 6-15,0 0-1 0,-1 0 3 0,-1-4 0 16,3-1-4-16,-2-1 1 0,1-2-4 0,-2-1-4 15,3-1 0-15,0 1-5 0,-2-3-2 0,3 2-2 16,-1-1 5-16,3 2-2 0,-1 0 1 16,2 2 5-16,-2-1-2 0,0 2 3 0,3 2 1 15,-2 1 0-15,-2 1-1 0,2 0-2 0,0 2 1 16,-1 0 0-16,2 0 6 0,-2 1-2 16,-1 3 0-16,4 2 1 0,-3 1-2 0,0 0 2 15,2 1 1-15,1 0 0 0,-3 0 3 0,0 0-4 16,3 1 3-16,-3 0-3 0,0-2-1 0,-2-2-1 15,1 0-1-15,-4-1 0 0,1-2 0 16,-2 0 2-16,2-1 4 0,-2-1 5 0,0 0 4 16,0 0-2-16,0-5-6 0,0-1-9 0,-2-1-7 15,2-1-1-15,0-3-1 0,0 2-2 0,0 0-1 16,7-2 2-16,-4 2 2 0,5 0 2 16,-2 1 2-16,0 1 2 0,2 1 1 0,3 1 2 15,-3 1 3-15,-1 4 2 0,-1 0 0 0,3 0-1 16,-1 3 3-16,-1 3 1 0,-1 1 0 0,3 2 1 15,-1 2 0-15,-3 0-1 0,2 2-2 0,0 0-1 16,-2 0-5-16,-1 0-9 0,0-1-7 16,-3-1-9-16,0-3-12 0,0 0-16 0,-1-3-29 15,0-1-62-15,0-2-153 0,0-2-1312 0</inkml:trace>
  <inkml:trace contextRef="#ctx0" brushRef="#br2" timeOffset="109647.56">16563 3669 2835 0,'0'0'59'16,"0"0"-60"-16,0 0-9 0,0 0 26 0,0 0 5 15,0 0-2-15,0 0-14 0,0 0-14 0,0 0-13 16,0 0-12-16,124 6-10 0,-109-10-15 0,2-1-18 15,0 0-30-15,-3-3-37 0,0 1-47 0,1-1-73 16,-5-2-111-16,1 4-216 0,-7 1-429 0</inkml:trace>
  <inkml:trace contextRef="#ctx0" brushRef="#br2" timeOffset="109774.27">16839 3534 615 0,'0'0'513'0,"0"0"-139"0,0 0-105 16,0 0-67-16,0 0-20 0,0 0-7 15,0 0-6-15,0 0-23 0,0 0-33 0,0 0-27 16,0 0-24-16,0 0-24 0,0 0-19 0,-1 132-14 15,7-117-12-15,1-3-13 0,3 1-15 0,-1-1-30 16,1-1-56-16,-1-2-171 0,-6-4-1232 0</inkml:trace>
  <inkml:trace contextRef="#ctx0" brushRef="#br2" timeOffset="110092.1">17175 3456 2653 0,'0'0'302'0,"0"0"-279"0,0 0-4 0,0 0 19 16,0 0 22-16,0 0 12 0,-79 136 1 0,72-98-10 15,1 7-8-15,-1 5-6 0,5 6-5 0,-1 2-1 16,2 4-6-16,1 3-8 0,0-1-6 16,6 0-8-16,3-2-6 0,7 0-7 0,2-4-7 15,7-4-15-15,5-7-10 0,4-7-11 0,6-5-16 16,7-7-6-16,2-6-24 0,3-3-39 0,-1-3-89 16,-13-5-491-16,-12-6-926 0</inkml:trace>
  <inkml:trace contextRef="#ctx0" brushRef="#br2" timeOffset="112679.32">17475 3349 619 0,'0'0'567'0,"0"0"-239"0,0 0-45 15,0 0-31-15,0 0-32 0,0 0-42 0,27 120-37 16,-21-94-37-16,-4 0-27 0,0-2-21 0,3-2-20 15,-2-1-12-15,0-4-7 0,3-5 0 16,-4-1 3-16,5-3 4 0,-4-2 7 0,-2-4 4 16,3-1 7-16,-1-1 7 0,-1 0 4 0,2-1-6 15,1-5-11-15,0-4-12 0,2 0-14 0,1-2-6 16,-2-2-3-16,0-1-3 0,3-2-2 16,-6 2-1-16,3 0 2 0,-4 2 2 0,0 1 1 15,0 2 0-15,1 3 2 0,-2 1 0 0,0 4-1 16,-1-1-1-16,1 3-2 0,-1 0-6 15,0 0-2-15,1 1-1 0,5 5 4 0,-3-1 6 16,0 1 0-16,3 4 3 0,-3-2 0 0,4 1 0 16,-3-1 1-16,4 0 2 0,-3-1 0 15,1-2 2-15,2 0 1 0,1-1 5 0,-2-2 6 0,3-2 10 16,0 0 6-16,4-1 9 0,-2-8-1 16,1 0-2-16,3-5-7 0,-2 0-6 0,0-2-6 15,-1-1-6-15,-4-1-2 0,-4 1-1 0,0 1-4 16,-4-1-4-16,-1 2-5 0,-1-1-2 0,-5 3-7 15,1 1-7-15,-2 1-3 0,-3 2-11 0,2 0-8 16,3 2-5-16,-2 3-17 0,-2 3-20 16,4 1-24-16,-1 0-31 0,-3 8-47 0,5-1-133 15,-2-3-1136-15</inkml:trace>
  <inkml:trace contextRef="#ctx0" brushRef="#br2" timeOffset="112914.32">17292 3961 2512 0,'0'0'178'16,"0"0"-124"-16,0 0-4 0,0 0 26 0,0 0 21 16,0 0 10-16,0 0-12 0,0 0-20 0,0 0-20 15,0 0-13-15,126 5-4 0,-85-18-9 0,5 0-4 16,1-4-3-16,5-1-11 0,-1 1 2 0,2-2-4 15,-4 3-6-15,-1 1-2 0,-5 3-11 0,-4 3-11 16,-5 1-15-16,-5 3-20 0,-3 1-38 16,-4 2-64-16,-5 2-126 0,-6 0-515 0,-4 0-816 0</inkml:trace>
  <inkml:trace contextRef="#ctx0" brushRef="#br2" timeOffset="113578.83">17490 4137 2611 0,'0'0'114'0,"0"0"-87"0,0 0-15 16,0 0 10-16,0 0 16 0,0 0 8 15,0 0 0-15,0 0-8 0,0 0-10 0,0 0-4 16,0 0 0-16,0 0-1 0,0 0 0 0,0 0-3 15,83 86-4-15,-80-63-2 0,0 0-3 0,-2-1-2 16,1-2-5-16,-1-2 0 0,0-3-3 16,3-3 3-16,-3-2-3 0,1-3 1 0,-1-4 1 15,1-2 5-15,3-1 14 0,-3 0 11 0,0-7 5 16,4-1-3-16,-3-4-15 0,4-1-8 16,-2-2-7-16,3-1-8 0,-1-1 5 0,-1-1-4 15,1 2-2-15,3 0 5 0,-4 1-3 0,1 2-1 16,0 0 1-16,-2 3 3 0,1 2 0 0,-3 4-1 15,2 1 0-15,-3 1 2 0,-1 2-4 16,1 0-3-16,0 0-1 0,2 6-4 0,-3 2 7 16,2 3 2-16,2 2 3 0,-2 3 0 0,-1 0 2 15,3 2-2-15,-2 0 2 0,1-2 5 0,2 0-9 16,-2-2 4-16,3-2 1 0,0-3-4 0,0-3 13 16,0-1 4-16,2-3 9 0,0-2 11 0,-1 0 6 15,-1-4 4-15,2-4-6 0,0-3-7 16,1-5-12-16,-1 0-6 0,0-1-5 0,-6-1-9 15,2 0 2-15,-4 0-2 0,-1 1-3 0,0-1 5 16,-6 1-10-16,3 0-2 0,-4 0-2 16,3-3-6-16,-3 2-7 0,5 0-2 0,-1 1-9 15,1 2-11-15,0 3-7 0,2 1-17 0,0 6-30 16,7 2-42-16,0 3-72 0,-2 0-166 0,1 3-1251 0</inkml:trace>
  <inkml:trace contextRef="#ctx0" brushRef="#br2" timeOffset="113795.48">18062 4179 2662 0,'0'0'134'0,"0"0"-55"0,0 0-16 16,0 0 5-16,0 0-2 0,0 0-14 0,0 0-13 16,0 0-13-16,0 0-9 0,0 0-2 0,0 0-2 15,0 0 1-15,0 0 2 0,0 0-2 16,-92 112-3-16,90-97-2 0,2 1-5 0,0-2-7 15,4-2-9-15,4-1-9 0,7-4-3 0,4-4-4 16,5-3-1-16,5-1-1 0,2-7-13 0,1-4-22 16,-1-2-40-16,-1-4-67 0,-7 4-186 15,-7 4-1201-15</inkml:trace>
  <inkml:trace contextRef="#ctx0" brushRef="#br2" timeOffset="114063.18">18175 3087 1862 0,'0'0'347'0,"0"0"-30"16,0 0-37-16,118 91-49 0,-82-57-63 15,-1 7-53-15,0 4-38 0,-1 6-22 0,-2 6-15 16,-4 4-9-16,-5 4-8 0,-5 2-10 16,-8 1-6-16,-7 1-8 0,-3-1-14 0,-10-1-21 0,-5-3-40 15,-8-5-82-15,7-16-167 0,4-16-1384 0</inkml:trace>
  <inkml:trace contextRef="#ctx0" brushRef="#br2" timeOffset="115030.28">11768 4231 2107 0,'0'0'253'0,"0"0"-178"0,0 0-45 0,0 0 6 16,0 0 25-16,0 0 30 0,0 0 17 0,0 0 1 16,0 0-12-16,30 128-19 0,-28-92-23 15,2 1-16-15,-2 1-14 0,1 2-7 0,3-2-5 16,-2-4-2-16,3 2 0 0,-2-4-2 0,4-2-1 16,1-3 4-16,1-2 6 0,4-5 2 0,-1-4 7 15,5 0-1-15,3-5-1 0,0-1-1 16,6-1-5-16,3-3-2 0,6 0-5 0,0-2-4 15,7-2-4-15,-1 0 1 0,5-1-1 0,3 1-1 16,2 1 0-16,2-1 0 0,5 2 1 0,6-1-2 16,4 1 5-16,5 0-5 0,4 1-2 0,5 0 2 15,4 2-10-15,-2 1 4 0,2 2-3 0,-3 0 0 16,-1-3 5-16,-5 1 0 0,-1-1 0 16,-4 0 3-16,-4-1-1 0,-2 3 3 0,-4-1 6 15,-1 1 3-15,-2 2-2 0,-2-1 3 0,-2-1 0 16,-3 1-5-16,0-3 0 0,-7-1-1 0,-2-4-1 15,-5 0 5-15,-4-2 7 0,-6 0 1 16,-5-6 5-16,-5 1 3 0,-4-2 1 0,-4-2-2 16,-1 0 2-16,-3-1-3 0,1-3-6 0,1-2 0 15,1-2-5-15,1-3-5 0,3-1 1 16,0-1-5-16,1-2-1 0,1-1-4 0,0-3 5 16,-1-3-3-16,2-2 0 0,-2-3-2 0,-3-1-6 15,-3 1 3-15,0 0-3 0,-6 1-3 16,-3 0 0-16,-1 1-6 0,-1 1-5 0,-5 0-7 15,-4 5-7-15,-4 1-14 0,-2 6-28 0,-3 3-21 16,-5 7-34-16,-5 4-31 0,-2 7-60 0,4 0-154 16,9 2-901-16</inkml:trace>
  <inkml:trace contextRef="#ctx0" brushRef="#br2" timeOffset="115532.28">12294 4639 2704 0,'0'0'118'0,"0"0"-48"15,0 0-20-15,0 0 3 0,0 0 0 16,0 0-1-16,0 0-6 0,0 0-16 0,0 0-8 16,0 0-8-16,0 0-3 0,0 0 0 0,-89 138 1 15,61-101 1-15,-5 8-1 0,-2 3 0 0,-10 7 2 16,-6 8 3-16,-6 7 2 0,-11 6-1 0,-10 8-2 15,-5 5-3-15,-10 6-2 0,-7 8-3 0,-9 2 4 16,-3 4-5-16,-2 5-2 0,-2 4 0 16,-6 0 0-16,0 1 2 0,0-3 1 0,3-4 2 15,6-9-4-15,6-11 1 0,14-9 0 0,8-8 0 16,9-13 2-16,12-7-2 0,6-8-2 16,7-7-1-16,8-7-1 0,3-2-2 0,1-6-1 15,6-3 5-15,3-4-4 0,1-5 0 0,8-4 3 16,5-4-3-16,6-3 2 0,5-2-4 0,3 0-7 15,2-5-8-15,2-2-14 0,3-2-15 16,1 0-23-16,2-1-38 0,-2-1-65 0,1 0-90 16,0 1-182-16,-5 4-1140 0</inkml:trace>
  <inkml:trace contextRef="#ctx0" brushRef="#br2" timeOffset="115981.78">9596 6828 2721 0,'0'0'155'0,"0"0"-61"0,0 0-18 16,0 0 2-16,0 0 12 0,0 0 2 0,0 0-8 15,0 0-19-15,0 0-21 0,0 0-14 0,0 0 1 16,0 0 3-16,0 0 0 0,41-6-3 0,-32 35-6 15,0 3-14-15,-6 3 3 0,1 0-5 16,-3 0-1-16,-1-1 0 0,0-2-5 0,-1 0-1 16,-4-1 2-16,3-3 3 0,0-2-5 0,-2-3 1 15,1-3 0-15,1-2-7 0,1-4 6 0,1-4 3 16,0-5-2-16,0-3 4 0,0-1-4 16,1-1-1-16,7 0 0 0,-3-3 1 0,5-2-2 15,6-4 1-15,-3-2-1 0,7 0 1 0,1-2 0 16,6 1-2-16,-2-2 4 0,4 2-2 15,1-2-1-15,1 2 2 0,0 2 1 0,0-1-1 16,-1 2 4-16,-1 4-1 0,0-1-2 0,0 2 3 16,-4 0-3-16,1 2-1 0,-3 0-1 0,-2 0-2 15,-2-1 0-15,-3 1-1 0,-1-1-2 16,-3 1-2-16,-2-2 1 0,-2 0-4 0,1 3-3 16,-6-2 0-16,1 0-10 0,-1 1-13 0,-3 1-23 15,1-1-45-15,-1-2-56 0,1 3-122 0,-1-1-1433 16</inkml:trace>
  <inkml:trace contextRef="#ctx0" brushRef="#br2" timeOffset="117020.2">16779 4316 2513 0,'0'0'73'0,"0"0"-26"0,0 0 9 0,0 0 28 15,0 0 21-15,0 0 9 0,0 0-17 16,0 0-23-16,0 0-24 0,0 0-16 0,0 0-8 16,0 0-6-16,-2-10-4 0,-4 11-4 0,-1 1-4 15,-1 0-3-15,-4 4-1 0,-2 0-1 0,1 2 0 16,-7 4 0-16,1 1 2 0,-4 5-3 0,-6 1-2 16,-1 5 3-16,-6 4-5 0,-4 2 3 15,-6 4 0-15,-5 5 1 0,-4 3-1 0,-7 5 0 16,-10 5 3-16,-7 6-1 0,-9 1 3 0,-11 6-5 15,-6 3-1-15,-6 4-2 0,-9 2 2 16,-3 3 0-16,-2 0 1 0,-5 2 0 0,-2-1 1 16,0-1-3-16,-3 2 2 0,2-4 2 0,2-2 0 15,1-1 0-15,6-4 0 0,2-3 1 0,5 0-2 16,5-6 2-16,5-3 0 0,5-3-5 16,4-2 1-16,9-7-2 0,5-4 3 0,9-7 0 15,5-4 0-15,8-5 3 0,5-4 1 0,9-3-1 16,4-3 4-16,5-3 1 0,7-1-1 0,3-1-2 15,6-2-2-15,3-2-2 0,7-1-3 0,4 0 0 16,2-2-2-16,3 1-1 0,1-2-2 16,3 1-3-16,0 2 3 0,0 1 1 0,2-1 1 15,1 1 0-15,0-2 1 0,4 2-1 0,-2-3 1 16,2 1 2-16,1-2 2 0,2 1 0 0,-1-2 1 16,-2 1 0-16,1-1 0 0,0 0-4 0,-2 0 1 15,-2 0-2-15,-3 0-2 0,0 0 0 16,-1 0 1-16,0 0 0 0,0 0-2 0,-1 0-9 15,-2 0-2-15,-3 0-2 0,3 0-2 0,-4 0 8 16,2 0 4-16,-1 0 5 0,3-1 2 16,-2-1 4-16,1-1-1 0,1 2 0 0,-2-1-3 15,3-1-7-15,0 1-5 0,0 1-12 0,-3-2-13 16,4 1-15-16,-1 0-16 0,0 1-8 16,-2 0-2-16,3 0 6 0,1 0 0 0,-1-1-3 15,0 1-4-15,1-1-11 0,0 1 9 0,0-3 16 16,0 2 23-16,0-1 26 0,0 0 13 0,0 0 8 15,0-1-1-15,0 0-9 0,0 1-48 16,0-1-107-16,-1 2-255 0,0 1-971 0</inkml:trace>
  <inkml:trace contextRef="#ctx0" brushRef="#br2" timeOffset="117341.05">13014 6247 1706 0,'0'0'164'0,"0"0"-70"0,0 0-16 16,0 0 3-16,0 0 16 0,0 0 15 15,0 0-2-15,0 0-11 0,0 0-25 0,0 0-21 16,0 0-11-16,0 0-5 0,0 0-7 0,0 0-11 16,65-16-3-16,-65 21-10 0,0 0-4 15,0 0-2-15,0 1-2 0,0 0 2 0,0-1 0 16,0 0 0-16,-2-1 2 0,1 1-2 0,-2-1 2 15,2 0 0-15,-2-1 4 0,2 1 0 16,1 1 2-16,0-2 1 0,-1 3-1 0,1-2 1 16,0-1 0-16,0 0-3 0,0-1-1 0,0 1-5 15,0-1-4-15,0 1-3 0,0-1-4 0,0-1-4 16,0-1-7-16,0 0-18 0,0 0-35 0,0 0-41 16,0 0-47-16,5-1-90 0,0-1-179 0,-3-1-635 15</inkml:trace>
  <inkml:trace contextRef="#ctx0" brushRef="#br2" timeOffset="117649.32">13435 6106 1813 0,'0'0'164'0,"0"0"-45"0,0 0 21 0,0 0 25 16,0 0 14-16,0 0-4 0,0 0-45 0,0 0-42 16,0 0-28-16,0 0-14 0,0 0-4 0,-79 121 2 15,53-95 3-15,-3 2-1 0,-1 0-5 16,-2 2-4-16,-3 1-7 0,0 1-6 0,-6 4-4 15,-2-2-1-15,-4 4-2 0,-2-1 4 0,0 2 2 16,2 2 1-16,-2-3 1 0,3 1-1 16,1 0 0-16,5-3-2 0,1-1 0 0,6-3-9 15,4-1-1-15,4-2-4 0,2-5-9 0,7-2 4 16,-1-3-2-16,7-4-1 0,-1-2 5 0,2 0-7 16,5-3-1-16,-2-1-5 0,3-2-1 0,-2-1-7 15,2 0-5-15,2-2-5 0,-1-1-12 0,1-2-1 16,1-1-14-16,0-1-31 0,0-6-38 15,0-4-86-15,0-1-151 0,3 0-573 0,-2 4-648 16</inkml:trace>
  <inkml:trace contextRef="#ctx0" brushRef="#br2" timeOffset="118033.4">12501 6575 2977 0,'0'0'116'15,"0"0"-57"-15,0 0-31 0,0 0-1 0,0 0 13 16,0 0 19-16,0 0 5 0,0 0-5 0,0 0-16 16,0 0-14-16,16 138-7 0,-16-110-4 15,0 1-2-15,-4 2-1 0,-1-3 0 0,-3 2-4 16,-1 0 1-16,-1 1-4 0,0-2-2 0,-1-1 3 16,0-1 0-16,1-3 1 0,-1 0 1 0,-1-1-5 15,3-2 0-15,0-3-3 0,0-1-2 0,6-5 0 16,1-3-1-16,1-3-3 0,1-1-1 0,0-4 0 15,0 0 1-15,0-1 2 0,2 0 3 16,1-4 2-16,3-3 3 0,-1-1 3 0,3-3-1 16,0 1 2-16,3-2-2 0,0 2-5 15,1 0 1-15,4 3 1 0,-2 0-1 0,4 2 2 16,1 2-3-16,-1-1 2 0,4 2-2 0,0-2 2 16,0 0 1-16,1-1 2 0,3-1-2 0,-2 0-1 15,1-1 2-15,0-2-5 0,-1 0 0 0,1 0 0 16,-2-1-3-16,0-2 0 0,2 1-4 15,1-3-7-15,1 0-9 0,4-2-14 0,7 0-25 16,2-1-40-16,-8 3-93 0,-10 5-1563 0</inkml:trace>
  <inkml:trace contextRef="#ctx0" brushRef="#br3" timeOffset="134016.78">509 9452 2030 0,'0'0'109'0,"0"0"-34"16,0 0 25-16,0 0 32 0,0 0 22 0,0 0 7 15,0 0-13-15,0 0-26 0,0 0-23 0,0 0-14 16,0 0-8-16,0 0-9 0,0-63-8 0,0 61-2 15,0 0-9-15,-1 2-8 0,1 0-10 16,0 0-8-16,0 3-7 0,0 4 0 0,0 8 9 16,2 6 0-16,3 5 5 0,-1 7-8 0,0 3-7 15,1 3 1-15,-3 2-11 0,1 0 2 16,1 0-5-16,-2 0-4 0,1 1 3 0,3-3-1 16,-3-4 0-16,4 1-1 0,-3-7-6 0,4-3-3 15,-3-4-9-15,0-2-3 0,-3-4-8 0,1-3-7 16,-2-3-10-16,-1-3-11 0,0-1-24 0,0-3-44 15,-4-1-90-15,2-1-316 0,1-1-1139 0</inkml:trace>
  <inkml:trace contextRef="#ctx0" brushRef="#br3" timeOffset="134223.04">190 9739 2620 0,'0'0'317'0,"0"0"-250"0,0 0-30 0,0 0 9 16,0 0 19-16,0 0 7 0,0 0-6 16,0 0-12-16,141 3-11 0,-109-5-11 0,2-3-5 15,1-2-9-15,0 1 0 0,-3-4-9 0,0 3-2 16,-3-4-5-16,0 2-15 0,-7-1-8 16,0 2-18-16,-3-1-24 0,0 2-30 0,-3 1-48 15,-1 1-97-15,-5 2-247 0,-1 0-1114 0</inkml:trace>
  <inkml:trace contextRef="#ctx0" brushRef="#br3" timeOffset="134617.28">849 9539 2138 0,'0'0'436'0,"0"0"-342"0,0 0-9 16,0 0 10-16,0 0 15 0,0 0-1 15,0 0-6-15,0 0-22 0,0 0-20 0,0 0-12 16,0 0-11-16,-120 130-4 0,102-106-6 0,2-2-2 15,1-2-2-15,2 1-8 0,2-1-3 0,3-3-6 16,2 0-2-16,5-4-5 0,0 0-1 16,1-2 1-16,0-2-11 0,2-1 2 0,4-3-6 15,1-1 1-15,1-4 6 0,1 0-1 0,1-3 4 16,2-5 0-16,-2-3-1 0,0 0-1 0,1-3 2 16,-2-1-3-16,0-1 2 0,1 0 0 15,-3-2 0-15,0 0 2 0,-1 3 4 0,-1-2 0 16,0 2 5-16,-2 1 0 0,1 3-5 0,-1 1 3 15,-1 3 1-15,-1 2-4 0,2 3 2 0,-2 0 3 16,2 2 0-16,-2 0-2 0,1 0 2 16,1 4 3-16,1 2 1 0,-2 2 2 0,0 1 0 15,0 2-3-15,0 2-1 0,1 1-6 0,-2 0 0 16,2 2-2-16,-1 0-1 0,1 1-4 0,0-2-7 16,1 0-8-16,1-2-14 0,0 0-12 15,0-3-19-15,1-2-40 0,-1-1-61 0,0-4-181 16,-1 0-1288-16</inkml:trace>
  <inkml:trace contextRef="#ctx0" brushRef="#br3" timeOffset="134966.82">973 9686 2371 0,'0'0'125'0,"0"0"-33"0,0 0 27 0,0 0 10 16,0 0-8-16,0 0-12 0,0 0-15 0,0 0-16 15,0 0-14-15,0 0-9 0,0 0-13 0,87 124-7 16,-79-111-8-16,-3 1-8 0,-1-2-7 16,-1 1-1-16,0-1-2 0,0-4-3 0,-2-3-4 15,-1 0 2-15,0-3-2 0,0-2-1 0,0 0 6 16,0-1-5-16,0-5-1 0,0-2-5 0,0-1-2 16,0-3 3-16,0-1 1 0,0 0-2 15,0-1 2-15,1-1 0 0,2 0-2 0,0 1 4 16,1-2 1-16,-1 2-1 0,3 3 1 0,-3 0 1 15,4 5 0-15,-1 0 0 0,0 1 1 0,-2 1-1 16,1 2 4-16,0 2-4 0,0 0 0 0,3 0 2 16,-3 4 1-16,3 3 0 0,-2 0 3 15,0 1 0-15,2 2-4 0,-2 0-1 0,-1 2-3 16,1 1-4-16,-1-2-5 0,3 0-12 0,-2-2-12 16,-1 0-16-16,1-2-28 0,-2-2-55 0,-2-2-159 15,2-2-1167-15</inkml:trace>
  <inkml:trace contextRef="#ctx0" brushRef="#br3" timeOffset="135213.03">1256 9153 3282 0,'0'0'41'0,"0"0"-29"16,0 0 1-16,0 0 11 0,0 0 1 0,0 0 1 16,0 0-2-16,0 0-9 0,0 0-7 15,0 0-5-15,0 0-1 0,0 0-3 0,127 35-5 16,-107-40 0-16,-2 0-24 0,-1-2-21 0,0 0-36 16,1-1-55-16,-5-1-91 0,-2 2-276 0,-4 3-1101 0</inkml:trace>
  <inkml:trace contextRef="#ctx0" brushRef="#br3" timeOffset="135428.47">1592 8886 2909 0,'0'0'92'0,"0"0"-18"0,0 0 17 16,0 0 9-16,0 0-14 0,0 0-17 0,14 131-16 15,-14-104-16-15,0 3-13 0,0-2-9 0,0 2-9 16,0-2 0-16,0 0-5 0,0-2-3 0,0-2-2 16,1-2-16-16,0 0-17 0,2-1-25 15,0-2-38-15,-1-2-58 0,-2-4-174 0,1-5-1328 0</inkml:trace>
  <inkml:trace contextRef="#ctx0" brushRef="#br3" timeOffset="136172.17">1905 9246 2621 0,'0'0'195'15,"0"0"-116"-15,0 0-26 0,0 0 6 0,0 0 14 16,0 0 9-16,0 0-5 0,0 0-18 0,-20 135-15 16,15-103-12-16,-4 1-7 0,1 1-3 0,-1-1-3 15,0 1-4-15,-1-2-6 0,0-1-1 0,0-4-6 16,0-2 1-16,1-2-3 0,0-5-2 16,0-3 1-16,0-2-3 0,3-5-4 0,1-3-3 15,1-4-5-15,1-1-16 0,2-2-20 0,1-7-17 16,0-4-13-16,0-3-7 0,3-4 10 0,2-2 1 15,-2-1 8-15,5-3 5 0,-5 1 5 16,3-3 0-16,-3 0-8 0,2-4-5 0,-2-1-1 16,2 0 13-16,0-2 24 0,0 3 25 0,0 2 31 15,0 4 31-15,0 6 26 0,1 6 11 0,0 4-3 16,2 6-12-16,-2 4-9 0,3 0 6 16,0 6 13-16,1 8 7 0,2 5-2 0,1 4-7 15,-2 6-9-15,0 3-15 0,3 2-8 0,2 2-11 16,-2 0-12-16,3-3-9 0,-1 1-10 15,-1-4-7-15,0-1-3 0,-1-1-8 0,-2-3-7 16,-2-2-7-16,0-1-13 0,-2-3-12 0,-4 0-18 16,0-3-19-16,-2-2-43 0,-2-3-101 15,0-2-382-15,0-4-979 0</inkml:trace>
  <inkml:trace contextRef="#ctx0" brushRef="#br3" timeOffset="136347.5">1788 9661 2765 0,'0'0'87'0,"0"0"-41"0,0 0-2 0,0 0 19 15,0 0 3-15,0 0-4 0,131-26-15 0,-106 23-11 16,3-1-14-16,1-2-12 0,-2 1-10 16,-1-1-14-16,1 0-19 0,-5 0-32 0,1-1-43 15,-2 1-128-15,-6 2-669 0,-4 2-683 0</inkml:trace>
  <inkml:trace contextRef="#ctx0" brushRef="#br3" timeOffset="137038.54">2593 9475 2876 0,'0'0'95'0,"0"0"-55"0,0 0-14 0,0 0 8 15,0 0 2-15,0 0 0 0,0 0-9 0,0 0-9 16,0 0-8-16,0 0-9 0,139-29 4 0,-116 23-3 15,-2 1-2-15,4-2-2 0,-3 1-5 16,-3 1-12-16,-3-1-21 0,0 2-22 0,-4 2-44 16,-3 0-68-16,-5-1-178 0,1 2-643 0,-4 0-454 0</inkml:trace>
  <inkml:trace contextRef="#ctx0" brushRef="#br3" timeOffset="137242.03">2702 9278 2476 0,'0'0'187'0,"0"0"-110"16,0 0-13-16,0 0 23 0,0 0 25 15,0 0 11-15,0 0-19 0,0 0-20 0,0 0-21 16,41 143-17-16,-39-111-15 0,3 2-13 0,-2-1-7 16,-1 0-9-16,0-1-5 0,3-2-4 15,-3-2-6-15,3-3-13 0,0-1-16 0,3-6-24 16,1-3-36-16,-3-4-57 0,2-3-193 0,-4-4-1273 0</inkml:trace>
  <inkml:trace contextRef="#ctx0" brushRef="#br3" timeOffset="137504.65">3264 8902 3278 0,'0'0'46'0,"0"0"-32"0,0 0 5 15,0 0 14-15,0 0 10 0,34 128 4 0,-30-88-5 16,3 4-10-16,-3 2-14 0,2 1-9 0,-2 1-3 16,4-3-2-16,-3-1-5 0,3-1-4 0,1-4-3 15,-1-2-12-15,2-4-11 0,-4-3-10 16,3-3-22-16,-1-5-15 0,3-3-15 0,-3-5-35 15,-4-4-58-15,2-3-171 0,-4-4-1233 0</inkml:trace>
  <inkml:trace contextRef="#ctx0" brushRef="#br3" timeOffset="137689.41">3154 9339 2944 0,'0'0'88'0,"0"0"-44"0,0 0-18 0,0 0 2 16,118-47-2-16,-88 37-7 0,1-1-7 0,1 3-13 16,-1-2-12-16,0 2-18 0,-1-1-19 15,-1 0-19-15,-1 1-43 0,-5 2-78 0,-1-2-193 16,-5 3-680-16,-7 2-212 0</inkml:trace>
  <inkml:trace contextRef="#ctx0" brushRef="#br3" timeOffset="138407.57">3696 9177 2465 0,'0'0'222'0,"0"0"-128"0,0 0-3 0,0 0 12 16,0 0 5-16,0 0-10 0,0 0-17 0,0 0-19 16,0 0-15-16,-120 94-19 0,110-78-5 15,1 0-7-15,0-2-6 0,5-1 0 0,2 1-4 16,-1-1 2-16,3-3-3 0,0 1-1 0,4-4-4 15,0-2 0-15,5 0 1 0,-2-1-2 0,0-3 5 16,3-1-4-16,3 0-4 0,-2-3 0 0,-1-4-3 16,2-1 1-16,-3-2-1 0,0-1 3 0,-2 0-1 15,1-1 3-15,-1 0-2 0,-4 1 0 16,3 1 2-16,-2 0-1 0,-1 2-3 0,2 0 2 16,-3 3 0-16,0 0-1 0,3 2 6 0,-3 2 1 15,-1 0 2-15,1 1 0 0,2 0-2 0,0 1 4 16,-2 3 1-16,3 2-3 0,-2 2 5 15,-1 4-2-15,2 0-1 0,-2 2-3 0,0 1 0 16,1 0-1-16,2-1-2 0,-1 0 1 0,2-1 1 16,-3 0-5-16,0 0-7 0,3-3-3 15,-4-3 1-15,3-2-10 0,-1 0-4 0,-2-4-7 16,3-1-9-16,-2 0-4 0,-1-2-17 0,4-4-20 16,-4-3-25-16,4-1-21 0,-1-1 4 0,-2 0 24 15,3-2 33-15,-3 1 33 0,3 0 27 0,-4-1 10 16,1 1 2-16,2-2 9 0,-1 3 5 15,2-1 11-15,-2 2 15 0,2 3 4 0,-2 2 4 16,3 1 1-16,1 2-7 0,-4 1 1 0,4 1-4 16,-3 0 2-16,4 3-3 0,0 4-2 0,-1 4 3 15,1 3-6-15,1 1 6 0,-1 2 1 16,1 2 5-16,0 0 1 0,-3 1-9 0,2 3 0 16,1-2-8-16,-1 1-7 0,1-3-5 0,-3-2-8 15,-4-2-3-15,0-4-6 0,0 0 0 0,-3-4 1 16,0-3 1-16,-3-1 2 0,-1-3-3 15,-3 0-1-15,3-3-4 0,-4-4-11 0,4-2-1 16,-3-1-1-16,5-2-1 0,1-1-3 0,0-1 0 16,1-2-2-16,0-1-6 0,3 0 6 0,1-1 6 15,4 1 2-15,-1 2 9 0,-2 1 2 16,3 4 5-16,2 0 1 0,-1 4 2 0,0 2 3 16,0 1-2-16,-3 3 1 0,3 0-1 0,0 1-3 15,1 5 5-15,-2 2-4 0,0 1 0 16,-2 1 3-16,3 2-9 0,0-1 7 0,-1 0-5 15,1 1-1-15,-3-2 1 0,2 0-16 0,1-3-8 16,-1-1-15-16,-3-1-22 0,3-3-34 0,-5-2-112 16,2 0-500-16,-4 0-947 0</inkml:trace>
  <inkml:trace contextRef="#ctx0" brushRef="#br3" timeOffset="138636.48">3991 8942 3327 0,'0'0'29'0,"0"0"-21"16,0 0-4-16,0 0 2 0,0 0-1 16,0 0-9-16,0 0-5 0,116 19-13 0,-99-19-6 15,-4 0-8-15,4 0 3 0,-4 0 3 0,3-1 2 16,-4-2 2-16,0-1-7 0,-1-1-18 15,0 0-49-15,0 0-108 0,2-2-179 0,-7 2-369 16,1 1-751-16</inkml:trace>
  <inkml:trace contextRef="#ctx0" brushRef="#br3" timeOffset="138776.34">4297 8779 1498 0,'0'0'416'16,"0"0"-117"-16,0 0-71 0,0 0-46 0,0 0-35 15,0 0-12-15,0 0-14 0,0 0-28 0,0 0-23 16,0 0-24-16,0 0-14 0,0 0-15 15,34 132-4-15,-28-111-11 0,-4 0-18 0,4-2-18 16,-3-2-57-16,-2 1-99 0,1-7-535 16,-1-3-899-16</inkml:trace>
  <inkml:trace contextRef="#ctx0" brushRef="#br3" timeOffset="139505.74">4623 8958 3120 0,'0'0'64'0,"0"0"-44"0,0 0-10 15,0 0 12-15,0 0 9 0,0 0 8 0,0 0-1 16,11 139-7-16,-11-107-9 0,-1 0-9 16,-3-1-3-16,-1-1-8 0,1-2-2 0,-2-2-4 15,3-2-7-15,-3-3-3 0,3-4-9 0,-4-3-12 16,5-3-14-16,-1-5-21 0,-2-3-6 0,3-3-18 15,2-1-27-15,0-6-24 0,-1-2-19 16,1-6 4-16,0 0 37 0,0 0 41 0,0-5 41 16,0 1 31-16,0 0 12 0,0-3 5 0,0 0 4 15,0-2 2-15,1-3 0 0,1 0 4 0,3-3 5 16,-1 0 15-16,5 2 24 0,-1 0 24 16,2 3 16-16,2 4 1 0,-1 2-9 0,5 4-24 15,-1 3-6-15,0 4-9 0,-1 2-10 0,-3 4 5 16,0 2-18-16,-1 1-4 0,-1 7 1 0,-3 2 0 15,-1 3 6-15,-4 3-3 0,-1 1 3 16,0 2-5-16,-1 1-8 0,-7 2-3 0,3 0-7 0,-4 1-2 16,0-1-4-16,-1 0-1 0,0-1-2 15,1-3-1-15,0-1 1 0,5-4-5 0,-2 1 3 16,4-4-2-16,1-2-5 0,1-1 3 0,0-1-2 16,0-2-4-16,6 1 3 0,-1-3-1 15,4 1 0-15,1-3 0 0,0 0-1 0,2 0 1 16,4-2 1-16,-2-1 0 0,2-1 3 0,-1 2 4 15,1 1 1-15,-2 0 0 0,2 1 3 0,-3 1 3 16,-1 6 0-16,-2 1 8 0,0 4 3 16,-2 2 4-16,-4 1-1 0,1 2-2 0,-3-2 2 15,-2 2-6-15,0-1 5 0,-1-2 6 0,-7 2 5 16,-2-1 7-16,-3-3-1 0,-6 2 0 0,-2 0-5 16,-6-1-7-16,-3-2-7 0,-1 0-10 15,-1-3-4-15,1-2-8 0,-2-2-1 0,3-2-8 16,1-1-21-16,2-1-21 0,5 0-32 0,8-3-49 15,-1-4-111-15,9 1-535 0,1 3-881 0</inkml:trace>
  <inkml:trace contextRef="#ctx0" brushRef="#br3" timeOffset="139814.12">5087 9215 3130 0,'0'0'67'0,"0"0"-48"0,0 0-6 15,0 0 2-15,0 0 5 0,0 0 2 16,0 0-11-16,0 0-4 0,0 0-8 0,117-30-5 16,-92 23 0-16,-4 1-5 0,-1 1-3 0,0-1-1 15,-6 1-6-15,3 2-20 0,-7 2-35 0,-5 0-94 16,1 1-328-16,-5 0-1107 0</inkml:trace>
  <inkml:trace contextRef="#ctx0" brushRef="#br3" timeOffset="139996.5">5030 9388 2963 0,'0'0'83'0,"0"0"-52"0,0 0-1 0,0 0 19 16,0 0-1-16,0 0 1 0,0 0-9 0,118-8-12 16,-95 4-10-16,-1 0-13 0,4-1 2 15,-5 1-7-15,1-1-5 0,-3 2-3 0,-4-2-18 16,3 1-20-16,-6 0-49 0,4 0-136 0,-6 1-608 15,-5 0-788-15</inkml:trace>
  <inkml:trace contextRef="#ctx0" brushRef="#br3" timeOffset="140556.35">5932 8929 2664 0,'0'0'109'15,"0"0"-35"-15,0 0-14 0,0 0 1 16,0 0 12-16,0 0 8 0,0 0 3 0,0 0-4 16,0 0-21-16,0 0-18 0,52 156-11 0,-46-112-10 15,0-2-7-15,1 1-5 0,-2-1-4 0,1-1-3 16,0-3-2-16,-1-2-6 0,-1-3-1 15,2-2-11-15,-4-3-12 0,4-3-11 0,-3-5-14 16,1-2-6-16,-1-4-7 0,-1-3-14 0,-1-2-24 16,0-4-81-16,-1-2-225 0,0-2-1141 0</inkml:trace>
  <inkml:trace contextRef="#ctx0" brushRef="#br3" timeOffset="140748.97">5828 9320 2920 0,'0'0'106'0,"0"0"-52"0,0 0-23 0,0 0 3 15,0 0 9-15,0 0-3 0,119-25-7 16,-92 23-14-16,1 1-14 0,-1-1-13 0,1 1-7 16,2 0-11-16,0-2-9 0,0 2-6 0,0-2-11 15,-1 0-8-15,1-1-10 0,-2 0-31 0,-2 0-46 16,1-1-79-16,-3 1-129 0,2-1-186 15,-10 2-338-15,-4 0 150 0</inkml:trace>
  <inkml:trace contextRef="#ctx0" brushRef="#br3" timeOffset="141409.94">6455 9221 374 0,'0'0'658'0,"0"0"-293"0,0 0-86 0,0 0-72 15,0 0-48-15,0 0-23 0,0 0-15 16,0 0-3-16,0 0-5 0,0 0 2 0,0 0 2 16,-127-10-5-16,107 17-4 0,0 1-9 0,2 1-11 15,3 0-12-15,0 0-12 0,3 2-11 16,3 0-10-16,0 1-11 0,4 1-12 0,-1 0-3 15,5-1-9-15,1-1 0 0,0-1 3 0,0 0-2 16,7-2 1-16,-2-1-3 0,4-3 0 0,0 0-3 16,2-3-2-16,0-1-1 0,-1 0 0 0,4-2-2 15,-1-4-1-15,0-1 2 0,0-1-1 0,2 0 0 16,-2-1 1-16,3 1-1 0,-4 1 0 0,0 0 1 16,-1 1-3-16,-1 0 2 0,-1 1 1 15,0 2-2-15,-4 0 2 0,0 2 1 0,-2 0-2 16,-1 1 0-16,1 0 0 0,-2 0 0 0,-1 5 2 15,0 1-1-15,0 3 2 0,0 0-3 16,0 4 3-16,0-1 0 0,-1 2 1 0,-2-1 3 16,1 1-5-16,1-3 1 0,0 1-2 0,1-2-1 15,0-2 0-15,0 0 0 0,2-5 2 16,0 1-5-16,1-3 0 0,-1-1-1 0,0 0-4 16,1-5-7-16,2-1-13 0,-2-2-4 0,1-3-10 15,0 0-1-15,-2 0 7 0,4 0 5 0,-2 1 5 16,1-1-2-16,1 1 1 0,0-2-1 15,0 2 3-15,1-1 7 0,2-1 8 0,-1 0 10 16,0 1 4-16,0 3 4 0,1 1 6 0,-1 2 3 16,-1 2 2-16,-1 0 2 0,3 2-1 15,-2 1-1-15,-1 0-2 0,1 1-2 0,1 3 3 16,-2 2-1-16,2 2-1 0,-2 0 5 0,0 3-3 16,1 1 6-16,-3 1 3 0,1 0 1 0,-1 1 1 15,0 1-6-15,-2-1-3 0,-1 0-9 0,1 0-2 16,-2-2-4-16,0-1-5 0,-2-2 10 0,-2-1-8 15,-2-2 1-15,3-2 1 0,-4-1 1 16,3-3 3-16,-3 0-6 0,5 0 1 0,-2-6-5 16,2-2-6-16,2-2 2 0,0-2-3 0,0-2-1 15,1 0-3-15,5 1 2 0,-1-2 0 0,2-2 2 16,2 2 6-16,0 0 0 0,0 1 4 16,2 0 0-16,0 3-2 0,1 4 6 0,-2 2-1 15,2 2 3-15,0 3 0 0,0 0-1 0,-1 0-3 16,1 6-2-16,-2 1 7 0,2 4-10 15,-2 1-1-15,0 1-8 0,1 0-23 0,-2 1-26 16,-1 0-63-16,-2-3-229 0,-2-4-1311 0</inkml:trace>
  <inkml:trace contextRef="#ctx0" brushRef="#br3" timeOffset="141793.79">7437 8743 2650 0,'0'0'45'0,"0"0"-17"0,0 0 9 16,0 0 19-16,0 0 15 0,0 0 12 0,0 0-1 15,0 0-10-15,0 0-10 0,0 0-7 0,0 0-5 16,0 0-5-16,0 0-9 0,-105 129-4 16,95-83-5-16,-5 6-2 0,1 8-5 0,-4 6-2 15,0 7-6-15,-2 2-4 0,2 5 2 0,2 0-4 16,1 3-3-16,4 2-1 0,7 5-1 0,4 1-6 15,2 0 4-15,9-4 0 0,7-7-6 0,4-8 0 16,4-9-10-16,0-4-9 0,5-7-17 16,0-8-29-16,4-5-49 0,0-10-122 0,-8-10-515 15,-9-7-878-15</inkml:trace>
  <inkml:trace contextRef="#ctx0" brushRef="#br3" timeOffset="142987.5">6614 8906 2153 0,'0'0'130'16,"0"0"-29"-16,0 0 8 0,0 0 10 0,0 0 3 16,0 0-10-16,0 0-21 0,0 0-21 0,0 0-27 15,0 0-18-15,0 0-4 0,0 0 2 16,0 0-3-16,0 0 1 0,11-7-6 0,-2 5-8 16,0 1-5-16,1-1-8 0,0 1-5 0,1 1-11 15,-1 0-22-15,-1 0-25 0,1 0-47 16,-2 0-121-16,-2 0-391 0,-1 0-920 0</inkml:trace>
  <inkml:trace contextRef="#ctx0" brushRef="#br3" timeOffset="143175.78">6775 8745 1658 0,'0'0'224'0,"0"0"-121"15,0 0 47-15,0 0 45 0,0 0 5 0,0 0-38 16,0 0-64-16,0 0-42 0,9 135-34 0,-9-113-27 16,0-2-24-16,0 0-41 0,0-4-69 15,-1-4-287-15,1-4-1092 0</inkml:trace>
  <inkml:trace contextRef="#ctx0" brushRef="#br3" timeOffset="144210.49">7546 8981 1210 0,'0'0'249'0,"0"0"-73"0,0 0-8 16,0 0 3-16,0 0 2 0,0 0-6 0,0 0-14 16,0 0-21-16,0 0-21 0,0 0-21 0,0 0-18 15,0 0-6-15,0 0-3 0,-15-4 0 0,11 21-2 16,-3 4-7-16,2 3-8 0,-2 1-12 16,1 3-9-16,0-2-6 0,-2 1-6 0,2-2-6 15,0-2-3-15,0-1-2 0,2-4-4 0,-2 0 0 16,2-4 3-16,-1-3 0 0,4-3 2 15,-1-2 1-15,1-2-5 0,0-3-1 0,1-1 1 16,0 0-10-16,0-5-5 0,0-3-6 0,4-4-7 16,1-1 1-16,0-5 3 0,3 1 6 0,-3-2 6 15,2-1 6-15,-1 0 3 0,-1 0 2 0,2-4 0 16,-3 1-3-16,2-2 4 0,-1 1-2 16,2-1 0-16,-2-1-1 0,1 4-3 0,-1 1-2 15,0 2-1-15,-2 6 8 0,1 2 3 0,-1 5 2 16,0 4 1-16,3 2-1 0,-2 1 6 0,3 7 8 15,-1 3 11-15,0 7 11 0,3 2 2 16,-1 3-4-16,0 4-9 0,-1 2-8 0,3 1-7 16,-1 1-7-16,1-1-3 0,1-2-5 0,2-1-6 15,0-2-8-15,0-4-9 0,1-1-11 0,0-2-12 16,-2-3-12-16,-2-1-10 0,-3-4-12 16,-3-1-26-16,-2-4-69 0,0-2-232 0,-2-2-1134 0</inkml:trace>
  <inkml:trace contextRef="#ctx0" brushRef="#br3" timeOffset="144401.4">7431 9122 1555 0,'0'0'1089'15,"0"0"-1012"-15,0 0-12 0,0 0-5 0,0 0-8 16,0 0-13-16,127 2-15 0,-104-2-9 0,1 0-22 15,3-2-19-15,-3-1-12 0,3 0-15 16,-5-2-23-16,3 2-35 0,-3-2-72 0,-7 3-194 16,-2 0-1076-16</inkml:trace>
  <inkml:trace contextRef="#ctx0" brushRef="#br3" timeOffset="144672.99">8176 8888 3084 0,'0'0'81'0,"0"0"-44"16,0 0-7-16,0 0 13 0,0 0 9 0,0 0 7 15,0 0-5-15,0 0-11 0,-9 118-12 16,8-93-8-16,1 1-12 0,-1 1-3 0,1-1-6 15,0 0-5-15,0-4 0 0,0-1 2 0,2-1-10 16,1-3-9-16,-1-1-8 0,2-2-18 16,-1-3-12-16,-1-2-19 0,-1-3-41 0,-1-2-79 15,0-2-250-15,0-1-1165 0</inkml:trace>
  <inkml:trace contextRef="#ctx0" brushRef="#br3" timeOffset="144856.26">7933 9082 2798 0,'0'0'85'0,"0"0"-22"0,0 0 8 15,0 0 3-15,0 0-3 0,118-5-16 0,-90 3-16 16,2-1-14-16,0 0-14 0,1-1-6 0,-1 0-9 16,-2 0-6-16,-2 0-6 0,-2-1-17 0,-2 1-13 15,-4 2-26-15,-2-2-57 0,-6 2-181 16,-2-1-986-16</inkml:trace>
  <inkml:trace contextRef="#ctx0" brushRef="#br3" timeOffset="145444.51">8501 8940 2876 0,'0'0'105'0,"0"0"-15"0,0 0-16 15,0 0-4-15,0 0-6 0,10 132-8 16,-10-108-14-16,0-1-17 0,0 0-10 0,0-3-10 16,0 0-2-16,0-4-5 0,0-1 2 0,0-4 0 15,-2 0-1-15,0-4 1 0,1-3-1 0,1 0-4 16,-1-3-4-16,-1-1-5 0,0 0-3 0,-1-5-8 16,1-3-1-16,-2-1 0 0,0-4 3 0,1 0 6 15,-2-2 6-15,2-1 4 0,2-1-2 0,0-1 0 16,1-2-7-16,0-3 1 0,0-1 3 15,1-1 1-15,5 1 7 0,-1-1 2 0,3 3 4 16,-1 2 8-16,2 3 1 0,-1 2 6 0,1 3 1 16,0 4 0-16,1 2 0 0,-3 3 0 15,-1 0-7-15,1 3-2 0,-2 0-3 0,1 6-1 16,-5 4 6-16,0 2 4 0,-1 4 2 0,0 3 1 16,-3 0-1-16,-6 2-4 0,3 0-1 0,0 1-2 15,-2-2-6-15,1 1-2 0,1-1-5 16,-1-2-5-16,5-2 4 0,-2-2 0 0,2-3 1 15,1-2 1-15,1-2-4 0,0-1 0 0,1-2 0 16,4-2 3-16,-1-1-2 0,4-1-2 16,2 0-5-16,0 0-7 0,2 0 7 0,5 0 1 15,-4 0 6-15,6-1 9 0,0-1-2 0,-2 1 1 16,1 1-2-16,0 0 1 0,0 0 2 0,-6 0 0 16,1 3 1-16,-3 3 6 0,-2 1-1 15,1 0 0-15,-4 2 6 0,-3 0-5 0,0 1 6 16,-2 1 1-16,0-2 0 0,-3 0 3 0,-3 1 8 15,-4 0 2-15,-1-2 1 0,-6 2 0 0,-1-1-12 16,-6 0-6-16,-3-1-4 0,-2 0-5 0,-2 1-6 16,-2-1-6-16,2-1-9 0,1 0-22 0,3-2-25 15,0 1-55-15,4 0-132 0,6-3-618 16,6 0-812-16</inkml:trace>
  <inkml:trace contextRef="#ctx0" brushRef="#br3" timeOffset="145911.2">7332 9521 2404 0,'0'0'120'0,"0"0"-64"0,0 0-9 15,0 0 8-15,148 4 18 0,-105-4 14 0,6-3 4 16,1 0-4-16,-1-1-14 0,4 1-16 0,0-1-7 16,2 1-5-16,2-1 0 0,3 0-3 15,1 0-5-15,3-2-7 0,-1-1-7 0,1 1-12 16,-3-1-4-16,0 0-3 0,-5 0 0 0,-4 1-3 16,-6 2 2-16,-4 0-2 0,-4 3-2 0,-6-2 0 15,-2 2-4-15,-4 1-1 0,-3 0 2 16,-6 0-5-16,-2 0 0 0,-5 0-2 0,-2 0-9 15,-6 0-10-15,-1 1-12 0,-1 2-13 0,-2-1-25 16,-7 2-46-16,-2 2-143 0,0-3-472 0,2 1-850 16</inkml:trace>
  <inkml:trace contextRef="#ctx0" brushRef="#br3" timeOffset="146497.35">7311 9803 1720 0,'0'0'225'16,"0"0"-45"-16,0 0-29 0,0 0-5 15,0 0 0-15,0 0-6 0,0 0-2 0,0 0-21 16,0 0-29-16,0 0-18 0,0 0-16 0,0 0-3 16,0 0 1-16,0 0-1 0,-4 66-5 15,4-40-11-15,0 2-7 0,0 0-3 0,0-1-5 16,0-1-7-16,1-2 1 0,0-1-7 0,3-1-4 16,-3-3-1-16,1-1-4 0,0-3 2 0,-1 0-4 15,0 0-2-15,1-5-7 0,-2-2-9 0,1-2-8 16,-1-3-21-16,0-2-40 0,0-1-76 0,0 0-294 15,1 0-1190-15</inkml:trace>
  <inkml:trace contextRef="#ctx0" brushRef="#br3" timeOffset="146786.82">7537 10006 3025 0,'0'0'107'15,"0"0"-43"-15,0 0-17 0,0 0 0 16,0 0 5-16,0 0 4 0,0 0-4 0,0 0-4 16,0 0-11-16,0 0-8 0,0 0-3 0,0 0-6 15,0 0-1-15,0 0 3 0,136 19-3 0,-110-25-3 16,1-1-4-16,1 2-5 0,-4-2-4 0,-1 1-3 15,-2 2-8-15,-5-1-3 0,-2 2-9 16,-4 0-11-16,-3 2-9 0,-3-1-24 0,-3 1-42 16,-1 0-107-16,0 0-424 0,0-1-1048 0</inkml:trace>
  <inkml:trace contextRef="#ctx0" brushRef="#br3" timeOffset="147263.48">8153 9839 3227 0,'0'0'54'15,"0"0"-33"-15,0 0-5 0,0 0 8 0,0 0 4 16,0 0 11-16,0 0 1 0,0 0-4 0,0 123-9 15,-6-104-6-15,-1 0-4 0,-3-1-5 16,1 1-2-16,0-1-5 0,-2-2-1 0,1-1-2 16,0-2-3-16,0-2 0 0,1-2 0 0,2-3-4 15,0-2 0-15,-1-2 2 0,4-2-6 0,2 0-4 16,-1-1-8-16,2-5-13 0,1-5-1 0,0-1-2 16,6-3 4-16,1-1 5 0,2-2 2 15,0-1 1-15,1 1 5 0,2-3 8 0,-2 0 3 16,2-2 4-16,-1-2 5 0,0-1-2 0,1 0 4 15,0 0 4-15,-2 2 5 0,1 3 5 0,0 4 2 16,-2 3 4-16,0 4 0 0,1 3 0 16,-3 3-2-16,-1 4 1 0,2 0-1 0,2 4-2 15,-3 6 1-15,2 5 0 0,-1 3 3 0,0 3-3 16,1 4-1-16,-2 2-1 0,2 0-6 16,-2-1-5-16,2 0-1 0,2-1-5 0,2-1-3 15,0-1 2-15,0-1-5 0,-1-3-4 0,3 1-4 16,-2-3-12-16,-3-1-4 0,1-2-12 0,-2-1-13 15,-3-4-16-15,-2-2-23 0,-2 1-61 16,-2-5-224-16,0 0-1249 0</inkml:trace>
  <inkml:trace contextRef="#ctx0" brushRef="#br3" timeOffset="147447.09">8144 9995 2853 0,'0'0'75'0,"0"0"-29"16,0 0-4-16,0 0 9 0,0 0-1 0,132-5-10 16,-103 4-6-16,0-3-15 0,1 1-15 15,1-1-9-15,-1 0-12 0,-2-1-19 0,-1-1-20 16,-1 0-37-16,-4 1-88 0,-3 2-295 0,-9 0-1099 0</inkml:trace>
  <inkml:trace contextRef="#ctx0" brushRef="#br3" timeOffset="148015.57">8689 9812 2848 0,'0'0'119'16,"0"0"-46"-16,0 0-24 0,0 0-4 0,0 0-4 0,0 0-8 15,5 133-5-15,-4-114-10 0,-1 2-12 0,0-2-4 16,3-1-1-16,-3-1-1 0,0 0-3 15,0-4 5-15,0-3-3 0,0-2 0 0,-3-3 5 16,3-3-4-16,-1 0 2 0,1-2-3 0,-2-2-6 16,1-5 2-16,1-2-3 0,0-4-5 15,0-2 2-15,0-2 2 0,0 0 3 0,0-1 2 16,0-2 3-16,4-1-4 0,0 0-1 0,-1-4-2 16,4 0 1-16,-2-1 5 0,1 1 3 0,4 0 3 15,-1 5 5-15,0 4 2 0,2-1 5 16,-1 5 0-16,-2 4 4 0,1 2-2 0,2 0-1 15,-4 3 1-15,2 0-6 0,0 3 0 0,-3 0-6 16,0 3 3-16,0 3 4 0,-4 5 0 16,2 0 7-16,-3 3 0 0,-1 4-2 0,0-1-4 15,0 2-3-15,-4 1 0 0,2 0-5 0,-5 0-2 16,4-1-6-16,-2-3 1 0,1 1-2 0,-2-2-2 16,2-4 5-16,3 0-4 0,0-4 2 0,0-2-1 15,1 0-4-15,0-2 1 0,0-1-1 16,2-1-2-16,0-1 0 0,6 0 3 0,-3 0-2 15,2 0 3-15,2-4 4 0,1 0-1 0,0 0-2 16,1-1 2-16,1 2 0 0,1 1 1 0,-1-1 4 16,0 3 3-16,-1 0 1 0,0 0 1 0,-2 5 0 15,0 1 2-15,0 2 1 0,-3 1-1 16,1 3 2-16,-4-2 0 0,2 3 0 0,-4-1 0 16,-1 1 2-16,0 0 2 0,-3-1-1 0,-3-1 3 15,-5 0-7-15,-2-1 2 0,-3 0-4 16,-5-2-8-16,1 1 2 0,-5-2-9 0,2-2-3 15,1-3-9-15,1-2-13 0,3 0-37 0,1-4-77 16,6-1-361-16,5 1-1210 0</inkml:trace>
  <inkml:trace contextRef="#ctx0" brushRef="#br3" timeOffset="148446.93">8842 8858 2533 0,'0'0'99'0,"0"0"-49"16,0 0-29-16,0 0-6 0,0 0 14 0,0 0 39 16,0 0 34-16,0 0 14 0,0 0 6 0,0 0-15 15,0 0-22-15,96 148-14 0,-70-104-25 16,3 6-10-16,-1 2-9 0,4 2-5 0,-1 0-8 15,-1 1-7-15,-2-1-1 0,-3 2-1 0,0-3 0 16,-7 0-2-16,-1-2 0 0,-6-1-1 0,-6-2-3 16,-4 0-3-16,-1-1-7 0,-6-1-9 0,-6-3-10 15,-6 0-8-15,-2-3-19 0,-1-1-34 0,-7-3-65 16,7-9-186-16,8-10-1322 0</inkml:trace>
  <inkml:trace contextRef="#ctx0" brushRef="#br3" timeOffset="159624.97">1060 10490 1308 0,'0'0'564'15,"0"0"-526"-15,0 0-1 0,0 0 63 16,0 0 38-16,0 0-7 0,-10 125-33 0,6-89-26 15,-5 3-30-15,1 1-12 0,-2-3-13 0,3-3-9 16,1-2-3-16,-1-1 0 0,2-5 0 16,-1-2-2-16,3-5 3 0,-1-1-3 0,0-5-2 15,3-4 0-15,0-2-9 0,1-5-9 0,0-2-10 16,0 0-10-16,0-7-27 0,1-4-47 0,1-6-67 16,3-1-69-16,-2-4-53 0,2-2-9 15,-1-1 44-15,-3-1 67 0,3-1 78 0,-1-2 48 16,0 3-27-16,-2 4-146 0,0 5-70 0</inkml:trace>
  <inkml:trace contextRef="#ctx0" brushRef="#br3" timeOffset="159759.19">1048 10472 318 0,'0'0'530'0,"0"0"-243"0,0 0-28 0,0 0-1 15,0 0 27-15,0 0-13 0,0 0-55 16,0 0-50-16,0 0-42 0,61 119-31 0,-49-93-26 16,1-1-19-16,1 2-15 0,5-3-14 0,-2-1-7 15,0 0-6-15,4-4-3 0,-2-1-4 16,2 0-7-16,0-4-6 0,-3 0-16 0,1-4-24 15,-6 0-33-15,4-2-56 0,-7-3-174 0,-4-2-1038 0</inkml:trace>
  <inkml:trace contextRef="#ctx0" brushRef="#br3" timeOffset="159965.5">867 10810 2543 0,'0'0'264'0,"0"0"-225"0,0 0-15 16,0 0 12-16,0 0 10 0,0 0 1 0,136-19 0 15,-107 14-12-15,2-1-14 0,0 0-15 16,3-3-11-16,-2 1-11 0,3 1-19 0,0-2-27 16,-3 0-35-16,0 0-60 0,-2-1-140 0,-9 5-417 15,-8 1-793-15</inkml:trace>
  <inkml:trace contextRef="#ctx0" brushRef="#br3" timeOffset="160111.91">1591 10560 2478 0,'0'0'52'0,"0"0"-56"0,0 0-13 0,0 0-17 15,0 0-20-15,0 0-29 0,0 0-59 0,0 0-183 16,0 0-418-16,0 0-385 0</inkml:trace>
  <inkml:trace contextRef="#ctx0" brushRef="#br3" timeOffset="160275.84">1526 10758 2261 0,'0'0'107'0,"0"0"-43"16,0 0 21-16,0 0 1 0,0 0-21 0,0 0-30 15,0 0-30-15,0 0-29 0,132-12-36 16,-108 4-51-16,1 1-85 0,-7 0-345 0,-5 4-913 0</inkml:trace>
  <inkml:trace contextRef="#ctx0" brushRef="#br3" timeOffset="160893.32">2149 10217 2800 0,'0'0'90'0,"0"0"-41"0,0 0-16 0,0 0 1 15,0 0 2-15,0 0 5 0,0 0 8 16,0 0-6-16,0 0-6 0,0 0-9 0,0 0-5 16,0 0-2-16,38 140-4 0,-35-116-3 0,-1-2-2 15,0 0-2-15,-1-3-5 0,3 0-1 0,1-2 0 16,-1-3-5-16,4-3 5 0,-1-3-2 15,3-2-1-15,-2-4 1 0,0-2-2 0,1 0 4 16,1-8 0-16,-1-1 0 0,0-3-7 0,2-2 0 16,-2-3-6-16,0-2-6 0,-1 0 2 0,1-2-4 15,-2 1-1-15,1-1 2 0,0 3 2 16,-4 0 5-16,2 0 2 0,-3 4 4 0,0 0 2 16,3 3 1-16,-4 1-2 0,5 4-1 0,-4 1-1 15,1 2-2-15,1 3 1 0,-3 0 3 0,4 2 3 16,-4 4 1-16,3 4 5 0,0 4 1 0,-3 4 2 15,0 2 0-15,2 1 0 0,-1 1 1 16,0 0-2-16,4-2-4 0,3-4 3 0,0-1-2 16,2-3 5-16,2-5 2 0,0-3 4 0,-2-4 3 15,-2 0 0-15,0-5 3 0,0-4-1 0,-1-2-1 16,-3-4-7-16,-1 1-7 0,3-3 1 16,-5-2-8-16,-3 3-2 0,1-2 3 0,-1 1-6 15,0 1 0-15,-2 0-5 0,-6 1-4 0,3 0-6 16,-2-1-12-16,0 1-15 0,3-3-20 15,-4 1-29-15,6 0-72 0,1 1-138 0,0 4-464 16,1 5-807-16</inkml:trace>
  <inkml:trace contextRef="#ctx0" brushRef="#br3" timeOffset="161111.15">2832 10075 2484 0,'0'0'117'16,"0"0"-50"-16,0 0-1 0,0 0 24 0,0 0 13 15,0 0 2-15,-45 136-15 0,30-91-17 0,-3 3-15 16,-3 3-19-16,1 1-13 0,1 1-4 16,-2-2-8-16,2 2-8 0,4-2-4 0,-3-3-11 15,1-3-12-15,3 0-16 0,-2-5-26 0,3-3-67 16,3-9-165-16,2-11-981 0</inkml:trace>
  <inkml:trace contextRef="#ctx0" brushRef="#br3" timeOffset="161593.79">2828 10679 2321 0,'0'0'884'16,"0"0"-833"-16,0 0-33 0,0 0-9 0,0 0 10 16,0 0 8-16,0 0 1 0,0 0-3 15,0 0-10-15,-24 133-7 0,15-106-4 0,-1-1-3 16,-1-1 0-16,0 0 0 0,-2-2 1 0,-2 0 0 15,0 0-2-15,-1-2 5 0,1 0-4 0,-1-3 2 16,2-1 1-16,-1-3-3 0,4-3-2 16,-1-4 2-16,3-3 0 0,1-3-1 0,2-1 5 15,0 0-6-15,3-5-6 0,0-5-3 0,0-2-8 16,1-2 0-16,2-1-1 0,0-2 1 16,0-1 4-16,1 1-4 0,3-1 3 0,0-1 1 15,0 2 8-15,4 1 1 0,-1 3 6 0,-1 3 2 16,3 0-1-16,2 4 4 0,-1 1 0 15,2 3-1-15,1 1-1 0,-2 1 1 0,2 0 1 0,-1 3 2 16,3 5 2-16,-2 1-1 0,-2 3-1 16,1 2-3-16,-3-1 1 0,0 2-1 0,1 0 0 15,0 1-2-15,-2-2-2 0,1 1-6 0,-1-2-3 16,-1 0-7-16,1-2-7 0,0-2-11 0,1-1-21 16,-3-3-33-16,2-3-63 0,0-2-147 0,-3 0-590 15,0-1-686-15</inkml:trace>
  <inkml:trace contextRef="#ctx0" brushRef="#br3" timeOffset="162077.54">2998 10728 1817 0,'0'0'766'0,"0"0"-716"0,0 0-2 15,0 0 19-15,0 0 5 0,0 0 2 0,0 0-5 16,0 0-6-16,0 0-13 0,38 119-11 0,-35-101-9 15,4-3-7-15,-2 2 2 0,3 0-1 16,0-3-5-16,-3-1-4 0,2-2-7 0,2-2-2 16,-4-3-2-16,2-2 6 0,0-3 3 0,-3-1-1 15,3-3-1-15,-2-4 0 0,2-2-5 0,0-1-3 16,-3-3 0-16,2 1-3 0,-3-2-4 0,5 0 1 16,-5 0-6-16,3 2-1 0,-2-2 1 0,2 0-2 15,-3-1 4-15,5 1 5 0,-4 0 0 16,2 1 3-16,-3 2 2 0,3 3-4 0,-4 1 2 15,0 3 0-15,-1 1-1 0,0 2 0 0,1 1-2 16,-2 0 1-16,0 4 3 0,3 3 5 0,-3 4 2 16,0 2 4-16,0 2-2 0,0 1-3 15,0-2 2-15,0 2 0 0,2-1 6 0,2-2 1 16,4 1 0-16,1-2-5 0,2-2 1 0,0-2 0 16,0-3 2-16,4-4 8 0,-4-1 1 15,1-1 2-15,-2-6 8 0,-1-4-6 0,0 0-3 16,-3-3-6-16,1-2-5 0,-4 2-4 0,1-3-4 15,-3 0 0-15,-1 3-3 0,0 0-1 0,-5 0-4 16,2 0-1-16,-4 0-1 0,2 0-6 16,-3-3-1-16,0 2-11 0,3-2-9 0,-1 1-10 15,3 0-10-15,-3 1-12 0,4 2-20 0,1 2-32 16,1 4-69-16,0 2-139 0,2 2-463 0,3 3-795 16</inkml:trace>
  <inkml:trace contextRef="#ctx0" brushRef="#br3" timeOffset="162344.32">3596 10726 2527 0,'0'0'89'16,"0"0"-30"-16,0 0 21 0,0 0 13 0,0 0 3 15,0 0-4-15,0 0-14 0,0 0-16 16,0 0-10-16,0 0-9 0,-88 127-2 0,82-112 0 15,0 0-4-15,4 0-4 0,2 1-3 0,0-4-4 16,3 1 2-16,6-3 2 0,1 1-6 16,6-3-6-16,-2-2-4 0,6-2-7 0,0-1-2 15,1-2-5-15,1-1-7 0,3 0-13 0,-4 0-8 16,1 0-12-16,-2 0-13 0,-5-1-25 0,3 0-50 16,-2 0-96-16,-5 0-358 0,-5-1-1054 0</inkml:trace>
  <inkml:trace contextRef="#ctx0" brushRef="#br3" timeOffset="165055.73">4542 10671 2982 0,'0'0'83'0,"0"0"-28"0,0 0-8 16,0 0-6-16,0 0-1 0,0 0-3 0,0 0-10 15,0 0-5-15,0 0 1 0,0 0 2 16,0 0 8-16,0 0 1 0,0 0-13 0,0 0-7 15,41 152-6-15,-37-111-10 0,-1-1 2 0,0-1-7 16,-2-2-8-16,4-3-9 0,0 1-15 0,-1-5-24 16,1-3-43-16,-2-4-50 0,2-4-69 15,-2-9-80-15,2-1-159 0,-1-5-436 0,-3-3-286 0</inkml:trace>
  <inkml:trace contextRef="#ctx0" brushRef="#br3" timeOffset="165481.78">4603 10541 2217 0,'0'0'103'0,"0"0"-39"0,0 0-14 0,0 0 9 16,0 0 7-16,0 0 1 0,0 0-5 0,0 0-5 16,0 0-8-16,0 0-7 0,0 0-1 0,122 129-3 15,-117-105-3-15,-2-1-2 0,-2 3-8 0,-1-4-8 16,0 2-9-16,0-3-4 0,-4-2-1 15,0-1 0-15,-1 0 0 0,-1-5 1 0,2-2 0 16,-2-2-2-16,4-3 2 0,0-3 1 0,-2 0-1 16,3-2 3-16,0-1 0 0,1 0-3 15,0 0-6-15,0 0-6 0,0-3-4 0,0-1-2 16,6-1 2-16,-1-2 2 0,4 1 3 0,2-1 2 16,0 2-1-16,3 0 5 0,1 1 1 0,-1 0 1 15,2 3 1-15,0 1 1 0,0 0-2 16,1 1 2-16,-2 6-1 0,3 1 2 0,-2 1 3 15,-1 2-3-15,1-1 3 0,-4 2 0 0,0 0 1 16,-3 1 1-16,-2-1 4 0,-4 1 4 0,-3 0 5 16,0-2 8-16,-8 2 6 0,-3 1 1 0,-6 0-6 15,-1 0-13-15,-6 3-4 0,0-1-9 16,-5 0-5-16,0 0 1 0,1 0-7 0,-1-2-5 16,1-1-2-16,2-2-8 0,4-3-8 0,1-1-21 15,9-3-41-15,2-3-104 0,3-1-451 0,5 0-948 0</inkml:trace>
  <inkml:trace contextRef="#ctx0" brushRef="#br3" timeOffset="165914.57">5140 10684 3171 0,'0'0'78'0,"0"0"-45"0,0 0-26 16,0 0-4-16,0 0-3 0,0 0 0 15,0 0-3-15,0 0-14 0,0 0-19 0,0 0-19 16,0 0-15-16,124-29-11 0,-108 28-13 0,-5 0-30 16,-2 1-64-16,-4 0-139 0,2 0-291 0,-4 0-840 0</inkml:trace>
  <inkml:trace contextRef="#ctx0" brushRef="#br3" timeOffset="166081.28">5112 10852 2266 0,'0'0'126'0,"0"0"-43"0,0 0 3 0,0 0-5 16,0 0-27-16,0 0-20 0,0 0-18 0,0 0-16 15,0 0-19-15,131-6-11 0,-112 2-14 0,-4 0-27 16,1 1-60-16,-6-1-241 0,-5 3-1090 0</inkml:trace>
  <inkml:trace contextRef="#ctx0" brushRef="#br3" timeOffset="167865.92">5379 10380 2785 0,'0'0'111'0,"0"0"-65"16,0 0-21-16,0 0 6 0,0 0 14 0,0 0 11 16,0 0 5-16,0 0-9 0,0 0-16 15,0 0-11-15,0 0-8 0,0 0-4 0,71 5 2 16,-55-5-2-16,-1 0-2 0,2-2-5 0,1 1-3 16,-2-1-3-16,0 1-1 0,-1-2-5 15,0 1-11-15,0-1-13 0,0 0-16 0,-2 1-29 0,2-2-42 16,-2 0-109-16,-4 1-426 0,-4 3-926 0</inkml:trace>
  <inkml:trace contextRef="#ctx0" brushRef="#br3" timeOffset="168421.18">5743 10093 2599 0,'0'0'104'16,"0"0"-41"-16,0 0 1 0,0 0 19 0,0 0 12 15,0 0-10-15,0 0-19 0,0 0-25 16,0 0-16-16,38 122-10 0,-36-100-10 0,1-1 1 16,0 1-1-16,-1-3 0 0,2 0-4 0,1-1 3 15,1-3-3-15,1-1-4 0,1-4 1 16,0-2-4-16,0-2 3 0,-2-3 1 0,3-2-2 15,-2-1 4-15,-1-1-3 0,2-5-1 0,-1-2 0 16,-3-2-2-16,4-1-1 0,-2 0-4 0,-1-4 2 16,-1 2-5-16,1-1 7 0,-2-1 1 0,3 1 1 15,-3 0 6-15,4 0-5 0,-3 1 1 16,-1 2 3-16,2 1 0 0,-1 2 3 0,0 3 0 16,-1 1 2-16,-1 2-3 0,1 1 0 0,0 1 0 15,-1 0 3-15,-1 0-1 0,2 5 1 0,0 1-2 16,-2 2 4-16,1 3 1 0,-1 0 6 0,-1 2 3 15,1 1-4-15,2 0 4 0,0-1-1 16,0 0 1-16,1 0-1 0,2 1-6 0,2-3 2 16,0-2-2-16,1-2 2 0,1-4 5 0,-1 0 6 15,2-3 4-15,-4 0 2 0,3-1 7 16,-2-5-3-16,0-4-2 0,-1-1-4 0,-1-3-13 16,1-1 1-16,-3-1-7 0,3-1-5 0,-3-2 1 15,1 0-1-15,-2 0-2 0,-2-1 1 0,0 4 1 16,-1-2-4-16,0 1 0 0,0 0-4 15,0 1-12-15,-1-1-2 0,-1 2-12 0,0 2-10 16,-1 1-10-16,1 5-24 0,0 1-37 0,1 5-73 16,-2 1-129-16,2 0-512 0,0 3-764 0</inkml:trace>
  <inkml:trace contextRef="#ctx0" brushRef="#br3" timeOffset="168656.47">5753 10587 2751 0,'0'0'212'0,"0"0"-150"0,0 0-24 0,0 0 1 15,0 0 2-15,0 0-3 0,130-63-4 0,-101 51-6 16,1 2-11-16,0 1-7 0,0-1-5 15,0 2-4-15,-3 1-4 0,0 0-6 0,-3 2-13 16,-1 0-21-16,-4 3-27 0,-3 1-46 0,1 1-125 16,-8 0-626-16,-5 0-703 0</inkml:trace>
  <inkml:trace contextRef="#ctx0" brushRef="#br3" timeOffset="169268.89">5833 10768 2685 0,'0'0'56'15,"0"0"-17"-15,0 0-3 0,0 0 3 16,0 0 6-16,0 0 7 0,0 0-1 0,0 0-9 0,0 0-14 16,19 125-7-16,-19-107-5 0,0-1-4 15,0-1-2-15,0-2-3 0,1-1 1 0,3-4-4 16,1-4 2-16,1 0 3 0,0-4 7 0,1-1 0 15,1-1 0-15,-2-6 1 0,3-3-8 0,-1-3-2 16,0-1-1-16,-2-1-5 0,2-1-2 16,-1 0 0-16,-3-2 1 0,3 3 1 0,-1 0-4 15,0 0 2-15,-1 1 1 0,1 2 1 0,-2 0 0 16,2 3-1-16,-1 0-2 0,0 4-4 0,-1 1 0 16,1 3 2-16,-3 1 3 0,3 0-1 15,-2 4 1-15,-2 2 4 0,4 4-3 0,-1 1 2 16,-2 2 4-16,1 1-3 0,1 1 2 0,-1 0-2 15,1 2 0-15,2-2 5 0,1 0-1 0,0-1 2 16,2-2 3-16,2-1-2 0,0-4 2 16,3 1 10-16,-1-7 14 0,2-1 2 0,-1 0 5 15,0-6 0-15,1-3-11 0,-2-4-3 0,-1 0-5 16,-1-3-3-16,-4 0 2 0,0 0-7 16,-5 1-3-16,-2-1-2 0,0 1 0 0,-6-1-8 15,-1 1-1-15,-2-1-4 0,-3 1-12 0,2 0-6 16,-1-3-10-16,0-2-12 0,3 2-9 0,1-1-14 15,2 1-22-15,1 1-28 0,3 2-64 16,1 2-107-16,0 6-365 0,1 2-931 0</inkml:trace>
  <inkml:trace contextRef="#ctx0" brushRef="#br3" timeOffset="169526.71">6396 10799 2881 0,'0'0'101'16,"0"0"-40"-16,0 0-13 0,0 0 6 0,0 0 4 15,0 0-3-15,0 0-10 0,0 0-10 0,0 0-10 16,0 0-5-16,0 0-2 0,-65 122 2 0,61-105-1 16,0 0 1-16,4 1-1 0,0-4-2 15,8 2-3-15,1-4-2 0,4-1-2 0,5-2-3 16,3-2 0-16,1-3 2 0,3-3-6 0,-1-1 0 15,4 0-9-15,-5 0-10 0,3-3-15 0,-3-1-25 16,-1-1-39-16,-2-1-75 0,-7 3-270 16,-4 1-1219-16</inkml:trace>
  <inkml:trace contextRef="#ctx0" brushRef="#br3" timeOffset="188055.31">10977 10086 803 0,'0'0'397'0,"0"0"-156"0,0 0-52 16,0 0-32-16,0 0-21 0,0 0-14 0,0 0-12 16,0 0-8-16,0 0-9 0,0 0-4 0,0 0-3 15,0 0 1-15,-10-18-5 0,10 18-1 16,-1 0-8-16,1 0-14 0,0 1-9 0,-1 8-4 16,0 2 3-16,-1 6 1 0,-4 6-2 0,3 4-10 15,-3 2-14-15,1 4-12 0,-2 1-6 16,3 0-4-16,-3-3-4 0,0 0 0 0,1-3-5 15,-1-1-8-15,3-2-8 0,-2-5-11 0,2-1-13 16,-2-4-8-16,-2-1-8 0,5-5-14 0,0-3-8 16,-1-4-16-16,4-2-60 0,0 0-164 15,0-5-399-15,4 2-730 0</inkml:trace>
  <inkml:trace contextRef="#ctx0" brushRef="#br3" timeOffset="188244.5">10929 10087 1701 0,'0'0'192'0,"0"0"-21"0,0 0 15 16,0 0-7-16,0 0-19 0,0 0-22 0,0 0-25 15,64 144-27-15,-50-117-22 0,3 1-21 16,-2-2-17-16,3-2-13 0,2-2-6 0,-2 1-5 16,0-3-4-16,-1-2-3 0,0-2-8 0,-5-1-11 15,3-2-11-15,-8-3-18 0,1-1-19 0,-5-1-24 16,0-1-31-16,-3 0-97 0,0-3-432 15,0 0-813-15</inkml:trace>
  <inkml:trace contextRef="#ctx0" brushRef="#br3" timeOffset="188435.2">10778 10386 2349 0,'0'0'213'0,"0"0"-136"0,0 0-16 0,0 0 8 0,0 0 8 15,0 0-1-15,134-5-9 0,-103 0-17 16,2 1-21-16,-1-2-19 0,3-2-14 0,-2 3-9 16,-3-2-11-16,-1 0-12 0,-5-2-12 0,1 3-20 15,-4-1-21-15,-6 0-34 0,2 0-146 0,-7 2-576 16,-6 3-630-16</inkml:trace>
  <inkml:trace contextRef="#ctx0" brushRef="#br3" timeOffset="188635.59">11357 10075 2238 0,'0'0'190'15,"0"0"-60"-15,0 0 3 0,0 0 1 16,0 0-9-16,0 0-17 0,25 138-17 0,-23-107-29 16,3-1-26-16,-2-1-15 0,4-3-11 0,-3 0-6 15,5-3-5-15,-2-2-7 0,-2-2-10 0,4-3-12 16,-2-3-11-16,-4-3-15 0,-1-3-26 0,-1-2-37 15,-1-5-60-15,0 0-142 0,0 0-479 16,0 0-686-16</inkml:trace>
  <inkml:trace contextRef="#ctx0" brushRef="#br3" timeOffset="188814.23">11256 10249 2386 0,'0'0'120'0,"0"0"-41"15,0 0 1-15,0 0-5 0,0 0-17 16,0 0-16-16,0 0-13 0,132 13-13 0,-106-18-13 16,4-1-12-16,0-3-4 0,-1 1-8 0,0-1-13 15,-5-1-17-15,4 0-25 0,-5 1-35 16,-1-2-71-16,-5 5-257 0,-7 1-1000 0</inkml:trace>
  <inkml:trace contextRef="#ctx0" brushRef="#br3" timeOffset="189357.55">11735 10006 1917 0,'0'0'238'15,"0"0"-75"-15,0 0-43 0,0 0-6 0,0 0 2 16,23 129 0-16,-17-107-9 0,-2-3-22 0,3 1-27 16,-1-2-20-16,2-1-18 0,-2-2-14 15,-2-1-1-15,2-2-3 0,-3-1-4 0,-2-1 1 16,-1-4 1-16,0 0 0 0,0-3 2 0,-4-1-2 15,-2-2 5-15,3 0-2 0,-2-3-2 0,2-5-3 16,0-2-1-16,-2-3-2 0,4-2-3 16,-1-4 0-16,0 0-1 0,1-5-2 0,1 0-4 15,0-4-4-15,0 0-5 0,0-2-1 0,3-1 3 16,-1 2 8-16,5 1 4 0,-3 2 5 16,5 3 5-16,0 3 2 0,0 3 2 0,1 3-1 15,0 5 5-15,1 3 1 0,-1 3-3 0,-1 3-1 16,1 1 3-16,-4 5 6 0,1 5 1 0,-1 3 6 15,-2 3-2-15,-2 2-7 0,-1 1 3 0,-1 2-1 16,0 0 0-16,0 1 3 0,0 0-7 0,-1-1-3 16,0 0-4-16,-3-2-4 0,-1-1 1 15,3-3 1-15,-1-2-1 0,-2-3 0 0,3-2 1 16,1-2-3-16,1-2-1 0,0-1 0 16,0-3-4-16,0-1 5 0,2 0-1 0,6 0-2 15,0-1 5-15,3-4-3 0,0-1 0 0,1 0 0 16,4 0 1-16,-1 0 4 0,1 0-2 0,-1 0 5 15,2 3 3-15,1-1-2 0,-4 4 5 0,4 0 5 16,-5 0 1-16,3 3 3 0,-4 3 1 16,-3 2 4-16,-1-1 1 0,-2 4 3 0,-5 0-2 15,0 1 1-15,-1 1-3 0,-4 0-7 0,-7 1-2 16,-4 0-5-16,-2 0-8 0,-5 2-5 0,-3-1-6 16,-4 1-9-16,-1-1-13 0,-2-2-19 15,2 0-36-15,-1 0-68 0,7-5-242 0,8-2-1232 0</inkml:trace>
  <inkml:trace contextRef="#ctx0" brushRef="#br3" timeOffset="190422.2">8651 9201 1000 0,'0'0'403'0,"0"0"-345"15,0 0-13-15,0 0 0 0,0 0 6 0,0 0 8 16,0 0 4-16,122-59 2 0,-95 54-5 15,1-1-9-15,4 0-10 0,1 2-5 0,5-1-7 16,-1 2-7-16,2 0 0 0,2 1-2 0,2 1-4 16,2 1 3-16,-2 0 1 0,5 0-6 15,-2 0-4-15,2 0-1 0,1 0-7 0,2 3 3 16,0 3 0-16,-3 0-3 0,1 2 2 0,-2 1-1 16,2 2 0-16,-2 1 0 0,-1 1 0 0,-2 2-3 15,0 2-1-15,-3 0-1 0,-2 3-2 16,-2 0 4-16,0 1 2 0,-5 4 3 0,0-2 6 15,-2 4 3-15,-1 3 8 0,-1 1 8 0,-6 1 2 16,-1 2-1-16,-1-1-4 0,-1 0-10 0,-3-1-6 16,-1-2-5-16,2-2 0 0,-4-2-3 0,1-3-1 15,2-3 2-15,-4-3 2 0,2-1 3 16,0 0 3-16,-3-2 5 0,0-2 2 0,0-2 0 16,-1 0-1-16,-1-2-1 0,1-1-4 0,-2 0 1 15,-2-1-4-15,2-2-2 0,1 0-3 0,-1 1-3 16,-3 0 0-16,3-2 0 0,1 1-1 15,-1-1-4-15,-2 1 1 0,2-2-10 0,1 2-5 16,-2-1-14-16,-3 2-18 0,0-1-19 0,0 1-21 16,-2 2-32-16,-1-3-123 0,-1 1-369 0,1-3-716 0</inkml:trace>
  <inkml:trace contextRef="#ctx0" brushRef="#br3" timeOffset="190840.77">10609 9669 1614 0,'0'0'129'16,"0"0"-16"-16,0 0 7 0,0 0 25 0,0 0 19 15,0 0 3-15,0 0-31 0,0 0-40 16,0 0-28-16,0 0-18 0,0 0-3 0,0 0-5 16,0 0-4-16,0 0-9 0,0 71-2 0,10-57-9 15,1 1-4-15,0-1-2 0,0 0-3 0,0 1 0 16,4-1 2-16,-3 0 2 0,0-3 3 15,-2 0 2-15,-1 0 3 0,1-3 2 0,-3-2 1 16,-3 0 5-16,-3 0 3 0,0-2 4 0,-1 1 6 16,0-1-1-16,-4 1-3 0,-5 1-8 15,-3 0-11-15,-4 1-9 0,0 0-3 0,-5 1-6 16,-3-1-2-16,1 2 1 0,-5 0-10 0,-1 0-12 16,2 3-19-16,-3-1-45 0,0 2-96 0,9-3-539 15,4-3-925-15</inkml:trace>
  <inkml:trace contextRef="#ctx0" brushRef="#br2" timeOffset="194965.38">12297 10065 1744 0,'0'0'176'0,"0"0"-45"0,0 0-27 0,0 0-11 15,0 0 7-15,0 0-2 0,0 0-6 0,0 0-11 16,0 0-10-16,0 0-4 0,0 0-7 16,0 0-8-16,65-28-11 0,-49 27-13 0,1 0-11 15,0-1-8-15,0 2-6 0,3-1-9 0,-1 0-9 16,0 1-13-16,-4 0-16 0,2 0-22 0,-5 0-26 16,1 0-40-16,-1 0-92 0,-7 0-280 15,0 1-946-15</inkml:trace>
  <inkml:trace contextRef="#ctx0" brushRef="#br2" timeOffset="195185.41">12324 10226 2437 0,'0'0'114'15,"0"0"-62"-15,0 0 5 0,0 0 20 0,0 0 8 16,0 0-1-16,0 0-7 0,0 0-17 0,117 8-13 15,-93-11-13-15,-3 0-9 0,-1-1-7 0,0 0-3 16,-4 1-4-16,2 0-7 0,-7 1-2 0,1 1-7 16,-4 0-5-16,0 1-11 0,-5 0-12 15,4 0-24-15,-4 0-35 0,-1 0-60 0,2 1-201 16,-4-1-1213-16</inkml:trace>
  <inkml:trace contextRef="#ctx0" brushRef="#br2" timeOffset="198097.47">2150 11291 1352 0,'0'0'21'15,"0"0"-67"-15,0 0 23 0,0 0 53 0,0 0 30 16,0 0 3-16,0 0-8 0,0 0 9 16,0 0-3-16,0 0 0 0,0 0-2 0,0 0-14 15,54 110-2-15,-45-100-7 0,1 1 2 0,2-2 3 16,-1 1 1-16,5 0-2 0,0 1-7 0,3 0-9 15,0 1-1-15,2 1 3 0,3 0 1 16,4 0 1-16,1 1-7 0,3 0-9 0,5-2-2 16,3 0-6-16,5-1-3 0,4-4 3 0,4-1-4 15,6-2-5-15,2-4 2 0,1 0-2 16,5-3 3-16,-2-2 2 0,4-2 1 0,0-2 0 16,-2 1-1-16,3 0 1 0,0 0-1 0,2 1 0 15,-1 2-6-15,-1-1 2 0,1 1 1 0,0 2 1 16,1-1 5-16,1 0 3 0,3 0 4 0,0 1-1 15,4-1 0-15,1 1-4 0,0-2-4 0,1 0-2 16,1 3-3-16,-3-3-2 0,1 1 0 16,-1 1-2-16,-4-1 1 0,-1 3 1 0,-1 0 0 15,-2 1 2-15,4 0 2 0,-5-2 1 0,0 2 0 16,0 0-1-16,-2 0 0 0,-2-1-1 0,1-1 0 16,-3 0-1-16,3 0 1 0,-5-2 0 15,-2 1 1-15,-3-2 1 0,-3-1 3 0,-1 1 1 16,-3 0 3-16,-4-1-1 0,-3 1 0 0,-3 0-3 15,-4 1-3-15,-3 0 0 0,-2 1-3 16,-5-1-2-16,-1 2 0 0,-3-2-2 0,-4 2-1 16,0-2-1-16,-4 0-1 0,1 1-1 0,-4-3 1 15,1 0 2-15,-2-1 3 0,2-1 7 0,-5 0 4 16,0-1 3-16,-1-1 4 0,1 2 0 16,-5 1-1-16,-2 1-4 0,-1 1-14 0,0 2-35 15,-3 2-82-15,-2-1-292 0,1 2-943 0</inkml:trace>
  <inkml:trace contextRef="#ctx0" brushRef="#br2" timeOffset="203871.41">13080 9870 0 0,'0'0'231'0,"0"0"22"0,0 0-21 16,0 0-65-16,0 0-17 0,0 0 4 15,0 0-1-15,0 0 9 0,0 0-9 0,0 0 2 16,0 0-6-16,0 0 1 0,-75 5-9 0,73-5-8 15,-2 0-11-15,3 0-16 0,1 0-16 0,0 0-18 16,0 0-16-16,0 0-11 0,7 1-3 0,3-1 0 16,3 0 2-16,7 0-7 0,7 0-5 0,3-3-10 15,5-3-4-15,4-3 1 0,1 0-6 16,2-2-2-16,-1 1 2 0,0-2-2 0,-1 2-3 16,-3-1-3-16,-6 3-3 0,-6 2-2 0,-5 1-3 15,-2 2-7-15,-6 3-12 0,-4 0-23 16,-6 0-35-16,-2 3-47 0,-3 3-117 0,-4-2-647 15,2-1-645-15</inkml:trace>
  <inkml:trace contextRef="#ctx0" brushRef="#br2" timeOffset="204284.38">13133 10021 1678 0,'0'0'228'15,"0"0"-83"-15,0 0-13 0,0 0-10 0,0 0 2 16,0 0-10-16,0 0-23 0,0 0-24 0,0 0-15 16,0 0 0-16,0 0 7 0,0 0 0 15,0 0-7-15,16 41-6 0,-16-25-6 0,1 0-11 16,-1 1-2-16,0-2-7 0,0 1-7 0,0-2-3 16,0-2-5-16,0 0 0 0,1-5-2 0,-1 0-1 15,2-2-1-15,-2-1-1 0,2-3-3 16,-2-1 3-16,0 0 5 0,1 0-5 0,-1-3-6 15,0-2-12-15,0-1-13 0,0-1-16 0,0 0-16 16,0-1-18-16,0 1-37 0,0-1-77 0,-1 1-189 16,-1 1-534-16,2 2-399 0</inkml:trace>
  <inkml:trace contextRef="#ctx0" brushRef="#br2" timeOffset="205074.31">12947 9403 1840 0,'0'0'201'0,"0"0"-42"0,0 0-39 0,0 0-21 15,0 0-18-15,0 0-12 0,0 0-2 0,0 0-3 16,0 0-1-16,0 0-2 0,0 0-6 15,0 0-6-15,0 0-7 0,0 0-8 0,50 95-10 16,-46-76-6-16,2-3-6 0,-1-1-5 0,0-2 2 16,-1-2-2-16,1-1 0 0,-2-3-2 15,3-2 4-15,-3-3 4 0,3-2 4 0,-2 0 7 16,0-1-2-16,2-6-1 0,1-1-6 0,0-1-7 16,1-2-2-16,1 0-4 0,0-1-1 0,-1 3 2 15,-3-1-1-15,3 2 0 0,-2-1-4 0,-1 4 4 16,3-1-2-16,-5 2-1 0,3 1 0 0,-3 1-2 15,2 0 1-15,-2 2-1 0,-1 0 2 0,4 0 1 16,-3 0-5-16,0 3 4 0,3 2 1 16,-3 1 0-16,3-1 1 0,-3 2 0 0,4 0 4 15,-3 1-1-15,2 0-2 0,-2-2 4 0,2 0-6 16,-1-2 6-16,4 1 2 0,-1-1 2 16,-2-1 5-16,1-2 3 0,3-1 5 0,-3 0 7 15,1-1-1-15,-3-5-1 0,4-1-3 0,-2-2-4 16,-2-1-5-16,1-2-4 0,-3 0-3 15,2-1-1-15,-2-2-3 0,-3 3 2 0,0-3-3 16,0 2-2-16,-7 0-6 0,2 0-6 0,-2 2-5 16,-1 0-12-16,-2 2-11 0,4 0-17 0,-1 1-21 15,0 1-26-15,4 0-40 0,-1 1-93 16,0 3-302-16,3 0-1021 0</inkml:trace>
  <inkml:trace contextRef="#ctx0" brushRef="#br2" timeOffset="206224.64">13171 10096 1080 0,'0'0'750'0,"0"0"-561"16,0 0-6-16,0 0-5 0,0 0-7 0,0 0-4 16,0 0-17-16,0 0-29 0,0 0-28 0,0 0-36 15,0 0-18-15,0 0-5 0,0 0-1 0,0 0 5 16,10 0-3-16,-12 25-9 0,-1 3-11 0,-2-1-5 16,1 1-4-16,-2-1-2 0,2-1 1 0,-2-2-2 15,2 0 0-15,-3-3-1 0,0 0-4 16,-5-5 4-16,2 1-2 0,-2-3 1 0,2-3 0 15,-2-2 0-15,-1-3 0 0,1-1-3 0,2-4 0 16,0-1-1-16,2 0-2 0,0-5-2 0,-1-2-6 16,1-3-2-16,3-1-2 0,-1-2 4 15,1-1 4-15,0 1-1 0,2-4 0 0,1 0-5 16,0-2-4-16,2-1 0 0,0-2-1 0,0 1 5 16,0 1 10-16,3 1 3 0,-1 3 3 15,0 3 5-15,3 2-2 0,-1 6 0 0,0 2 1 16,1 2 1-16,2 1-2 0,-1 0 3 0,3 4 0 15,0 4 3-15,1 3 5 0,2 1-4 0,-1 3 0 16,5 0-1-16,-3 0-6 0,1 2 2 16,1-5-3-16,0 3-4 0,0-1-3 0,-3-2-7 15,4-1-2-15,-3-1-6 0,0-2-4 0,2-3-5 16,-1-3-11-16,-3-1-18 0,3-1-37 0,-2-1-60 16,-1-4-119-16,-1 1-341 0,-6 1-903 0</inkml:trace>
  <inkml:trace contextRef="#ctx0" brushRef="#br2" timeOffset="206690.59">13323 10032 1706 0,'0'0'223'0,"0"0"-92"16,0 0-47-16,0 0 2 0,0 0 26 0,0 0 22 16,0 0 6-16,0 0-23 0,0 0-25 0,0 0-13 15,0 0-9-15,0 0-8 0,0 0-8 16,10 120-10-16,-4-105-8 0,-2-1-11 0,2-1-6 15,-1 0-3-15,3-1-3 0,-1-2-2 0,0 0-3 16,1-3-2-16,-1-1-1 0,-1-2 0 16,1-2 7-16,1-2 1 0,-2-1 0 0,1-5 0 15,0-3-4-15,-1 0-2 0,1-3-2 0,-1-1-1 16,-2 1-2-16,3-2-1 0,-2 0-1 0,3 1 2 16,-2-2-1-16,-1 1-1 0,1 1-1 0,-2 1-1 15,3 1 0-15,-4 2-2 0,1 1 4 0,-1 2 2 16,-1 2-3-16,-1 1 0 0,-1 1-3 15,0 2 0-15,3 0-2 0,-1 3 3 0,0 3 1 16,-1 3 3-16,1 1 2 0,-2 3-1 0,2 2 4 16,2 0-3-16,-2 2 1 0,0-3 0 0,1 1 2 15,3-1-2-15,1 0 1 0,0-4-2 16,2 0-3-16,2-4 8 0,0-1 1 0,2-4 11 16,-2-1 3-16,2 0-1 0,-3-6 0 0,0-2-1 15,0-2-3-15,-2-3-6 0,-2 0 0 0,0-1-4 16,-4-2-2-16,1 0-1 0,-3 1-1 15,0-1-3-15,-3 2-6 0,1-1-1 0,-4 1-7 16,1-2-2-16,0-1-9 0,0 1-4 0,-1-1-7 16,3 2-10-16,1 0-10 0,1 1-17 15,1 4-21-15,0 2-34 0,0 2-71 0,2 3-129 16,0 0-400-16,1 3-790 0</inkml:trace>
  <inkml:trace contextRef="#ctx0" brushRef="#br2" timeOffset="206957.39">13926 10058 2177 0,'0'0'154'0,"0"0"-20"16,0 0 2-16,0 0-14 0,0 0-15 0,0 0-19 15,0 0-23-15,0 0-15 0,0 0-8 16,0 0-4-16,-84 124-1 0,73-106 1 0,3 1-5 15,2-1-7-15,0 0-7 0,5-2-3 0,1 0-2 16,0-3-2-16,7 0-2 0,2-2-3 0,3-4-1 16,4 1-3-16,2-5-1 0,2-2-4 0,4-1-9 15,0 0-14-15,-2-1-21 0,3-5-47 16,-1-1-74-16,-7 2-361 0,-7 0-1077 0</inkml:trace>
  <inkml:trace contextRef="#ctx0" brushRef="#br2" timeOffset="209483.83">5365 10400 1496 0,'0'0'165'0,"0"0"-89"0,0 0-49 0,0 0-20 16,0 0 1-16,0 0 12 0,0 0 10 0,0 0 3 15,0 0-8-15,0 0-2 0,0 0-5 16,0 0 5-16,21 12 8 0,-18-12 3 0,1 0 3 15,-1 0-3-15,-2 0-7 0,4 0-5 0,-3 0-7 16,-2 0 1-16,1-1 2 0,-1 0 4 16,0 1 6-16,0-2-3 0,0 2-4 0,0 0-8 15,-1 0-9-15,-1-1-5 0,-1 1-3 0,0 0-2 16,1-2 1-16,0 2 0 0,-3 0-3 0,4 0-4 16,-2 0-14-16,0 0-14 0,-1 0-16 15,2 0-24-15,0 0-39 0,-3 0-59 0,3 0-131 16,2 0-356-16,-1 0-119 0</inkml:trace>
  <inkml:trace contextRef="#ctx0" brushRef="#br2" timeOffset="209689.85">5365 10400 1216 0</inkml:trace>
  <inkml:trace contextRef="#ctx0" brushRef="#br2" timeOffset="209909.17">5365 10400 1216 0,'-10'11'205'0,"9"-10"-56"0,0-1-46 0,1 0-15 0,0 0-23 0,0 0-11 0,2 0 0 0,5 0 5 0,-2 0 5 0,4 0-5 16,2 0-6-16,1 0-4 0,3-2-2 15,-3 0 1-15,5-2-1 0,-3 2-3 0,2-1-3 16,-2 0-2-16,1 0-1 0,0-1-4 0,-3 3 1 16,-3-1-7-16,-1 2-7 0,-3 0-6 0,0 0-10 15,-3 0-3-15,-2 0-1 0,0 0 7 16,0 3 7-16,-4 1 4 0,-2 0-3 0,-3 1-8 16,0 0-4-16,-3-1-2 0,2 0-3 0,-1 0 1 15,0-2 0-15,1 2-5 0,1-3 6 0,-1 1 0 16,3-1-1-16,1-1 4 0,-1 1-2 15,4-1 2-15,-4 0-2 0,6 0-5 0,0 0-4 16,1 0-19-16,0 0-22 0,0 0-23 0,1 0-42 16,3 0-150-16,0 0-1182 0</inkml:trace>
  <inkml:trace contextRef="#ctx0" brushRef="#br2" timeOffset="211680.36">14041 9575 0 0,'0'0'36'0,"0"0"150"0,0 0 76 0,0 0-47 0,0 0-16 15,0 0-15-15,0 0-53 0,0 0-2 0,0 0-14 16,0 0-17-16,0 0-3 0,0 0 1 16,-7-3 1-16,7 2-4 0,-1 1-2 0,-1-2-6 15,-1 1-7-15,1 1-3 0,-1 0-5 0,1 0-5 16,0-1 1-16,-1 1-2 0,1 0 2 16,2-1-2-16,0 1-5 0,0 0-6 0,0-1-12 15,0 1-12-15,5-2-4 0,4 1-2 0,3 0-1 16,2 0-1-16,4-1 1 0,4 0 0 0,-1-1-3 15,6 0 5-15,-1 0 1 0,1 0-2 16,1-1 0-16,-2 1-3 0,1 0 3 0,-3 0 2 16,0 0-2-16,-2 1 0 0,-3 0-1 0,-3-1-2 15,-5 1-2-15,0 0 1 0,-4 0-2 16,-4 1-3-16,0 1 3 0,-2 0-1 0,-1 0-1 16,0 0 3-16,0 0-3 0,0 0 6 0,-1 0-7 15,-3 0-3-15,1 0-4 0,0 0-3 0,-1 0-2 16,2 0 0-16,0 0 2 0,0 0-1 15,-2 0-3-15,3 0-4 0,1 0-2 0,0 0-2 16,0 0-2-16,0 0 1 0,0 0-5 0,0 0-5 0,0-1-9 16,0 1-15-16,0 0-19 0,0-1-34 15,2 0-41-15,2 0-96 0,-2-1-336 0,-1 2-989 16</inkml:trace>
  <inkml:trace contextRef="#ctx0" brushRef="#br2" timeOffset="212761.41">14787 9230 12 0,'0'0'290'0,"0"0"-68"0,0 0-22 0,0 0-1 16,0 0-11-16,0 0-18 0,0 0-40 15,0 0-10-15,0 0-25 0,0 0-12 0,0 0-1 16,0 0-6-16,0 0-2 0,0 0 6 0,12-27-1 15,-9 27-3-15,0 0 0 0,0 0-4 0,-1 5 7 16,3 4 7-16,0 4-2 0,1 2-6 16,-2 4-15-16,1 1-20 0,-2 2-9 0,2 0-7 15,-2-3-6-15,1 1-2 0,0-2-2 0,1-2-3 16,-3 0-1-16,2-4-1 0,0-1-1 0,-2-1-3 16,2-2 3-16,-1-3 0 0,-1-1-1 0,2-2 6 15,-2 0 1-15,2-2 3 0,1-2 1 0,0-4-4 16,1-4-8-16,1-1-5 0,0-2-6 15,0-1-1-15,0 0-3 0,-1 0-2 0,0-1 1 16,0 0 1-16,-1 1-1 0,-1-1 1 0,1 1-1 16,-1 0-3-16,1-1 6 0,1 4 1 15,-2 1 3-15,1 2 2 0,-3 1-2 0,2 2 0 16,-2 3-1-16,1 2-2 0,-1 0-2 0,1 0 2 16,-1 5 2-16,2 4 1 0,-2 2 7 0,1 3 1 15,1 3 1-15,-3 0-1 0,3 1-2 16,-1 1-2-16,1-2-2 0,3 2 2 0,0-3-4 15,-1-1 4-15,3-1-1 0,2-4 3 0,-1-1 7 16,1-1 4-16,3-5 5 0,0-3 6 16,-2 0 2-16,1-3-1 0,-1-6-1 0,0-2-5 15,0-1-5-15,-2-2-3 0,0-1-4 0,-3-1 0 16,-2 0 0-16,-1-2-5 0,-2 0 0 0,-2 0-2 16,0-1-5-16,-1 0-2 0,-4 0-6 0,0 0-5 15,-1-2-10-15,1 2-7 0,-1-2-15 16,1 1-13-16,1 1-18 0,1 1-14 0,0 5-24 15,0 3-44-15,2 7-143 0,0 2-350 0,-1 1-824 0</inkml:trace>
  <inkml:trace contextRef="#ctx0" brushRef="#br2" timeOffset="213045.13">14635 9675 2559 0,'0'0'138'0,"0"0"-60"16,0 0-33-16,0 0-1 0,0 0-2 0,138-38-4 15,-102 29-7-15,3-1-11 0,2 2-8 16,-3-1-10-16,0 0-4 0,-2 0 1 0,0 0-1 15,-1 1 2-15,-4 2-4 0,-2-1-5 0,-3 1-12 16,-1 2-21-16,-4 3-34 0,-2 1-44 0,-3 0-102 16,-5 0-586-16,-4 1-683 0</inkml:trace>
  <inkml:trace contextRef="#ctx0" brushRef="#br2" timeOffset="213612.63">14915 9794 1860 0,'0'0'572'0,"0"0"-499"0,0 0-36 0,0 0-13 15,0 0 16-15,0 0 9 0,0 0 6 0,0 0-6 16,0 0-10-16,0 0-7 0,0 0-7 0,0 0-4 16,0 0 2-16,50 127-2 0,-48-113-2 0,1 0-2 15,-3-3-6-15,1 0-3 0,2 0 0 16,-1-4-3-16,2-2 0 0,-3-1 4 0,1-3-1 16,1-1 10-16,1 0 2 0,-2-5 0 0,4-2-3 15,-1-4-11-15,3-2-6 0,0 0-2 16,0-2-3-16,0 1 1 0,0-1 1 0,1 2 3 15,0-1-3-15,-3 2 1 0,2 0 3 0,0 1-3 16,0 3 2-16,-2 1-1 0,0 2-2 0,-1 3-3 16,0 1-1-16,-1 1 1 0,1 0 0 0,-3 3 1 15,2 3 1-15,0 3 2 0,-2 1-1 16,0 2 2-16,1 1 0 0,-2 0-1 0,2 1 2 16,-2 0-2-16,2 0 5 0,2 0 2 0,-2-1-4 15,2 0 2-15,3-1 0 0,-1-3 1 16,2-1 5-16,0-2 3 0,2-4 9 0,0-1 4 15,0-1 6-15,0-1 5 0,-1-5-1 0,3-4 0 16,-3 1-4-16,1-5-2 0,-1 0-3 0,-3-2 0 16,0-2-4-16,-5 2 1 0,-2-1-5 0,0 0-7 15,-1-1-2-15,-5 2-5 0,1-3-5 16,-4-1-6-16,4 2-2 0,0-4-6 0,3 3-7 16,-2 3-9-16,4 0-13 0,0 1-18 0,0 6-33 15,4 3-53-15,1 3-143 0,0 3-547 0,-3 0-721 16</inkml:trace>
  <inkml:trace contextRef="#ctx0" brushRef="#br2" timeOffset="213879.33">15478 9932 2381 0,'0'0'153'0,"0"0"-37"16,0 0-19-16,0 0-16 0,0 0-9 0,0 0-11 16,0 0-13-16,0 0-10 0,0 0-9 0,0 0-2 15,0 0 2-15,0 0 1 0,0 0-1 16,-97 130-1-16,97-111-2 0,0-1-9 0,7-2-4 16,6-1-3-16,3-2-3 0,5-3-4 0,5-2 0 15,4-3-1-15,4-3-6 0,-1-2 0 0,5 0-13 16,-4-1-10-16,3-4-19 0,-6-1-41 0,-1 0-61 15,-9 0-252-15,-9 2-1197 0</inkml:trace>
  <inkml:trace contextRef="#ctx0" brushRef="#br2" timeOffset="214288.34">15571 9401 2656 0,'0'0'163'0,"0"0"-73"15,0 0-42-15,0 0-27 0,0 0-12 0,0 0-4 16,0 0-3-16,0 0-1 0,0 0-7 0,121-34-9 15,-101 33-11-15,-3 1-10 0,-2 0-12 16,0 0-10-16,-2 0-15 0,-2 0-13 0,-4 1-11 16,-1 1-22-16,-2 3-57 0,-1-3-229 0,-3 1-999 0</inkml:trace>
  <inkml:trace contextRef="#ctx0" brushRef="#br2" timeOffset="214436.38">15520 9563 2266 0,'0'0'176'0,"0"0"-61"0,0 0-23 16,0 0-7-16,0 0-4 0,0 0-25 0,0 0-25 16,0 0-17-16,0 0-21 0,131 12-15 0,-99-19-17 15,4-1-22-15,0 1-34 0,2-4-92 0,-9 4-481 16,-11 3-822-16</inkml:trace>
  <inkml:trace contextRef="#ctx0" brushRef="#br2" timeOffset="-213778.55">16095 8895 1867 0,'0'0'237'16,"0"0"-80"-16,0 0-36 0,0 0-17 0,0 0-19 15,0 0-5-15,0 0 4 0,0 0 6 16,0 0-2-16,0 0-12 0,0 0-17 0,0 0-18 15,0 0-10-15,0 0-5 0,32 140-7 0,-32-114-7 16,0 0-2-16,0-3-4 0,0 0-2 16,1-2 0-16,0-4-4 0,1 0 1 0,2-5-1 15,0-2-1-15,2-2 4 0,0-4-3 0,1-1 2 16,-2-2 2-16,1-1 1 0,0-1 3 0,1-6-3 16,1-1 2-16,1-3-2 0,-2 0-2 15,2-3 0-15,-3 0 0 0,3-2-1 0,-3-1-4 0,-1 1 1 16,3 0-2-16,-5 3 1 0,1 0 0 15,0 2 1-15,-4 3 2 0,2 3-1 0,-1 3 0 16,1 1-1-16,-1 1 0 0,2 0-4 0,-1 0 2 16,3 6 2-16,0 2-4 0,-3 1 5 0,4 4 0 15,-4 1 0-15,2 1 5 0,0 0-5 16,-1 2 3-16,3-2 1 0,-1 0-2 0,3-2 1 16,0 0 2-16,1-1-3 0,0-3 2 0,0-3 5 15,2-2 4-15,0-3 7 0,-1-1 5 0,1-1 0 16,-1-6-1-16,-1-2-9 0,1-2-5 15,-3-3-2-15,0-1 0 0,-4 0 0 0,1-2-3 16,-2 1 0-16,-2-3-2 0,0 1 2 0,-2 1-3 16,-3-2-2-16,2 2-2 0,-3-1-7 15,4-2-1-15,-2 1-5 0,3-2-5 0,-2 2-5 16,3 2-3-16,0 3-8 0,0 4-14 0,4 4-30 16,-1 5-40-16,-2 1-42 0,0 5-122 0,0 2-431 15,-1-3-801-15</inkml:trace>
  <inkml:trace contextRef="#ctx0" brushRef="#br2" timeOffset="-213496.62">16037 9483 2273 0,'0'0'243'16,"0"0"-121"-16,0 0-33 0,0 0-6 0,0 0 4 16,0 0-1-16,151-25-11 0,-110 17-10 0,3 0-17 15,4-2-9-15,3-1-13 0,0 1-6 16,2-3 2-16,2 2-4 0,-2-1-2 0,-3 1-2 16,-1-1-3-16,-4 3-6 0,-2-1-3 0,-5 3-8 15,-6 2-8-15,-5 2-7 0,-10 2-13 16,-3-1-17-16,-7 2-30 0,-3 0-58 0,-4 0-75 15,0 0-372-15,0 3-978 0</inkml:trace>
  <inkml:trace contextRef="#ctx0" brushRef="#br2" timeOffset="-212892">16295 9782 1910 0,'0'0'505'0,"0"0"-403"0,0 0-48 16,0 0-22-16,0 0 12 0,0 0 22 0,0 0 17 16,0 0-5-16,0 0-15 0,0 0-17 0,0 0-10 15,0 0-9-15,-67 130-1 0,49-111-2 0,2 1-1 16,-3-1-6-16,3 0-6 0,-3-2-4 0,3-1 0 15,1-2-4-15,3-3-1 0,1 0-1 16,2-4-5-16,1-3-1 0,5-2 0 0,-3-2 1 16,4 0 3-16,0 0-2 0,1-4-4 0,-1-5-1 15,2 1-1-15,0-4-2 0,2-2 5 0,2 1 3 16,1-1 0-16,0-1 0 0,2 0 2 16,-3 0-1-16,3 1 1 0,0 1 3 0,-1 3 3 15,2 1 1-15,-2 3-1 0,1 1 2 0,1 3 1 16,0 1 0-16,0 1 0 0,1 0 2 15,1 2-1-15,0 3-1 0,1 1 7 0,2 0 0 16,-2 2 3-16,5 2-1 0,-1-1-3 0,0 2 5 16,0-2-5-16,1 3 1 0,-1 0-3 0,1-1-6 15,-2 1-2-15,2-1-6 0,-2 1-6 16,-1-1-6-16,1-1-9 0,0-3-12 0,-3-3-13 16,-1-1-26-16,0-1-38 0,-4-2-102 0,-2 0-442 15,-1 0-907-15</inkml:trace>
  <inkml:trace contextRef="#ctx0" brushRef="#br2" timeOffset="-212491.31">16527 9707 2235 0,'0'0'161'0,"0"0"-63"15,0 0-29-15,0 0 14 0,0 0 26 0,0 0 10 16,0 0-9-16,0 0-16 0,0 0-25 0,0 0-21 15,0 0-13-15,0 0-6 0,0 0-1 16,0 0-3-16,20 117-6 0,-16-101-5 0,-1-2-2 16,-1-3-6-16,-1 0 0 0,2-4-2 0,0-1-2 15,-1-3-2-15,-1-1 0 0,0-2-1 16,2 0 1-16,0 0 1 0,-1 0 1 0,0 0 0 16,3-4-2-16,-1 0 4 0,-3 1-6 0,2-2 2 15,-1 2 0-15,-2-1-1 0,0 1 1 0,0-1-1 16,0 1-1-16,0-1-1 0,-1 1 3 15,0-1-5-15,-2 1 1 0,2 0 1 0,-1 1-1 0,-1 0 0 16,-2 0 1-16,3 0 1 0,-1 1 2 0,0-1 6 16,1 1-4-16,1 1-1 0,1 0 0 15,0 0-9-15,0 0 6 0,0 0-2 0,0 0-2 16,0 0 1-16,0 0-3 0,0 0-3 0,0 0-2 16,0 0 3-16,0 0-4 0,0 0-2 15,0 0 1-15,0 0-4 0,0 0 1 0,0 0-5 16,0 0-12-16,0 0-11 0,0 0-28 0,0 3-41 15,-1-1-86-15,0-1-289 0,-1 0-1048 0</inkml:trace>
  <inkml:trace contextRef="#ctx0" brushRef="#br2" timeOffset="-211527.17">16279 8880 942 0,'0'0'123'0,"0"0"-75"15,0 0-14-15,0 0 21 0,0 0 3 0,0 0-3 16,0 0-5-16,0 0-25 0,0 0-4 0,0 0 4 16,0 0 11-16,0 0 12 0,0 0 15 15,0 0 4-15,3-76 13 0,4 62-2 0,-3 1-2 16,3 3 6-16,-3 3-3 0,2 0 0 0,-4 7-15 15,0 0 1-15,1 7 4 0,0 9 22 0,-3 12 43 16,0 12 16-16,-4 13-1 0,-6 12-28 0,-6 10-41 16,-4 6-35-16,-1 4-22 0,-3-3-10 15,0 1-4-15,2-6-3 0,2-3 1 0,0-3-3 16,2-4 1-16,4-2 1 0,2-5-2 0,4-3-3 16,3-7-1-16,2-7-8 0,3-8 0 15,3-9-1-15,4-8 3 0,3-10 8 0,1-8 6 16,3-1 3-16,0-11 0 0,-1-7-3 0,3-5-7 15,-2-6-3-15,1-6-3 0,-1-4-3 0,0-6-3 16,-2-4-2-16,-1-3-5 0,-2-2-5 16,-2-5 1-16,0-2 0 0,2-4-4 0,-3-4-8 15,0 0-8-15,3-2-5 0,1 2 0 0,-2 4 14 16,0 10 22-16,-3 12 15 0,1 15 15 0,-5 15 0 16,-1 9-3-16,0 6-5 0,0 14-4 15,0 10 21-15,-1 9 19 0,-4 14 10 0,0 6-1 0,-1 8-14 16,-3 6-18-16,1 3-12 0,1 0-6 15,1-1-1-15,2-2-2 0,0-3 1 0,2-3 4 16,2-2-3-16,0-3 3 0,0-6-4 0,0-5-1 16,0-10 0-16,4-7-2 0,2-9-3 15,2-9 6-15,0-6 9 0,1-5 6 0,1-6 5 16,2-8 0-16,1-7-10 0,-1-6-7 0,3-6-5 16,-1-9 1-16,-2-3-3 0,-1-9-4 0,3-2 0 15,-2-7-2-15,0-2-1 0,0-4-5 16,2-3 0-16,2-2 0 0,3 0 0 0,2 5 5 15,2 9 7-15,0 13 5 0,-7 17 2 0,-5 16-1 16,-3 14 1-16,-7 14-6 0,-1 17 8 16,-5 14 9-16,-5 12 0 0,-4 8-2 0,-3 9-9 15,0 2-2-15,-3 0-6 0,0 1-11 0,0-1-10 16,-1-2-18-16,0 0-30 0,1-3-61 0,-4-4-118 16,7-17-556-16,4-16-779 0</inkml:trace>
  <inkml:trace contextRef="#ctx0" brushRef="#br2" timeOffset="-210465.78">12266 11403 2422 0,'0'0'92'0,"0"0"-28"0,0 0-6 16,0 0 2-16,0 0 8 0,0 0 6 0,0 0 2 15,142-43-14-15,-116 33-18 0,-1 1-16 0,-1 1-18 16,1 1-9-16,-3 3-6 0,-1 1-12 15,-5 3-16-15,-3 0-16 0,-4 3-18 0,-5 1-17 16,-2 5-12-16,-2 0-22 0,-3 3-62 0,-2 0-200 16,-2-4-401-16,1 0-468 0</inkml:trace>
  <inkml:trace contextRef="#ctx0" brushRef="#br2" timeOffset="-210339.79">12395 11521 789 0,'0'0'681'0,"0"0"-308"0,0 0-68 15,0 0-72-15,0 0-56 0,0 0-47 0,0 0-21 16,0 0-19-16,0 0-17 0,0 0-19 0,0 0-26 15,0 0-16-15,0 0-11 0,0 0-12 16,104 20-15-16,-72-32-15 0,5 0-45 0,-2-2-67 16,-6 5-268-16,-9 2-1123 0</inkml:trace>
  <inkml:trace contextRef="#ctx0" brushRef="#br2" timeOffset="-209643.98">13378 11065 1681 0,'0'0'382'15,"0"0"-145"-15,0 0-41 0,0 0-50 0,0 0-39 16,0 0-18-16,0 0-1 0,0 0 4 0,0 0-2 15,0 0-21-15,0 0-24 0,0 0-15 16,39 138-7-16,-34-108-6 0,-2-2-1 0,2-2-3 16,-2-2-2-16,-1-1-1 0,5-3-3 0,-4-5-1 15,3-3 0-15,-2-4 1 0,3-3-4 0,-2-3 3 16,2-2 0-16,0 0 0 0,0-8 0 16,0-2-2-16,4-4-2 0,-1-2-3 0,-1-2-1 15,1-1-2-15,-1 0 1 0,0-4 1 0,-2 3-1 16,3 0 4-16,-1-1-2 0,-1 2-1 0,3 1 2 15,-2 2-2-15,0 3 3 0,-2 2-1 16,0 5 1-16,-2 1-2 0,-2 4 0 0,3 1 0 16,-3 0 1-16,0 6 0 0,0 3 0 0,0 4 0 15,-1 2 2-15,-2 4 2 0,1 2-2 0,-1-1-1 16,0 1 3-16,2 1-3 0,2-1 1 0,-1 0-1 16,3-2 0-16,-1 1-3 0,5-4 2 15,0-3 1-15,3-3-2 0,4-4 9 0,-1-3-1 16,4-3 5-16,-1 0 7 0,1-8 2 0,3-3 0 15,-2-4-3-15,-1-3-1 0,0-2-6 0,0-3 3 16,-4 0 1-16,0 1-3 0,-4-2 3 16,-3 2-7-16,-1 0-5 0,-4 0-1 0,-2-1-8 15,-2 0 3-15,-2-1-4 0,-4-2-5 0,-2 1-3 16,0 1-9-16,-1 1 1 0,-2 3-12 16,2 4-7-16,-1 3-23 0,1 4-51 0,1 4-97 15,3 3-350-15,2 1-1058 0</inkml:trace>
  <inkml:trace contextRef="#ctx0" brushRef="#br2" timeOffset="-208492.04">13308 11526 1879 0,'0'0'231'0,"0"0"-58"0,0 0-29 0,0 0-17 16,0 0-13-16,0 0-10 0,0 0-20 15,0 0-11-15,0 0-7 0,0 0-1 0,0 0-4 16,0 0-13-16,135-22-6 0,-92 14-10 0,7-3-6 16,1-2-5-16,6-2-1 0,1 0-3 15,0-2-4-15,2 1 0 0,-3 0-1 0,-4 1-6 16,-3 1-1-16,-7 1-4 0,-3 4-7 0,-8 3-5 16,-5 3-9-16,-8 1-14 0,-5 2-19 0,-6 0-33 15,-6 8-42-15,-2-1-63 0,-2 0-326 16,-3-3-1050-16</inkml:trace>
  <inkml:trace contextRef="#ctx0" brushRef="#br2" timeOffset="-207909.46">13415 11825 2665 0,'0'0'55'0,"0"0"-28"0,0 0-14 16,0 0 15-16,0 0 15 0,0 0 12 0,0 0 6 15,0 0-7-15,0 0-10 0,17 123-9 0,-17-105-5 16,1 1-4-16,-1-1 0 0,1-2-1 0,0 0-2 16,2-1-5-16,1 0-1 0,-1-2-3 0,1-2-3 15,1-3-1-15,1-1-3 0,-1-3 1 16,2-2-4-16,-3-1 3 0,4-1 3 0,0-3-2 16,-1-6 2-16,1-1-3 0,1-2-2 0,0-3-1 15,-1-1-1-15,-2-1-4 0,-1 2 0 0,0-1-2 16,-1 1-3-16,-1 1 4 0,4 2-1 15,-3 1 0-15,0 2 2 0,1 4-1 0,-1-1 1 16,1 5-1-16,0-1 3 0,2 2-1 0,-1 0-2 16,-1 0 2-16,3 2-2 0,-1 1 2 0,0 3 2 15,1 2 1-15,0 1 3 0,-1 1-4 0,-1 3 2 16,3 0-1-16,-1-1-1 0,2 3 2 16,0-3 0-16,2-1 1 0,0 0-1 0,3-3 0 15,0 0 3-15,1-3 2 0,-1-4 4 0,3-1 1 16,-3-1 6-16,0-7 3 0,-3-2 2 15,-2-2 2-15,-1-2-5 0,-2-1-1 0,-2-1-7 16,1 0-3-16,-3-2-3 0,-2 2-3 0,-1-2-3 16,0 2-2-16,0-1-1 0,0-1-7 0,-3 1-2 15,-1-1-8-15,1-2-9 0,0 1-8 16,2 1-9-16,-2 2-12 0,3 3-20 0,0 3-45 16,0 4-87-16,2 3-217 0,0 0-1195 0</inkml:trace>
  <inkml:trace contextRef="#ctx0" brushRef="#br2" timeOffset="-207606.83">14220 11939 2673 0,'0'0'63'0,"0"0"-20"0,0 0-10 16,0 0 9-16,0 0 20 0,0 0 15 0,0 0-1 16,0 0-11-16,0 0-12 0,0 0-8 0,0 0-6 15,0 0 0-15,-115 128-4 0,108-108-10 16,4 0-6-16,2-3-7 0,1-2-8 0,1 1-1 16,7-2-2-16,2-1-2 0,5-5-2 0,2 0 0 15,4-4-2-15,5-3 0 0,-1-1-2 0,7-2-7 16,-3-5-6-16,3-2-20 0,-1-3-18 0,-1 0-37 15,-2-3-69-15,-9 3-271 0,-5 6-1170 0</inkml:trace>
  <inkml:trace contextRef="#ctx0" brushRef="#br2" timeOffset="-207240.38">14787 10573 2522 0,'0'0'131'0,"0"0"-50"0,0 0-14 0,0 0-19 16,0 0-14-16,0 0 3 0,0 0 10 0,0 0 14 16,0 0 8-16,-78 138-7 0,69-79-6 0,0 8-9 15,0 7-5-15,3 7-2 0,0 6-5 0,3 3-2 16,3 5-8-16,0 0-4 0,6-3-4 0,2-2-7 16,4-5-5-16,4-4-3 0,5-6-7 15,3-10-3-15,3-5-7 0,2-9-12 0,5-6-9 16,0-8-20-16,2-7-27 0,1-7-55 0,0-8-123 15,-9-6-487-15,-11-5-852 0</inkml:trace>
  <inkml:trace contextRef="#ctx0" brushRef="#br2" timeOffset="-206945.25">15281 10656 2708 0,'0'0'143'0,"0"0"-40"15,0 0-27-15,0 0-9 0,0 0-10 16,-54 135-11-16,54-103-13 0,2-1-11 0,4 1-10 15,1-1-8-15,2-2-2 0,4-3-2 0,-2-1-5 16,2-2-1-16,2-1-11 0,-2-3-6 16,3 0-13-16,-3-2-18 0,-1 0-30 0,-1-5-42 15,-1 2-60-15,-1-5-196 0,-7-3-915 0</inkml:trace>
  <inkml:trace contextRef="#ctx0" brushRef="#br2" timeOffset="-206725.49">15032 11289 2552 0,'0'0'218'15,"0"0"-173"-15,0 0-14 0,0 0 10 0,0 0 8 16,0 0 4-16,126-15-1 0,-90 6-9 0,5-1-13 16,3-2-8-16,3-1-7 0,-1 0 2 0,1-2-3 15,1-1 0-15,-2 2-5 0,-3 2-6 16,-3 2-12-16,-5 3-14 0,-6 3-23 0,-7 1-36 15,-3 2-47-15,-7 1-110 0,-3 0-642 0,-4 0-663 16</inkml:trace>
  <inkml:trace contextRef="#ctx0" brushRef="#br2" timeOffset="-206223.38">15489 11481 2272 0,'0'0'873'0,"0"0"-856"0,0 0-8 15,0 0-9-15,0 0 0 0,0 0 9 16,0 0 6-16,0 0 7 0,0 0 2 0,0 0 1 15,0 0-7-15,0 0-1 0,0 0 0 0,-72 80-4 16,56-56 5-16,2 1-4 0,-4 0 2 0,5-1 0 16,-6 1-6-16,4-3 1 0,-2 0-6 0,-2-3-3 15,3 0 2-15,-2-3-4 0,2-2 1 16,1-4-4-16,0-1 4 0,2-4 0 16,1-3 1-16,1-2 0 0,3 0-4 0,0-5 1 0,4-5-4 15,1-3 1-15,1-1 0 0,2-2-1 16,0-2 0-16,0 0 2 0,4 1 0 0,0-1 0 15,1 0 1-15,0 1 0 0,3 1 2 0,-1 2 2 16,0 3 0-16,1 4 1 0,0 1 1 16,0 3 1-16,1 3-1 0,2 0 1 0,1 2 0 15,1 4 0-15,5 1 4 0,0 2-3 0,-1 2 1 16,2 0-3-16,1 1-1 0,0 0-2 0,0 2 1 16,-2-2 0-16,2 0-1 0,0-1 1 0,0-1-4 15,1 1 0-15,3-4-3 0,-3 0-8 0,7-2-4 16,-2-4-8-16,1-1-11 0,2-3-23 15,-5-4-44-15,3-3-75 0,-6-2-175 0,-5 3-565 16,-6 3-652-16</inkml:trace>
  <inkml:trace contextRef="#ctx0" brushRef="#br2" timeOffset="-205997.41">15997 11078 2707 0,'0'0'237'0,"0"0"-184"0,0 0-22 16,0 0-7-16,0 0 1 0,0 0 6 0,0 0 9 16,0 0-2-16,0 0-7 0,0 0-12 0,0 0-9 15,0 0-6-15,0 0-3 0,0 0-9 16,122 26-11-16,-97-32-21 0,4 1-39 0,-3-1-58 15,-5 2-232-15,-9 2-1225 0</inkml:trace>
  <inkml:trace contextRef="#ctx0" brushRef="#br2" timeOffset="-205785.95">16530 10822 2040 0,'0'0'1096'0,"0"0"-1065"0,0 0-6 16,0 0-11-16,0 125-8 0,1-93-3 0,3-3 1 15,-2 0-3-15,4-1-6 0,-3-2-6 16,6-3-9-16,-3-4-12 0,0-2-16 0,2-3-27 16,2-4-45-16,-3-4-110 0,-3-3-552 0,0-1-765 0</inkml:trace>
  <inkml:trace contextRef="#ctx0" brushRef="#br2" timeOffset="-205473.12">16629 10240 3163 0,'0'0'38'0,"0"0"-26"0,0 0-11 16,0 0 6-16,0 0 10 0,0 0 3 0,107 135 6 16,-76-98 2-16,1 2-7 0,1 6-3 0,3 1 0 15,-3 3-1-15,-3 2 2 0,0 1 5 16,-4 4-3-16,-3-2-2 0,-3 2-7 0,-6 2-6 16,-3-1 1-16,-3 1-5 0,-7 0 0 0,-1-3 0 15,-2 1-10-15,-7-2-8 0,-6-1-8 0,-2 3-6 16,-7 1-5-16,-4 1-4 0,-5-1-1 15,-2-5-17-15,2-9-36 0,-3-11-68 0,12-11-220 16,6-9-1227-16</inkml:trace>
  <inkml:trace contextRef="#ctx0" brushRef="#br2" timeOffset="-204635.15">16598 10758 1971 0,'0'0'182'0,"0"0"-54"0,0 0-29 16,0 0-14-16,0 0 2 0,0 0 8 0,0 0 0 15,0 0-14-15,0 0-15 0,49-126-20 0,-34 99-11 16,3 0-9-16,2-7-6 0,6 0-1 15,1-3-2-15,4-3-1 0,3-4 0 0,0-5-2 16,7-5 3-16,5-6-5 0,5-6 2 0,4-4-1 16,7-7-7-16,6-4 2 0,3-6 0 15,9-5-2-15,2-4 0 0,4-3 1 0,3-3-1 0,3-3-6 16,5-4 1-16,1-3-2 0,2-1-4 0,2 0 0 16,1 1 2-16,1 3-2 0,-7 6 6 15,1 6-4-15,-6 6 1 0,-3 5 1 0,-4 9-2 16,-5 6 1-16,-6 8 1 0,-5 8-4 0,-9 7-4 15,-7 7 0-15,-12 4-1 0,-5 9 2 16,-10 6 3-16,-8 5 3 0,-6 6 2 0,-5 7 6 16,-6 1-2-16,-1 3 3 0,0 0-1 0,-3 0-2 15,-2 2 1-15,2 0 1 0,0 0-3 0,-3 1-1 16,4-1-4-16,-1 1 1 0,-2 0-2 16,1 0-5-16,-2-2-7 0,4 0-11 0,1 0-15 15,0-1-20-15,1 0-23 0,0 0-37 0,0-2-98 16,2-1-318-16,0 1-971 0</inkml:trace>
  <inkml:trace contextRef="#ctx0" brushRef="#br2" timeOffset="-204239.11">19132 7604 1592 0,'0'0'227'15,"0"0"-21"-15,0 0-7 0,0 0 6 0,0 0-5 16,0 0-28-16,0 0-33 0,0 0-40 16,0 0-33-16,0 0-13 0,0 0-7 0,0 0 2 15,0 0 1-15,-15 46 0 0,34-44-11 0,4-1-7 16,5 0-4-16,2-1-5 0,2 3 0 0,-1 0-5 15,0 2-2-15,-3 1-8 0,-2 5-1 16,-5-1-1-16,-7 4-1 0,2 0 7 0,-6-1-5 16,-4 4 0-16,1-1 3 0,-5 0-6 0,-1 0 5 15,-1 0-1-15,-1 1 0 0,-3-2 1 16,-4 3 0-16,-2-5 1 0,-2 3-2 0,-2-5-1 16,1 4-1-16,-1-1-2 0,-3-1 0 0,-1 0-6 15,2 0-5-15,-1 1-11 0,-2 0-16 0,5-2-21 16,-3 1-33-16,6 0-80 0,1-4-267 0,3-3-1239 15</inkml:trace>
  <inkml:trace contextRef="#ctx0" brushRef="#br2" timeOffset="-199817.38">7282 10304 1587 0,'0'0'493'0,"0"0"-412"0,0 0-28 15,0 0 30-15,0 0 8 0,0 0-13 0,0 0-12 16,81 124-16-16,-64-102-18 0,1 0-4 16,-1-1-8-16,-2-3-1 0,2-1-2 0,-4 1 1 15,0-3 1-15,0 0 6 0,-1 1 8 0,0-1 1 16,-4-1-2-16,1 0-3 0,-2-1-5 0,0-1 1 15,0-1 1-15,-1-1-6 0,4 0-2 16,-1-2-4-16,2-3-6 0,5-1 2 0,1-1 1 16,4-3-3-16,4 0 0 0,2-4-2 0,4-4-2 15,3-1-2-15,3-2 0 0,1 1 1 16,4-1-2-16,-1 2-2 0,2-1 1 0,0 1 0 16,1 1-1-16,3-2 3 0,0 1 2 0,2 2 0 15,2-1 3-15,0 3-1 0,2 0 2 0,-2 1 2 16,-1 1-1-16,-3 2-1 0,0 0 1 0,-3 1 0 15,-3 0-3-15,-3 4 4 0,-2 1 0 16,-2 0 0-16,-4 0 3 0,-4 1-4 0,0-1 3 16,-3-1-2-16,1-2 1 0,-2 0 5 0,-1-2-1 15,-3 0 3-15,-3 0-3 0,0 0 4 0,-5-2 0 16,-1 1 2-16,-2-1 8 0,-2-1-1 0,-1 0 0 16,-3-1-2-16,-1-1-3 0,0-2-6 15,0-2-7-15,-1-4-2 0,-4-1-8 0,-1-2 0 16,-1-4-2-16,3-2-1 0,-3-1 0 0,4-3 0 15,0-1-1-15,0-2-2 0,2-1 2 16,1-2-4-16,0-1 0 0,0-1 0 0,0 0-3 16,0 1-3-16,0 6-1 0,1 2-6 0,1 7-12 15,-1 7-30-15,-1 6-90 0,1 3-313 0,-1 2-1185 0</inkml:trace>
  <inkml:trace contextRef="#ctx0" brushRef="#br2" timeOffset="-199050.33">18148 11476 2637 0,'0'0'131'0,"0"0"-33"15,0 0-34-15,0 0-1 0,0 0 2 16,0 0-4-16,-8 131-10 0,8-101-7 0,6 0-12 15,-2 1-7-15,4-3-3 0,-4-2-3 0,4-2-3 16,-3-1 1-16,1-3-4 0,2-2-5 0,-4-2 1 16,3-2-6-16,-4-2-3 0,5-2-5 15,-3-2-11-15,1-1-9 0,1-4-21 0,-2 0-34 16,3-3-55-16,2 0-158 0,-2-1-579 0,-5-3-714 0</inkml:trace>
  <inkml:trace contextRef="#ctx0" brushRef="#br2" timeOffset="-198838.1">18410 11626 2751 0,'0'0'197'0,"0"0"-100"0,0 0-45 16,0 0-18-16,0 0 2 0,0 0 6 15,0 0 6-15,0 0-1 0,0 0-10 0,0 0-11 16,0 0-9-16,0 0-4 0,0 0-3 0,117 12 0 15,-90-11-9-15,-3 1-5 0,4-1-8 0,-5 0-17 16,3-1-12-16,-3 0-29 0,-2 0-45 0,0 0-94 16,-3 0-458-16,-8-1-937 0</inkml:trace>
  <inkml:trace contextRef="#ctx0" brushRef="#br2" timeOffset="-198249.59">19311 11158 2438 0,'0'0'144'0,"0"0"-40"0,0 0-37 0,0 0-19 16,0 0 2-16,0 0 17 0,0 0 8 0,0 0-11 15,0 0-12-15,-24 136-14 0,15-104-12 16,0 1-7-16,-2-4-3 0,1 0-5 0,0-2-5 15,-1-1-3-15,0 0-3 0,1-4 0 0,-1 1-1 16,1-4-1-16,2-3-3 0,0-2-3 0,3-4-4 16,0-4-8-16,2-1-2 0,3-5-1 15,0 0-17-15,0-2-11 0,0-8-9 0,3-3-9 16,4-3 11-16,0-2 15 0,-1-3 14 0,2-1 13 16,0-1 9-16,1-2 3 0,-4 0-1 15,3-2-1-15,0-2-1 0,1-2 3 0,-3-1 4 16,2 1 2-16,1 1 7 0,-1 4 6 0,-4 7 9 15,3 5 7-15,-4 6 1 0,2 6-4 0,-1 2-3 16,4 4 3-16,0 8 11 0,2 4 9 0,3 6 0 16,-1 2-6-16,4 4-9 0,-2 1-8 0,3 2-6 15,-3-1-2-15,5-1-4 0,-1 0-2 16,-1-1-2-16,2 0-6 0,1-2-2 0,1-2-5 16,-2-1-5-16,1-2-5 0,-2-2-8 0,-6-4-15 15,-1-2-14-15,-1-2-24 0,-8-2-38 0,1-3-54 16,-3-2-202-16,-5-1-721 0,3-1-197 0</inkml:trace>
  <inkml:trace contextRef="#ctx0" brushRef="#br2" timeOffset="-198078.53">19176 11476 2645 0,'0'0'201'0,"0"0"-124"15,0 0-47-15,0 0-10 0,0 0 5 16,0 0 4-16,0 0-2 0,128 2-7 0,-96-2-10 15,2 0-8-15,2-2-6 0,-2-2-6 0,-1 1-3 16,3-1-4-16,-6 1-13 0,-4 1-13 0,2-2-18 16,-5-1-24-16,3 2-41 0,-12-1-195 0,0 2-1193 15</inkml:trace>
  <inkml:trace contextRef="#ctx0" brushRef="#br2" timeOffset="-197526.98">19775 11265 2376 0,'0'0'150'16,"0"0"-58"-16,0 0-29 0,0 0-19 0,-17 116-6 15,17-94-2-15,0-1-10 0,0-2-8 16,0 2-8-16,0-4-6 0,2 0-4 0,0 0-4 16,-2-2 4-16,0-3-3 0,0-5-5 0,-2-1 1 15,-1-5-3-15,2-1-3 0,-1 0-7 16,-1-5-13-16,0-4-16 0,2-4-12 0,0-1-3 15,1-3 5-15,0-2 19 0,0-1 15 0,0-2 15 16,2-3 12-16,4-1-3 0,-3-3 6 0,4-2 1 16,-3-1 3-16,4 0 4 0,2-1 1 0,0 3 5 15,0 2 0-15,2 5 8 0,-1 1 8 0,2 8 3 16,0 2 5-16,-3 6-10 0,2 4-6 16,-3 2-5-16,0 1-5 0,-1 6 5 0,-2 4 3 15,-1 4 8-15,-4 2 6 0,-1 1 4 0,-1 3 1 16,-6 4-3-16,-3-3-4 0,1 2-11 0,-1-1-7 15,0 0-4-15,0 0-10 0,2-4 0 16,1-1-3-16,0-4-3 0,2-2 1 0,1-4 0 16,2-2 0-16,1-2-1 0,1-2-3 0,0 0-1 15,1-2 0-15,3 0 3 0,4 0 0 0,3-3 2 16,1 0-1-16,6-2-2 0,0 0-2 16,4 0-4-16,-1 0 1 0,1 0-3 0,4 2-1 15,-2 1 6-15,2 1 2 0,-2 1 6 0,-4 0 7 16,-1 5 0-16,-6 3 2 0,-2 2 3 15,-3 2 0-15,-7 5 5 0,-1 0-1 0,-1 0 3 16,-7 2 1-16,-1-1 4 0,-3-1 5 0,-2-1-1 16,-4 1 2-16,-5-3-10 0,-4 0-8 0,1-2-4 15,-3-2-8-15,2 0-6 0,3-6-5 0,-2-1-10 16,10-2-16-16,1-1-28 0,5-2-43 16,5-6-130-16,0 3-586 0,5 0-777 0</inkml:trace>
  <inkml:trace contextRef="#ctx0" brushRef="#br2" timeOffset="-197344.32">20237 11167 2421 0,'0'0'513'16,"0"0"-456"-16,0 0-31 0,0 0 2 0,0 0 3 15,0 0-1-15,128 1-8 0,-100-1-14 0,-4 0-11 16,1 0-9-16,-4 1-2 0,-3 2-2 15,-2 0-4-15,-5 1-15 0,-4 2-27 0,-4 1-33 16,-3 2-20-16,0 1-17 0,-7 1-63 0,0-3-321 16,1-1-949-16</inkml:trace>
  <inkml:trace contextRef="#ctx0" brushRef="#br2" timeOffset="-197227.35">20232 11399 1570 0,'0'0'357'0,"0"0"-122"15,0 0-53-15,0 0-46 0,0 0-38 0,0 0-18 16,0 0-18-16,0 0-20 0,0 0-17 0,0 0-15 15,0 0-13-15,0 0-20 0,0 0-32 16,115 32-57-16,-96-32-166 0,-4-2-1216 0</inkml:trace>
  <inkml:trace contextRef="#ctx0" brushRef="#br2" timeOffset="-196924.83">21176 10978 2406 0,'0'0'739'0,"0"0"-670"0,0 0-43 16,0 0-10-16,0 0 6 0,0 0 3 0,0 0 2 15,0 0-1-15,-25 129-4 0,23-99-3 16,2 2-2-16,0 2 0 0,0-3-3 0,0 2 0 16,2-4-3-16,2-1-6 0,1-3 1 0,3-2-10 15,2-4-8-15,0-5-15 0,1-1-21 0,1-3-24 16,-1-5-53-16,2-1-122 0,-6-4-648 0,-1 0-730 16</inkml:trace>
  <inkml:trace contextRef="#ctx0" brushRef="#br2" timeOffset="-196640.54">21340 11155 3033 0,'0'0'156'0,"0"0"-83"15,0 0-40-15,0 0-8 0,0 0-1 0,0 0 5 16,0 0-1-16,0 0-8 0,123-6-4 0,-87 4-6 15,1-2 2-15,2 1 0 0,0-1 3 16,-4-1 3-16,1 2 0 0,-3 1 1 0,-5-1 3 16,-3 3-3-16,-4-2-1 0,-5 2-3 0,-5 0-6 15,-2 0-3-15,-5 0-2 0,-2 0-1 0,-2 0-3 16,0 2 2-16,-3 1-4 0,-3-1 2 16,-2 1-2-16,-3 0-5 0,1-1-7 0,-2 1-17 0,2-1-21 15,1-1-32-15,-1 0-70 0,2 0-180 16,4-1-1345-16</inkml:trace>
  <inkml:trace contextRef="#ctx0" brushRef="#br2" timeOffset="-194611.65">22298 10630 1271 0,'0'0'174'0,"0"0"-51"0,0 0 17 16,0 0 19-16,0 0-1 0,0 0-12 0,0 0-21 16,0 0-18-16,0 0-4 0,0 0 9 0,0 0-4 15,0 0-15-15,7 54-18 0,-5-35-13 0,1 6-11 16,0-2-12-16,-1 2-5 0,1 0-8 16,-3-1-10-16,4 2 0 0,-2-2-4 0,2-1-4 15,1-2-1-15,0-2-5 0,1-3-4 0,-1-3-3 16,2-4 1-16,0-3 2 0,-1-4 6 0,4-2 0 15,-3 0-1-15,2-6 4 0,1-5-1 0,-3-2-1 16,2-3 1-16,0-2-4 0,1-2 0 16,0 0-3-16,0 0-2 0,0-2 6 0,0 1-3 15,0 1-1-15,1-2 3 0,-1 1-2 0,0 0-2 16,0 1 2-16,-2 4 2 0,-1 2-1 16,-1 5 2-16,0 2 1 0,-2 3-4 0,1 3 0 15,-1 1-2-15,-2 1-1 0,2 6 6 0,0 3-3 16,-2 3 2-16,2 2 1 0,-3 6 0 0,0-1 0 15,0 1 1-15,1 2 3 0,-1 0-3 16,3 0 1-16,2 0-2 0,3-1-2 0,1-1 0 16,1-3-3-16,1-5 3 0,3-3 3 0,-2-5-7 15,0-3 11-15,0-2 3 0,-1-4 2 0,-1-3 5 16,1-6-4-16,-1-1-5 0,-1-1-4 0,-1-1-6 16,2-2 2-16,-2-1 0 0,-1 0 0 15,0-1-3-15,-1 1-1 0,-1-2-6 0,-2 0-5 16,0 0-9-16,-2-2-23 0,-2 1-31 0,0-1-36 15,0 3-84-15,0 4-317 0,0 5-1050 0</inkml:trace>
  <inkml:trace contextRef="#ctx0" brushRef="#br2" timeOffset="-194294.39">22446 11105 2372 0,'0'0'89'0,"0"0"-48"0,0 0-3 16,0 0 18-16,157-17 12 0,-110 10 10 0,3 0-4 16,2-2-14-16,2-1-19 0,1 1-17 15,-2-2-9-15,0 1-12 0,-6 0-8 0,-2 3-9 16,-8 3-21-16,-6 3-33 0,-6 1-48 0,-9 0-157 16,-7 0-1266-16</inkml:trace>
  <inkml:trace contextRef="#ctx0" brushRef="#br2" timeOffset="-193745.4">22480 11275 2800 0,'0'0'141'0,"0"0"-90"0,0 0-40 16,0 0-10-16,0 0 2 0,0 0 15 0,0 0 9 15,0 0 5-15,0 0-1 0,0 0-10 0,-10 124-3 16,0-97-5-16,0-2 0 0,0 0 2 16,-4 1-4-16,2 0-2 0,-3-2-3 0,-1-1 0 15,-2-1-1-15,1-2-1 0,-2 0-3 0,2-3-5 16,-1-2-2-16,1-1-6 0,1-6-3 0,1-3-5 16,2-3 0-16,2-2 1 0,0 0-1 15,3-7-1-15,1-1-5 0,3-5-5 0,0 0 1 16,3-3 6-16,1-3 9 0,0 0 6 0,3-2 8 15,3-1 4-15,0 1 0 0,3 0 6 0,2 4 4 16,-1 3 2-16,1 3 6 0,0 3-3 0,0 2-1 16,-1 3-2-16,2 3-1 0,-2 0 0 0,0 1 3 15,2 6 0-15,-1 2-1 0,3 5 1 16,-2-1-4-16,0 5-2 0,3-1-2 0,-2 1-1 16,2 1-4-16,0 0-1 0,3 1-7 0,-2-2-5 15,2-1-9-15,1 0-17 0,0-3-22 0,1-2-29 16,1-4-37-16,-2-2-101 0,-3-2-312 15,-8-3-1002-15</inkml:trace>
  <inkml:trace contextRef="#ctx0" brushRef="#br2" timeOffset="-193244.9">22714 11350 2343 0,'0'0'67'0,"0"0"-47"0,0 0 10 15,0 0 18-15,0 0 15 0,0 0 17 0,0 0 5 16,0 0-2-16,0 0-10 0,3 131-11 0,1-114-14 16,1 1-11-16,2-1-9 0,-1-1-6 0,2 0-7 15,0-2-3-15,1-2-7 0,-3-3 0 16,0-2-1-16,0-3-2 0,-2-4 6 0,1 0 2 16,0-2 3-16,2-7 0 0,-2 0-5 0,3-3-2 15,-3-2-1-15,1 1-2 0,3-2 1 0,-2 0-2 16,1-3-2-16,1 3-2 0,0-3 2 15,1 2 0-15,-2 0 1 0,2 2 0 0,-3 4-2 16,-2 0 2-16,0 4 1 0,-2 4 0 0,-2 1 3 16,2 1-6-16,-1 0-1 0,2 0 2 0,-3 5 1 15,3 1 1-15,-1 2 1 0,0 0 2 16,-1 2 1-16,1 3 7 0,1 1 3 0,-3 1 3 16,4 1 4-16,0 1-8 0,1 1-3 0,2 0 0 15,2 2-7-15,2-2 4 0,1-2 2 16,0-2-3-16,2-4-3 0,0-2 5 0,0-3 2 15,-2-3 5-15,-1-2 7 0,-2-1-1 0,-4-5 1 16,1-3-4-16,-2-1-5 0,-2-4-3 0,-1 0-2 16,-2-2-4-16,0 0-3 0,0-2 2 0,-2 0-1 15,-3 0-4-15,0-3 0 0,-2 1-3 0,3-3-4 16,0-2-3-16,0-2-6 0,3-1-7 16,0-1-10-16,1 2-10 0,0 3-5 0,2 5-5 15,3 5-10-15,-2 4-25 0,3 6-39 0,-1 3-73 16,2 1-153-16,-2 0-468 0,1 0-709 0</inkml:trace>
  <inkml:trace contextRef="#ctx0" brushRef="#br2" timeOffset="-193010.83">23424 11393 2549 0,'0'0'152'0,"0"0"-78"0,0 0-11 0,0 0 19 16,0 0 4-16,0 0-1 0,0 0-12 15,0 0-22-15,0 0-18 0,0 0-12 0,-95 117-1 16,81-101 1-16,3 1 3 0,0 0 2 0,3-1-2 16,5 2-6-16,3 2-2 0,0-2 0 0,6 2-1 15,8-1-1-15,-1 0-1 0,8-3-2 0,4-2-2 16,3-2-3-16,3-3 3 0,1-2-12 16,-1 0-3-16,-1-2-4 0,0 0-14 0,-5-3-1 15,-1-1-16-15,-3 0-17 0,-6-1-38 0,-2 0-73 16,-5 0-248-16,-4-2-1225 0</inkml:trace>
  <inkml:trace contextRef="#ctx0" brushRef="#br2" timeOffset="-190125.27">23624 10297 1766 0,'0'0'209'16,"0"0"-53"-16,0 0-22 0,0 0-13 0,0 0-28 15,0 0-18-15,0 0-7 0,0 0 3 0,0 0 9 16,0 0 7-16,0 0-9 0,0 0-13 15,-30 132-9-15,25-90-13 0,-1 4-5 0,0 7-5 16,-4 5-1-16,2 3 0 0,2 3-5 0,1 2-10 16,0 1-11-16,5 1-5 0,0-1-1 0,5 0-2 15,6-4 1-15,7 1 0 0,1-1-1 16,3 0 0-16,1 0-3 0,5 2 4 0,1-4-1 16,-1-6-4-16,3-7 0 0,0-8-20 0,1-7-18 15,-2-6-27-15,-3-2-38 0,-1-5-60 16,-7-8-231-16,-9-4-1176 0</inkml:trace>
  <inkml:trace contextRef="#ctx0" brushRef="#br2" timeOffset="-189693.5">23727 10603 2608 0,'0'0'132'15,"0"0"-76"-15,0 0-23 0,0 0 15 0,0 0 17 16,0 0 15-16,0 0-5 0,0 0-20 0,0 0-21 15,0 0-14-15,0 0-7 0,0 0-5 0,0 0 1 16,116 7-2-16,-97-7-7 0,-3-2-3 16,-1 2-13-16,-4 0-15 0,0 0-32 0,-3 0-53 15,-3 0-95-15,-1 0-431 0,-3 0-937 0</inkml:trace>
  <inkml:trace contextRef="#ctx0" brushRef="#br2" timeOffset="-188972.5">24189 10287 1261 0,'0'0'428'0,"0"0"-232"16,0 0-32-16,0 0-10 0,0 0-12 0,0 0-20 16,0 0-14-16,0 0-14 0,0 0-11 0,0 0-4 15,0 0-4-15,0 0-18 0,0 0-14 0,0 0-5 16,30 134-6-16,-26-106-4 0,1 1-3 16,0-3-8-16,0 1-6 0,3-1-2 0,-1-3-4 15,-1-2-1-15,2-4 1 0,-2-4-1 0,-1-3-4 16,1-4 1-16,-2-4-1 0,-2-1 1 0,1-1 3 15,1-4-1-15,-2-5-1 0,3-4-10 16,0-1-2-16,0-3 0 0,0-1-1 0,0-1 2 16,1-1 1-16,-1 1 1 0,2-1 1 15,1 2-2-15,-1-1 3 0,0-1-4 0,0 3 5 0,2 2 4 16,-3 3 3-16,-1 2 4 0,-3 4-6 0,1 2 3 16,0 3-5-16,-2 1-1 0,-1 0-1 15,1 4 1-15,-1 2 5 0,1 3-1 0,2 2 5 16,-2 2-1-16,-1 2 3 0,1 1-2 0,1 2-1 15,0 0 1-15,2 0-2 0,2 1-1 0,4-1 4 16,1-1-1-16,0 0 1 0,6-5-2 16,-3-2 4-16,4-6 5 0,-3-3 3 0,0-1 3 15,-3-2 1-15,-1-6-2 0,-1-3-4 0,-1-1 0 16,-5-3-4-16,-1-2-2 0,-2 0-2 16,-1 0-3-16,0-3 0 0,-2 2-4 0,-4 0-1 15,3-2-1-15,-3-1-7 0,4-1-1 0,-2-3-6 16,3 1-8-16,1-2-11 0,0-1-13 0,1 2-19 15,3 0-12-15,-1 6-21 0,3 4-41 16,-4 5-108-16,2 6-420 0,-2 3-867 0</inkml:trace>
  <inkml:trace contextRef="#ctx0" brushRef="#br2" timeOffset="-188725.86">24114 10818 2814 0,'0'0'152'0,"0"0"-108"0,0 0-26 16,0 0 7-16,0 0 6 0,0 0-1 15,0 0 0-15,136 11-5 0,-98-17-10 0,1 0-4 16,-1-1-7-16,3-2-3 0,-1 1-2 0,-2 0-7 15,0-1-14-15,-2 3-20 0,-2 0-35 16,-4 2-44-16,-7 0-76 0,-3 3-431 0,-10 1-926 0</inkml:trace>
  <inkml:trace contextRef="#ctx0" brushRef="#br2" timeOffset="-188122.46">24152 11085 2352 0,'0'0'442'0,"0"0"-349"0,0 0-47 0,0 0-12 16,0 0-3-16,0 0 6 0,0 0 2 16,0 0-6-16,0 0-5 0,0 0-3 0,0 0-2 15,0 0-1-15,0 0-5 0,67 132 1 0,-67-115-4 16,0-1-1-16,0 2 0 0,0-4-2 0,0 1-3 16,0-2-2-16,0-2-3 0,0-4 0 0,2-1 0 15,1-3-1-15,1-3 0 0,1 0 1 16,1-1-1-16,2-6 0 0,2-3 4 0,-1-2-4 15,1-3-1-15,2-2-1 0,-1 0 0 0,-1 1 0 16,2 0 2-16,-1 0-3 0,2-1 0 0,-1 2-3 16,-2-1-2-16,1 5 2 0,-3 2 6 0,-1 3-2 15,0 3 0-15,-2 1 1 0,-1 2-4 16,-2 0 2-16,2 2 0 0,-1 2-1 0,-1 2 2 16,-1 1-1-16,1 1 1 0,0 2 1 0,-1 2 1 15,-1 4 1-15,2 0 1 0,-2 2 2 16,1 2-3-16,1 1 2 0,3-1 0 0,1-1-2 15,3-3 2-15,0 0 1 0,3-5 4 0,-1-4 4 16,4-3 0-16,-2-4 6 0,-2 0 2 16,2-4 1-16,-1-7 1 0,0-3-6 0,-2-3-5 15,-1-2-3-15,-3 0-7 0,1 0 1 0,-5-1 2 16,-1 0-6-16,-1 2-2 0,0-3-1 0,0 1-5 16,-1-1-7-16,0-1-4 0,0-1-12 15,-1 1-7-15,-2 2-4 0,2 5-10 0,1 2-2 16,-3 5-15-16,1 4-34 0,2 4-43 0,-1 0-133 15,1 1-549-15,1 3-732 0</inkml:trace>
  <inkml:trace contextRef="#ctx0" brushRef="#br2" timeOffset="-187873.35">24781 11208 2593 0,'0'0'344'0,"0"0"-272"0,0 0-40 15,0 0-6-15,0 0 0 0,0 0 0 0,0 0-6 16,0 0-9-16,0 0-5 0,0 0-2 0,0 0-1 16,0 0 5-16,0 0 5 0,-107 115 2 15,97-96 3-15,1 1 0 0,6-1-6 0,1 1-3 16,2-2-4-16,5 0-6 0,6-2 0 0,7-4-2 16,1-1-4-16,4-3 0 0,5-5-4 15,2-1-7-15,2-2-7 0,0-5-9 0,-2-4-14 16,1-2-19-16,-4-2-31 0,-4 0-99 0,-8 3-336 15,-3 3-1029-15</inkml:trace>
  <inkml:trace contextRef="#ctx0" brushRef="#br2" timeOffset="-187606.03">24929 10011 3033 0,'0'0'34'15,"0"0"-25"-15,0 0-7 0,0 0 2 16,130 71 1-16,-87-46 5 0,5 4-3 0,-3 2-2 16,1 3 0-16,-8 4-4 0,-5 2 1 0,-10 2-2 15,-10 2-2-15,-6 2-2 0,-7 1-7 16,-8 3-4-16,-6-1-11 0,-8 2-9 0,-4-3-30 15,-1-2-44-15,-5-1-73 0,9-13-307 0,8-10-1049 0</inkml:trace>
  <inkml:trace contextRef="#ctx0" brushRef="#br2" timeOffset="-186809.97">19957 12575 2973 0,'0'0'46'0,"0"0"-24"15,0 0-16-15,0 0-4 0,0 0 0 16,144-46-1-16,-111 38 0 0,3 3-6 0,-4 3-8 16,-3 2-19-16,-3 0-17 0,-3 5-10 0,-8 2-9 15,1 2-10-15,-6 0-23 0,-6 2-78 16,-1-2-304-16,-1-2-1003 0</inkml:trace>
  <inkml:trace contextRef="#ctx0" brushRef="#br2" timeOffset="-186675.16">20022 12816 2409 0,'0'0'165'0,"0"0"-83"0,0 0-37 16,0 0-6-16,0 0-2 0,0 0-2 0,0 0-13 15,0 0-21-15,0 0-21 0,126 17-23 0,-92-25-25 16,6-3-33-16,1-6-73 0,-9 4-375 0,-12 4-927 16</inkml:trace>
  <inkml:trace contextRef="#ctx0" brushRef="#br2" timeOffset="-185453.34">21573 11123 207 0,'0'0'95'16,"0"0"-147"-16,0 0-2 0,0 0 19 16,0 0 32-16,0 0 56 0,0 0 84 0,0 0-7 15,0 0 6-15,0 0-31 0,0 0-47 0,0 0 5 16,0 0-13-16,0 0-2 0,-16 2-12 0,15-2 6 16,-2 0 6-16,2 0 27 0,-1-2 7 15,0 2 8-15,-1-2 11 0,3 2-1 0,-1-1 10 16,0 1-6-16,1 0-14 0,0 0-28 0,0 0-13 15,0 1 8-15,2 3 9 0,4 1 17 0,0 1-2 16,3-1-16-16,3 0-13 0,1-1-9 0,4-1-8 16,-1-1 1-16,4-2 4 0,0 0-2 15,-1 0 1-15,2 0 0 0,-3 0-2 0,-1-1-1 16,-1-2-7-16,-5 2-7 0,-2 0-8 0,-4 1-5 16,-2 0-6-16,-3 0 1 0,0 0 9 0,-2 0 2 15,-3 0 2-15,-4 2-3 0,-2 2-12 0,-4-1-7 16,1 0-5-16,-3 0-5 0,2-1-3 15,-2 0-1-15,0-1 0 0,1 1 0 0,3-1-2 16,-1-1-7-16,5 0-4 0,3 0-13 0,4 0-41 16,2 0-80-16,0 0-291 0,0 0-994 0</inkml:trace>
  <inkml:trace contextRef="#ctx0" brushRef="#br2" timeOffset="-184770.09">23854 10594 1096 0,'0'0'543'0,"0"0"-359"0,0 0-47 0,0 0 6 16,0 0-1-16,0 0-17 0,0 0-22 0,0 0-30 15,0 0-18-15,0 0-11 0,0 0 0 0,0 0 6 16,0 0 1-16,0 0-7 0,6 0-9 0,6 0-8 15,4 2-1-15,-1-2-4 0,1 0-1 16,-2 0 2-16,1 0-4 0,-4 0 0 0,-2 0 0 16,-2 0-2-16,-5 0-2 0,-2 0 3 0,0 0 2 15,0 0 1-15,-6 0 1 0,-2 0-11 16,-3 0-2-16,-3 0-4 0,-1 4-7 0,-1-2 5 16,1 1-1-16,-4 0 0 0,1 1 1 0,3 0-1 15,-2-2 2-15,4 1 0 0,3-2 0 0,1 0 4 16,0 0-2-16,7 0-2 0,1-1 2 15,1 1-5-15,0-1 0 0,3 2-2 0,6-1 3 16,-1 0 2-16,2-1-2 0,3 1-1 0,-1-1-2 16,4 0 5-16,-4 0 0 0,-1 1 1 0,0-1-3 15,-2 1 0-15,-3-1 0 0,-2 2-5 16,-3-2 3-16,-1 0-5 0,0 1-6 0,-3-1-6 16,-5 1-26-16,-1 1-40 0,-3 0-58 0,1 0-139 15,1 1-671-15,1-1-605 0</inkml:trace>
  <inkml:trace contextRef="#ctx0" brushRef="#br1" timeOffset="-180511.8">21718 10944 353 0,'0'0'11'0,"0"0"-62"0,0 0-20 16,0 0 12-16,0 0 29 0,0 0 48 0,0 0 23 15,0 0 12-15,79-118 15 0,-65 99 3 16,5-2 8-16,2-1-6 0,-1 0-12 0,5-3-12 16,1 2-16-16,1 0-8 0,-1-1-9 0,2 0-5 15,-1 0-2-15,3-1 3 0,5 0-1 0,1 1 3 16,4-1-2-16,6 0-5 0,0 0 0 16,6-1-1-16,1-1-1 0,5-1-1 0,2 2-4 0,0 0 2 15,1 1 0-15,0 1 1 0,-3 3 3 16,0 2-3-16,-4-1 2 0,-3 4-1 0,0 2-2 15,-2-1-3-15,-4 3 2 0,-1 1 0 0,-1 1 3 16,-3 3 4-16,-1-2 5 0,-4 2 3 16,0 1 3-16,-1 2 1 0,-2-1 2 0,1 0 1 15,-3 2-4-15,-1 0 1 0,-1 0-6 0,2 1-4 16,-3 1 0-16,-1-1-2 0,3 0-4 0,1 1-4 16,-1 1-6-16,-1 0-5 0,0 0-2 15,-1 0 0-15,-4 1 2 0,1 2 6 0,-4 1 1 16,-1 0 6-16,-3 1 3 0,2 2 5 0,-6 2 4 15,1 0-1-15,-1 2 4 0,-1-1-2 16,0 3-5-16,-1-2-3 0,-1 1-4 0,1 0-4 16,-1-1 1-16,-3 1-1 0,0-2 0 0,-1 0 1 15,-4-3 0-15,-1-2 10 0,0 1 3 0,0 1 3 16,0-1 3-16,0 0-7 0,0 0 8 0,0 1 6 16,0 1 5-16,0 0 6 0,0 1-10 15,0 0-7-15,0 1-9 0,4-2-3 0,1 1-1 16,1-1-3-16,0-1 0 0,3 0 1 0,-2-3 0 15,-1 1 4-15,0-3 6 0,0 1 2 0,-1-1-1 16,0-1-3-16,-2-1-6 0,-2 1-5 16,0-1 6-16,-1 0 11 0,0 1 14 0,0-1 6 15,0 0 0-15,-1 0-12 0,-2 0-15 0,2 0-7 16,-2 0-5-16,2-1 0 0,0-1-1 0,1 1-7 16,-1-2-7-16,-1 2-8 0,2 0-14 15,-2 1-22-15,1-1-45 0,-2 1-68 0,1 0-118 16,2 0-363-16,-2 0 373 0</inkml:trace>
  <inkml:trace contextRef="#ctx0" brushRef="#br2" timeOffset="-176459.34">20833 12362 1742 0,'0'0'598'16,"0"0"-470"-16,0 0-52 0,0 0-28 0,0 0 0 16,0 0 12-16,0 0 19 0,0 0 8 0,0 0-12 15,0 0-13-15,8 123-15 0,-6-91-9 0,-1 2-3 16,1-2-9-16,-1 0-6 0,1 0-14 0,-1-4-3 15,1-2-5-15,0 0-4 0,4-3-3 16,-2-4-18-16,2 0-20 0,-2-3-31 0,2-4-47 16,-2 0-67-16,2-5-291 0,-2-3-1060 0</inkml:trace>
  <inkml:trace contextRef="#ctx0" brushRef="#br2" timeOffset="-176194.39">21383 12348 2354 0,'0'0'178'0,"0"0"-62"0,0 0-54 16,0 0 7-16,0 0 18 0,0 0 6 0,0 0 5 15,8 136-10-15,-7-100-18 0,1 3-18 0,1 0-25 16,-1 0-12-16,0-1-7 0,1-2-4 0,1-1-4 15,0-3-5-15,-1-2-5 0,3-4-12 0,-2-3-4 16,0-5-9-16,0-3-9 0,-2-4-7 16,1-3-22-16,-2-5-32 0,-1 0-57 0,0-3-228 15,0 0-1165-15</inkml:trace>
  <inkml:trace contextRef="#ctx0" brushRef="#br2" timeOffset="-176005.35">21229 12617 1481 0,'0'0'943'0,"0"0"-777"0,0 0-66 15,0 0-8-15,0 0 9 0,0 0 4 0,0 0-14 16,0 0-20-16,121 10-20 0,-87-11-20 16,5-5-12-16,0 1-10 0,1-1-6 0,1 1-8 15,-2-1-9-15,-2 1-18 0,-3 1-31 0,-7 0-40 16,-2 1-54-16,-8 1-196 0,-6 1-1229 0</inkml:trace>
  <inkml:trace contextRef="#ctx0" brushRef="#br2" timeOffset="-174475.31">22369 12391 2129 0,'0'0'256'0,"0"0"-68"16,0 0-56-16,0 0-38 0,0 0-14 0,0 0 0 15,0 0 4-15,0 0-1 0,0 0-13 16,0 0-21-16,0 0-14 0,0 0-18 0,0 0 1 16,20 124-3-16,-22-104-3 0,1-2 5 0,1 0-10 15,0-4-2-15,0 1-2 0,0-3-2 16,0-2 0-16,3 1 0 0,1-4 0 0,2-3-2 15,-1-1 2-15,1-2 0 0,3-1 2 0,-2 0 2 16,4-5-4-16,1-3 1 0,-2-1-2 0,1-5 1 16,-1 2-1-16,1-3-1 0,0-2 0 15,-1 1 0-15,0-1-1 0,0-2 1 0,-1 3 0 16,1-1-1-16,-3 3 2 0,-1 2 1 0,-1 2-1 16,-1 3 1-16,-1 2 3 0,-1 3 3 15,-1 1-4-15,1 1 5 0,-1 0-7 0,-1 0-6 16,2 3 4-16,2 3-6 0,-2 4 7 0,0 4 4 15,0 0 0-15,1 5 3 0,-1 0-2 0,2 1 3 16,2 0-4-16,1-2 0 0,2-1 1 0,1-3-4 16,4-3 5-16,-2-1-2 0,0-4 6 0,1-5 4 15,-1-1 3-15,-2 0 6 0,-1-6-6 16,-2-3 0-16,-1-1-5 0,-2-2-3 0,-3 0-3 16,0-4-4-16,-1 1-4 0,0-1-5 0,-3 1-1 15,-5-2-6-15,2 0-1 0,-2-1-4 0,1 0-8 16,-1 0-3-16,6-2-11 0,-1-1-12 15,3-1-25-15,0 2-33 0,3 1-41 0,-1 1-79 16,2 6-223-16,0 5-1104 0</inkml:trace>
  <inkml:trace contextRef="#ctx0" brushRef="#br2" timeOffset="-174191.46">22787 12114 2172 0,'0'0'278'16,"0"0"-114"-16,0 0-51 0,0 0-16 0,0 0-5 15,0 0 3-15,0 0-9 0,0 0-16 0,0 0-17 16,130-39-17-16,-110 41-7 0,-5 4-9 0,0 2-6 16,-5 2-4-16,-3 1-4 0,-2 2 1 15,-4 2 0-15,-1 1-1 0,0-1 0 0,-5 1 0 0,-3-1-3 16,-2 1 2-16,-4-2 0 0,0 0-4 16,2-3 3-16,-2-1-1 0,3 0 2 0,1-2 0 15,4-3 1-15,2-1-3 0,3-1 0 0,1-1-3 16,0-2 0-16,6 2 3 0,4-2-2 15,4 0-1-15,2 0 0 0,1 0-6 0,3 0-6 16,1-2-5-16,3 2-8 0,0-1-8 0,0 0-11 16,0 1-21-16,1 0-32 0,-1 0-42 0,-3 0-117 15,-5 1-467-15,-5 0-839 0</inkml:trace>
  <inkml:trace contextRef="#ctx0" brushRef="#br2" timeOffset="-173924.35">22330 12955 2490 0,'0'0'131'0,"0"0"-71"0,0 0-14 15,0 0 15-15,130-18 9 0,-83 8 5 16,5-3 4-16,3-3-17 0,4 1-12 0,2-1-14 16,-3 2-8-16,-2 0-6 0,-2 1-9 0,-6 3-7 15,-4 4-13-15,-8 3-22 0,-5 3-31 16,-6 0-47-16,-9 1-73 0,-3 2-442 0,-7 0-966 0</inkml:trace>
  <inkml:trace contextRef="#ctx0" brushRef="#br2" timeOffset="-173407.16">22358 13144 2622 0,'0'0'187'0,"0"0"-119"0,0 0-49 15,0 0-12-15,0 0 12 0,0 0 4 0,0 0 8 16,0 0 4-16,0 0-1 0,0 0-3 15,0 0-3-15,-66 134-2 0,46-112 0 0,0-1-5 16,-3-1-3-16,0 1-5 0,0 0-3 0,1-3-3 16,-2 0-2-16,2-2 0 0,3-3-4 0,2-1 1 15,-1-3-2-15,5-3 0 0,0-2-4 0,3-4 0 16,4 0-2-16,1-2-3 0,2-3-1 16,2-3-1-16,1-3 1 0,0 0 2 0,3-2 3 15,2-2 5-15,2 1 0 0,3-3 3 0,-1 2-1 16,2-3 2-16,2 1 2 0,-2 3 1 15,0 1 1-15,0 3 5 0,-1 1 1 0,0 5-2 16,1 3 3-16,-1 1-4 0,1 1-2 0,1 7 2 16,-1 2-2-16,3 3 3 0,-2 1-3 0,3 2-2 15,-4 0-3-15,2 1-4 0,0-1-4 0,0 0-8 16,0 0-6-16,1-2-18 0,0-2-23 0,3-1-36 16,-1-2-59-16,1-4-163 0,-6-2-628 15,-1-2-617-15</inkml:trace>
  <inkml:trace contextRef="#ctx0" brushRef="#br2" timeOffset="-172923.94">22579 13119 2446 0,'0'0'106'0,"0"0"-60"15,0 0-3-15,0 0 27 0,0 0 21 0,0 0 11 16,0 0-8-16,0 0-19 0,0 0-20 0,0 125-15 15,0-107-10-15,0-2-8 0,0 2-2 0,2-3-7 16,-1-3-3-16,4-1-3 0,-2-1-3 16,1-4 1-16,2-3-1 0,1-2 0 0,0-1 1 15,3-3-4-15,0-4 1 0,1-3-2 0,2 1 0 16,-1-4 2-16,1 2-3 0,-2-1 2 0,0-2 0 16,3 1 2-16,-2-1-1 0,2 1-1 15,-3 1 1-15,2 3-2 0,-2 1 3 0,-2 2-1 16,-2 3 1-16,2 1-1 0,-6 0-3 0,2 2 2 15,-2 0 0-15,-2 2 0 0,0 1 1 0,1 2-2 16,-1 1 1-16,-1 3 2 0,1 0 2 16,-1 2 4-16,0 3 2 0,0 0 2 0,1 0 0 15,2 3-1-15,-1-2 2 0,6 1-4 0,-1-3 3 16,2 1-1-16,3-3-1 0,1-3 4 16,1-2 6-16,2-3 4 0,-4-3 2 0,3 0 1 15,-1-3-4-15,-3-4-6 0,0-4-3 0,-1 0-5 16,-1-3 1-16,-2 2-4 0,-3-2-2 0,-3 0 1 15,-1-1-4-15,0 1-1 0,0-3 0 16,-2 1-4-16,-2-1-5 0,-1 0-5 0,3-1-5 16,-3-3-9-16,1 3-6 0,3 1-2 0,0 0-4 15,1 4-6-15,0 3-16 0,0 3-45 0,0 3-90 16,0 0-246-16,0 3-1204 0</inkml:trace>
  <inkml:trace contextRef="#ctx0" brushRef="#br2" timeOffset="-172658.33">23279 13154 2883 0,'0'0'76'0,"0"0"-43"0,0 0-4 16,0 0 9-16,0 0 6 0,0 0 5 15,0 0-11-15,0 0-9 0,0 0-5 0,0 0-5 16,0 0 3-16,0 0 0 0,0 0 0 0,-109 122-2 15,102-106-9-15,5 1-2 0,1 1-2 16,1-2-3-16,1 0 3 0,10-2-7 0,0-2 2 16,7-2-2-16,3-3-1 0,5-2 2 0,1-3-2 15,2 0-4-15,1-2-7 0,-3 0-5 16,-2-5-14-16,0-1-24 0,-4 1-45 0,-2-1-87 0,-8 0-259 16,-5 3-1173-16</inkml:trace>
  <inkml:trace contextRef="#ctx0" brushRef="#br2" timeOffset="-172122.72">23400 12870 2470 0,'0'0'262'0,"0"0"-182"16,0 0-50-16,0 0-3 0,0 0 13 0,0 0 11 15,0 0 8-15,0 0-6 0,0 0-9 0,0 0-8 16,0 0-11-16,0 0 2 0,0 0-3 16,71-13-2-16,-71 13 1 0,0 0-9 0,0 0-2 15,0 0-1-15,0 0 4 0,0 0-2 0,-1 1 2 16,-3 0-5-16,3 1-5 0,-3-1 4 0,0-1-3 16,2 0 0-16,-3 0 5 0,0 0-8 0,0 0-1 15,0 0-2-15,0 0 0 0,1 0 1 16,0 0-1-16,-2 0-1 0,4 0-1 0,-1 0 2 15,1 0-2-15,-1 0 1 0,2 0 3 0,0 0-3 16,0 0 2-16,-1 0 2 0,1 0-2 0,1 0 6 16,0 0 1-16,0 0 1 0,0-1 0 15,0-3-2-15,3 1-2 0,0-3-2 0,5 1-4 16,2-1 2-16,-2 1 1 0,4 0 1 0,0 0-3 16,-1 2 3-16,3 0-2 0,-2 2 0 0,1 1 5 15,-2 0-4-15,-2 2 0 0,-4 4-1 16,0 3-7-16,-3 1 7 0,-2 2 0 0,0 0 2 15,0 2 2-15,-5 1-3 0,-2 0-2 0,-2 0-1 16,-3-1 4-16,2 0-2 0,0-3 1 16,-1 0-2-16,3-3-5 0,0-3 6 0,5-2 0 15,1 0 1-15,2-3 3 0,0 0-3 0,4 0-2 16,5 0 2-16,3-5 0 0,6 0-2 0,3-2 0 16,-1 0-2-16,3-1-4 0,1 2-1 0,-1 0-6 15,-2-1-8-15,0 1-2 0,-1 1-15 16,-2 1-12-16,-1-2-21 0,-1 1-48 0,-1-1-99 15,-5 2-373-15,-5 1-1025 0</inkml:trace>
  <inkml:trace contextRef="#ctx0" brushRef="#br2" timeOffset="-169704.42">20629 12014 60 0,'0'0'230'15,"0"0"-122"-15,0 0-32 0,0 0-2 0,0 0 41 16,0 0 53-16,0 0 36 0,0 0 19 0,0 0-14 15,0 0-19-15,0 0-14 0,0 0-34 16,0 0-29-16,0 0-29 0,-52-3-18 0,63-3 0 16,0-1-4-16,6 0-2 0,-2 1-13 0,5 0-12 15,2-1-9-15,3 1-6 0,-1 0-5 0,5 1-3 16,-2 0-3-16,-1-1-2 0,3 2-1 0,-2-1-2 16,0 2-1-16,1-3-1 0,2 2 2 15,1-1-2-15,4 2 3 0,-1-2 1 0,2-1-1 16,3 0 3-16,1 0-1 0,2 2 0 0,2-1 1 15,-1 1 0-15,1 0-1 0,0 2 0 0,0-1 0 16,3 1-1-16,4-1 3 0,4-2 3 16,7 0 5-16,7-3 4 0,6 1 2 0,10-2 1 15,6 0 0-15,6 2-3 0,3-1-3 0,5 2-2 16,0 2-4-16,2 1-1 0,-1 2-4 0,-1 1-2 16,-2 0-3-16,-5 0-3 0,-2 2-4 15,-4 3-6-15,-4 1 2 0,-3 1 1 0,0-2 1 16,-8 3 4-16,-1-1 1 0,-7 0 1 0,-4-2-1 15,-5 3 2-15,-5 0-1 0,-6-1-4 0,-6 0 2 16,-4 1-4-16,-7-1 4 0,-2 0 2 16,-7-2 0-16,-3 1 0 0,-2 1-3 0,-6-5-2 15,-2 2-1-15,-2-1-2 0,-5 0-1 0,2 0 1 16,-4-2-1-16,-1 2 0 0,0-1 3 0,0 0 4 16,0 1 5-16,0 0 6 0,-3 2-1 0,-2 1 2 15,0 1 0-15,-1 3 1 0,-4 4 3 16,1 3 2-16,-1 6 1 0,-2 3-1 0,-1 6 0 15,0 4-4-15,1 6 2 0,2 1-1 0,0 4-4 16,3 1-1-16,2 3-4 0,0-1-3 0,1 2-2 16,3 0 4-16,0 1 5 0,-4-1 3 15,4-6 0-15,-1-4-2 0,2-6-1 0,0-7-1 16,2-1 9-16,4-4 4 0,-1-5 1 0,1-2 1 16,-1-5-7-16,0-1-4 0,-1-2-3 0,2-3 1 15,-5-1-2-15,1-3 1 0,-2-2 2 16,0 0 5-16,0 0 4 0,0 0 0 0,0-1-5 15,-3-4-11-15,-5 0-10 0,0 0-13 0,-2-2-23 16,-5 0-30-16,-2-1-38 0,-2-2-82 16,5 2-384-16,3 2-984 0</inkml:trace>
  <inkml:trace contextRef="#ctx0" brushRef="#br2" timeOffset="-169037.72">21177 12074 1797 0,'0'0'-8'15,"0"0"-34"-15,0 0 5 0,0 0 14 0,0 0 22 16,0 0 25-16,0 0 9 0,0 0 3 0,0 0 1 16,0 0 1-16,0 0 8 0,0 0 10 15,0 0 12-15,0 0 10 0,12-85 1 0,-20 81-8 16,-5-1-16-16,1 3-18 0,-5-1-16 0,-4 2-10 16,-2 1-8-16,-5 0-2 0,0 0-3 0,-2 0-3 15,-4 0 2-15,3 0 0 0,-3 0 0 16,-2 0 3-16,3-2 2 0,-4-2 1 0,1 0 4 15,-2-1 3-15,0 0 4 0,3-2 4 0,-1 0 5 16,3-1 6-16,1 1 5 0,0-2 3 0,-2 3 2 16,1-1-3-16,2 2-5 0,-1 1-8 0,-1-1-5 15,0 3-4-15,0 0-2 0,2 0-1 0,-1 1 3 16,2 1 0-16,0 0 6 0,1 0 8 16,7 0 6-16,2 0 3 0,2 0-2 0,6-2-6 15,3 0-5-15,4-1-6 0,-1 2-3 0,6 1-1 16,-1 0-7-16,1 0-5 0,0 1-1 15,0 7 1-15,0 7 10 0,0 7 13 0,0 9 2 16,1 8 0-16,-1 6-5 0,0 3-11 0,3 3-4 16,0 2-5-16,1-1 0 0,0 1 0 15,2-1 1-15,-1 4-2 0,-1-2-3 0,-1 2 3 16,1 1 0-16,-3 2 2 0,-1-1 1 0,0 2-2 16,-6 0 1-16,1 0 0 0,-3-2 1 0,-3-3 1 15,0-2 0-15,0 0-1 0,-3-3 5 16,7-3-4-16,-2-2 1 0,1-4 0 0,3-4-4 15,2-6 1-15,3-3 0 0,0-5-3 0,0-5 3 16,10-3-1-16,-1-6 0 0,2-2 3 0,3-4 3 16,1 0-2-16,1-3-1 0,0 0 0 0,2-5-3 15,-4-1-3-15,5 2-6 0,-3-1-7 16,-1 0-10-16,0 1-15 0,-1-2-26 0,-3 1-37 16,1-3-87-16,-3 1-341 0,-4 4-1048 0</inkml:trace>
  <inkml:trace contextRef="#ctx0" brushRef="#br2" timeOffset="-168505.57">20696 11991 1607 0,'0'0'86'16,"0"0"-70"-16,0 0-12 0,0 0 23 0,0 0 26 15,0 0 25-15,0 0 17 0,0 0-1 0,0 0-6 16,0 0-7-16,0 0-2 0,0 0 2 0,0 0 1 15,0 0-6-15,-56 68-2 0,51-60-8 16,-1 2-4-16,0-1-3 0,1-2 0 0,-3-1-5 16,5-1-4-16,-1-1-1 0,1-2-4 0,2-2 7 15,1 1 4-15,-1-1-2 0,1 0-4 0,-1 0-9 16,0-2-12-16,0-2-6 0,-3 1-5 16,3-2-1-16,1 2-6 0,0 0 0 0,-1 0-3 15,0 1-1-15,0 1-1 0,0-2-3 0,0 3 2 16,-2-3-2-16,0 2-1 0,3 0 2 15,-2-1-1-15,0 1 2 0,-1 0-3 0,1-1 3 16,1 1-1-16,1 0-3 0,0-2 4 0,0 1-2 16,-1 2-2-16,1-2 0 0,-1 2-1 0,1 0-1 15,-1 0-1-15,1 0-1 0,-1 0-3 16,1 0-3-16,-1 0-4 0,-1 0-4 0,-1 2-4 0,3-1-7 16,-2 1-9-16,1 1-9 0,1-2-15 15,0-1-19-15,0 0-19 0,0 0-18 0,0 0-70 16,0-5-114-16,0 1-287 0,0 1-922 0</inkml:trace>
  <inkml:trace contextRef="#ctx0" brushRef="#br2" timeOffset="-167497.61">20640 11852 1585 0,'0'0'236'0,"0"0"-120"0,0 0-43 0,0 0 0 16,0 0 8-16,0 0 5 0,0 0 1 0,0 0-16 15,0 0-14-15,0 0-16 0,0 0-8 0,0 0-6 16,0 0 1-16,0 0 1 0,-111 101 1 16,93-94 0-16,-2 1-1 0,0 0 3 0,-4 2-2 15,-1-2-1-15,-4 2-3 0,-2 0-5 0,-1-1-4 16,-3 1-3-16,-1-1-3 0,-3 0-1 0,-3 1 0 16,-2-2-2-16,0 1 0 0,-4 0-1 15,-1 0-2-15,-3 0-1 0,-1 2-2 0,-1 0-1 16,-4-1 0-16,3 3 0 0,-2-1 3 0,-3 1-3 15,1 0 0-15,2 1-1 0,-3 0-2 16,0 2 1-16,-1-2 0 0,0 2 2 0,0 0 2 16,1-1 1-16,-1-1-2 0,0 0 0 0,1 0 2 15,0-3-4-15,5 0 1 0,-1-4 0 0,4 0-3 16,-1 0 3-16,1-2 3 0,1-1 0 16,1-1 0-16,2-1-1 0,2-2-1 0,0 0 2 15,4 0 0-15,0-2-1 0,1-2 0 0,0-2-3 16,0 1 1-16,2-3 0 0,1 1 0 0,-2-3 1 15,5-1-2-15,-1 0 2 0,4-3-1 0,2-2-1 16,6-2 2-16,1-3 0 0,5-2 0 0,1-5-2 16,4-1 2-16,-2-4-1 0,5-2 2 15,2-1-1-15,1 1 2 0,-3-1-3 0,1 1 1 16,-1 3 0-16,-2 4-3 0,-1 1 3 0,-1 2-1 16,2 1-1-16,0 1 2 0,-4 0-2 0,5 2 0 15,-2-1 1-15,2 1-5 0,2-1 2 16,-1 0 0-16,2-2 0 0,0-1 2 0,4 0-2 15,-2-2-1-15,3 0 1 0,3-2 1 0,0-2-3 16,0-1 0-16,5-2 1 0,2-3-3 16,2-2 5-16,2-2 1 0,5 0 2 0,-1-1 1 15,4 0-3-15,3 2 2 0,1 1-3 0,3 2 1 16,1 0-3-16,1 1-1 0,1 2-1 16,3 0-1-16,1 2 2 0,-1 2 3 0,0-1 1 15,-1 3-2-15,2 1 3 0,2 1-2 0,-1 0 0 16,-2 1-1-16,4 0 2 0,-3 2 0 0,5-1 0 15,-4-2 4-15,2 1-3 0,-2 0-1 16,-2 0 0-16,2 0-4 0,-1 2 4 0,-1 1 0 16,0 1 0-16,-1 1 1 0,0-1-1 0,1 1-1 15,-1 2 2-15,2 0 4 0,-6 1-5 0,2-1 3 16,-4 3-1-16,-2 0-5 0,-3 2 5 0,-5 3-2 16,1 0 1-16,-6 1 2 0,-1 2-4 0,-4-1 2 15,1 1 0-15,-3 0 2 0,-1 0 0 16,1 0 3-16,-3 0-4 0,0 2-1 0,0-2-1 15,0 1 0-15,0-1 5 0,-4 1-3 0,3 0 3 16,-2 2-1-16,-2-1-1 0,3 1 2 0,-2 1-2 16,-2 2 1-16,4 0-3 0,-5 1 0 15,4 0-3-15,-3 0-3 0,3 0-1 0,-1 2-3 16,-1 0-2-16,3 1 0 0,1-2-3 0,0 0 4 16,0-1 3-16,1 1 2 0,0-1 1 15,0 0 3-15,0 0-3 0,0 0-7 0,0 0-10 16,0 0-18-16,0-1-22 0,0-1-52 0,1-2-123 15,1 2-370-15,-1-1-886 0</inkml:trace>
  <inkml:trace contextRef="#ctx0" brushRef="#br2" timeOffset="-167068.53">18842 9915 675 0,'0'0'429'0,"0"0"-233"16,0 0-4-16,0 0 5 0,0 0 23 0,0 0 6 16,0 0-37-16,0 0-40 0,0 0-48 15,0 0-41-15,0 0-18 0,0 0-6 0,0 0 4 16,-35 8 10-16,45-1 4 0,4 1 1 0,3 1-3 16,3 0-8-16,1 0-10 0,3 0-6 0,5-2-4 15,2-3-2-15,0 0-2 0,-1-3 3 16,1-1 1-16,-3 0-2 0,-4-3 0 0,1 0-5 15,-5 0 0-15,-4 0 0 0,0 1-6 0,-5 1 0 16,-6 1-4-16,0 0-5 0,-5 0 2 0,0 3 4 16,-2 2 6-16,-5 2 0 0,-4 4 4 15,-1 1-3-15,-5 5-4 0,0 2 0 0,-1 1 2 16,-1 3 2-16,-5 0-1 0,2 1-2 16,1 0-2-16,0 0-2 0,1-1-1 0,1-5-3 0,6 0 0 15,2-6-4-15,4-4-1 0,2-3-1 16,4-3-4-16,-2-1 3 0,3-1-5 0,0 0-3 15,0-1-5-15,0-5-10 0,6-1-10 0,-1-2-5 16,3-3-15-16,1 1-18 0,0-2-25 0,1 2-36 16,-1-1-67-16,-1 1-122 0,-3 3-330 0,-3 2-842 15</inkml:trace>
  <inkml:trace contextRef="#ctx0" brushRef="#br2" timeOffset="-166265.54">18717 9983 606 0,'0'0'281'0,"0"0"-19"16,0 0-31-16,0 0-45 0,0 0-30 0,0 0-46 15,0 0-36-15,0 0-1 0,0 0-1 16,0 0-1-16,0 0-5 0,0 0-9 0,0 0-1 15,0 0-1-15,64-41 3 0,-58 41-1 0,-3 0-1 16,0 0 6-16,4 3 7 0,-4 4 15 0,3 3 14 16,-3 3 1-16,3 2-9 0,-2 5-13 15,1 0-21-15,0 1-16 0,-3 1-15 0,2-2-5 16,-2 1-5-16,-1 0-7 0,0-1 1 0,-1-3-7 16,0 0-1-16,0-3-1 0,1-2 3 0,-1-2 2 15,0-4-5-15,0-1 2 0,0-2-1 0,0-2 1 16,0-1 8-16,0 0 1 0,0 0-2 15,0-5-5-15,1-2-11 0,3-4-3 0,-2-3 0 16,1-3-1-16,4-1-1 0,-5-1 2 0,4-1-2 16,-3 1 0-16,-1-1 4 0,2 1-1 15,-2 4 2-15,0 1 1 0,-1 3 0 0,0 4 5 16,0 2-1-16,2 3-1 0,-2 2-2 0,-1 0-2 16,1 0 0-16,2 2 4 0,-2 4 6 0,-1 2 4 15,1 2 1-15,-1 3 0 0,0-1 0 16,0 1 0-16,0 0-4 0,-1 1 0 0,1 1 1 15,-1-5-1-15,1 3-3 0,0-6 1 0,0 0 0 16,1-2-3-16,4-4 2 0,-2 0 1 0,-1-1-2 16,0 0 4-16,3-4-2 0,-4-1-3 0,0-1 0 15,-1-2-9-15,0-1 1 0,0-1 1 16,0 0-6-16,0 0-1 0,-3 1-5 0,-3-1-3 16,2 2 1-16,-2-2 0 0,-3 2 4 0,5 1 2 15,-4 1 1-15,1 1 6 0,2 0 3 0,-3 3 3 16,4-1 1-16,-2 2 1 0,2 1 0 15,-2 0 1-15,2 0 2 0,-2 1-1 0,4 2 4 16,0 0-4-16,1-1-3 0,1 2 5 0,0-2-2 16,0-1-2-16,1 2 6 0,3-2-2 0,4-1 1 15,0 0-1-15,2 0 4 0,2 0-2 16,-1-5 0-16,1 2 0 0,3-1-2 0,-3 1 3 16,0 2-2-16,-2-1-1 0,-1 2 3 0,-1 0-4 15,-2 0-2-15,0 3 0 0,-3 0 2 16,-1 2-2-16,1 0 3 0,-3 1 3 0,0-1 3 15,0 2 1-15,-5 0 0 0,3 0 0 0,-1 1-1 16,-2 0-1-16,2 0 1 0,1 0-1 0,1 2-3 16,1-2-1-16,0 1-4 0,0 1 0 0,0-3 0 15,2-1-3-15,1-1-1 0,-2 0-4 16,0-2-5-16,0 0-5 0,-1-1-1 0,0 0-7 16,3-1-6-16,-3 0-5 0,0 1-10 0,1 1-9 15,0-1-21-15,0 2-18 0,1-1-68 0,-2-1-369 16,0 0-962-16</inkml:trace>
  <inkml:trace contextRef="#ctx0" brushRef="#br2" timeOffset="-134875.52">21103 15020 0 0,'0'0'0'0,"0"0"0"0,0 0 0 15,0 0 0-15</inkml:trace>
  <inkml:trace contextRef="#ctx0" brushRef="#br2" timeOffset="-134519.98">19760 15170 1381 0,'0'0'145'0,"0"0"-42"0,0 0-34 0,-117 39-24 15,96-30-1-15,8-2 19 0,4-1 16 16,2-3 15-16,7 0 26 0,2-1 8 0,13 1-3 16,8-3-9-16,10 0-29 0,16-1-21 0,12-7-11 15,18-4-5-15,14-2-6 0,10-4-6 0,14-2-5 16,7 1-5-16,8-2-1 0,4 1-2 0,5 1 1 15,4-1-4-15,2 4-1 0,1-2-3 16,1 2-1-16,1 0-1 0,-2 1-4 0,-1 2-1 16,-5 2-3-16,-5 1-2 0,-6 1-3 0,-9 3-2 15,-10 0-3-15,-11 3-4 0,-10-2-7 16,-13 1-5-16,-13 2-9 0,-14 0-5 0,-10 0-15 16,-11 2-25-16,-15 0-42 0,-8 0-59 0,-7 2-98 15,-2-1-246-15,-2 0-778 0</inkml:trace>
  <inkml:trace contextRef="#ctx0" brushRef="#br2" timeOffset="-134251.46">19763 15307 1813 0,'0'0'326'15,"0"0"-300"-15,0 0-14 0,0 0 5 0,0 0 29 16,0 0 24-16,145 5 26 0,-74-13 19 0,13-3 3 16,16-3-13-16,10-2-14 0,10 0-20 0,6 0-12 15,8 0-15-15,4 0-12 0,3 0-8 0,0 2-3 16,1 1-5-16,-6 0-1 0,2 1-8 16,-6 0-5-16,-7 1-9 0,-6 3-5 0,-7-1-7 15,-13 4-17-15,-8-1-18 0,-12 1-34 0,-11 1-37 16,-14 1-98-16,-16 1-397 0,-18 1-896 0</inkml:trace>
  <inkml:trace contextRef="#ctx0" brushRef="#br2" timeOffset="-134116">19593 15609 1755 0,'0'0'-142'0,"0"0"-548"0,0 0-233 0</inkml:trace>
  <inkml:trace contextRef="#ctx0" brushRef="#br2" timeOffset="-133952.33">20895 15420 1965 0,'0'0'199'0,"236"-52"-32"0,-88 21-51 0,5 2-52 15,-2 2-24-15,-1 4-18 0,-3 3-13 16,0 4-14-16,-7 4-27 0,-4 4-42 0,-9 2-83 16,-34 3-510-16,-33 1-785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12T09:27:45.02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11708 1942 1749 0,'0'0'161'0,"0"0"-67"0,0 0-1 0,0 0 41 16,0 0 17-16,0 0 5 0,0 0-13 0,0 0-39 15,0 0-28-15,0 0-11 0,0 0-6 0,0 0 4 16,-20 36 1-16,22-19-6 0,3 1 0 0,-3 2-13 15,4 3-6-15,-3-2-7 0,0 4-14 16,5-1-6-16,-2 3 2 0,-1 0 1 0,1-1-4 16,-1 1 0-16,3-1-2 0,-4-3-8 0,2-1 4 15,-3-2 1-15,2-1 1 0,-2-4 2 0,-3 0-2 16,2-2 1-16,1-3 2 0,-3-1 2 16,1-2-4-16,-1-1 2 0,0-1-5 0,1-3-2 15,-1 0 2-15,2-2 0 0,-1 1-1 0,0-1-1 16,0 0 0-16,4 0 4 0,-1-1-2 0,2-1-1 15,-1-2 0-15,4 1 1 0,1 1-3 16,0-2 2-16,1 2-1 0,1-1 1 0,2 1-2 16,0 1-2-16,-2 0 1 0,5-1-1 0,-5 0 1 15,5-1 0-15,-4 1 0 0,0 0 1 16,0-1-3-16,-3 0 2 0,-3 0-1 0,1 0-4 16,-2 1-4-16,-2 0-2 0,-2 1 1 0,1-2-7 15,-1 1-2-15,-2 1-10 0,1-1-21 0,-1 2-29 16,0 0-44-16,0 0-71 0,0 0-156 15,0 0-574-15,0 0-667 0</inkml:trace>
  <inkml:trace contextRef="#ctx0" brushRef="#br0" timeOffset="1501.68">12103 1826 1585 0,'0'0'122'16,"0"0"-22"-16,0 0-10 0,0 0 11 15,0 0 6-15,0 0-3 0,0 0-6 0,0 0-10 16,0 0-7-16,-122-16-14 0,103 26-6 0,-4 0-6 16,1 1-14-16,-3 2-7 0,3 3-4 15,2 2 2-15,-1 3 3 0,2 3 10 0,3 5 11 16,1 3 3-16,4 4 5 0,1-1-15 0,7 4-11 15,-1-1-9-15,4 1-15 0,4-2-3 0,5-2-1 16,2-2-6-16,3-6 2 0,6-1 1 0,1-6 2 16,5-3 0-16,0-5 4 0,3-4 2 15,2-1-2-15,0-4 4 0,0 0-6 0,0-3 1 0,-1 0-2 16,-1 0-6-16,0-5 1 0,-5 2-2 16,-1-2-3-16,-6 2-1 0,-1-1-4 0,-5 1-3 15,-3 0-9-15,-4 1-9 0,1-1-14 0,-4 3-20 16,-1 0-36-16,0 0-64 0,0 0-156 15,-5 0-515-15,4 0-732 0</inkml:trace>
  <inkml:trace contextRef="#ctx0" brushRef="#br0" timeOffset="1834.17">12286 2210 1904 0,'0'0'220'0,"0"0"-132"15,0 0-18-15,0 0 13 0,0 0 17 0,0 0 9 16,0 0-1-16,0 0-15 0,-69 120-23 0,68-102-18 15,1 1-18-15,0 0-5 0,2-2-2 16,5-2-5-16,0 0-1 0,1 0-4 0,0-3 0 16,2 0-3-16,4-2-3 0,-1-1 0 0,-1-4-5 15,6 0-8-15,0-3-3 0,-3 1-8 16,4-3-12-16,-3 0-18 0,0 0-28 0,-3-1-46 16,2-4-103-16,-7 1-397 0,-4 1-920 0</inkml:trace>
  <inkml:trace contextRef="#ctx0" brushRef="#br0" timeOffset="2328.17">12609 2212 1884 0,'0'0'240'0,"0"0"-161"0,0 0-22 16,0 0 28-16,0 0 28 0,0 0 11 15,0 0-7-15,0 0-30 0,0 0-28 0,0 0-23 16,0 0-10-16,0 0-6 0,0 0-1 0,0 0-1 16,-67 102 0-16,73-92-2 0,-2 0 6 15,3 0 3-15,1-2-3 0,-1 3 7 0,2-2 1 16,0 1 2-16,0-1-2 0,1-1 1 0,-2-1-3 16,-2 0-4-16,0 0 1 0,-4 0-5 0,0-1 1 15,-2 1-1-15,0 1 2 0,-3-2-2 0,-4 3-3 16,0-1-4-16,-2 1-3 0,-3 0 0 15,-2-2-8-15,2-1-2 0,1 0-3 0,1-2-1 0,-1-2-12 16,3 0-7-16,4-2-16 0,-2 0-19 16,6 0-29-16,-1 0-50 0,1-6-130 0,0 3-399 15,0-1-933-15</inkml:trace>
  <inkml:trace contextRef="#ctx0" brushRef="#br0" timeOffset="2504.96">12694 2163 2296 0,'0'0'156'0,"0"0"-93"0,0 0-7 16,0 0 10-16,0 0 7 0,0 0 2 0,0 0-7 16,0 0-20-16,0 0-19 0,97 132-14 0,-90-114-10 15,-2 2-6-15,-2-1-4 0,1 0-10 0,-3 1-12 16,0-1-23-16,-1-1-31 0,0 2-56 0,-4-4-173 15,1-4-750-15,1-5-204 0</inkml:trace>
  <inkml:trace contextRef="#ctx0" brushRef="#br0" timeOffset="2850.72">13178 1768 1598 0,'0'0'787'0,"0"0"-735"0,0 0-26 16,0 0 13-16,0 0 19 0,0 0 9 0,0 0 3 16,0 0-14-16,0 0-12 0,0 0-16 0,0 0-15 15,0 0-6-15,0 0-4 0,43 35-3 0,-22-35-2 16,3 0-7-16,1-4-8 0,-1-3-11 0,1 3-15 16,-2-1-16-16,-2 2-27 0,-4 3-53 15,-3 0-114-15,-5 0-322 0,-5 0-871 0</inkml:trace>
  <inkml:trace contextRef="#ctx0" brushRef="#br0" timeOffset="3009.16">13189 1991 2640 0,'0'0'102'0,"0"0"-62"16,0 0-4-16,0 0 16 0,0 0-6 0,0 0-2 15,0 0-10-15,0 0-15 0,0 0-12 0,126 1-13 16,-98-8-15-16,2 0-20 0,1 0-23 0,-1 0-57 15,0 0-108-15,-9 2-484 0,-8 1-820 0</inkml:trace>
  <inkml:trace contextRef="#ctx0" brushRef="#br0" timeOffset="4701.78">14421 1532 2311 0,'0'0'37'0,"0"0"-26"0,0 0-4 16,0 0 6-16,0 0 0 0,-36 138 6 0,26-112 15 16,-4 1 5-16,-1-1 0 0,-3 1 1 0,-3-1-3 15,-2 2 4-15,-2-4 2 0,-4 0 0 0,2-1-1 16,-2-1 2-16,3-1-7 0,-1-3-5 0,0-3-3 15,3-2-11-15,1-2-5 0,3-5-1 16,2-1-5-16,1-4-5 0,5-1-2 0,1-1-3 16,2-5 2-16,4-2-3 0,2-6-5 0,1 0 5 15,2-3-6-15,0-3 3 0,1 0 1 16,4-2-2-16,1 0 5 0,3-1-2 0,0 2 5 16,0-1 1-16,3 2 4 0,-2 6 3 0,1 2 5 15,1 3 5-15,0 2-4 0,2 3-2 0,-2 2 1 16,3 2-2-16,-3 0 2 0,3 6 7 15,0 2-3-15,0 3-2 0,0 4 3 0,0-2-4 16,-2 4 2-16,3-1 3 0,-2 0-16 0,3 0-2 16,-1-1-4-16,0-1-14 0,0-1-5 15,0-1-13-15,4 0-16 0,-2-1-24 0,-2-3-23 16,1 0-49-16,-1-2-144 0,-3-1-397 0,-7-3-813 0</inkml:trace>
  <inkml:trace contextRef="#ctx0" brushRef="#br0" timeOffset="5249.73">14617 1527 2430 0,'0'0'101'0,"0"0"-42"16,0 0 16-16,0 0 6 0,0 0-2 15,0 0 3-15,31 126-9 0,-24-103-14 0,1-3-9 16,1 1-19-16,-1-3-15 0,0 0 0 0,2-3-4 16,0-2-5-16,-2-2 3 0,-1-1-4 0,-2-3 2 15,1-1-4-15,-2-4 1 0,0 0 0 16,-2-2 3-16,1 0-4 0,1 0 5 0,-1-3-5 16,0-1-2-16,2-3-2 0,0-3-9 0,1 0 0 15,-2-2 1-15,1-2-3 0,0-1 5 0,0-3 1 16,1 1-8-16,-1-1 3 0,0-2 1 0,1 0 5 15,0 2 6-15,2 2-2 0,-5 3 0 0,4 5 5 16,-5 3-4-16,3 3-1 0,-1 2-2 16,2 0 4-16,0 3 0 0,2 6 0 0,-2 0 9 15,2 4-7-15,0 1 0 0,0 2 5 0,-2 2-6 16,2-1 3-16,-1 1-1 0,2-1 2 0,-2-1 2 16,2 0-6-16,2-1-1 0,0-2-2 15,3-1 0-15,-3-2 5 0,3-2 2 0,1-4 8 16,-3-2 0-16,4-2 3 0,-4-2-2 0,2-5-1 15,0-3-6-15,-2-2-7 0,0-1 7 16,-2-2-2-16,-1 0 2 0,-2-2-5 0,-3 1 3 16,-2-4-6-16,-2 1-2 0,0-3-1 0,-1-1 0 15,-5-1-1-15,-2 0-6 0,0-3-1 16,-1 1-4-16,-1-3-5 0,-1 2-5 0,2 0 0 16,1 3-2-16,1 3-7 0,1 4 1 0,2 6-11 15,2 3-17-15,2 4-48 0,0 4-60 0,0 0-86 16,2 0-246-16,1 1-1020 0</inkml:trace>
  <inkml:trace contextRef="#ctx0" brushRef="#br0" timeOffset="5550.39">15427 1666 1972 0,'0'0'538'0,"0"0"-463"15,0 0-23-15,0 0 22 0,0 0 23 0,0 0 10 16,0 0-9-16,0 0-18 0,0 0-21 16,0 0-16-16,0 0-10 0,-121 82-5 0,116-70-5 15,2 1 0-15,3-3-10 0,0 3 1 0,3-1 1 16,4 0-12-16,4-2 1 0,2-3 1 0,2-2 1 15,5 1-8-15,1-3-5 0,3-2-8 16,0-1-14-16,0 0-9 0,1 0-25 0,0-4-37 16,-1-2-82-16,-8 3-242 0,-5 1-1178 0</inkml:trace>
  <inkml:trace contextRef="#ctx0" brushRef="#br0" timeOffset="6299.35">16135 1346 544 0,'0'0'154'0,"0"0"-60"0,0 0-39 0,0 0 18 16,0 0 19-16,0 0 20 0,0 0 0 0,0 0-8 16,0 0-24-16,0 0-15 0,0 0-6 15,0 0-1-15,0 0 2 0,0 0 11 0,-18-5 4 16,18 5-1-16,0 0 0 0,0 0-1 0,0 0 3 15,0 0 2-15,0 0 2 0,0 0-2 0,0 0-8 16,0-2-10-16,0 1-14 0,0 0-9 16,0 1-3-16,0-1-11 0,0 1 0 0,0-1-4 15,0 0-4-15,0 1-5 0,0-1 2 0,0 1-4 16,0-2-1-16,0 1 2 0,0 1 0 0,0 0-1 16,0-2 1-16,0 2-2 0,-1 0 0 15,1-1-5-15,-2 1-4 0,2 0-1 0,-1 0 0 0,1 0-1 16,0 0 2-16,0 0 3 0,0 0 1 15,0 0-2-15,0 0 4 0,-1 0 2 0,1 0-4 16,0 0-1-16,-2 0-2 0,1 0 3 0,0-1 0 16,1 1 2-16,0 0 6 0,0 0 2 15,0 0-4-15,-1 0 5 0,1-2-5 0,0 2 3 16,0 0 9-16,0 0 1 0,0 0 1 0,0 0-3 16,0 3-6-16,0 3 8 0,0 5 16 0,0 7 8 15,0 2 1-15,1 6-2 0,0 0-18 16,4 2-10-16,0-1-6 0,0-1-1 0,0 1-1 15,3-3-4-15,-1 1-4 0,1-3-8 0,-1 2-8 16,2-3-16-16,-4-2-11 0,1-2-21 16,1-3-29-16,-3-2-23 0,0 0-71 0,-3-5-241 15,0-1-1104-15</inkml:trace>
  <inkml:trace contextRef="#ctx0" brushRef="#br0" timeOffset="6502.83">15930 1535 2055 0,'0'0'176'0,"0"0"-112"16,0 0-29-16,0 0 5 0,0 0 3 0,140-34 9 16,-106 27-5-16,1 0-11 0,-3 1-13 0,2 1-19 15,-1-1-14-15,-5 1-4 0,-1 2-10 0,0-1-14 16,-5 1-22-16,-3 0-49 0,-2 1-124 15,-4 1-387-15,-6-1-806 0</inkml:trace>
  <inkml:trace contextRef="#ctx0" brushRef="#br0" timeOffset="6866.36">16817 1236 2129 0,'0'0'221'0,"0"0"-145"16,0 0-28-16,0 0 26 0,0 0 13 0,0 0 6 16,0 0-1-16,0 0-12 0,-129 76-13 15,110-62-23-15,2 1-7 0,1 0-11 0,2-1 2 16,2-1-6-16,4 0-3 0,2-1-3 0,4-1-6 16,2 0-4-16,0 0 3 0,4-2-1 0,5 0-3 15,3 1 0-15,1-1 2 0,2-1-2 0,3 0-1 16,0 0 3-16,1 2 2 0,2-3-11 15,0 2 3-15,2 1 2 0,-2-1-3 0,0 2 10 16,-2 1-5-16,-5-2 0 0,-1 1-1 0,-2-2-2 16,-4 0 0-16,-1-1 6 0,-5 0 6 0,-1-1 4 15,0 1 1-15,-7 0 5 0,-1 1-11 16,-5-1-5-16,1 0 1 0,-6-1-5 0,0 0-2 16,-3 0-6-16,-3 1-10 0,2 0-9 0,-5 1-11 15,4 0-13-15,-2 1-28 0,0 0-57 16,3 1-173-16,3-3-748 0,7-2-556 0</inkml:trace>
  <inkml:trace contextRef="#ctx0" brushRef="#br0" timeOffset="7417.4">13994 2326 1865 0,'0'0'101'0,"0"0"-53"15,0 0-17-15,0 0 25 0,140-6 28 0,-94 0 23 16,5-1 3-16,6-1-15 0,4 0-27 0,8-1-22 15,6-1-2-15,3-2-5 0,8-2 3 16,5-1 3-16,9-2 0 0,3 1 3 0,4-4-4 16,3 2-4-16,2-1-2 0,0 0-7 0,-2 2-2 15,-1 1-3-15,-1-2 7 0,-3 3-4 0,-4-2-6 16,-1 3-3-16,-5-2-6 0,-3 2-5 16,-3 0 0-16,-6 1 1 0,-1 0-1 0,-3 0-2 15,-3 2 2-15,-5 0-3 0,-5 0-1 0,-4 3-2 16,-6-1 0-16,-6 5-1 0,-7-1-8 15,-10 3-1-15,-4-1 0 0,-9 3 1 0,-8 0-12 16,-5 0-12-16,-7 0-11 0,0 0-13 0,-9 0-13 16,-6 3-29-16,-3 1-96 0,3-1-368 0,3 1-1013 0</inkml:trace>
  <inkml:trace contextRef="#ctx0" brushRef="#br0" timeOffset="8184.1">14507 2498 1993 0,'0'0'506'0,"0"0"-493"0,0 0-26 16,0 0 11-16,0 0 26 0,0 0 9 15,0 0 3-15,0 0-2 0,44 118-6 0,-41-89-9 16,-1 1-6-16,1 0-4 0,-3-2-3 0,1 1 5 16,-1-1 8-16,0-2 12 0,0 0 10 15,0-2 5-15,0-3-9 0,1-5-5 0,2-3-12 16,2-5-2-16,0-2 2 0,2-3-4 0,-1-3 1 15,2 0-1-15,1-2-5 0,0-7-2 16,3-3-5-16,-2-2-1 0,3-4-1 0,0-1-1 16,-1-1 2-16,-1 0-1 0,0-1 2 0,0-1-5 15,-3 1 1-15,-1 1-1 0,0-1-3 0,0 1 5 16,0 3 1-16,-2 2 0 0,0 2 2 16,-1 3 0-16,1 2-3 0,-1 3 1 0,-1 1-2 15,1 3-2-15,-2-1 1 0,1 2-1 0,-1 0 2 16,2 4 3-16,0 4 2 0,-2 2 2 0,2 3 5 15,1 1 0-15,-1 2 2 0,-1 1-2 16,2 1-3-16,2-1 2 0,2 0-1 0,0-1-1 16,2-1-1-16,2-1-1 0,2-3-1 0,1-1 0 15,0-4-1-15,2-1 1 0,-2-5-2 0,2 0 3 16,-1-3 2-16,0-5 5 0,-1-3-4 0,-1-1 3 16,-2-2 1-16,-2 0-1 0,-5-1-1 0,0 0 1 15,-3 0-5-15,-3 0-1 0,0-1-2 16,0 0-3-16,-3-1-2 0,-4-1-2 0,-2 0-5 15,-2-2-1-15,0-1-3 0,-2-1-6 0,1 1 1 16,1-1-4-16,-2 0-3 0,5 0-6 16,1 4-9-16,1 3-8 0,2 3-23 0,2 5-56 15,1 5-133-15,1 1-442 0,0 1-874 0</inkml:trace>
  <inkml:trace contextRef="#ctx0" brushRef="#br0" timeOffset="8550.23">15258 2655 2503 0,'0'0'74'0,"0"0"-43"0,0 0 2 15,0 0 22-15,0 0 19 0,0 0 10 0,0 0-9 16,0 0-15-16,0 0-20 0,0 0-11 0,0 0-3 16,-92 128-1-16,88-112-1 0,0-1-1 15,3-1 2-15,1 1-6 0,0-2-4 0,1-2-3 16,6-2-9-16,2 0 1 0,0-1-2 0,4-3 0 15,4-2 0-15,2 0-4 0,3-3-7 0,1 0-6 16,5-3-15-16,-2-3-29 0,-1-1-44 16,1 0-102-16,-10 2-264 0,-5 2-1109 0</inkml:trace>
  <inkml:trace contextRef="#ctx0" brushRef="#br0" timeOffset="8823.86">15864 2377 2676 0,'0'0'94'15,"0"0"-46"-15,0 0-13 0,0 0 8 16,0 0 13-16,0 0 14 0,0 0 3 0,0 0-6 15,0 0-17-15,0 0-13 0,15 131-15 0,-9-105-7 16,3 0-4-16,1-1-7 0,0-1-1 16,1-1-2-16,0-1-6 0,1-3-7 0,0-3-8 15,1 0-12-15,0-4-13 0,-2-1-16 0,-1-2-22 16,-2-3-27-16,-4-1-78 0,-1-3-205 0,-2-1-783 16</inkml:trace>
  <inkml:trace contextRef="#ctx0" brushRef="#br0" timeOffset="9018.35">15721 2577 2536 0,'0'0'52'16,"0"0"-30"-16,0 0-1 0,0 0 19 0,0 0 18 15,124-26 8-15,-93 19-2 0,0-4-18 16,2 2-22-16,0-1-18 0,1-2-11 0,-3 2-12 15,1-2-12-15,-2-1-15 0,-1 2-33 0,-3 0-81 16,-8 3-294-16,-5 2-1079 0</inkml:trace>
  <inkml:trace contextRef="#ctx0" brushRef="#br0" timeOffset="9385.4">16618 2218 2480 0,'0'0'70'16,"0"0"-49"-16,0 0-1 0,0 0 31 0,0 0 15 15,0 0 11-15,0 0-4 0,0 0-17 16,0 0-13-16,0 0-11 0,0 0-7 0,-119 114-6 16,109-100-4-16,1 0-5 0,3 1-4 0,4-4 1 15,0 1-7-15,2-4-2 0,3 2-2 0,2-1-2 16,2 0 6-16,4 0 2 0,0-1 6 15,6-2-1-15,-4 0 4 0,6 0 0 0,-2-3-1 16,1 2 3-16,-1-1-4 0,1 0 0 0,-5 0 3 16,1 1-4-16,-3 0 4 0,-6-2-2 15,3 2 5-15,-7-2 6 0,0 0 4 0,-1 0 10 16,-1 1 2-16,-6 1 0 0,-2 1-11 0,-2 1-6 16,-4 0-10-16,1-1-7 0,-2 0 3 0,-3 0-3 15,0 0-4-15,2 0-3 0,-1-1-8 16,-1 0-14-16,1-1-27 0,4 1-47 0,0-1-134 15,2-2-749-15,7-1-668 0</inkml:trace>
  <inkml:trace contextRef="#ctx0" brushRef="#br0" timeOffset="13922.14">19339 1504 2506 0,'0'0'56'0,"0"0"-46"16,0 0-15-16,0 0 11 0,0 0 16 0,0 0 17 15,0 0 15-15,0 0 12 0,0 0-5 0,0 0-10 16,0 0-7-16,0 0-13 0,-63 114-8 16,43-87 2-16,0 1-2 0,-3 0 2 0,-3-1-3 15,-2 0-5-15,2 1 4 0,-3-2-1 0,1-2-3 16,-1-2 1-16,3-1 2 0,0-3-6 0,3-2-2 16,4-1-2-16,-1-3 0 0,7-4-7 0,2-2 1 15,3-3-4-15,1 0-2 0,5-3-5 16,1 0-8-16,1-4-12 0,0-4-10 0,3-2-7 15,5-3 10-15,1-3 9 0,2-2 9 0,0-2 3 16,-1 0 5-16,3-2 0 0,1-1 2 16,0 1-1-16,-3 0 1 0,4 0 7 0,-3 0-2 15,-1 2 5-15,-2 5 1 0,1 4-1 0,-2 2-3 16,-3 7 2-16,2 2 2 0,-2 0-3 0,2 2 2 16,0 7 5-16,-2 2 3 0,3 1 1 0,1 2 0 15,-4 0 0-15,3 1-2 0,2 2-2 16,0-1-2-16,0 1 2 0,3-1-1 0,2 0-4 15,1 0-2-15,3-1 0 0,5-3-7 0,1 2-3 16,2-3-5-16,-2-1-10 0,3-2-21 0,0-2-36 16,-4-1-104-16,-3-3-340 0,-11 1-1050 0</inkml:trace>
  <inkml:trace contextRef="#ctx0" brushRef="#br0" timeOffset="14372.83">19573 1610 2430 0,'0'0'61'0,"0"0"-29"0,0 0 7 16,0 0 20-16,0 0 5 0,0 0-8 15,0 0-18-15,0 0-18 0,0 0-6 0,0 0-2 16,0 0 7-16,0 0 10 0,0 0-7 0,37 34-2 16,-22-27-3-16,5-3-3 0,2 0 1 0,1-1 0 15,-1-1-1-15,1 3-3 0,-2-3-5 0,-3 0 0 16,-4 1-1-16,1 1-3 0,-6-3-3 15,-2 2 0-15,-1 0-5 0,-4 2 0 0,-2-1 3 16,0 2 6-16,0 1 12 0,-4 2 4 0,-4 3 0 16,-5 2-2-16,-2 0-4 0,-4 1-1 0,-1-1-3 15,0 0 0-15,-2 1-2 0,1-1-1 16,2 1 3-16,-1-2 0 0,5 0 3 0,-1-1-10 16,5-3-4-16,1 1-5 0,6-3-12 0,-1-1-18 15,3-1-16-15,2-3-29 0,0 1-47 16,2-3-133-16,4 1-558 0,-4-1-730 0</inkml:trace>
  <inkml:trace contextRef="#ctx0" brushRef="#br0" timeOffset="14789.92">20076 1509 2217 0,'0'0'480'0,"0"0"-427"15,0 0-26-15,0 0 0 0,0 0 15 0,0 0 2 16,0 0 1-16,0 0-8 0,0 0-15 15,0 0-5-15,0 0 13 0,0 0 15 0,0 0 10 16,0 0 7-16,0 85-10 0,3-54-18 0,-1 1-7 16,5-1-6-16,-2-1-3 0,4-2-3 0,-1-1 1 15,2-2-5-15,1-2 3 0,-1-2-4 16,0 0 2-16,1-1 4 0,-1-3-6 0,-1-2 1 16,1 0 2-16,-2-3 0 0,-3-2-3 0,2-2 0 15,-3 1-2-15,2-2-3 0,-3-2-1 0,-2-2 1 16,3 0-3-16,-3-1 2 0,-1-2-8 0,0 1 1 15,0-1-3-15,0 0-7 0,-1 0-9 16,-3 0-15-16,2 0-27 0,-4-1-67 0,-1-1-143 16,0-1-702-16,3 2-692 0</inkml:trace>
  <inkml:trace contextRef="#ctx0" brushRef="#br0" timeOffset="36530.89">21541 1610 2203 0,'0'0'85'15,"0"0"-56"-15,0 0-3 0,0 0 14 0,0 0 9 16,0 0 6-16,0 0-5 0,0 0-14 0,-118 16-11 16,99-8 2-16,1 0 4 0,2 2 1 0,-1-3 14 15,5 3-5-15,1-2 1 0,1 0-6 0,4-1-15 16,2 1-10-16,3 0-3 0,1-1-3 15,0 3-2-15,5-1 7 0,3 1 4 0,4-1-2 16,1 0 8-16,2-1 3 0,2 2 0 0,1-3-4 16,-1 1 2-16,1-1-1 0,0 0-1 15,-5-1 1-15,-3 0-3 0,-2-1 4 0,-6-1-3 16,-2 0 8-16,0 2 4 0,-10 2 2 0,0-2-7 16,-2 0-8-16,-6 2-10 0,3 0-3 0,-5-2-5 15,1 0 2-15,1-2-3 0,0 2 0 0,5-4-8 16,0-1-6-16,3 0-13 0,3-1-19 15,4 0-29-15,2-1-54 0,1-4-65 0,2 0-99 16,6-2-143-16,-1 0-317 0,-1 4-545 0</inkml:trace>
  <inkml:trace contextRef="#ctx0" brushRef="#br0" timeOffset="36881.79">21722 1670 852 0,'0'0'137'0,"0"0"-54"16,0 0 78-16,0 0 94 0,0 0 46 0,0 0-20 15,0 0-68-15,0 0-81 0,0 0-38 0,0 0-18 16,0 0-1-16,0 0 2 0,0 0-7 16,0 0-13-16,-110-10-10 0,100 21-14 0,-1-1-11 15,3 0-7-15,2-1-1 0,2 0-5 0,2-1-5 16,-1-1-4-16,3-1-1 0,0-2 2 0,4 1-3 16,-1 0 10-16,3-3-4 0,-2 0-1 0,3-2-2 15,2 0-3-15,-2 0-1 0,2 0 4 0,-1-4-3 16,2-1-1-16,-1 0 3 0,0 1-2 15,-1-2-3-15,0 0 2 0,-1 1 1 0,0-1 3 16,-4 0 1-16,3 1 5 0,-2 1-1 0,-3 1-2 16,2 2 3-16,-1 1-1 0,-2 0-5 0,1 0-4 15,-1 1 3-15,0 2 3 0,0 3 1 16,0-1 5-16,1 2-3 0,-1 2-4 0,1-1-3 16,0 2-8-16,0-1 9 0,-1 0-7 0,3 0-11 15,0 0-7-15,-1-1-10 0,1-1-21 16,2-1-28-16,1-2-52 0,0-1-94 0,-1-2-146 15,0-1-269-15,-3 0-789 0</inkml:trace>
  <inkml:trace contextRef="#ctx0" brushRef="#br0" timeOffset="37250.19">21824 1618 1162 0,'0'0'310'0,"0"0"-71"0,0 0-17 15,0 0-24-15,0 0-41 0,0 0-49 0,0 0-41 16,0 0-17-16,0 0 0 0,0 0 1 15,0 0 0-15,0 0 1 0,0 0-10 0,0 0-7 16,4 52-3-16,0-42-12 0,2-4-14 0,0 0-2 16,2 0-14-16,1-1-5 0,1 0-3 0,1-1-11 15,2-1 7-15,1-3 0 0,-1 0-8 16,1 0-3-16,-1 0 3 0,0-2-1 0,-2-3-1 16,-1 0-6-16,-2 0-22 0,1-1-22 0,-1-1-8 15,-3 2 2-15,0-4 28 0,0 1 22 0,-1 0 22 16,-1-1 15-16,1-2 1 0,-3 2-4 15,0 0-1-15,1 0 2 0,-2 1 12 0,0 2 15 16,0 3 21-16,0 0 12 0,-2 3-2 0,1 0-13 16,0 1-9-16,1 5 5 0,-2 3 7 15,2 4 17-15,-2 3 22 0,2 4 7 0,0 4-5 16,0 1-1-16,0 1-6 0,0 3-4 0,4 0-7 16,-2 2-5-16,3 0-13 0,2 2-12 0,0-1-15 15,6-1-11-15,-1 0-21 0,4-3-9 0,0-1-16 16,2-1-29-16,-2-5-37 0,-1 0-130 0,-5-7-398 15,-5-6-983-15</inkml:trace>
  <inkml:trace contextRef="#ctx0" brushRef="#br0" timeOffset="37999.18">22559 1436 2297 0,'0'0'70'0,"0"0"-59"0,0 0-4 0,0 0 37 15,0 0 44-15,0 0 9 0,0 0-27 16,0 133-27-16,-1-101-18 0,1 0-13 0,0-1-5 16,0-1-5-16,0-5 0 0,3-2-4 0,0-2 4 15,4-3 1-15,-2-3-5 0,1-2 0 16,2-3-1-16,-1-4 1 0,-1-1 10 0,1-5 0 16,2 0 7-16,-1-2 5 0,0-5-8 0,1-4-6 15,2-1-7-15,1-3-6 0,-2-1-9 0,2 0 5 16,-3-2 2-16,-1 0 2 0,1 2 5 15,-3-3 1-15,1 1 6 0,-2 2 0 0,-2 1 2 16,2 2 0-16,-1 3 3 0,-3 3-2 0,2 2 1 16,-1 1 0-16,-1 4-5 0,-1 0-12 0,2 0-3 15,-1 2 4-15,0 4 9 0,2 3 15 0,0 3 8 16,0 4 3-16,1 1-6 0,2 2-5 0,-3 0-2 16,4-1 2-16,-2-1-7 0,2 0-1 15,3-1 0-15,0-3-4 0,1 0 5 0,3-4 4 16,-1-1 7-16,0-2 7 0,1-3 0 0,1-3 7 15,-3 0 2-15,0-4-4 0,0-3-3 16,-2-2 0-16,-1-3-8 0,-2 0 0 0,-2-2-8 16,-2 0 0-16,-3-1 2 0,0-1-9 0,0-1-2 15,-7 0 0-15,1-5-7 0,-1 1-4 0,-2-2-4 16,1 1-2-16,-1-1-15 0,1 1-4 16,1 1-4-16,0 4-5 0,4 2 1 0,-2 3-24 15,3 4-28-15,2 2-66 0,0 2-91 0,2 3-132 16,3 1-290-16,-4 0-822 0</inkml:trace>
  <inkml:trace contextRef="#ctx0" brushRef="#br0" timeOffset="38348.37">23167 1696 2525 0,'0'0'83'0,"0"0"-23"0,0 0 9 0,0 0 23 15,0 0 1-15,0 0-21 0,0 0-21 0,0 0-27 16,0 0-4-16,0 0-8 0,0 0 4 0,0 0 5 15,0 0-1-15,-51 38 3 0,46-26 1 16,0 2 1-16,3-1 1 0,-1 0-8 0,2 2-5 0,1-1-6 16,0 1-4-16,0-1-4 0,6 0-2 15,1-2 0-15,2 0-5 0,2-2-9 0,6-1-5 16,-2-1-6-16,2-3-13 0,2 0-18 16,2-3-21-16,0-2-42 0,-2 0-58 0,2 0-93 15,-5-2-214-15,-6 0-1031 0</inkml:trace>
  <inkml:trace contextRef="#ctx0" brushRef="#br0" timeOffset="38574.51">23507 1577 2333 0,'0'0'435'16,"0"0"-490"-16,0 0-3 0,0 0 26 0,0 0 51 16,0 0 1-16,0 0-11 0,0 0-18 0,0 0-8 15,0 0-6-15,0 0-7 0,132-8-15 0,-118 6-35 16,-1 1-76-16,-1 1-144 0,-6 0-245 0,-1 0-872 16</inkml:trace>
  <inkml:trace contextRef="#ctx0" brushRef="#br0" timeOffset="38731.96">23501 1688 2005 0,'0'0'113'0,"0"0"-82"15,0 0 18-15,0 0 42 0,0 0 9 0,0 0-24 16,0 0-26-16,0 0-22 0,0 0-15 0,0 0-6 16,0 0-9-16,134 3-10 0,-115-9-23 0,1 1-29 15,0-4-64-15,0 0-166 0,-5 2-572 16,-5 3-296-16</inkml:trace>
  <inkml:trace contextRef="#ctx0" brushRef="#br0" timeOffset="39068.9">24234 1271 2582 0,'0'0'58'0,"0"0"-8"0,0 0 30 15,0 0 26-15,0 0-5 0,0 0-23 16,0 0-23-16,0 0-15 0,0 0 2 0,0 0 12 15,0 0 2-15,0 0-10 0,0 0-4 0,12 118-9 16,-10-92-3-16,0 1-9 0,-1 0 2 0,-1-1-4 16,2-2-12-16,1 1-7 0,0-4-11 15,1 0-11-15,1-3-18 0,1-1-29 0,1 1-39 16,1-3-87-16,-3-5-236 0,-2-2-1229 0</inkml:trace>
  <inkml:trace contextRef="#ctx0" brushRef="#br0" timeOffset="52377.86">12804 3463 1856 0,'0'0'114'15,"0"0"-42"-15,0 0-4 0,0 0 20 0,0 0 15 16,0 0 9-16,0 0-10 0,0 0-20 0,0 0-13 15,0 0-8-15,0 0 2 0,-116 35 2 0,100-15-2 16,0 5-6-16,3 1-12 0,0 6-6 16,1 1-9-16,1 2-8 0,2 3-4 0,2-1-9 15,3 0-4-15,2-4-2 0,2-1-4 0,2-4-1 16,4-2-3-16,4-2-4 0,6-6-6 16,0-3-2-16,3-4-2 0,5-4 0 0,0-3-3 15,-1-4-8-15,6 0-22 0,0-5-54 0,-1-3-142 16,-7 1-567-16,-9 3-732 0</inkml:trace>
  <inkml:trace contextRef="#ctx0" brushRef="#br0" timeOffset="52633.72">13038 3571 2595 0,'0'0'74'0,"0"0"-20"16,0 0 5-16,0 0 16 0,0 0 7 16,0 0-5-16,0 0-14 0,0 0-19 0,0 0-15 15,-124 114-5-15,113-87-7 0,2-1-2 0,2-1-5 16,6-1-3-16,1-2-2 0,0-2-4 0,7-1-3 16,0-3-5-16,5-2-5 0,0-2-5 15,1-3-1-15,4-2 1 0,-1-1-4 0,2-4-3 16,0-2-10-16,2 0-21 0,0 0-30 0,-1-4-58 15,1-2-102-15,-7 0-249 0,-2 3-1019 0</inkml:trace>
  <inkml:trace contextRef="#ctx0" brushRef="#br0" timeOffset="52898.33">13225 3623 2184 0,'0'0'185'0,"0"0"-39"15,0 0-16-15,0 0-9 0,0 0-25 0,0 0-22 16,0 0-23-16,0 0-19 0,0 0-15 0,0 0-9 16,0 0 0-16,0 0 0 0,0 0 1 15,-57 119 2-15,61-104 1 0,5-3-3 0,-1 1 1 16,3-3 2-16,0-1-2 0,-1 0 0 0,1-2 1 16,-3-1-4-16,-3 0-1 0,-3-3-2 15,-2 3-1-15,-5 0-6 0,-5 0-3 0,-3 0-10 16,-2 1-18-16,-2-2-9 0,0 0-26 0,0-1-33 15,3-2-64-15,0-2-168 0,5 0-573 0,3 0-587 0</inkml:trace>
  <inkml:trace contextRef="#ctx0" brushRef="#br0" timeOffset="53079.19">13315 3568 2397 0,'0'0'118'0,"0"0"-6"15,0 0 16-15,0 0 9 0,0 0-10 0,0 0-19 16,0 0-18-16,0 0-23 0,0 0-26 0,0 0-15 16,115 124-15-16,-112-104-10 0,-3-1-8 15,0 1-6-15,-1 0-7 0,-4-1-14 0,0 0-15 16,0-3-30-16,0 0-40 0,-3-2-78 0,6-5-206 16,0-1-1177-16</inkml:trace>
  <inkml:trace contextRef="#ctx0" brushRef="#br0" timeOffset="53324.39">13712 3645 2693 0,'0'0'374'0,"0"0"-357"16,0 0-27-16,0 0-4 0,0 0 13 0,0 0 6 16,0 0 0-16,0 0-10 0,0 0-13 0,0 0-15 15,0 0-12-15,0 0-11 0,130 0-19 16,-118 1-47-16,-2 1-110 0,-2-1-271 0,-2-1-1005 0</inkml:trace>
  <inkml:trace contextRef="#ctx0" brushRef="#br0" timeOffset="53480.76">13692 3817 2655 0,'0'0'131'15,"0"0"-84"-15,0 0-11 0,0 0 13 0,0 0 6 16,0 0-9-16,0 0-18 0,0 0-16 0,0 0-19 16,0 0-9-16,119 0-7 0,-97-5-14 15,-1 2-23-15,0-2-71 0,-2 1-164 0,-3 0-554 16,-7 4-687-16</inkml:trace>
  <inkml:trace contextRef="#ctx0" brushRef="#br0" timeOffset="55921.92">15362 3355 1221 0,'0'0'44'0,"0"0"-34"0,0 0 1 15,0 0 9-15,0 0 12 0,0 0 7 0,0 0-1 16,0 0-1-16,0 0-4 0,0 0-3 0,0 0 2 15,0 0-1-15,0 0-3 0,0 0 8 16,-15 0 13-16,15 0 6 0,0 0-3 0,0 0-8 16,0 0-17-16,0 0-12 0,0 0-4 0,0 0-2 15,0 0 6-15,0 0 5 0,0 0 7 16,1 0 6-16,-1 0 2 0,3 0 7 0,-3 0 9 16,0 0 14-16,0 0 10 0,0 0 4 0,0 0-3 15,0 0-9-15,0 0-9 0,0 0-12 0,0 0-9 16,0 0-11-16,-3 0-9 0,3 0-7 15,-1 0-5-15,0 0-4 0,1 0-4 0,0 0-4 16,0 0-4-16,-1 0-6 0,1 0-12 0,0 0-19 16,-2 0-39-16,2 0-60 0,-1 0-120 0,0 0-324 15,1 0-820-15</inkml:trace>
  <inkml:trace contextRef="#ctx0" brushRef="#br0" timeOffset="69616.22">21483 2648 2844 0,'0'0'52'0,"0"0"-37"16,0 0-15-16,0 0 10 0,0 0 10 0,0 0 11 15,0 0 6-15,0 0-7 0,0 0-6 0,0 0-5 16,0 0-2-16,-134 132-1 0,110-109 2 16,-1 1-4-16,-1-1 1 0,0-3 0 0,-3 1-3 15,5-2 0-15,-3-1-3 0,5 0-2 0,1-2-1 16,2-4-2-16,3-3-4 0,4-1 1 16,4-3-2-16,4-3 1 0,3-2 3 0,1 0-6 0,0-8-5 15,4-1-7-15,3-3-3 0,3-2 4 16,0-3 3-16,1 1 2 0,0-2 0 0,1 1 0 15,0-2-2-15,0 1 1 0,-1 0 6 0,1 2 1 16,-2 0 1-16,1 3 6 0,0 1-2 0,-2 3 1 16,-1 2-1-16,1 2 1 0,-4 2-1 15,4 3 0-15,-1 0 0 0,1 3 4 0,1 5 2 16,0 4 1-16,2 3 2 0,0 1-4 0,0 3-1 16,0 1-1-16,1 0-5 0,1 1-3 0,-1 1-7 15,4-2-16-15,0-2-24 0,3-1-51 16,1-4-114-16,-7-3-252 0,-2-4-1114 0</inkml:trace>
  <inkml:trace contextRef="#ctx0" brushRef="#br0" timeOffset="69869.17">21699 2674 3173 0,'0'0'11'0,"0"0"-28"0,0 0-9 0,0 0 20 15,0 0 7-15,0 0 4 0,0 0-5 16,0 0-13-16,0 0-8 0,0 0-9 0,131 9-10 16,-113-9-7-16,0 0-10 0,-2-1-11 0,-2 1-12 15,-1 0-17-15,-3 0-18 0,-3 0-32 16,-3 2-44-16,0 2-99 0,-2 1-216 0,-2-3-877 0</inkml:trace>
  <inkml:trace contextRef="#ctx0" brushRef="#br0" timeOffset="70001.08">21727 2828 2146 0,'0'0'153'0,"0"0"-69"0,0 0-1 16,0 0 20-16,0 0 7 0,0 0-16 0,0 0-33 15,0 0-27-15,0 0-23 0,0 0-14 16,144 31-12-16,-110-32-25 0,-1-2-52 0,3-3-138 15,-10 2-359-15,-8 1-940 0</inkml:trace>
  <inkml:trace contextRef="#ctx0" brushRef="#br0" timeOffset="70348.21">22275 2516 2791 0,'0'0'25'0,"0"0"-28"0,0 0-8 15,0 0 12-15,0 0 7 0,0 0-1 0,0 0 0 16,131-44 0-16,-108 36-1 0,2 0 4 0,-2 0 8 16,1 0 8-16,-4 1 14 0,0 1 6 0,-2 2 7 15,-4 0 0-15,1 3-1 0,-4 1-4 16,-2 0-13-16,-1 0-8 0,-1 6-4 0,-5 2 1 15,1 4 4-15,-3 1 8 0,0 5 4 0,-3 2 3 16,-2 3-5-16,-3 3-5 0,-1 0-5 16,0 3-3-16,-1 0-10 0,3 2-7 0,1-2-2 0,-2-1-10 15,4 0-6-15,-2-3-5 0,4-1-11 16,-2-3-14-16,0-2-20 0,0 0-35 0,-1-3-51 16,0-1-92-16,-2-3-262 0,5-6-1133 0</inkml:trace>
  <inkml:trace contextRef="#ctx0" brushRef="#br0" timeOffset="79408.33">14857 3539 2174 0,'0'0'102'0,"0"0"-52"0,0 0-11 16,0 0 15-16,0 0 9 0,0 0 6 0,0 0-11 16,0 0-11-16,0 0-4 0,0 0-2 15,0 0 9-15,0 0-2 0,33 7-5 0,-20-7-7 16,4 0-10-16,-1 0-4 0,5-3-5 0,2-2-4 16,-1 1-1-16,3-3-4 0,0 1-1 0,-3-1-3 15,-2 1-1-15,-1 0-1 0,-5 2-1 16,-2 0-2-16,-3 2 0 0,-2-1 2 0,0 3 0 15,-4 0-3-15,1 0 4 0,-2 0-4 0,0 0 1 16,-2 0 0-16,0 0 1 0,0 2 5 0,0 1 5 16,0 2 6-16,-2 3 4 0,-1 1 1 0,-2 5 0 15,1 2-4-15,-1 4-1 0,1 2-3 0,-1 1-3 16,1 0-1-16,-1 2-3 0,1 0 0 16,2 2-2-16,0-2-2 0,1-2 1 0,1-2-4 15,0-5 1-15,1 0-1 0,3-3-1 0,0-3 1 16,1-2 0-16,-2-1-3 0,2-1-4 0,-1-1-5 15,-2-2-6-15,1 0-8 0,-1-2-12 16,1 0-20-16,-1 1-25 0,1-2-42 0,-1 0-86 16,1 0-172-16,-2 0-1120 0</inkml:trace>
  <inkml:trace contextRef="#ctx0" brushRef="#br0" timeOffset="79705.53">15603 3454 2449 0,'0'0'131'0,"0"0"-62"0,0 0-37 16,0 0 3-16,0 0 21 0,0 0 22 0,0 0 13 15,0 0-11-15,0 0-25 0,0 0-20 16,13 120-19-16,-9-96-6 0,1-1-6 0,1 0-6 16,-2 0-2-16,1-2-8 0,0-3-7 0,1-1-11 15,0-2-15-15,-2-2-12 0,-1-2-15 0,3-2-19 16,-4-1-30-16,2-3-55 0,0-2-109 16,-3-1-281-16,0-1-881 0</inkml:trace>
  <inkml:trace contextRef="#ctx0" brushRef="#br0" timeOffset="79891.57">15454 3662 2291 0,'0'0'136'16,"0"0"-114"-16,0 0-8 0,0 0 32 0,0 0 14 15,0 0-5-15,116-25-11 0,-90 16-19 0,-1 0-19 16,2 1-10-16,2-3-3 0,-2 1-6 15,1-2-11-15,-2 0-19 0,-1 1-33 0,-4 1-69 16,-2 3-234-16,-9 3-1079 0</inkml:trace>
  <inkml:trace contextRef="#ctx0" brushRef="#br0" timeOffset="80272.39">16312 3261 2260 0,'0'0'119'0,"0"0"-51"0,0 0 4 15,0 0 19-15,0 0 8 0,0 0-3 16,0 0-22-16,0 0-23 0,0 0-19 0,-126 77-13 16,117-66-6-16,1 2-3 0,3-2-1 0,1 0-4 15,3-2-5-15,1 0 1 0,0 1-1 0,2-3 5 16,5 1 1-16,0-1 1 0,4-2 3 0,1 2-3 15,-1-2 1-15,4 1 1 0,0 0-3 16,-1 0-1-16,2 0-1 0,-3 0 1 0,1 1 1 16,-2-2 5-16,0 2-2 0,-3 0-2 0,-3 0 4 15,1-2-4-15,-6 3 8 0,0-3 6 0,-1 2 2 16,-2 0 3-16,-5 0-3 0,-2 1-6 0,-3 0-5 16,-1 3-5-16,-1-3-5 0,-3 0-4 15,2 1-1-15,-2 0-10 0,-1 0-3 0,-1 0-13 16,3 2-18-16,-1 1-21 0,-1 0-39 0,1 1-71 15,-2 0-142-15,5-2-466 0,5-4-750 0</inkml:trace>
  <inkml:trace contextRef="#ctx0" brushRef="#br0" timeOffset="80689.85">14873 4125 2338 0,'0'0'74'0,"0"0"-30"0,0 0-7 0,128-41 9 16,-77 24 3-16,6-2 2 0,5 0-4 16,2 0-15-16,4-2-10 0,2 1-9 0,2 0-1 15,-1-2 2-15,0 0 3 0,2 1 3 0,-2 0 4 16,-4 0 6-16,0 2 3 0,1-1 6 16,-4 2 3-16,-2 1-1 0,-4 1-2 0,-6 1-6 15,-3 2-8-15,-8 3-8 0,-8 1-5 0,-4 3-5 16,-9 3-5-16,-7-1-3 0,-4 3-1 0,-3-1 0 15,-3 1 1-15,-3 0 2 0,0 1-3 16,-1-2-8-16,-7 2-10 0,2 0-13 0,-3 0-9 0,-1 0-5 16,-4 2-8-16,2 1-14 0,-3 2-31 15,0 0-52-15,-1 4-97 0,5-4-256 0,2-1-973 16</inkml:trace>
  <inkml:trace contextRef="#ctx0" brushRef="#br0" timeOffset="81123.64">15269 4192 2270 0,'0'0'102'0,"0"0"-77"0,0 0-28 15,0 0 16-15,0 0 42 0,0 0 41 0,0 0 8 16,0 0-7-16,0 0-20 0,0 0-21 0,0 0-14 16,0 0-8-16,61 124-5 0,-58-108-6 15,0 0-3-15,-2-2-4 0,2-1 0 0,-1-1-1 16,1-1-1-16,-2-2-2 0,1-2-4 0,1 1-2 16,-1-3-3-16,-1-1-2 0,-1 0-1 0,0-2-7 15,0-1-6-15,0 0-13 0,0-1-20 16,0 0-17-16,0 0-42 0,0 0-89 0,0-2-228 15,0 0-1122-15</inkml:trace>
  <inkml:trace contextRef="#ctx0" brushRef="#br0" timeOffset="81382.31">15824 3987 2497 0,'0'0'102'0,"0"0"-70"0,0 0-24 15,0 0 24-15,0 0 29 0,0 0 8 16,0 0-1-16,0 0-11 0,12 127-16 0,-4-104-17 16,-3 0-13-16,1-2-9 0,2 0-8 0,-2-2-5 15,2-3-11-15,0 1-6 0,0-2-13 16,-2-3-15-16,1-2-27 0,1-1-42 0,-4-3-79 15,0-1-160-15,-1-2-481 0,-3 0-374 0</inkml:trace>
  <inkml:trace contextRef="#ctx0" brushRef="#br0" timeOffset="81577.37">15662 4255 2116 0,'0'0'100'15,"0"0"-46"-15,0 0-9 0,0 0 14 0,0 0 6 16,0 0-1-16,117-77-9 0,-89 63-22 0,0 0-11 16,2 1-14-16,0-1-4 0,-3 2-2 0,1 0-8 15,-2 0-4-15,1 2-11 0,-3 0-15 16,-2 2-23-16,1-1-46 0,-4 1-113 0,-3 3-480 16,-7 2-731-16</inkml:trace>
  <inkml:trace contextRef="#ctx0" brushRef="#br0" timeOffset="81907.92">16409 3916 1826 0,'0'0'142'0,"0"0"-48"0,0 0 21 16,0 0 21-16,0 0 1 0,0 0-9 0,0 0-27 15,0 0-29-15,0 0-20 0,0 0-13 16,-119 64-11-16,111-55-7 0,5 1-11 0,0-2 0 15,1 1-5-15,2-1-3 0,0 2 7 0,7-2-3 16,-1 2 2-16,0-1 4 0,3-2 4 16,1 0 0-16,0 2 0 0,0-2 1 0,2 1-2 0,0 0 6 15,1 1 1-15,-2 0 2 0,-1 0 4 16,-1 0-10-16,-3 2 1 0,0-2-2 0,-4 1 8 16,0-2 3-16,-2 0 4 0,0 1 3 0,-4 0-8 15,-4 0 1-15,-5 0-7 0,-2 1-8 0,0 1-3 16,-3-2-12-16,-1 0-7 0,3 0-10 15,-1-1-13-15,3-2-16 0,-1 1-29 0,5-1-77 16,0 0-233-16,5-4-1242 0</inkml:trace>
  <inkml:trace contextRef="#ctx0" brushRef="#br0" timeOffset="94536.2">17068 2967 1259 0,'0'0'110'16,"0"0"-44"-16,0 0 1 0,0 0 31 0,0 0 33 15,0 0 17-15,0 0 4 0,0 0-14 0,0 0-18 16,0 0-14-16,0 0-10 0,0 0-10 0,53-60-9 15,-52 58-8-15,-1 0-9 0,0 0-3 0,0 1-7 16,0 1-9-16,0 0-9 0,0 0-8 16,-5 5-5-16,2 3-6 0,-5 2 0 0,0 4-4 15,-1 2 0-15,-1 3-4 0,-2-1-2 0,1 1 1 16,0-1-3-16,0 0-1 0,1-1-1 0,1-1-1 16,0 0 0-16,2 1-4 0,-2-2 2 15,1-1-4-15,-2-1 1 0,1 0 0 0,2-1-3 16,-3-1-1-16,3 0-9 0,-2-4-4 0,0 2-11 15,-1-4-19-15,1 0-25 0,2 0-49 16,-1-2-77-16,1 0-173 0,0-2-447 0,4-1-432 0</inkml:trace>
  <inkml:trace contextRef="#ctx0" brushRef="#br0" timeOffset="95865.01">16921 2970 1375 0,'0'0'373'0,"0"0"-222"16,0 0-47-16,0 0 1 0,0 0-4 0,0 0-6 15,0 0-8-15,0 0-5 0,0 0-3 0,0 0-4 16,0 0-1-16,0 0-12 0,0 0-10 0,0 0-9 16,-29 104-9-16,24-85-6 0,-2 1-2 0,-1 1-9 15,1 0-2-15,1-1-4 0,-3 1-2 16,1-3-3-16,1-1 1 0,2-2-3 0,-3-1 0 15,5-2 3-15,-1 0-5 0,0-3-2 0,2-1 2 16,2-1-6-16,0-1 4 0,0-3 1 16,0 0-4-16,0-2 2 0,0-1 3 0,0 2 5 15,5-2 8-15,1 0 4 0,4 0 0 0,1-3-2 16,3 0-6-16,1-2-1 0,-1 0-3 16,2-1 1-16,-4 1-2 0,5 0 2 0,-5 1 0 15,1-1-1-15,2 1 3 0,-4 3-2 0,0-2 2 16,-2 1 1-16,-2 0-2 0,0 1 2 0,0 1-4 15,-5 0 0-15,0 0-4 0,0 0 3 16,-2 0 1-16,0 0 0 0,0 0 5 0,0 0 0 16,0 0 5-16,0 0 1 0,0 0-2 0,0 0 0 15,-2 0-7-15,0 0-4 0,2 0-2 0,-1 0-1 16,-1 0-1-16,0 0-2 0,1 0 1 0,-1 0-3 16,1 0 4-16,1 0-2 0,-1 0 0 15,1 0 2-15,0-2-4 0,0 2 2 0,0 0-2 16,0 0-2-16,0 0 4 0,0 0 1 0,0 0-2 15,0-1-1-15,0 1 1 0,0 0-2 0,0 0 2 16,0 0 0-16,0 0-2 0,0-2 1 0,0 2 0 16,0 0 0-16,0-1 1 0,0 1 2 15,0-1-2-15,0 1 1 0,0 0-1 0,0-1 1 16,0 1-1-16,-2-1 1 0,2 0 0 0,-1-1 1 16,0 1 0-16,-1 0 1 0,1 0 0 15,-1 0-1-15,1-1 1 0,0 1 0 0,1 0-1 16,-1 0 2-16,1-1-2 0,-1 1 0 0,1 0 2 15,-1 0-1-15,1-1 1 0,0 2 1 16,-2 0-2-16,2 0 0 0,0 0 0 0,0 0-1 16,0 0 0-16,0 0 0 0,0 0-2 0,0 0 1 15,0 0 1-15,0 0-2 0,0 0 1 0,0 0 0 16,0 0-2-16,0 0 2 0,0 0 0 0,0 0 0 16,0 0 0-16,0 0-1 0,0 0 1 0,0 0 0 15,0 0 0-15,0 0 1 0,0 0 1 16,0 0-1-16,0 0-2 0,0 0 2 0,0 0 0 15,0 0 0-15,0 0 0 0,0 0-1 16,0 0 0-16,0 0 0 0,0 0-2 0,0 0 3 0,0 0 0 16,0 0-3-16,0 0-1 0,0 0 3 15,0-1-3-15,0 1 1 0,0 0 3 0,0 0-1 16,0 0-1-16,0 0 0 0,0 0 0 0,0 0 0 16,0 0 2-16,0 0-2 0,0 0 4 0,0 0-1 15,0-1 0-15,0 1-1 0,0 0 0 16,0 0 0-16,0 0 0 0,0 0 1 0,0 0 1 15,0 0-1-15,0 0 0 0,0 0-2 0,0 0 4 16,0 0-3-16,0 0-1 0,0 0 2 16,0 0-1-16,0 0 0 0,0 0 2 0,0 0-1 15,0 0 4-15,0 0-4 0,-2 0 2 0,2 0 0 16,0 0 1-16,0 0-1 0,-1 0 0 0,1 0 0 16,0 0-4-16,-1 0 3 0,1 0 1 0,0 0-3 15,0 0 6-15,0 0-6 0,0 0-1 16,0 0 1-16,0 0-2 0,0 0 3 0,0 0-1 15,0 0-1-15,0 0-3 0,0 0 3 0,0 0 1 16,0 0-2-16,0 0 6 0,0 0-4 0,0 0 0 16,0 0 3-16,0 0-6 0,0 0 4 0,0 0 1 15,0 0-1-15,0 0-4 0,0 0 4 16,0 0 0-16,0 0-2 0,0 0 3 0,0 0-1 16,0 0-1-16,0 0 1 0,0 0-3 0,0 0 3 15,0 0-2-15,0 0 1 0,0 0 3 16,0 0-3-16,0 0 0 0,0 0 0 0,0 0-4 15,0 0 4-15,0 0-1 0,0 0 1 0,0 0 4 16,0 0-5-16,0 0 0 0,0 0 1 0,0 0 2 16,0 0-3-16,0 0 0 0,0 0 0 15,0 0 2-15,0 0-1 0,0 0 0 0,0 0 1 16,0 0 3-16,0 0-4 0,0 0-2 0,0 0 1 16,0 0-5-16,0 0 2 0,0 0 1 0,0 0-3 15,0-1 3-15,0 1-1 0,0 0 0 16,0 0 2-16,0 0 1 0,0 0-2 0,0 0 1 15,0 0 1-15,0 0-4 0,0 0 4 0,0 0 1 16,0 0-1-16,0 0-3 0,0 0-2 0,0 0-3 16,0-1-4-16,0 1-2 0,0-2-1 0,0 2-5 15,0-1-5-15,0 1-7 0,0-2-6 16,0 1-3-16,0 1 0 0,0-1 3 0,0-1 3 16,0 1 1-16,0 0 2 0,0-1-3 0,0 1-3 15,0-1-15-15,0 1-28 0,0 0-61 0,0 0-167 16,0 0-476-16,0 0-640 0</inkml:trace>
  <inkml:trace contextRef="#ctx0" brushRef="#br0" timeOffset="98573.78">16972 4121 1039 0,'0'0'506'0,"0"0"-391"16,0 0-36-16,0 0 15 0,0 0 11 15,0 0 11-15,0 0-2 0,0 0-20 0,0 0-27 16,0 0-22-16,0 0-11 0,0 0 8 0,0 0 13 16,0 0 4-16,5-1 2 0,5 4-9 15,2-1-9-15,2 0-8 0,3 1-3 0,1-1-3 16,2 0-1-16,3 1 2 0,0-3-4 0,3 2 2 16,-1-1-1-16,4-1-3 0,-3 1 6 15,1-1 1-15,0 1-1 0,-4-1-2 0,-1 1-1 16,-1 1-4-16,0-1-5 0,-4-1-3 0,1 2-5 15,-6-1-5-15,-1-1-2 0,-2 1-8 0,-3 1 2 16,-2-2-2-16,-3 1-5 0,0-1-1 0,-1 0-9 16,0 0-12-16,0 0-11 0,-2 0-24 15,-5 0-37-15,0 0-59 0,-3 0-89 0,-4 1-172 16,4 0-353-16,4-1-506 0</inkml:trace>
  <inkml:trace contextRef="#ctx0" brushRef="#br0" timeOffset="99162.44">17037 4011 729 0,'0'0'469'0,"0"0"-320"15,0 0-10-15,0 0 26 0,0 0 9 0,0 0 0 0,0 0-13 16,0 0-30-16,0 0-31 0,0 0-18 16,0 0-12-16,0 0-1 0,0 0 2 0,0-43 1 15,0 43-5-15,0 0-6 0,0 0-5 0,-2 0-8 16,0 0-12-16,-1 0-9 0,-3 0-12 0,2 0-6 15,-5 1-3-15,0 2-1 0,-1-1 0 16,1 2 0-16,-2-1 1 0,1 1 0 0,0 0 0 16,-1 1 1-16,2 0-4 0,-1-1 0 0,0 0 1 15,3 0-2-15,0 1 0 0,-1-2 2 16,-1-1 1-16,3 2 0 0,1-3 0 0,0 2 0 16,1-1-2-16,-2 1 1 0,1 0-3 0,3 1 0 15,-2 1-1-15,0 2 0 0,1-3 1 0,-2 2 0 16,3-2-2-16,-3 1 1 0,1 0 1 15,2-2 0-15,0 2 1 0,-1-2-1 0,-1 1 2 16,3-2 0-16,-1 2 0 0,0-2 1 0,-1 1 0 16,2 0-1-16,0 0-2 0,1 2 0 0,0 0-1 15,0 2 1-15,0 1 2 0,0-2 1 16,2 2-1-16,3-1-1 0,-3 1-2 0,1-1 2 16,3-1 1-16,-2 0-2 0,4 0 2 0,-1 0-3 15,0 0 7-15,0 0 1 0,4-1 1 0,0 0 3 16,1 0-5-16,2-2-3 0,-2 2-4 0,3-3-9 15,-1 1-14-15,-2-1-22 0,0-1-38 16,0 2-70-16,0-2-162 0,-5 0-514 0,-1-1-745 0</inkml:trace>
  <inkml:trace contextRef="#ctx0" brushRef="#br0" timeOffset="102594.82">1220 7969 1260 0,'0'0'234'0,"0"0"-76"0,0 0-37 0,0 0-11 16,0 0-18-16,0 0-18 0,0 0-13 0,0 0-4 16,0 0-8-16,0 0 8 0,0 0 10 0,0 0 4 15,9 35 4-15,-9-18 0 0,-3 2-11 0,0 2-7 16,1 0-5-16,1 4-3 0,0 1-3 16,0 2-1-16,-1 1-3 0,1 5-1 0,-2 0-2 15,3 4-3-15,-1 4-6 0,1 2-7 0,0 1 0 16,0 3-5-16,0 1-1 0,0 2 0 15,0 3-2-15,0 3-1 0,0 2-1 0,1 2-1 16,3 0-4-16,-1 4-2 0,-2 0-4 0,1 5 2 16,1 0-4-16,-2 3 2 0,2 0 2 0,-2 4-1 15,-1-2-3-15,0 4 2 0,1 2-6 16,-1 2 4-16,0 1 0 0,1 2-2 0,0 1 6 16,2-1-1-16,1 1-1 0,2 2 1 0,-1 2 2 15,3-1 0-15,-1 1-1 0,4 3-2 0,-2-1 0 16,-1 3-2-16,1-2 0 0,2 2 3 0,-1 2-4 15,0 1-1-15,0 2 2 0,-1 1-1 16,1 0 1-16,0 2 1 0,-2 2-4 0,-2 2 1 16,-1 3-2-16,-3 2 2 0,2 2 0 0,-4 2 0 15,0 0 1-15,0 1 2 0,-4 0 0 0,1 0 0 16,-3 0 0-16,2-3-1 0,-2-2 1 16,2 2-3-16,-4-3 3 0,3 1-3 0,-1-1 1 15,-1 1 3-15,2-2-2 0,-4 1 7 0,1-2-4 16,1 1-1-16,-1-1 1 0,1-1-3 0,-2-3 5 15,3-1-1-15,0 2 0 0,-3-5-2 16,1-1 2-16,4-1 1 0,-3-1-1 0,5 0-1 16,-3-5 2-16,0 0-2 0,1-3-1 0,0-3 0 15,1 1 0-15,-3-4-1 0,3 0-2 0,-5 0 1 16,2-3-3-16,0-1 3 0,1-3 1 16,0 0-2-16,0-3 5 0,1-3-3 0,2-2-5 15,2-4 4-15,0-1-4 0,0-3 2 0,0-3 1 16,0-4 1-16,5-1-5 0,-3-6 0 0,2-1 1 15,-2-4 2-15,2-1 3 0,-1-3 2 0,-1-1-6 16,1-4 2-16,1-3-4 0,-3-2-2 16,1-3 1-16,2-3-4 0,0-4-12 0,-2-2-8 15,3-3-6-15,-1-3-15 0,1-3-7 0,0-3-17 16,-3-2-23-16,3 0-31 0,-1-3-62 0,-4 0-155 16,0-1-442-16,1-3-651 0</inkml:trace>
  <inkml:trace contextRef="#ctx0" brushRef="#br0" timeOffset="103829.4">718 9840 1639 0,'0'0'113'0,"0"0"-65"15,0 0-12-15,0 0 12 0,0 0 13 0,0 0 12 16,0 0 6-16,0 0-9 0,0 0-10 15,0 0-9-15,0 0-7 0,0 0-3 0,87-44-7 16,-75 43-1-16,0-1-6 0,1-1-6 0,-1 2 0 16,1-1-2-16,3 0-1 0,-3 0-3 0,5 1 3 15,-4-2-5-15,5 2 0 0,-1-2 0 16,3 1 1-16,0-1 3 0,2 1 1 0,2-3 4 16,0 3-3-16,4-1-1 0,2 1-4 0,3 0-4 15,1-1-1-15,5 1-4 0,0 0-4 0,0-2-2 16,2 1-2-16,0-1 1 0,0 0-1 15,6 0 3-15,-4 1 0 0,5 0-1 0,1 2 0 16,-1-2 4-16,2 1-3 0,0 2 0 0,2 0 1 16,0 0-1-16,5 0 2 0,-1 0-2 15,1 0 0-15,2 0 1 0,3 0-1 0,0 1-1 0,3-1 4 16,-1 0-1-16,1 0-2 0,2 0 1 16,-2 0 0-16,4-1-1 0,1 0 2 0,0 1-1 15,1 0 2-15,-1-2 0 0,2 2-2 0,3 0 2 16,-3-1-1-16,1 0-1 0,5 0-1 15,2 1 2-15,0-3-2 0,1 2 0 0,1 0 2 16,2-1-2-16,0 1 0 0,-1 0 2 0,2 0-1 16,-2 1 2-16,0-1 0 0,3 1-2 0,-2 0-1 15,3 0 4-15,-4-2-4 0,4 2 1 0,-1-1 3 16,2 1 1-16,0-1-2 0,1 0 0 16,-2-1 3-16,1-1-3 0,2 2-1 0,-3-1 3 15,0 1-3-15,-1-1 2 0,0 1-1 0,-1 0 2 16,-3 1-2-16,3 0-1 0,-3-1 2 15,-2 1-2-15,0-1 5 0,-2 0-1 0,-2-1 2 16,4 0 5-16,-2 0-4 0,-1-2 0 0,1 0 0 16,-1 1-2-16,-2-2 2 0,1 0-5 0,-3 1 5 15,2-1 0-15,-3 0 3 0,0 1 2 16,-1-1-4-16,-1 2 5 0,0-1 0 0,-3 1-3 16,-1 2 4-16,-1-2-5 0,-2 2-4 0,-1 0 0 15,1 0 1-15,-2 0-3 0,2 1-1 16,-2 0-2-16,2-2-1 0,-2 1 1 0,-1 0 1 15,-1 0 1-15,-3-1 5 0,-3 1-5 0,-1 1 0 16,-7-1 4-16,0 0-3 0,-5 1 1 0,-5 0 0 16,-3 0-3-16,-6 0-6 0,-2 0 1 0,-4 1-7 15,-5 0-12-15,-1 2-19 0,-6-2-31 0,-3-1-42 16,-3 0-63-16,-3 0-289 0,0 0-1074 0</inkml:trace>
  <inkml:trace contextRef="#ctx0" brushRef="#br0" timeOffset="110098.48">2859 8042 1771 0,'0'0'189'0,"0"0"-136"0,0 0-50 0,0 0-7 16,0 0 10-16,0 0 3 0,0 0-10 0,0 0-20 16,0 0-26-16,0 0-35 0,0 0-42 15,0 0-69-15,-3 112-222 0,3-103-729 0</inkml:trace>
  <inkml:trace contextRef="#ctx0" brushRef="#br0" timeOffset="110345.08">2907 8719 831 0,'0'0'148'0,"0"0"-27"16,0 0-28-16,0 0-25 0,0 0-6 0,0 0-12 15,0 0-13-15,0 0-17 0,0 0-22 0,0 0-19 16,0 0-19-16,10 125-10 0,-10-111 1 0,0-1-1 16,0 1-9-16,-1 0-21 0,1 1-101 15,0-5-384-15,0-2 232 0</inkml:trace>
  <inkml:trace contextRef="#ctx0" brushRef="#br0" timeOffset="110520.62">3029 9313 192 0,'0'0'299'16,"0"0"-219"-16,0 0-43 0,0 0-17 0,0 0-5 15,0 0 0-15,0 0-11 0,0 0-38 0,0 0-61 16,0 0-192-16,0 0 41 0</inkml:trace>
  <inkml:trace contextRef="#ctx0" brushRef="#br0" timeOffset="111202.93">3082 9656 1075 0,'0'0'135'0,"0"0"-51"16,0 0 3-16,0 0 22 0,0 0 12 0,0 0 21 15,0 0 5-15,0 0-17 0,0 0-31 0,0 0-26 16,0 0-27-16,0 0-15 0,0 0-20 0,0 0-12 16,-41 133-8-16,45-115-3 0,-2 0-2 0,0 2-7 15,-1 0-5-15,0 1-19 0,3-1-12 16,-2 0-23-16,-1 0-30 0,0 1-64 0,1-5-177 16,-2-6-942-16</inkml:trace>
  <inkml:trace contextRef="#ctx0" brushRef="#br0" timeOffset="111370.18">3103 10355 725 0,'0'0'119'0,"0"0"-34"16,0 0-21-16,0 0-7 0,0 0-11 0,0 0-6 16,18 130-12-16,-12-107-10 0,-3 2-18 0,-1 2-19 15,2 1-15-15,-2 0-16 0,0-1-12 16,0 1-14-16,2-2-45 0,-2-6-262 0,-1-5-54 0</inkml:trace>
  <inkml:trace contextRef="#ctx0" brushRef="#br0" timeOffset="111863.51">3203 10985 1633 0,'0'0'35'0,"0"0"-23"0,0 0 17 16,0 0 6-16,0 0-7 0,0 0-10 0,0 0-12 15,0 0-10-15,0 0-9 0,0 0-10 0,0 0-7 16,29 127 1-16,-29-108 4 0,-2 3 10 16,-4 0 12-16,3 5 10 0,-5-1-5 0,4 2-18 15,-2-1-33-15,3 1-44 0,1 0-43 0,-2 0-75 16,2-8-226-16,2-6-284 0</inkml:trace>
  <inkml:trace contextRef="#ctx0" brushRef="#br0" timeOffset="112054.22">3190 11934 1683 0,'0'0'77'0,"0"0"-57"15,0 0-19-15,0 0-6 0,0 0-6 0,1 120-8 16,0-100-13-16,1 0-16 0,2 0-13 16,-2-1-16-16,-1 3-15 0,-1-2-28 0,1-1-85 15,-1-1-127-15,0-3-370 0,0-5 625 0</inkml:trace>
  <inkml:trace contextRef="#ctx0" brushRef="#br0" timeOffset="112205.46">3223 12726 479 0,'0'0'34'16,"0"0"11"-16,0 0 12 0,0 0 19 0,-5 136 7 15,-1-108-6-15,4-1-15 0,0-1-29 0,-3 0-31 16,3-1-47-16,-1 2-61 0,-2-1-79 0,3-6-114 16,1-5-14-16</inkml:trace>
  <inkml:trace contextRef="#ctx0" brushRef="#br0" timeOffset="112425.93">3157 14080 1178 0,'0'0'35'0,"0"0"-66"0,0 0-7 16,0 0 10-16,0 0 7 0,-5 127-18 0,2-104-88 15,1-6-291-15,-2-6-93 0</inkml:trace>
  <inkml:trace contextRef="#ctx0" brushRef="#br0" timeOffset="112653.97">2998 15036 1598 0,'0'0'82'0,"0"0"-42"0,0 0-5 0,0 0-1 16,0 137-5-16,3-111 1 0,1-3-7 0,-2 2-10 16,-1-2-17-16,2 0-15 0,2 0-16 0,-3 0-13 15,0 2-2-15,2-1 4 0,-3 0 12 16,-1 1 14-16,0 0 5 0,0 1 1 0,0-1 0 15,0 1-1-15,0-1-2 0,0-2-5 0,0 1-27 16,0-2-51-16,1 0-83 0,0-5-157 16,0-8-440-16</inkml:trace>
  <inkml:trace contextRef="#ctx0" brushRef="#br0" timeOffset="113011.18">3028 16574 2055 0,'0'0'90'0,"0"0"-93"0,0 0-5 16,0 0 2-16,0 0 3 0,0 0 6 15,0 0 8-15,0 0 1 0,10 125-4 0,-10-106-5 16,0 0-7-16,0 2-5 0,1-2 0 0,-1 0-2 16,0-2 3-16,0-1 0 0,1-2-1 15,0-2-1-15,0 0 0 0,2-3-1 0,-2 1 0 16,0-1-2-16,-1-2-13 0,0 1-12 0,0 0-26 15,0-1-45-15,0-1-102 0,0-3-276 0,0-1-627 0</inkml:trace>
  <inkml:trace contextRef="#ctx0" brushRef="#br0" timeOffset="113895.55">2798 9967 1063 0,'0'0'305'0,"0"0"-166"16,0 0-20-16,0 0 10 0,0 0 17 16,0 0 15-16,0 0-5 0,0 0-17 0,0 0-24 15,0 0-35-15,0 0-24 0,0 0-22 0,-13-20-7 16,13 23 11-16,1 3 8 0,1 2 13 16,2 4 4-16,-1 1-13 0,-1 2-13 0,3-1-12 15,-3 3-14-15,0-1-4 0,3-1-8 0,-1-2-3 16,-3 0-12-16,3-1-11 0,-1-1-21 15,-1-1-30-15,-2-2-33 0,2-1-53 0,-1-1-148 16,1-1-405-16,-2-3-742 0</inkml:trace>
  <inkml:trace contextRef="#ctx0" brushRef="#br0" timeOffset="115179.28">5588 7849 1680 0,'0'0'118'15,"0"0"-84"-15,0 0-22 0,0 0 28 0,0 0 27 16,0 0-8-16,0 0-16 0,0 0-22 0,0 0-18 15,0 0-12-15,2 132 0 0,-1-110-1 0,1-3 1 16,1 4 0-16,-1-3-9 0,-1 3-15 0,0 3-24 16,2-1-33-16,0 4-52 0,-2 0-78 15,0 4-114-15,-1-9-284 0,0-8 99 0</inkml:trace>
  <inkml:trace contextRef="#ctx0" brushRef="#br0" timeOffset="115359.28">5630 8810 0 0,'0'0'0'0,"0"0"0"0,0 0 64 16,0 0 72-16,0 0-28 0,0 0-17 0,34 132-10 15,-28-111-20-15,-3-1-12 0,3 3-4 0,-4 0 7 16,1 1 20-16,-2 0 37 0,1 2 10 0,-2 2-2 16,0-1-12-16,0 2-42 0,-2-1-29 15,-2 2-23-15,2 0-29 0,-1 2-34 0,0-1-60 16,0-6-105-16,3-9-701 0</inkml:trace>
  <inkml:trace contextRef="#ctx0" brushRef="#br0" timeOffset="115544.57">5762 9864 0 0,'0'0'0'0,"0"0"0"16,0 0 0-16,0 0 0 0,26 131 0 0,-23-104 0 15,1 0 0-15,0 0 0 0,-1 2 0 16,-2-1 0-16,2 4 0 0,-2-1 0 0,-1 2 0 15,0 1 0-15,0 1 199 0,0 0 67 0,0 0-26 16,0 0-48-16,0-1-47 0,2-2-100 0,0 1-116 16,0-9-207-16,1-8-460 0</inkml:trace>
  <inkml:trace contextRef="#ctx0" brushRef="#br0" timeOffset="115743.62">5944 11498 640 0,'0'0'514'0,"0"0"-460"0,0 0-27 0,27 134-10 15,-22-98-1-15,3 0 0 0,0-3-8 16,-4 2 1-16,3-1-7 0,-4 1-4 0,3 0-8 16,-3 1-8-16,1 0-11 0,-1 1-7 0,0 0-2 15,-2 2-7-15,-1-2-26 0,1 1-92 16,-1-8-462-16,0-10 359 0</inkml:trace>
  <inkml:trace contextRef="#ctx0" brushRef="#br0" timeOffset="115912.07">5966 13077 1056 0,'0'0'143'16,"0"0"-106"-16,0 124-34 0,0-77-30 0,0-3-15 15,0-3 1-15,5 0 10 0,-2-3 11 16,1 1 7-16,2-1 4 0,0 0 2 0,0 0 0 15,0 1 1-15,-2-2-1 0,3-1 4 0,-4 3-5 16,5-3-18-16,-6 2-79 0,2-9-469 0,-1-9 261 16</inkml:trace>
  <inkml:trace contextRef="#ctx0" brushRef="#br0" timeOffset="116062.42">6083 14550 1600 0,'0'0'130'0,"0"0"-49"16,0 0-34-16,0 158-15 0,0-116-3 15,-6-3 8-15,3 2 13 0,-4-2 7 0,2 0-8 16,-1 0-13-16,-1 2-15 0,1 0-13 0,-2-1-9 16,0-1-14-16,1 0-19 0,0-3-29 0,0 0-55 15,0 0-106-15,2-10-247 0,1-7-780 0</inkml:trace>
  <inkml:trace contextRef="#ctx0" brushRef="#br0" timeOffset="116188.9">5887 15908 17 0,'0'0'292'0,"0"0"-110"0,0 0-30 16,0 0 17-16,-7 140 8 0,6-116 16 0,1-1-18 16,0 0-49-16,0-3-49 0,0 1-60 0,0-1-50 15,0-2-33-15,0 0-37 0,0-2-72 16,1-3-177-16,-1-7-496 0</inkml:trace>
  <inkml:trace contextRef="#ctx0" brushRef="#br0" timeOffset="116346.95">5886 16486 881 0,'0'0'258'0,"0"0"-161"0,0 0-20 0,0 0 31 16,0 0 47-16,0 0 24 0,0 0 15 0,0 133-38 15,0-114-54-15,1 0-48 0,2 1-43 0,0 0-27 16,1 0-16-16,1-1-18 0,0-1-24 16,1-2-27-16,1 0-47 0,-3-3-68 0,5 0-96 15,-5-5-234-15,-1-1-231 0</inkml:trace>
  <inkml:trace contextRef="#ctx0" brushRef="#br0" timeOffset="117562.5">5365 9990 1602 0,'0'0'190'0,"0"0"-125"0,0 0-39 16,0 0 13-16,0 0 26 0,0 0 31 0,0 0 11 15,0 0-6-15,0 0-12 0,0 0-8 0,0 0-5 16,0 0 1-16,17 9 2 0,-15-9-6 15,0 0-6-15,-2 0-6 0,0 0-11 0,1 1-9 16,-1-1-10-16,0 0-5 0,0 1-2 0,0-1 0 16,0 2 1-16,0-2-2 0,0 1-5 0,0-1-6 15,0 0-2-15,-1 1-2 0,1 0-1 0,0-1-4 16,-1 0 5-16,1 1-10 0,0-1 3 16,0 0 4-16,0 0-7 0,0 1 7 0,4-1-2 15,3 0-1-15,2 0 3 0,1 0-1 0,1 0-2 16,3-1-2-16,0 0 3 0,0 0-3 15,2 0-1-15,-2 1 4 0,2 0-3 0,-3-1 0 16,-3 1 1-16,0 0 0 0,0 0-1 0,-4 0 1 16,0 0 1-16,0 0-2 0,-2 0 3 0,-3 0-2 15,4 0 1-15,-3 0 4 0,0 0-4 16,-1 1 0-16,-1 0 2 0,0 1 1 0,0-1 2 16,0 2 8-16,0-1 3 0,0 3 3 0,0 1 0 15,-3 1-3-15,-4 1 0 0,3 2-2 16,-3-1-7-16,4 2 2 0,-4 1-7 0,4-1-2 0,-4 1 0 15,5-1-2-15,-1 0 1 0,-3 1-5 16,4 0-1-16,-2-1-2 0,0 0-5 0,1 0-10 16,-3-1-18-16,4 1-23 0,-1-1-36 0,-2 1-57 15,4-5-167-15,0-1-1291 0</inkml:trace>
  <inkml:trace contextRef="#ctx0" brushRef="#br0" timeOffset="118727.36">8483 9770 173 0,'0'0'210'16,"0"0"-50"-16,0 0 0 0,0 0 3 0,0 0 28 15,0 0 17-15,0 0 6 0,0 0-19 0,0 0-26 16,0 0-25-16,0 0-23 0,0 0-9 0,-8-35-5 16,8 32-7-16,0-1-4 0,0 2-8 15,0 0-12-15,0 2-13 0,0 0-15 0,0 0-7 16,1 1 7-16,1 7 7 0,3 3 5 0,-2 5-1 15,0 5-14-15,1 0-15 0,-1 2-16 0,0 1-5 16,1 1-6-16,-1-4-8 0,0 1 0 0,1-2-9 16,0-2-8-16,-1 0-5 0,3-4-11 0,-3 0-7 15,3-2-9-15,-3-1-7 0,3-2-14 16,-1-3-21-16,2-1-23 0,-3-3-28 0,3-2-29 16,0 0-69-16,1-2-136 0,-3-3-198 0,-2 2-494 15</inkml:trace>
  <inkml:trace contextRef="#ctx0" brushRef="#br0" timeOffset="119381.9">8689 9815 965 0,'0'0'302'0,"0"0"-75"16,0 0-77-16,0 0-35 0,0 0 10 15,0 0 22-15,0 0 22 0,0 0-3 0,0 0-27 16,0 0-36-16,0 0-29 0,0 0-18 0,0 0-11 16,0 0-9-16,2 91-9 0,-2-78-3 0,0-1-7 15,0 0-6-15,0-3-6 0,4 0 2 16,1-2-1-16,1-1 1 0,-1-2 5 0,3-1 4 15,-2-2 4-15,1-1 5 0,1 0-2 0,-2-1-1 16,-1-4-6-16,0-1-3 0,0 0-3 0,-5 0-3 16,0 1-2-16,0-1-3 0,0 1-2 15,-5-1-3-15,-1 0-2 0,-1 0-2 0,0 0-3 16,0 0 0-16,-2 1 3 0,4 0-3 0,0 0 2 16,3 1-4-16,-1 1-3 0,3 0-13 0,0 1-9 15,0 1-5-15,5 0-2 0,4 0 9 0,1-2 5 16,1 2 3-16,1-2 1 0,5-1 5 15,-4 0 7-15,6-2 7 0,-1 0 8 0,0-1 5 16,0 1 7-16,-1 0 2 0,0-1 9 0,-1 1 6 16,0 0 1-16,-4 1 4 0,-1 3-1 0,-3-1-1 15,-4 1-5-15,0 2-7 0,-1 0-1 16,-3 0 2-16,0 0 1 0,-4 1 0 0,-2 3-5 16,-3 3-6-16,-2 1-5 0,0 3-1 0,-3 1 1 15,0 1-2-15,0 0 1 0,-2-1 1 16,4 1 2-16,0-2 1 0,2 1-5 0,2-2 0 15,0 1-3-15,5-2-2 0,2 0 0 0,1-1-6 16,0-1-4-16,0-1-2 0,3-3-4 0,5 1-1 16,-2-3 5-16,1-1 0 0,2 0 4 0,1-4 4 15,0-1-1-15,-1-2 2 0,2-2 5 16,0 1-3-16,-2 1 0 0,1-1-2 0,0-2-1 16,-2 2 5-16,-1 1-3 0,0 0 3 15,-2 2 0-15,-1 0 2 0,-2 0 1 0,1 2 3 0,0 0 5 16,-2 0-5-16,0 2 2 0,-1 0-2 0,0 1-4 15,0 0 2-15,0 0-2 0,1 0 4 16,2 1 2-16,1 4 3 0,0 2 1 0,2 2-1 16,-2 1 1-16,3 4-3 0,-1 2 4 0,0 2-1 15,0 2 3-15,-1 2 0 0,3 0 2 16,-3 1 1-16,2-1-8 0,0-2 2 0,-3-1-1 16,0-2-2-16,-1-2-4 0,-3-1-2 0,-3-1-3 15,-7-2-4-15,-6 1-9 0,-3 1-13 0,-4-1-18 16,-5-2-18-16,2-2-27 0,0-3-44 15,1-1-104-15,9-4-428 0,6 0-891 0</inkml:trace>
  <inkml:trace contextRef="#ctx0" brushRef="#br0" timeOffset="119861.9">9159 9705 2349 0,'0'0'93'0,"0"0"-25"0,0 0-4 0,0 0 3 15,0 0 2-15,0 0 3 0,0 0-4 0,0 0-15 16,-22 128-14-16,22-113-8 0,0 0-4 16,0-2 4-16,0-2-2 0,4-1-2 0,2-2-1 15,-1-3-4-15,2-2-5 0,2-1 0 0,0-2-3 16,1 0-1-16,2-7-1 0,1 0-3 15,2-4-2-15,-3 0-3 0,3-3 0 0,-1 0 0 16,-4 2 0-16,2-1-1 0,-3 2-3 0,1 2 2 16,-2 0 0-16,-3 4-1 0,2 0 3 0,-4 0-2 15,2 2-2-15,-3 2-1 0,-1-1-1 16,1 2 3-16,2 0-2 0,-2 0 3 0,-1 2-3 16,0 3 2-16,-1 2 0 0,1 2 2 0,0 2 5 15,2 0-3-15,0 0 0 0,-1 0-1 0,2 1 1 16,2-2-1-16,3 1 2 0,0-3 3 0,3-2 2 15,1-1 4-15,3-3 5 0,-1-2 5 0,2-2 0 16,-1-6-1-16,-1-1-4 0,0-4-5 16,-2-1-3-16,-2 0-2 0,-4 0-4 0,-1 1 0 15,-3-1-4-15,-3 3-4 0,0 0-2 0,-4-2-5 16,-6 2-9-16,-1 1-5 0,1-2-8 0,1 1-8 16,-2 0-17-16,2-3-25 0,3 1-39 15,1 1-73-15,0-1-191 0,0 4-600 0,4 4-562 0</inkml:trace>
  <inkml:trace contextRef="#ctx0" brushRef="#br0" timeOffset="120641.12">4369 9978 1187 0,'0'0'569'0,"0"0"-458"15,0 0-48-15,0 0-3 0,0 0 30 0,0 0 32 16,0 0 3-16,0 0-10 0,0 0-25 0,0 0-16 16,0 0-18-16,9 120-11 0,-9-100-10 15,0 0-13-15,0 0-5 0,0-2-9 0,0 0-3 16,0-1-6-16,0-2-10 0,1-1-9 0,1-2-23 15,6-2-34-15,-1-1-44 0,0-4-80 0,0-1-302 16,1-2-941-16</inkml:trace>
  <inkml:trace contextRef="#ctx0" brushRef="#br0" timeOffset="121630.33">4614 10136 1111 0,'0'0'207'0,"0"0"-31"0,0 0-22 0,0 0-26 16,0 0-19-16,0 0-14 0,0 0-18 16,0 0-23-16,0 0-16 0,0 0-15 0,0 0-1 15,0 0 4-15,0 0 6 0,0 0 5 0,-31 106 4 16,40-104 3-16,0-2-6 0,0 0 0 0,-3 0-9 16,2-4-6-16,2-1-4 0,-3 1-6 15,-4-2-2-15,3 1-5 0,-5-1-2 0,-1 0-6 16,0 2-4-16,0-2-7 0,-3 1-3 0,-1-1 0 15,0 2-2-15,-2-1 7 0,1 0 1 0,0-1 1 16,2 1 1-16,-2 1-3 0,4 1 3 16,0 0-7-16,1 1-10 0,0 1-3 0,2-1 1 15,5 2 10-15,0-1 9 0,0 1 8 0,2 0 1 16,0 0-1-16,5 0 3 0,-3 0-3 0,0-2 3 16,0 2 1-16,-1 0 1 0,-1 0 5 0,0 0 2 15,-1 0 0-15,0 0 1 0,-1 0-1 16,-2 0-3-16,1 0 0 0,-3 2 1 0,0 1 0 15,1-2-1-15,-2 1-1 0,-1 1-1 0,0-1-1 16,3-1-2-16,-2 1-2 0,0 0 1 16,-1-1-2-16,-1-1-4 0,0 0 3 0,1 0 0 15,-1 0 3-15,0 0 5 0,0 0 4 0,0 0 1 16,0 0 0-16,1 0-4 0,-1-2-5 0,0 1-1 16,0-1-2-16,0 0-1 0,0-1 1 0,0 1-3 15,0 0 2-15,2 0 3 0,0 1 1 16,-1-2 5-16,0 2 2 0,0 1 5 0,-1-2 3 15,0 2 2-15,1-1 0 0,-1 0 1 0,0 0-1 16,0 0-2-16,0 0 3 0,0-1-1 0,1 2-1 16,-1 0-1-16,0 0-4 0,0 0-3 15,0 0-2-15,0 0-3 0,0 0-5 0,0 0 2 16,0 0-5-16,0 0 0 0,0 0-1 0,0 0 0 16,0 0 0-16,0 0 0 0,0 0 1 0,0-1 1 15,0 1 0-15,0 0 0 0,0-1-1 16,0 1-6-16,0-1-6 0,0-1-2 0,0 0-1 15,0 1-5-15,0-1 3 0,1-2 0 0,2 2-3 16,-1-2-1-16,0 1 0 0,0 0 1 0,3 0 4 16,-1-1 5-16,0 1 2 0,1 0 7 15,-3-1 6-15,3 4-2 0,-2-3 7 0,-2 2 1 16,0 0 2-16,0 1 2 0,-1-1 3 0,0 1 6 16,0 0 7-16,0 0 3 0,-1 0-6 15,-1 0-6-15,-3 3-7 0,-1 0-3 0,-2 4 4 16,-2 1-2-16,1 1-1 0,-1 2-2 0,-1 2-3 15,2 0-3-15,3 1-1 0,-3-1 0 0,2-2 2 16,3 1-3-16,-1-1-1 0,4 0 2 0,0-3-2 16,1 1-3-16,0-2 2 0,1 1-3 15,1-5-3-15,5 1 0 0,0-3-1 0,-1-1 1 16,3 0 5-16,0-1-2 0,2-3 1 0,-2-3-1 16,0-2-2-16,0 1 1 0,-2-2 2 0,-1 0 2 15,2 0 0-15,-4 0 1 0,3 1 3 0,-3 2-2 16,3 1 1-16,-5 0 3 0,4 2 0 15,-3 0-1-15,-2 3-1 0,3 0 0 0,-2 1-3 16,1 0 1-16,-2 0 5 0,4 1 5 0,-2 3 4 16,0 4 4-16,3 3 1 0,-2 2 5 15,2 2 3-15,-2 3 2 0,1 2 6 0,-2-3-10 16,-2 3-4-16,1 0-2 0,1 0-6 0,-3-3 1 16,0 1-3-16,0-1-4 0,-5-2-7 0,-3-1 0 15,-3-1-8-15,0-4-6 0,0-1-6 16,-3-2-30-16,-1-4-30 0,3-1-46 0,1-1-101 15,3-1-319-15,4-2-970 0</inkml:trace>
  <inkml:trace contextRef="#ctx0" brushRef="#br0" timeOffset="121895.86">5087 9821 1837 0,'0'0'158'0,"0"0"-72"15,0 0 3-15,0 0 12 0,0 0-3 16,-33 124 2-16,28-99-13 0,0 2-14 0,1 1-20 16,2 2-15-16,1-2-12 0,1 1-13 0,1-4-7 15,3-1-7-15,4-4-7 0,3-3-7 16,6-2-9-16,2-3-10 0,1-6-14 0,4-1-10 15,4-4-22-15,0-1-28 0,0-2-33 0,1-5-93 16,-8 0-265-16,-5 3-878 0</inkml:trace>
  <inkml:trace contextRef="#ctx0" brushRef="#br0" timeOffset="122129.87">5610 9740 2186 0,'0'0'160'0,"0"0"-12"0,0 0-12 15,0 0-11-15,0 0-15 0,60 118-22 0,-49-92-18 16,0-2-12-16,1 5-15 0,-2-3-13 16,-3 1-8-16,0 2-12 0,-4-1-5 0,-3 0-3 15,0 0-6-15,0-2-3 0,-2 1-12 0,-5-2-18 16,0 0-33-16,-2-2-60 0,-3 1-145 15,2-6-704-15,3-7-578 0</inkml:trace>
  <inkml:trace contextRef="#ctx0" brushRef="#br0" timeOffset="123615.73">1699 10058 645 0,'0'0'154'0,"0"0"-12"16,0 0 11-16,0 0 28 0,0 0 18 0,0 0-6 15,0 0-21-15,0 0-20 0,0 0-18 0,0 0-16 16,0 0-12-16,0 0-12 0,0 0-9 0,94 24-16 15,-86-2-22-15,0 3-17 0,-3 1-16 16,0 0-10-16,1-1-12 0,0-2-7 0,2-2-9 16,-2-5-11-16,0-3-11 0,4-4-14 0,0-3-15 15,0-3-13-15,2-3-22 0,0 0-35 0,-1-3-46 16,0-5-36-16,1-2-3 0,-3-1 23 0,0-1 42 16,0-1 53-16,-2-1 43 0,1 1 41 15,2 0 44-15,-3 2 34 0,-2 0 17 0,2 1 14 16,-3 2 13-16,0 3 11 0,-1-1 14 0,-3 3 17 15,0 1 3-15,0 2 4 0,0 0-7 0,0 0-26 16,0 0-29-16,-1 2-24 0,-3 3-12 16,2 1-4-16,0-1 1 0,0 2-4 0,1 2-8 15,1-3-6-15,0 0 2 0,0 1 4 0,3-1 0 16,1-1 2-16,3 0 1 0,-2-1-2 16,1-2 2-16,3-1-1 0,1-1 2 0,0 0-1 15,-1-1-4-15,1-4-2 0,-1-1-3 0,-2-1-5 16,-1 2-7-16,0-1-6 0,-3-1-2 0,-3 0-8 15,0 2-3-15,-4-3-3 0,-4 2-3 16,-4-1-3-16,-3 1 0 0,2 0-2 0,-3 1 0 16,1 1 0-16,-1 0 1 0,2 3 2 0,-1-2 0 15,4 1-2-15,3 1 0 0,3 0-3 0,1 1-7 16,2-2-30-16,2 2-5 0,2 0-1 0,4-1 6 16,3 0 31-16,3 0 10 0,2-1 6 0,2-2 5 15,0-1 3-15,-1 1 6 0,2-1-1 16,-3 0 4-16,2 1 1 0,-5-1 7 0,2 2 5 15,0 1 5-15,-2-1 4 0,-2 2 1 0,-1 0 0 16,0 1-4-16,0 0-2 0,-4 0-4 16,2 0-5-16,-4 1-2 0,-1 1 0 0,0 0-2 15,-1-1 5-15,1-1-1 0,-1 1-3 0,0-1 1 16,0 0-5-16,0 0-1 0,0 0 1 0,2 0-2 16,-2 0-2-16,0 0 2 0,0 0-4 15,0 0-2-15,0 0 3 0,0 0-4 0,0 0-1 16,0 0-2-16,0 0-4 0,0 0 1 0,2 0-4 15,-2 0-1-15,1 0 6 0,-1 0 1 16,1 0 4-16,0 0 2 0,-1 0 1 0,0 0 1 16,0 0-2-16,0 0 5 0,0 0 0 0,0 0-1 15,0 3 4-15,0-2 1 0,0 3 3 0,-2 0 0 16,-1 1-2-16,-1 2-2 0,3 0-2 0,0 1-5 16,1 2-2-16,0-2 1 0,0 2 1 0,0-2-4 15,1 0-3-15,0 0 0 0,3 0-2 16,1-2 2-16,-1-2 3 0,2 1-1 0,-3-4-3 15,4-1 3-15,-1 0-1 0,-1 0 4 0,4-1 0 16,-5-3-1-16,3-1-3 0,0-1-2 0,-4 0-3 16,3-1 4-16,-3 1 5 0,-2-3-1 15,-1 0-1-15,0 1 1 0,0 0-3 0,-1 1 0 16,-5 0 1-16,4 0-1 0,0 1 0 0,-2 1-1 16,1 0-1-16,1 0 6 0,1 2 4 0,0 1 0 15,0-1 3-15,-1 2-2 0,2 1-4 16,0 0 0-16,0 1 3 0,3 3 4 0,-1 2 5 15,5 0 3-15,-1 4-3 0,3 0 2 0,0 3-2 16,0 0 0-16,2 3 0 0,-1 0 2 16,0 0 5-16,1 1 4 0,0 0 1 0,-1 1-1 15,0-2-4-15,-2-2-6 0,-5 1-2 0,0-4-1 16,-1 0-4-16,-2 0-1 0,-4-1 1 0,-1 0-8 16,-4-1-7-16,-2 0-9 0,0-3-14 0,-1-3-18 15,1 0-25-15,1-3-47 0,3 0-127 16,0 0-412-16,5 0-824 0</inkml:trace>
  <inkml:trace contextRef="#ctx0" brushRef="#br0" timeOffset="123915.32">2596 9838 1952 0,'0'0'112'0,"0"0"-35"16,0 0 14-16,0 0 12 0,0 0-1 0,0 0-8 16,0 0-21-16,-42 120-21 0,39-97-20 15,3-1-14-15,-1-2-9 0,1 1-3 0,0-2-3 16,1 0-3-16,4-2-3 0,1-1-2 0,4-1-4 15,0-2-2-15,2-1 1 0,6-4-10 0,0 1-14 16,1-5-23-16,2-2-23 0,1-2-27 16,-1-2-50-16,1-5-107 0,-4 0-349 0,-7 3-741 0</inkml:trace>
  <inkml:trace contextRef="#ctx0" brushRef="#br0" timeOffset="124114.56">2944 9773 2055 0,'0'0'145'0,"0"0"-29"0,0 0-32 0,0 0-8 16,0 0 3-16,36 133 10 0,-28-108-6 0,0-1-25 16,1 0-21-16,-5 0-27 0,4-2-14 0,-5 0-5 15,2 0-14-15,-3-1-15 0,-2 1-39 0,0-2-67 16,0-3-293-16,-1-8-1066 0</inkml:trace>
  <inkml:trace contextRef="#ctx0" brushRef="#br0" timeOffset="130288.91">16043 16552 0 0,'0'0'0'0,"0"0"0"0,0 0 71 16,0 0 123-16,0 0 11 0,0 0-20 0,0 0-31 15,0 0-32-15,0 0-18 0,0 0-9 16,0 0 1-16,0 0-6 0,-10-106-11 0,10 104-12 15,3-1-13-15,-2 2-4 0,2-3-1 0,0 1 5 16,1 2 3-16,-3 0-2 0,3 0-6 0,0 1-7 16,-1 0-10-16,0 0-6 0,-1 0-5 0,2 0-6 15,-3 2 2-15,2 2 3 0,-1 4 1 0,1 0 7 16,-2 5 2-16,1 1-2 0,1 6 0 16,0 3-5-16,-2 2-8 0,2 3-6 0,0-1-1 15,-2 4-5-15,2-2-3 0,-2 4-1 0,-1 1 0 16,0 3 2-16,0 1 0 0,0 1 0 15,0 1-1-15,-5 3-1 0,-1 0-3 0,1-1-4 16,-1 1-1-16,-1-2-4 0,2 0-7 0,0-5 3 16,2 0-11-16,0-4 2 0,2-2 1 15,1 0 2-15,0-2 3 0,0-1-12 0,3 0-17 16,0-1-19-16,-2-1-38 0,2-2-62 0,-3 2-94 16,0-1-77-16,0-1-22 0,0 0 56 0,-2 0 113 15,1-1 105-15,0 0 70 0,-2 0 20 0,0-1 9 16,0 0 2-16,2 0 0 0,0 0-5 15,1-4-4-15,0-2 2 0,-1-2 0 0,0-2-3 16,-2 0 6-16,1 2 2 0,0 1-16 0,1 0 27 16,0 0-9-16,-2-1-6 0,2 2 7 15,1-3-19-15,0 0 21 0,0-4 9 0,0 2 8 0,0-2 13 16,1 0-4-16,3 0-21 0,-3 0-10 16,3 0-8-16,-1 0-4 0,-1 1-14 0,0 1 1 15,1-1-20-15,0 2-16 0,-2-1-10 0,1 0-8 16,-1 1 7-16,2 1-8 0,-2 0 60 15,0-2 8-15,-1 1 0 0,2 1 0 0,-2 0 0 16,1-1 0-16,-1 2 0 0,0-2 0 0,0 3 0 16,0-3 0-16,0-1 0 0,0-4 0 0</inkml:trace>
  <inkml:trace contextRef="#ctx0" brushRef="#br0" timeOffset="131006.79">16200 18031 237 0,'0'0'201'0,"0"0"-140"0,0 0-11 16,0 0 22-16,0 0 6 0,0 0 21 0,0 0 19 16,0 0 3-16,0 0-17 0,-31-125-23 0,26 119-23 15,-1 1-39-15,-4 4-33 0,1 1-28 0,-1 0-18 16,-3 7 13-16,-1 2 9 0,-2 3 19 16,-2 1 23-16,-2 4 8 0,0 0 7 0,-1 2 29 15,-3 2 20-15,1 2 5 0,0 3 0 16,0 1-2-16,-2 3-17 0,1 2-7 0,3 2 2 0,1 1-2 15,5-7-11-15,1 0-17 0,8-9 0 16,0 0-5-16,0 2-6 0,2 3-5 0,3 3-7 16,1-4 6-16,0 6-13 0,2-5 1 0,3-6 10 15,5 4-10-15,-3-4 16 0,10 3-4 0,-4 2 5 16,6-2 0-16,7 6-13 0,-2-8-3 16,6 3 3-16,-1-7-5 0,0-3 4 0,3-3 4 15,0-3 17-15,-1-3-23 0,3-3 13 0,-1 0 5 16,0-4-4-16,-2-3 17 0,0-4-1 0,-1-3 8 15,-1 0-2-15,-4-4 14 0,4-11 3 16,1-5-25-16,-1-8-1 0,-5-9-25 0,-7 2 7 16,-7-1 24-16,-9 0-19 0,-1 5-3 0,-5 3 7 15,-6 5-4-15,-3 3-8 0,-5 5 13 16,-3 3 16-16,-2 5-6 0,-3 6-5 0,-4 3 6 16,-3 6-20-16,0 4 3 0,0 2 3 0,0 3 3 15,0 5-7-15,5 5-15 0,0-1-25 0,4 6-25 16,0 0-53-16,1 4-151 0,9-6-378 15,4-4-306-15</inkml:trace>
  <inkml:trace contextRef="#ctx0" brushRef="#br1" timeOffset="160285.64">17813 2962 1942 0,'0'0'137'15,"0"0"-52"-15,0 0-5 0,0 0 24 0,0 0 17 16,0 0-7-16,0 0-13 0,0 0-23 0,0 0-19 16,0 0-8-16,0 0-8 0,-126 37-4 15,114-23-8-15,2 0-6 0,5 1-6 0,-3 0-5 16,6-1-3-16,-1 0-6 0,3 1-3 0,0-2-1 16,2 1-2-16,2-1 0 0,5-2 0 0,-1 0-2 15,3-1-1-15,2-2-3 0,1-1-5 16,2-1-4-16,4-1-6 0,1-3-10 0,0 0-18 15,0-1-34-15,2-1-51 0,-3 0-68 0,-3 0-112 16,1 0-193-16,-7-2-399 0,-3 0 146 0</inkml:trace>
  <inkml:trace contextRef="#ctx0" brushRef="#br1" timeOffset="160501.99">18018 3064 893 0,'0'0'745'0,"0"0"-521"16,0 0-46-16,0 0-11 0,0 0-7 0,0 0-21 15,0 0-24-15,0 0-20 0,0 0-17 16,0 0-12-16,0 0-11 0,0 0-10 0,0 0-3 16,0 0-7-16,-55-26 2 0,51 41 4 0,2 3 0 15,1 2-2-15,-1 5-4 0,-2-1-6 16,3 2-6-16,1-1-8 0,0 0-5 0,0 0-6 16,1-2 3-16,5-1-9 0,-3-1-5 0,6-2-5 15,-2 1-19-15,-3-3-1 0,4-2-7 16,-5 3-17-16,3-2-29 0,-3 0-53 0,-3-1-101 15,0-5-252-15,0-3-1061 0</inkml:trace>
  <inkml:trace contextRef="#ctx0" brushRef="#br1" timeOffset="160679.1">17888 3301 2392 0,'0'0'42'0,"0"0"-52"0,0 0-5 0,0 0 32 16,0 0 10-16,0 0-7 0,0 0-15 0,0 0-12 16,0 0-21-16,128-35-9 0,-107 28-12 0,-2-3-27 15,1 1-89-15,-6 1-372 0,-5 2-870 0</inkml:trace>
  <inkml:trace contextRef="#ctx0" brushRef="#br1" timeOffset="160936.82">18325 3009 2874 0,'0'0'-10'0,"0"0"-17"15,0 0 4-15,0 0 27 0,0 0-1 16,0 0-3-16,0 0-15 0,0 0-20 0,0 0-17 16,0 0-17-16,0 0-12 0,119-32-15 0,-111 30-28 15,-4 1-42-15,4 0-73 0,-6 1-178 0,-1 0-488 16,0 0 283-16</inkml:trace>
  <inkml:trace contextRef="#ctx0" brushRef="#br1" timeOffset="161086.12">18354 3098 2149 0,'0'0'77'16,"0"0"-27"-16,0 0 28 0,0 0 19 0,0 0-13 15,0 0-25-15,0 0-33 0,0 0-21 16,0 0-16-16,0 0-15 0,0 0-22 0,118-2-64 16,-102-6-181-16,1 2-550 0,-8 2-449 0</inkml:trace>
  <inkml:trace contextRef="#ctx0" brushRef="#br1" timeOffset="161487.66">18762 2783 1994 0,'0'0'137'16,"0"0"-44"-16,0 0-6 0,0 0 16 0,0 0-5 16,0 0-23-16,0 0-19 0,0 0-17 0,0 0 0 15,0 0 8-15,0 0 7 0,0 0-5 0,0 0-7 16,48-9-12-16,-37 4-9 0,5-1-2 16,-2 0-3-16,3-1-3 0,-3 1-1 0,5-2-1 15,-1 0-3-15,-2 1-2 0,2 0-1 0,-2 1-1 16,-3 1-2-16,-1 2 0 0,-2 2-1 15,-3 0-1-15,-3 1-1 0,-2 0 3 0,1 3 6 16,-2 4 6-16,-1 1 8 0,0 3 5 0,0 3-2 16,0 1-5-16,0 4-5 0,-1 2-2 0,-2 0 2 15,1 1 2-15,-1 1 0 0,1-1-1 0,-3 0-5 16,4-3-2-16,-1 1-1 0,1-2-3 0,1-4-4 16,0-2-2-16,0-2-5 0,0-2-7 15,0-2-6-15,2-2-16 0,-2-1-25 0,1-2-65 16,-1 1-161-16,0-2-1341 0</inkml:trace>
  <inkml:trace contextRef="#ctx0" brushRef="#br1" timeOffset="162070.39">18386 3817 2066 0,'0'0'48'0,"0"0"-17"0,0 0 24 0,0 0 28 16,0 0 13-16,0 0 7 0,0 0-12 0,0 0-20 16,0 0-12-16,-127 67-11 0,113-50-5 0,1 5-4 15,3 1-4-15,-1-2-3 0,2 3-2 16,6-4-5-16,2 0-9 0,1-3-3 0,0-1-4 15,4-2 0-15,6-4 0 0,2 0-2 0,2-2-2 16,0-1-2-16,2-3 0 0,1-1-6 0,2-3-4 16,3 0-8-16,4-1-15 0,-2-4-9 15,3-3-32-15,1-2-72 0,-4 1-161 0,-4 1-460 16,-9 3-755-16</inkml:trace>
  <inkml:trace contextRef="#ctx0" brushRef="#br1" timeOffset="162314.28">18668 3838 2266 0,'0'0'112'16,"0"0"-38"-16,0 0 6 0,0 0 15 0,0 0-4 16,0 0-8-16,0 0-19 0,0 0-18 0,0 0-13 15,0 0-7-15,0 0-2 0,0 0 2 16,-83 117 0-16,83-98-1 0,0 2-3 0,0 0-1 15,0-2-6-15,1 2-3 0,1-2-3 0,0-1-6 16,4 0-2-16,-3-3-3 0,3 0-2 16,-2 0-5-16,3-1-6 0,-5 0-10 0,-1 0-13 15,0-1-22-15,-1-1-39 0,0 0-69 0,-2-1-166 16,0-1-512-16,-4-5-671 0</inkml:trace>
  <inkml:trace contextRef="#ctx0" brushRef="#br1" timeOffset="162491.03">18464 4135 2435 0,'0'0'30'0,"0"0"-22"16,0 0 5-16,0 0 9 0,0 0 0 0,0 0-5 16,131-44-15-16,-109 37-19 0,-1-3-16 15,2 2-19-15,2-1-21 0,-2-2-37 0,-2 3-59 16,-1-1-156-16,-4 3-473 0,-5 1-174 0</inkml:trace>
  <inkml:trace contextRef="#ctx0" brushRef="#br1" timeOffset="162769.97">18882 3890 2478 0,'0'0'206'16,"0"0"-185"-16,0 0-25 0,0 0 13 0,0 0 21 16,0 0 5-16,0 0-5 0,0 0-15 15,0 0-12-15,0 0-6 0,0 0-6 0,0 0-8 16,122-31-7-16,-111 28-11 0,-1 0-19 0,-2 2-19 15,0 1-39-15,-3 0-53 0,0 0-80 0,-1 5-145 16,-3-1-363-16,-1-1-190 0</inkml:trace>
  <inkml:trace contextRef="#ctx0" brushRef="#br1" timeOffset="162922.95">18888 4034 1912 0,'0'0'258'0,"0"0"-225"0,0 0-3 0,0 0 20 15,0 0 8-15,0 0-8 0,0 0-16 0,0 0-24 16,0 0-11-16,137-41-14 0,-115 33-4 0,3-3-9 16,-2 1-29-16,-2-1-53 0,-1 0-141 0,-4 3-464 15,-9 4-524-15</inkml:trace>
  <inkml:trace contextRef="#ctx0" brushRef="#br1" timeOffset="163221.66">19450 3571 2756 0,'0'0'94'0,"0"0"-42"0,0 0 0 0,0 0 24 15,0 0 17-15,0 0-3 0,0 0-19 0,0 0-13 16,0 129-10-16,0-102-5 0,1-1-3 0,0 1-6 15,0-2-5-15,3 0-4 0,-1-3-10 16,0-1-4-16,3-2-4 0,-2 0-3 0,5-1-1 16,-3-4 0-16,-1 1 0 0,2-2-1 0,1-3-1 15,-4-2-4-15,-1-1 1 0,2-1 3 16,-3-5-3-16,-1 1 0 0,0-1-10 0,-1-1-9 16,0 0-13-16,0 0-16 0,0 0-25 0,0 0-59 15,-1 0-162-15,0 0-1255 0</inkml:trace>
  <inkml:trace contextRef="#ctx0" brushRef="#br1" timeOffset="172316.92">1215 9771 0 0,'0'0'0'0,"0"0"0"0,0 0 0 0,0 0 60 15,0 0 131-15,0 0 3 0,0 0-30 0,0 0-22 16,0 0-23-16,0 0 2 0,0 0-11 0,0 0-8 15,4-3-8-15,-4 0-14 0,0 3-15 16,-1 0-14-16,1 0-7 0,0 0-2 0,-2 0-5 16,2 0-6-16,0 0-7 0,0 0-8 0,0 0-3 15,-1 0 1-15,1 0 6 0,0 0 7 16,-3 0 6-16,2 0-1 0,0 0 2 0,1 3 1 16,-1-3 2-16,1 1 8 0,0-1 6 0,0 0 7 15,0 0 7-15,0 0 7 0,0 0 1 0,0 0 0 16,0 0-8-16,0 0-13 0,0 0-11 15,-1 0-11-15,-2 0-6 0,0 1-1 0,2-1-2 16,-1 1-6-16,1-1-2 0,-2 2 0 0,0-1-3 16,2 0 0-16,0 0 4 0,1-1 0 0,-1 2 5 15,1-2 2-15,0 0 3 0,0 0 1 0,0 0-3 16,0 0 3-16,0 0-1 0,0 0 2 0,0 0-1 16,0 0-4-16,0 0-3 0,0 0-3 15,0 0-1-15,0 1-1 0,0-1 1 0,0 2-2 16,0-2-4-16,0 0 1 0,0 1-2 0,0-1 0 15,0 0 3-15,0 0 2 0,1 0 3 16,-1 0 2-16,0 0 1 0,1 0 4 0,0 0 4 16,1 0-3-16,-1 0 1 0,0 0-3 0,1 0-7 15,-2 0-2-15,1 0 4 0,-1 0-5 0,1 0 1 16,1 0 0-16,1 0-4 0,0 0 2 16,-2 0-1-16,1 0-1 0,3-1 3 0,-2 1 0 15,-1 0 1-15,2-2 1 0,0 1 5 0,-3 1-1 16,2-2-1-16,2 1 5 0,-3 0-6 0,3 0-2 15,-1-1-1-15,-2 0-2 0,0 1 2 16,1-2-3-16,1 2 3 0,-4 1-3 0,2-1 0 16,-1 1-3-16,2 0-2 0,-2 0 3 0,2 0-5 15,-1-1 2-15,-1 1-2 0,3 0 0 16,-1 0 1-16,-1 0 1 0,2 0 1 0,0-1 0 0,-2 0 0 16,2-1-1-16,1 1 3 0,-3-1-3 0,5 1-1 15,-5 0 2-15,3-1-2 0,-1 1 1 16,-1 0-2-16,2 0 2 0,-3 0 0 0,0-1-1 15,3 1-1-15,-1 0 1 0,-2 0-3 0,2 1 0 16,0-2 2-16,-2 2-1 0,4 0 1 16,-3-1 1-16,3-1-1 0,-2 1 3 0,2-1-1 15,0 1-3-15,1-1 1 0,0 0 0 0,-2 1-4 16,2-1 2-16,-3 0 2 0,2 0 0 0,-2 2 2 16,1-1 0-16,-1 1-3 0,0 0-1 15,-1 0-2-15,-1 0 0 0,1 0 2 0,0 0 0 16,1 0 2-16,-1 0-2 0,4 0 4 0,-4-2-3 15,4 2 1-15,-3-1 2 0,2 0-2 16,-1 0 0-16,1 0 1 0,0 1-2 0,-1-2 1 16,3 2-1-16,-4-1 0 0,4 0 2 0,-3 0 1 15,1 1-2-15,1 0-2 0,-3 0 2 0,4 0-3 16,-3 0 2-16,0 0 3 0,1 0-1 0,-1 0-1 16,3 0 3-16,-4 0-5 0,3 0 4 15,-3 0 2-15,3 0-4 0,1 0 1 0,-5 0-2 16,4-2-4-16,-4 2 7 0,2 0 0 0,-1 0 0 15,-1 0 1-15,3 0-3 0,-4 0-1 0,1 0 0 16,3 0 1-16,-3 0 0 0,3 0-2 0,-2 0-2 16,3 0 4-16,-3 0-1 0,2 0 1 15,-2 0 1-15,2 0-2 0,-2 0 1 0,4 0 0 16,-3 0-2-16,0 0-1 0,2 0 2 0,-4 0-1 16,4 0 0-16,-1 0 5 0,1 0-2 15,-1 0-2-15,0-1 1 0,3 1 0 0,-3 0 0 16,1 0-2-16,2 0 1 0,0 0-3 0,-1 0 1 15,-1-1 1-15,-1 1 1 0,3 0 3 0,-2-1-2 16,-3 1 1-16,4 0 0 0,-3-2-4 16,1 2 0-16,-1 0 3 0,0 0 0 0,1 0-1 15,-1 0 0-15,2-1 0 0,-3 1 1 0,2 0 3 16,-2 0-6-16,2 0 3 0,-2 0-3 0,3 0-2 16,-2 0 3-16,2 0 0 0,-2 0 2 15,1-1-4-15,2 1 4 0,1-1 1 0,-2 0-3 16,0-1 4-16,2 1-3 0,1 1 0 0,0-1-3 15,0 0 2-15,1 0 1 0,-2 0 0 0,0 1-1 16,1-2-1-16,-3 2 3 0,0 0-3 16,1 0 1-16,0 0-2 0,-1 0 2 0,-1 0 0 15,1 0-1-15,-1 0 2 0,1 0-1 0,1 0 2 16,-3 0-1-16,3 0 0 0,2 0 1 0,-3 0-6 16,-2 0 3-16,3-1-1 0,1 0 2 0,-1 1 0 15,-3-1-1-15,3 1 3 0,0-1-2 16,-3 1 0-16,2 0 1 0,-2-1-4 0,0 1 5 15,3-2-3-15,-4 1 1 0,3 0 3 0,-3 0-5 16,3 0 2-16,0 0 2 0,-2 1 0 16,0-2-4-16,0 2 4 0,-1 0-2 0,0 0-3 15,-2 0 2-15,3 0 3 0,-2 0 0 0,-1 0-2 16,0 0 0-16,3 0-2 0,-3 0 0 0,0 0 4 16,4 0-4-16,-3 0 4 0,3 0-4 15,-2 0 2-15,-1 0 1 0,3 0 0 0,-4 0 3 16,2 0-6-16,1 0 3 0,-3 0 0 0,4 0-1 15,-4 0-2-15,-1 0 2 0,1 0 0 0,-1 0-1 16,3 0 2-16,-3 0 0 0,1 0-1 0,-1 2 1 16,1-1 1-16,3 0-2 0,-3-1 2 15,4 0-2-15,-1 1 0 0,2-1 3 0,-2 0-5 16,2 0 1-16,2 0 4 0,-2 1-2 0,-1-1-1 16,2 0-1-16,-2 0 1 0,1 1 1 0,0-1-2 15,-3 2 1-15,3-2 0 0,-2 1 0 16,1 0-3-16,1 0 5 0,-3 0 1 0,2 0-5 15,-2-1 4-15,4 2-4 0,-4-2 2 0,3 0 1 16,0 0-2-16,-3 0 3 0,4 0-4 0,-5 0 2 16,3 0 0-16,-3 0 1 0,0 0 0 15,3 0 1-15,-4 0-2 0,5 0-2 0,-4 0 2 16,1 0-4-16,1 0 6 0,-2 0 2 0,3 0-4 16,-2 0 0-16,4 0 0 0,0-2 0 0,-1 1-2 15,2 0 1-15,0 0 1 0,0 0-1 0,1 0 3 16,1 1 0-16,-1-2-1 0,0 2 0 15,3 0-1-15,0 0 0 0,0-1 1 0,-1 1-2 16,2-1-4-16,0 0 6 0,-4 1-4 0,2-1 2 16,-1 1 5-16,-2 0-2 0,2 0 1 0,-3 0-3 15,2 0 0-15,-2 0 3 0,1 0-4 16,-3 0 1-16,2 0-2 0,-2 0 1 0,-1 0 0 16,2 0 2-16,-5 1 3 0,1-1-4 0,2 1 0 15,-3-1-2-15,-1 0 2 0,0 1 3 0,3-1-5 16,-3 0 3-16,0 0-1 0,0 0-4 15,1 0 5-15,-2 0 0 0,1 0 2 0,0 0-5 16,0 0 2-16,2 0-1 0,-2 0 0 0,0 0 5 16,-1 0-4-16,1 0 4 0,0 0-4 15,-1 0-5-15,0 1 6 0,0-1 1 0,0 0-4 16,0 2 4-16,0-2-3 0,0 0 1 0,0 0 0 16,0 0 1-16,0 0 1 0,0 0 0 0,0 0 2 15,0 0-5-15,0 0 4 0,0 0 0 16,0 0-8-16,0 0 8 0,0 0-3 0,0 0 0 15,0 0 1-15,0 0 1 0,0 0-2 0,0 0 0 16,0 0 1-16,0 0 3 0,0 0-5 16,0 0 0-16,0 0-1 0,0 0 1 0,0 0 0 0,0 0 2 15,0 0 1-15,0 0-1 0,1 0-1 16,-1 0-2-16,0 0 2 0,0 0 4 0,0 0-4 16,1 0-1-16,0 0 0 0,2 0-1 0,-2 0 1 15,0 0 0-15,0 0 3 0,0 0-4 0,1 0 2 16,2 0 0-16,-1 0 1 0,-1 0 0 0,2 0-1 15,0 0 2-15,-2 0 0 0,2 0-6 16,0 0 4-16,-1 0 0 0,4 0-1 0,-3 0 1 16,1 0-2-16,-2 0 1 0,3 0 0 0,-3 0 1 15,0 0 2-15,3 0 1 0,-1 0 0 16,2 0-7-16,-4 0 6 0,3-2-2 0,-3 2-4 16,2-1 4-16,-3 0-3 0,0 1 4 0,1-1-2 15,1 1 2-15,-2-1 1 0,-1 1-3 16,0-1 1-16,1 1-2 0,2 0-1 0,-3 0 3 15,1-2-5-15,-2 2 6 0,1 0 1 0,0-1 0 16,1 1-3-16,-2 0 0 0,2 0-2 0,-2 0-2 16,0 0-2-16,0 0-4 0,0 0-6 0,0 0-15 15,-2 0-17-15,-1 0-31 0,1 0-58 16,-4 0-110-16,3 0-534 0,1 0-928 0</inkml:trace>
  <inkml:trace contextRef="#ctx0" brushRef="#br1" timeOffset="176434.84">2989 9657 0 0,'0'0'253'0,"0"0"81"15,0 0-124-15,0 0-42 0,0 0-20 0,0 0-22 16,0 0-24-16,0 0-1 0,0 0-6 0,0 0-4 15,0 0 4-15,0 0-1 0,0 0-5 16,0 0-5-16,-10-2-6 0,9 2-9 0,1-1-7 16,0 1-4-16,0-1-5 0,0 1-2 0,0 0-6 15,0 0-8-15,0 0-4 0,0 0-5 0,0 0 1 16,0 0 0-16,0 0 6 0,0 0 2 16,1 0-2-16,0 0 1 0,3 0-3 0,-2 0-6 15,0 0-2-15,-1 0 1 0,0 0-4 0,3 0-4 16,-2 0 1-16,0 0-2 0,0 0-1 15,1 0 4-15,0 0 0 0,-1 0 3 0,-2 1 2 16,2 0-2-16,2 0-1 0,-3 0 0 0,1 0-3 16,-1 1-3-16,1-2 1 0,2 1-1 0,-2-1 0 15,0 1 4-15,2 0 3 0,1 0-1 0,-3 0-2 16,1-1-3-16,2 0 0 0,-3 0-3 0,-1 0 1 16,4 0 0-16,-3 0-2 0,0 0 1 0,1 0-2 15,-1 0 1-15,1 0 0 0,-1 2 0 16,-2-2-2-16,1 0 0 0,0 0-2 15,3 0-3-15,-3 0 0 0,0 0 3 0,-1 0-2 0,1 0 4 16,0 0-1-16,-1 0 1 0,0 0-2 16,1 0 2-16,-1 0 0 0,0 0-4 0,1 0-1 15,-1 0-7-15,0 0 6 0,1 0-2 0,-1 0-2 16,0 0 3-16,3 0 0 0,-3 0-3 16,1 0 1-16,0 0-2 0,1 1 3 0,-2-1-1 15,3 0 1-15,1 0 0 0,-2 0 3 0,0 0-1 16,-2 0-1-16,2 1 4 0,-1 1-3 0,2-1-2 15,-2-1 0-15,0 0-1 0,0 0-4 16,0 0 4-16,0 2 1 0,2-1 1 0,0 0 2 16,-1 1-6-16,0-1 5 0,4 0 1 0,-3 1-4 15,-1-1 3-15,4 2-1 0,-3-2 1 0,3 0-1 16,-3 1 0-16,4 0 0 0,-4 0-1 0,0-1 2 16,2 1-1-16,-2 0 0 0,-1 0-2 15,2-1-3-15,-1 2 6 0,-2-1-3 0,5 1 1 16,-4-3-1-16,0 2-3 0,-1-1 2 0,1 2 0 15,2-2 3-15,-3 0 3 0,1 0-4 0,-1 1-3 16,0-1 2-16,3-1 2 0,-2 0-2 16,-1 2 1-16,0-1 0 0,0 0-4 0,0 1 3 15,1-2-2-15,1 0 2 0,-1 1 2 0,0 1-4 16,-1-1 0-16,1 1 2 0,2 0-2 0,-1 1 0 16,1-2 3-16,1 3 2 0,-2 0-5 15,5-2 6-15,-2 1-3 0,-2 0-3 0,2-2 5 16,-2 2-7-16,-1-1 4 0,4-1 3 0,-4 1-5 15,2 2 3-15,-2-2 0 0,2 1 0 0,-1 1-4 16,-1-3 3-16,4 2 0 0,-4 0-2 16,3-1 2-16,-3 0 0 0,2-1 1 0,-1 2-1 15,-2-2-1-15,4 0 2 0,-3 1-2 0,-1 0-3 16,3-1 13-16,-3 0-9 0,0 1-2 16,2 1 0-16,-1-1-9 0,-2 0 10 0,1 0 1 0,4 1-1 15,-4-1 2-15,-1 0-3 0,1 1-3 16,2-1 5-16,-2 0-3 0,0 1 3 0,-1-1 1 15,1 0-4-15,2 2 2 0,-1-2-1 0,-2-1-2 16,1 2 3-16,4-1 3 0,-4 1-6 0,0-1 2 16,2 1 2-16,-2-1-1 0,0 1 0 15,-1-1-1-15,3 0 4 0,-2 0-6 0,0 1 0 16,0-2 2-16,4 1-3 0,-4 1 4 0,0-2-1 16,3 1-1-16,-2 0 3 0,-1-1-1 0,3 2-1 15,-2-2 0-15,-1 1 2 0,0-1-6 16,5 2 3-16,-5-2 2 0,3 1-3 0,-2 0 5 15,0 1-3-15,2-1 1 0,-2-1 1 0,4 0-3 16,-3 1 4-16,2 1-5 0,-3-1 0 16,3 1 0-16,-2-1 2 0,3 2 3 0,-3-2-4 15,1 1 3-15,0 0-1 0,0 0-2 0,-1 0 2 16,4-1-2-16,-3 2 2 0,2-1-2 16,0 2-1-16,-2 0 1 0,4-2 2 0,-2 1 1 15,-1 1-1-15,2 0 2 0,2-1-1 0,-1 1-2 0,0-2-2 16,0 2 3-16,1-2-2 0,-1 2 2 15,-3-2 0-15,4 2 0 0,-1-1 0 0,-1-2 2 16,-3 2-1-16,3-3-1 0,-2 1 0 16,-2 1-1-16,2 0-1 0,-3 0 1 0,0-1-1 0,4 0 0 15,-5 1 4-15,3-1-2 0,-2 0-2 16,-1 1 0-16,0-1 0 0,3 2 3 0,-3-2-2 16,1 1 0-16,2 0-1 0,-2 0 0 0,2 0-1 15,-2-1 4-15,-1 0 0 0,4 0-1 16,-3 1-1-16,0 0 0 0,3-1 1 0,-2 1-7 15,3 0 5-15,0-1-1 0,-3 1 3 0,3-1 3 16,-1 0-4-16,1 0 0 0,0 1 1 0,-2-1 3 16,4 0 0-16,-1 1 2 0,1 0-3 15,0 1-8-15,2-2 7 0,-2 0-4 0,1 2 0 16,2-2 6-16,-2 2-3 0,0 1-2 0,1-2 0 16,-1 2 1-16,0 0 0 0,1-1 1 15,-1 2-2-15,1-2-2 0,0 2 5 0,-1-2-4 16,0 2 4-16,2-1 2 0,-1 0-4 0,0 1 2 15,2-1-4-15,-3 1 3 0,2 0-2 0,-1-1 1 16,0-1 0-16,0 1-1 0,0 0 3 0,2 0-3 16,0 0 1-16,-1-2 0 0,0 2-2 15,0-1 4-15,-1 2-2 0,3-2 0 0,-4 1 0 16,1-2 0-16,-2 1 3 0,-2 0 0 0,2 1-4 16,0-2 2-16,1 1-1 0,-2-1-3 0,2 1 2 15,-1-1 1-15,-3-1 0 0,1 2 0 0,3-2 1 16,-3 1 0-16,-3 1 1 0,4-2-1 15,-4 1-2-15,3 1 0 0,-3-2 0 0,2 2-2 16,-4-2 4-16,4 1-1 0,-3 0-1 0,-1-1 3 16,4 0-1-16,-3 1 0 0,1-1-1 15,0 0-1-15,-2 1 1 0,3-3 1 0,-1 3 0 16,-1-2-2-16,4 2 2 0,-4-2-2 0,3 1 3 16,-3 1 1-16,4-1-3 0,-4 0 1 0,3-1-5 15,-2 1 4-15,0 0 1 0,0-1-2 16,-2 1 2-16,3-1-3 0,-1 1 3 0,-1 1-1 15,4-1 0-15,-4 0 2 0,4 1-2 0,0-1 0 16,-2 0-2-16,4 1 2 0,-1-1 0 16,0 0 2-16,-3 1 0 0,4 1 1 0,-1-3-2 15,-3 3-3-15,3-2 2 0,0 2-1 0,-3-1-2 16,3 0 1-16,-1 1 0 0,1 0 1 0,-1 1 0 16,2-1 1-16,1 1 2 0,2 0 0 0,2-1-2 15,-1 1 2-15,-2-1 0 0,3 0-6 0,2 1 4 16,-4 0 2-16,4-1-2 0,-3 0 0 15,0 1 0-15,1 0 2 0,-2 0-2 0,0 1 2 16,-1-1-2-16,4 1 1 0,-3-1-1 0,1 1-3 16,-1 0 4-16,3-1-2 0,-1 0 3 0,2 1 0 15,-1-2-3-15,3 2 2 0,0-1-3 16,-4 0 2-16,5-1 4 0,-5 1-2 0,3 0-1 16,-2-1-2-16,-1 1 2 0,-2 0-1 0,4 3 2 15,-4-3-2-15,1 2 0 0,-2-2-2 16,2 1-2-16,0 0 7 0,0 1 0 0,-1-1-2 15,1 0 0-15,2 0 1 0,-3 0-4 0,4 1 2 16,-3-1 0-16,-1 1 0 0,4 0 2 0,-4 0-4 16,1 0 2-16,0-2-1 0,0 1 2 0,-1 2-1 15,-1 0 0-15,1-1 3 0,1 0-6 16,0 1 3-16,-1-1 2 0,-1 0-4 0,1 1 2 16,1-1 1-16,1 1 1 0,-2 0 0 0,2-1 1 15,2 0-1-15,-2 0 0 0,2 0 1 0,-2 0-3 16,3-1 2-16,-3 1-1 0,3 0-4 0,-3 0 1 15,2 0 3-15,-2 1 1 0,3-1-1 16,-3 1-3-16,2 0 3 0,-2 0-2 0,2 0 1 16,-2 0 7-16,2 1-7 0,-4-1 1 0,5 1-1 15,-4-1-2-15,2 1 3 0,-1 0 2 0,1-1-4 16,-1 0 3-16,0 0-1 0,3 0-5 16,-1 0 4-16,0 0 5 0,0 1-5 0,0-2 3 15,2 2 0-15,-2-2-4 0,1 1 3 0,1 1 0 16,0-1-2-16,-4-1 1 0,4 1-2 15,-5-1-1-15,4 0 2 0,-4 2 2 0,3-1-3 16,-2 0 1-16,0 0 2 0,0-1-3 0,0 1 1 16,1 0 2-16,0-1-2 0,-2 0 1 0,3 0-1 15,-2-2 2-15,1 1 0 0,-2 1-2 16,0 0 1-16,1-2-2 0,-3 2 3 0,1-1-3 16,-1-1 0-16,1 3 1 0,-1-2-1 0,-1 1 2 15,0-1-1-15,1-2 1 0,-1 1-1 0,-1-2 1 16,2 1 0-16,-3 0-2 0,1-1 3 0,0 2-3 15,-3-1 2-15,0-1-1 0,1 1 1 16,-4-2-2-16,5 1 3 0,-5-1 0 0,2 1-4 16,-1-1 5-16,-1-1-3 0,1 2-3 0,-1-1 3 15,1 0-3-15,1 0 3 0,-3 0 1 0,2-1-1 16,0 1 1-16,-2 1 0 0,2-2 0 16,0 0 0-16,-2-1 1 0,1 1-1 0,0 0-2 15,0 1 1-15,-1-1-2 0,0 1 0 0,2 0 2 16,-3-1 2-16,1 0-2 0,0 1 2 15,0 0 0-15,1 0-4 0,0-1 4 0,1 0-2 16,2 0-1-16,-1 1 2 0,1-1 0 0,0 0 0 16,0 0-2-16,2 1 3 0,-1 1-4 0,-1-1 2 15,1 1 0-15,3-1-1 0,-1 1 1 16,0-2 0-16,0 3 2 0,1-2-1 0,0 0 5 16,1 1-7-16,0 1 0 0,-1 0 3 0,0-2-6 15,1 1 4-15,-1 0 0 0,-1 1 0 0,1-2 0 16,-2 2 1-16,1-1 2 0,1 1-3 0,-1 1 5 15,1-1-5-15,1 1-1 0,-1 0 1 16,3-1-2-16,-1 1 4 0,0-1 0 0,2 2 0 16,-2-2-1-16,2 2 1 0,-2-1-4 0,2 0 2 15,0 0 2-15,-2-1-2 0,1 1 2 0,-2 0-4 16,0 0-2-16,2 1 4 0,-1-2 2 0,-1 0-1 16,0 2 2-16,-1 0-3 0,3-1 2 15,-2 1-2-15,-1-1 2 0,3 1-2 0,-3-1 0 16,0 0 0-16,2 1-1 0,0-1 1 0,0 0 1 15,3 1 0-15,0-1-2 0,1 1 1 16,-1-2-3-16,0 2 2 0,0-1 0 0,-2-1 0 16,1 2 3-16,0-1-2 0,-2-1 3 0,2 1-4 15,-3-2 1-15,1 2 2 0,0-1-6 0,-1 0 6 16,0 0-2-16,2-1 0 0,-3 0 0 16,1 1-1-16,-3-1 0 0,1 1 2 0,0-1 3 15,1 0-5-15,-2 0 2 0,1-1-2 0,1 2-1 16,0-1 3-16,-1 1-2 0,2 0 2 15,0-2 2-15,1 2-2 0,-1-2 1 0,-1 2 0 16,0-1-1-16,1 1-2 0,-1-1 0 0,-1 1 0 16,2 0-2-16,-3-3 4 0,1 3-1 0,1-2 0 15,0 2-2-15,-1 0 4 0,1-1-4 0,1 1 2 16,-1-1 0-16,0 1 1 0,1-3 0 0,-2 3-2 16,0-1 1-16,0-1 1 0,-1 2-1 15,1-1 1-15,-3 1-2 0,1-1 1 0,0-1 0 16,-2 2-2-16,0-1 1 0,0 3 1 0,1-3-1 15,-1-1 0-15,0 3 4 0,2-1-4 0,-1 0 2 16,3 1 0-16,0-1-2 0,0 1 1 16,-2-2 0-16,3-1 0 0,-3 1-1 0,1 0 2 15,1-2-1-15,-3 3 1 0,-1 0 2 0,1-2-7 16,-1 2 6-16,0-3-3 0,1 2 0 16,-1-1 1-16,0 0 0 0,2 1 1 0,-2-1 0 15,1-1-4-15,-3 2 3 0,1-1 1 0,0 0-1 16,-3-1 0-16,2 2 1 0,-1-2-2 0,1 0 0 15,-2 1 2-15,3 1-1 0,0-1 2 16,-1-1-2-16,-1 2 0 0,2-2 0 0,-1 0 0 16,-1 1 0-16,1-1 2 0,-1 1-3 0,1-1 0 15,-1 0 1-15,2-1 2 0,-1 1-2 0,0 2 1 16,1-3 0-16,0 2-3 0,-2-1 2 0,1-1-2 16,0 0 1-16,0 2 6 0,1-1-7 15,0 0 3-15,-3 0 0 0,3-1-4 0,-1 1 2 16,1 0 1-16,-1 1 2 0,3-1-3 0,-1 0 2 15,3 1-2-15,0 0-1 0,-1 0 0 0,2 1 1 16,1-2 1-16,-2 3 2 0,3-1-2 16,1 1 0-16,-2-1-1 0,-1 0 1 0,2 0 5 15,-4 1-5-15,2-1 1 0,0-1-2 0,-2 2-8 16,-1-1 9-16,2 1-1 0,-2-1 2 0,1-1 1 16,0 2-2-16,0-2 0 0,0 1 0 15,0 1 1-15,3-1 0 0,-1 1 0 0,-2-1-2 16,2 1-3-16,-2 0 4 0,1-1 0 0,-1 1-2 15,1 0 8-15,-2-1-6 0,-2 0-2 16,1 0 1-16,0 0-2 0,-1-1 3 0,-1 2 0 16,3-1 0-16,-3 0-6 0,2 1 7 0,0 0-1 15,0-1-3-15,0 0 14 0,2 0-12 0,-2 1-1 16,2-2 3-16,-4 2-2 0,2-2 0 0,-2 2 0 16,-1-2 2-16,3 1-4 0,-2-3 3 15,-2 2-1-15,1 1 0 0,-1-2 3 0,2 1-2 16,-2-1-1-16,1 0 3 0,-1 0-3 0,-1 1 2 15,0-1-2-15,0-1 1 0,0 0 1 0,0 0-1 16,0 0 0-16,0 0 0 0,0 0-3 16,0 0 2-16,0 0 1 0,0 0 0 0,0 0 0 15,1 0 0-15,-1 1 1 0,0-1-1 0,1 1 1 16,-1-1-2-16,0 2 3 0,2-2-2 0,-2 0-1 16,0 0 1-16,0 0 1 0,0 0-3 15,0 0 4-15,0 0-2 0,0 0-2 0,0 0 2 16,0 0-1-16,0 0 1 0,0 0 1 0,0 0 0 15,0 0-2-15,0 0-1 0,0 0-2 0,0 0-4 16,0 0-1-16,0 0-7 0,0 0-6 16,0 0-7-16,0 0-13 0,-2 0-19 0,0 0-22 15,-2-2-29-15,-1 2-44 0,1 0-170 0,-1 0-1365 0</inkml:trace>
  <inkml:trace contextRef="#ctx0" brushRef="#br1" timeOffset="192151">8732 11567 2136 0,'0'0'153'0,"0"0"-52"0,0 0-20 0,0 0 15 16,0 0 26-16,0 0 13 0,0 0-5 16,0 0-21-16,0 0-23 0,0 0-16 0,0 0-14 15,0 0-7-15,39-49-7 0,-31 43-9 0,-1 1-3 16,4-1-6-16,-1 2-3 0,2 0-7 0,0 1-1 15,-1 2-1-15,0 1-1 0,-1 0 0 16,0 0 0-16,0 4-1 0,-1 4-2 0,0 2 1 16,-2 2-2-16,0 3 0 0,-1 1-1 0,-4 1-5 15,0 3-2-15,-2 0 0 0,-1 1-1 0,-4-1-3 16,-3 3 3-16,-2-2-2 0,-4 0-3 16,-1-2 3-16,0 2-3 0,-1-3-1 0,-1-1 1 15,3-2 0-15,-3-1 2 0,4-3 0 0,0-2 2 16,-1-3 0-16,6-1 2 0,-1-2 0 15,3-1 1-15,1-2 1 0,1 0-1 0,3 0 0 16,1-4-3-16,0-1 0 0,0 1-2 0,4-1 4 16,2-1 1-16,1-1 1 0,-1 1 5 15,3 0-3-15,2-1 2 0,-1 1 3 0,2 1-1 16,0-1 1-16,1 1 1 0,-1 2 0 0,2-1-4 16,1 0 2-16,-3 1-3 0,0 0-1 0,2 1 6 15,-1 0-7-15,-2 0-2 0,-1 0-1 0,0 1-4 16,-1 1-3-16,-1 0-5 0,-2 0-8 15,2 0-13-15,-3 0-10 0,1 0-16 0,-1 0-28 16,0 0-41-16,2-2-88 0,-5 0-213 0,1 1-1116 0</inkml:trace>
  <inkml:trace contextRef="#ctx0" brushRef="#br1" timeOffset="192500.98">9083 11528 1980 0,'0'0'216'0,"0"0"-52"0,0 0-33 15,0 0-14-15,0 0-4 0,0 0-20 16,0 0-10-16,0 0-10 0,0 0-6 0,0 0 3 16,0 0-1-16,0 0-8 0,0 0-14 0,0 0-9 15,2 82-11-15,-1-67-7 0,4 1-1 16,0 0-11-16,4-2-1 0,0 2 0 0,1-3 1 16,2-1-1-16,-1-2-2 0,-1-2 1 0,2-2-5 15,-1-1 6-15,2-3 4 0,-3-1 4 0,0-1 7 16,1-2-2-16,-1-4-3 0,0-2-2 0,2-1-4 15,-5-1-1-15,-1-1-3 0,-1-1 2 0,-2 1-5 16,-3-2 1-16,0 2 0 0,-1-1-1 16,-6 1 2-16,-1-2-7 0,-3-1-4 0,0 2-5 15,-1-2-3-15,-5-1 2 0,3 1-1 0,-3 1-2 16,4 1 1-16,-2 2-2 0,2 1-2 0,3 4-3 16,0 0-8-16,4 0-8 0,1 3-16 15,3 0-25-15,1 0-34 0,1 1-42 0,0 0-55 16,2-2-84-16,0 3-217 0,1-1-987 0</inkml:trace>
  <inkml:trace contextRef="#ctx0" brushRef="#br1" timeOffset="192867.97">9468 11431 1874 0,'0'0'279'0,"0"0"-133"0,0 0-16 16,0 0 5-16,0 0-4 0,0 0-11 0,0 0-19 16,0 0-23-16,0 0-16 0,0 0-10 0,0 0-4 15,-37 116-4-15,37-101-6 0,0-1-12 0,0 0-8 16,1 0-5-16,4-3-5 0,0-1-3 16,2 0-1-16,-2-2 0 0,4-3 0 0,1 0 3 15,-1-3 0-15,2-2-3 0,1 0 6 0,1-1 0 16,0-5 0-16,-2 0 3 0,0-4-1 0,0 0-1 15,-2-1-3-15,-3-1 2 0,-2-1-3 0,-3-1-1 16,-1 1-1-16,0-2-3 0,-2-1-2 16,-7 0-1-16,0 0-3 0,-4-1 0 0,-4-1-4 15,-3-1-1-15,-1 1-2 0,0-2 3 0,-2 0 3 16,-1 0 3-16,1-3 2 0,4 3-2 16,3 1 0-16,0 2-5 0,4 4-4 0,3 3-19 15,3 1-29-15,3 2-40 0,2-2-61 0,1 2-92 16,0 2-194-16,2 0-862 0</inkml:trace>
  <inkml:trace contextRef="#ctx0" brushRef="#br1" timeOffset="193089.84">9704 11221 1943 0,'0'0'440'0,"0"0"-300"0,0 0-25 0,0 0-20 16,0 0-4-16,0 0-1 0,15 122-7 0,-10-98-24 16,-2-3-22-16,3 0-19 0,-3-1-10 15,2-1-6-15,0-2-5 0,-3-1-4 0,1-1-10 16,1-3-6-16,-3-3-15 0,1-2-27 0,1-2-55 16,-3-3-141-16,2-1-375 0,-2-1-902 0</inkml:trace>
  <inkml:trace contextRef="#ctx0" brushRef="#br1" timeOffset="193485.69">9706 11166 2038 0,'0'0'104'0,"0"0"-21"0,0 0 3 16,0 0 19-16,0 0 11 0,0 0-1 15,0 0-9-15,0 0-14 0,0 0-16 0,0 0-15 16,0 0-10-16,0 0-6 0,0 0-6 0,119 56-11 15,-119-39-10-15,0 0-8 0,0 0-4 0,-6 1-7 16,3-2-1-16,-3 0 0 0,3-2-5 0,-5-1 4 16,5-1 1-16,-2-2 1 0,2-3 2 15,2 0-6-15,-1-2-3 0,2 0-1 0,0-4-8 16,0 1 1-16,0 0 1 0,0-2-2 0,2 0 3 16,5 0 7-16,-3 0 3 0,5 0 4 0,0 0 6 15,0-3-3-15,0 2 1 0,2 0 2 16,-3 1-8-16,2-2 8 0,0 1 1 0,0 0 2 15,0 1 2-15,1 0 2 0,-2 0 2 0,-1 1 0 16,2 2 7-16,-2 2-5 0,0 1 3 16,-4 1 2-16,2 0 1 0,-2 0 7 0,-3 1 3 15,0-1 2-15,-1 1 1 0,-1 1-3 0,-5 0-3 16,-6-2-10-16,-2 4-6 0,-6 0-11 0,-2-1-9 16,-1 0-2-16,-2 1-4 0,2-3-3 0,3-1-8 15,1 0-18-15,5-3-45 0,3 0-110 16,3-3-353-16,0 0-1110 0</inkml:trace>
  <inkml:trace contextRef="#ctx0" brushRef="#br1" timeOffset="193752.38">10135 11035 2773 0,'0'0'52'0,"0"0"-18"0,0 0-7 0,0 0 24 16,0 0 27-16,0 0 21 0,0 0 2 0,0 0-19 16,0 0-9-16,0 0-10 0,18 120-10 15,-18-89-4-15,-2 3-14 0,1 2-9 0,-2 1-3 16,-1 1-5-16,3 3-5 0,-1-1-4 0,1-1-3 16,-1 0-4-16,2-4-1 0,0 1-6 0,0-4-8 15,0-3-11-15,2-3-24 0,1-3-6 16,2-3-19-16,-1-5-37 0,-1-4-77 0,0-3-326 15,-1-4-1150-15</inkml:trace>
  <inkml:trace contextRef="#ctx0" brushRef="#br1" timeOffset="194252.51">10467 11417 2233 0,'0'0'282'0,"0"0"-207"0,0 0-22 16,0 0-9-16,0 0 3 0,0 0 5 15,0 0 4-15,0 0-4 0,0 0-12 0,0 0-13 16,0 0-10-16,-109 125-4 0,104-110 0 0,-2 1-1 16,3-2-2-16,-2-1 3 0,5 1-2 0,1-5 1 15,0 0-1-15,0-2 2 0,1 0 4 0,5-2 4 16,-2-2 7-16,3-2 6 0,1-1 5 15,-1-1 0-15,3-6 1 0,0-2-6 0,3-3-6 16,-1 0-2-16,0-4-8 0,-3 1 0 0,-3-3-2 16,0 2-3-16,-5-1 2 0,-1 0-5 0,-1 0-2 15,-8-2-6-15,0 1-2 0,-3-2-3 16,-1 0-3-16,-4-3 0 0,5 1-3 0,-1-3-4 16,0 2 0-16,5 2-4 0,1 3-3 0,0 4-6 15,5 4-15-15,1 3-25 0,1 4-29 16,1 3-41-16,5 0-75 0,0 0-152 0,-2 2-893 0</inkml:trace>
  <inkml:trace contextRef="#ctx0" brushRef="#br1" timeOffset="194569.83">10559 11504 2379 0,'0'0'112'0,"0"0"-75"16,0 0-5-16,0 0 14 0,0 0 17 0,0 0 7 15,0 0 3-15,0 0-3 0,0 0-7 16,0 0-2-16,0 0 7 0,0 0-2 0,124-85-2 16,-116 74-8-16,0-1-17 0,-4 2-9 0,2 0-9 15,-4 3-7-15,-1 0-1 0,-1 1-2 0,0 3-1 16,0-1-1-16,-3 3-3 0,-4 1-3 16,-2 0-1-16,-1 3-2 0,-2 5 0 0,-2 1 0 15,-2 1 1-15,2 3 3 0,-1-1 2 0,3 2-1 16,2 1 1-16,2 0-4 0,5 2 0 15,1-3-1-15,2 2-3 0,0-1 0 0,1 0-2 16,3-1-2-16,4-3-1 0,1 0-1 0,4-2-4 16,4-2-4-16,2-1-7 0,4-3-12 15,-1-2-18-15,6-1-24 0,2 0-45 0,0-2-82 0,-8-2-190 16,-5 0-1138-16</inkml:trace>
  <inkml:trace contextRef="#ctx0" brushRef="#br1" timeOffset="194792.69">11046 11321 2204 0,'0'0'194'0,"0"0"-70"0,0 0-18 0,0 0-3 15,0 0 4-15,0 0-2 0,0 0-10 0,0 0-13 16,0 0-13-16,0 0-4 0,0 0-8 16,-83 121-4-16,83-107-8 0,3 0-8 0,7-1-2 15,0-2-3-15,1-1-2 0,6 0-3 0,1-2-5 16,-1-1-8-16,4-1-3 0,-1 0-6 0,3-3-5 15,-1 1-3-15,-2 0-3 0,0-1-14 16,-6 1-2-16,3-2-10 0,-6 1-15 0,-2-2-23 16,-5 2-57-16,1-1-130 0,-4-1-520 0,0-1-874 0</inkml:trace>
  <inkml:trace contextRef="#ctx0" brushRef="#br1" timeOffset="199391.6">8254 11715 1568 0,'0'0'84'16,"0"0"-15"-16,0 0 19 0,0 0 41 0,0 0 42 16,0 0 12-16,0 0-14 0,0 0-38 15,0 0-36-15,0 0-18 0,0 0-10 0,0 0-3 16,-2 7-1-16,4-7-1 0,2 1-2 0,0-1-2 16,2 0-8-16,-1 0-9 0,2 0-4 15,1 0-6-15,2 0-5 0,1-2 0 0,2 1-4 0,1-2-1 16,4 1 3-16,1 1-4 0,0-2 4 15,2 2-1-15,0 0-6 0,0-1-3 0,-1 2 3 16,0-1-4-16,-2 1 4 0,0 0-2 0,-1 0-5 16,-2 0 2-16,0-1 1 0,-1 1-3 15,-1 0 1-15,-3 0-2 0,-1 0-3 0,-4 0 0 16,0 0 1-16,0 0-3 0,-5 0-2 0,1 0-1 16,-1 0-3-16,0 0 0 0,0 0 1 0,0 0-4 15,0 0-3-15,0 0-4 0,0 0-5 0,-1 0-3 16,1 0-10-16,0 0-14 0,0 0-13 15,-1 0-22-15,1 0-53 0,-1 0-104 0,-2 0-434 16,3 0-973-16</inkml:trace>
  <inkml:trace contextRef="#ctx0" brushRef="#br1" timeOffset="206508.85">1138 9719 714 0,'0'0'159'0,"0"0"-33"15,0 0 18-15,0 0 12 0,0 0 6 0,0 0-16 16,0 0-29-16,0 0-19 0,0 0-18 0,0 0-8 15,0 0 1-15,0 0 3 0,54-23 1 0,-47 22-9 16,3 0-8-16,0 0-8 0,0-2-10 16,1 2 2-16,0 1 2 0,0 0 0 0,4 0-2 0,-3 0-4 15,-1 0-6-15,1 0-3 0,-3 0-4 16,1 0-4-16,1 3 1 0,-1-2-5 0,0 0 0 16,0 0-2-16,0 0 0 0,0 0 0 0,1 1-2 15,-1-1 3-15,0-1-3 0,0 1-2 16,0-1-2-16,0 0-1 0,1 1 3 0,0-1-3 15,-1 0 2-15,2 0-2 0,0 0-3 0,2 0 4 16,-2 0-4-16,-1 0 4 0,4 0-2 16,-1 0-5-16,0 0-1 0,1 0-2 0,-1 0 3 15,0 1 0-15,1 2 1 0,-3-2 0 0,3 2-3 16,-2-2 2-16,2 0 2 0,1 0-1 0,1 2 1 16,-2-2-1-16,3 0-1 0,-4 0 0 0,3 1-3 15,1-1 4-15,-2-1 0 0,1 0-1 16,1 0-2-16,-4 0 3 0,5 0 1 0,-2 0-1 15,-2 0 5-15,3 0-4 0,0 2 1 0,-2-2-1 16,1 1 0-16,2 0 2 0,-5-1 0 0,4 2-1 16,-5-2 0-16,3 0 5 0,-3 0 1 0,4 0 0 15,-3 0 3-15,2 0-1 0,-3 0-2 16,2 0 1-16,-1 0-3 0,-3 0 0 0,4-2-2 16,-2 1-2-16,0-2 4 0,-2 3-5 0,-1-1 3 15,2-1-3-15,-2 2 2 0,-1 0-1 0,0 0-3 16,-1 0 1-16,-3 0-3 0,2 3-4 15,1-1 3-15,-3 2 0 0,3-3 1 0,0 3 2 16,2-2-1-16,-1 0 1 0,1 1 2 0,2-3 0 16,-1 3-2-16,-1-3 6 0,3 1-7 15,2-1 2-15,-2 0-1 0,-1 0 0 0,1 0 0 16,1 0-2-16,-2 0 4 0,0 0-1 0,3 0 0 16,-2 0-1-16,-1 0 1 0,3 0-2 0,-1 0 1 15,-3 0-1-15,2 0 2 0,1 0 1 16,-2 0-4-16,-1 0 0 0,-1 0 1 0,1 0-3 15,0 0 0-15,0 1 2 0,2 1-2 0,-1-1 0 16,1 0 2-16,-2-1 0 0,3 0 2 16,1 0 0-16,-3 0-1 0,4-1 1 0,-4 0 1 15,0-1-2-15,-1 1-1 0,-1 0 1 0,2 0-3 16,-2-1 1-16,-1 2 4 0,1 0-3 0,-2-1 1 16,-2-1 4-16,0 2-7 0,2 0 3 0,1 0 0 15,-4 0-6-15,3 0 4 0,1 0-2 0,0 0 1 16,0 0 0-16,-3 0 3 0,4 0-2 15,-2 0-3-15,0 0 6 0,0 0-4 0,-2 0 1 16,2 2 0-16,-1-1-1 0,-2-1 3 0,3 2-1 16,1-2-1-16,-1 0 0 0,0 0 2 0,1 0-3 15,1 0 0-15,3 0-1 0,-1 0-2 16,-2 0 4-16,0 0 2 0,1 0 0 0,-1 0-2 16,-1 0-1-16,2 0 0 0,-1 0 1 0,1-2 1 15,1 2-2-15,-2 0 1 0,1 0-3 16,1-1 6-16,0 1-3 0,2-2 0 0,-2 1 2 15,-1 0-5-15,5 1 4 0,-3-1 2 0,0-1-4 16,2 1-2-16,-1-1 4 0,-2 1 0 16,3-1 0-16,-3 0 5 0,-1 0-2 0,0-1-3 15,0 1 2-15,-2 0 0 0,1 0-1 0,-2 1 1 16,-3 0 0-16,2 0-3 0,0 1 2 0,-4 0-4 16,0 0 2-16,2 0 4 0,-2 0-3 0,-1 0 0 15,3 0-3-15,-3 0-2 0,1 0 3 0,3 0-2 16,-4 0 3-16,0 0-1 0,2 0 0 0,-1 0-1 15,-2 1 1-15,1-1 4 0,2 1-5 16,-2-1 3-16,0 1-1 0,-1-1-6 0,1 2 4 16,3-2 2-16,-2 1 0 0,-2-1 1 0,4 1-1 15,-3-1-1-15,0 0 2 0,3 1 2 16,-2-1-4-16,0 0 2 0,4 1-3 0,-3-1 1 16,4 0 0-16,-1 0 2 0,-2 2 2 0,4-2-5 15,1 0 2-15,-1 0 0 0,2 0 1 0,0 0-3 16,0 0 2-16,4 0 0 0,-2 0-5 15,0 0 6-15,3 0-2 0,-2 0 1 0,3-2 3 16,1 1-2-16,-3 0-1 0,5 0 1 0,-2-2-3 16,3 2 0-16,-1-1 3 0,-1 0 0 15,1 0 0-15,1-1 3 0,-2 1-3 0,1 0-2 16,0 0-2-16,-4 1-1 0,3 1 5 0,0-1-3 16,-1 0 2-16,-2 0 0 0,1 0 1 0,0 1-1 15,-4 0 2-15,-1 0 0 0,1-2-2 0,1 2-3 16,-1 0 0-16,-2-1 0 0,2 0 4 0,1 0 0 15,-1 0 0-15,3-2 0 0,-2 2-2 16,0-1 1-16,1 1 3 0,-2 0-1 0,2-1-3 16,-2 1 0-16,-1-2-2 0,-1 3 0 0,4 0 2 15,-4-1 2-15,2 1 2 0,-2-2-3 0,-1 2-1 16,2 0 2-16,-2 0-1 0,0-1-2 16,1 1 0-16,-2 0 2 0,1 0-3 0,0 0 2 15,-1 0 1-15,1 0 0 0,1 0 1 0,-1-1 1 16,0 1-1-16,3-2 0 0,1 2-2 15,-1-1-4-15,-2 0 4 0,0 1-2 0,1 0 3 16,1 0 0-16,-5 0-1 0,1 0 2 0,0 0-3 16,-1 0 2-16,1 0 2 0,-4 0-4 0,2 0 3 15,2 0-2-15,1 0 2 0,-1 0-3 16,0 0 3-16,1 0 4 0,0 0-6 0,0 0 2 16,0 0-4-16,-1-1 2 0,-1 1 2 0,1-1-1 15,0 1-1-15,0 0-1 0,-2 0 3 0,-2 0-2 16,1 0 2-16,-1 0 1 0,1 0-5 0,-3 0 3 15,3 0 0-15,-2 0 0 0,2 0 1 16,-1 0-1-16,1 0 2 0,-2 1 0 0,3-1-3 16,-3 0 2-16,2 0 1 0,-2 0-4 0,2 1-1 15,-3-1 3-15,2 0-3 0,-2 1 2 16,-1-1 2-16,3 0-2 0,-2 1 3 0,0-1 1 16,2 2-2-16,-2-1 0 0,-2-1 1 0,3 0-6 15,-1 0 3-15,0 0 3 0,-2 0-1 0,2 0 1 16,0 1 0-16,1-1 1 0,-3 0-2 0,4 0 2 15,-3 0-1-15,0 2-2 0,4-2 0 16,-3 1-4-16,4-1 5 0,-2 0-2 0,3 0 0 16,-1 2 3-16,-1-1-4 0,2 0 3 0,3-1-3 15,-3 0 2-15,1 2 3 0,1-2-3 16,-1 0 0-16,-1 0-2 0,4 0 3 0,-2 0-1 16,0 0 1-16,1 0 0 0,-1 0-2 0,-2 0-1 15,2 0 0-15,0 0 2 0,-2 0 2 0,2 0-3 16,1 0 1-16,-1 0 1 0,4 0 0 0,-2 0-1 15,-1 0 0-15,1 0 1 0,-1 0-3 16,2 0 1-16,-3 0-2 0,2 0 2 0,-3 0 1 16,-1 0-2-16,0 0 4 0,-1 0-1 0,-3 0 0 15,4 0 1-15,-6 0 0 0,3 0-5 0,-2 0-2 16,-1 0 5-16,3 0 0 0,-2 0 0 16,-1 0-1-16,1 0 1 0,2 0 1 0,-2 0 0 15,2 0-1-15,-1 0-1 0,-1 0 0 0,2 0-3 16,-3 0 4-16,4 0 1 0,-3 0 0 0,-1 0-1 15,1 0-4-15,0 0 5 0,-1 0-3 16,-1 0 2-16,0 0 5 0,2 0-7 0,0 0 3 16,-1 0-3-16,-1 0 0 0,1 0 2 0,4 0 1 15,-4 0-2-15,0 0 1 0,3 0 0 0,-1 0-4 16,0-2 4-16,1 2 6 0,-1 0-8 16,2 0 3-16,-1 0-3 0,0 0-1 0,-2 0 2 15,3 0 0-15,-3 0 2 0,4 0 0 0,-4 0-4 16,1 0-2-16,1 0 5 0,-3 0 2 15,4 0-3-15,-3 0 3 0,2-1-1 0,0 1-6 16,-3 0 5-16,4-1-3 0,-3 1 2 0,3 0 0 16,-2 0 0-16,4-2 0 0,-3 2-1 0,2 0 2 15,0 0-1-15,-3 0-2 0,4 0 4 0,-3 0-4 16,1 0 2-16,0 0 0 0,-2 0-2 0,0 0 1 16,2 0 0-16,-2 0 4 0,0 0-2 15,-1 0-2-15,2 0 4 0,-1-1-3 0,0 1-4 16,3 0 4-16,-1-2 0 0,-1 2-1 0,2 0 4 15,-1 0-5-15,1 0 2 0,1 0 1 0,-3 0-2 16,1 0 0-16,1 0 2 0,-2 0-3 16,2 0 1-16,-4 0 3 0,4 0-1 0,-2 0 2 15,1 0-2-15,-3 0-2 0,4 0 3 0,-4 0-1 16,3-1-2-16,-3 1 4 0,2 0-5 16,0 0 0-16,-4 0 1 0,4 0 1 0,-3 0-1 15,0-1 0-15,-1 1 4 0,2-2-2 0,-1 2 0 16,0-1 1-16,0 1-4 0,-2 0 3 0,3-1 0 15,-2 1-5-15,1 0 5 0,-2 0 2 16,0 0-3-16,1-1 6 0,-1 1-1 0,0 0-4 16,0 0 1-16,1 0-5 0,-1 0 3 0,2-1 3 15,-2 1-2-15,0 0 4 0,1-1-4 0,-1 1 2 16,0 0-2-16,0-2-2 0,0 2 3 16,0-1-2-16,0 1 1 0,0 0 2 0,0 0-1 15,0 0-1-15,0 0 5 0,0 0-2 0,0-1-2 16,1 0 3-16,1 0-7 0,-2 0 2 0,1 1 2 15,1-2 0-15,-1 1 2 0,0 1-2 0,0-1-1 16,0 1-2-16,-1-1 2 0,1 0 3 16,1-1-5-16,0 1 3 0,-1 0 1 0,-1 1-1 15,1-1-2-15,-1 1 1 0,1-2 3 0,0 1 0 16,0-1 0-16,0 0 0 0,1 0-1 0,1 1-3 16,-1-2-2-16,0 2 4 0,1-2-1 15,0 2 2-15,-1-2-1 0,0 1 0 0,-1-2-1 16,1 2-1-16,1 0 4 0,-1 1-3 0,-1-3-1 15,0 1 3-15,0 1-3 0,1 0 0 16,-1-1 1-16,-1 1 2 0,2 1 0 0,-1 0 4 16,-1-2-3-16,1 2-2 0,-1-1 3 0,2 1-2 15,-2-2-3-15,1 1 4 0,-1 1-4 0,0-2-3 16,3-1 5-16,-2 3-1 0,1-2 4 0,-1 0 2 16,-1-1-5-16,1 1 4 0,0 0-4 15,0-1-4-15,2-2 4 0,2 1-2 0,2-2 1 16,1-1-1-16,0 1 1 0,4-1 0 0,2-2-2 15,-1 2 6-15,4-3-5 0,-2 1 0 0,5-1-2 16,1 0-2-16,1 1 5 0,1-1-3 16,1-2 3-16,0 2 0 0,0-1 2 0,0 0-1 15,3 0-2-15,-3 0 3 0,4-1-4 0,-3 0 2 16,2 2-4-16,0-2 4 0,-2 1-2 0,2 0 0 16,-1-1 4-16,3 2-4 0,0-1 0 0,0-1 1 15,0 1 0-15,-3 1-2 0,1-1 2 16,-2 1 1-16,0-1-2 0,-2 1 5 0,-3-1-2 15,2 0-2-15,-4 1 5 0,-1-1-5 0,0 2-1 16,-2 0 0-16,-2 2 0 0,0-2-3 16,-1 2 2-16,0 0 2 0,-1 0 2 0,-1 0 5 15,1 0-7-15,-1 0 3 0,0-1-1 0,0 2-5 16,0-1 2-16,-2 1 1 0,1 0-1 0,0 0 1 16,-1 0-1-16,0 0 2 0,0 0 0 0,-1 0 3 15,-1 0-3-15,1 0-1 0,0 2-3 16,1-1-5-16,-3 0 7 0,1 0 1 0,4 0 2 15,-3-1 3-15,1-1-3 0,2 0-3 0,0-1 1 16,1 1 0-16,-1 0 0 0,2-1 0 0,-2 0-2 16,3 0 0-16,-3 0 3 0,0-1-1 0,1 1 2 15,-3 1-2-15,2 0 1 0,1 0-3 16,-2 0-2-16,1 0 0 0,0 0 2 0,1 0 0 16,0 0 1-16,0-1 7 0,1 1-5 0,0-2-2 15,0 1 3-15,-1 1-6 0,0-1 3 16,2 1 0-16,-2-2 1 0,1 3-3 0,-2-2 2 15,0 0 1-15,1 1 0 0,1 1 6 0,0-2-6 16,1 2 2-16,-3-1-1 0,2-1-6 0,1 2 3 16,-1-2 3-16,2 1 0 0,-3 0 0 15,0 0-1-15,3 0-1 0,-2-1 0 0,1 1 3 16,-2 0-3-16,1 1 3 0,1-2-4 0,-2 0-4 16,3 1 6-16,-4 0 1 0,1 0 2 0,3 1-1 15,-2-1 0-15,2 0-2 0,-3-1 1 0,1 1 2 16,2 1-4-16,-3-1 2 0,2 1-4 15,-3 0 2-15,0-2 2 0,1 2 0 0,-1-1-1 16,0 0-1-16,2-1 3 0,-1 0-2 16,2 0-1-16,2 1-3 0,-4 0 4 0,4-1-2 15,-2 1 2-15,-1 0 2 0,0-1-2 0,1 1 1 16,-1 1 0-16,0-1 0 0,0-1 0 0,-2 2-2 16,1-1 0-16,1 1-1 0,0-1 2 0,-1 2-1 15,3-3 0-15,-2 2 5 0,2-3-4 0,0 2 0 16,-1-1-1-16,1 1-2 0,-3 0 2 15,2 0 1-15,-2 1-1 0,0-1 3 0,-2 2-2 16,-1 0-1-16,1-1 4 0,0 1-1 0,-3 1-2 16,3 0 3-16,-2-1-3 0,1 0-3 15,-2 0 2-15,2 0 2 0,-1 0 0 0,1 0-1 16,0 0-1-16,0 1 0 0,-2-1 2 0,2 1 1 16,-1 0-3-16,-1 0 3 0,-2 1-4 0,2 0 2 15,-2 1 1-15,0-1 1 0,0 2 0 16,-1-1-1-16,0-1-1 0,1 1 0 0,-1-1 0 15,1-1 0-15,-1 2-1 0,1-1 2 0,1 0-2 16,0 0 3-16,1-2-1 0,0 0-1 16,2-1-1-16,2 1-1 0,-3 0 3 0,2 0-2 15,2-1 1-15,1 2 0 0,-1-3-2 0,0 3 1 16,-1-1-2-16,0 1 3 0,1 0 2 0,-2 1-4 16,-2-1 0-16,-1 0-3 0,2 1 5 0,-2 1-1 15,0-2 3-15,2 1-1 0,-1-2 0 0,1 1-2 16,0-1 2-16,1 1 3 0,1-2-6 0,-1 0 2 15,1 0-2-15,0 0-4 0,0 0 3 16,-1 0 3-16,0 0 0 0,-1 1-1 0,-2 0 3 16,2 1-3-16,-5 2 1 0,5-1 3 0,-6 0-4 15,3 0 3-15,-2 0-2 0,0 1 0 16,1 0 0-16,-1-2 0 0,-1 1 3 0,3 0-4 16,-1-1 1-16,-1 2 1 0,3-2-2 0,-3 1 1 15,3-1-1-15,-3 0 1 0,5 1-3 16,-4-1 3-16,3 0-1 0,-1 1-1 0,0 1 5 15,2-2-3-15,-5 1 0 0,4-1 2 0,-4 3-2 16,1-3-1-16,0 1 2 0,0 1-1 0,2-1 0 16,-4 0 2-16,3 0-2 0,-1 1 1 15,2-2-2-15,0 0 0 0,2 1 2 0,0-1-1 16,-1-1-1-16,2-1 0 0,0 0 1 0,1 1-2 16,0 0 2-16,2-2 1 0,-2 1-1 0,-3 2-1 15,2-1-1-15,-2 1 2 0,-2 2 0 0,2-2 1 16,-3 1-2-16,3 0 1 0,-4-1 0 0,3 2 0 15,-3 1 1-15,0-1 1 0,1 2-3 16,-2 0 1-16,-1-2-2 0,0 2 3 0,2 0 0 16,1 0-1-16,-3-1 2 0,0 1-3 0,0 0-1 15,2-1 2-15,0 1-1 0,-1-1 1 0,0 0-1 16,-1 0 1-16,2 0-3 0,-1 0 4 16,-1 1 0-16,-1-1 1 0,1 2 2 0,-1 0-3 15,1-1-2-15,0-1 1 0,0 1 0 0,2 0-2 16,1 1 2-16,-3-1 0 0,1 0-2 15,1 1 2-15,0-1 0 0,-1 0 1 0,-1-1 2 16,2 1-2-16,-2 1 0 0,0-2-1 0,-1 2-4 16,2-1 0-16,-1 1 4 0,-1-1-1 15,1 1 1-15,-1 0 3 0,0-1-3 0,1 1 0 16,-1 0 2-16,1 0-1 0,1 0 3 0,-2-2-3 16,0 2-1-16,1 0-1 0,-1 0-2 0,0 0 3 15,0 0-2-15,0 0 3 0,0 0-1 0,0 0-1 16,0 0 0-16,0 0 2 0,0 0 1 0,0 0-2 15,0 0 1-15,0 0-1 0,0 0-4 16,1 0 5-16,-1 0-1 0,0 0 0 0,3 0 2 16,-3 0-2-16,0 0-1 0,0 0 0 0,0 0 0 15,0 0-2-15,0 0 2 0,0 0-2 0,0 0-4 16,0 0 3-16,0 0-2 0,0 0-1 16,0 0-1-16,0 0-2 0,0 0-2 0,0 0-4 15,-3 0-2-15,3 0-3 0,0 2-3 0,-1-1-3 16,1 1-4-16,-1 0-10 0,-2-1-21 15,2 2-34-15,-1 0-72 0,-1 1 168 0,2-3-1759 0</inkml:trace>
  <inkml:trace contextRef="#ctx0" brushRef="#br1" timeOffset="211557.82">6772 7953 214 0,'0'0'250'16,"0"0"-47"-16,0 0-20 0,0 0-12 15,0 0 15-15,0 0-50 0,0 0-28 0,0 0-48 16,0 0-25-16,0 0-5 0,0 0 1 0,0 0 0 16,-46 48 4-16,42-43 9 0,-1-2 6 0,2 1 9 15,-1-2 14-15,1 1 10 0,2-2 18 16,-1-1 14-16,-1 0 7 0,1 0-1 0,0-2-17 16,2-3-16-16,-1 0-21 0,1-3-12 0,0-2-11 15,0-2-5-15,4 1-4 0,2-2-7 0,1 2-1 16,2-4-5-16,2 2 2 0,1 1 3 15,1-1 1-15,3 1 4 0,0 4 0 0,0-2 0 16,0 3-1-16,-1 4-3 0,1 1-4 0,-2 2-8 16,-1 4-5-16,-1 3-5 0,-1 1-5 0,-1 1 1 15,-1 2-1-15,-2-1-1 0,-2 1-2 0,0 1-1 16,-4 0 0-16,-1 0 0 0,0-1 2 0,-4 1 0 16,-3-1 3-16,0 0 0 0,-1 1-1 15,0-3 1-15,0 0 0 0,1-1 1 0,-1-1-2 16,0-2 0-16,2-1-1 0,0-1 3 0,2-1-2 15,2-1 5-15,1 0 4 0,1-1 1 16,0 0 5-16,0 0-5 0,1 0-3 0,3-2-2 16,2 0 0-16,2-1 0 0,0-1 0 0,2 1-1 15,0 0-4-15,1 0 2 0,-1 1-1 16,2 1-3-16,0-1 6 0,0-1-4 0,1 1-2 16,-1-2-1-16,2 0-5 0,0 0-1 0,-3-1-3 15,1-1-6-15,0 0-5 0,-1-1-9 0,-1 1-15 16,-1-1-20-16,-3 0-30 0,0-2-38 0,0 2-26 15,-2-2-11-15,-2-1 10 0,1 0 20 16,-1-1 18-16,1 0 21 0,1 0 22 0,-2 0 27 16,3-2 33-16,-2 1 26 0,1 2 26 0,-1 2 16 15,-1-1 21-15,-2 4 17 0,0 0 13 0,0 1 7 16,0 2 0-16,-2 0-4 0,-2 2-14 0,1 0-9 16,1 0-10-16,0 0-9 0,-1 0-8 15,1 5 0-15,1 0-4 0,1 1-2 0,0 1 3 16,0 1-9-16,0 1-2 0,0-1-5 0,0 3-5 15,1-3-2-15,3 0-4 0,1-1-5 0,1 1-3 16,0-1-2-16,3-2-4 0,3 0 0 16,1-3 4-16,0-2-4 0,4 0 4 0,-3 0 5 15,3-6 0-15,-2 0 5 0,0-3-2 0,-3-2-1 16,0 1-3-16,-3-2-3 0,-4 3-2 16,0-1-3-16,-2 3 3 0,-3-1-5 0,0 1 0 15,-4-2-3-15,-2 3-6 0,-3-1 4 0,-2-1-4 16,-2 1-2-16,-1 0-3 0,-2 0-2 0,-2 0-3 15,2 0 0-15,-3 0 1 0,2 0-5 16,4 1-3-16,1 1-6 0,1 1-14 0,4 1-25 16,2 0-48-16,3 2-124 0,2-1-372 0,0 1-1008 0</inkml:trace>
  <inkml:trace contextRef="#ctx0" brushRef="#br1" timeOffset="211874.34">7409 7499 2406 0,'0'0'94'0,"0"0"-38"15,0 0 2-15,0 0 12 0,0 0 10 0,0 0 2 16,0 0-11-16,0 0-9 0,0 0-13 0,0 0-10 16,0 0-6-16,-70 122-3 0,70-107-9 15,0 2-3-15,6-2-5 0,0-1-4 0,1-3-2 16,0-1-3-16,3-4 2 0,0-1 3 0,0-2 7 15,2-3 6-15,0 0 5 0,-1-4 3 16,1-3-2-16,-2-2 0 0,-2-2-5 0,0 0-2 16,-4-3-5-16,0 2-4 0,-4-2-1 0,0 0-2 15,0 0-1-15,-6 0-1 0,-4 2-1 0,0-2-4 16,-3 0-1-16,-3 0-3 0,2-1-4 0,-3-1-1 16,3 0-1-16,-2-1-5 0,4-2-4 15,0 1-7-15,2 2-3 0,3 0-11 0,2 3-14 16,0-1-30-16,4 3-63 0,1 1-122 0,0 5-303 15,0 0-1009-15</inkml:trace>
  <inkml:trace contextRef="#ctx0" brushRef="#br1" timeOffset="212049.6">7520 7238 2348 0,'0'0'113'0,"0"0"-42"0,0 0 13 16,0 0 14-16,0 0-3 0,0 0-14 0,0 0-17 15,27 126-27-15,-22-100-19 0,3-2-11 0,-1-2-10 16,0 0-6-16,1-2-4 0,2-3-11 16,-4-3-7-16,0-2-13 0,-1-4-35 0,-2-2-89 15,-1-2-233-15,-1-3-1114 0</inkml:trace>
  <inkml:trace contextRef="#ctx0" brushRef="#br1" timeOffset="212439.48">7551 7213 1748 0,'0'0'110'0,"0"0"-17"0,0 0 15 0,0 0 14 16,0 0-8-16,0 0-13 0,0 0-23 0,0 0-22 16,0 0-15-16,0 0-8 0,0 0-4 0,0 0-3 15,0 0-4-15,0 0-2 0,112 36-5 16,-112-22-2-16,0 0 0 0,0-2-3 0,-3 1-2 15,1-1-1-15,-2-1-6 0,3-2 1 0,-2-1-4 16,1 1-3-16,2-4-1 0,0 0-4 16,0-1-4-16,0-1-3 0,3 0-1 0,1-2-2 15,2-1 4-15,-1 0 4 0,2 0 3 0,-1 0 4 16,3 0 3-16,-3 0 2 0,3-1 3 0,-2 0-4 16,2 1 5-16,-3 0-1 0,2 0 0 0,-2 0 4 15,0 2-1-15,0 3 1 0,-2-2 5 16,1 3-1-16,-3-2 7 0,0 1 6 0,-1 0 2 15,0-1 7-15,-1 2 4 0,0 0 3 0,-4 2 0 16,-3-2-6-16,-2 2-12 0,-3 0-10 0,-1 2-10 16,-3-2-12-16,1 2-5 0,-2 0-12 15,2-2-21-15,-1 0-35 0,2-1-109 0,5-1-426 16,2-4-908-16</inkml:trace>
  <inkml:trace contextRef="#ctx0" brushRef="#br1" timeOffset="212668.38">7823 6971 2489 0,'0'0'118'0,"0"0"-23"15,0 0 4-15,0 0 10 0,22 124-5 16,-16-87-14-16,-1 2-16 0,2 1-26 0,-1 3-20 15,-1-3-15-15,-1-1-7 0,1-2-6 0,-2-4-11 16,0-3-6-16,2-5-12 0,1-4-14 0,1-4-24 16,-2-3-63-16,1-3-146 0,-1-5-648 15,-1-3-644-15</inkml:trace>
  <inkml:trace contextRef="#ctx0" brushRef="#br1" timeOffset="212991.02">8030 7103 2476 0,'0'0'270'0,"0"0"-244"0,0 0-2 16,0 0 17-16,0 0 12 0,0 0 0 0,0 0-5 15,6 117-17-15,-1-99-14 0,3-3-10 16,0-2-1-16,1-2 2 0,1-3 2 0,1-2 3 15,-1-1 4-15,2-2 7 0,-1-3 12 0,-1 0 8 16,0-2 3-16,-2-2-8 0,0-3-6 0,-3-1-8 16,-1-2-5-16,-1 0-2 0,-1-1-5 15,-2-3-4-15,0-1-5 0,-4 0-2 0,-1-2-2 16,-4 2-5-16,-2-3-5 0,0-1-6 0,-1-1-10 16,-1-1-16-16,0 0-20 0,2-2-24 0,1 2-28 15,4 3-24-15,1 1-33 0,2 6-100 0,2 3-371 16,1 5-852-16</inkml:trace>
  <inkml:trace contextRef="#ctx0" brushRef="#br1" timeOffset="213321.46">8244 7074 2307 0,'0'0'110'0,"0"0"-77"0,0 0-17 0,0 0 12 16,0 0 13-16,0 0 6 0,0 0 1 0,0 0-7 16,0 0-4-16,0 0 5 0,0 0 11 0,0 0 6 15,0 0-4-15,0 0-5 0,51-83-10 16,-51 81-8-16,0-1 4 0,0 3-7 0,0 0-5 16,0 0-3-16,0 0-8 0,-2 0-8 0,-2 3-3 15,-1 1-4-15,1 2 0 0,-1 1 6 0,2 1 0 16,-3 0-1-16,2 2 3 0,3-2-6 0,-2 2-2 15,0-1-1-15,3 2-7 0,0-1 2 16,0-1-4-16,2 0-5 0,3-1-2 0,1-1-3 16,1-2 2-16,3 1 4 0,3-4 4 0,-1-1-3 15,3-1-9-15,4-2-30 0,2-6-101 0,-5 0-432 16,-3 3-976-16</inkml:trace>
  <inkml:trace contextRef="#ctx0" brushRef="#br1" timeOffset="213539.58">8574 6841 2624 0,'0'0'136'0,"0"0"-35"0,0 0-18 0,0 0-9 16,0 0-21-16,0 0-11 0,0 0-6 16,0 0-3-16,0 0 0 0,-65 118 1 0,65-105 5 15,7-2-1-15,0-1-4 0,2 0-1 0,3-2-8 16,1-1-7-16,-1 0-5 0,6-3-7 0,-3 1-6 15,1-1-4-15,3-2-3 0,-5 1-10 16,4-2-11-16,-5-1-13 0,3 0-20 0,-4 0-26 16,-2 0-71-16,0-1-205 0,-4-1-1251 0</inkml:trace>
  <inkml:trace contextRef="#ctx0" brushRef="#br1" timeOffset="-213437.17">6603 8088 333 0,'0'0'267'0,"0"0"-168"0,0 0-31 15,0 0 12-15,0 0-1 0,0 0-15 0,0 0-8 16,0 0 3-16,0 0 10 0,0 0-7 0,0 0-5 16,0 0-24-16,-8 0-8 0,6 0-1 15,1 0 7-15,-2 0-2 0,1 0 0 0,0 0 2 0,0 0 7 16,1-2 10-16,0 1 2 0,-2-1 4 15,2 1 7-15,-1 0 7 0,2 0 10 0,-2 0 9 16,1-1 1-16,-3 1-2 0,2 0 0 0,0 0-3 16,1-1 0-16,-1 1-6 0,1-1-2 15,-3 0-5-15,2 1-2 0,0 1-4 0,1 0-1 16,-2 0-1-16,2 0-5 0,1 0-4 0,0 1-7 16,0 3-6-16,0 1 0 0,0 2 2 0,1 3-3 15,4 0-2-15,-1 3-9 0,1 0-8 16,0 3 2-16,1-2-5 0,-2 2-4 0,2-2-1 15,-2 1-5-15,0 1-3 0,0-1-3 0,-1-2 1 16,0 1-5-16,0 0-3 0,-1-1-2 16,0-2-12-16,-1-2-4 0,1-2-9 0,-2-1-14 15,1-2-13-15,-1 0-40 0,0-2-71 0,0-1-162 16,0 1-1252-16</inkml:trace>
  <inkml:trace contextRef="#ctx0" brushRef="#br1" timeOffset="-213248.05">6432 8240 2164 0,'0'0'279'0,"0"0"-177"0,0 0-38 0,0 0 9 16,0 0 9-16,0 0-6 0,0 0-15 0,0 0-22 15,0 0-19-15,0 0-15 0,0 0-10 16,120-62-9-16,-109 55-20 0,1 1-40 0,-5 3-195 15,-2 0-1298-15</inkml:trace>
  <inkml:trace contextRef="#ctx0" brushRef="#br1" timeOffset="-206219.91">1382 12953 445 0,'0'0'404'0,"0"0"-240"0,0 0-43 15,0 0-29-15,0 0-17 0,0 0 6 16,0 0-5-16,0 0-11 0,0 0-7 0,0 0-6 15,0 0 4-15,0 0 7 0,-19 9 1 0,18-7-3 16,0-1-7-16,0 1-10 0,-1 0-11 16,1-1-7-16,-1 0-6 0,1 0-10 0,0 0-3 15,0 1-2-15,1-1 0 0,-1 0 3 0,-2 0 2 16,2 0 5-16,-1 0 9 0,1-1 10 0,0 2 5 16,0-2 3-16,1 1 1 0,-1-1-3 15,0 0-2-15,1 1 1 0,-2-1 2 0,2 0-2 16,0 0 4-16,0 0-1 0,0 0-3 0,0 0-3 15,0 0-5-15,0 0-3 0,0 0-5 0,0 0 2 16,0 0-3-16,0 0 0 0,0 1-1 0,0-1-2 16,2 0 3-16,-2 0 0 0,1 0 3 0,-1 0 3 15,1 0 4-15,-1 0 2 0,1 0 1 16,0 0 2-16,0 0-5 0,1 0 0 0,1-1-3 16,-2 0-2-16,0 0-2 0,0-1-4 0,1 1-3 15,1 0-5-15,0 0-2 0,-1 0-1 16,1 0-1-16,2-2 3 0,-3 2-3 0,0 0 1 15,1 0-1-15,1-2 0 0,-2 2 2 0,2-2-2 16,-1 3 4-16,-2-1 0 0,2-1 0 0,1 1 0 16,-2 0 0-16,0 0-1 0,-1 0 0 15,0 0 1-15,2 0-1 0,-2-1 0 0,1 1 1 16,-2-1-3-16,1 2 2 0,0-1-1 0,-1 0-3 16,0 1 0-16,0-1 1 0,1 1-4 15,-1-2 4-15,0 2-2 0,0 0-2 0,0 0 0 16,0 0-1-16,0 0-1 0,0 0 1 0,0 0-2 15,0 0-1-15,0 0-1 0,0 0 0 0,0 0-2 16,0 0 3-16,0 0 0 0,0 0-1 0,0 0 2 16,0 0-2-16,0 0-1 0,0 0 1 15,0 0-1-15,0-1 1 0,0 1-2 0,0-1 1 0,0 1-1 16,0 0-3-16,0 0 5 0,0 0-2 16,0 0 2-16,0 0-3 0,0 0-1 0,0-1 0 15,-1 1 2-15,1 0 0 0,0 0-1 0,0-1-1 16,0 1-4-16,-1 0-5 0,0-2-7 15,-1 1-6-15,1-1-13 0,-1 1-16 0,1-2-26 16,0 2-43-16,0 0-80 0,0-2-214 0,0 2-1207 0</inkml:trace>
  <inkml:trace contextRef="#ctx0" brushRef="#br1" timeOffset="-204349.77">1290 12985 0 0,'0'0'116'0,"0"0"34"16,0 0 3-16,0 0-7 0,0 0 20 0,0 0-29 16,0 0-29-16,0 0 2 0,0 0-8 0,0 0-2 15,0 0 8-15,0 0 7 0,0 0-5 0,-1-7-2 16,1 7-8-16,-2 0-10 0,2 0-2 0,0 0-6 16,0 0-5-16,0 0-4 0,0 0-12 15,0 0-9-15,0 0-9 0,0 0-11 0,0 0-6 16,0 0-5-16,0 0-1 0,0 0 1 0,2 0 4 15,0 0 9-15,-1 0 6 0,3 1 2 0,0 0 1 16,-2-1-1-16,4 2-2 0,-2-1-3 16,2-1-3-16,-2 1-2 0,3-1-3 0,-2 0 0 15,3 0-1-15,0 0 0 0,-3 0-4 0,2 0-2 16,2 0 0-16,-3 0-6 0,0 0 2 16,2 0-3-16,0 1-1 0,-1-1-3 0,1 0-1 15,1 0-4-15,1 2 1 0,0-2-3 0,-1 0 3 16,1 1-1-16,-3-1 0 0,-1 0 1 0,2 0-1 15,-3 0-1-15,1 0 1 0,-3 0 1 16,3 0-1-16,-4 0-1 0,0 0-2 0,3 0-5 16,-4 0 5-16,0 0-1 0,0 0 2 0,0 0-2 15,0 0 1-15,-1 0-1 0,2 1 0 0,-2-1 2 16,0 0-1-16,0 1 2 0,0-1 0 0,0 0 3 16,0 1-3-16,0-1-2 0,-3 0-1 15,1 2-2-15,0-2-3 0,-3 0-3 0,3 0-5 16,0 0-6-16,-1 0-6 0,0 0-9 0,1 0-9 15,1 0-11-15,-2-2-8 0,0 1-18 0,0 0-33 16,2-1-66-16,0 0-187 0,1 2-956 0</inkml:trace>
  <inkml:trace contextRef="#ctx0" brushRef="#br2" timeOffset="-196718.91">1373 12970 0 0,'0'0'0'0,"0"0"0"0,0 0 196 0,0 0 156 16,0 0-105-16,0 0-55 0,0 0-21 0,0 0-12 16,0 0-8-16,0 0-23 0,0 0-23 15,0 0-13-15,5-12-9 0,-5 11-10 0,0 1-3 16,0-1-7-16,0 1-3 0,0 0-1 0,0-1-1 15,0 1 0-15,0-1 1 0,0 1 1 16,0-1 3-16,0-1 4 0,0 2 5 0,0-1-2 16,0 1-2-16,0-2-7 0,0 1-6 0,0 0-3 15,0 0-2-15,0 1-4 0,0-2-4 0,0 2-3 16,0 0-6-16,0 0-3 0,0 0-8 16,0 0-3-16,0 0-4 0,0 0-5 0,0 0 0 15,0 0-1-15,0 0 2 0,0 0 2 0,3 0 2 16,-2 0 3-16,2 0 0 0,3 3 1 15,-3-2 1-15,4 0-1 0,-4 1-1 0,2-2 0 0,0 0-1 16,0 1-2-16,0 1 3 0,1-2-3 0,-1 0 0 16,3 0 2-16,-2 0-2 0,0 0 1 15,3 0-1-15,-3 0 0 0,0 0-4 0,2 0 2 16,-1 0-2-16,-1 0-3 0,1 0 3 0,-2 0-5 16,0 0-2-16,1 0-1 0,0 0-5 15,1 0 6-15,-2 0-2 0,2 1 3 0,2 0 1 16,-2-1-2-16,-1 0 1 0,2 0-1 0,3 0 5 15,-2 0-3-15,0 0-3 0,2 0 3 0,-1 0-8 16,-1-1 7-16,2 1 0 0,-4-1 0 16,1 1 2-16,0 0-3 0,1 0 0 0,0 0 1 15,-3 0-3-15,1 0 2 0,2 0 0 0,-1 0-2 16,-1 0 6-16,-1 0-4 0,3 0 1 16,0-2 3-16,0 2-2 0,-1 0 0 0,2-1-1 0,-2 1 1 15,1-3-6-15,2 2 4 0,-2 0 2 16,1-1-2-16,1 1 4 0,-1 1-4 0,-1-1-1 15,2 1-1-15,-1-1 0 0,1 1-1 0,2 0-1 16,0-1 1-16,0 1-5 0,1-2 8 0,1 1-2 16,0 1-1-16,0 0 4 0,-1 0-3 15,2 0 0-15,-4 0-1 0,0 0-5 0,-1 0 6 16,-2 0-2-16,0 0 3 0,0 0 1 0,0 0-3 16,-2 1 3-16,-1 1-1 0,2-1 1 0,-1-1-1 15,-1 1-4-15,2-1 1 0,0 1-2 16,0 0 2-16,-2-1 0 0,3 0 0 0,-2 0 3 15,1 2-2-15,-1-2 0 0,1 1 2 0,1-1 0 16,1 0-1-16,-3 1 0 0,0-1-3 0,1 0 0 16,2 1 0-16,-3-1 2 0,-1 0 0 15,2 0 0-15,2 0 0 0,-2 0 0 0,2 0 0 16,0 0-1-16,0 2 0 0,1-2 1 0,1 0 0 16,-2 0 1-16,2 0 0 0,-1 0 0 15,-1 0 0-15,-1 0 1 0,1 0-2 0,-2 0 0 16,0 0-1-16,-1 0-2 0,0 0 4 0,2-2 1 15,-2 2-2-15,1 0 3 0,0 0-3 0,2 0 0 16,-1 0-1-16,2 0 0 0,-2-1 2 0,1 1-1 16,1-1-1-16,-2 1 0 0,1-1 2 0,0 1 0 15,0 0 0-15,0 0 2 0,0 0-4 16,0 0 0-16,-1 0 0 0,1 0 0 0,-3 0 3 16,1 0-2-16,1 0-1 0,1 0 0 0,-1 0-1 15,0-2 3-15,2 2 2 0,-2 0-2 16,0 0-1-16,-1 0 1 0,-1-1-2 0,2 1 2 15,-1-1 0-15,3 1 0 0,-2-1 1 0,0 0 0 16,2 1-4-16,-2-2 3 0,1 2 0 0,-1 0-1 16,1 0 2-16,-3 0-2 0,2 0-1 15,0 0 1-15,0 0 0 0,0 0 1 0,-1 0 0 16,-1 0 0-16,0 0-1 0,2 0-1 0,-2 0 1 16,-1 0-1-16,2 0 2 0,-1 0 0 15,-3 0-2-15,3 0 2 0,-2 0-2 0,1 0 2 16,-2 0-2-16,3 0 1 0,-4 0 1 0,3-1-3 15,-1 1 1-15,0 0 0 0,-2 0 0 0,1 0 3 16,0 0-2-16,-2 0 0 0,3 0-1 0,-1 0 0 16,-1 0 0-16,2 0 0 0,-2 0 4 0,-1 0-4 15,2 0 0-15,-1-1-2 0,-1 1 1 16,4 0 3-16,-3 0-1 0,2 0 1 0,0 0-4 16,-3 0 2-16,3 0-2 0,-2 0 3 0,0 0 3 15,2 0-3-15,-3 0 0 0,5 0-2 0,-4-1-3 16,0 1 4-16,3 0 0 0,-3 0 1 15,3 0-2-15,-3 0 1 0,5-1 0 0,-5 1 0 16,3-1 2-16,-3 1-1 0,3 0 1 0,-3 0 0 16,-1-2-5-16,4 2 4 0,-4 0-1 15,0 0-1-15,-1 0 0 0,1 0 1 0,2 0 0 16,-2 0 0-16,-1 0 2 0,1 0-2 0,3 0 1 16,-2 0 2-16,0 0 2 0,2 0-2 0,-2 0-1 15,3-1-4-15,-3 1-1 0,4 0 2 16,-4 0 2-16,-1 0-1 0,4 0 1 0,-4 0 0 15,-1-1-2-15,1 1 2 0,-1 0 8 0,2 0-9 16,-2 0 1-16,0 0-2 0,-1 0-4 0,1 0 5 16,-1 0-1-16,0 0 1 0,0 0-1 15,0 0 2-15,0 0-1 0,0 0 0 0,0 0 7 0,0 0-6 16,0 0-1-16,0 0 1 0,0 0-7 16,0 0 5-16,0 0 1 0,0 0-1 0,0 0 1 15,0 0-1-15,0 0 0 0,1 0-1 0,-1 0 5 16,0 0-4-16,1 0 1 0,0 0 3 0,-1 0-9 15,0 0 7-15,2 0 0 0,-2 0-2 16,0 0 3-16,0 0-2 0,2 0-1 0,-2 0 1 16,0 0 1-16,0 0-1 0,0 0 1 0,1 0-1 15,-1 0-1-15,1 0 1 0,0 0 0 16,-1 0-2-16,0 0 2 0,1 0-1 0,0 0 3 16,0 0-1-16,-1 0-2 0,4 0 3 0,-4 0-3 15,0 0 1-15,1 0 5 0,-1 0-4 0,0 0-1 16,0 0-2-16,1 0 0 0,-1 0 1 15,1 0 2-15,-1 0-1 0,1 0 2 0,-1 0-2 16,0 0 0-16,1 0 1 0,0 0 2 0,0 0-3 16,2 0 0-16,-2 0 2 0,0 0-4 0,0 0 1 15,0 0 2-15,-1-1-2 0,1-1 3 16,0 1-2-16,3 1-1 0,-2-1 0 0,-1 1 1 16,0 0-1-16,1-1 1 0,0 1 2 0,1 0-3 15,-1-1 0-15,-1 1 1 0,0-2-1 0,0 2 2 16,0 0 0-16,3 0-2 0,-2-1 1 0,-1 1-2 15,0 0 1-15,0 0 0 0,2 0 3 16,0 0-2-16,-1 0 0 0,-1 0 2 0,1 0-4 16,3 0 2-16,-3 0-1 0,-1 0 0 0,0 0 2 15,0 0 0-15,3 0-1 0,-3 0 0 0,0 0 0 16,0 0-3-16,0 0 3 0,-1 0-1 16,1 0-1-16,0 0 1 0,0 0 2 0,2 0 0 15,-2 0-1-15,0 0 3 0,-1 0-3 0,1 0 0 16,0 0 0-16,-1 0-2 0,1 0 2 15,0 0 1-15,0 0-2 0,3 0 0 0,-3 0 2 16,-1 0 0-16,0 0 0 0,1 0-1 0,-1 0 0 16,0 0-3-16,1 0 2 0,-1 0 1 0,0 0 0 15,0 0 0-15,0 0 2 0,0 0 0 16,0 0 0-16,0 0-2 0,0 0-2 0,0 0 2 16,0 0-1-16,1 0-1 0,-1 0 1 0,0 0 1 15,0 0-1-15,0 0-1 0,0 0 0 0,0 0-4 16,0 0-2-16,0 0-2 0,0 0-6 15,0 0-7-15,0 0-16 0,0 0-23 0,-2 0-28 0,-4 0-32 16,3 0-56-16,0 0-155 0,-2 1-1394 16</inkml:trace>
  <inkml:trace contextRef="#ctx0" brushRef="#br2" timeOffset="-191995.22">3253 12964 0 0,'0'0'290'0,"0"0"-48"0,0 0-34 0,0 0-73 16,0 0-21-16,0 0-18 0,0 0-34 0,0 0-12 15,0 0-11-15,0 0-16 0,0 0-9 0,0 0-4 16,-29-8-3-16,27 8-2 0,2 0 1 0,-2 0 9 16,0 0 9-16,-3 0 11 0,3 0 12 0,-1 0-1 15,-3 0 2-15,4 0-7 0,-4 0 0 16,3-1 1-16,1 1-7 0,-4-1-4 0,4 1-10 16,1-1-11-16,0 1-6 0,0 0-4 0,1 0-7 15,0 0-5-15,0 0-1 0,0 0-5 0,-1 0-6 16,1 0-1-16,-2 0-1 0,0 0 6 15,1 0 10-15,0 0 7 0,1 1 0 0,0 0 4 16,-1 0 0-16,1-1 0 0,0 1 5 0,0-1 0 16,0 0 6-16,0 0 5 0,0 0 9 15,0 0 11-15,0 0 9 0,0 0 9 0,0 0-4 16,0 0-6-16,0 0-7 0,0 0-4 0,0 0-2 16,0 0 3-16,0 0 0 0,0 0-3 0,0 0 1 15,0 0 3-15,0 0 6 0,1 0 16 16,-1 0 8-16,0 0 11 0,0 0 1 0,1 0-6 15,-1 0-5-15,1 0-11 0,1 0-5 0,0 0-5 16,-2 0-5-16,1 0-4 0,-1 0-5 0,1 0-3 16,-1 0-5-16,0 0 0 0,0 0-1 0,0 0-4 15,1 0-1-15,-1 0 0 0,0 0-1 16,1 1 2-16,0-1 3 0,0 0-1 0,3 1 3 16,-3-1-1-16,0 0 3 0,0 2 1 0,-1-2 0 15,1 0-2-15,-1 1-2 0,1-1 0 16,0 0-3-16,0 0-1 0,2 0 2 0,-2 0-3 15,1 0-1-15,-1 0-3 0,0 0-1 0,1 0 1 16,2 0-2-16,-2 0 1 0,-1 0-4 0,0 0 2 16,2 0-2-16,1 0 1 0,-3 0 2 0,1 0-2 15,-2 0-1-15,2 0-1 0,-1 0 2 16,3 0-5-16,-2 2 4 0,-1-2-1 0,0 1-6 16,2 0 2-16,0-1-4 0,-1 1 1 0,-2 2 2 15,2-2 0-15,3 1 1 0,-2 1-1 16,-2-1 1-16,1-1-2 0,3 0 2 0,-3 1 3 15,0-2-2-15,3 1-1 0,-2 0 2 0,-1-1-4 16,5 1 3-16,-4-1 1 0,3 0-2 0,-2 2-1 16,-2-1 0-16,4 0-1 0,-4 0 0 0,5 0 0 15,-4 2 1-15,0 0 0 0,3 1 0 16,-2-2-2-16,3 2 2 0,0-2 1 0,-3 0-2 16,4 2 2-16,-1-2 1 0,-1 0-1 0,4 2 1 15,-1-2-3-15,1 1 1 0,-1-2 0 0,0 0 0 16,0 2 1-16,-3-1-1 0,3 1 1 15,0-1-2-15,0 1 1 0,0 0 0 0,-1-1 0 16,-1 0 0-16,1 1-6 0,2 0 6 0,-1-1-1 16,-1 2 0-16,-2-1 7 0,3 1-7 0,0-1 0 15,-1 2 0-15,1-2-2 0,-3 1 2 16,2-1-1-16,1 1 0 0,2 0-2 0,-2 1 3 16,0-2-1-16,1 1 2 0,-1-1 8 0,1 2-9 15,-4-1 1-15,4 1-2 0,-2-1-5 0,1 0 5 16,0 1 0-16,-1-1-1 0,-2 1 3 15,2 0-3-15,3-1 1 0,-3 0 1 0,0 1 4 16,-2 0-3-16,4-1-1 0,-2 1 0 0,2 0-6 16,1-1 6-16,-1 1 1 0,-1 1-2 15,2-1 0-15,0 0 0 0,-1 1-1 0,0-2 1 16,0 2 1-16,-2 0 0 0,0 2-1 0,-1-1 2 16,1 1-3-16,1 1 3 0,2 0-3 0,-1-1 2 15,-1 2 1-15,3-1-2 0,-1 0 4 0,0-1-2 16,4 2 1-16,-3-3 0 0,1 1 0 0,1-1-1 15,-1 1-1-15,-1-1 2 0,0 2-2 16,3-1 0-16,-4-2 2 0,0 2-2 0,0-1 3 16,0 0-1-16,0 0 1 0,1 0-1 0,2 0 0 15,-1 0-1-15,-3 0-1 0,1-1 2 16,2 1 1-16,0 0 0 0,0-1-2 0,-1 1 0 16,0-2 1-16,3 2-1 0,-4-1 2 0,1-1 0 15,-2 0-4-15,-1 3 1 0,2-1-2 0,-2 1 2 16,0-1 1-16,2 0 1 0,0 0 0 0,0-1-1 15,0 0 0-15,0 0-2 0,4 0 1 16,-2-1 0-16,-2 2 1 0,4-2 0 0,-2 0 0 16,-1 0-2-16,-1 0 0 0,-1 1 1 0,1 0-2 15,-1-1 2-15,-1 1-1 0,2 1 1 0,-2-1 2 16,1 1-4-16,1-2 4 0,-1 2-2 16,0 0 3-16,1-1-3 0,0 0-2 0,0 1 2 15,2 0-7-15,-1-1 6 0,0 1-1 16,-1 0 1-16,0 0 2 0,6 0-2 0,-5 0 2 0,1 0-2 15,0 1 7-15,0-3-6 0,0 2 0 16,-2 0 0-16,3-1-10 0,-1 1 11 0,1-1-2 16,-3 0 0-16,3 0 5 0,-2 0-6 0,-1 0 2 15,0-1-1-15,1-1 2 0,-2 2-1 0,1-1-1 16,-1-1-1-16,0 2-5 0,2-1 5 0,-2-1 1 16,1 1 3-16,2 1 0 0,-1-1-2 15,0 1-1-15,2-1-2 0,-1 0 1 0,-1 1 0 16,-1-2 2-16,0 2-2 0,0-2 0 0,-2 0 1 15,1 0 0-15,0 1 0 0,-2 0 1 16,-1-2-2-16,0 0-1 0,2 2 2 0,-1-1-2 16,-2 1 2-16,1 0 0 0,3-2-2 0,-1 2 5 15,1-1-4-15,1 0 2 0,-1 1 0 0,0 0 0 16,1 1-2-16,-1-3 0 0,0 2 0 16,0-1-1-16,-1 1 1 0,0 1 1 0,1-1 0 15,-1 1 0-15,1 0-1 0,0 0 2 0,0-1-1 16,1 1-2-16,1 0 2 0,0 0-3 0,1 0 4 15,2 2-2-15,-3-2 1 0,3 1 1 16,-1-1-1-16,0 1 2 0,0 0-2 0,0-1-2 16,-3 0 0-16,0 0-3 0,2 0 6 0,-3 0-1 15,-1 0 2-15,2-1-1 0,-1 1-6 0,-2 0 6 16,2 0-2-16,-1-1 2 0,1 1 1 16,0 1-2-16,0-4-2 0,1 3 1 0,1-1 1 15,2 0-2-15,-1 1 3 0,-1-1 0 0,-1-1-1 16,2 1 0-16,-1 0-1 0,-2-2-1 0,-1 2 4 15,0-2-1-15,-2 1-2 0,2-1 0 0,-2 0-2 16,-3 0 2-16,2 0 0 0,-2-2 2 16,0 1-1-16,0-1-1 0,-1 0 0 0,1 0 1 15,0 0 0-15,-2 0 0 0,-1 0-1 0,4 1 1 16,-3-1-3-16,-1 0 2 0,0 0 1 16,2 0 0-16,0 2-3 0,-1-2 1 0,0 1 2 15,2-1-2-15,-1 2 0 0,0-2 1 0,0 2 1 16,1-2 0-16,-1 1 1 0,0 1-3 0,1-1 0 15,-1 1-1-15,-1-2 5 0,1 2-2 16,1 0-1-16,-2-1 1 0,1 0-5 0,1 1 5 16,-1-1 1-16,2 0-2 0,-2 1 4 0,2-2-6 15,0 0 0-15,-2 2 2 0,4-1 4 0,-4 0-4 16,4 1 3-16,-1 0-3 0,-1 0-3 0,0 0 2 16,0-1 1-16,-1 1-1 0,2-2 4 0,-3 1-1 15,3 1-3-15,-3-2 2 0,0 0 0 16,1 1-1-16,-1-1 1 0,0 2-1 0,1-2-2 15,-1 1 1-15,4-1 0 0,-4 0 0 0,1 2 5 16,1-3-4-16,-3 3-1 0,3-2 3 16,-2 2-5-16,-2-2 3 0,3 1 0 0,-1-1-1 15,-1 1 2-15,0 0-1 0,-2-1 0 0,3 0-1 16,0 2-4-16,-1-3 7 0,0 2 0 0,2-1 0 16,-1 1-2-16,0-1-2 0,-1 1 2 15,3-1-1-15,-2 2 6 0,0-2-5 0,1 0 1 16,-1 1-3-16,0 0-8 0,0-1 12 0,-1 0-2 15,0-1 1-15,-2 1 7 0,4-1-9 16,-1 1 0-16,-2-1 1 0,0 1 2 0,-1-1-1 16,1 2 1-16,-1-2-2 0,1 0-7 0,-1 1 5 15,1-1 3-15,1 0-2 0,-1 0 10 0,1 0-9 16,-1 1-1-16,0-1 0 0,0 0 1 16,0 0 1-16,0 0-1 0,1 1 3 0,1-1-8 15,-2 1 6-15,1 0-2 0,-1 1-2 0,3-2 9 16,-3 1-4-16,2-1-2 0,-2 1 2 0,0-1-4 15,0 0 3-15,1 1-1 0,-1-1 1 0,1 1-2 16,-1-1 1-16,0 1-1 0,0-1 0 0,0 0 1 16,0 2 1-16,1-2-1 0,1 1 2 15,-2-1-3-15,0 1-2 0,1 0 0 0,-2-1 3 16,4 1 1-16,-3 1 1 0,1-2 0 0,-1 1-2 16,0 0-4-16,0 0 3 0,0-1 0 15,-1 0 2-15,3 0 0 0,-2 0 1 0,2 0-2 16,-2 0-1-16,0 2-1 0,0-1 2 0,-1 0 2 15,1 1-1-15,2-1-2 0,-1 1-1 0,0-2 3 16,-1 0-2-16,0 1 4 0,2-1-4 16,-1 1 1-16,1 0 0 0,-2 0-1 0,0-1 3 15,0 0-2-15,-1 0 0 0,0 0-2 0,0 0 3 16,0 0 0-16,2 0-1 0,-2 0 1 0,0 0 0 16,0 0-2-16,0 0 2 0,0 0 1 15,0 0 1-15,0 0-3 0,0 0 0 0,0 0 0 16,0 0 0-16,0 0 0 0,0 0 0 0,0 0 0 15,0 0 0-15,0 0 0 0,0 0 0 0,0 0 0 16,0 0 0-16,0 0 0 0,0 0 0 0,0 0-4 16,0 0 3-16,0 0-1 0,0 0 0 0,0 0 2 15,0 0-5-15,0 0 3 0,0 0-2 16,0 0 1-16,0 0-3 0,0 0-3 0,0 0 3 16,0 0-7-16,0 0 4 0,0 0 1 0,0 0-5 15,0 0 0-15,0 0-8 0,0 0-10 16,0-1-17-16,0 0-24 0,0-1-43 0,-2 0-85 15,2 0-382-15,-1 1-1170 0</inkml:trace>
  <inkml:trace contextRef="#ctx0" brushRef="#br2" timeOffset="-180756.56">6076 14384 0 0,'0'0'286'0,"0"0"4"0,0 0-22 16,0 0-71-16,0 0-30 0,0 0-35 0,0 0-17 16,0 0-30-16,0 0-29 0,0 0-30 15,0 0-17-15,0 0-4 0,-9-4-1 0,9 4 12 16,0 0 3-16,0 0 13 0,0 0 19 0,0 0 14 15,0 0 20-15,0 0 15 0,0 0 4 0,0 0-3 16,0 0-7-16,0 0-10 0,0 0-12 16,0 0-6-16,0 0-15 0,0 0-9 0,0 0-8 15,0 0-9-15,0 0 1 0,0 0-4 0,0 0-1 16,0 0-2-16,0 0-1 0,0 0 2 16,0 0 4-16,0 0 6 0,0 0 2 0,0 0 4 15,0 0 0-15,0 0-5 0,0 0 3 0,0 0-4 16,0 0-2-16,0 0-5 0,0 0-2 0,2 0-3 15,-2 0-1-15,0 0-4 0,0 0 1 0,0 0-2 16,0 0 1-16,0 0 4 0,1 0 1 0,-1 0 3 16,0 0-2-16,0 0 0 0,2 0-5 15,-2 0-1-15,0 0-2 0,0 0-5 0,0 0 4 16,0 0-2-16,1 0 3 0,1 0 6 0,-1 0-5 16,0 0 1-16,2 0-1 0,-2 0-1 15,2 0 1-15,-2 0-2 0,1 0-2 0,-1 0-2 16,1 0 1-16,1 0-1 0,-1 0 4 0,-1 0 1 15,0 0-4-15,2 0-1 0,0 0-1 0,0 0-3 16,1 0 3-16,1 0 0 0,-2-1 0 16,3-1-2-16,-2 2 2 0,3-1 1 0,0 1-1 15,-1-1 5-15,2 0-6 0,0 0 1 0,-2-1-1 16,2 1-1-16,-1 1 3 0,-3-1 0 0,4 0-1 16,0 1 0-16,-1 0 1 0,0 0 0 15,1 0 2-15,-1-2-3 0,1 2 1 0,-1 0-1 16,1 0-1-16,-1 0 0 0,-1 0-1 0,3 0 0 15,-2 0 0-15,-1 0 1 0,3 0-2 0,-2 0 1 16,1 0-1-16,0 0 0 0,2 0 2 0,-1 0-1 16,1-1-1-16,-1 1 3 0,1-1-2 15,-1 1 0-15,2 0-1 0,1 0 2 0,-1-1-1 16,2 1-1-16,-2 0 2 0,1 0-4 0,-2 0 2 16,0 0 2-16,1 0-2 0,-1 0 3 0,0 0-2 15,1-2-1-15,-1 1 1 0,1 0-1 16,0 1 0-16,0-1-1 0,-3 1 0 0,3-1 0 15,-1 1-1-15,2 0 3 0,-1 0 0 0,-1 0 0 16,1-1-1-16,0 1 0 0,1 0-1 0,1-1 2 16,1-1 1-16,1 0-3 0,1-1 3 15,1 2-4-15,0-2 0 0,0 1 2 0,1 1 0 16,-1 0-2-16,1-2 2 0,-1 2 0 0,3-1-2 16,-4 1-1-16,3-2 3 0,-2 2-2 15,0-1 2-15,0 1 0 0,-1 0-2 0,-1 1 1 16,-2-2 0-16,1 2-1 0,0-1 2 0,-2 0 0 15,1-1-2-15,-1 1 1 0,2-1 0 0,0 0 0 16,0 1 1-16,0 0 0 0,0 0-2 0,3-1 0 16,-3 1 1-16,2 1-1 0,-2-1 1 0,1 1-1 15,-1 0 2-15,-1 0-2 0,0 0 0 16,-1 0 1-16,1 0 1 0,-1-1 0 0,3 1 0 16,-1-1-4-16,2-1 1 0,-1 1 1 0,2 0-2 15,-2 1 5-15,3 0-1 0,-4-1 0 16,2-1-2-16,-3 0 0 0,3 1 0 0,-2 0 1 15,2-2 4-15,-3 2-3 0,3 0-1 0,-2 0 0 16,2 0-2-16,-2 0 2 0,1-1 2 0,1 1-2 16,-1 1 1-16,1-1-1 0,1-1-1 15,-2 1-1-15,3-1 4 0,-2 1-1 0,0 0 1 16,-1 0 0-16,1 1-6 0,-1-1 3 0,1 1 2 16,1-2-2-16,-1 2 1 0,-1-1 0 15,3 0-2-15,-1 0 0 0,1-1 5 0,2 1-2 16,-1 0-2-16,2 0 2 0,0-2 0 0,-1 1-1 15,2 1 1-15,1-2-2 0,-2 2 0 0,2-1 2 16,-1 1-2-16,0-2 0 0,0 2 0 16,-1 1 2-16,0 0-1 0,-1 0 2 0,0 0 1 15,-1 0-4-15,-1 0-2 0,2-1 1 0,-2 1-2 16,0-1 4-16,-2 1 1 0,2-1 0 0,0 0-7 16,-3 0 6-16,3 1 0 0,-3-1 0 0,1 1 7 15,-4 0-8-15,3 0 0 0,-3 0 1 0,-2 0-6 16,1 0 7-16,-4 0 1 0,-1 0-2 15,1 0-2-15,-4 0 1 0,2 0 0 0,-2 0 1 16,0 0 6-16,3 0-3 0,-3 0-1 0,2 0 1 16,-1 0-7-16,2 0 6 0,-1 0 1 15,0 0-3-15,-1 0 5 0,1 0-5 0,0 0 0 16,1 0 0-16,-2 1 6 0,2-1-4 0,-2 0-3 16,1 1 2-16,-1-1-4 0,-3 0 4 0,1 0 2 15,1 0-2-15,-1 1 2 0,0-1-3 16,-1 0 1-16,-1 0 1 0,1 0 1 0,-1 0 2 15,0 0-2-15,0 0 1 0,0 0-3 0,0 0-1 16,0 0 0-16,0 0-1 0,0 0 2 0,0 0 0 16,0 0 0-16,0 0 0 0,1 0-2 15,2 0 2-15,-2 0-2 0,2 0 1 0,-1 0 1 16,-2 0-2-16,2 1 0 0,1-1 2 0,0 0-6 16,-1 1 4-16,-1-1 3 0,2 0-2 0,0 0 0 15,0 0 0-15,-2 1-1 0,1-1-1 0,1 0 4 16,1 0-1-16,-2 0 0 0,5 1-1 15,-3 0-3-15,5-1 1 0,0 2 3 0,1-2 0 16,2 0-1-16,-1 0 0 0,-1 0 0 0,2 0-3 16,-2 1 4-16,-2-1-2 0,3 1 2 0,-3 0-1 15,1 0-1-15,2 0 2 0,-3 1-1 16,0-1-1-16,1 0 1 0,2 0-1 0,1 0 2 16,0 1-1-16,-1-1 2 0,1 0-1 0,2 0 0 15,-2 1 0-15,0-2 0 0,-3 2 0 16,-1-1-1-16,-2 2-1 0,2-2 1 0,-2 0-3 15,-2 0 5-15,1 2-1 0,-1-3 2 0,-2 0-2 16,0 2-2-16,1-1 1 0,-1-1-1 0,1 0 0 16,-3 1-1-16,1 1 0 0,-1-2-2 0,1 1 2 15,-1-1 2-15,0 0 0 0,2 0 2 0,-2 0-5 16,0 0-1-16,0 0-1 0,0 0-2 16,0 0-4-16,0 0-5 0,-3 0-12 0,0 0-23 15,-4 0-37-15,1 0-62 0,-2 0-132 0,0-1-677 16,0-1-782-16</inkml:trace>
  <inkml:trace contextRef="#ctx0" brushRef="#br1" timeOffset="-170617.09">1320 12946 0 0,'0'0'153'0,"0"0"-6"0,0 0-49 0,0 0-20 16,0 0-33-16,0 0-28 0,0 0-29 15,0 0-10-15,0 0-2 0,0 0 2 0,0 0 4 16,0 0 10-16,0 0 5 0,0 0 2 0,0 0 1 15,0 1-3-15,0 0 1 0,0-1 3 0,0 2 1 16,0-2 2-16,0 0 2 0,0 0 3 0,0 1 1 16,0-1 0-16,1 0 1 0,-1 0 8 15,0 2 3-15,0-2 16 0,0 0 19 0,0 0-8 16,1 0 4-16,-1 0-14 0,0 0-22 0,0 0-3 16,1 0-10-16,-1 0-4 0,1 0-4 15,-1 0-8-15,2 0-9 0,-2 0-7 0,0 0-5 16,1 0-1-16,-1 1 8 0,0-1 9 0,0 0 12 15,0 0 8-15,0 0 11 0,0 0 6 0,0 0 10 16,0 0 3-16,0 0 3 0,0 0 1 16,0 0-6-16,0 0-1 0,0 0 2 0,0 0-3 15,0 0 7-15,0 0 2 0,0 0-1 0,0 0-1 16,0 0 9-16,0 0-3 0,0 0-7 16,0 0-11-16,0 0-21 0,0 0-16 0,0 0-15 15,0 0-19-15,0 0-8 0,0 0 1 0,0 0 9 16,0 0 10-16,0 0 4 0,0 0 1 0,0 0 1 15,0 0 13-15,0 0 14 0,0 0 16 0,0 0 14 16,0 0 6-16,0 0 0 0,0 0-3 0,0 0-5 16,0 0 2-16,0 0-5 0,0 0 0 15,0 0-2-15,0 0-8 0,0 0 3 0,0 0-4 16,0 0-3-16,0 0 3 0,0 0-5 0,0 0 2 16,0 0 3-16,0-1 4 0,0 1 0 0,0 0 1 15,0-2 6-15,0 2 1 0,0-1 11 16,0 1 6-16,0-2 1 0,-1 2 6 0,1-1-1 15,0 1-5-15,0-1-2 0,0 1-11 0,0-1-7 16,0 1-8-16,0 0-10 0,0 0-15 16,0 0-8-16,0 0-10 0,0 0-7 0,0 0 1 15,0 0 4-15,0 0 7 0,0 0 10 0,0 0 1 16,0 0 6-16,0 0 2 0,0 0 4 0,0 0 3 16,0 0 3-16,0 0 2 0,0 0-1 15,0 0-4-15,0 0-2 0,0 0-6 0,0 0-9 16,0 0-17-16,0 0-30 0,0 0-34 0,0 0-47 15,0 0-146-15,0 0-491 0</inkml:trace>
  <inkml:trace contextRef="#ctx0" brushRef="#br1" timeOffset="-166958.23">4584 1383 779 0,'0'0'108'0,"0"0"-14"16,0 0 15-16,0 0 33 0,0 0 21 0,0 0 2 15,0 0-14-15,0 0-9 0,0 0-7 16,0 0-3-16,0 0-2 0,0 0-6 0,-24 5-4 16,23-5-15-16,0 0-10 0,-2 0-6 0,2 0-12 15,0 0-10-15,1 0-5 0,0 0-9 16,0 0-8-16,0 0-12 0,0 0-5 0,0 0-7 16,0 0-6-16,0 2-4 0,5-1 1 0,0 2 3 15,4-1-1-15,1 0 7 0,2-1 2 0,7 1-9 16,2-2-3-16,6 0 0 0,4 0-6 0,3 0 5 15,6-4-1-15,1 1 3 0,5 0 2 16,-2 1-10-16,0 0-3 0,1 0 2 0,-4 0 0 16,0 0-3-16,-2-1 2 0,-4 1 2 0,3-1-3 15,-1-1 3-15,-2-1 0 0,-2 0 3 0,-3 1-3 16,0-2 2-16,-2-1 1 0,-5 3-1 0,-2 0 1 16,0 0 0-16,-3 0 1 0,-3 0 1 15,-2 1-4-15,-1 0 2 0,-1 1 2 0,-3 0 0 16,-2 2-5-16,1-2 6 0,-1 1-2 0,-3 0 0 15,-1 0-1-15,1 1 6 0,0 0 3 16,-2 0-6-16,-1-2-1 0,0 2 6 0,0 0-1 16,0 0-1-16,0 0 5 0,0 0-3 0,0 0 3 15,0 0-1-15,0 0 0 0,0 0-2 0,0 0-3 16,0 0-4-16,0 0 3 0,0 0-4 16,0 0-3-16,0 0-3 0,0 0 3 0,0 0-3 15,0 0-1-15,0 0-1 0,0 0 2 0,1 2 0 16,0 0-4-16,2 1 3 0,0-1 4 0,0 0-6 15,-2 1 4-15,0 0 3 0,2-1-3 16,0 2-4-16,-1-2 4 0,0 2 2 0,1 0-3 16,0 2 0-16,0 0-5 0,-1 1 6 0,6 3 0 15,-5 0-3-15,5 2 11 0,-1 2-6 0,0-3-2 16,3 3-1-16,-2 0-1 0,1 3 2 0,2 1-7 16,1 1 5-16,1 2-4 0,0 1 4 15,0 2-2-15,4 1 8 0,-2 4-3 0,2-1 1 16,-1 2 0-16,-1-3-2 0,2-1-1 0,-3 1-1 15,-1-2 0-15,1-2 3 0,-2 1-1 0,0-3 1 16,-1-2-1-16,0 1 0 0,1-4 1 16,-2 1-5-16,-1-2 2 0,0-2 2 0,0-1 0 15,-1-2-4-15,-3 1 3 0,1-2 1 0,-1-1 3 16,0-1-3-16,-3 0 0 0,1-3-1 16,0 2-4-16,-2-2 3 0,0 0 1 0,0-2 1 15,-1 1-5-15,1-2 2 0,-1 1 4 0,0-1-4 16,2 1 6-16,-2-2-5 0,0 0 2 0,0 0-5 15,0 0-9-15,0 0 0 0,0 0-10 16,0-2-16-16,0 0-22 0,-3-3-34 0,2 0-40 16,-4-1-71-16,2 0-191 0,2 3-1298 0</inkml:trace>
  <inkml:trace contextRef="#ctx0" brushRef="#br1" timeOffset="-165140.33">4614 1428 260 0,'0'0'223'16,"0"0"-52"-16,0 0 11 0,0 0 11 0,0 0 12 15,0 0-19-15,0 0-37 0,0 0-39 0,0 0-17 16,0 0-7-16,0 0-4 0,0 0 10 0,0 0 3 16,0 0 0-16,7-11-2 0,-5 11-8 15,-1 0-9-15,-1 0-6 0,2 0 1 0,2 0 0 16,0 0 1-16,-2 0 0 0,3 0-10 0,-2 0-1 16,3-2-7-16,-2 1-3 0,2 0 3 15,-1 1-13-15,1 0-5 0,-2 0 0 0,2 0-5 16,-2 0-3-16,3 0-4 0,-2 0 1 0,2 2-7 15,-2 1-3-15,1-2 1 0,2 1-3 0,-1 0 3 16,0 0-2-16,2 0 1 0,1 1 2 16,0-3 1-16,0 1-5 0,1 1 5 0,0-2 4 15,3 1 0-15,-1-1-8 0,-1 0 1 0,0 1-3 16,-1-1-4-16,0 1 4 0,0-1-3 0,-3 1-8 16,1-1 0-16,1 0 3 0,-1 0 1 0,-1 1 3 15,0-1-2-15,1 0-2 0,-2 0-3 16,2 0 3-16,0 1-6 0,0-1 7 0,0 0 8 15,-2 2-11-15,2-2 3 0,-1 0 1 0,2 0-4 16,-1 0 0-16,1 0 0 0,-1 0 0 0,-1 1-2 16,1-1 2-16,-1 0-4 0,1 2 5 15,0-2-2-15,2 0 1 0,-2 1 3 0,0-1-4 16,1 1 0-16,-1 0 0 0,0 1 3 0,1-1 3 16,-4 0-6-16,3 0-1 0,0 0 1 0,0 2-1 15,-1-2-3-15,-3 1 7 0,3-1-1 16,0 2-5-16,-3-1 3 0,2-1 3 0,0 2-2 15,-3-1 1-15,5 0-3 0,-5 2 3 0,4-1 3 16,-1-3-8-16,-1 3 3 0,2-1 0 16,0-1 2-16,0 1-2 0,-1-1 4 0,1 1-1 15,1-1-2-15,-1 2 1 0,1-1 0 0,0 0 3 16,-1 1-2-16,-1 0-2 0,3 0 3 0,-1-1-4 16,-1 0 2-16,2 0-2 0,-3-1 3 15,0 2-2-15,2-2-3 0,1 0 1 0,-2 2 2 16,-1-2-3-16,0 1 3 0,3-1 1 0,-2 2-1 15,0-1 1-15,-1-1-3 0,0 1 4 0,2 1-1 16,-1-2-2-16,-2 1-1 0,1 1 3 0,0-3-1 16,-3 2-4-16,3 1 4 0,-4-2 1 0,5 1-2 15,-5-1 3-15,3 2-4 0,-3-1 0 16,4 2-1-16,-1-1 1 0,1-1 3 0,0 2 0 16,-1-2-2-16,1 1 2 0,2 1 0 0,-3-3 3 15,0 3-4-15,1-1 1 0,-3 1-2 16,5-1-2-16,-3 1 1 0,-2-1 8 0,2 0-3 15,-2 2-2-15,0-2-4 0,2 1-3 0,-2-1 7 16,0 1-3-16,-1-1 2 0,3 2 2 0,-3 0-4 16,1 0 1-16,2 0-2 0,-2 0 4 15,0 0 2-15,-1 0-6 0,3 2 3 0,-3-1 0 16,-1-1-1-16,3-1 0 0,-1 1 2 0,-2 1-1 16,1 1-2-16,1-1 0 0,-2 1 5 0,1-2-6 15,1 2 5-15,-1-1-5 0,0 1 5 16,2-1-4-16,0 0-2 0,0-1 4 0,-2 0-2 15,3 1 0-15,-3-1 2 0,3 2-1 0,-2-2 1 16,-2 2 0-16,3-1-5 0,-3-1 4 16,0 0 2-16,1 0-3 0,0-1 4 0,-1 1-1 15,0 1-3-15,0-1-1 0,1 1 2 0,-1 0 1 16,1 0-2-16,0 0 0 0,0-1-4 0,-1 2 4 16,0 0 0-16,1 0 2 0,1-1 2 0,-1 3 0 15,-2-2-6-15,4 0 0 0,-3 0 7 0,1 1-1 16,1-2-4-16,1 3 4 0,-3-3-8 15,4 3-2-15,-3-3 3 0,2 1 3 0,-1 1 5 16,0-1 1-16,1 2-1 0,-3-1-4 0,2-2-2 16,0 1-1-16,-2 0 1 0,2-1 4 15,0-1-6-15,-2 3 3 0,3-3 5 0,-2 0-4 16,0 1 9-16,-1-1-11 0,2 1-4 0,-2-1 6 16,0-1-3-16,3 1-2 0,-3 0 3 0,0-2-2 15,2 2-5-15,-1-1 8 0,-1 0 3 16,0 0-3-16,1 1 0 0,0-2 0 0,-1 1 1 15,0-1-2-15,-1 1 3 0,1-2 3 0,-1 0-3 16,2-1-3-16,-2 0 3 0,0 2-4 0,0-2 2 16,-1 0 4-16,2-1-5 0,0 1 1 0,-2-1-2 15,1 0-1-15,-1 0 2 0,2 0 2 16,-2 0-5-16,0 0-2 0,0 0-4 0,0 0-4 16,0 0-10-16,0 0-18 0,0-2-35 0,-3-3-52 15,-1-1-95-15,2 1-450 0,1 1-1071 0</inkml:trace>
  <inkml:trace contextRef="#ctx0" brushRef="#br1" timeOffset="-162520.83">6944 2071 1606 0,'0'0'98'0,"0"0"9"0,0 0 32 15,0 0 29-15,0 0 14 0,0 0-5 16,0 0-34-16,0 0-32 0,0 0-18 0,0 0-17 16,0 0-13-16,0 0-11 0,0 0-8 0,8-8-4 15,-5 0-7-15,4-5-3 0,-1 1-3 16,1-5-3-16,1 0-6 0,0-3 0 0,4-1 0 15,-5-1-3-15,1-1-4 0,-1-2-1 0,2-1-3 16,-3-1 1-16,-1 0-7 0,1-2 3 16,-1 2 4-16,0 2 1 0,0 2 6 0,-1 2 1 15,0 4-2-15,-2 3-1 0,1 4-1 0,-1 2-1 16,1 2-5-16,-3 2 3 0,0 2-3 0,0 1 1 16,0 0 1-16,0 1-7 0,0-2 7 0,0 2 1 15,0 0-1-15,0 0 4 0,0 0 0 16,0-1-1-16,0 1-2 0,0-1 1 0,0-2 0 15,0 3 1-15,-2-2-3 0,1-1-5 0,-1 1 6 16,1 0-4-16,-1 0 0 0,1 0 6 0,0 2-3 16,1 0-6-16,0 0 3 0,0 0-4 15,0 0 2-15,0 0-3 0,0 0 1 0,0 0-4 16,0 0 1-16,0 0 1 0,0 0-1 0,0 0 9 16,0 0-5-16,0 2-2 0,0 0 4 0,0 0-4 15,0-1 0-15,0 0 2 0,0 1 4 0,0-1-1 16,0 0-5-16,0 0 0 0,0 1-4 15,1 0 4-15,2 1 2 0,-1-2 2 0,0 1 5 16,1 1-2-16,1-2-5 0,-2 1 4 0,1-1-3 16,2 2 7-16,-1-2-6 0,0-1 3 15,3 1 1-15,0-1-2 0,2 0-1 0,1 0 2 16,2 0-3-16,3 0-6 0,1-1 5 0,3-2 1 16,1 1-4-16,0 0 0 0,2-2 1 0,1-1-2 15,1 2-1-15,1-2-3 0,2 0 5 16,0 0-2-16,2 0 2 0,0 0-1 0,1-1 2 15,2 1 1-15,-1 0-5 0,0-1 1 0,1 0 4 16,1 2-1-16,-1-1-3 0,0 1-2 16,-2 0 1-16,0 1 1 0,-3 1 2 0,1-2 14 15,-2 3-9-15,-1 0-9 0,-4 0 6 0,0 1-10 16,-2-2 12-16,-2 2 0 0,-3-1 3 0,-2 1-5 16,-1 0 0-16,-3 0-1 0,1 0-1 0,-3 0 6 15,-1 0-5-15,0 0 5 0,-2 0 4 0,1 0 2 16,-2 0-2-16,0 0-2 0,0 0 3 15,-2 0-4-15,0 0-1 0,0 0 5 0,0 0-3 16,0 0 1-16,0 0-2 0,0 0-3 0,0 0 0 16,-2 0 1-16,1 0-3 0,-2 0 2 0,2 0-6 15,-2 0-3-15,0-1-7 0,-1-1-4 16,1 1-11-16,-2-2-13 0,1 0-18 0,-4 0-24 16,1 1-50-16,-2 0-72 0,2 0-245 0,2 2-1269 0</inkml:trace>
  <inkml:trace contextRef="#ctx0" brushRef="#br1" timeOffset="-161102.84">6980 1999 950 0,'0'0'236'0,"0"0"-144"15,0 0-10-15,0 0 17 0,0 0 22 0,0 0 5 16,0 0-11-16,0 0-10 0,0 0-8 15,0 0-11-15,0 0 7 0,0 0-2 0,0 0-5 16,0 0-2-16,9-3-15 0,-7 1-13 0,0-2-6 16,0-1-17-16,2 1-3 0,1-2-6 0,0-1 0 15,0-1 3-15,0 3-2 0,0-2 2 16,1 1 3-16,0 0-5 0,-1 0 4 0,0 1 0 0,1-1-5 16,1 0-3-16,0 0-4 0,1-1 0 15,-1 1 0-15,2 0 0 0,1-1-5 0,-1-1 3 16,-1 0 0-16,3 1-1 0,1-2-1 0,-2 1 0 15,2 1-2-15,-1 0 0 0,-1 0 2 16,3 0 1-16,-3 0 0 0,0 1-1 0,1 0 2 16,-2 1-1-16,1-1-2 0,-1 1 3 0,0 0 1 15,0 0-5-15,1-1-1 0,-1 2 1 16,-1-1-3-16,1 1 0 0,0 0-2 0,-1 0 0 16,0 0 1-16,2-1-1 0,-3 0 1 0,1 2 0 15,1-1 5-15,-1-1-5 0,1 3 3 0,0-1 0 16,2 1-2-16,-1-1 1 0,2 0 0 0,1 1-4 15,1-2 6-15,0 2-8 0,-1 0 3 16,3-1 5-16,-3 1-2 0,-1 0-5 0,0 0 6 16,1-1-2-16,-2 1-3 0,0 0 0 0,-1-1 2 15,0 1-2-15,0 0 1 0,-1-2 3 0,2 1 1 16,0-1-3-16,1 0-5 0,-1 2 2 0,1-2 5 16,-1 2-6-16,3 1 1 0,-1-3 1 15,0 2-2-15,1 0 1 0,0-2 5 0,-2 2-1 16,1-1 0-16,-1 1-4 0,-1 1-2 0,3-1 2 15,-4 0 1-15,1 0 1 0,0 1-4 0,-1 0 6 16,0-1-4-16,1 1 0 0,-2 0 1 16,0 1 4-16,2-1-6 0,-2 1 1 0,0 0 0 15,-2 0-4-15,0 0 2 0,1 0 3 0,-1 0-3 16,0 0 1-16,0 0-1 0,1 0 2 16,-2 0-6-16,0 0 4 0,0 0-4 0,2 0 2 15,-2 0 12-15,0 0-11 0,0 0 1 0,1 0 1 16,-1 0 0-16,-1 0-3 0,1 0 0 15,-1 0 5-15,3 0-5 0,-2 0 2 0,0 0 4 16,-1 0-3-16,1 0 5 0,1 0-10 0,-2 0 6 16,1 0-2-16,-3 0-4 0,2 0 2 0,-2 0 3 15,1 0-4-15,-1 0 3 0,0 0-3 0,0 0 1 16,1 0 2-16,0 0-2 0,-3 0 5 0,3 0 0 16,-1 0-5-16,-1 0-5 0,2 0 5 15,0 0 1-15,-2 0-1 0,3-2-2 0,-1 2 2 16,-2 0-5-16,0 0 4 0,2 0 1 0,-2 0 8 15,-1 0 1-15,0 0-7 0,-1 0 0 0,0 0-2 16,1 0 0-16,-1 0 4 0,0 0-1 16,0 0-1-16,0 0-2 0,0 0 2 0,0 0-6 15,0 0 9-15,0 0-7 0,0 0-3 0,0-1 4 16,-1 0-5-16,0 1-5 0,1-1 0 0,-3 1-2 16,1-2-9-16,-1 2-7 0,1-1-5 15,-1 1-9-15,-2-1-11 0,2 1-8 0,-2 0-11 16,0 0-9-16,0 0-19 0,1 0-19 0,-1 0-28 15,-1 0-59-15,0 2-124 0,2 0-475 0,1-2-723 16</inkml:trace>
  <inkml:trace contextRef="#ctx0" brushRef="#br1" timeOffset="-157749.45">8997 2027 989 0,'0'0'154'0,"0"0"-72"0,0 0-18 15,0 0 6-15,0 0 1 0,0 0-3 0,0 0 2 16,0 0-3-16,0 0-6 0,0 0 3 0,0 0 12 16,0 0 10-16,0 0 5 0,-52 21 8 15,51-21-4-15,1 1-7 0,0-1-5 0,0 0-5 16,0 0-8-16,0 1-7 0,0-1-10 0,0 0 0 16,0 1 2-16,2-1 0 0,1 1 0 15,0 0-10-15,-1 1-6 0,-1-1-7 0,3-1-4 16,-1 1 0-16,-2 0 1 0,0-1-10 0,0 1 2 15,0-1 1-15,-1 0-6 0,2 1 7 0,-2-1 5 16,0 0 0-16,0 0 3 0,0 0-3 16,0 0-2-16,1 0-4 0,-1-2-1 0,2 0-8 15,0-1 1-15,0 0-6 0,0-1-8 0,3-1 8 16,-2-1-1-16,2-1-6 0,0-2 4 0,3-1 0 16,-1-1 2-16,0-2-1 0,2-1-4 0,1-2 5 15,0-1-3-15,0-1-3 0,4-2 1 16,-1 0 1-16,0-1-2 0,3 0 0 0,1 0 0 15,2 2 1-15,3-1-2 0,1 2 2 0,1-1-2 16,-1 3 3-16,1 1-2 0,1 1 1 0,-5 2 1 16,2 0 1-16,0-1-1 0,-4 3 1 15,1 2 2-15,-3 1 2 0,-4 4-2 0,-2-1 2 16,-5 2 2-16,3 1-6 0,-6 1-2 0,1 0 5 16,0 0 2-16,-2 0-10 0,-1 0 3 15,1 0-2-15,-1 0-3 0,0 0 5 0,0 0 3 16,0 0-2-16,0 0 11 0,0 0-9 0,0 0 3 15,0 0 6-15,0 0-2 0,0 0-5 0,0 0 4 16,0 0-1-16,0 0-7 0,0 0 5 16,0 0 4-16,0 0-4 0,0 0 4 0,0 0-3 15,-1 0 1-15,1 0-3 0,0 0 0 0,-1 0-1 16,1-1 0-16,-2-1-1 0,1 0-7 0,-1 1 4 16,1 0-1-16,0-3-1 0,0 1-3 0,0-2 7 15,-2 0-2-15,-2-3 2 0,4 1 0 16,-2-1-3-16,-3-2-2 0,2 0-5 0,-3 0 2 15,-2 1 6-15,2-3-4 0,-2-1-2 0,1-1 3 16,-2 0 1-16,0-2-5 0,-2-2 3 0,0-2-3 16,-1 1 2-16,1-1 4 0,0 0 1 0,-3 0 3 15,1 1-5-15,3-1-7 0,-3 4 5 16,4 2 0-16,3 2 6 0,-2 3-1 16,0-1 2-16,1 0 2 0,1-1-5 0,0 1-6 0,-2-1 10 15,4 2 4-15,0 0-9 0,0 1 6 16,2 2-7-16,0 2-2 0,2 3-2 0,1-2-1 15,0 2 3-15,0 0 9 0,0 0-10 0,0 1 5 16,0-2 2-16,1 2-5 0,0 0 2 0,2 0 2 16,0 0-1-16,0 0-10 0,-2 0 3 15,1-1 5-15,1 1-3 0,-2 0 2 0,1 0-1 16,-1-1 4-16,0 1-9 0,-1 0-2 0,2-1-4 16,1 1-2-16,0 0-15 0,-1-3-11 15,3 2-15-15,0-2-16 0,-2 2-32 0,2-1-69 16,-2 1-109-16,-1-1-401 0,1 2-954 0</inkml:trace>
  <inkml:trace contextRef="#ctx0" brushRef="#br1" timeOffset="-156198.14">8905 1976 1067 0,'0'0'286'0,"0"0"-87"15,0 0-19-15,0 0 2 0,0 0-15 0,0 0-26 16,0 0-27-16,0 0-26 0,0 0-16 0,0 0-9 16,0 0-11-16,0 0-8 0,0 0-9 0,0 0 3 15,6 6 3-15,-2-6 4 0,4 0-6 0,-3 0-6 16,2 0-8-16,2 0-5 0,-1-1-3 15,-2-2 1-15,0 2-1 0,1-1 2 0,-3 1-1 16,1 0 0-16,-1-1-4 0,-1 0-3 0,2-2 8 16,-3 1 3-16,1 0-1 0,2-1 1 0,-2 0-6 15,-1-1-2-15,2 1-7 0,0-2 4 0,-2 1-1 16,2 1-1-16,-1-1 10 0,-1 0-7 16,2 2 2-16,0-2 2 0,-1 1-2 0,0-1-4 15,1 0 7-15,-2 1-6 0,2 1 1 0,0-3 0 16,-2 1 0-16,2 1-6 0,1-2-2 15,0-1 2-15,0 1-7 0,-2 0 6 0,3-1 4 16,-2 1-5-16,3 1 6 0,-1 0-7 0,-1-1-7 16,1 0 7-16,-1 0 2 0,2 0 0 15,-3 1 2-15,1 0 4 0,-1 0-4 0,0-1-1 0,-1 2 0 16,-1-1 5-16,-1-1-5 0,1 1 1 16,0 3 4-16,-1-3-3 0,2 0-2 0,-2-1 3 15,0 2-2-15,2-2 0 0,0 1-5 16,0-1-1-16,-1 2 0 0,0 0 0 0,3-1 0 15,-3 0 3-15,3 1-1 0,-1-1 1 0,-2 2-3 16,3-3 6-16,-1 1-2 0,-2 2 2 0,1-2-1 16,1-1 2-16,-2 2 0 0,0 0-7 0,3-1 5 15,-2-1 1-15,2 1-7 0,0 0 0 0,-2-1 5 16,3 0-3-16,-4 1-4 0,3-1 4 16,-1 2 2-16,1-1 0 0,-1 1 7 0,-2-1-6 15,-1 1 2-15,3-1 0 0,-2 1-8 0,0-1 8 16,-1 0 0-16,1 2-2 0,0-1-2 0,1 0-3 15,-1 0 6-15,-2 1-4 0,1-2 2 16,0 1 5-16,1 0-5 0,-2 0-2 0,2 0 0 16,-2 0 5-16,0-1-3 0,0 0 0 0,0 0 2 15,-4 2-6-15,3-2 2 0,0-1 1 16,-1 1 0-16,-1-1 7 0,0 2-9 0,2-1-1 16,0 1 6-16,-1-1-3 0,0 0-1 0,-1 1-1 15,2-2 2-15,0 0 0 0,-1 0-8 0,-1-1 7 16,-1 2 0-16,2-2 0 0,0 0 2 15,-1 1-1-15,0 0-2 0,1 0 0 0,2 1-3 16,-2 0 4-16,0 1-4 0,1-1 1 0,-1 1-1 16,1 0 3-16,0 2-2 0,0-1-8 0,1 0 10 15,-1 0 1-15,1 0 1 0,-1 0 2 0,-1 1-6 16,1-2 0-16,1 0-2 0,-2 1-2 0,0 0 9 16,1 0 0-16,0 1-8 0,0 0-5 15,0-2 10-15,-2 1-3 0,0-1 4 0,2 0 6 16,-2-1-6-16,-3 1-2 0,4 1-1 0,-3-1-2 15,0 2 7-15,3-1-4 0,-3 2-1 16,3 0-4-16,1-1 4 0,-1 0-4 0,0 0 6 16,1 0 9-16,-2-1-7 0,2 1-5 0,0 1 6 15,1 0-6-15,-2 0 0 0,0-2 5 0,-1 2-3 16,0-1 2-16,2-1-1 0,-1 1-5 16,-1 0 6-16,1-1 9 0,1 2-1 0,0 0-4 15,1 1 7-15,0-3-5 0,-1 2-12 0,1 0 0 16,-1 0 4-16,1 0 2 0,0 1-9 0,0-2 12 15,0 2 5-15,0-1-7 0,0 1 3 16,0-1-7-16,0 1 0 0,0 0 1 0,0 0-7 16,0 0 10-16,0 0-4 0,0-1 2 0,0 1-1 15,0 0 8-15,0-1-16 0,0 1-4 0,0 0 15 16,0-2 0-16,0 2-4 0,0 0 5 0,0 0-9 16,0 0 0-16,0 0 2 0,0 0 2 15,0 0 2-15,0 0 2 0,0 0-14 0,0 0-4 16,0 0 12-16,0 0-7 0,0 0 3 0,0 0-8 15,0 0 2-15,0 0-18 0,-1 0-4 0,1 0-7 16,0 0-5-16,-2 3-11 0,2 0-20 16,0 2-28-16,0 1-67 0,-1 1-141 0,1-2-663 15,0-1-655-15</inkml:trace>
  <inkml:trace contextRef="#ctx0" brushRef="#br1" timeOffset="-146437.66">1379 13003 0 0,'0'0'0'0,"0"0"133"0,0 0 85 0,0 0-26 16,0 0 45-16,0 0 3 0,0 0-30 0,0 0-43 16,0 0-15-16,0 0-25 0,0 0-27 0,0 0-9 15,-6-18-11-15,6 17-9 0,0 0-7 0,0 0-2 16,1-1-1-16,0 1 6 0,-1 0 7 0,2 0-1 16,-2 0-6-16,1 1-10 0,-1 0-12 15,1 0-7-15,-1-1-8 0,2 1-6 0,-2 0-7 16,1-2 0-16,-1 2 0 0,1-1 1 0,0 0 4 15,2 0-3-15,-2 0 2 0,2-1-1 16,-2 1 1-16,0 0 1 0,0 0 2 0,3-1-2 16,-1 2-3-16,-1 0 0 0,-2-1-2 0,2-1-2 15,1 2 2-15,-2-1-2 0,2 1 1 0,-2 0 0 16,0 0-3-16,3 0 4 0,-1-1 1 16,-1 1 1-16,2 0 7 0,1-1-2 0,-2 0-1 15,1-1-1-15,0-1 2 0,1 3-2 0,0-3-2 16,-2 1 1-16,4-1-6 0,-4 2 1 15,3 0-3-15,-2-2 2 0,2 2-1 0,-3-1-3 16,5 0 1-16,-4-1-2 0,3 2-1 0,-1-2 2 16,0 1 0-16,3 0 4 0,-4-1 2 0,1 0-3 15,1 0 0-15,-3 1-1 0,3 1 0 0,-4-1-1 16,1 0 0-16,-1 1-2 0,-2 0-8 0,2 1 3 16,0 0-1-16,0 0 1 0,-2 0 2 15,2 0-4-15,0 0-1 0,2 0 1 0,-2 0-5 16,3 0 5-16,-3 0 2 0,3 0 0 0,-2 0-3 15,3 0 3-15,-3 0 1 0,2 0 0 0,-3 0 6 16,3 0-4-16,-4 0 0 0,3 0 1 16,0 0-6-16,-3 0 4 0,2 0-2 0,-1 0-1 15,-1 0 1-15,0 0-2 0,2 0-1 0,0 0 0 16,-2 0 3-16,1 0-4 0,2 0 1 16,-3 0-1-16,2 0 0 0,-1 0 2 0,-1 0-1 15,0 0 2-15,1 0-1 0,1 0-1 0,-2 0 1 16,5 0 0-16,-4 0 1 0,2 0 0 0,-1 0 0 15,1 0 0-15,0 0-2 0,0-1 2 16,0 1-4-16,0 0 2 0,-1 0 0 0,-2 0-2 16,0 0 2-16,1 0-1 0,1 0 0 0,-3 0-1 15,3 0 0-15,1 0 1 0,-2 0 2 0,3 0-1 16,-3 0 0-16,4 0 0 0,-3-1-3 0,4 1 4 16,-3-1 0-16,0-1 0 0,1 2-1 15,-1 0-1-15,2 0-1 0,-3 0 1 0,2 0 0 16,-3 0 0-16,2 0 0 0,0 0 1 0,-1 0-4 15,2 0 4-15,-1 0-2 0,0 0 1 0,-2 0 1 16,3 0 0-16,-4 0-1 0,3 0-1 0,0 0 2 16,-2 0 0-16,2 0-1 0,-2 0 1 15,1 0-1-15,0 2 1 0,-3-2-1 0,3 0-1 16,-1 1-1-16,-1-1 0 0,0 1 1 0,0 0 0 16,1 0 1-16,-1-1 0 0,0 1-1 15,-2-1 1-15,1 0-2 0,0 2 1 0,0-2 2 16,-1 0-3-16,2 1 0 0,-1-1 2 0,1 0-2 15,0 1 2-15,-2-1 3 0,1 0-5 16,0 1 1-16,2-1 1 0,0 1-3 0,-1-1 2 16,1 1 0-16,0-1-1 0,1 0-1 0,-3 0 2 15,3 0 1-15,1 0-1 0,-3 0 6 0,4 0-6 16,-3 0 0-16,5 0 0 0,-5 0 1 0,4 0 0 16,-3 0-2-16,4 0 2 0,0 0-1 15,-3 0 0-15,3 0 1 0,1 0 0 0,-2 0-1 16,0 0-1-16,1 0 0 0,1 0 1 0,1 0-1 15,-1-1 3-15,-2 0 1 0,3 0 0 0,0 0 1 16,-3 0-3-16,1-1 0 0,1 1-1 0,-5 1 0 16,4-1 0-16,-3 1 2 0,0 0-2 15,3 0 3-15,-4 0-1 0,3 0-1 0,-3 0 1 16,3 0-2-16,1 0 0 0,-3-1 0 0,3 1 0 16,-1 0-6-16,1-1 7 0,-2 1 1 0,2 0-1 15,0-1 9-15,-2 1-9 0,3 0-2 16,-1 0 1-16,0 0-6 0,0 0 7 0,-1-2 0 15,1 2 0-15,0 0-3 0,0 0 3 0,-1 0 1 16,1 0-1-16,1 0 6 0,1 0-7 16,-2 0 0-16,-2 0 0 0,2 0-5 0,1 0 6 15,-1 0-2-15,-3 0 2 0,2 0 0 0,1 0-1 16,-3 0 1-16,2 0 0 0,-3 0 4 16,3 0-5-16,-2 0 0 0,1 0 2 0,1 0-5 15,-4 0 4-15,4 0-2 0,-5 0 0 0,3 0 3 16,1 0-3-16,-3 0 2 0,3 0-1 0,-3 2 2 15,3-1-2-15,-2-1-1 0,3 1 0 0,-3 0 1 16,3 0 0-16,0 0 2 0,-2 1 0 0,3-1 0 16,-2 0 0-16,-1 0-2 0,3 0-1 0,-4-1-1 15,5 1 3-15,-2 1 0 0,-3-2-2 16,4 1 2-16,-3 0-1 0,1-1 1 0,1 1-1 16,-3 0 0-16,2 0 1 0,-3 1-2 0,5-1 1 15,-5 0-2-15,3 0 3 0,-3 2 0 16,5-2 0-16,-3 0 3 0,3 0-2 0,1 1-1 15,-1-1-2-15,-1 0-1 0,2 0 4 0,0-1-3 16,0 1 2-16,1-1-1 0,0 1 0 0,-1 1 0 16,-1-1 0-16,-2 0 2 0,1 0-3 15,0 0 1-15,-3 1-1 0,2 0 1 0,-1-1 0 16,1 1 0-16,-2-2 2 0,2 1 0 0,-2-1-2 16,2 2 0-16,-2-1 0 0,3 0 1 15,-4 0-1-15,3-1 0 0,-2 0 1 0,2 1-1 16,-2-1 0-16,2 1 1 0,-2 0 1 0,2 1 0 15,-2-1-3-15,2-1 0 0,-1 0 2 0,-1 3-3 16,1-2 4-16,-2 0-2 0,3 1-1 0,-4-1 3 16,4 0-2-16,-2 0 1 0,-3 0 0 15,4 2-1-15,-2-2 0 0,-1 1 0 0,4-1 0 16,-3 2-1-16,3-1 1 0,-1 0 1 0,3 0-1 16,-4 0 2-16,3 1-2 0,0-2 0 0,0 1 0 15,0 1 0-15,1-1 1 0,-4 0-1 0,4 1 0 16,-1-1-1-16,-4 0 1 0,3-1 1 15,-2 1 0-15,-1 0 1 0,2-1-2 0,-3 1 0 16,2 1-3-16,2-2 3 0,-3 1 2 0,3 0-3 16,-2 0 2-16,4-1 0 0,1 1-2 15,-1-1 2-15,-2 0-1 0,4 0 1 0,-2 1-2 16,0-1 1-16,-2 0 0 0,0 1 3 0,1 0 3 16,-4-2-4-16,3 3 1 0,-2-2-2 0,-2 2-5 15,4-2 6-15,-3 1-3 0,4-1 0 16,-4 0 3-16,3 0-2 0,-2 0 1 0,4 0 0 15,0-1 0-15,-3 1 1 0,4-1-2 0,-1 2 1 16,1-1-2-16,-4-1 1 0,3 2 1 0,-3-1-2 16,0 1 2-16,3 0-3 0,-5 0 3 0,3-1-1 15,-3 0 0-15,-1 1 1 0,3 0 0 16,-2-1-1-16,-1 0 6 0,4 2-5 0,-3-2-2 16,-1 0 0-16,4 0 0 0,-3 1 0 0,2 0 2 15,-1 0 1-15,-2-1-2 0,4 0 1 0,-3 1-2 16,-2-1 1-16,4 1 5 0,-2 0-5 15,-1 0 0-15,3-1 0 0,-2 1-3 0,-1 0 1 16,4-1 3-16,-2 0-1 0,-2 0 1 0,3 1 2 16,-2 0-5-16,-1-1 2 0,3 0 2 0,-2 1-3 15,3-2 2-15,-3 3 1 0,-2-2-8 16,2 1 6-16,1 1 1 0,-1-2 0 0,0 0 2 16,2 0-4-16,-2-1 1 0,4 3 0 0,-4-2 0 15,3 0 2-15,-2 1-1 0,1-1 1 16,-1 0-5-16,-1 0 3 0,4 0 2 0,-4 2-3 15,2-2 1-15,-2 1-1 0,-1-1 2 0,2 1 0 16,-1 0-1-16,0-1 2 0,4 1-3 0,-3 0 2 16,3 0 4-16,0 1-3 0,-1-1-1 0,3 0-2 15,-1 1 0-15,0-2 1 0,-4 1 3 16,5-1-3-16,-3 2-3 0,-1-2 3 0,0 1-1 16,-1 1 2-16,-2-1 7 0,4 0-7 0,-3 1-1 15,-1-1-2-15,3 0-2 0,-3 1 4 0,0-2 2 16,4 0-2-16,-3 1 2 0,3-1-1 15,-1 1-2-15,0 0 1 0,-2 0 1 0,-1-1-1 16,3 2 1-16,-2-2 0 0,-2 1-2 0,2-1 2 16,1 2 0-16,0-3-1 0,-4 1 1 0,2 1-3 15,2 0 0-15,-2 0 2 0,0 0 0 16,0 0 1-16,2-1-1 0,-1-1 0 0,-1 2 1 16,0-1-1-16,4 1 2 0,-4 0-1 0,0 0 0 15,2-1-1-15,-2 2 0 0,0-1 1 0,0-1 0 16,2 1-1-16,-2 0 1 0,-1 0 0 15,2-1-3-15,1 1 2 0,0 1-1 0,-3-1 0 16,1 0 1-16,2 1 0 0,-2-2 2 0,-1 1-2 16,0-2 3-16,1 1-2 0,2 1-1 15,-3-1 0-15,1 0-5 0,-1 2 5 0,0-1 0 16,3 0 0-16,-1 1-1 0,-1 0 1 0,3-2 2 16,-2 2-3-16,0-2 9 0,3 0-6 0,-2 2-3 15,2-1 1-15,-1 1-8 0,1-2 9 0,-4 1-1 16,4 0 2-16,-3-1 1 0,-1 0-3 15,3 0 2-15,-3 2-3 0,1-2 1 0,-1 1 0 16,2 0-1-16,-2 1 1 0,0-1-2 0,0-1 0 16,3 2 2-16,-2-1 1 0,2 0 0 0,0 1-1 15,-2-1 0-15,3 1 0 0,-2-1 4 0,2 0-4 16,-4 2 2-16,4-2-1 0,-2 2 1 16,-2-2-2-16,3 2-3 0,-2-2 4 0,-2 0-5 15,3 2 5-15,-1-1-1 0,-2-2-1 0,2 2 0 16,2-1 1-16,-2-1 1 0,-1 1-1 0,3 1 6 15,-2-3-6-15,0 2 0 0,3-1 1 16,-3 0-6-16,2 0 7 0,-1 0-2 0,1 0 0 16,-3 1 2-16,1-1-2 0,-1 1 3 0,3-1-4 15,-2 2 4-15,3-2-1 0,0 2-3 16,2-3 1-16,1 2-4 0,1-1 4 0,2 1 1 16,-1-1 1-16,5 0 3 0,-3-1-3 0,4 1-1 15,-4-1 1-15,4 1-2 0,-4 1 0 0,-1-1 0 16,3 1 0-16,-4 0-3 0,2 1 4 15,-3-1-1-15,0 2 1 0,0-1 0 0,-1-1 0 16,-4 2-1-16,3-1 0 0,1 1 3 0,-1-2-3 16,0 0 0-16,-2 1 0 0,3 0 1 0,-2-2-1 15,-2 1 1-15,2 1 0 0,-4-2-4 0,3 0 3 16,-4 0 0-16,-1 0-1 0,1 0 1 0,-1 2 0 16,2-2 1-16,-2 1 0 0,-1-1 1 15,0 1-4-15,1-1 1 0,-1 1 2 0,1-1-2 16,0 0 2-16,-1 0-1 0,1 1 0 0,3-1 1 15,-3 1-1-15,1-1 1 0,-1 1-1 16,0 1 2-16,1-2-3 0,2 1 0 0,-2 1 1 16,-1-2-3-16,0 1 3 0,0-1 1 0,0 2-1 15,0-3 2-15,2 2-2 0,-2 1 0 16,1-1 0-16,-1 2 1 0,1-2-1 0,3 0 1 16,-2 1-1-16,4-1 0 0,-3 0 0 0,-1 2 0 15,3-2 1-15,-3 2-1 0,3-2 1 0,-3 2 0 16,4-2-1-16,-5 2-1 0,1-2 2 0,3 1 0 15,-4-1-1-15,4 2 2 0,-3-1-2 16,0-1-1-16,3 1 2 0,-4 1-2 0,4-3 1 16,-3 2-1-16,0-1-1 0,3-1 1 0,-4 3 1 15,4-3 1-15,-3 1-1 0,-2 0 1 0,2-1-2 16,1 1 1-16,-3-1 1 0,1 1 0 0,-2-1-1 16,2 1-1-16,-1-1 2 0,2 0-3 15,-2 0 1-15,0-1 2 0,1 1-2 0,-2 0 4 16,1-1-3-16,0 2-1 0,0-2 1 0,-1 0-1 15,4 0 0-15,-4 0 0 0,0 1 1 0,0-1-3 16,0 0-1-16,0 0 0 0,0 0-3 16,0 0-4-16,-4 1-8 0,1 0-18 0,0 0-34 15,-4 0-68-15,-3 1-218 0,2-2-510 0,5 0-884 0</inkml:trace>
  <inkml:trace contextRef="#ctx0" brushRef="#br1" timeOffset="-141750.53">3934 13314 981 0,'0'0'255'15,"0"0"-16"-15,0 0-36 0,0 0-31 0,0 0-22 16,0 0-33-16,0 0-23 0,0 0-30 0,0 0-28 16,0 0-14-16,0 0-7 0,0 0-1 0,0-9 0 15,0 9 1-15,0 0-1 0,0 0-1 16,0 0 0-16,0 0 1 0,1 0 3 0,0 0 8 15,-1 0 10-15,3 0 5 0,-3 0 5 0,1 0 1 16,0 0-2-16,1 2 3 0,-1 0-3 16,1 1-1-16,3-1-1 0,-1 2-5 0,2-1-5 0,-3 1-3 15,3 0-4-15,-3-1-2 0,4 2 0 16,-4-2-2-16,1 2 1 0,2 0-1 0,-4-2-1 16,4 1 2-16,-3-1 1 0,3 1-1 0,-2 0 2 15,3 0 0-15,-3-1-2 0,3 2-3 0,-2-2-1 16,2 1-2-16,2 1-1 0,-4 1-1 0,3-2 1 15,0 2 0-15,1 0-2 0,-4-1 3 16,2-1-1-16,0 2-1 0,-2-1 0 0,3 0 0 16,-4-1 0-16,3 0-1 0,-1 1 0 0,-1 0 0 15,4-2-1-15,0 1-1 0,0 0 0 16,2-1 2-16,0 0-1 0,0 2 0 0,0-2-3 16,0 0 0-16,-1 1-1 0,2-2-2 0,-3 2-1 15,0-2 1-15,0 2-1 0,-1-2 1 0,-4 2-1 16,4 0 1-16,0-1-2 0,-4 1 1 15,3-1 0-15,-3 1-1 0,4-2 0 0,-1 1 0 16,-2 0 0-16,2 0 0 0,-3-2 1 0,3 2 1 16,-4-1-2-16,5-1-3 0,-6 2 1 0,4-1 0 15,-3 0 0-15,3 0-1 0,-2 2-1 16,3-2 2-16,-3 1-2 0,3 1 2 0,0-1 1 16,-3 2-2-16,4-2 2 0,-3 1 0 0,2 0-2 15,-1-1 1-15,-2 0-2 0,-1 0 2 0,4 0-2 16,-5-1 3-16,3 1-2 0,-2-1 0 0,-1 2 1 15,0-2 0-15,3 2 0 0,-3-2 1 16,2 1-2-16,2-1 0 0,-4 0 0 0,4 1 3 16,-3-1-3-16,3 1 3 0,-2 0-4 0,3-1 1 15,-3 2 2-15,3-1-1 0,-3 1 0 0,3 0 3 16,0-1-2-16,-1 1-2 0,2 0 1 16,-2-1-2-16,-1 1 1 0,4-1 1 0,-5 1-1 15,3 0 0-15,0-1 1 0,-3 0-2 0,4 0 2 16,-4 0 2-16,4 0-1 0,-2 0-2 15,-1 0 2-15,4-1-4 0,-2 1 2 0,-2 0 3 16,3-1-3-16,-1 1 2 0,-1-1-3 0,2 1 1 16,-2-2 0-16,-1 2-2 0,3-1 4 0,-3 0 1 15,1-1 1-15,0 1-1 0,-2 1-2 16,2-2-1-16,-1 1 3 0,1-1 0 0,-2 2-2 16,2-2 1-16,-2 1-1 0,2 1-5 0,-1-1 7 15,2-1-1-15,-4 2-2 0,4-2 4 0,-3 2-4 16,4-2-2-16,-3 1 3 0,1-1 0 0,-1 2 0 15,-1-2 1-15,0 1-2 0,0-1-2 16,-1 1 3-16,1-1-1 0,-1 0 0 0,0 0 8 16,-2 0-7-16,4 0-1 0,-2 1 1 0,-1-1-3 15,3 0 2-15,-2 0 1 0,0 0 0 0,2 0-6 16,-2 1 6-16,0 0-2 0,2-1-1 16,-2 1 10-16,2-1-12 0,0 0 3 0,-1 1 2 15,0 1-4-15,-1-1 5 0,3-1-1 0,-3 0-1 16,1 2-3-16,1-2 4 0,-1 0-2 0,2 0 0 15,-3 0 3-15,3 1-2 0,-4-1 1 16,4 0 0-16,-3 1-2 0,0 0 1 0,2 0-1 16,-3-1 2-16,0 1-3 0,2 1 4 0,-1-2-3 15,0 1-1-15,-2 0 2 0,4 2-2 16,-1-4 2-16,2 3 1 0,-2-2-2 0,2 1 2 16,-2 0-1-16,3 0 1 0,-4 1 0 0,4-1-2 15,-3 0 1-15,-2-1 0 0,3 1-2 0,-3-1 3 16,0 0 0-16,1 0-3 0,0-1 7 0,-1 2-6 15,-1 0 0-15,5 0 1 0,-3 1-2 16,-1-2 2-16,4 0 1 0,-3 1 1 0,3 0-3 16,-2-1 1-16,4 0 1 0,-4 0-2 0,4 0 4 15,-3 0-3-15,1 2 0 0,2-1 0 0,-4 0 1 16,3 1-2-16,-2-2 2 0,0 1-2 0,-2-1 0 16,4 2 1-16,-5-2-1 0,2 0 1 15,1 0 1-15,-3 1-2 0,3-1 0 0,-3 0 2 16,0 0-1-16,2 1-1 0,-1-1-1 0,-1-1 1 15,0 1-1-15,1-1 1 0,0 1 1 16,0 0-1-16,-2 0 1 0,2 1-2 0,1-1 2 16,-2 0-1-16,0 0 2 0,3 2-2 0,-2-2-2 15,-1 1 2-15,3 0-4 0,-1-1 5 0,0 1 0 16,1 0 0-16,0-1 6 0,1 1-7 16,0-1 1-16,-2 1-1 0,3-1-2 0,-3 1 3 15,4-1-3-15,-4 2 1 0,3-1-1 0,-2 0 1 16,1 1 4-16,1-2-2 0,-3 0 6 0,2 1-6 15,-2-1-1-15,2 1 0 0,-2-2-8 16,4 0 11-16,-5 1-2 0,3-1-1 0,-2 1 0 16,2-1 1-16,-3 0 0 0,3 1 2 0,-2-1-1 15,0 1-2-15,0-1 1 0,-2 1-3 0,4-1 7 16,-3 2-5-16,0-1 1 0,4-1 0 0,-2 1-7 16,0 1 8-16,0-1-3 0,0 0 2 15,0 0-3-15,2 0 2 0,-1 0 0 0,-2 1-1 16,2-1 2-16,-2-1-1 0,3 1 0 0,-3-1 0 15,0 1 4-15,2 0-4 0,0 0 0 0,-2 2 2 16,5-2-7-16,-2 1 6 0,-1-1 0 16,2 1 0-16,2 0 7 0,-1 0-9 0,-3-2 1 15,0 3 0-15,2-2-2 0,-4 1 4 0,3-1-3 16,-3 1 2-16,1-1-1 0,-2-1 0 16,2 1 1-16,-1 0 1 0,-2-1 4 0,1 2-6 15,1-1 1-15,-2 0-1 0,-1-1-3 0,3 1 3 16,-1-1-1-16,-1 2 1 0,-1-1-2 0,4-1 2 15,-2 1 1-15,-1 0 0 0,-1-1 3 16,3 1-2-16,-1-1-1 0,-2 2-1 0,0-2-1 16,1 0 0-16,-1 1 3 0,1-1-4 0,0 1 2 15,0 0 0-15,-1 0-1 0,4-1 2 0,-1 1-3 16,1 1 3-16,1-1-1 0,3 1-2 0,1-2 3 16,0 3-2-16,0-1 4 0,1-1-2 15,-1 2 2-15,0-3-1 0,1 2-4 0,-1-1 2 16,-1 0-2-16,0 2 1 0,0-2 0 0,-4 0 1 15,1 0 1-15,-3 0-2 0,2 1 3 0,-2-1-3 16,-1-1 2-16,-1 1 0 0,1-1-2 0,-1 1 1 16,1-1-2-16,0 1 1 0,0 0 1 15,-1 1 2-15,4-2 1 0,-2 1-2 0,-1 0 0 16,4 0 0-16,-2 1-1 0,0 0 0 0,2-1 1 16,0-1-3-16,0 1 0 0,3 1 1 15,0 1 0-15,1-1 1 0,-2 0 2 0,-1 1-2 16,-1-3 1-16,1 2 0 0,-1 1-1 0,0-2 2 15,2 0-1-15,-2 0 0 0,1 2 1 16,-1-2-3-16,-2 0 1 0,4 1-3 0,-3-1 2 16,0 1 2-16,-2-2 0 0,4 1 0 0,-3-1-3 15,2 1 3-15,-3-1 1 0,1 1-1 0,1 0 2 16,-4 1-3-16,2-1-2 0,0-1 3 0,-2 1-3 16,1-1 4-16,-1 0-1 0,1 1-1 0,0-1-1 15,1 0 1-15,-1 2 1 0,0-2-2 16,0 1 3-16,1-1-3 0,-1 1-1 0,1-1 1 15,2 1-1-15,-1 1 3 0,5 0 0 0,0-1 2 16,1 2-2-16,2-2-3 0,-2 1 3 16,-1 0-2-16,2 0 3 0,-2 0 1 0,1 0-4 15,2-1 2-15,-2 1-3 0,1 0 4 0,0-1-2 16,-1 1 2-16,0-2-3 0,0 2-4 0,-2-1 7 16,-2-1-2-16,0 1 2 0,2-1 2 0,-5 2-5 15,4-2 2-15,-4 0 0 0,1 1-4 16,0-1 4-16,-2 1 0 0,1-1-2 0,1 1 3 15,-2-1-1-15,0 1-3 0,1-1 1 0,0 1 2 16,0 1 2-16,0-2-2 0,2 1 2 16,0 0-5-16,3 0 1 0,0 0 1 0,-2 0-2 15,2 1 5-15,1-1-3 0,-1 0-1 0,1 0 0 16,0 0 0-16,-1 0 2 0,1 1-2 0,1-1 4 16,0 0-3-16,-2 0 0 0,-1 0-1 0,-1 1 0 15,1-1 2-15,-3 0 0 0,1-1 0 16,-2 1 0-16,1-1-7 0,-1 0 7 0,0 0-2 15,2 0 2-15,-3 0 4 0,0 0-7 0,1 0 3 16,0 0-2-16,0 0 0 0,1 0 1 0,1 2 0 16,3-2 0-16,-1 1-5 0,2 0 5 0,1 0 0 15,-1-1 1-15,-1 2 6 0,-1-2-7 16,-1 1 0-16,1-1 0 0,-2 0-6 0,0 1 5 16,-1-1 3-16,0 0-2 0,-1 1 1 0,0 0-2 15,0-1 1-15,1 2-1 0,-2-1 5 16,3-1-2-16,-2 2-1 0,2-1-1 0,1 0-3 15,4 2 2-15,-1-3 1 0,-1 3 0 0,1-2 3 16,0 0-3-16,-1-1 0 0,0 1-1 0,3-1 0 16,-1 2 2-16,0-2-1 0,3 2 1 15,-2-2 1-15,2 1-2 0,0 1-1 0,-2 0 0 16,3 1 3-16,-2-2-1 0,-1 1 1 0,-1-1-3 16,-2 2-1-16,0-2 3 0,0 0-2 15,-2 0 3-15,-2-1-1 0,2 0-3 0,-2 1 3 16,-1 1-2-16,1-2 0 0,0 1 2 0,-1-1 0 15,1 0-1-15,-1 0-2 0,0 0 2 0,2 0 0 16,0 0 1-16,4 0 2 0,-2 1-3 0,1 0-1 16,-1 0 2-16,0-1-5 0,2 1 4 15,-2-1 2-15,-1 2-2 0,4-1 0 0,-2 0 2 16,0 0-4-16,1 0 2 0,1 0 0 0,-2 1-2 16,1-1 2-16,1 0 2 0,-1 1-4 0,-1-2 2 15,4 1 1-15,-2-1-2 0,-2 2 0 0,1-2 3 16,1 1-1-16,-1-1-3 0,-2 1 2 15,0-1 1-15,2 1 0 0,-2-1 0 0,-1 1-1 16,0 0-1-16,2 0 1 0,-2-1 0 0,0 1-1 16,0-1 0-16,1 1 3 0,2-1-2 15,0 1 1-15,0-1 0 0,1 0 0 0,0 0-2 16,0 0 1-16,0 0 1 0,0 0-2 0,-1 0 0 16,-3 0 0-16,2 0 1 0,-3 0 2 0,2 0-2 15,-4 0 3-15,1 0-3 0,-1 0-1 16,1 0 1-16,-1 0 0 0,1 0-1 0,-3 0 1 15,2 0 1-15,-1 0-3 0,2 0 2 0,0 0 0 16,2 0 0-16,0 0 2 0,1 0-1 0,2 0-2 16,0 0-1-16,1 0 0 0,0 0 2 0,0 0 0 15,0 0 2-15,0 0 0 0,1 0-2 0,1 0 1 16,-2 0-2-16,0 0 2 16,1 0 0-16,-2 0-2 0,-1 0-1 0,3 0 1 0,-3 0 1 15,1 0 1-15,1 0 0 0,-1 2-1 0,0-1 0 16,-1-1 0-16,2 1 0 0,-1 0-2 0,0-1 2 15,1 1 2-15,0-1-3 0,-2 0 5 16,2 1-5-16,-1-1 2 0,0 0-1 0,0 0-4 16,0 0 4-16,1 0-2 0,-1 0 2 0,1 0-1 15,0 0 3-15,-1 0-2 0,1 0-1 16,-2 0 10-16,1 0-10 0,-1 0 1 0,3 0 0 16,-2 0-10-16,2 0 10 0,0 0-1 0,-1 0 1 15,0 0 2-15,0 0-3 0,0 0 2 16,-3 0-1-16,3-1 6 0,-2 0-6 0,1 0 0 15,-2 0 0-15,2 1-6 0,-2-1 6 0,1 1 0 16,0 0 1-16,1 0 4 0,-2 0-5 0,1 0 0 16,1 0 0-16,-2 0 1 0,1 0 1 15,0 0-4-15,2 0 2 0,0 0 0 0,0 0-3 0,3 0 3 16,-3 0 2-16,0 0-2 0,1 0 1 16,-1 0-1-16,-1 0-1 0,2 0-3 15,0 0 5-15,-1 0-1 0,2 0-1 0,0 0 4 0,1 0-4 16,-2 0 3-16,1 1-1 0,1 0-2 0,-1-1 1 15,-1 1-1-15,0-1 0 0,0 0-1 16,0 0 3-16,-2 0 2 0,0 0-3 0,1 0 5 16,0 0-4-16,-1 0-1 0,1 0-1 0,2 0-6 15,-2 1 7-15,1-1-1 0,1 1 0 0,1-1 3 16,1 2-2-16,-3-1 1 0,0-1 0 16,3 1 4-16,-3-1-5 0,1 1-1 0,0-1 0 15,-2 0-4-15,1 0 6 0,-2 0-2 0,1 0 3 16,2 0-1-16,-2 0-2 0,0 0 2 15,1 0-1-15,0 0 2 0,-1 0-3 0,2 0 0 16,-1 0 0-16,-4 0-1 0,2 1 1 0,-3-1 1 16,-1 0 1-16,0 2 1 0,-1-2 0 15,-1 0-3-15,4 0 1 0,-5 0-1 0,5 0-1 16,-3 0 4-16,4 0-3 0,2 0 2 0,1 0-2 16,0 0 0-16,3 0 3 0,0 0-2 0,-2 1 1 15,2 0 0-15,0-1-2 0,-2 1-2 0,2 1 2 16,1-2 2-16,-4 2-1 0,1-1 3 0,-1 1-2 15,-1-2 0-15,1 1-1 0,-1 0 0 16,0 0 1-16,3 2-1 0,-2-2-1 0,-1-1-2 16,3 2 4-16,-3-1-1 0,1 0 0 0,-2-1 4 15,-1 2-4-15,2-2 0 0,0 0-2 0,-1 0 1 16,-1 0 3-16,2 0-3 0,2 0 1 16,-4 0-2-16,2 0 0 0,-1 0 3 0,0 0 0 15,0 0 2-15,-2 1-2 0,-1-1-1 0,2 1-2 16,-2-1 1-16,1 0 3 0,1 0-3 0,0 0 3 15,0 0-1-15,3 0-4 0,2 0 1 16,-3 0 2-16,2 0-1 0,0 0 2 0,1 0-1 16,-1 0-1-16,-1 0 2 0,1 0-2 0,-2 0 1 15,-1 0 3-15,2 0-1 0,-2 0-2 16,0 1-2-16,0-1 2 0,0 0-2 0,-1 0 3 16,-1 0 0-16,2 0-1 0,-6 0 0 0,0-1-1 15,0 1 1-15,-1-1 1 0,-1 1 0 0,-1 0 2 16,0 0-4-16,0 0 1 0,0 0-2 15,1 0 1-15,2 0 3 0,0 0-2 0,-1 0 2 16,-1-1-2-16,4 1 0 0,-1 0 0 0,-2-2 0 16,2 1 6-16,0 1-6 0,-2-1 0 0,2-1-2 15,1 2-3-15,3 0 6 0,-1 0-1 0,1 0 0 16,1 0-1-16,1 0 0 0,0 0-1 0,-1 0 3 16,2 0 4-16,-2 0-5 0,2 2 2 15,2-1-2-15,1 0-4 0,-1 1 4 0,-1-1 1 16,-1-1 0-16,4 0-2 0,-5 1 1 0,2-1-3 15,-2 0 2-15,-3 0 2 0,-1 0-1 16,1 0 0-16,-5 0 2 0,-1 0-4 0,0 0 3 16,-1 0 1-16,1 0-1 0,-1 0 2 0,0 0-2 15,0 0-1-15,0 0 0 0,0 0 0 0,0 0 1 16,0 0-1-16,0 0 1 0,2 0 2 16,-2 0-5-16,0 0 2 0,0 0-2 0,0 0 1 15,0 0 1-15,0 0 1 0,0 0 1 0,2 0-3 16,-2 0 2-16,1 0-1 0,-1 0 0 0,1 0 8 15,-1 1-9-15,0-1 0 0,0 0 0 16,0 0-3-16,0 1 5 0,0-1 1 0,0 0-3 16,0 0 1-16,0 0 0 0,0 0-2 0,0 0 4 15,0 0 3-15,0 0-5 0,0 0 0 0,0 0-1 16,0 0-7-16,0 0 5 0,0 0-2 0,0 0-4 16,0 0-4-16,-1 0-17 0,-2-1-21 15,-2 0-33-15,1-1-47 0,-3-1-88 0,0 0-310 16,4-1-730-16,-2 1-433 0</inkml:trace>
  <inkml:trace contextRef="#ctx0" brushRef="#br1" timeOffset="-134876.52">15982 10376 1059 0,'0'0'255'0,"0"0"-166"0,0 0-17 0,0 0 3 16,0 0 20-16,0 0 20 0,0 0 16 0,0 0-1 15,0 0-8-15,125-71-17 0,-108 70-17 0,-2 0-16 16,4 1-21-16,-3 0-15 0,1 2-12 0,1 3-7 16,2 0-4-16,0 1-1 0,0 1 1 15,2 0-3-15,3 0-2 0,1 0 1 0,0-1-9 16,0 2-1-16,4 1 0 0,1-1-1 0,5 0 3 16,-1 0 1-16,2-1 1 0,0 1 0 15,0 0 0-15,4 1 2 0,-1 0-5 0,0 1 2 16,2 0-2-16,-2 2-3 0,1 0 4 0,0 3-2 15,-1 0 2-15,0 2-2 0,1 3 1 0,-2 1-3 16,-2 2-4-16,-1 1 2 0,-1 1-3 0,0 2 2 16,-4 1 0-16,1 2-1 0,-2 1 2 15,0 2 0-15,0 0 2 0,0 2 1 0,-1-1 2 16,1 2-1-16,0 0 0 0,1-1-4 0,-3 1 1 16,2-2 0-16,-2 1-1 0,1 1 6 0,1-1-1 15,-1 2 1-15,0 1 0 0,1 0-1 0,1 0-1 16,1 0-1-16,0 0-2 0,3-2 0 15,1 1-2-15,2 0 3 0,-2 3 2 0,2 0 2 16,1 4-2-16,-3 2-4 0,0 0 1 0,-2 4-2 16,3 0 2-16,-4 4 3 0,0 0 0 15,1 3-1-15,-2-1 3 0,1 2-1 0,4-1 1 16,3-4 2-16,0 0-1 0,2 0 2 0,1-3 0 16,3 1 0-16,-1-2 1 0,3 1 6 0,1 0-3 15,-3-2 2-15,4 4 0 0,0-2-3 16,-1 2 1-16,2 1-1 0,1-1-2 0,-1 0 0 15,0 0-3-15,0-2-1 0,1 1 1 0,5 1-1 16,-2-4-2-16,5-1 0 0,0-1 0 0,2-3-1 16,1-2 2-16,6-3-1 0,1-1 1 0,3-2 0 15,5-2-2-15,2-3 0 0,2-3-1 16,3 0-1-16,4-3 3 0,1-4 0 0,2-1 1 16,1-1-1-16,0-1 0 0,1 0-4 0,2 1 0 15,-2-3-4-15,3 0-1 0,-1-1-4 0,3 0-20 16,-2-3-48-16,-23-2-295 0,-26-4-1086 0</inkml:trace>
  <inkml:trace contextRef="#ctx0" brushRef="#br1" timeOffset="-131953.78">15677 15175 1877 0,'0'0'14'0,"0"0"-15"0,0 0 0 0,0 0 7 16,0 0 0-16,134-25 1 0,-101 30-1 15,2 0-3-15,3 1 3 0,3 3 0 0,4-1 3 16,-1 2 2-16,3 1 0 0,-1 1 0 0,3 4 2 16,-3 2 0-16,1 6-2 0,-2 6-1 15,-3 4-1-15,-3 7-4 0,-4 4-5 0,-2 4-2 16,-2 4-2-16,-2 0-1 0,0 0 1 0,-4-1 1 15,1 0 2-15,-3 0 0 0,5-4 3 0,0 0 1 16,-1-3-2-16,0 1 0 0,2-2 3 16,0-1 0-16,-2 0 2 0,0 0 1 0,3-1-2 15,-3 0 1-15,1 1 2 0,2-2 3 0,0 0 3 16,-1 0 0-16,1 1-5 0,-1-1-2 0,1 1-1 16,0 1 3-16,0-2 1 0,-1-1 0 15,1 0-2-15,-1-3-4 0,1 2-1 0,1 0 1 16,3-3 7-16,-2 0 2 0,3-2 2 0,0 0 0 15,3-2-2-15,-4-2 0 0,4 1-8 0,-1-3 3 16,0 1-2-16,4-2-4 0,-2 2 1 16,1-2-7-16,1 3-1 0,-1-3-1 0,-1 2 1 15,1-2 3-15,-1 1-4 0,-1-1 0 0,1 0 0 16,2 0 2-16,-1-4-2 0,1 1 4 0,-1-2-1 16,1-2 1-16,0-3-1 0,-2-4-2 0,2-2 3 15,1-2-1-15,-1-3-1 0,6-3 1 16,-3-3 0-16,3 0 2 0,-3 0 1 0,5-5 5 15,-4-4 3-15,4 1-1 0,2-1 0 0,-1-2-1 16,3-1 2-16,3-2-1 0,-2 0-1 16,3-1-1-16,-3 0-2 0,5-3-6 0,-4 1-2 15,3-1-1-15,-5-2-10 0,-1 1-1 0,-1-2-6 16,-3 2 0-16,0-2 3 0,-4 0 3 0,-2-3 10 16,-2-3 4-16,-1-8 4 0,-2-2 0 15,-2-6 6-15,-2-4 2 0,1-5 4 0,-2-2 13 16,-2-6 7-16,-1-1 11 0,-2-2 7 0,2-3 5 15,-2-1 4-15,2-4-2 0,1-1-13 0,1-2-10 16,1-1-14-16,-1 1-13 0,0 0-9 0,0 0-19 16,-1 1-36-16,1-1-88 0,-9 19-484 0,-6 18-840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12T09:37:02.553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15118 1696 1222 0,'0'0'118'0,"0"0"-24"0,0 0-23 0,0 0 9 16,0 0 11-16,0 0 11 0,0 0 9 0,0 0 1 15,0 0-19-15,0 0-14 0,0 0-13 16,0 0-16-16,-5-50-8 0,6 50-6 0,-1 0-6 16,1 0-9-16,-1 0-4 0,2 0 2 0,-1 0 3 15,1 1 0-15,0 4 2 0,0 0 1 16,2 2-6-16,0 2 6 0,0 2 3 0,0 0-4 16,0 2-3-16,0 2-10 0,0-1-4 0,-1 2 0 15,1 0 0-15,0 0-2 0,2 2 0 0,-1 0-1 16,0 1 0-16,0 1-1 0,1 3 0 15,0 0 2-15,2 2 1 0,-3 3 0 0,0 1 3 16,0 0-3-16,0 3 1 0,1-1-9 0,-1 1 1 16,0 2-1-16,1 1-1 0,0 1 7 15,0 0 1-15,1 2 0 0,-2 3 3 0,0 2-2 16,2 0 1-16,-1 3-3 0,1 0 0 0,-2 0 5 16,1 1-1-16,0 1-1 0,3 2 2 0,-3 0-2 15,3 2-1-15,-3-2 2 0,3 1-1 0,-2 0-1 16,1-2-1-16,1-1-1 0,-1 3 0 0,0-2 1 15,-2 1-2-15,3-1 0 0,-2 2 2 16,-2-2 3-16,3 1-4 0,-2 0-1 0,-1 0 3 16,2-2-2-16,-3 2 4 0,2-4 1 0,-1 0 0 15,1-1 0-15,-2 0 4 0,3 0-2 0,-2-3 2 16,2 1-3-16,-4-2 0 0,4 0-2 16,0-2 1-16,-1 0-3 0,2-3-1 0,-2-2 1 15,0 0-1-15,2-2-2 0,1-2 0 0,-3 0 0 16,1-3-3-16,2 0-1 0,0-3 3 15,-3-1-2-15,0-2 2 0,3-1 3 0,-4-2-3 16,0-2 0-16,1-3 0 0,-2-2-2 0,0-3 0 16,2-1 2-16,-4-2-2 0,2-1-2 0,0-2 5 15,-3-2-1-15,-1 2 2 0,1-2 5 16,-1 0 4-16,0 0 8 0,0 0 3 0,0 0-2 16,0-3-2-16,0 1-5 0,-1-1-4 0,-2 0 1 15,1 1-1-15,-2 0-4 0,2 1-1 0,-3-2-3 16,1 2-1-16,2-1 1 0,-2-1 2 15,0 1-4-15,3 1 3 0,-3-2-2 0,1 2 2 16,1 0 2-16,1 0-2 0,-2 0-3 0,2 0-1 16,-1 1-5-16,2 0 3 0,0 0 2 0,0 0-2 15,0-1 2-15,0 1-2 0,0 0 1 0,0 0 0 16,0 0 5-16,0 0-6 0,0 0 0 16,0 0-1-16,0 0-3 0,0 0 2 0,0 0-1 15,0 0-1-15,0 0 0 0,0 0 1 0,3 0-1 16,0 0 4-16,-1 0-1 0,3 0-2 0,-1 0 1 15,2 0-1-15,-1 0-1 0,5 0 3 16,-1 0 2-16,3 0-2 0,5-3 2 0,-2-2-2 16,6-1 3-16,2-1 1 0,3 0-1 0,3 0 0 15,2-2 0-15,3 2-2 0,1 0-1 16,1 0-3-16,4 0-3 0,3 1-1 0,1-3-1 16,6 2 1-16,0-1-3 0,3 0-1 0,4-3 1 15,2-1 1-15,3 1 0 0,3-1-1 0,-1 1 7 16,4-1-2-16,3 0 3 0,-1 0 2 0,1 2-3 15,1 0 4-15,0 2 0 0,-1-1 0 16,1 2 1-16,-1-1-1 0,1 1 0 0,5 2 3 16,-2-1 2-16,5 0-2 0,-1 0 0 0,2-1 0 15,1 0-3-15,-1 0 3 0,2-2-2 0,0 3 1 16,-2-1-1-16,2 0 1 0,3 1 1 16,-2 1 3-16,-2 0 2 0,1 0-3 0,2-1-1 15,-3 2 1-15,1-1-2 0,1 2 1 0,-3-1 2 16,5-1 1-16,-2 2 1 0,-1-1-2 0,-1 0-1 15,1 2 3-15,-2-1 1 0,4 0-1 0,-3 0 3 16,2-2-3-16,-2 2 1 0,0-1 0 16,0 2 1-16,-1 0-1 0,-2-1 0 0,-6 3-2 15,0 0 0-15,-4 0 1 0,-2 0-3 0,-5 0 1 16,-2 0 1-16,-4 1-3 0,-6 1 1 16,-1 0 0-16,-7-1-2 0,-1 1 0 0,-5-1-1 15,-5 1 0-15,-5-1-2 0,-1-1-1 0,-5 0-4 16,-5 0 0-16,-4 2-3 0,-2-2-4 15,-3 0-3-15,-3 2-3 0,-3-2-6 0,0 0-6 16,-4 0-14-16,-3 0-32 0,-2 0-75 0,-4 0-192 16,2 0-533-16,3 0-652 0</inkml:trace>
  <inkml:trace contextRef="#ctx0" brushRef="#br0" timeOffset="966.75">15335 2794 0 0,'0'0'0'0,"0"0"0"0,0 0 0 15,0 0 52-15,0 0 149 0,0 0-14 0,0 0-19 16,0 0-31-16,0 0-21 0,0 0-14 15,0 0-2-15,0 0-6 0,0 0 0 0,0 0-9 16,-23-5-7-16,25 4-7 0,0 0-14 0,3-2-9 16,-1 2-5-16,-1-1-8 0,2 1-3 0,-1-2-10 15,1 2-5-15,-1 0 3 0,2-1 2 16,-2 0-1-16,2 1 1 0,-1 0-1 0,4 0 1 16,2 0 3-16,3-2 9 0,2 1 0 0,4-1 0 15,5-2-7-15,3 0-7 0,6-1-8 16,2 0-5-16,5-1-3 0,1 0 0 0,7 0-2 15,-2-1-3-15,6 1 1 0,-1 0-1 0,4 1 0 16,2-1 0-16,3 0-2 0,4 1-1 16,1 0-1-16,3 0 0 0,2 1 1 0,1-1 1 15,5-1 1-15,4 1 0 0,0 0 0 0,3-3 2 16,2 1-1-16,4 0 3 0,1 0 3 0,3-3 0 16,4 3-3-16,1-3 2 0,2 2 0 15,3 0 3-15,-1-1 6 0,1 1 1 0,5-1 2 16,-1 1 2-16,2-3-1 0,4 0-2 0,1 0 5 15,3-2-2-15,0-2 0 0,3 0 2 0,1 0-3 16,1-1 5-16,2 0 2 0,-1-2 6 0,-2 2 4 16,0-2-1-16,-2 2 4 0,-3 0-6 15,-1 1 0-15,-3-1-6 0,-6 2-3 0,-1 1-5 16,-10 0-13-16,-4 5-5 0,-6-1-6 0,-10 2-5 16,-4 2-7-16,-10 3-9 0,-5 0-17 0,-8 1-21 15,-8 0-31-15,-7 0-55 0,-5 1-168 0,-10 0-412 16,-8 1-349-16</inkml:trace>
  <inkml:trace contextRef="#ctx0" brushRef="#br0" timeOffset="3719.91">15506 4405 1709 0,'0'0'132'16,"0"0"-45"-16,0 0-18 0,0 0 5 15,0 0 4-15,0 0 8 0,0 0 2 0,0 0-3 16,0 0-8-16,0 0-12 0,0 0-9 0,0 0-12 16,0 0-12-16,0 0-10 0,-1-113-7 0,7 85-2 15,2-1 0-15,-2 0-2 0,-1-1 0 16,1 0-2-16,-2 1-2 0,-2 0-1 0,1 1-2 16,-2-3 1-16,1 0-3 0,-1-3 2 0,-1 0-1 15,0-3 1-15,0 2-1 0,0-2-1 0,0 0-1 16,0-1 1-16,0-2-3 0,-3 0 0 15,-1-3-1-15,2 1 1 0,0-3-4 0,-2-2 3 16,-1 1 1-16,2-2-2 0,0-1-1 0,0-2-2 16,2 0-4-16,0-2 0 0,-1 1 1 0,1-1-5 15,1 2 3-15,-1 0-1 0,0 3-2 16,-1 1 0-16,0 2-1 0,-2 0 0 0,-2 1 2 16,2 2 4-16,-2-1 2 0,1 3 1 0,-1-2 1 15,-2 3 1-15,3 0 2 0,-1 0 3 0,2 1 3 16,-1 1-3-16,3 4 1 0,-1 1-1 15,2 2 0-15,1 2 3 0,0 4 0 0,0 1-2 16,3 2 0-16,2 1 4 0,1 4-1 0,1-1-1 16,4 0 4-16,1 1-5 0,0 1-1 0,4 1 4 15,2 1-1-15,-2 1 3 0,4 4-3 0,-1 0-7 16,1 1-4-16,-2 4-1 0,0 2-9 16,-2 1 1-16,3 0 4 0,-3 6-5 0,0 2 8 15,1 2 4-15,0 2-3 0,0 1 3 0,2 2 3 16,-1 2 3-16,2 0 3 0,0 3 0 15,1-2 0-15,2 2-1 0,-2 0 4 0,-1 2-5 16,3 0 5-16,2 0-3 0,0 2-2 0,2-1 2 16,0 2-1-16,-1 1 2 0,3 2 0 0,-2 0 1 15,0 1 0-15,2 0 0 0,1-1 0 16,1 1 0-16,-1 0-1 0,1 2-1 0,-2 1-1 16,-1 0 0-16,-3 0 0 0,3 1 0 0,-4-1 1 15,2 1-1-15,-3 0 1 0,3-2-1 0,-3 0-2 16,-1-5 3-16,2 0-1 0,-2-4-2 15,0-1 0-15,0-4 1 0,-2-1 0 0,-1-3-2 16,0 0 1-16,-1-2 0 0,-1-3-1 0,1-1 0 16,-6-2-1-16,0-1 3 0,-1-2 1 0,-3-1 2 15,1-1 3-15,-4 0 5 0,1 0 4 0,-2-3 8 16,-1-2 3-16,0 0 2 0,-3-3-5 16,2-3-4-16,0-1-7 0,1-2-3 0,0-5-6 15,-1 0-2-15,5-3-4 0,-4-2-4 0,3-3 1 16,-2-1-2-16,4-5-2 0,-3 0-1 0,1-4-4 15,-1-2-1-15,0 1-2 0,0-2 5 16,0 0-4-16,-1 1 6 0,1 2 3 0,-2 1-2 16,3 2 5-16,-3 1 3 0,4 0-1 0,-4 5 3 15,4 2 0-15,0 4 2 0,-1 4-1 0,-1 1-2 16,0 5 2-16,3 1 0 0,-3 2-3 16,2 3-1-16,1 0-3 0,-2 2-1 0,3 0-1 15,0 2-2-15,1 1 2 0,4 1-2 0,0 0 0 16,-1 0 2-16,4 0 0 0,-3 3 1 15,3 2-5-15,-1 1 1 0,-1 1-1 0,1 0 0 16,-1 3 2-16,-2 1-1 0,2 0 2 0,-4 5-1 16,1-1 6-16,-2 3 0 0,0 1 3 0,2 3 2 15,-1 1-1-15,4 1 3 0,-3 0 0 0,0-1-1 16,3-1-1-16,-1 1-2 0,0-3-1 0,1-1-1 16,-1 1 1-16,4 0 3 0,0-2-4 15,0 0 1-15,2-1-1 0,1-1 4 0,3-1-2 16,-3 0 0-16,1-2 2 0,0-2-3 0,-2-2 1 15,2-2 2-15,-1-2 2 0,-1-3 1 16,0-1-2-16,1-1 0 0,-3-1 0 0,4-5 2 16,-3-2-1-16,1-1 1 0,2-2 1 0,-3-3-4 15,1-1 0-15,0-2 0 0,0 1-3 0,-1-3-1 16,1 0-1-16,0 0-2 0,-2-2-1 16,-3 1 0-16,2-1-1 0,-4 0-1 0,2 0 1 15,-1-3-1-15,-3 2 1 0,0-1 1 0,3 0-1 16,-3 4 0-16,-2 0 3 0,2 3 1 0,-3 2 1 15,0 3-4-15,2 2 4 0,-1 0-2 0,0 1-1 16,1 3 1-16,0-1-2 0,1 1 2 16,-1 1-1-16,3 0-3 0,4 0 5 0,-2 0-1 15,1 1-1-15,2 0 2 0,-3 1-1 16,3 2-4-16,-1 0 4 0,-3 0 0 0,5 0-1 16,-2 5 1-16,0 0 2 0,2 3-3 0,2 0 6 15,0 1-1-15,4 2 0 0,-2 2 3 0,1-1-4 16,2 4 0-16,-3-2 1 0,4 1 0 0,-5-1 3 15,0 2-3-15,3 1 0 0,-3-2-2 0,-2 1 0 16,1-2 1-16,0 1 0 0,-2-3 3 16,2-1-3-16,-1 0 1 0,-1-3 0 0,0 0 0 15,-2-5-2-15,6 1 0 0,-2-3 4 0,0-1-2 16,1 0-1-16,1-1 1 0,-2-5 0 16,0 0 0-16,3-3 0 0,-7 0 0 0,2 0 0 15,-1-2-1-15,-5 0-1 0,2 2 2 0,-4-1-2 16,0-1 2-16,-1 1-3 0,-1-1 2 0,-3 0-2 15,1 0-1-15,2 2 3 0,-5-1 2 16,2 1-1-16,-2-1 1 0,1 0-1 0,-2 1 0 16,3 0 2-16,-4 0 1 0,0 3-2 0,0 0-1 15,2 2 0-15,-2-1-5 0,0 1 3 0,-1 2 1 16,1-2-4-16,2 2 2 0,-1-1-2 0,4 2-1 16,-3-2 0-16,3 0 1 0,1 1 2 0,-3-1-1 15,5 0-1-15,-2 1 0 0,1-1 1 16,0 1-1-16,-2 1-1 0,1 1 2 0,2 0-2 15,0 0-3-15,-1 0 1 0,0 0-2 0,1 0 4 16,-1 0 3-16,1 2-1 0,1 0 2 0,-2 1 0 16,-2-1-2-16,1 1-1 0,2 0 2 15,-3 0-1-15,-3 1 1 0,4 0 1 0,-1 1-1 16,-2 0 1-16,2 0 0 0,-2 1 0 0,2-1 0 16,2 1 0-16,-1-1 1 0,1 2 0 15,2-2 3-15,-1-1-2 0,1 0 0 0,0-2 1 16,0-1-1-16,-1 1 0 0,1-1-1 0,-2 0-1 15,0-1-1-15,1 0 1 0,-1 0 0 0,-2 0 1 16,1 0-1-16,2 0-1 0,-3 0 1 16,-2 0 0-16,3 0 2 0,0-2 2 0,-3-1 0 15,3-2 2-15,0 1 0 0,1-2-2 0,0-1 0 16,-1 1-3-16,-1-1-1 0,3 0 1 16,-2 0 0-16,-1-1 0 0,-2 3-2 0,0 1 0 15,-1 1 0-15,-3 1 0 0,1-1 0 0,0 3 0 16,0-3 1-16,-1 2-1 0,0 1 0 0,0-1-1 15,-1-1 1-15,1 2-1 0,-1-1 2 0,2 0 0 16,0 0-1-16,1 0-1 0,-2 0 1 0,1 0-1 16,-1-2-1-16,3 2 0 0,-3 0-3 15,2 1 3-15,-1-2 1 0,-1 2 0 0,3-1 1 16,-2 0-1-16,0 1 0 0,-1-1 0 0,4 1 0 16,-1-2 0-16,0 2 0 0,2-1 1 0,-1 1-1 15,1-1 2-15,2 0-1 0,0 0 0 16,-1-2 3-16,2 2-3 0,0 0-1 0,0 0 1 15,-1 0-2-15,-3-1 1 0,3 1 0 0,-1 1 0 16,-2-1 0-16,1 1-1 0,-2 0 0 16,2 0 1-16,-3 0 1 0,3 0-1 0,-1-1 0 15,2 1 1-15,0 0 0 0,-1-1-2 0,4 1 1 16,-2 0 0-16,1-1 0 0,0 1 0 0,-1 0 0 16,0-2 0-16,0 2-2 0,1 0 1 0,0 0 3 15,-3-1-1-15,1 1 2 0,0 0-1 16,-3-1 2-16,3 1-1 0,-5 0 1 0,4-1 0 15,-3 1 0-15,-1-1 1 0,3 1-4 0,-3-1 2 16,1 1 2-16,3-2-3 0,-2 2 5 16,1-1-3-16,-1 0-2 0,-2 0 0 0,4 1 0 0,-2-1 2 15,1 0-2-15,-1-1 0 0,-2 1-2 16,3 0 2-16,-2 1 1 0,0-1 0 0,1 1 4 16,-1 0-3-16,1 0-1 0,0 0-2 0,-1-1-1 15,2 1 1-15,-2 0 1 0,-1-2 0 16,4 2-2-16,-3 0 6 0,0 0-3 0,2-1 2 15,-2 1 4-15,-2 0-4 0,4-1 0 0,-3 1 1 16,0 0-2-16,1-1 0 0,0 1-3 0,-1 0 1 16,0 0-3-16,0 0 2 0,0 0-1 15,1 0 1-15,-1 0 0 0,0 0-2 0,1 0 1 16,0 0 1-16,0 0 0 0,-1 0 0 0,2 0 2 16,-1 0 1-16,-2 0-1 0,2 0 1 0,1 0 1 15,-2 1 0-15,-1-1 0 0,0 0-1 16,-1 0 1-16,1 0 0 0,-1 0 0 0,2 0-2 15,-2 0 1-15,0 0 0 0,0 0-1 0,0 0-1 16,0 0 2-16,0 0-2 0,0 0 0 0,0 0 1 16,0 0 1-16,0 0 3 0,0 0-1 15,0 0 1-15,0 0 0 0,0 0-2 0,0 0-4 16,0 0-3-16,0 0-1 0,0 0-5 0,-2 0-3 16,1-1-5-16,-1-1-8 0,0 0-14 0,-4 1-28 15,3 1-39-15,-1-1-48 0,0 1-51 0,-2-1-46 16,2-1-36-16,-2 1-24 0,0-1-24 15,1 1-123-15,2-1-108 0</inkml:trace>
  <inkml:trace contextRef="#ctx0" brushRef="#br0" timeOffset="4270.18">19745 2288 1405 0,'0'0'35'0,"0"0"-2"0,0 0 26 0,0 0 26 16,0 0 29-16,0 0 23 0,0 0-2 0,0 0-18 16,124-13-31-16,-105 11-19 0,2-1-11 0,-2 0-3 15,2 0-5-15,0-1-9 0,-1 2-5 0,5-1-6 16,-3-1-7-16,0-1 2 0,0 1-3 15,0 0 0-15,1-1 1 0,1 3 2 0,-1-3-2 16,3 2 1-16,-1-1 1 0,2 2-2 0,-3-1-5 16,5 1 0-16,-1 0-6 0,1-1-2 0,-1 1-3 15,1 0 1-15,1 0-1 0,0-1 1 16,-1 0 1-16,-1-1 3 0,-4 2 1 0,3 0 0 16,-4-1-2-16,1 1 5 0,0 1 0 0,-2 0 0 15,0-1 1-15,-1 2-2 0,0-1-1 16,1 0-1-16,-2 0 0 0,-2 0-3 0,-1 1 2 15,-1-1-3-15,-2 1 1 0,0-1 0 0,-2 1 3 16,-1-1-6-16,-1 1 0 0,-3 0 0 0,1 0-5 16,-3 0 5-16,0 0 2 0,-1 0 0 15,1 0-2-15,-3 0 2 0,0-1 0 0,0 1-2 16,-1 0 6-16,1-1-7 0,0 1 1 0,-1 0-4 16,0 0-4-16,0 0 6 0,-1 0-2 0,2 0 0 15,-2 0 4-15,1 0-5 0,-1 0 0 0,0 0-3 16,2 0-4-16,-2 0 4 0,0 0-2 0,1 0 2 15,-1 0-5-15,0 0 0 0,0 0 1 16,0 0-2-16,0 0 0 0,0 0 0 0,0 0-9 16,0 0-14-16,0 0-23 0,0 0-34 0,-1 0-98 15,-1 0-237-15,1 0-775 0</inkml:trace>
  <inkml:trace contextRef="#ctx0" brushRef="#br0" timeOffset="6593.5">20019 2203 506 0,'0'0'223'15,"0"0"-204"-15,0 0 14 0,0 0 47 0,0 0 31 16,0 0 25-16,0 0 12 0,0 0-14 0,0 0-11 16,0 0-16-16,0 0-11 0,0 0-5 0,118 0 0 15,-99 0 1-15,1 0-9 0,4-2-2 16,0-1-1-16,0 3-5 0,2-4-6 0,1 1-4 16,2 0-9-16,0-1-9 0,3 2-9 0,0 0-9 15,0-1-5-15,0 2-9 0,2-1 1 16,-3 1-2-16,2 0-1 0,-6 1-2 0,1-1 1 15,-1 1 1-15,-3-1-1 0,0 0 1 0,0-1-3 16,-2 1 5-16,-1-1 2 0,-1 1 3 0,-1-2 4 16,-1 0-1-16,-4-1 2 0,4 1 1 0,-5 1 4 15,1-1 0-15,-1 0-3 0,-3 0-1 16,0 1-9-16,-4 1 0 0,0 1-3 0,-2 0-4 16,-1 0 1-16,-1 0-2 0,-1 0-3 0,1-1-1 15,-1 1 0-15,-1 0-2 0,0 0 1 0,0 0-1 16,2 0-3-16,-2 0 3 0,0 0 0 15,0 0 1-15,0 0 8 0,0 0-8 0,0 0 0 16,0 0 0-16,0 0-4 0,0 0 4 0,0 0-1 16,0 0-1-16,0 0-2 0,0 0 1 0,0 0-1 15,0 0 2-15,0 0 1 0,0 0-4 16,0 0 0-16,0 0 1 0,0 0 0 0,0 0-4 16,0 0 1-16,-2 0-6 0,2-2-8 0,-1 1-9 15,-1 0-12-15,0 0-17 0,-1-1-25 0,0 1-31 16,2 0-39-16,-2 0-58 0,-3-2-110 15,4 2-267-15,0 1-863 0</inkml:trace>
  <inkml:trace contextRef="#ctx0" brushRef="#br1" timeOffset="18976.34">15536 4503 439 0,'0'0'230'16,"0"0"-97"-16,0 0-34 0,0 0-7 15,0 0 8-15,0 0 9 0,0 0-5 0,0 0-9 16,0 0-14-16,0 0-12 0,0 0-1 0,0 0 0 16,13-73-3-16,-13 68-3 0,0 1-1 0,0-1-2 15,0 2 2-15,0-2-5 0,0 2-2 16,0-2-8-16,0 1-4 0,0 0-4 0,0 1-5 15,0-1-2-15,0 1-4 0,0 0-4 0,0-2-5 16,0 1-4-16,0 2-4 0,0-2-1 0,0 3-1 16,0-1-4-16,0 1-1 0,0 0-1 15,0 1 0-15,0 0 2 0,0 0 3 0,0 0 2 16,0 0 2-16,0 0 4 0,0 0 4 0,0 0 2 16,0-2 2-16,0 1-6 0,0-1-4 15,-1 0-2-15,-1-1 1 0,1 0-2 0,-2 0 0 16,2-1 0-16,1 0-1 0,-1-1 3 0,0 0 0 15,1 1 1-15,-1-1-4 0,-1 0-1 16,1 2 0-16,0 0-3 0,-2-2 2 0,2 1-2 0,0 2 1 16,0 0 1-16,-1 0 2 0,-1-1-1 0,0 0 2 15,2 0-1-15,-3 1-2 0,2-2 0 16,-2 0-1-16,3 1 0 0,-2-1 0 0,2 1 1 16,-3 1-2-16,3-2-1 0,0 2 2 0,1-2-1 15,0 1-1-15,0 0-1 0,-1 0-1 16,1 0 2-16,-2 0 2 0,1 1-2 0,0-1 1 15,-1-1-2-15,1 1-2 0,1-1-1 0,-1 0 2 16,1 1-3-16,-1 0-1 0,1 0-1 0,0 0-1 16,-1-3 2-16,1 3 2 0,-2-1-1 15,1 0 1-15,0 0-2 0,-1 0 2 0,1 1 0 16,0-2 0-16,0 2 1 0,1-1-1 0,-3 1 0 16,2-1-3-16,0-1 4 0,-2 1 0 0,2 1-1 15,1 0 2-15,-1 0-3 0,1 1-2 16,0 1 1-16,0-1-4 0,0 2-1 0,0 0-4 15,0 0-3-15,0 0-5 0,-1 0-1 0,1 0 0 16,0 0 2-16,-2 0 5 0,2 0-2 0,0 0 3 16,-1 0-1-16,1 0 2 0,0 0-1 15,0 0 1-15,0 0-1 0,0 0-1 0,0 0-10 16,0 0-15-16,0 0-23 0,0 0-34 0,0 0-37 16,0-1-44-16,0 0-53 0,0-2-50 0,0 1-42 15,0-2-13-15,0 1 17 0,0-1-13 0,0 1 74 16,-1-1 256-16,1-1 0 0,0 1 0 0,0-1 0 15,0 0 0-15,0 2 0 0,0-2 0 16,0 2 0-16,0-1 0 0,0 2 0 0,0-1 0 16,0 2 86-16,0-2 177 0,0 3-41 0,0-2-41 15,0 1-32-15,0-1-37 0,0-1-4 16,0 2 2-16,0 0-12 0,0-1-5 0,0-2-14 16,-1 2-8-16,-1 1-2 0,2-3-5 0,-1 2-4 15,0 0 2-15,1-1 4 0,-1-1 2 16,-1 0 5-16,2-1-9 0,0 1-17 0,0-3-14 15,0 1-10-15,0-2-2 0,0 1 2 0,0-1 5 16,0 0 0-16,2-1-3 0,-1 1-4 0,-1-2-7 16,0 1-3-16,1-3-5 0,2 0-2 15,-2 0 2-15,1 0 0 0,0 1 6 0,-2-3 3 16,1 2-1-16,-1-1 1 0,0 0-2 0,0-1-2 16,0-2 2-16,0 1 1 0,0 0 1 0,0 1 3 15,0 0-1-15,0 1-1 0,0 1-2 0,0-1-2 16,-1 0 1-16,1-1-3 0,-2 0 0 15,2 0-2-15,0-1-1 0,0 1-2 0,0-2-4 16,0 1 4-16,-1-1-1 0,1 0 1 0,0 0 2 16,-1 0-3-16,0 0-1 0,-2 0-1 0,2 0 2 15,-2-1-4-15,0 1 1 0,-1 0 0 0,3 1-3 16,-3-1 5-16,-1 0-3 0,3 1 1 16,-2-1 1-16,0 1-2 0,3 0 1 0,-3-1 0 15,1 0-1-15,0 1-1 0,0-3 1 0,-2 2-2 16,3-1 1-16,-2 0 0 0,2 0-2 15,-1 0 2-15,2 2-1 0,-3 2 0 0,2 0-1 16,-2-1 1-16,3 1 0 0,-2 0 1 0,1 0 1 16,-2 1 0-16,3-1 2 0,-2 0-1 15,2 1 0-15,0-1 0 0,1-1-5 0,0 0 1 16,0-1-1-16,0 0 2 0,0 0 3 0,1 0-1 16,2 0 1-16,-2 1-1 0,-1-2-3 0,1-1 1 15,3 3 1-15,-3-2 0 0,0 0 0 16,0 1 3-16,-1 3-1 0,0-1 2 0,0 1 2 15,0 0-2-15,-2 1 0 0,1 0 1 0,-3 0 0 16,3 0-4-16,-2-2 0 0,2 2-2 0,1-2-2 16,-1-1 4-16,1 3 0 0,-2-3-1 0,1 1 1 15,0 1 0-15,0-1-1 0,-1-1 1 16,1 2 0-16,0-1-2 0,1 0 3 0,-1 0-3 16,1 0 2-16,0-1 1 0,0 0 1 0,0-1-4 15,0 1 3-15,0 2-3 0,0-2 0 0,0 1 3 16,0 1-4-16,0 0 3 0,0 0 0 0,1 2-2 15,0 0 4-15,-1-1-1 0,0 3-2 16,0-1 1-16,0 2-2 0,0 0 2 0,0 0-1 16,0 0-1-16,0 2 1 0,0-3-2 0,0 1 0 15,0-1 0-15,1 0 3 0,-1 0-2 16,2-1 1-16,-2 1 3 0,1 1-5 0,-1 0 4 16,1 1-2-16,0-1-1 0,-1-1 4 0,2 2-2 15,-2 0-2-15,0-2 2 0,1 1-1 0,-1 0 0 16,0 0 1-16,0 0-1 0,1 0 1 0,1 0-1 15,-1 0 0-15,0 1 0 0,3 1 0 16,-2-2-1-16,2 1 0 0,-2 2 0 0,3-2 5 16,-1 2-1-16,1-1 1 0,0-1 4 0,2 1-8 15,-3 0 0-15,1 0 3 0,-1 1-3 0,0 0 1 16,0 0 3-16,-3 2-4 0,4-1 1 16,-2 0-3-16,0-1-2 0,3 0 5 0,-1-1-1 15,4 2 2-15,-1-2-3 0,1 0 3 0,0 1-6 16,1-1 0-16,0 2 2 0,-1-1 0 0,2 2 5 15,-4-1-2-15,2 1-1 0,0 0 0 16,-1-1-3-16,1 2-1 0,-1 1 2 0,-1 0 0 16,2 0 0-16,0 0 0 0,-3 0-1 0,0 0-1 15,3 1-2-15,-3 2 5 0,0 0 0 0,2 1-1 16,-1-1 1-16,0 1-1 0,0 1 2 16,0-2 0-16,-2 1 1 0,3 1-1 0,-2 0 3 15,-1-1-2-15,1 1 0 0,-1 0 4 0,3-1-1 16,-2 1-1-16,-1 3 2 0,2-4-2 15,0 3 1-15,0-1 0 0,2 0-2 0,0-1-5 16,-2 0 4-16,3-1-1 0,-2 0 4 0,1 1 3 16,2-2-4-16,-3 2 1 0,2-1 1 0,-1 1 0 15,-3 0 0-15,1 3 1 0,1-2 0 0,-2 1 1 16,1 1 0-16,1-1 0 0,0 1 0 16,-2 1 0-16,2-1-2 0,0 0 0 0,-1 1 2 15,1 0-3-15,0 0-1 0,0-1 2 0,1 2-1 16,-2-1 0-16,3 0 1 0,-1-1 2 0,-2 1-2 15,3 0 0-15,-1-1 0 0,0 0-1 0,-2 2 0 16,2-1 1-16,-2 0-1 0,1 0 2 16,1 1 0-16,-1 0 0 0,-2 0 3 0,2 1-2 15,1-1-2-15,1 0 0 0,-3 1-2 0,1 0 3 16,1 0 1-16,-1 0-2 0,2-1-1 16,-1 0-1-16,1-1 0 0,-1-1 3 0,1-1-3 15,-1 1 2-15,0-1-2 0,0 0 0 0,-1 1 5 16,0-1-4-16,1 0-2 0,-3 1 4 0,2-1-3 15,0 1 0-15,0 1 2 0,1 0-1 16,-1 0 0-16,-1 2 0 0,1-1-1 0,2 1 0 16,-1 0 3-16,-1-1-4 0,3 1 0 0,-2-1 1 15,1 1 0-15,2-3-2 0,0 2 2 0,-2 0-2 16,1-1 0-16,0 1 1 0,0-1 0 0,-1 1 1 16,0-1 0-16,0 2-2 0,-1-1 3 15,1 1 3-15,-2 0 1 0,-1-3-2 0,-1 2-1 16,3-2-4-16,-3 0 1 0,1-1-1 0,1 2 1 15,2-2 0-15,-1-2-4 0,0 3 4 0,-1 0-1 16,1-1 0-16,-1 1 0 0,0 0 0 16,1 0 1-16,-3 2-1 0,0-3-2 0,2 2 1 15,-3 0 2-15,2-1-2 0,-2 0 2 0,0 0 1 16,3 0-2-16,-2 0 1 0,1 0 0 0,0 0-1 16,-1 0 0-16,0 0 0 0,3 1 1 15,-3-1 1-15,0-2 0 0,2 1-1 0,-1-1 0 16,0 0-2-16,1 0 2 0,0-1-2 0,-1 0 3 15,0 0 0-15,1-1-1 0,-2 1 0 16,-1-2 0-16,3 2-1 0,-4-1 1 0,3-1 0 16,-2 1 0-16,0-2 0 0,0 1 0 0,0-2 0 15,-2 0 1-15,3 0 2 0,-3-1-1 0,2 0 5 16,-1 0 0-16,1 0 2 0,1 0 4 0,-2-3 0 16,2-1-1-16,-1 1-1 0,0-2-3 15,-1 1-2-15,3-1 2 0,-3 1-5 0,1 0 0 16,-2 0-1-16,4 0-3 0,-3 0 0 0,3-1 0 15,-2 2 2-15,0-3-2 0,3 1 1 0,-4 0 0 16,5-1-1-16,-4 0 4 0,1 1-4 0,2-2 3 16,-3 2-1-16,1-2-1 0,-1-1 2 15,0 3 0-15,-1-2-1 0,1 0 4 0,-3 0-3 16,2-1 1-16,1 0 0 0,-3-1-3 0,1 1 2 16,1-2-1-16,-3 1-1 0,0 2-3 0,1-4 3 15,0 2 2-15,-2 0-2 0,0-2 3 16,0 1-2-16,0 0 1 0,0-1-3 0,-2-1 0 15,0 1-1-15,0-1-1 0,-2 1-1 0,0 0 3 16,1 0 0-16,-1 2 0 0,1 0-2 16,2 0 1-16,-1 1-1 0,1-1-2 0,-1 1 2 15,2-1-3-15,0 1 3 0,0-1 1 0,0 1-2 16,0 0 4-16,0-1-1 0,0-1-2 0,0 2 2 16,0 0-2-16,0-1 2 0,0 1-1 15,2 0 0-15,-2-1-1 0,1 1 0 0,-1-2-1 16,1 1 1-16,0 0 3 0,-1 1-4 0,1-2-1 15,0 1 2-15,2 1-1 0,-1-1 0 0,1 0 1 16,-1 0 1-16,1 0-1 0,1 1 1 0,-2-2 0 16,2-1-1-16,0 2 0 0,-2 0 1 15,2 0 2-15,0 1-1 0,-2 0-2 0,2 1 1 16,0 2-1-16,-2-1 0 0,3-1 0 0,0 3 0 16,-1-1 1-16,2 0 0 0,-3 0 1 0,4-1-3 15,0-1 2-15,-3 0-1 0,4 1 3 16,-1-1-2-16,-1 1 2 0,2 0-2 0,-3 1-4 15,2 1 2-15,-1-1-1 0,-2 1 0 0,0 2 0 16,1 0 1-16,-1-1 2 0,1 1-1 0,1 1 5 16,-1-2-3-16,0 1 1 0,1-1-4 15,-1 2 1-15,0-2 2 0,3 1-2 0,-4 0 1 16,2 1-2-16,-3-1 1 0,3 2-3 0,-3 0 2 16,2 0 2-16,0 0-3 0,-2 2-1 15,2 0-1-15,-2 0-1 0,-1 2 4 0,3-1-1 16,-2 2 3-16,4-2 2 0,-4 1 1 0,2 0 0 15,0 1-2-15,0 1 3 0,0 0-4 0,1-2 0 16,-1 0 1-16,2 1-1 0,-4 0 2 0,4 2-1 16,-4 0-1-16,5-1 1 0,-5 3 1 15,4-1-1-15,-4-1 3 0,4 3-4 0,-4-1 0 16,5 0 3-16,-5 2 0 0,3-1 3 0,-2 0-1 16,2 1-4-16,-2-2 2 0,4-1-2 0,-4 0 0 15,2-2 0-15,-1 2 1 0,0-4 0 0,-2 2-1 16,4 0 1-16,-3 0 0 0,2 0 3 15,-3-2-2-15,3 2-1 0,-2 0 0 0,3 0-2 16,-3 1 2-16,3-2 0 0,-2 2 3 0,1-1-3 16,3-1 0-16,-3 1 2 0,0 0-2 15,3 0 2-15,0-1-3 0,-2 1 2 0,0-1 0 16,1-1-2-16,1 1 3 0,-1-1 0 0,-4 1-1 16,4-2-1-16,-1 2 1 0,-1-1 0 0,2 2-1 15,-2-1 2-15,0 1-2 0,4 0 1 16,-2-1-1-16,1-1-1 0,-2 2 4 0,3-2-1 15,-3 1-2-15,2-2 1 0,-1 3-1 0,-1-3 2 16,-1 1-1-16,3 0-1 0,-4 0 0 16,2 0 0-16,1 0 0 0,-3 0 1 0,1 1-1 15,2-2-1-15,-4 2 1 0,4-1 1 0,-3 0 0 16,1 0-1-16,3-2 0 0,-1 1 0 0,-3 0-1 16,3-1-1-16,2 0 5 0,-1 0-3 0,0-1 0 15,1 0 1-15,-1 0-3 0,-1-1 1 0,2 0-2 16,1 2 6-16,-1-2-2 0,-2 0 2 15,4 0 1-15,-4 0-7 0,1 0 2 0,1 0 0 16,0 0 0-16,-2-2 0 0,1 0 2 0,1 1 0 16,-3-3 0-16,0 2-1 0,3-1 2 0,-2-1-1 15,-1 1-1-15,-1-1 0 0,2 1 2 16,-1-1-1-16,-2 0-2 0,2 1 3 0,-1-1-2 16,1-1-4-16,-1 1 5 0,-2-1 0 0,3 0 0 15,-3 0 2-15,2-1-4 0,-1 0 0 16,1 0 1-16,-2 0-1 0,2-1-1 0,-4 2 2 15,4-1-1-15,-1-1 0 0,-3 2 1 0,2-2 0 16,-1 1-1-16,-2-1-3 0,4 1 3 0,-3-1 0 16,0 1 0-16,1-4 0 0,1 3-2 15,0-1 1-15,-2 0 0 0,4-1 0 0,-4 1 2 16,2-1-3-16,0 1 0 0,-2-1 2 0,2 2 1 16,0 0-1-16,-1-2-1 0,-1 2 1 0,3 0 4 15,-3-1-4-15,0 0-1 0,3-2-1 0,-3 2-4 16,0-2 6-16,3 2-2 0,-2-1 2 0,0 1 1 15,2 1-3-15,-1 0 0 0,-2 0 0 16,5 1 1-16,-4-2-1 0,5 2 0 0,0 1 1 16,-3-1-3-16,2-1 4 0,2-1 2 0,-1 2-1 15,-3-1 3-15,3 0-5 0,-1 1 1 16,-3 0-1-16,4 1 1 0,-4-1 0 0,3 2 0 16,-4-1-1-16,4 2-2 0,-1-2 2 0,0 1 1 15,-2 0-2-15,2 1 0 0,-1 1 0 0,-1 0 1 16,0 0-1-16,2-1-2 0,-3 1 6 15,3 1-4-15,-3 0 2 0,3 0-2 0,-3 1-2 16,4-2 4-16,-3 1-1 0,-2 0 1 0,4 1 1 16,-3-1-2-16,2 1-1 0,-1 0 1 15,2 0-1-15,-2 0-1 0,-1 0 1 0,4 1-2 16,-1 0 4-16,-2 2 1 0,3-1-3 0,-2 1 0 16,2 0 3-16,-3-1-1 0,3 1 1 0,0 0 1 15,-3-2-2-15,3 3 0 0,-3 0 2 0,3-1-2 16,-3 2 0-16,5 0 1 0,-3 1-2 0,-2 1 2 15,4-2 1-15,-4 2-2 0,4 0 2 16,-2-1 2-16,-2 1-4 0,3-2 0 0,-3 2 1 16,3-1 1-16,-3 0-1 0,2 0 0 0,-2 0 1 15,2 0 0-15,-2 0-2 0,4 0 1 0,-4-1 1 16,3 1 1-16,-1 1-2 0,-2-1 2 16,3 0 2-16,-3 1-5 0,1-1 3 0,-1 1 1 15,-1-1-4-15,3 0 5 0,-3 0-5 0,5-2 1 16,-5 1 0-16,3 0 1 0,-3-1 0 15,3-1-1-15,-3 2 0 0,2-2 1 0,0 1 0 16,-2-1-1-16,2 1-1 0,-2-1 0 0,2 0 3 16,-1-1-2-16,-2 0 3 0,4 1-3 0,-3 0-1 15,3-1 3-15,-3 1-3 0,0-2 0 16,2 2 0-16,-2 1 2 0,-1 0-3 0,4 0 1 16,-3-1 1-16,2-1 1 0,-1 0-2 0,-2 2 1 15,4-2 1-15,-3 1 0 0,-1-1-1 16,5 0 1-16,-5 1-1 0,4 0-2 0,-3 1 2 15,2-2 0-15,-1 1 0 0,-1 0 0 0,4 0-1 0,-4-2 2 16,4 3-2-16,-4-2 2 0,4 1 1 16,-4-1 0-16,4 0 1 0,-3 0-2 0,1 0 1 15,-2 1 0-15,3-2 0 0,-3 0-1 0,0 0-1 16,4 0 1-16,-5 1-1 0,3-1 0 16,-2 0 0-16,-1 0 1 0,0 1-1 0,3-2-2 15,-3 0 3-15,-1 1 0 0,4 1-1 0,-2-2 2 16,-1 0 2-16,0 0 1 0,3 0 0 0,-3 0 2 15,0 0 1-15,2 0 0 0,-1 0 0 16,-1-3 1-16,3 1-7 0,0 0 1 0,-3-1-2 16,4 2 0-16,-3-1 2 0,3-1-5 0,-3 1 1 15,3 0 2-15,-1-1-1 0,-2 1 2 0,3-1-1 16,-3 1 2-16,3-3-3 0,-3 2 3 16,3-1-3-16,-1 1 1 0,1-2-3 0,-2 0-1 15,3 0 4-15,-3-1-1 0,4-1 0 0,-1 4-1 16,-2-3 0-16,2 1 0 0,0 0-1 0,-1-1 0 15,1 1 2-15,-3-2 0 0,3 3-2 16,-1-2 3-16,-1 0 0 0,1 0-1 0,-1 1 2 16,1-1 0-16,-3 0-1 0,4-1-1 0,-3 0 0 15,2-1 0-15,-2 1 0 0,1 0-1 16,-1 1-1-16,-2-1 1 0,3 2 1 0,-2 1 0 16,0-1-1-16,2 0 0 0,-3 1-2 0,0-1 1 15,2 0 1-15,-1 1 3 0,-1 0-1 0,3-1-2 16,-2 1 0-16,1 1-2 0,2-2 2 0,-3-1-2 15,3 0 2-15,-3 1-3 0,0 0 4 0,3 2-2 16,-3-1 0-16,2 1 5 0,-2 0-4 16,-1 1-1-16,3 0 2 0,-2-1-2 0,0 1-1 15,2-1 1-15,-2 0 2 0,3 2-4 0,-3-2 1 16,0 1 3-16,3 0-1 0,-3 0 3 16,4 0-6-16,-2 0 1 0,1 1 0 0,-2-2-2 15,2 2 4-15,-3 0 0 0,3 0 1 0,-3 0-2 16,4-1 3-16,-3 1-2 0,1 1 0 0,-1-1 2 15,2 0-2-15,-2 0 1 0,3-1-1 16,-3 1-1-16,1 0 2 0,-2 1-1 0,-1-1-1 16,3 1 1-16,-3 0-2 0,0 0 1 0,-1 0-2 15,2 0 0-15,1 0 0 0,-2 0 2 0,0 0-2 16,-1 0 2-16,4 0 1 0,-2 0 0 16,-1 1-1-16,3 0 2 0,-2 0 2 0,3 1-2 0,-3-1 0 15,-1 0-1-15,3 0 0 0,-2 2 1 16,-1-2-1-16,3 1 3 0,-1-1-3 0,-2 2 0 15,4-2 0-15,-3 1 0 0,-1 0 2 0,3 1-3 16,-2-1 1-16,0 1 0 0,3-1 1 16,-4-1-1-16,4 3 0 0,-3-2 4 0,-2 1-6 15,4 0 4-15,-3 1 0 0,1-1-2 0,-1-1 4 16,3 2-3-16,-3 0 1 0,0-2 0 0,5-1 0 16,-4 2 1-16,2-1 1 0,-1 2 0 15,-1 0-2-15,2-2 0 0,-2 1 1 0,4-1-1 16,-4 0 0-16,2 0 0 0,-1-1-2 0,-2 1 1 15,4-1 0-15,-3 2 1 0,-1-2 1 16,4-1-1-16,-3 3 0 0,2 0 2 0,-2-1-3 16,0 1 0-16,2 0 1 0,-2 0 1 0,4 1 0 15,-4-1 0-15,0 1 0 0,3 1 1 0,-3-2 0 16,3 2-2-16,-3-1 4 0,4 0-3 0,-3 0 0 16,2 0 1-16,-3 1-4 0,1 0 2 15,1-2 2-15,-2 2-4 0,4-2 2 0,-4 1 0 16,3-2-2-16,-3 2 3 0,2-2 0 0,-1 1-1 15,-1 1-1-15,3-1 2 0,-3 0-1 0,3 0 2 16,-3-2-2-16,-1 2 0 0,3-2 1 0,-2 2-4 16,-1-2 1-16,3 0 3 0,-2 0-1 15,-2 2-2-15,4-2 0 0,-2 1 0 0,-1-1-4 16,3 2 7-16,-2-2-2 0,-1 0 0 0,3 0 5 16,-1 0-6-16,-2 1 3 0,1-1-3 15,0-1 4-15,0 1-2 0,-2 0 0 0,2 1 5 16,0-1-7-16,0 1 0 0,-2-2 3 0,3 2-5 15,-1-1 3-15,0 0 0 0,-2 0-1 0,3 0-1 16,-1-1 3-16,-1 0-2 0,0 2 0 16,3-2 3-16,-2 1-3 0,2-1 0 0,0 0 3 15,-3 2-4-15,4-2 2 0,-4 1 0 0,4 0 1 16,-2-1-1-16,1 0-1 0,-1 2 2 16,-1-2 0-16,3 1-3 0,-3 0 1 0,3 0 0 15,-3-1 0-15,1 1 3 0,2 0-5 0,-4 1 4 16,4-1-2-16,-3 0-1 0,-1-1 2 0,3 1-3 15,-2-1 2-15,2 1 0 0,0-1 2 0,-2 0-2 16,4 0 0-16,-1 1 0 0,-1-1-2 0,5 0 3 16,-2 0-1-16,1 0 1 0,1 0 1 15,-1 0 0-15,-1 0-2 0,0 0 0 0,1 0 7 16,1 0-7-16,-2 0-2 0,0 0 3 0,-2 0-8 16,2 0 6-16,-1 0 1 0,-2 0 0 0,2 0 4 15,1 0-4-15,-4 0-1 0,4 0 1 16,-1 0 3-16,-1 0-3 0,2 0 1 0,-1 0 1 15,-1 0-3-15,3 0 0 0,0 0 1 0,0 0 0 16,1 0 3-16,2 0-3 0,-1-1 0 16,0-1 0-16,0 0 2 0,3 0-3 0,-3 1 1 15,0-1 2-15,-1 1-3 0,1 0 0 0,-1 1 2 16,0-2-2-16,1 2-1 0,-1-1 3 0,1 1 0 16,0-1-5-16,0 1 6 0,2-2-3 15,-1 2 1-15,-1 0 2 0,1-1-1 0,-2 1-1 0,1 0 0 16,0 0 1-16,-1 0-5 0,-1 0 5 15,1 0-1-15,-1 0 0 0,0 0-2 0,1 0 3 16,-2 0-4-16,0 0 3 0,0 0 2 0,3 1-1 16,-3-1 2-16,0 0-3 0,-1 0-5 15,1 0 6-15,0 0-1 0,-1 0 0 0,-2 0 4 16,5 0-4-16,-3 0 1 0,1 0 0 0,-3 0-3 16,5 0 4-16,-1 0-1 0,-1 0 0 0,-1 0-3 15,1 0 2-15,1 0-1 0,-1 0 2 0,1 0 0 16,-4 0-1-16,3 0-1 0,0 0 1 15,-1 0 2-15,-1 0 1 0,2 0-1 0,-1 0 0 16,-2 0-1-16,3 0 0 0,-2 0-1 0,0 0 3 16,1-1 0-16,-1-1-2 0,2 0 0 15,-1 1 0-15,-1 0-1 0,1-1 1 0,1 2-3 16,-2 0 3-16,0-2 0 0,2 2-2 0,-3-1 1 16,3 1 2-16,0 0 0 0,-3 0-1 15,0 0 0-15,-1 0-2 0,2 0 2 0,-3 0-3 16,0 0 3-16,0 0 1 0,0 0-2 0,-2 0 0 15,4 0 1-15,-2 0 1 0,-1 0-1 0,3 0-1 16,-2 0 3-16,-1-2-2 0,3 1-1 0,-2 1 1 16,-1 0 0-16,3 0-2 0,-3 0 2 15,1 0 0-15,-3 0 0 0,3 0-1 0,0 0-1 16,-1 0 2-16,-1-1 1 0,1 1-2 0,-2 0 0 16,2 0 0-16,-1 0 1 0,1 0-1 0,-1 0 1 15,1 0 0-15,-1 0 1 0,-1 0-2 16,1 0 1-16,1 0 0 0,-1 0 0 0,1 0 0 15,0-1 1-15,0 1 0 0,-1-2 1 0,4 1-1 16,-1 1 4-16,-2-1-2 0,3 0-1 0,-1 0 0 16,1-2-4-16,-1 2 3 0,-1 1 1 0,2-1-3 15,-1 1 1-15,1-1 0 0,-2 0-1 16,-1-1 1-16,3 1 0 0,-1 1 0 0,-1-1-1 16,2 0 0-16,1 0 0 0,-1 0 0 0,0-2 0 15,0 2 2-15,0 0 0 0,0 0-1 16,0 0-1-16,-1 1 3 0,-1-2-3 0,-2 2 1 15,2 0-2-15,0 0 0 0,-2-1-1 0,0 1 2 16,0-1 2-16,0 1-3 0,3 0 3 16,-2 0-3-16,1-2 3 0,-2 2 1 0,1-1-3 0,1 1-1 15,-1-1 0-15,-1 1 0 0,0 0-1 0,-1 0 1 16,1 0 0-16,-1 0-2 0,0 0-2 16,0 0 0-16,0 0-1 0,0 0-3 0,0 0-1 15,0 0-8-15,0 0-6 0,0 0-9 0,0-1-13 16,-1 1-22-16,-1 0-21 0,0 0-34 15,-3 0-56-15,1 0-105 0,0 2-329 0,1 1-726 0</inkml:trace>
  <inkml:trace contextRef="#ctx0" brushRef="#br1" timeOffset="21873.23">20701 1592 675 0,'0'0'194'0,"0"0"-39"16,0 0 10-16,0 0 47 0,0 0 18 0,0 0-11 15,0 0-24-15,0 0-35 0,0 0-36 0,0 0-18 16,0 0-15-16,0 0-11 0,-7-72-6 0,7 71-10 16,0 0 0-16,0 1-8 0,0 0-6 0,0 0-3 15,0 0-2-15,0 0-5 0,0 0-9 16,0 0-6-16,0 0-5 0,0 0-14 0,0 2 2 16,0 4 3-16,0 2-1 0,0 3 6 0,2 3 4 15,0 4 0-15,0 0-5 0,0 4-3 0,4 0-3 16,-3 2-4-16,1 0 4 0,1 1-4 15,-1-3 0-15,2-1 6 0,-2 0-7 0,2-3-2 16,-3 1 6-16,4-2 0 0,-5-2-6 0,4 0 4 16,-3 0-1-16,-2-2-8 0,4 1 5 0,-2-2 1 15,-2 0 3-15,1-1 4 0,-2-2-10 16,2 2 3-16,-2-4 1 0,1 0-1 0,-1 0-1 16,0-1 2-16,0 0-4 0,0-1-5 0,0-2 4 15,0 0 1-15,-1-2-2 0,1 2 3 0,-2-2-7 16,2 0-4-16,0-1-8 0,-1 1-9 15,-1-1-2-15,-1 0-14 0,-2 0-20 0,2 0-33 16,-3-1-49-16,2-1-68 0,-3-1-131 0,2-1-334 16,2 4-817-16</inkml:trace>
  <inkml:trace contextRef="#ctx0" brushRef="#br1" timeOffset="22342.96">20610 1875 1549 0,'0'0'559'16,"0"0"-436"-16,0 0-26 0,0 0 7 0,0 0 3 15,0 0-17-15,0 0-16 0,0 0-18 0,0 0-5 16,0 0 3-16,0 0 2 0,0 0 2 15,0 0-6-15,0 0-4 0,33 51-9 0,-26-40-5 16,0 0-8-16,-1 1 0 0,1-1-2 0,4 0-4 16,-2-1-4-16,0 0-1 0,1 1-3 15,0-2-1-15,-2-1-2 0,1 1 3 0,-2-2-4 16,2 2-2-16,0-4 3 0,-2 3-5 0,0 0-1 16,0-2-7-16,0 1 4 0,-3-2 2 0,4-1-2 15,-5-1 10-15,2-2-2 0,-3-1 1 0,0 0 2 16,-2 0 2-16,0 0 8 0,1 0 6 15,1-4-1-15,1 0 0 0,-2-2-1 0,0-1-7 16,0-1-6-16,0-1-3 0,-1 2-8 0,3-2 0 16,0-1 2-16,0 2-8 0,-1-1 5 0,3 1-3 15,-1 1-2-15,2-1 5 0,-2 0 1 0,3 0-4 16,0-1-2-16,0-2 1 0,1 2-5 16,-1-2-2-16,-1 2-2 0,-1 2-8 0,-2 0-6 15,-2 1-7-15,-1 2-6 0,0 3-23 0,0 1-33 16,-3 0-41-16,-3 1-75 0,2 4-241 0,2-2-1153 15</inkml:trace>
  <inkml:trace contextRef="#ctx0" brushRef="#br1" timeOffset="22993.07">20823 2617 1761 0,'0'0'487'16,"0"0"-367"-16,0 0-24 0,0 0 15 0,0 0 11 15,0 0-7-15,0 0-25 0,0 0-31 0,0 0-23 16,0 0-11-16,0 0 1 0,0 0 10 0,0 0 6 16,0 0 5-16,10 27 1 0,-9-15-3 0,1 3-5 15,1 2-4-15,-1 2-8 0,0 1-3 16,1 1-5-16,0 1-5 0,-1 2-1 0,0-1-1 15,1 2-7-15,3-3-2 0,-4 2-3 0,3-2 0 16,-2-2 0-16,-1 1 1 0,3-2 0 16,-3-2 3-16,1-3-1 0,-1-2-3 0,-1-1 2 15,1-3-7-15,-2-1 4 0,0-1-2 0,0-2 0 16,0-1 4-16,0 1-7 0,0-3 0 16,-3 1-4-16,0 0-2 0,-1-1-3 0,-1 0 0 15,0-1-2-15,-2 1-3 0,-1-1-1 0,3 0-3 16,-2 0-6-16,2 0-3 0,0-1-20 0,1-3-22 15,-1 0-32-15,4-2-67 0,-1-2-111 16,1 0-311-16,1 5-953 0</inkml:trace>
  <inkml:trace contextRef="#ctx0" brushRef="#br1" timeOffset="23458.67">20761 2660 2226 0,'0'0'200'0,"0"0"-116"0,0 0-35 0,0 0 14 16,0 0 25-16,0 0 11 0,0 0-1 15,0 0-17-15,0 0-21 0,0 0-11 0,0 0-9 16,0 0-7-16,0 0-4 0,0 0-8 0,12 100 0 16,-13-91 0-16,0 0-6 0,-2 0-3 15,-1-1-2-15,2-2-2 0,0-1-3 0,0-1 0 16,1-1-3-16,-1 0-2 0,0-3-1 0,2 0 2 15,0 0 2-15,0 0 7 0,0-2-7 0,0-4 0 16,0-1-3-16,0-1-4 0,0-3 2 16,5-2 0-16,-2 0-1 0,1-1 1 0,3 0 0 15,-1 0 2-15,-2 1 1 0,2 1 2 0,-1 3 2 16,3-1 2-16,-3 2 0 0,1 1 2 16,-2 0-2-16,2 2 1 0,-3 0 1 0,3 0 0 0,-3 2 0 15,-1 0 4-15,1 1-1 0,-1-1-4 16,-1 2 5-16,0 1 1 0,-1 0-1 0,0 0-3 15,0 0 0-15,1 4 0 0,1 2 1 0,2 3 7 16,-1 2 0-16,2 2-2 0,0 3-5 0,1-3-6 16,-1 1 1-16,2-1-2 0,1-1-2 15,0 0 1-15,0-2-1 0,1 0-6 0,2 0 4 16,-2-2 1-16,1 0 0 0,-1-2 1 0,2-2-5 16,-2 1-8-16,0-1-6 0,1-1-15 0,-3-2-20 15,0 0-31-15,-1-1-60 0,-1 0-101 16,-3 0-366-16,-1 0-1038 0</inkml:trace>
  <inkml:trace contextRef="#ctx0" brushRef="#br1" timeOffset="24208.45">20992 3104 2301 0,'0'0'92'0,"0"0"-20"0,0 0 4 15,0 0 13-15,0 0-7 0,0 0-5 0,0 0-5 16,0 0-17-16,0 0-1 0,0 0-4 0,0 0-7 16,0 0 4-16,0 0-2 0,0 0-1 15,43 30-7-15,-31-30-5 0,1 0-5 0,1-1-3 16,0-5-1-16,3-1-3 0,-1-2 1 0,2-1-5 16,-1-1-2-16,-1-1 0 0,-1 1-1 0,-3 0 2 15,2-2-1-15,-3 0-1 0,-3 0 1 0,0-1-3 16,-2 1-3-16,-3 1 1 0,0 1-2 15,0 1 1-15,-3-2-1 0,0 2-1 0,0-2-3 16,-3 2-3-16,-2 1 2 0,-2 0-3 0,0 1 0 16,-4 1-2-16,1 1-2 0,-3 2 0 15,1 2 0-15,-1 2 1 0,-3 0 3 0,4 0-1 16,0 6 1-16,1 2-1 0,2 1 1 0,-1 1 0 16,2 3-1-16,-1 1 1 0,2 1-3 0,0 0 4 15,0 1-3-15,0 1 3 0,2 2 2 16,0 1-2-16,1-1 2 0,3 1-2 0,1 0 0 15,0 1 0-15,1-1-3 0,6-1 3 0,0 1 0 16,1-2 0-16,3-1 2 0,-1-1-2 0,5-2 1 16,0-3-2-16,3-3 1 0,3-1 0 15,1-3 0-15,4-1 0 0,-3-1 0 0,1-2-2 16,0 0-3-16,-3 0-10 0,-4-2-11 0,0 1-16 16,-4-1-20-16,0 0-21 0,-3 1-27 0,0-1-37 15,-1-1-85-15,-3 1-255 0,0 1-1095 0</inkml:trace>
  <inkml:trace contextRef="#ctx0" brushRef="#br1" timeOffset="24692.88">21578 3226 2231 0,'0'0'107'16,"0"0"-15"-16,0 0 8 0,0 0 12 0,0 0-4 15,0 0-21-15,0 0-26 0,0 0-15 0,0 0-10 16,0 0-3-16,0 0 4 0,0 0 0 0,0 0-1 15,0 0-4-15,-109 33-12 0,103-29-7 16,4 0-7-16,0 1-7 0,2-2 1 0,0 2-4 16,0-1 1-16,0 0-2 0,0 0-4 0,2 0 6 15,0 1 0-15,3 0 1 0,-1 0 1 0,3 0 1 16,-2-2 0-16,4 3-1 0,0 1 1 16,1-1 0-16,0 1 1 0,1-1-1 0,0 2-4 15,-2-1 6-15,0 1-1 0,0-2 1 0,-3 1 5 16,1-1-2-16,-3 1-3 0,2-1 4 15,-5 0 1-15,2-2 7 0,-3-1 7 0,0 2 7 16,0-1-3-16,-1-1 8 0,-5 1-5 0,-1 1-5 16,-2 0 2-16,0-1-16 0,-1 1-5 15,-2 0-3-15,-2 0-1 0,1-1-3 0,-1 1 2 0,3-3-1 16,1 0-7-16,1-2-1 0,4 0-12 16,0 0-19-16,4-1-19 0,1-4-40 0,0 1-47 15,0-3-83-15,1 2-207 0,2 0-1099 0</inkml:trace>
  <inkml:trace contextRef="#ctx0" brushRef="#br1" timeOffset="25027.04">21798 3140 2357 0,'0'0'103'0,"0"0"-50"0,0 0 8 16,0 0 27-16,0 0 7 0,0 0-20 0,0 0-26 15,0 0-23-15,0 0-10 0,0 0 1 16,0 0 2-16,0 0 4 0,0 0 1 0,0 0-8 16,-69 92-5-16,69-81-5 0,-2-3-4 0,2 3-1 15,0-2 1-15,0 0-3 0,3 2 0 0,1-2 2 16,1-1 0-16,-1 1 3 0,0-1 1 16,2 1 3-16,-1-3 5 0,0 0 8 0,-2 1 3 15,-1-1 7-15,3-2 4 0,-3 1 0 16,0 0 1-16,0-3 2 0,-2 1 3 0,0-1 0 15,0 2-1-15,-2-1-3 0,-2 2-10 0,-2-1-7 16,-1 1-9-16,-3 1-5 0,1 1-5 0,-2-2-7 16,-1 1-6-16,-1 0-9 0,0-2-11 0,0 0-20 15,2 0-37-15,-1-1-80 0,7-3-271 0,0 2-1226 16</inkml:trace>
  <inkml:trace contextRef="#ctx0" brushRef="#br1" timeOffset="25615.76">22009 2836 2864 0,'0'0'-8'0,"0"0"-36"16,0 0-8-16,0 0 20 0,0 0 11 0,0 0-5 15,0 0-28-15,0 0-50 0,0 0-82 0,0 0-145 16,0 0-193-16,0 0-352 0,0 0 270 0</inkml:trace>
  <inkml:trace contextRef="#ctx0" brushRef="#br1" timeOffset="25764.16">22096 3063 2363 0,'0'0'79'15,"0"0"-41"-15,0 0-10 0,0 0 6 16,0 0-3-16,0 0-11 0,0 0-14 0,0 0-17 16,0 0-21-16,0 0-21 0,0 0-21 0,0 0-49 15,0 0-190-15,0 0-1124 0</inkml:trace>
  <inkml:trace contextRef="#ctx0" brushRef="#br1" timeOffset="26159.26">22683 2591 2421 0,'0'0'69'0,"0"0"-17"0,0 0 12 0,0 0 26 16,0 0 6-16,0 0-3 0,0 0-17 0,0 0-18 15,0 0-13-15,-117 36-10 0,108-28-8 0,1 5-4 16,2-4-10-16,4 2-6 0,0-2-5 16,2 2 0-16,0-1-2 0,6 0-1 0,0-1-2 15,5 2 1-15,-1-3 2 0,2 1-4 0,3-1 5 16,-1-1 1-16,5 1-1 0,-2-1 7 16,1-1-3-16,-1 0 3 0,-3-2-1 0,-1 3-1 15,-5-4 2-15,-3 2-2 0,-3-1 4 0,-2 2 4 16,-1-1 3-16,-7 1 1 0,-5 0-6 0,-3 3-5 15,-7 0-10-15,0-1-3 0,-1-1 1 0,-1 0-1 16,3-3 3-16,0 0-13 0,5-3-10 16,3-1-11-16,3 0-22 0,3-2-25 0,4-4-48 15,1-1-96-15,3-1-189 0,0 0-553 0,0 2-331 0</inkml:trace>
  <inkml:trace contextRef="#ctx0" brushRef="#br1" timeOffset="26362.47">22781 2352 2181 0,'0'0'161'0,"0"0"-125"15,0 0-4-15,0 0 37 0,0 0 44 0,0 0 16 16,0 0-1-16,0 0-19 0,0 0-19 0,44 141-21 16,-38-106-9-16,2 3-12 0,1-2-13 15,-1 2-9-15,3-1-7 0,-1 0-9 0,0-3-6 16,1-1-4-16,0-4-13 0,-1-2-13 0,3-4-19 15,-5-3-21-15,2-4-32 0,-2-3-58 0,-1-3-170 16,-4-4-728-16,-1-3-481 0</inkml:trace>
  <inkml:trace contextRef="#ctx0" brushRef="#br1" timeOffset="26745.38">22816 2694 2109 0,'0'0'345'16,"0"0"-331"-16,0 0 13 0,0 0 40 15,0 0 18-15,0 0 0 0,0 0-17 0,0 0-21 16,132-14-11-16,-112 11-3 0,1 0 4 0,-1-2 2 16,1 0-1-16,0-2-10 0,-1 1-6 15,3-2-7-15,-1-1-4 0,-3 2 0 0,1-4-3 16,-3 3-3-16,-3 0 1 0,-3 1-1 0,0 1-3 15,-5 0 2-15,1 2-2 0,-5 1 1 0,1-1 1 16,-3 2-2-16,0 1 4 0,0-2-3 0,-2 3-4 16,-1 0-8-16,-5 0-5 0,1 2-1 15,-3 2 0-15,0 3 8 0,-2 1 5 0,1 1 1 16,0 2 1-16,0 0-1 0,0 0 1 0,2-1 0 16,0 1-2-16,2-2 0 0,2 2-2 0,4-1-5 15,-1 0-2-15,2 0-1 0,0-2-7 0,3 0-7 16,3-1-8-16,4-3-11 0,0 1-16 15,5-4-24-15,0-1-51 0,5 0-62 0,0-3-103 16,5-3-124-16,-8 0-177 0,-4 3-449 0</inkml:trace>
  <inkml:trace contextRef="#ctx0" brushRef="#br1" timeOffset="27047.01">23476 2598 598 0,'0'0'287'16,"0"0"-30"-16,0 0-30 0,0 0 9 0,0 0-22 15,0 0-34-15,0 0-39 0,0 0-46 16,0 0-23-16,0 0-10 0,0 0-5 0,0 0 3 15,0 0 1-15,0 0 0 0,-100-36 0 0,88 41-1 16,-2-1-3-16,4 1-5 0,0 0-7 0,2 1-8 16,1 1-9-16,4 0-9 0,-1 0-6 0,2 1-6 15,2-1-6-15,0 0-2 0,0 0-1 16,3-3-1-16,2 0 2 0,1-1 2 0,3-3 2 16,-2 0 1-16,3 0 0 0,3-5 2 0,-2-1-1 15,2-3-2-15,-1 3 2 0,0-2 0 0,1 1 0 16,-3 2 1-16,-2 1 5 0,1-1 2 15,0 3 0-15,-1-1-2 0,-2 2-3 0,0 1-1 16,-1 0-4-16,0 0 0 0,-2 0-3 0,0 0-2 16,1 2-2-16,-3 1-2 0,1 0 3 0,1 2-7 15,0-2-5-15,-2 2-7 0,4 0-22 16,0-1-19-16,-2 2-34 0,3-2-68 0,0-3-134 16,0 2-439-16,-4-2-772 0</inkml:trace>
  <inkml:trace contextRef="#ctx0" brushRef="#br1" timeOffset="27378.23">23655 2463 1972 0,'0'0'110'0,"0"0"-35"16,0 0 8-16,0 0 28 0,0 0-6 0,0 0-18 15,0 0-13-15,0 0-9 0,0 0-6 16,0 0-4-16,0 0-10 0,0 0-12 0,-36 119-7 15,36-106-10-15,4-1-6 0,1-3 1 0,5 1-2 16,-1-3 2-16,1-2 2 0,2-2 3 0,-2 0 7 16,0-3 4-16,1 0 6 0,-2-5 2 0,0-1-1 15,-3 0-3-15,1-5-7 0,0 1 0 0,-4-1-7 16,0-1-3-16,-3 2-1 0,0-3-5 16,0 1 7-16,-4-2-3 0,-5 1-2 0,-2 1-1 15,0-2-7-15,-7 0-4 0,2 0-3 0,-2-1 1 16,0-2-1-16,1 1-1 0,3 0 1 15,-1 1-8-15,2 3-7 0,5 0-10 0,-2 4-13 16,5 2-18-16,1 1-30 0,1 4-62 0,3 1-89 16,0-1-132-16,0 1-289 0,2 0-822 0</inkml:trace>
  <inkml:trace contextRef="#ctx0" brushRef="#br1" timeOffset="27743.33">23767 2338 771 0,'0'0'816'0,"0"0"-666"0,0 0 10 15,0 0 19-15,0 0-2 0,0 0-32 16,0 0-37-16,0 0-30 0,0 0-21 0,0 0-16 16,0 0-9-16,0 0-12 0,0 0-3 0,0 0-4 15,94 103-5-15,-85-93-5 0,-1-2-6 0,3-1-1 16,-1-1-2-16,3-1-3 0,-2-2-1 0,-1-2-1 16,2-1 0-16,-2 0 0 0,-1 0 0 15,1-4 2-15,-4-2 3 0,-1-1 4 0,0-2 2 16,-1 0 6-16,-4-3-5 0,1 1-2 0,-1-2-3 15,0 2 0-15,0-1-1 0,0 1 3 16,-1-1 2-16,-1 1 2 0,0 3 3 0,0 0 5 16,-1 2 5-16,2 1 1 0,1 4-6 0,0 1-8 15,0 0-10-15,0 0-2 0,0 2 3 16,1 4 10-16,2 1 9 0,1 3 9 0,-1 3 3 16,2 4 7-16,1 3 12 0,-1 1 9 0,0 6 3 15,1-3 2-15,-2 3-7 0,0-1-10 0,1 2-6 16,-5-1-7-16,0 2-16 0,-1 1-13 15,-9-1-12-15,-5-2-19 0,-5 3-23 0,-5-4-41 16,-7 4-94-16,4-8-329 0,11-9-1065 0</inkml:trace>
  <inkml:trace contextRef="#ctx0" brushRef="#br1" timeOffset="28160.49">22914 3134 2926 0,'0'0'-12'0,"0"0"-15"0,0 0 18 16,0 0 21-16,0 0 5 0,0 0-2 0,0 0-9 15,0 0-5-15,0 0-3 0,0 0-2 0,0 0-1 16,0 0 4-16,0 0 2 0,0 0-1 16,-62 121 2-16,66-112-2 0,0-2 2 0,3 0 2 15,-2 1-1-15,1-1 6 0,3 0 1 0,-3-1 1 16,2 1 3-16,-2-2-2 0,-4 1 0 0,1 0 1 15,-2-1 0-15,-1 1 4 0,-2-1 0 0,-5 3-3 16,0-1-9-16,-6-1-6 0,2 1-9 16,-4-3-9-16,3 3-10 0,-3-4-18 0,4 0-31 15,-1-3-68-15,3 0-188 0,2 0-687 0,4 0-370 16</inkml:trace>
  <inkml:trace contextRef="#ctx0" brushRef="#br1" timeOffset="28348.85">23065 3001 2301 0,'0'0'233'15,"0"0"-215"-15,0 0-2 0,0 0 26 16,0 0 26-16,0 0 11 0,0 0-2 0,0 0-12 16,0 0-12-16,0 0-12 0,0 0-10 0,48 125-10 15,-41-99-12-15,-1 2-6 0,0-1-13 0,3 1-14 16,1-2-23-16,-1-2-29 0,-1-1-33 0,2-3-78 15,-2-4-219-15,-3-7-1121 0</inkml:trace>
  <inkml:trace contextRef="#ctx0" brushRef="#br1" timeOffset="28827.44">23089 3156 1258 0,'0'0'557'16,"0"0"-528"-16,0 0 8 0,0 0 25 0,0 0 12 15,139-28-3-15,-112 23-15 0,2-1-21 0,1-1-15 16,-1 1-1-16,-2-2 2 0,-2 2 6 16,0 1 10-16,-5-2 8 0,-3 1 9 0,-2 1 9 15,-1 1 4-15,-7-1-4 0,-1 2-3 0,-2-1-10 16,-1 2-8-16,-3-1-8 0,0 1-8 15,0 1-4-15,0 1-7 0,-5 0-8 0,0 0-5 16,-2 0-2-16,0 1-3 0,-1 3 7 0,0 0 5 16,-2 1 4-16,1 1 9 0,0 0-1 0,1 0 2 15,0 1-4-15,1 1-6 0,1 2-3 0,2-1-4 16,2 0-3-16,0-1-5 0,2-1 2 16,0 0-2-16,3-1-1 0,2-2 6 0,1-1-1 0,1-1 5 15,1-2 4-15,0 0 0 0,4 0 1 16,-1-5-1-16,-1 1-2 0,2-2 0 0,-2-1 0 15,0 1 0-15,2 2 0 0,-2-1 0 0,0 0-4 16,1 2-1-16,-3 0-2 0,1 2-1 16,1 0 0-16,-4 1-2 0,2 0-2 0,-5 0-3 15,3 0 1-15,-4 2-2 0,0 1-1 0,2 0-1 16,-1 1-5-16,-2 0-8 0,0 0-15 0,-1 1-26 16,2-1-34-16,1 1-60 0,0 1-138 15,-2-3-480-15,1 0-737 0</inkml:trace>
  <inkml:trace contextRef="#ctx0" brushRef="#br1" timeOffset="29050.26">23718 2820 1943 0,'0'0'93'0,"0"0"-6"0,0 0 3 15,0 0 56-15,0 0 12 0,0 0-26 0,0 0-36 16,0 0-27-16,27 146-19 0,-23-116-13 0,-1 2-16 16,4 2-8-16,-3-2-10 0,4 1-11 15,2-1-7-15,1-2-12 0,2 0-16 0,2-3-10 16,-3-3-21-16,0-1-30 0,2-4-49 0,-2-3-105 16,-6-5-252-16,0-4-948 0</inkml:trace>
  <inkml:trace contextRef="#ctx0" brushRef="#br1" timeOffset="29429.54">23689 3111 1833 0,'0'0'36'15,"0"0"18"-15,0 0 54 0,0 0 40 16,0 0 11-16,0 0-11 0,0 0-37 0,135-7-27 15,-115 3 0-15,2-1-8 0,0-1-5 0,1-1-5 16,-3-1-13-16,1 0-13 0,-4-1-9 0,2 1-12 16,-3-2-1-16,-4 3-1 0,-1-2-2 15,-2 0 0-15,-1 1-2 0,-5 0-2 0,0 0-2 16,0 0 1-16,-3 1-1 0,0 1-6 0,0-1 2 16,-3 1-5-16,-2 1-1 0,-2 3 1 0,1-1-4 15,-3 3 2-15,1 0-3 0,-2 0 2 16,-1 6 4-16,2 1 5 0,0 1 1 0,1 2 0 15,3 1-3-15,0 1 3 0,2 1-8 0,3 1 1 16,0 0-1-16,3 0 2 0,4-2-5 16,3 1-1-16,3-3-4 0,1 0-10 0,3-1 6 15,1-4 2-15,4 1 1 0,0-1 5 0,1-2-18 16,-2 1-16-16,1-1-33 0,-4 2-55 0,-4 0-102 16,-1-2-358-16,-7-1-986 0</inkml:trace>
  <inkml:trace contextRef="#ctx0" brushRef="#br1" timeOffset="29946">22721 3930 2688 0,'0'0'30'16,"0"0"-37"-16,0 0 10 0,0 0 17 0,0 0 14 15,0 0 9-15,0 0 1 0,135-26-5 0,-113 20-12 16,1-1-7-16,-2 0-1 0,1-4 2 0,-2 2 2 16,-2-3 0-16,-1 1-7 0,-5 0-4 15,2-1-1-15,-4 1-6 0,-1 0 2 0,-1 0-2 16,-1 2-5-16,-5 1 1 0,-1 1-1 0,-1 1 0 16,0 0-1-16,-2 2-6 0,-6 1-6 0,-1 3-6 15,-3 0-1-15,0 0 7 0,-3 6 5 0,0 1 9 16,-4 2 6-16,3 0 1 0,1 2 2 15,3-3-1-15,-1 3-2 0,5-2-4 0,0 2-3 16,3-2-5-16,3 3 3 0,2 0-4 0,0-1-1 16,1 2 1-16,5-1-3 0,3 2 2 0,2 0 1 15,4 0-1-15,1-2 3 0,4-2-2 16,2-2-6-16,2 0 0 0,4-3-2 0,1-2-10 16,3-3-7-16,-1 0-28 0,1 0-62 0,-2-7-142 15,-8 1-412-15,-7 3-846 0</inkml:trace>
  <inkml:trace contextRef="#ctx0" brushRef="#br1" timeOffset="30896.84">23228 3806 2276 0,'0'0'35'0,"0"0"-12"15,0 0 54-15,0 0 22 0,0 0 3 0,0 0-9 16,0 0-13-16,0 0-12 0,0 0-10 0,0 0-7 15,0 0-9-15,126 114-7 0,-116-103-7 16,-4-2-5-16,-2 0-4 0,-3-1 2 0,-1-1 1 16,-2 0 0-16,-6-3-3 0,-2 1-8 0,1-1-5 15,-1-3-8-15,3-1-4 0,-2 0-5 16,3 0-5-16,2-5-6 0,0-2-7 0,3-2-4 16,1-2-5-16,0-1 2 0,1-2 3 0,5 0 6 15,-2-3 4-15,4 2 5 0,2-2 5 0,-1-1 4 16,2 2 7-16,0-2 3 0,-1 4 6 15,4 0 2-15,-3 4 0 0,0 0 2 0,2 2 2 16,-2 1 1-16,-1 1 1 0,1 2 0 0,-1 1-2 16,0 2-3-16,0 1 0 0,-4 0-3 15,1 0 2-15,0 2 3 0,3 3-1 0,-3 1 3 16,1 1-1-16,0 0 1 0,2 0 0 0,-1 3 1 16,0-2 2-16,2 1-1 0,-1 0 3 0,-1 0-2 15,1 1-1-15,-4 0-2 0,-1-2-3 0,-1 0 0 16,-2-1-4-16,0-1 2 0,-2-2 3 0,0 1 3 15,-3-2 0-15,-2 0-3 0,0-2-3 16,-1-1-4-16,-2 0-4 0,2-2-1 0,1-4-3 16,-1-2-5-16,2-3-1 0,0 1-6 0,2-2-2 15,-1-4-3-15,3 1-4 0,0 0-2 0,3-2 0 16,2 0-2-16,-2 1-4 0,5 0 1 16,-2 3-1-16,3 1-2 0,-1 1-2 0,3 2-12 15,1-1-9-15,1 3-6 0,-1 0-3 0,1 0 8 16,2 0 14-16,-1 0 12 0,1 1 19 15,0 1 11-15,-2 1 11 0,0 2 15 0,0-1 10 16,-3 2 10-16,1 1 2 0,-3 0-4 0,-2 5-3 16,0 1 1-16,-2 3 1 0,2 1-1 0,-4 3 2 15,1 0-4-15,1 1-3 0,-3 1 0 16,0 0-4-16,0 1-1 0,0-1-5 0,2-1-7 16,0 0-1-16,-1-1-4 0,0-2-3 0,5-1 1 15,-4 0-2-15,3-1-2 0,-3-2 3 0,4-2 4 16,-1-4 3-16,1 1 5 0,1-2-2 0,-1 0-3 15,2-4-3-15,-1-3-5 0,0-2-2 16,-3 0-1-16,-1-1-2 0,-3-1-6 0,-1-2-1 16,0 0-6-16,-6-1-7 0,-2 0-1 0,1 0-5 15,-3-1 2-15,1 1 4 0,3 1 1 0,1 0 7 16,-1 3 1-16,3 2 0 0,2 0-4 16,1 1-2-16,0 2-3 0,0 1 0 0,4 1 4 15,3-1 3-15,-2 1 4 0,1 0 2 0,3 2 2 16,2-1 5-16,-2 2 0 0,2 0 3 0,3 0-1 15,0 2 1-15,0 2 1 0,3 3-1 16,-1-2-3-16,0 2 7 0,4 1 2 0,-2 0 2 16,2 1 5-16,-1 1-1 0,0 1-1 0,4-1 1 15,-5 2 3-15,-1-2-2 0,2 1-2 16,-7-3-3-16,1 1-11 0,-6-1 1 0,0-2-1 16,-6-2 3-16,-1-1 9 0,0-1-3 0,0-1 0 15,-4-1-2-15,-2 0-1 0,-2-1-8 0,0-5-4 16,2-2-4-16,-2-4-8 0,5-1 3 0,0-1-2 15,1-3 3-15,2-2 8 0,3 0-9 16,2-2 4-16,3 2-4 0,-1 0-2 0,3-2-4 16,0 3-7-16,-1 1-16 0,2-1-28 0,-1 0-58 15,1 0-170-15,-1 5-679 0,-5 3-666 0</inkml:trace>
  <inkml:trace contextRef="#ctx0" brushRef="#br1" timeOffset="41691.35">19255 2382 775 0,'0'0'126'0,"0"0"-45"0,0 0-6 15,0 0 14-15,0 0-2 0,0 0 1 16,0 0 3-16,0 0-1 0,0 0 4 0,0 0-4 16,0 0-5-16,0 0-6 0,14-31-8 0,-13 29-5 15,3-2-7-15,-3 3-2 0,1-3-6 16,-1 1-7-16,1-1-2 0,2-1-5 0,-2 2-5 15,0-1-6-15,-1 1-5 0,5-1-1 0,-4 2-5 16,0-1 0-16,3-1 0 0,-2 0-1 0,-1 1 2 16,0-2-2-16,3 0-1 0,-2 0 1 15,0 2-2-15,2-4 0 0,-2 3 0 0,-1-1-4 16,3 0-2-16,-3-1 1 0,1 2 0 0,2-1 0 16,-3 0 1-16,0 1-4 0,3 0 1 15,-2-2-1-15,-2 1 0 0,1 0 1 0,2 0 1 16,-1 0 0-16,-1-1-4 0,3 2 3 0,-2-1-3 15,-1 0-2-15,4 1 4 0,-4 0-2 0,0 2 1 16,0-1-1-16,2 1-2 0,-2-2 0 0,0 2-1 16,0-2 2-16,3 2-2 0,-3-1 4 15,0-1-1-15,5 1 1 0,-5-3 1 0,3 2 0 16,-2 1-2-16,0-2 5 0,2 1-1 0,-1-1-1 16,2 1-1-16,-2 2-2 0,-1-1 1 0,3 1 1 15,-3-1-3-15,3 2 1 0,-3-1-1 0,4 0-1 16,-4-1 1-16,3 2 2 0,-2-2 1 15,-2 0 1-15,4 1 4 0,-3 0-1 0,3-1 8 16,-3 1-1-16,-1 0-2 0,3-1 1 0,-2 2-6 16,1-1 0-16,0 0-1 0,-2-1 3 15,5 1 1-15,-4-1-7 0,0 1 3 0,3-1-3 16,-3 2 1-16,3-2-2 0,-3-1 1 0,5 1 1 16,-5-2-2-16,3 2 3 0,-2-2 2 0,2 1-2 15,-2 2 0-15,3-1-2 0,-3 1 2 16,2-2-3-16,-2 2-1 0,3-2 0 0,-3 2 0 15,5-2 2-15,-3 1 0 0,-2-1 1 0,3 3-2 16,-3-2-1-16,5 0 0 0,-3 0 2 16,-1 1-3-16,2 0-2 0,0 1-1 0,-1-1 0 0,3 1 3 15,-2 0-2-15,1 1 7 0,-1-1-3 16,2 1 1-16,-1-1-3 0,0 1-2 0,-2 0 4 16,2-1-3-16,0 1 0 0,-4-2 0 0,5 1 0 15,-3 1-2-15,-1-1 1 0,2 1 5 0,-2 0-3 16,2-1-1-16,-1 1 1 0,-1-1-2 0,2 1 3 15,0-1-2-15,-1 1 2 0,1 0 0 16,-3-2 2-16,4 1 0 0,-1 0-1 0,1 0 1 16,-1-2 0-16,2 2-2 0,2-1 3 0,-3 0-3 15,0-1 1-15,-1 1-2 0,1 0 1 16,0 1 4-16,-1 0-7 0,-1-1 3 0,3 2 2 16,-2-1-4-16,-1 1 0 0,1 0 1 0,0 0 0 15,0-2-1-15,-1 2 1 0,2-1 0 16,-1 1 0-16,0-1 0 0,1 1-4 0,0 0 3 15,0-2 4-15,-1 2-6 0,1 0 0 0,1 0 4 16,-1 0-3-16,-1 0-2 0,0 0 4 0,1 0 0 16,0 0 0-16,0 0 0 0,0 0-1 15,0 0-1-15,2 0 1 0,0 0 1 0,-1 0-2 16,1 0 4-16,0 0-3 0,-1 0 2 0,-1 0-2 16,1 0 4-16,-1 0-2 0,1 0-2 0,0 0 1 15,0 0-1-15,0 0 0 0,-1 0 2 0,-2 0 0 16,4 0-1-16,-2 0-2 0,0 0 3 15,0 0-1-15,-2 0 1 0,3 0-1 0,-1 0 2 16,1 0 2-16,-3 0-4 0,3 0-1 0,0 0 2 16,0-1 3-16,0 1-3 0,-1-2 2 0,-2 2-2 15,4-1-2-15,-2 0 3 0,1 0-1 0,2 0 4 16,-1-2 2-16,1 1-6 0,1 2 1 16,-2-3 1-16,3 2-2 0,-1-2-2 0,-1 2 3 15,1 0-3-15,-2 0 2 0,0 0-4 0,1-1 3 16,-2 1-1-16,1 1 1 0,-1-1-1 15,-1 1 2-15,1 0 0 0,-1-1-4 0,3 1 4 16,-2-1 3-16,1 0-6 0,1-1 4 0,-2 1 1 16,1-1 0-16,1 1-1 0,-1-2-2 0,0 2 3 15,1-1 0-15,-2 1 0 0,0 0 1 16,1-2-2-16,-1 0 2 0,0 2-2 0,-2-2 0 16,1 3 3-16,-1-1-2 0,-2-1-2 0,1 1-4 15,0 1 6-15,-1 0-1 0,-1-1-1 0,1 1 3 16,-3 0-3-16,3 0-4 0,-2 0 2 15,-1-1-2-15,3 1 3 0,-2 0 4 0,-1 0-3 0,-1 0-4 16,1 0 7-16,-1 0-6 0,2 0 3 16,-2 0 10-16,1 0-6 0,-1 0 0 0,2 0 1 15,0 0-4-15,-1 0 2 0,-1 0 1 0,2 0 2 16,0 0 0-16,0-1-1 0,-1 1-2 16,-1 0-1-16,3-1 6 0,-1-1-8 0,-1 2-1 15,0-1 2-15,1 0-4 0,-1 1 3 0,0-1 0 16,1 1 0-16,-2 0 2 0,2 0-7 0,-2 0 2 15,-1 0 2-15,2 0 1 0,-2 0 2 16,0 0-1-16,1 0 1 0,-1 0-2 0,0 0-1 16,0 0 5-16,0 0-3 0,0 0 3 0,0 0-4 15,0-1 1-15,0 1-1 0,0 0-2 16,0 0-2-16,0 0 2 0,0 0 0 0,0 0-5 16,0-1 3-16,1 1 2 0,-1 0-4 0,0 0 4 15,2 0 2-15,-1 0-4 0,1 0 0 0,-2 0-2 16,0 0 3-16,1 0 2 0,-1 0-2 0,0 0 1 15,1 0 1-15,-1 0-3 0,0 0-2 16,0 0 0-16,1 0 2 0,-1-2-1 0,0 2 0 16,1 0-5-16,-1 0 1 0,0 0-5 0,0 0-2 15,0 0 1-15,0 0-4 0,0 0-5 0,0 0-3 16,0 0-5-16,0 0-10 0,0 0-25 0,0 0-44 16,0 0-80-16,-2 0-210 0,1 0-550 15,-2 0-403-15</inkml:trace>
  <inkml:trace contextRef="#ctx0" brushRef="#br1" timeOffset="71923.87">24051 1665 0 0,'0'0'0'0,"0"0"0"15,0 0 0-15,0 0 74 0,0 0 53 0,0 0-8 16,0 0 30-16,-118-21 20 0,98 21-18 0,-2 0-23 16,-2 0-33-16,-1 0-32 0,0 2 6 15,0 0-1-15,-5 2 2 0,0 1-5 0,-2-2-9 16,-3 3-11-16,-2 3-4 0,1-4 0 0,-3 2-7 16,-1 1-9-16,-3-1-7 0,0 1-5 0,0 0-3 15,0 0-3-15,4 0 0 0,-4 0-3 16,5 1 0-16,-1-1 0 0,4 1 3 0,-1-1 5 0,1 1-3 15,0 0 0-15,1 2-1 0,-3 0-1 16,0 3-1-16,-3-2-2 0,0 5 0 0,-2-1 0 16,-4 3 0-16,-2 2 0 0,-2 2 0 0,-3 1 5 15,3 3-4-15,-2-1 4 0,5 3 4 0,-2 0 2 16,6 2 10-16,0 1 11 0,5 3 9 16,0-1 8-16,2 3 9 0,1 2 9 0,2 3 5 15,2 2-1-15,0 5-7 0,2 1-12 0,0 3-12 16,2 2-12-16,-2 3-8 0,2 1-3 15,2 1-4-15,1 5 2 0,3-1 1 0,5 1-1 16,1 1 0-16,4 1-2 0,3 3-1 0,3-1-1 16,2 0 1-16,3 0-5 0,0-1 0 0,8-2-2 15,1 1-7-15,4-1 1 0,1-3-2 16,8 1-2-16,2-1 2 0,5-1 6 0,6 1-1 16,5-2 3-16,5-2 0 0,3-2-5 0,7-5-2 15,1-4-2-15,4-3-7 0,4-5-1 0,1-2 0 16,2-4 0-16,1-2 4 0,0-3 3 15,0-1 3-15,2-3 1 0,-1-3 2 0,1-1 0 16,1-4 0-16,-2-3-4 0,1-4-1 0,0-2-2 16,1-3-3-16,-2-3 0 0,0-2-3 0,0 0 0 15,-2-7-3-15,-2-3-1 0,-2-1 1 0,-1-4-2 16,0-5-1-16,-1 1 2 0,-1-6 1 0,0 0 2 16,-4-6 1-16,0-1 2 0,0-5 1 15,-1-2 2-15,-5-4 1 0,-3-3 2 0,-2-3 2 16,-2-2 1-16,-3-4 2 0,-1 0-2 0,-3 0 1 15,-2-3-3-15,-2 0 0 0,-1-3-5 16,0-3-3-16,-1-1 1 0,-2-4 0 0,-6-2 6 16,-2-1 6-16,-9 0 0 0,-1-1 1 0,-5 0-1 15,-5 0-8-15,0-2-7 0,-5 0-5 16,-6 2 0-16,-1-3-1 0,-5 1 6 0,-2 0 1 16,-3 1 4-16,-4 0 4 0,-2 2 1 0,-5 1 4 15,-2 5-2-15,-4-1-3 0,-3 2-3 0,0 1-1 16,-6 0 2-16,-1 2-1 0,-5 0 3 15,0 5 3-15,-4 0-3 0,-1 3 0 0,1 0-1 0,1 1 1 16,1 2-5-16,1 4-4 0,5 4-4 16,-1 3-7-16,4 5-5 0,2 1-8 0,-1 4-7 15,1 3-17-15,0 4-26 0,-2 4-44 0,-3 5-125 16,14 6-314-16,10 6-698 0</inkml:trace>
  <inkml:trace contextRef="#ctx0" brushRef="#br1" timeOffset="75911.37">22643 2012 1046 0,'0'0'66'0,"0"0"-46"16,0 0 28-16,0 0 37 0,0 0 31 0,0 0 14 16,0 0-3-16,0 0-24 0,0 0-7 0,0 0-3 15,0 0-2-15,0 0 9 0,11-14-1 16,-7 11-5-16,-2 0-9 0,2 1-14 0,1-1-10 15,1 0-12-15,3 0-8 0,1-2-2 0,0 2-9 16,3-1-7-16,1-1-3 0,1 1-2 16,3-1 2-16,-1-1-3 0,1 1-2 0,1-1 1 15,0 0-4-15,0 1-5 0,-2-1 1 0,-3 1-4 16,0 2-4-16,-4 0-3 0,-3 2-1 0,-1 0-2 16,-2 1-4-16,-3 0 1 0,-1 0 0 0,0 1 3 15,0 4 2-15,-1 3 6 0,-6 2 2 0,-1 2-2 16,-1 1-2-16,-3 3-2 0,-1-1 1 0,1 0 2 15,-2 3 1-15,2-2 1 0,-3 2 1 16,5-4 4-16,-1 1-1 0,1-1 2 0,1-2 1 16,4 1-6-16,0 0 2 0,4 0 0 0,-1-2-2 15,2-1 2-15,0-2-3 0,0-1 1 16,5-1 3-16,2 1 1 0,2-4 2 0,2 0 2 16,0-1-1-16,3-2-5 0,2 0 3 0,2-1 2 15,1-3-3-15,2-3 3 0,2-3-4 16,-2 0-2-16,3-1 0 0,0-1-7 0,-1-3 5 15,-3 1-8-15,1 1 1 0,-5-1-3 0,-1 0 1 16,-1 1 10-16,-2 2-3 0,-3-2 2 0,-3 1-3 16,-1 2-3-16,-1-2 0 0,-4 4-1 0,0 0 5 15,0 2-4-15,-2 0-2 0,-4 4-4 16,2-1-10-16,-4 3-3 0,0 0 4 0,0 1 6 16,-1 4 10-16,0 1 2 0,2 1 3 0,-3 0-4 15,2 4 4-15,2 0 4 0,0-3 0 0,2 3 6 16,2-2-4-16,1 1-7 0,1 1 5 0,0-1-3 15,2 0 1-15,4-1-2 0,0 0-2 16,3-1 3-16,3-1-4 0,1-2 5 0,3 0-5 16,4-3-5-16,1 0-7 0,3-2-12 0,-3 0-5 15,4-5-18-15,-1-1-35 0,-4-2-71 0,1 0-155 16,-6 1-393-16,-8 3-799 0</inkml:trace>
  <inkml:trace contextRef="#ctx0" brushRef="#br1" timeOffset="76942.63">23258 1968 1942 0,'0'0'24'0,"0"0"14"0,0 0 17 0,0 0 38 15,0 0 20-15,0 0 4 0,0 0-17 0,0 0-30 16,0 0-18-16,0 0-18 0,0 0 0 15,0 0-1-15,70 117-2 0,-64-111 1 0,0-1-6 16,-2 0-5-16,0-2-6 0,0-2-4 0,-3 0-1 16,-1-1 0-16,0 0 6 0,0 0 6 0,0 0 0 15,0-2-8-15,0-3-10 0,1-2-14 0,-1-1-4 16,3 0-1-16,1-1-1 0,0-1-1 16,1-1 1-16,0 1-2 0,1 0 3 0,-1-1 0 15,3 1 8-15,-5 1 3 0,4 1 2 16,-4-2 2-16,4 3 2 0,-3 0-3 0,3 0-3 0,-2 3 2 15,0-1-3-15,0 2 2 0,0 0 1 16,1 2 4-16,-1-1 2 0,0 1 0 0,0 1 1 16,-1 0 3-16,1 0-1 0,-2 3 0 0,2 0 1 15,-1 1 6-15,-2 2 0 0,1 0 3 16,1 2-1-16,-3 0-2 0,1-1-2 0,1 1-5 16,0 0 1-16,-2-1-2 0,4 0-3 0,-3 0-1 15,1-1 2-15,-2-1-2 0,3 1-1 0,-2-1 1 16,1-2 0-16,-1 0 2 0,-1-2-4 15,2 0 0-15,-2-1 0 0,1 0-2 0,-1 1 0 0,-1-1 3 16,0 0 2-16,0 0 1 0,0 0 6 16,0 0-1-16,0 0 3 0,0 0-3 0,0 0-1 15,0 0-4-15,-3 0 2 0,1-2-4 0,0-1-1 16,0 1 5-16,1 0-3 0,-2-1-1 0,1 1 2 16,-1 1-6-16,2-2 2 0,0 0 2 15,0 1 2-15,-1 0-1 0,2-1-1 0,-1 1 2 16,1-2 0-16,0 2 6 0,0 0-7 0,0-2-4 15,0 1 1-15,0-1-5 0,0 1 2 16,0 0 2-16,0-1 2 0,1 2-1 0,-1 0-1 16,2-1 5-16,-2 2-2 0,0 0 1 0,0 1-3 15,0 0-1-15,0 0-2 0,0 0-3 0,0-1 0 16,0 1 2-16,0 0-1 0,0 0 3 16,1 0-2-16,-1 0 0 0,0 0 2 0,0 0 0 15,0 0-1-15,0 0 7 0,0 0-3 0,0 0-6 16,0 0 7-16,0 0-2 0,0 0-2 15,0 0 2-15,0 0 0 0,0 0 0 0,0 0-4 16,0 0 2-16,0 0-4 0,0 0 3 0,0 0 1 16,0 0 1-16,0 0 0 0,0 0 2 0,0 0 0 15,0 0-3-15,0 0 5 0,0 0-4 16,0 0-2-16,0-1 3 0,0 1 3 0,0 0 1 0,0 0-1 16,0 0 4-16,0 0-3 0,1 0 1 0,-1 0-1 15,0 0-5-15,0 0 3 0,0 0-4 16,0 0 1-16,0 0 0 0,0 0-1 0,0 0-1 15,0 0 3-15,0 0 1 0,0 0-1 0,0 0-2 16,1 2 3-16,0-1-2 0,1 2 3 16,0-1-4-16,0 1 3 0,0 1-1 0,-1-1 3 15,3 1 1-15,0 2 2 0,-1-1 0 0,5 1-5 16,-3 0 0-16,2-2 0 0,1 1-3 16,2-2 1-16,-1 1 1 0,2-2 3 0,1-1 3 15,-2-1-4-15,3 0 2 0,2 0 2 0,-3 0-3 16,1-4 3-16,-1-2 0 0,-2-1 2 0,0 1 0 15,-3-1 1-15,0 0 3 0,-3 1-1 0,1-1-4 16,-3 1-1-16,-1-2 1 0,-1 1 2 16,0 0-2-16,0-1-5 0,-4-2-2 0,-2 2-5 15,0-3-4-15,0 2 1 0,-2 0 0 0,-3-1-4 16,1 3 0-16,1 1-5 0,-2 4-5 0,0 0-10 16,-3 2-21-16,-1 3-39 0,-1 7-153 15,2-1-655-15,5-2-677 0</inkml:trace>
  <inkml:trace contextRef="#ctx0" brushRef="#br1" timeOffset="78460.88">22106 5632 2781 0,'0'0'4'15,"0"0"-5"-15,0 0 0 0,0 0-1 16,0 0 9-16,0 0 13 0,0 0 10 0,0 0 8 15,137 32-6-15,-111-47-9 0,2-2-3 0,-2-2-6 16,-1-1-4-16,1-3 2 0,-2-2-3 16,-3-2 2-16,2-2 0 0,-5-1-1 0,0-1-3 15,-4 1-1-15,-1 0-2 0,-5 1-1 0,0 2 1 16,-6 1-6-16,-2 3-5 0,0 1-6 0,-2 3-10 16,-7 4-11-16,-1 4-12 0,-2 1-8 0,-1 5-1 15,-2 2 9-15,2 3 10 0,-6 1 10 16,5 7 4-16,-2 2 7 0,3 1 6 0,1 5 9 0,0 3 12 15,2 4 11-15,0 3 14 0,1 4 10 16,3 3 5-16,3 3 2 0,2 1-4 0,1 1-2 16,4-1-5-16,5-2-3 0,3-5-6 0,4 0-8 15,3-3-4-15,4 0-7 0,1-5-6 16,5 1-3-16,-1-5-4 0,0-2-4 0,1-1-4 16,-2-2-8-16,-1-2-11 0,-1-4-24 0,-5 1-34 15,0-2-90-15,-4-2-214 0,-6 0-567 0,-4-3-537 0</inkml:trace>
  <inkml:trace contextRef="#ctx0" brushRef="#br1" timeOffset="78728.39">22775 5557 2148 0,'0'0'122'0,"0"0"-59"15,0 0 13-15,0 0 31 0,0 0 14 16,0 0-2-16,0 0-27 0,0 0-35 0,0 0-22 0,0 0-14 15,0 0-6-15,0 0 1 0,0 0 3 0,0 0 3 16,-33 127 0-16,43-114 2 0,2-1 0 16,0-1-4-16,2 1 6 0,-1-1-10 0,0 0-1 15,1-2-2-15,-2 0-7 0,-2-1 3 0,-2 0-3 16,-2-2-5-16,-5 0 0 0,-1-1-2 16,0 3 0-16,-3-3-3 0,-6 2-2 0,-4 2-12 15,-3-3-7-15,1 1-7 0,-1 0-8 0,-1-1-7 16,3-3-14-16,2-1-30 0,4-2-79 15,-1 0-220-15,7-4-541 0,0 0-468 0</inkml:trace>
  <inkml:trace contextRef="#ctx0" brushRef="#br1" timeOffset="79061.3">22975 5577 1217 0,'0'0'596'0,"0"0"-570"0,0 0-13 0,0 0 27 15,0 0 57-15,0 0 44 0,0 0 19 0,0 0-5 16,0 0-43-16,0 0-19 0,0 0-23 0,0 0-12 15,0 0-5-15,0 0-9 0,25 20-7 16,-26-14-5-16,1 2-6 0,-3-1-5 0,2 0-3 16,-1 0-1-16,0-3-6 0,1 2-2 0,0-2-3 15,1 0-4-15,0 0 0 0,0-2-2 0,0 1 0 16,0-1 2-16,0-1-1 0,1 0 3 0,0 0 2 16,1-1 0-16,-2 1 1 0,0 1 2 15,0 1 6-15,0 0 6 0,0 3 4 0,-3 1 1 16,-2 2-3-16,-1 0-6 0,1 3-4 0,-1-2-4 15,1 2-2-15,0-2-3 0,1 1 1 16,0-2-1-16,2 0-3 0,1-1-2 0,-1 0-2 16,1-1-1-16,1 0 1 0,-1-1-1 0,1-2 0 15,0 0-1-15,0-2-4 0,0 0-5 16,0 0-5-16,0-2-7 0,4 0-7 0,-1 0-8 16,5-3-22-16,-3-1-52 0,2-2-138 0,0 1-468 15,-5 0-841-15</inkml:trace>
  <inkml:trace contextRef="#ctx0" brushRef="#br1" timeOffset="79412.21">23174 5467 2709 0,'0'0'70'0,"0"0"-43"0,0 0-21 16,0 0 6-16,0 0 5 0,0 0-1 0,0 0-4 15,0 0-9-15,132-56-8 0,-109 48-3 0,-2 1-1 16,-1 1-1-16,-4 0-5 0,1 3-9 16,-5-1-13-16,-2 4-15 0,-4 0-22 0,-2 0-25 15,-3 4-28-15,-1 4-43 0,-1 2-49 0,-7 3-46 16,-1 2-82-16,-4 1-54 0,-1 0 58 16,-3 0 91-16,0 1 149 0,1 0 154 0,1-2 69 15,2-1 46-15,0-2 47 0,2-1 34 0,1 0 14 16,3-2-1-16,0-1-29 0,3-2-41 15,1-1-41-15,2 1-33 0,1-2-28 0,0-1-15 16,5 0-12-16,5-3-15 0,1 0-9 0,4 0-20 16,0-6-16-16,6-1-19 0,-1-2-24 0,3-1-24 15,3-2-57-15,-1-2-155 0,-6 5-412 0,-5 2-732 0</inkml:trace>
  <inkml:trace contextRef="#ctx0" brushRef="#br1" timeOffset="79695.89">23841 5200 2363 0,'0'0'61'15,"0"0"-17"-15,0 0 19 0,0 0 28 0,0 0 15 16,0 0-1-16,0 0-25 0,0 0-26 0,-24 128-15 16,24-112-16-16,0 1 0 0,5-1-4 15,1-1-3-15,2 0 3 0,0-1-5 0,3-3-2 16,2-2 0-16,2-2-1 0,3-5 1 0,0-2-2 15,2 0 2-15,1-2-4 0,2-7 7 16,-2-2 2-16,-1-2 4 0,-1-4 11 0,-5 1-4 16,0 1-1-16,-4-2-2 0,-3 2-4 0,-1 0-6 15,-4-2-4-15,-2 1-2 0,-2 0-8 0,-6 0-1 16,-2-1-4-16,-1-1-6 0,-4 1-3 0,0-2-11 16,-5 3-16-16,-1 1-34 0,-2 5-76 15,5 3-327-15,3 3-1176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12T09:40:12.70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8833 5016 1847 0,'0'0'22'16,"0"0"-27"-16,0 0 8 0,0 0 44 0,0 0 42 15,0 0 28-15,-123 102 7 0,111-79-12 0,-4 0-26 16,5 5-4-16,1 2 7 0,4 1 1 16,1 1 3-16,4 0-12 0,1 0-16 0,0 0-16 15,5 0-15-15,4-2-13 0,2-1-8 0,3-3-1 16,0-4-3-16,3-2 2 0,3-6 3 0,1-2 0 15,0-3-2-15,2-4-4 0,4-4-6 16,0-1-9-16,0 0-1 0,4-4-12 0,-2-5-16 16,-1 0-39-16,-1-2-78 0,-2 1-172 0,-6 0-487 15,-8 5-723-15</inkml:trace>
  <inkml:trace contextRef="#ctx0" brushRef="#br0" timeOffset="450.42">9364 4966 394 0,'0'0'587'0,"0"0"-563"0,0 0-21 0,0 0 10 15,0 0 25-15,0 0 18 0,0 0 18 0,0 0 12 16,0 0 9-16,0 0 38 0,0 0 34 15,0 0 15-15,0 0 2 0,0 0-29 0,38-10-31 16,-38 10-20-16,0 3-9 0,0 1 2 0,0 3 0 16,0 1 4-16,-1 5-6 0,0 3-11 15,-4 0-13-15,0 3-11 0,1 2-7 0,-1 1-5 0,3 1-6 16,-2 3-3-16,4-1-6 0,0 1-4 0,1 0-8 16,5 0-6-16,4-3-5 0,5-1-7 15,1-4-1-15,3 0-6 0,1-2-5 0,1-2-7 16,3-2-10-16,-1 0-9 0,-1-2-15 0,1-2-27 15,-1-2-41-15,3-3-88 0,-11-2-248 16,-3 1-1124-16</inkml:trace>
  <inkml:trace contextRef="#ctx0" brushRef="#br0" timeOffset="784.28">9808 4968 2690 0,'0'0'85'0,"0"0"-56"0,0 0-11 0,0 0 20 15,0 0 24-15,0 0 10 0,0 0 2 0,0 0-16 16,0 0-17-16,42 130-9 0,-29-103-8 0,2 3 0 15,-2 1 4-15,4 0 5 0,-2 1 6 0,1 0 0 16,-1 0 1-16,1 0-4 0,-4 0-12 16,3 1-9-16,-5-2-10 0,-4-4-4 0,0 0 2 15,-5-4-2-15,-1-3 2 0,-5-3-3 0,-5 1-7 16,-4-2-6-16,-7-1-5 0,0-1-11 0,1-3-13 16,-3-1-32-16,0-6-56 0,9 0-130 15,3-3-1415-15</inkml:trace>
  <inkml:trace contextRef="#ctx0" brushRef="#br0" timeOffset="1234.32">10028 5081 2550 0,'0'0'173'0,"0"0"-121"0,0 0-5 0,0 0 7 15,0 0 6-15,0 0 3 0,0 0-6 0,0 0-20 16,0 0-16-16,71 118-9 0,-62-104-7 0,-2-3 0 16,1 0 0-16,0-2 0 0,-2-1 3 15,0-3 1-15,2-1 1 0,-4-2 1 0,3-2 4 16,0 0 0-16,-2-2-1 0,4-5 0 0,-1 0-5 16,-1-4-6-16,1-1-3 0,0-1 0 15,-1 0-1-15,-2-1 4 0,2 1-3 0,-3-1 2 16,3 2 2-16,-5 1-2 0,4 0 2 0,-3 2-1 15,2 2-1-15,-2 2-1 0,-2 1-3 0,1 1-2 16,3 2-2-16,-3 1-3 0,-1 0-1 16,0 0 0-16,1 0 2 0,0 5-1 0,1-1 5 15,-2 4 2-15,1 1 2 0,-1 1 2 0,4 1 1 16,-2-2 1-16,5 3-1 0,-3-3 0 0,4 1 0 16,1-4-1-16,4-1 2 0,-1-1 3 15,0-4 2-15,-1 0 3 0,4-1 1 0,-5-7 2 16,-1 0 0-16,0-1-4 0,-6-1-3 0,2-2-4 15,-5 1-8-15,-1-2-6 0,0 0-14 0,-6 0-20 16,1 0-33-16,-5 1-42 0,0 0-65 0,0-1-123 16,0 5-240-16,3 2-973 0</inkml:trace>
  <inkml:trace contextRef="#ctx0" brushRef="#br0" timeOffset="1429.16">10448 4778 2321 0,'0'0'140'0,"0"0"-21"0,0 0 6 15,0 0 13-15,0 0 2 0,0 0-24 0,120 124-20 16,-100-96-16-16,-1 3-15 0,-5 2-14 0,1 4-11 16,-2-1-14-16,-3-1-11 0,-3 1-12 15,-2-1-6-15,-5-1-10 0,0-3-15 0,0-1-22 16,-3-2-43-16,-5-4-100 0,1-6-435 0,5-7-1025 0</inkml:trace>
  <inkml:trace contextRef="#ctx0" brushRef="#br0" timeOffset="1726.54">10943 4931 3183 0,'0'0'71'0,"0"0"-48"15,0 0-21-15,0 0-3 0,0 0 9 0,0 0 3 16,0 0-4-16,0 0-1 0,115-29-6 0,-93 25-7 15,-2 1-3-15,-1 2-5 0,0 0-7 0,-3 1-13 16,-2 0-18-16,-3 0-27 0,-4 0-38 0,-4 5-67 16,-2 0-151-16,-1 0-521 0,0-2-658 0</inkml:trace>
  <inkml:trace contextRef="#ctx0" brushRef="#br0" timeOffset="1864.61">11001 5094 2129 0,'0'0'214'0,"0"0"-93"0,0 0-20 15,0 0 7-15,0 0 4 0,0 0-7 0,0 0-21 16,0 0-29-16,0 0-29 0,0 0-22 0,0 0-15 16,136 19-15-16,-105-27-32 0,0 0-69 0,2-3-167 15,-7 3-533-15,-12 3-714 0</inkml:trace>
  <inkml:trace contextRef="#ctx0" brushRef="#br0" timeOffset="2253.46">11789 4587 2879 0,'0'0'82'15,"0"0"-28"-15,0 0-15 0,0 0 5 0,0 0 3 16,0 0-2-16,0 0-3 0,0 0-7 0,0 0-9 16,0 0-8-16,0 0-1 0,0 0-4 0,0 0 1 15,47 129-1-15,-55-111-5 0,-1 0 0 16,-1-2-1-16,0 2-1 0,0-2 2 0,0-2-1 16,-1-1-1-16,3-3-1 0,3-2-3 0,0-1-1 15,3-1-1-15,2-3-1 0,0-2 1 0,1 2 1 16,6 0 2-16,2-2 3 0,3 0-1 15,2-1-1-15,7 0-3 0,2 0-4 0,1 0-4 16,3 0-4-16,-2-2-6 0,1-1-2 0,-1 0-2 16,-4 2-4-16,4-2-6 0,-3 0-13 15,-2 1-23-15,-1-1-33 0,-3-1-39 0,0 2-63 0,-4-2-140 16,-2 2-376-16,-5-1-785 0</inkml:trace>
  <inkml:trace contextRef="#ctx0" brushRef="#br0" timeOffset="2452.3">11898 4579 2473 0,'0'0'296'16,"0"0"-261"-16,0 0-13 0,0 0 20 16,0 0 31-16,0 0 6 0,0 0 0 0,19 150-11 15,-16-113-14-15,4 2-16 0,-1 3-13 0,2-1-7 16,0 1-8-16,1-2-9 0,2-2-8 15,0-4-15-15,2-2-22 0,3-4-43 0,-1-5-96 16,0-5-249-16,-6-8-1177 0</inkml:trace>
  <inkml:trace contextRef="#ctx0" brushRef="#br0" timeOffset="3537.3">12693 4032 1059 0,'0'0'270'0,"0"0"-166"0,0 0-19 0,0 0 21 0,0 0 12 16,0 0 3-16,0 0-9 0,0 0-6 15,0 0-11-15,0 0-2 0,0 0-3 0,0 0-12 16,0 0-18-16,0-29-10 0,0 36-1 0,3 3 17 15,-1 7 36-15,1 6 18 0,-1 3 7 0,-1 4-11 16,-1 3-28-16,3 3-28 0,-1 1-21 16,0 2-15-16,-1 0-14 0,-1 0-3 0,0 1-5 15,0-3-4-15,0 0-2 0,0-1-9 0,0-3-13 16,0-3-8-16,2-3-9 0,5-6-12 0,1-2-27 16,3-6-46-16,1-4-97 0,-1-5-318 15,-4-1-1018-15</inkml:trace>
  <inkml:trace contextRef="#ctx0" brushRef="#br0" timeOffset="3903.47">13019 4114 2526 0,'0'0'56'0,"0"0"-9"0,0 0 14 16,0 0 18-16,0 0 11 0,0 0 0 0,0 0-14 15,0 0-21-15,-66 128-12 0,64-103-12 0,2 0-4 16,0 1 3-16,0 1-9 0,4-1-4 0,4-1-1 16,2 0-7-16,4-1-2 0,2-3-4 15,5-2 0-15,1-4-1 0,1-3 1 0,5-5 2 16,-2-2 3-16,1-2 3 0,0-3 2 0,-3-5 3 16,2-4-1-16,-3-4-2 0,-1-1-2 0,-2-1-1 15,-4 0-2-15,-2 0 0 0,-6 2 2 16,-5-1 1-16,-3 6 2 0,0 0-3 0,-9 2-7 15,-3 4-8-15,-4 1-8 0,-5 1-2 0,-3 3 3 16,-5 8 2-16,-2 0 2 0,-1 4 4 16,-4 1 2-16,1 0 1 0,2 0 0 0,3 0-2 15,3-2-1-15,4-2-5 0,5-1-5 0,6-2-8 16,3-1-11-16,3-3-17 0,4 1-25 0,2-3-45 16,0 0-84-16,6-3-202 0,-3 0-1173 0</inkml:trace>
  <inkml:trace contextRef="#ctx0" brushRef="#br0" timeOffset="4130.39">13701 4004 2509 0,'0'0'216'0,"0"0"-162"0,0 0-29 15,0 0 7-15,0 0 22 0,0 0 21 16,0 0 8-16,0 0-16 0,0 0-21 0,4 117-10 15,-3-85-5-15,-1 1-4 0,1 2-3 0,1-2-9 16,3 0-8-16,1-2-9 0,2-1-4 0,1-4-8 16,0-1-9-16,3-5-11 0,-1 0-15 15,1-2-19-15,0-5-32 0,-2-1-37 0,0-4-54 16,-2-1-110-16,-3-4-246 0,-2-1-930 0</inkml:trace>
  <inkml:trace contextRef="#ctx0" brushRef="#br0" timeOffset="4299.89">13445 4349 2854 0,'0'0'62'15,"0"0"-67"-15,0 0-27 0,0 0 9 0,0 0 23 16,0 0 3-16,121-20-3 0,-86 13-3 0,4 1-16 16,2-2-15-16,4 0-14 0,-1-1-23 0,4-1-25 15,-2-2-51-15,2 0-32 0,-1 1-51 0,-2-1-146 16,-11 5-558-16,-11 1 212 0</inkml:trace>
  <inkml:trace contextRef="#ctx0" brushRef="#br0" timeOffset="4550.01">14249 4004 2454 0,'0'0'97'0,"0"0"-57"0,0 0 14 16,0 0 50-16,0 0 23 0,0 0 1 0,0 0-5 15,38 120-26-15,-30-96-26 0,2 2-9 0,-3-1-7 16,1 0-2-16,0 1-8 0,1 0-5 0,-4-2-6 16,-1-1-8-16,-3 2 4 0,-1-3-13 15,0 1-3-15,-8-2-6 0,-1 2-4 0,-4-3-2 16,-2-3-4-16,-1-1-3 0,-1-2-3 0,-1-2-2 16,2-5-1-16,2 0-4 0,1-5-9 0,3 0-17 15,1-2-21-15,3 0-30 0,-1-5-45 0,5-3-84 16,1 1-200-16,1 2-949 0</inkml:trace>
  <inkml:trace contextRef="#ctx0" brushRef="#br0" timeOffset="5022.08">14525 3974 2723 0,'0'0'51'0,"0"0"-20"16,0 0 7-16,0 0 20 0,0 0 9 15,0 0-3-15,0 0-6 0,0 0-11 0,66 132-6 16,-61-111-4-16,0 0-3 0,-1 1-4 0,3-3-4 16,0 0-6-16,-1-3-7 0,2-3 4 15,1-2-3-15,0-3 2 0,-1-3 2 0,-1-4-1 16,3-1 3-16,-2 0-3 0,1-6 0 0,-1-2-5 16,2-4-7-16,-1 0-3 0,-1-1-3 0,2-3-2 15,0 1 0-15,0 1 0 0,0-2 1 0,-1 3 0 16,1-1-2-16,-2 2 3 0,0 1 1 15,-2 2 0-15,0 3-1 0,-1 2 0 0,-1 1 0 16,0 2 0-16,-3 1-1 0,1 0-2 0,0 0-2 16,0 0-3-16,1 3 0 0,-3 3 4 0,2 1 5 15,1 3 6-15,-2 3 6 0,1 2 3 0,0 2 2 16,2-1-1-16,1 1-2 0,1 0 0 16,1-2-3-16,3-1-3 0,2-2 0 0,2-3 1 15,1-1 5-15,1-3-4 0,2-2 5 0,-2-3 2 16,1 0 1-16,-2-2 4 0,3-6-2 15,-4-1-4-15,2-4-2 0,-4-1-3 0,2-1-2 16,-4 0-5-16,-1 0-2 0,-2-3-2 0,-5 2-3 16,-2-2-5-16,0 2-3 0,-7-2-6 0,-3-1-7 15,-1-1-7-15,-5-1-18 0,-1-1-11 0,-1 2-27 16,-2 1-35-16,1 3-52 0,3 5-140 16,7 4-1337-16</inkml:trace>
  <inkml:trace contextRef="#ctx0" brushRef="#br0" timeOffset="5405.03">12843 4942 2211 0,'0'0'13'0,"0"0"-43"0,0 0 30 0,0 0 63 15,0 0 27-15,0 0 10 0,0 0-10 0,135 4-23 16,-92-11-23-16,9-3-18 0,8-3-10 0,8-4 1 15,3-2 1-15,10-2 3 0,0-3 3 16,4 1 3-16,2-1 8 0,-2 0 7 0,-1 5 11 16,-4-1 3-16,-4 2-6 0,-4 2-7 0,-10 3-15 15,-3 1-12-15,-10 3-10 0,-6 4-8 0,-10 1-7 16,-6 4-11-16,-8 0-20 0,-7 1-31 0,-8 5-46 16,-3-1-136-16,-1-1-1340 0</inkml:trace>
  <inkml:trace contextRef="#ctx0" brushRef="#br0" timeOffset="5889.32">12933 5266 2614 0,'0'0'198'15,"0"0"-218"-15,0 0-6 0,0 0 10 0,0 0 40 16,0 0 19-16,0 0 10 0,0 0-2 0,0 0-15 15,0 0-10-15,0 0-10 0,0 0-2 0,0 0 1 16,-11 118 3-16,3-104 2 0,0 1 0 16,2-2 2-16,-1-2-1 0,0 1-2 0,-2-3-6 15,4 0-1-15,-1-2-1 0,2 0 3 0,-1-2-2 16,3-2 0-16,-1-1 0 0,2-1 2 16,1-1 0-16,0 0 1 0,0 0-1 0,0 0-10 15,0 0 3-15,0 0-4 0,0 0-2 0,4 0 5 16,2 0-2-16,2-3 3 0,4 2 5 0,3-5-3 15,4 1 3-15,3-1-1 0,6-1-3 16,3 1 0-16,1-2-7 0,4 2-1 0,-1-1-3 16,0 2-3-16,-2 0-3 0,-6 1-5 0,-3 1-7 15,-4 0-11-15,-2 1-11 0,-3 0-21 0,-4 0-33 16,-1 1-56-16,-6 0-138 0,-1-1-562 16,-2 2-703-16</inkml:trace>
  <inkml:trace contextRef="#ctx0" brushRef="#br0" timeOffset="6090.45">13012 5227 2784 0,'0'0'99'16,"0"0"-99"-16,0 0-24 0,0 0 17 0,0 0 36 16,0 0 12-16,0 0 4 0,0 0-1 15,38 134-9-15,-33-100-10 0,-3 3-7 0,0 1 4 16,-2-1-6-16,5 1-5 0,-2-3-5 0,5 0-13 15,-1-2-3-15,3-2-8 0,5 0-19 16,-2-5-33-16,5-2-72 0,-1-6-134 0,-3-5-299 16,-5-7-958-16</inkml:trace>
  <inkml:trace contextRef="#ctx0" brushRef="#br0" timeOffset="6336.26">13529 5082 3001 0,'0'0'14'0,"0"0"-14"0,0 0 22 16,0 0 36-16,0 0 16 0,0 0 5 0,51 142-15 16,-44-107-20-16,1 2-21 0,-3 1-16 0,1-1-2 15,2-3-4-15,-1-2-5 0,3-3-3 16,0-3-10-16,2-2-10 0,0-5-12 0,0-2-30 15,0-3-6-15,0-2-9 0,-1-2-19 0,-1-6-37 16,-3-1-124-16,-3-1-384 0,-2-1-881 0</inkml:trace>
  <inkml:trace contextRef="#ctx0" brushRef="#br0" timeOffset="6502.03">13464 5416 2842 0,'0'0'80'0,"0"0"-65"0,0 0-23 0,0 0 4 16,0 0 4-16,119-52 3 0,-88 43-4 0,2 2-3 16,-1-2-8-16,4 1-12 0,-1 0-17 15,3 1-36-15,-3-3-66 0,1 2-109 0,-3 0-181 16,-9 0-460-16,-9 4-155 0</inkml:trace>
  <inkml:trace contextRef="#ctx0" brushRef="#br0" timeOffset="6843.82">14269 5102 2218 0,'0'0'484'0,"0"0"-438"15,0 0-17-15,0 0 14 0,0 0 22 0,0 0 0 16,0 0-3-16,0 0-9 0,0 0-10 0,-5 130-10 15,5-110-12-15,3-4 1 0,2 0-3 0,1-1 1 16,1-2-3-16,0-2-5 0,3-2-2 0,0 0 2 16,2-3 4-16,0-3 2 0,-1 0-1 15,2-1-4-15,-1 0-3 0,1-2-4 0,0 0-3 16,-1-2-3-16,0-3-2 0,3-1-7 0,-2-3-10 16,2-2-13-16,2-1-13 0,-1-3-4 0,-1-3 5 15,2 0 16-15,-4-1 16 0,-1-1 12 0,-3 0 4 16,-3 0-1-16,-4 1-8 0,-2 3-19 15,0-1-34-15,-2 3-47 0,-4 3-65 0,-4 4-69 16,-3 1-129-16,5 3-351 0,1 0-716 0</inkml:trace>
  <inkml:trace contextRef="#ctx0" brushRef="#br0" timeOffset="7100.65">14266 5037 645 0,'0'0'607'0,"0"0"-733"0,0 0-26 16,0 0 33-16,0 0 60 0,0 0 48 0,0 0 25 16,0 0-32-16,0 0-230 0,0 0-285 0</inkml:trace>
  <inkml:trace contextRef="#ctx0" brushRef="#br0" timeOffset="7445.85">14266 5037 2472 0,'29'-59'153'0,"-29"59"-89"16,1 2-9-16,0 6 19 0,2 3 23 0,2 6 20 15,0 2-3-15,0 6-21 0,1 1-18 0,3 2-12 16,-1 5-18-16,2-2-2 0,2 2-2 0,-1 1-10 15,1-1 1-15,2 1 0 0,-2 2-2 16,0-2-2-16,0 1-2 0,-2-2-6 0,-1-1-4 16,-1-2-9-16,-5 0 0 0,-2-1-6 0,-1-2 0 15,0-2 0-15,-6-1-1 0,-4-3 0 0,-2 0-5 16,-5-3-2-16,0-2-2 0,-3 0-7 16,-2-2-2-16,1-4-5 0,2-2-2 0,-3-2-1 15,8-5-13-15,-1-1-13 0,5-2-33 0,0-7-58 16,4-4-121-16,0 2-299 0,3 3-1082 0</inkml:trace>
  <inkml:trace contextRef="#ctx0" brushRef="#br0" timeOffset="7926.46">14613 4952 2629 0,'0'0'158'0,"0"0"-75"0,0 0-18 16,0 0 19-16,0 0 11 0,0 0 3 16,0 0-9-16,0 0-20 0,0 0-19 0,0 0-11 15,0 0-11-15,18 122-2 0,-18-98-2 0,0 0-2 16,0 2-7-16,1-4-2 0,2 0-7 16,3-1-4-16,0-3-1 0,2-2 1 0,0-5 0 15,3-3 0-15,-1-3 5 0,1-3 1 0,0-2 3 16,1 0 0-16,0-8 0 0,0-3-3 0,0-2-1 15,-1-4-3-15,1 0-1 0,-4-1-1 16,2-1-2-16,-2-2 2 0,-2 3 0 0,2 1-4 16,-1 2 2-16,0 1-1 0,0 2-2 0,-2 1 5 15,0 3-2-15,0 0 1 0,1 2-4 16,-2 0 2-16,1 1-2 0,-2 3 0 0,0-1 0 16,-1 3 0-16,0 0-1 0,-1 4-3 0,0 2 3 15,0 1 2-15,2 4 1 0,2 1 4 16,-3 1-1-16,4 1-2 0,1 0 2 0,0 2-4 0,3-3 0 15,1-2 1-15,3-1 0 0,1-2 3 16,5-1 10-16,-3-4-5 0,2-2 2 0,-3-1 5 16,2 0-2-16,-6-4 6 0,-1-2 1 0,-2-2-2 15,-3-1-6-15,-3-4 1 0,-3-4-5 0,0 0-5 16,0-1 0-16,-9-2-17 0,-2 0-5 16,-2 1-3-16,0-4-7 0,-2 2-5 0,0-1-14 15,-1 0-30-15,2 0-57 0,2 4-149 0,4 7-1427 0</inkml:trace>
  <inkml:trace contextRef="#ctx0" brushRef="#br0" timeOffset="9096.27">497 8357 2266 0,'0'0'110'0,"0"0"-6"0,0 0 23 0,0 0-10 16,32 119-22-16,-27-84-26 0,0 0-31 0,-2 2-21 16,1 0-6-16,-1-1-5 0,-1 0 1 0,3-3 2 15,-1-4-4-15,1-2 0 0,2-6 0 0,0-4 1 16,-1-5 1-16,-1-4 5 0,4-4 7 15,-5-4 7-15,3 0 7 0,0-3 2 0,-1-6-6 16,2-4-9-16,1-4-9 0,-2-2-6 0,1 0-6 16,0-2-3-16,0-2-1 0,-2-1-1 15,0 3 1-15,3-2 1 0,-4 1 0 0,0 0 2 16,1 2 2-16,0 0-1 0,2 3 1 0,-3 2 1 16,0 2-1-16,0 3-2 0,-1 2 1 15,-1 5-5-15,1 2 0 0,1 1 2 0,-2 4 6 16,3 5 10-16,-3 4 5 0,4 4 1 0,-1 4 0 15,1 0-6-15,1 4-6 0,-1 0-1 0,2 0-2 16,3 0-2-16,0-3 1 0,1 0 2 16,1-3-3-16,2-4 1 0,1-6 6 0,-2-5 8 0,2-4 19 15,-1-1 7-15,0-9 7 0,3-5 0 16,-1-6-9-16,0-4-8 0,-1-3-8 0,0-2-8 16,-3-1-6-16,0 0-3 0,-4 1-3 0,-1 2-3 15,-5 2 0-15,-3 1-2 0,-1 2-1 0,-4 0 2 16,-6 0-4-16,-1 0-5 0,-4-1-4 15,0 3-6-15,-2-3-9 0,-1 3-14 0,2 2-12 16,1 1-17-16,3 5-12 0,2 5-23 0,1 3-76 16,5 2-286-16,0 3-1140 0</inkml:trace>
  <inkml:trace contextRef="#ctx0" brushRef="#br0" timeOffset="9311.81">1331 8504 2899 0,'0'0'142'16,"0"0"-120"-16,0 0-27 0,0 0-2 0,0 0 4 15,0 0 1-15,0 0-5 0,0 0-19 16,118-91-41-16,-100 82-63 0,-1 3-87 0,-2 3-134 0,-5 0-238 15,-5 3-862-15</inkml:trace>
  <inkml:trace contextRef="#ctx0" brushRef="#br0" timeOffset="9495.78">1303 8737 2510 0,'0'0'29'16,"0"0"-20"-16,0 0 44 0,0 0 11 15,0 0-6-15,0 0-19 0,0 0-24 0,127-25-30 16,-101 13-18-16,4 1-17 0,1-3-25 0,1 0-27 16,-4 0-55-16,1 1-116 0,-8 3-332 0,-9 3-798 15</inkml:trace>
  <inkml:trace contextRef="#ctx0" brushRef="#br0" timeOffset="9795.7">1919 8289 2771 0,'0'0'45'0,"0"0"-43"0,0 0 15 15,0 0 27-15,0 0 6 0,0 0 0 0,0 0-5 16,0 0-11-16,0 135-3 0,0-113-5 16,1 1 0-16,6 0 0 0,-1-4-5 0,3 0-6 15,3-3-3-15,4-2-2 0,-1-2-1 0,2-4 2 16,3-3 1-16,-2-2 2 0,0-3 5 15,1 0 0-15,0-7 4 0,1-4-2 0,0-3-3 16,1-5-3-16,4-3-5 0,-3-1-3 0,-1-4-5 16,0-1 3-16,-3 0-1 0,-5 1 1 0,-4 1 1 15,-7 1-3-15,-2 1-2 0,-2 1-2 16,-7 1 0-16,-3 2-8 0,-7 2-3 0,-1 1-6 16,-1 3-11-16,-4 4 1 0,-1 5-4 0,-1 2-6 15,2 3-13-15,-1 0-28 0,3 2-65 0,4 2-245 16,8-2-1218-16</inkml:trace>
  <inkml:trace contextRef="#ctx0" brushRef="#br0" timeOffset="10494.93">3005 8051 2553 0,'0'0'105'0,"0"0"-39"0,0 0-22 0,0 0-5 15,0 0-4-15,0 0-3 0,0 0-1 0,0 0 1 16,0 0 0-16,0 0 1 0,-127 120 2 16,108-83 0-16,2 2-1 0,0 4-3 0,5-1-5 15,3 3-5-15,3-3-7 0,5-2-6 0,1-2-2 16,5-4-3-16,2-1-1 0,7-5-2 0,0-3 2 15,5-5 1-15,4-6 1 0,5-4 0 0,3-4-4 16,6-4-9-16,2-2-17 0,3-4-25 16,2-7-31-16,2-1-43 0,-1-4-71 0,-11 3-154 15,-9 4-1202-15</inkml:trace>
  <inkml:trace contextRef="#ctx0" brushRef="#br0" timeOffset="10745.64">3506 8127 2125 0,'0'0'627'0,"0"0"-505"0,0 0-46 16,0 0-13-16,0 0-2 0,0 0 6 0,0 0 0 16,0 0-9-16,-94 119-18 0,78-84-13 15,5 0-7-15,0 3-5 0,1 0-3 0,2-6-6 16,5 1 1-16,2-5-4 0,1 0-4 0,0-3 4 15,7-2-4-15,4-1-2 0,1-4-5 0,3-2-7 16,5-5-6-16,5-4-11 0,0-3-17 0,4-4-39 16,2 0-41-16,-1-5-57 0,1-4-93 15,-1-2-101-15,0-3-128 0,-9 4-412 0,-5 3 141 0</inkml:trace>
  <inkml:trace contextRef="#ctx0" brushRef="#br0" timeOffset="10996.24">3780 8247 2198 0,'0'0'286'0,"0"0"-183"15,0 0-37-15,0 0-1 0,0 0 0 0,0 0 3 16,0 0 10-16,13 146 10 0,-5-112 0 0,0 2-10 16,0-2-14-16,-2-1-9 0,3 1-6 0,0-1-7 15,0 1-4-15,-1-1-7 0,-1 0-8 16,0 1 2-16,-1-5-9 0,-5 1-3 15,-1-2-5-15,0-4-7 0,-8-2-3 0,-3-4-4 0,-1-1-9 16,-4-5-3-16,-3-2-10 0,-1-5-15 16,5-4-28-16,-2-1-56 0,5-5-131 0,3-2-459 15,4 2-916-15</inkml:trace>
  <inkml:trace contextRef="#ctx0" brushRef="#br0" timeOffset="11397.1">3910 8368 2566 0,'0'0'100'0,"0"0"-26"0,0 0-3 15,0 0 8-15,0 0-3 0,0 0-7 0,0 0-11 16,0 0-12-16,0 0-9 0,0 0-9 0,0 0-4 16,0 0-5-16,0 0-1 0,121 129-4 15,-116-115-4-15,3-1-2 0,1-4-1 0,-4 0-3 16,2-2-1-16,1-3-2 0,-3 0 1 0,1-3-3 15,-2-1 3-15,1 0 2 0,-3-6 1 16,1-2-1-16,2-1-2 0,-3-2 0 0,2 1-2 16,1-1 1-16,-3 0 1 0,1-2-1 0,2 3 1 15,-3 1-1-15,3 1 0 0,-3 1 1 0,0 2 0 16,-1 1-1-16,2 1-2 0,0 1 1 0,-1 2-2 16,-1 0 0-16,0 0 2 0,-1 0 0 0,1 0 4 15,1 5 1-15,1-1 7 0,-1 3 0 16,-1 0 4-16,0 3 0 0,2-2 1 0,2 2 1 15,-2-2-5-15,5 1 3 0,-4-2-4 0,4-1-1 16,2-3 0-16,0 0-1 0,0-2 1 0,-1-1 0 16,0 0-3-16,-4-4-3 0,2-3-5 15,-4-1-9-15,2-2-14 0,-3-2-13 0,-1 0-29 16,-1-2-34-16,0 0-38 0,0-2-52 0,0 3-70 16,0 0-116-16,-1 2-251 0,0 4-851 0</inkml:trace>
  <inkml:trace contextRef="#ctx0" brushRef="#br0" timeOffset="11575.51">4209 8125 2449 0,'0'0'201'0,"0"0"-122"15,0 0-22-15,0 0 18 0,0 0 20 0,0 0 8 16,0 0-4-16,0 0-9 0,120 86-19 0,-104-65-11 16,0 1-10-16,0 2-6 0,-2 2-7 0,1 2-9 15,-2 2-7-15,-3 0-12 0,-1-3-6 0,-6 0-9 16,3-1-11-16,-6 1-11 0,0-2-15 15,-4-2-21-15,1 1-48 0,-5-3-74 0,5-9-218 16,-1-2-1240-16</inkml:trace>
  <inkml:trace contextRef="#ctx0" brushRef="#br0" timeOffset="11782.45">4643 8081 2983 0,'0'0'28'0,"0"0"-27"0,0 0-8 15,0 0-3-15,0 0-2 0,0 0-6 0,0 0-13 16,120-32-14-16,-117 32-22 0,-3 2-13 0,0 1-7 16,0 5-7-16,-3 1-24 0,-5 2-72 0,-3 2-186 15,3-2-420-15,0-4-285 0</inkml:trace>
  <inkml:trace contextRef="#ctx0" brushRef="#br0" timeOffset="11911.78">4583 8317 1227 0,'0'0'652'0,"0"0"-361"0,0 0-71 15,0 0-37-15,0 0-49 0,0 0-53 16,0 0-34-16,0 0-31 0,0 0-19 0,122-16-18 16,-108 10-27-16,1-1-59 0,-3-2-141 0,-2 4-397 15,-3 0-853-15</inkml:trace>
  <inkml:trace contextRef="#ctx0" brushRef="#br0" timeOffset="12696.48">5701 7463 2101 0,'0'0'138'0,"0"0"-31"0,0 0-2 16,0 0 3-16,0 0 1 0,0 0 0 0,0 0-5 16,0 0-17-16,0 0-22 0,0 0-15 0,0 0-10 15,0 0 0-15,0 0 17 0,0-1 0 16,-5 27-7-16,-2 1-14 0,-2 2-15 0,-1 1-12 16,0-1-3-16,-1-1-2 0,-2-1-1 0,0-3 0 15,-1-2-3-15,0-2 3 0,-2-2-2 0,4-2-1 16,-1-3 3-16,3-3-4 0,1-1 4 0,3-3-1 15,2-3-1-15,0-1 2 0,4-2-4 16,0 0 0-16,0 0-1 0,6-3 1 0,2-3-2 16,1-1 1-16,5 0 0 0,2-2-3 0,1-1 3 15,5 1 1-15,2-1-1 0,2 2 4 16,2 1-4-16,1 1-1 0,1-1-1 0,1 1-3 0,1 1-5 16,-2-3-5-16,2 3-2 0,0-1-9 15,-4 1-5-15,0 0-11 0,-6 1-13 0,1 1-12 16,-5 1-14-16,-5-1-17 0,-2 2-22 0,-4 0-48 15,-2 1-86-15,-4 0-229 0,0 0-986 0</inkml:trace>
  <inkml:trace contextRef="#ctx0" brushRef="#br0" timeOffset="12929.71">5841 7297 1555 0,'0'0'642'0,"0"0"-546"0,0 0-37 16,0 0 51-16,0 0 38 0,0 0 17 0,0 0-7 15,50 144-48-15,-38-97-36 0,-2 1-25 0,0 6-11 16,1 1-4-16,-2 1-3 0,0-4-2 16,-2-1-9-16,0-3-10 0,1-3-9 0,-1-2-12 15,1-3-13-15,-1-2-13 0,3-2-23 0,-1-1-63 16,0-9-187-16,-6-10-1315 0</inkml:trace>
  <inkml:trace contextRef="#ctx0" brushRef="#br0" timeOffset="13932.87">6503 6960 1308 0,'0'0'51'0,"0"0"-36"16,0 0 8-16,0 0 35 0,0 0 38 16,0 0 35-16,0 0 21 0,0 0-4 0,0 0-16 15,0 0-19-15,0 0-18 0,0 0-20 0,0 0-11 16,0 0-8-16,11-74-4 0,-11 73-2 0,-1 0-1 16,0 1-4-16,0-1-3 0,1 1-3 15,-2 0-4-15,2 0-5 0,0 0-6 0,0 0-6 16,0 0-4-16,0 0-3 0,0 0 2 0,0 0 1 15,0 0 2-15,0 0 5 0,0 0 4 0,0 0 5 16,0 0 2-16,0 0-2 0,0 0-3 16,0 0-3-16,0 0-1 0,0 0-3 0,0 0-3 15,0 0-3-15,0 0-5 0,0 0-1 0,0 0-6 16,0 0 0-16,0 0-2 0,0 0-2 0,0 0 2 16,0 0-1-16,0 0 2 0,0 0-2 15,0 0 4-15,0 0 1 0,0 0 1 0,0 0 4 16,0 0 3-16,0 0 1 0,0 0-1 0,0-1 0 15,0 0-5-15,0-2-2 0,0 2 0 0,0-1-4 16,0 0 3-16,0 0-2 0,0-1-1 0,0 3 3 16,-2-1-2-16,2-2 0 0,-1 3-3 15,1-1 0-15,-1-1 1 0,1 2-1 0,0-1-1 16,0 1-1-16,-2 0 3 0,2 0-1 0,0 0 2 16,0 0 1-16,-1 0-2 0,0 0-2 0,0 0-2 15,0 0-2-15,1 0 3 0,-2 0 2 16,2 0 1-16,0 0 1 0,0 0 1 0,-1 0 0 15,1 0-1-15,0 0-4 0,-1 0-2 0,1 0-4 16,0 0-6-16,-2 0-6 0,0 0-5 16,1 0-1-16,-2 0 2 0,0 0 4 0,2 0-1 15,-1 0 1-15,1 1-2 0,-3 1-6 0,1-1 3 16,2 0 1-16,-1 1 5 0,1-2 8 0,-2 0 3 16,2 1 4-16,-1-1 4 0,1 0 3 15,-1 0 0-15,1 0 2 0,-1 0 1 0,1 0-5 16,0 0 4-16,1-3 0 0,0 2 1 0,0-3 5 15,0 2-5-15,0 0 1 0,0-1 2 0,0 1 1 16,0 0 2-16,0-1 2 0,0 2 0 16,-2 1-3-16,2 0 6 0,-1 0-3 0,0 0-2 15,0-1 4-15,1 1-8 0,-1 0 1 0,-2 0-1 16,2 0-4-16,1 0 3 0,-1 0 0 0,1 0-4 16,-2 0 0-16,2 0-5 0,0 0-4 0,-1 1 2 15,0 1 2-15,-1 3 0 0,-1 0 3 16,0 3 1-16,0 4 2 0,-3 4 8 0,1 9 10 15,-3 4 15-15,0 9 15 0,0 9 9 0,-3 9-6 16,-1 9-14-16,-1 8-16 0,-2 7-14 0,3 4-7 16,2 3-5-16,6-1 0 0,1 2-1 15,3-3-2-15,5-4-3 0,7-3-3 0,5-4-4 16,7-5-5-16,4-4 3 0,4-1 2 0,3-5 3 16,1 0 1-16,1-2-3 0,1-4-14 15,1-4-5-15,0-4 9 0,5-3 6 0,0-3 11 16,0-5-39-16,-3 0-87 0,-7-12-318 0,-13-8-1195 0</inkml:trace>
  <inkml:trace contextRef="#ctx0" brushRef="#br0" timeOffset="14346.13">6727 6802 1835 0,'0'0'287'0,"0"0"-157"0,0 0 0 0,0 0 37 15,0 0 6-15,10 123-24 0,-3-84-45 0,-1-1-42 16,2-2-30-16,2 1-17 0,-1-3-7 15,-1-2-7-15,2-1-7 0,-1-3-8 0,-2-3-13 16,3-3-18-16,-2-4-22 0,3-3-43 0,0-4-100 16,-5-2-274-16,-2-6-1036 0</inkml:trace>
  <inkml:trace contextRef="#ctx0" brushRef="#br0" timeOffset="14682.61">7133 6828 2332 0,'0'0'123'15,"0"0"-67"-15,0 0-6 0,0 0 16 0,0 0 6 16,0 0 3-16,-28 121-1 0,24-98-10 0,0 0-13 16,1 0-17-16,3 0-12 0,0 2-8 0,0-3 0 15,5-1 0-15,2 1 1 0,2-4 4 0,3-2-1 16,2-3-1-16,3-3-2 0,1-4 2 15,2-4 1-15,0-2 1 0,0 0-2 0,-3-6 1 16,-1-3-1-16,0-1-3 0,-3-2 1 0,0 1-3 16,-4-2 0-16,-1 0-2 0,-6 0-1 0,-2 1 3 15,0 0-4-15,-5 1-6 0,-5 0-5 16,-6 1-11-16,-1 2-6 0,-6 3-3 0,-2 3 1 16,-5 2-2-16,-2 2 1 0,0 8 4 0,-1 3-2 15,4 2-1-15,0 2-10 0,3 3-29 0,2 3-56 16,6-7-150-16,10-4-1330 0</inkml:trace>
  <inkml:trace contextRef="#ctx0" brushRef="#br0" timeOffset="15082.02">6582 7681 1895 0,'0'0'435'0,"0"0"-410"0,0 0-22 16,0 0 4-16,117-29 6 0,-73 17 6 0,5 0 7 16,6-3 7-16,5 0 7 0,3-2 9 0,6-1 10 15,-1 1 7-15,2 0 0 0,0 1-8 16,-1-1-12-16,-4 3-10 0,-4 0-9 0,-2 2-7 16,-7-2-7-16,-2 4-7 0,-5 0 0 0,-7 2-4 15,-5 2-1-15,-7 1-2 0,-7 2-9 0,-3 2-10 16,-8-1-19-16,-2 2-24 0,-5 0-35 0,-1 0-45 15,0 0-132-15,-5 0-505 0,1 2-679 0</inkml:trace>
  <inkml:trace contextRef="#ctx0" brushRef="#br0" timeOffset="15697.32">7736 6686 2257 0,'0'0'49'16,"0"0"-22"-16,0 0 44 0,0 0 19 16,0 0-10-16,35 124-23 0,-29-91-23 0,0 0-11 15,-1 1-10-15,1-4-8 0,-2 0-7 0,3-4-9 16,-2-2-7-16,1-4-13 0,0-1-19 0,-1-3-28 15,1-2-67-15,0-1-107 0,0-6-340 0,-5-2-823 16</inkml:trace>
  <inkml:trace contextRef="#ctx0" brushRef="#br0" timeOffset="15887.03">7650 6990 2360 0,'0'0'46'0,"0"0"-30"0,0 0-10 0,0 0 4 16,127-44 4-16,-92 34 0 0,0-3-5 0,4 0-6 15,2-4-20-15,-4 2-22 0,0 1-35 0,1 0-45 16,-5 0-69-16,1 0-124 0,-10 3-272 0,-7 6-561 16</inkml:trace>
  <inkml:trace contextRef="#ctx0" brushRef="#br0" timeOffset="16166.17">8438 6690 703 0,'0'0'316'16,"0"0"-49"-16,0 0-16 0,0 0-42 0,0 0-21 15,0 0-23-15,0 0-22 0,0 0-28 0,0 0-27 16,0 0-23-16,0 0-13 0,0 0-5 0,0 0-3 16,-69 120 2-16,75-112-2 0,3 1 1 15,2-3 2-15,1-3-1 0,5-1 11 0,-3-2 0 16,4 0 4-16,2-3-2 0,-1-3-8 0,-1-1-4 15,-2-2-8-15,1 2-7 0,-5-3-11 0,0 0-1 16,-2 2 0-16,-3 0-3 0,-5 0 5 16,-1 2-2-16,-1-1-5 0,-2-1-5 0,-8 2-10 15,-1 0-6-15,-7 1-9 0,-2 2-5 0,-3 2-4 16,-6-1-6-16,0 2-7 0,-3 0-15 0,0 5-16 16,2 2-34-16,-2 2-61 0,9-1-135 0,7-2-1285 15</inkml:trace>
  <inkml:trace contextRef="#ctx0" brushRef="#br0" timeOffset="16933.11">6757 8008 2608 0,'0'0'125'0,"0"0"-28"0,0 0-13 0,0 0-11 16,0 0-10-16,0 0-8 0,0 0-9 16,0 0-5-16,0 0-11 0,0 0-7 0,0 0-6 15,0 0-10-15,0 0 1 0,0 0 1 0,51 84-3 16,-51-74 2-16,-1 1-1 0,0-2-2 15,1 0 1-15,0 0-4 0,0-1 1 0,0 1 0 16,0-1-2-16,2 1 2 0,4-4-2 0,1 1-1 16,1-3 2-16,3-1 3 0,4-2 2 0,1 0-6 15,4-4-1-15,2-4-12 0,-1-1-8 16,2-2-14-16,-1 1-15 0,-2 0-13 0,-1 0-17 16,-2 2-12-16,-2-3-5 0,-2 2-5 0,-2-1-3 15,-1 1-13-15,-4 0-34 0,-2 0-61 16,-4 0-105-16,0 0-177 0,0 2-317 0,0 2 215 0</inkml:trace>
  <inkml:trace contextRef="#ctx0" brushRef="#br0" timeOffset="17076.07">6957 7912 1622 0,'0'0'271'0,"0"0"-60"16,0 0-33-16,0 0-8 0,0 0-19 0,0 0-20 16,0 0-25-16,-10 128-20 0,15-104-18 15,5 1-14-15,-2 1-11 0,3-2-13 0,1-1-12 0,1 0-9 16,1-4-14-16,0 1-9 0,1-4-22 15,1-2-27-15,0 0-41 0,0-5-83 0,-3-2-193 16,-6-3-1172-16</inkml:trace>
  <inkml:trace contextRef="#ctx0" brushRef="#br0" timeOffset="17299.88">7440 7827 2654 0,'0'0'75'0,"0"0"-44"16,0 0-1-16,0 0 17 0,0 0 4 0,0 0 3 15,17 121-2-15,-14-95-13 0,2 0-10 16,-2-2-16-16,1 0-12 0,2-2-8 0,-1-2-4 16,2 0-11-16,0-3-9 0,1-1-11 0,-2-1-28 15,3-2-39-15,-1-3-60 0,-3-2-73 0,0 0-134 16,-2-4-400-16,-2-1-445 0</inkml:trace>
  <inkml:trace contextRef="#ctx0" brushRef="#br0" timeOffset="17465.79">7364 7980 2759 0,'0'0'53'0,"0"0"-41"0,0 0-14 0,0 0-3 16,119-37-3-16,-87 26-3 0,1-2-12 15,0 0-21-15,1 1-31 0,2-1-45 0,-3 1-53 16,-1-1-81-16,-1 1-138 0,-3 2-222 0,-8 2-271 16,-7 3 667-16</inkml:trace>
  <inkml:trace contextRef="#ctx0" brushRef="#br0" timeOffset="17717.36">7987 7760 244 0,'0'0'704'0,"0"0"-249"0,0 0-159 0,0 0-37 15,0 0-47-15,0 0-47 0,0 0-29 0,0 0-34 16,0 0-14-16,0 0-12 0,0 0-17 0,0 0-3 15,0 0-3-15,0 0 2 0,-9 104 3 16,9-88-4-16,0 0-7 0,6-1-10 0,3 0-9 16,2-1-2-16,0-2 1 0,4-1 0 0,3-3 3 15,-1-2 3-15,1-2 2 0,0-2 3 16,2-2 2-16,-4 0 1 0,0-1-3 0,-1-4-4 16,-1-1-6-16,-4 0-5 0,-1-1-5 0,-1 1-3 15,-3 0 1-15,-2-1-6 0,-2 1-4 0,-1 0-4 16,-3 0-6-16,-4 0-7 0,-4-2-7 0,0 2-1 15,-4-1-4-15,0 1-7 0,-1-1-10 16,-2 1-24-16,2 0-36 0,1-2-80 0,3 0-245 16,5 5-1228-16</inkml:trace>
  <inkml:trace contextRef="#ctx0" brushRef="#br0" timeOffset="18101.57">8801 6474 2300 0,'0'0'109'15,"0"0"-36"-15,0 0-10 0,0 0 18 0,0 0 31 16,0 0 16-16,0 0 0 0,0 0-22 16,74 116-30-16,-56-70-18 0,-1 6-10 0,-1 7-3 15,0 7-4-15,-2 4-4 0,-1 5-9 0,-2 0-6 16,-2 1-5-16,-4-1-6 0,-2-1-8 15,-1 0 0-15,-2-3-5 0,0-3-8 0,0-4-5 16,0-7-11-16,0-4-9 0,3-7-14 0,-2-6-32 16,1-4-75-16,-2-11-269 0,1-9-1219 0</inkml:trace>
  <inkml:trace contextRef="#ctx0" brushRef="#br0" timeOffset="18405.2">9166 7095 3113 0,'0'0'23'0,"0"0"-28"0,0 0-15 15,0 0 5-15,0 0 11 0,0 0 3 0,0 0-5 16,0 0-13-16,0 0-21 0,0 0-22 16,0 0-24-16,123-32-39 0,-114 32-55 0,-1 3-99 15,-5-1-237-15,2 1-931 0</inkml:trace>
  <inkml:trace contextRef="#ctx0" brushRef="#br0" timeOffset="18535.12">9114 7295 2352 0,'0'0'131'0,"0"0"-91"0,0 0-18 0,0 0-10 16,0 0-11-16,0 0-16 0,133-14-36 15,-98 7-91-15,-8-1-248 0,-7 4-1048 0</inkml:trace>
  <inkml:trace contextRef="#ctx0" brushRef="#br0" timeOffset="18884.99">9748 6788 2846 0,'0'0'71'0,"0"0"-31"0,0 0-11 0,0 0 6 16,0 0 2-16,0 0 9 0,0 0-5 0,0 0-10 15,0 0-12-15,0 0-9 0,0 0-3 16,-2 118-3-16,5-104 2 0,3-1-3 0,-2-3 2 15,3-1 5-15,3-1-1 0,0-3 4 0,1 0-2 16,6-3 2-16,-1-2 0 0,7 0-3 16,0 0-2-16,0-4-9 0,1-1-8 0,1-1-10 15,-3 0-16-15,-1-1-25 0,-4 1-35 0,-3 2-57 16,-1-2-106-16,-6 2-219 0,-1 2-1067 0</inkml:trace>
  <inkml:trace contextRef="#ctx0" brushRef="#br0" timeOffset="19085.33">9930 6653 2051 0,'0'0'573'0,"0"0"-507"16,0 0-13-16,0 0 19 0,0 0 26 0,0 0 2 16,0 0-13-16,18 151-16 0,-15-111-14 0,2 1-17 15,-3 3-10-15,1-2-7 0,-1-4-10 16,4-3-6-16,-3-2-10 0,3-4-10 0,-2 0-11 15,3-4-16-15,1-2-24 0,-3-4-38 0,3-4-45 16,0-4-95-16,-3-4-250 0,0-3-1046 0</inkml:trace>
  <inkml:trace contextRef="#ctx0" brushRef="#br0" timeOffset="19321.56">10214 6711 2819 0,'0'0'58'16,"0"0"-13"-16,0 0-3 0,0 0-4 0,0 0-2 16,0 0-9-16,0 0-14 0,134 71-6 0,-114-65-10 15,-2-1-6-15,2 0-1 0,-4 1-4 0,-1-2-1 16,-1 1-4-16,0-1-16 0,-3 1-34 15,1-2-49-15,-3 1-106 0,-2-2-223 0,-4 0-1049 0</inkml:trace>
  <inkml:trace contextRef="#ctx0" brushRef="#br0" timeOffset="19796.82">10474 6636 2549 0,'0'0'96'0,"0"0"-48"0,0 0-5 16,0 0 17-16,0 0-5 0,0 0-2 15,0 0-5-15,-34 139-6 0,24-113-8 0,-4-2-10 16,2 1-7-16,-5-2-8 0,4 1-4 0,-5-1-6 16,6-4-5-16,0 0-5 0,-2-3-8 0,8 0-10 15,-1-3-20-15,4-2-27 0,-2 0-80 0,5-4-252 16,0-4-1132-16</inkml:trace>
  <inkml:trace contextRef="#ctx0" brushRef="#br0" timeOffset="20062.08">10731 6611 2293 0,'0'0'42'0,"0"0"-12"0,0 0 1 0,0 0 5 16,0 0 6-16,0 0 1 0,-80 120-6 0,70-106-5 15,1-2-2-15,6-1-5 0,2-1 7 16,1-2 5-16,0-1 2 0,6-2 10 0,7-2-5 16,0-2-4-16,8-1-8 0,0-1-13 0,7-5-12 15,-4 0-12-15,5-2-13 0,1-1-17 0,-1 1-33 16,0 0-46-16,-4-1-75 0,2 1-139 15,-10 3-360-15,-6 0-751 0</inkml:trace>
  <inkml:trace contextRef="#ctx0" brushRef="#br0" timeOffset="20251.05">10834 6556 1800 0,'0'0'888'0,"0"0"-778"15,0 0-29-15,-1 123-18 0,1-85-1 16,0-2-9-16,0-1-13 0,1-3-10 0,1-1-14 16,3-3-18-16,-1-1-8 0,4-2-10 0,-1-2-16 15,-1-2-24-15,2-3-42 0,0 1-82 16,-3-6-230-16,-1-5-1131 0</inkml:trace>
  <inkml:trace contextRef="#ctx0" brushRef="#br0" timeOffset="20521.18">11114 6518 3108 0,'0'0'66'0,"0"0"-51"16,0 0-20-16,0 0 7 0,0 0 1 0,0 0 3 16,121-16 2-16,-98 14-6 0,-1 2-8 0,-1-1-11 15,-1-1-19-15,-2 2-20 0,-4 0-25 0,0 0-31 16,-3 0-38-16,-6 0-48 0,0 3-64 16,-4 1-122-16,-1 0-281 0,0-1-573 0</inkml:trace>
  <inkml:trace contextRef="#ctx0" brushRef="#br0" timeOffset="20662.31">11136 6722 2177 0,'0'0'255'15,"0"0"-148"-15,0 0-45 0,0 0-8 0,0 0-17 16,0 0-13-16,0 0-7 0,0 0-12 16,134-19-16-16,-103 13-21 0,1 0-42 0,3-1-77 15,-2 0-125-15,-9 1-226 0,-5 2-920 0</inkml:trace>
  <inkml:trace contextRef="#ctx0" brushRef="#br0" timeOffset="20894.49">11759 6239 2686 0,'0'0'72'0,"0"0"-37"15,0 0 1-15,0 0 20 0,0 0 0 16,0 0-8-16,1 147-4 0,-3-116-7 0,0 2-9 16,-4 0-6-16,3-3-6 0,-4-1-6 0,5-1-5 15,1-3-2-15,1 0-5 0,0-4-3 0,0-2-7 16,2-2-13-16,6-3-20 0,0-3-55 0,-2-3-103 16,1-3-253-16,-1-3-1108 0</inkml:trace>
  <inkml:trace contextRef="#ctx0" brushRef="#br0" timeOffset="21238.32">12131 6338 2526 0,'0'0'88'0,"0"0"-31"0,0 0-1 0,0 0 11 16,0 0 5-16,-40 118-1 0,31-97-6 0,1 2-12 15,3-2-12-15,-1 1-9 0,4 0-8 16,1-2-8-16,1 1-4 0,0-3 1 0,3-1-1 16,6-2 2-16,1-3 6 0,2-1 1 0,3-1 0 15,1-5-1-15,3-2-2 0,1-3-2 0,1 0-2 16,-1-3 0-16,0-3-3 0,-1-4-2 16,-5 0-2-16,1 2-2 0,-3-3 5 0,-4 0-2 15,-5 0 1-15,2-1 1 0,-5-1-2 0,0 1 0 16,0 2-3-16,-6 0 2 0,-3 2-4 0,0 2-3 15,-3 0 0-15,-3 5-4 0,-2 1 0 0,-4 1 0 16,-5 8-1-16,0 3 1 0,-4 5-4 0,-4 2-3 16,1 3-8-16,0 3-16 0,-2 2-37 15,10-6-110-15,6-7-1478 0</inkml:trace>
  <inkml:trace contextRef="#ctx0" brushRef="#br0" timeOffset="24209.83">202 10516 1425 0,'0'0'167'0,"0"0"-13"15,0 0 6-15,0 0 9 0,0 0-3 0,0 0-6 16,0 0-8-16,0 0-16 0,0 0-23 15,0 0-29-15,0 0-27 0,0 0-11 0,-9-53-2 16,15 69 7-16,0 5 0 0,0 4-10 0,0 5-11 16,1 3-15-16,0 1-9 0,-2-2-3 15,0-1-1-15,-1-1 0 0,1 1 0 0,-1-3 0 16,-1-3-4-16,4-2 0 0,-4-3 2 0,2-4-1 16,-2 0 2-16,2-5-1 0,0-2-2 0,0-2 2 15,0-4 1-15,0-2 2 0,1-1 2 16,1-5-1-16,2-3-1 0,0-4-3 0,0-1 1 15,-1-2-4-15,1-2 2 0,0-1-3 0,0 0 4 16,-2-1 0-16,-1 0 1 0,0 2 0 0,-1-2 4 16,2 2-4-16,-4 1-1 0,5 2 2 15,-6 3-1-15,4 0 1 0,-3 4 0 0,2 4 2 16,-1 0-6-16,-2 3 2 0,4 0 0 0,-2 5 2 16,1 3 8-16,0 4-1 0,1 3 6 0,-1 2-1 15,3 1-5-15,1 3 0 0,-1-2-3 0,5 1-2 16,-2-1 4-16,4-4-2 0,1 1 2 0,1-5 2 15,0-1 3-15,1-5 3 0,0-2 2 16,0-3 9-16,0-2-3 0,0-7 4 0,0-2-3 16,1-6-3-16,-2 0-3 0,-3-3-4 0,2 0 2 15,-5-2-4-15,-2-2-2 0,-1 2 0 16,-2-1-2-16,-4 0-2 0,-2 1-6 0,0 0 3 16,-1 2-4-16,-6-1-3 0,-4 1 1 0,0 2-6 15,-1-1-1-15,-5 1-5 0,3 0-5 16,-4 2 0-16,6-1-3 0,-2 4-6 0,5 2-4 15,2 4-18-15,-1 3-27 0,6 3-63 0,1 1-126 16,1 0-408-16,0 0-959 0</inkml:trace>
  <inkml:trace contextRef="#ctx0" brushRef="#br0" timeOffset="24412.78">873 10635 2779 0,'0'0'71'0,"0"0"-26"16,0 0 6-16,0 0 10 0,0 0 8 0,0 0-5 15,0 0-17-15,0 0-17 0,0 0-14 0,118-73-9 16,-98 61-9-16,-1 2-9 0,0 0-4 16,0 2-13-16,-3 1-17 0,-1 0-25 0,-3 6-44 15,0-1-80-15,-5 2-169 0,-3 0-1190 0</inkml:trace>
  <inkml:trace contextRef="#ctx0" brushRef="#br0" timeOffset="24579">922 10891 2614 0,'0'0'50'15,"0"0"-51"-15,0 0 9 0,0 0 19 0,0 0-1 16,0 0-2-16,0 0-15 0,0 0-16 15,121-47-23-15,-101 35-35 0,-1 1-71 0,-1 0-163 16,-2 2-466-16,-7 4-690 0</inkml:trace>
  <inkml:trace contextRef="#ctx0" brushRef="#br0" timeOffset="25410.65">1748 10306 2335 0,'0'0'145'16,"0"0"-35"-16,0 0-25 0,0 0-17 16,0 0-7-16,0 0 6 0,0 0 9 0,0 0 7 15,0 0-11-15,0 0-14 0,0 0-16 0,-50 129-5 16,40-102-7-16,-1-1-5 0,-1 1-2 15,-3 0-5-15,0 0-7 0,-2 0 3 0,0-1-6 16,0-4-1-16,-2 1 0 0,1-5-5 0,2-1 0 16,-1-3-2-16,5 0 0 0,-2-6-4 0,5 0-1 15,0-7-2-15,3 1-1 0,2-2 3 0,-1-3-5 16,4-5-8-16,1-2-10 0,0-6-6 16,6 1-3-16,0-6 0 0,3 1 3 0,1-3 1 15,1-2 3-15,-1 0 1 0,1 0 7 0,2 1 8 16,-2 0 7-16,3 2 8 0,-3 3 4 0,3 3 2 15,1 2 2-15,-4 3 0 0,4 4 1 0,0 3 1 16,-2 4 0-16,4 0 2 0,-1 1 4 16,-1 5-2-16,2 1-2 0,-2 2-1 0,2 2-3 15,-5 1 1-15,2-1 0 0,0 3 3 0,-1-1-2 16,-1 1 1-16,1 0-1 0,3-1 1 16,-2 0 4-16,4-1-4 0,1-3 1 0,2-2-2 15,3-2-1-15,2-1 0 0,-1-4 0 0,-1 0 3 16,-1-5 0-16,-1-4 2 0,-1-2 3 0,-2-3-2 15,0-2-2-15,0 0-7 0,-3-3 2 16,-2 0-3-16,-3 0 0 0,-4 1-1 0,-4 0 1 16,-3-2 1-16,0 2-3 0,-5 1-3 0,-3-1-2 15,-5 2-2-15,-1 0-6 0,-5-1-3 0,-3 4-7 16,1 1-9-16,-6 4-6 0,1 3-9 0,-3 5-16 16,-2 6-22-16,-2 10-65 0,8-1-306 15,9-3-1166-15</inkml:trace>
  <inkml:trace contextRef="#ctx0" brushRef="#br0" timeOffset="26944.92">3334 9975 2291 0,'0'0'92'0,"0"0"-29"16,0 0-23-16,0 0-12 0,0 0-6 15,0 0 2-15,0 0 6 0,0 0 10 0,0 0 2 16,0 0-1-16,-126 57 2 0,105-31-9 0,1 5 1 16,0 1 2-16,3 3-7 0,5-1 5 15,3 4-10-15,2-3-11 0,5 0-5 0,2-4-8 16,6-3-3-16,2-2 2 0,7-4 3 0,-1-3-1 16,6-3-1-16,5-3-4 0,-2-3-6 0,7-4 3 15,-1-2 0-15,1-3-5 0,1-1-11 16,0 0-19-16,1-5-34 0,-2-3-60 0,1-2-122 15,-5 2-265-15,-11 4-958 0</inkml:trace>
  <inkml:trace contextRef="#ctx0" brushRef="#br0" timeOffset="27211.88">3747 9945 2457 0,'0'0'69'0,"0"0"-36"0,0 0 1 16,0 0 17-16,0 0 15 0,0 0 9 0,0 0-4 15,-118 140-9-15,106-111-15 0,-2 1-8 16,4-1-6-16,2-1-4 0,0 0 0 0,8-1-5 16,0-3-4-16,0-1-2 0,8-1-7 0,2-3-5 15,1-2-2-15,3-2-2 0,3-2-2 16,2-3-1-16,3-2-2 0,-1-4-5 0,5-2-8 15,-1-2-10-15,1 0-20 0,-1-2-36 0,2-4-59 16,-4-2-146-16,-4 1-452 0,-9 4-792 0</inkml:trace>
  <inkml:trace contextRef="#ctx0" brushRef="#br0" timeOffset="27493.77">4027 10047 2372 0,'0'0'88'0,"0"0"-44"0,0 0 1 15,0 0 18-15,0 0 6 0,0 0-9 16,0 0-9-16,64 121-6 0,-53-99-5 0,1 3-1 16,-1-1 4-16,0 0 7 0,-1 1-1 0,1-1 1 15,-1 0-4-15,1 0-4 0,-2 1-8 0,-2-2-6 16,-4 3-6-16,-1-2-6 0,-2 1-5 15,0 0-6-15,-3 0-3 0,-7 0-3 0,-1-2-4 16,-6-2-1-16,3-1-3 0,-4-4-8 0,-2-4-8 16,2-1-8-16,1-3-22 0,0-3-33 15,-1-3-56-15,7-2-153 0,3 0-1287 0</inkml:trace>
  <inkml:trace contextRef="#ctx0" brushRef="#br0" timeOffset="27961.06">4285 10114 2216 0,'0'0'93'0,"0"0"-36"16,0 0-17-16,0 0-4 0,0 0 13 0,0 0 22 15,3 117 3-15,-3-98-1 0,0-3-12 0,0 0-24 16,0 0 1-16,1-1-2 0,5-2-4 15,-2 0-1-15,2-4-9 0,-1-2-3 0,4-1 0 16,0-2-2-16,0-4 1 0,1 0 1 0,2 0-5 16,-1-7-6-16,-1 0-1 0,2-4-2 0,-1-1-4 15,-1-2 5-15,2-2-1 0,-1 0 1 16,-5 0 1-16,2-1-5 0,-4-1 2 0,2 1-3 16,-3 0-2-16,2 1 1 0,-3 2-2 0,-1 2 2 15,0 3-1-15,0 2 3 0,1 4 1 0,-2 2 0 16,0 1-8-16,3 0-8 0,-3 0 0 15,0 4 0-15,0 3 8 0,0 2 13 0,0 1-1 16,0 4 3-16,0-1-1 0,0 2 1 0,1 2 0 16,1-2 1-16,0-1-1 0,5-1 0 0,0-3-1 15,3 0 1-15,2-3 7 0,1-3 6 0,0-3 4 16,3-1 3-16,-2 0 2 0,1-5-8 16,-1-3 0-16,-3-2-6 0,-1-2-4 0,-1 0-3 15,-1-3-9-15,-6 2-2 0,0-3-6 0,0 1-5 16,-2 2-13-16,-2-1-13 0,-2 0-11 0,-4 1-17 15,-2 1-25-15,0 0-46 0,0 1-114 16,-1 1-345-16,5 3-963 0</inkml:trace>
  <inkml:trace contextRef="#ctx0" brushRef="#br0" timeOffset="28178.88">4692 9566 2818 0,'0'0'59'0,"0"0"-11"0,0 0-2 15,84 127 1-15,-63-91 8 0,-1 3 6 0,-4 0-3 16,-4 1-5-16,-1 0-19 0,-7 3-9 16,1 0-11-16,-5-1-9 0,-5 4-7 0,-6 0-11 15,-3 4-12-15,-6 0-22 0,-2 3-61 0,2-13-221 16,5-12-1307-16</inkml:trace>
  <inkml:trace contextRef="#ctx0" brushRef="#br0" timeOffset="29655.87">5296 9818 2605 0,'0'0'46'15,"0"0"-37"-15,0 0-23 0,0 0-2 0,0 0 5 16,0 0 0-16,0 0-9 0,0 0-22 16,0 0-38-16,118-35-49 0,-106 34-76 0,0 0-158 15,-3 1-382-15,-3 0-279 0</inkml:trace>
  <inkml:trace contextRef="#ctx0" brushRef="#br0" timeOffset="29830.99">5161 10006 2348 0,'0'0'78'0,"0"0"-50"15,0 0-7-15,0 0 3 0,0 0-2 16,0 0-4-16,127 7-7 0,-100-7-10 0,0-1-18 15,-2 0-37-15,4-3-73 0,-7 2-364 0,-6 0-956 0</inkml:trace>
  <inkml:trace contextRef="#ctx0" brushRef="#br0" timeOffset="30332.16">6253 9668 1637 0,'0'0'174'0,"0"0"-55"0,0 0-15 0,0 0 9 16,0 0 10-16,0 0 14 0,0 0 3 0,0 0-8 16,0 0-23-16,0 0-22 0,0 0-21 15,0 0-14-15,0 0 1 0,20-28 5 0,-19 45-2 16,-1 2-6-16,0 5-9 0,-2 0-14 0,-3 1-13 15,-4 4-4-15,1-4-5 0,-2 2-2 0,-2-2-1 16,1-1 1-16,0-2-2 0,0-1-1 16,3-5 0-16,0-2 2 0,4-3-1 0,-1-4 2 15,5-1 0-15,0-3 0 0,0 0 1 0,6-3 3 16,2 0 3-16,3 0 0 0,4-3-5 16,4 2-5-16,2-3-2 0,5 1-3 0,-1 2-1 0,3-1 0 15,2-2-2-15,1 2-1 0,0 0-3 0,1-2-1 16,1 2 1-16,-1-1 0 0,-3 1-5 15,-1-2-8-15,-5 2-17 0,-2-1-36 0,-4 1-69 16,-5 0-172-16,-5 1-1280 0</inkml:trace>
  <inkml:trace contextRef="#ctx0" brushRef="#br0" timeOffset="30580.49">6323 9494 2778 0,'0'0'75'0,"0"0"-17"16,0 0-4-16,0 0 24 0,0 0 5 0,0 0-7 16,72 146-8-16,-58-108-13 0,0 0-19 0,1 2-9 15,0 3-7-15,-2-2-4 0,3 1-1 0,-3-6-12 16,3-1-7-16,-3-4-16 0,3-3-19 0,0-1-24 15,-2-4-74-15,-3-7-148 0,-5-5-1363 0</inkml:trace>
  <inkml:trace contextRef="#ctx0" brushRef="#br0" timeOffset="31314.96">6929 9244 1252 0,'0'0'210'0,"0"0"-23"0,0 0-10 0,0 0 1 16,0 0-15-16,0 0-20 0,0 0-23 16,0 0-19-16,0 0-27 0,0 0-15 0,1-118-7 15,-5 114-17-15,0 4-13 0,1 0-17 0,0 2-10 16,-1 6 2-16,-2 4 10 0,1 4 17 0,0 7 28 15,0 5 34-15,-3 11 17 0,1 6 7 16,-1 9-17-16,-1 4-30 0,3 6-19 0,-2 5-13 16,1 5-6-16,1 5-3 0,3 4-1 0,3 2-3 15,0 4-3-15,9 0-5 0,6 2-3 16,3 2-1-16,4-1-3 0,5 1-8 0,2-2 2 16,2-5-9-16,3-6-4 0,4-6-1 0,4-12-6 15,4-10-1-15,2-8-4 0,1-8-17 0,1-5-23 16,-4-8-45-16,0-3-96 0,-14-7-286 0,-11-5-1117 15</inkml:trace>
  <inkml:trace contextRef="#ctx0" brushRef="#br0" timeOffset="31836.63">7164 9232 2506 0,'0'0'160'0,"0"0"-53"15,0 0-19-15,0 0-2 0,0 0 8 0,0 0 15 16,0 0-6-16,0 0-18 0,0 0-26 16,32 125-20-16,-28-95-11 0,-3-2-14 0,-1 1-5 15,0-2-6-15,0-2 1 0,0-2-6 0,0-2 0 16,2 0-3-16,1-2-12 0,3-3-9 0,-1-2-18 15,4-3-21-15,1-1-38 0,-2-4-55 16,3-3-103-16,1-3-198 0,-5 0-423 0,-2 0-588 0</inkml:trace>
  <inkml:trace contextRef="#ctx0" brushRef="#br0" timeOffset="32148.63">7485 9238 2358 0,'0'0'132'15,"0"0"-70"-15,0 0-10 0,0 0 21 0,0 0 19 16,0 0 5-16,0 0 1 0,0 0-8 0,0 0-16 16,-49 122-9-16,43-102-17 0,3-1-9 15,3 2-9-15,0-2-8 0,0 0-7 0,4-2-6 16,6 0-1-16,1-3-4 0,5-2 1 16,1-2 3-16,3-3-3 0,0-2 5 0,1-5 0 15,0 0 1-15,1-1 3 0,-3-6-1 0,2-4-2 16,-3 1-4-16,-1-2 3 0,-2 1-1 0,0-2-4 15,-5 1-2-15,-2 0-2 0,-5 1 1 16,-3 2-4-16,-1 0 0 0,-12 2-7 0,-3 3-4 16,-5 1 0-16,-4 3 1 0,-4 0 4 0,-2 5 0 15,-2 2 3-15,-1 1-1 0,2 1-1 0,2-2-7 16,4 0-1-16,6-1-16 0,3-2-32 0,7 0-75 16,2-2-262-16,5-2-1237 0</inkml:trace>
  <inkml:trace contextRef="#ctx0" brushRef="#br0" timeOffset="32377.81">7954 9019 2523 0,'0'0'247'0,"0"0"-199"15,0 0-3-15,0 0 42 0,0 0 19 16,0 0-1-16,15 123-13 0,-15-93-28 0,0 4-24 15,-1 0-14-15,-2 0-11 0,-1-1-6 0,2-2-6 16,1-2-4-16,1-3-3 0,0 0-6 16,0-5-4-16,2-1-7 0,2-4-10 0,0-3-5 15,1-4-16-15,-1-2-27 0,-3-2-59 0,-1-3-114 16,0-1-294-16,0-1-1022 0</inkml:trace>
  <inkml:trace contextRef="#ctx0" brushRef="#br0" timeOffset="32547.24">7783 9307 2727 0,'0'0'108'0,"0"0"-63"0,0 0-16 15,0 0 3-15,0 0 4 0,0 0-8 16,124-7-12-16,-92 1-9 0,3-3-14 0,-1 2-9 16,2-3-6-16,-1 2-3 0,1-3-15 0,-1 0-21 15,-3 0-45-15,-1 1-98 0,-1 0-192 16,-9 2-539-16,-5 2-281 0</inkml:trace>
  <inkml:trace contextRef="#ctx0" brushRef="#br0" timeOffset="33083.85">8607 8922 1876 0,'0'0'697'0,"0"0"-617"0,0 0-9 0,0 0 21 16,0 0 10-16,0 0-3 0,0 0-6 0,0 0-12 16,0 0-12-16,-35 140-13 0,22-113-10 15,-2-1-1-15,-2 1-3 0,-3-2-8 0,0 0-4 16,0-1-8-16,-1-2-7 0,2 0-3 0,-1-1-2 16,3-2-6-16,1-4-1 0,1-2 0 0,1-4-4 15,5-3-1-15,3-3 3 0,0-3-3 0,4 0-1 16,-1-2-4-16,2-5-6 0,1-1 0 15,0-3-2-15,0-1 1 0,4-2 4 0,0 0 1 16,4 1-1-16,-2 0 2 0,2 0 0 0,-1-1-2 16,2 0 0-16,1 1-2 0,0-1 4 15,3 2 2-15,0 1 1 0,1 3 4 0,-2 1 1 16,3 3 3-16,-1 0 1 0,-1 2-2 0,2 1 0 16,-2 1 2-16,1 0 0 0,1 1-3 0,-3 3 4 15,1 1 1-15,1 1 0 0,-1 0 2 16,-1 1 0-16,3 1-1 0,-1 1-1 0,3-1 0 15,1-2-1-15,0 0 1 0,2 0 0 0,-1-2 3 16,1 0 3-16,-1-3-2 0,-1-1 3 16,-1 0-1-16,1-2-1 0,1-4-4 0,-4-2-1 15,1-2-4-15,-5-1-2 0,3-1 1 0,-4-1-1 16,-3-2 1-16,-1-2 1 0,-3 0-4 0,-3-1 1 16,0-2-4-16,-9 1-4 0,-1 1 2 0,-1 1-1 15,-5-2 2-15,0 2-1 0,-3 1-2 0,-1 0-1 16,1 4-5-16,-2 3-9 0,-1 3-11 15,1 4-16-15,-6 2-39 0,1 3-64 0,7 2-216 16,5-1-1280-16</inkml:trace>
  <inkml:trace contextRef="#ctx0" brushRef="#br0" timeOffset="33635">7023 9849 1634 0,'0'0'185'16,"0"0"-63"-16,0 0-19 0,0 0-5 15,0 0 4-15,0 0 10 0,0 0-1 0,0 0-4 16,0 0-6-16,0 0-12 0,0 0-11 0,132 13-6 16,-94-13-6-16,5-1-1 0,5-5-2 0,4-4-4 15,8 0-4-15,9-4-4 0,5-2-5 0,10-2-7 16,3 0-3-16,9-3-8 0,5 1-6 15,1-2-5-15,5-1-5 0,-1 2-2 0,-2-2-6 0,0 2-1 16,-5 0-1-16,-4 2-7 0,-8 1-3 16,-6 1-13-16,-10 3-21 0,-6 3-36 0,-9 1-62 15,-10 3-106-15,-12 2-258 0,-14 3-1106 0</inkml:trace>
  <inkml:trace contextRef="#ctx0" brushRef="#br0" timeOffset="34251.24">7383 10146 2725 0,'0'0'113'16,"0"0"-73"-16,0 0-35 0,0 0-11 0,0 0-6 15,0 0 12-15,0 0 12 0,0 0 1 0,0 0-3 16,0 0-1-16,0 0-3 0,0 0 0 0,-68 123 4 16,58-105 0-16,2-2 7 0,1-1 5 15,4 0 1-15,1-4 2 0,2 0-1 0,2-3 3 16,5 0 0-16,3-4 1 0,4-1-4 0,3-1-5 15,3-2-7-15,4 0-10 0,-2-2-3 0,6-3-7 16,-2 0-11-16,1 0-4 0,-1 0-9 16,-2 2-9-16,-3-2-16 0,-1 1-28 0,-1 0-65 15,-2 1-138-15,-3 0-379 0,-8 1-841 0</inkml:trace>
  <inkml:trace contextRef="#ctx0" brushRef="#br0" timeOffset="34444.32">7480 10166 2478 0,'0'0'123'16,"0"0"-30"-16,0 0-31 0,0 0-9 0,28 132 7 16,-23-100 6-16,0 0 2 0,-3 2-10 15,1-2-21-15,1-4-22 0,0-1-10 0,1 0-11 16,1-4-11-16,3-1-14 0,2-3-31 0,1-4-53 15,3-3-149-15,-5-5-445 0,-4-2-833 0</inkml:trace>
  <inkml:trace contextRef="#ctx0" brushRef="#br0" timeOffset="34667.87">8008 10032 2744 0,'0'0'63'0,"0"0"-12"16,0 0-7-16,0 0 7 0,0 0 7 0,20 144 2 15,-18-113 1-15,2 2-13 0,0 0-14 0,-2-1-12 16,2 0-12-16,1-2-7 0,0-1-6 16,0-4-5-16,1 0 1 0,0-3-16 0,2-4-11 0,2-1-19 15,-3-3-33-15,1-3-49 0,-2-5-140 16,-3-3-1310-16</inkml:trace>
  <inkml:trace contextRef="#ctx0" brushRef="#br0" timeOffset="34855.74">7858 10304 2789 0,'0'0'29'0,"0"0"-23"0,0 0-6 0,0 0-2 15,138-48 4-15,-105 38-2 0,-2 1-5 0,-1 1-5 16,0 2-6-16,-2-3-5 0,1 1-9 16,-1 0-15-16,-1-1-40 0,2 0-96 0,-8 2-276 15,-10 2-1017-15</inkml:trace>
  <inkml:trace contextRef="#ctx0" brushRef="#br0" timeOffset="35369.08">8522 9990 2626 0,'0'0'112'0,"0"0"-47"15,0 0 4-15,0 0 2 0,0 0 1 0,0 0-2 16,-14 125-4-16,5-104-5 0,-3-1-9 0,-1-1-16 16,-5-1-11-16,-1 2-3 0,-2-2-9 0,0 0 0 15,0-1 1-15,0-2-5 0,1 0 1 16,0-4-2-16,6-1-2 0,2-6-2 0,4 0 1 15,3-4 0-15,4 0-5 0,1-4-2 0,0-4-13 16,0-1-1-16,2-2-2 0,5-2-3 16,-1-1 4-16,4 1-8 0,-2-3-3 0,2 3-4 15,3-1 0-15,-1 0 7 0,1 0 8 0,-1 1 6 16,1 1 3-16,0 2 6 0,-1 1 2 0,-1 3 0 16,-1 2 1-16,0 0 3 0,0 1-1 15,1 1 2-15,-3 1 0 0,0 0-1 0,-2 1 0 16,2 0 0-16,-1 2 6 0,-2 3 5 0,3 0 2 15,-3 2 4-15,1 0 0 0,0 1 1 0,-1 1 0 16,3 0-2-16,0 1-2 0,1 0-4 0,2 0 0 16,3-1-6-16,0 0 1 0,2-3-1 0,4-1-2 15,1-2 7-15,-1-3 1 0,0 0 3 16,1 0 4-16,-2-6 4 0,-2-2-1 0,0-3 0 16,-1-1 2-16,-3 0-4 0,-2-2 0 0,-3 2-2 15,-2-2-4-15,-2 1 0 0,-4 1-7 0,-2-1-7 16,-6 1-8-16,-3 1-3 0,-6-1-5 15,-1 1-3-15,-5 0 1 0,-3 0-5 0,-1-1-5 16,-3 0-4-16,-1 3-8 0,3-4-15 0,4 1-24 16,0-1-40-16,3 1-91 0,8 3-374 15,4 2-1051-15</inkml:trace>
  <inkml:trace contextRef="#ctx0" brushRef="#br0" timeOffset="35886.06">9051 8599 2450 0,'0'0'75'0,"0"0"-41"0,0 0 9 16,0 0 32-16,0 0 31 0,0 0 21 0,0 0-11 15,117 100-22-15,-88-62-23 0,-3 6-21 0,-1 7-8 16,1 3-5-16,-1 5-1 0,-3 6 5 15,-2 2-10-15,1 2-6 0,-1 0-12 0,-2 0-10 16,1-1 0-16,-2-2-3 0,-2-2 1 0,1-4-2 16,-1-2-1-16,-3-4-7 0,1-3-6 0,-5-3-9 15,-1-1-19-15,-2-3-19 0,-1-2-40 16,-3-3-69-16,-1-11-149 0,0-11-1244 0</inkml:trace>
  <inkml:trace contextRef="#ctx0" brushRef="#br0" timeOffset="36462.44">4918 11508 2204 0,'0'0'127'0,"0"0"-37"15,0 0 3-15,0 0 17 0,0 0 8 0,0 0 1 16,0 0-4-16,0 0-17 0,0 0-16 0,0 0-12 16,0 0-19-16,0 0-14 0,0 0-12 15,0 0-11-15,104-6-6 0,-75-2-7 0,1 0-7 16,-1 1-7-16,-1 0-15 0,-4 3-14 0,-4 1-19 15,-5 3-25-15,-3 0-28 0,-8 2-37 16,-3 4-63-16,-1 4-124 0,-3-2-375 0,-2-1-756 0</inkml:trace>
  <inkml:trace contextRef="#ctx0" brushRef="#br0" timeOffset="36595.24">4935 11729 2040 0,'0'0'232'15,"0"0"-96"-15,0 0-32 0,0 0-10 0,0 0-4 16,0 0-8-16,0 0-16 0,0 0-21 15,0 0-18-15,0 0-12 0,123 9-7 0,-90-18-7 16,5-3-10-16,1 0-12 0,0-1-28 0,4-1-63 16,-11 3-200-16,-12 4-1216 0</inkml:trace>
  <inkml:trace contextRef="#ctx0" brushRef="#br0" timeOffset="36971.3">5700 11443 2927 0,'0'0'54'0,"0"0"-38"16,0 0-9-16,0 0 6 0,0 0 10 0,0 0 5 15,0 0 0-15,0 0-3 0,-24 132-9 0,22-113-3 16,1 1-4-16,1-2 1 0,0 1 2 16,0-3 1-16,1 0 2 0,6-2 0 0,-1-1-3 15,3-4-2-15,1-2-1 0,3-3 2 0,0-2 2 16,7-2-2-16,0 0-4 0,3-6-6 15,1-1-14-15,0-2-16 0,-2-1-30 0,-1 1-54 16,-2 0-79-16,-2 2-157 0,-6 0-377 0,-4 4-808 0</inkml:trace>
  <inkml:trace contextRef="#ctx0" brushRef="#br0" timeOffset="37158.85">5772 11425 2764 0,'0'0'68'0,"0"0"-35"16,0 0-6-16,0 0 7 0,0 0 10 0,11 131 8 15,-1-101 5-15,1 2-1 0,1 4-13 0,0 2-12 16,0 0-13-16,-1 1-11 0,0-2-7 0,1-2-6 16,-2 0-8-16,6-2-14 0,-3-3-33 15,0-3-82-15,-1-6-270 0,-5-7-1191 0</inkml:trace>
  <inkml:trace contextRef="#ctx0" brushRef="#br0" timeOffset="37470.3">6221 11281 2356 0,'0'0'54'0,"0"0"-3"0,0 0 18 16,0 0 18-16,-44 118 19 0,35-76 12 0,3 4-2 15,1 5-6-15,2 4-17 0,1 4-14 0,2 4-11 16,3 2-8-16,4 3-6 0,3 6 7 0,2 5 1 16,0 2-5-16,2 2-14 0,4-2-20 15,3-3-18-15,2-1-8 0,5 0-3 0,2-2-7 16,5-5-7-16,2-4-16 0,3-11-10 0,7-9-7 15,0-9 1-15,4-8 7 0,2-10 1 0,-1-6-26 16,-1-6-80-16,-15-4-309 0,-13-1-1194 0</inkml:trace>
  <inkml:trace contextRef="#ctx0" brushRef="#br0" timeOffset="38405.03">6768 11319 1492 0,'0'0'137'0,"0"0"-82"16,0 0-34-16,0 0-16 0,0 0-12 15,0 0-5-15,0 0 0 0,0 0-1 0,0 0 2 16,0 0 2-16,0 0 4 0,0 0 2 0,0 0 1 16,0 0 3-16,-31 7 2 0,31-7 5 15,-1 2 5-15,-1 0 4 0,1-1 3 0,1 1 5 16,-2-1 9-16,1 0 7 0,0 0 10 0,1 2 6 16,-2-2 8-16,1 1 5 0,-1-1 1 15,1 0-6-15,1 1-12 0,-1-2-15 0,1 1-14 16,0-1-7-16,0 0-4 0,0 0-2 0,0 0-3 15,0 0-3-15,0 1 1 0,0-1-2 0,0 0 1 16,0 0 6-16,0 0 6 0,0 0 13 16,0 0 11-16,0 1 12 0,0-1 12 0,0 0 2 15,0 0-4-15,0 1-5 0,1 0-3 0,-1 3-3 16,0 2 1-16,1 1-1 0,-1 0-7 0,0 2-6 16,0 1-7-16,0 0-3 0,-2 4 2 0,-3 1 4 15,2 3 1-15,-4 3-3 0,-3 4-7 0,-2 0-13 16,-3 2-3-16,-3 0-6 0,-3 3-1 15,-2-3-2-15,-1 1 0 0,-2 0 2 0,0-5-3 16,0-3 5-16,2-4-4 0,2-5 1 0,2-4 2 16,3-6-3-16,4-1-1 0,2-5-8 0,2-6-7 15,0-4-9-15,5-4-2 0,1 0 2 16,1-3 3-16,2 0 9 0,0 1 2 0,6 2 2 16,1-4 0-16,4 2-3 0,1 0 5 0,2 2 2 15,0 1 3-15,2 4 3 0,-1 0 2 16,2 2 4-16,-1 4 1 0,0 0 4 0,-1 3-5 15,1 3-1-15,-2 1 0 0,0 1-2 0,-1 0 6 16,0 2-1-16,-1 3 2 0,0 1-1 0,-1 2-2 16,-1-1 1-16,2 3 0 0,2 1 1 15,-2-1-1-15,1 0 1 0,3 2-3 0,0 0 3 16,2-2-3-16,2-1-1 0,1-1 1 0,-1-1-6 16,4-3 3-16,1 0-1 0,0-3 5 0,0-1 1 15,0-1 4-15,0-6 2 0,-1-4-2 0,-2 0 4 16,-2-4-8-16,-1-2-4 0,-2-1 1 0,-2 0-5 15,-4 1 3-15,-4-2-1 0,-3 1 1 16,-4 0-2-16,0 0 2 0,-7-2-1 0,-4 4-4 16,-4-3 3-16,-6 2-9 0,0 1-2 0,-3 0-1 15,-3 3-3-15,-3 1 3 0,3 2-1 16,0 4-2-16,0 3-4 0,1 3-7 0,1 3-7 16,2 8-27-16,0 1-31 0,2 3-66 0,7-2-162 15,4-5-1298-15</inkml:trace>
  <inkml:trace contextRef="#ctx0" brushRef="#br0" timeOffset="38672.06">6239 11996 3088 0,'0'0'38'0,"0"0"-28"0,0 0 0 16,118-18 9-16,-70 6 16 0,8-1 10 0,4-5 3 15,3-2-8-15,3 1-17 0,4-3-10 0,2 0-8 16,1 2-3-16,-2-1-1 0,-1 2-7 16,-4 3-7-16,-3 4-14 0,-5 1-28 0,-5 4-45 15,-2 4-94-15,-18 2-327 0,-10 0-1092 0</inkml:trace>
  <inkml:trace contextRef="#ctx0" brushRef="#br0" timeOffset="39310.37">6826 12140 3048 0,'0'0'24'0,"0"0"-26"0,0 0-10 0,0 0 5 15,0 0 6-15,0 0 7 0,-47 122 7 16,38-99-3-16,-3 1 0 0,-2 0 0 16,-1 2-3-16,-1-2 2 0,-1-1-1 0,-1 0-1 0,2-2 0 15,0-2 0-15,2-2-3 0,1-2-3 16,5-4-2-16,2-2-6 0,2-4-6 0,4-3-5 16,0-2-5-16,3-2-1 0,1-5-4 0,3-3-1 15,0-3-3-15,2 0 5 0,0-2 10 0,1 0 10 16,3-1 9-16,0 1 0 0,1-1 2 15,2 1-1-15,-3 2 2 0,2 1-2 0,-2 3 1 16,1 3 5-16,-3 1 3 0,1 2 6 0,-2 1 1 16,-2 1 0-16,1 1 0 0,1 0 0 0,-2 4 2 15,1 2 1-15,0-1-2 0,0 2-1 0,-2 2 1 16,1 2 1-16,1-1-3 0,-1 2 5 0,0-2-2 16,1 1-1-16,0-1-2 0,3-1-3 15,0 0-4-15,2-3-2 0,2-1 4 0,1-4-1 16,1-1 3-16,-1 0 3 0,-1-5-1 0,-1-3 2 15,-1-3-1-15,-3 0-4 0,-2-2-4 16,-2 0 0-16,-3-1 0 0,-3-1-2 0,-1-1 2 16,0 1-3-16,-7-1-1 0,-1-1-4 0,-2 2 0 15,-4-2-5-15,-2 0-4 0,-1 1-3 0,-2 0-3 16,-3 1 0-16,-2-1-2 0,0 3-3 16,1 0 1-16,1 4-5 0,0 0-4 0,6 3-11 15,3 1-28-15,2 4-38 0,5 1-75 0,2 0-191 16,2 0-1236-16</inkml:trace>
  <inkml:trace contextRef="#ctx0" brushRef="#br0" timeOffset="39727.76">7287 11287 2895 0,'0'0'45'0,"0"0"-27"0,0 0-7 16,0 0 11-16,0 0 17 0,0 0 16 0,0 0 10 15,0 0 0-15,0 0-5 0,0 0-1 0,0 0-2 16,137 112-2-16,-113-69-3 0,1 6-11 16,3 3-10-16,-2 2-10 0,-2 3-9 0,-1 3-8 0,0-3-4 15,-3 0-1-15,-4 2-5 0,-2-2-5 16,-3 1-8-16,-6 0-5 0,-2-1-7 0,-1 2 4 15,-2 0 5-15,-5-1-1 0,-3-4-1 0,-3-5-22 16,0-10-21-16,2-9-22 0,0-11-37 0,4-7-102 16,3-7-1236-16</inkml:trace>
  <inkml:trace contextRef="#ctx0" brushRef="#br0" timeOffset="40077.29">7757 11671 3061 0,'0'0'41'0,"0"0"-28"16,0 0-18-16,0 0-1 0,0 0 9 0,0 0-1 16,0 0 0-16,117-45-3 0,-98 42-2 15,0 1-1-15,-2 0-2 0,-3 2 2 0,-3 0-4 16,-2 2-3-16,-3 2-5 0,0 1-5 0,-3 2-3 15,-3 0-4-15,0 2-6 0,-1 0-11 0,-8 0-9 16,0 4-8-16,-3 0 0 0,-3 1 15 0,-3 0 17 16,1 0 19-16,-3 2 17 0,1 1 10 15,4-3 10-15,0 1 9 0,4-1 6 0,4-1 0 16,2-2-2-16,1-3-5 0,4-1 1 0,5-1 2 16,5-1-4-16,2-2-4 0,7-2-10 0,2-1-10 15,4-1-9-15,3-5-9 0,1-3-17 16,1-3-29-16,3-3-47 0,2 0-85 0,0-4-195 15,-8 5-535-15,-7 3-445 0</inkml:trace>
  <inkml:trace contextRef="#ctx0" brushRef="#br0" timeOffset="40361.08">8483 11269 2541 0,'0'0'89'0,"0"0"-69"0,0 0-6 0,0 0 10 15,0 0 12-15,0 0 17 0,0 0 13 0,-120 119 6 16,103-104-4-16,5-1-5 0,2-1-5 16,4-2-5-16,3-4-7 0,3-1-7 0,4-1-4 0,7-3-3 15,3-2-7-15,6 0-4 0,0 0-10 16,6 0-4-16,1 0-5 0,2-2-3 0,0-1 0 15,-1 1-2-15,1-1-3 0,-1 2-1 0,0-1-5 16,1 0-6-16,-6-1-10 0,1 1-18 0,-6-1-49 16,-1 0-82-16,-6 0-194 0,-6 2-1235 0</inkml:trace>
  <inkml:trace contextRef="#ctx0" brushRef="#br0" timeOffset="40576.81">8569 11180 2872 0,'0'0'70'0,"0"0"-15"0,0 0 9 16,0 0 15-16,17 128 7 0,-13-92 2 0,2 4-9 16,-3-1-23-16,1-1-18 0,1-1-15 0,0 0-9 15,0-3-7-15,1-2-6 0,1-1-4 0,3-4-10 16,0-2-16-16,3-3-13 0,1-5-24 15,-3-3-30-15,4-4-27 0,-1-4-61 0,-3-2-160 16,-5-3-1270-16</inkml:trace>
  <inkml:trace contextRef="#ctx0" brushRef="#br0" timeOffset="40825.06">9005 10978 3051 0,'0'0'37'0,"0"0"-17"16,0 0 16-16,0 0 19 0,-40 122 13 15,31-88 10-15,-1 1-11 0,-1 4-15 0,2 1-10 16,2-1-10-16,1 0-4 0,3 0-2 0,1-3-4 16,2-2-10-16,5-5-5 0,5-2-2 0,2-4-6 15,7-5 5-15,3-3-10 0,2-5-10 16,2-3-11-16,3-6-21 0,-3-1-19 0,1-1-26 0,-2-7-32 15,-2-1-51-15,-2-1-107 0,-8 1-284 16,-4 3-1012-16</inkml:trace>
  <inkml:trace contextRef="#ctx0" brushRef="#br0" timeOffset="41022.26">9217 11153 2788 0,'0'0'159'0,"0"0"-101"16,0 0 6-16,0 0 10 0,0 0 5 0,22 118-7 16,-17-88-6-16,-1-1-14 0,2 2-16 15,-2-1-16-15,-2-4-8 0,4-2-7 0,-3-1-6 16,4-6-1-16,-1 0-16 0,2-5-15 0,1-1-33 16,1-2-70-16,0-4-160 0,-5-2-1383 0</inkml:trace>
  <inkml:trace contextRef="#ctx0" brushRef="#br0" timeOffset="41293.29">9331 10818 3064 0,'0'0'56'15,"0"0"-29"-15,0 0 13 0,0 0 11 0,0 0 8 16,89 143 7-16,-69-105-6 0,-1 4-13 0,-1 2-5 16,1 0-11-16,-1 2-5 0,1 1 0 15,-1-2-1-15,0-3-1 0,-2-1-3 0,1-4-4 16,-5-1-6-16,-2-4-9 0,-7-2-10 0,-1-1-12 16,-2-2-12-16,-4-4-24 0,-5-2-43 0,-1-3-84 15,3-6-309-15,1-5-1201 0</inkml:trace>
  <inkml:trace contextRef="#ctx0" brushRef="#br0" timeOffset="41515.76">9706 11119 3032 0,'0'0'67'0,"0"0"-23"15,0 0-20-15,0 0-2 0,0 0 3 16,0 0-1-16,0 0-6 0,129-31-3 0,-117 29-8 16,-2 1-6-16,1-2-3 0,-2 2-6 0,-1-1-4 15,0 1-12-15,-1-1-13 0,1 2-18 16,-5 0-36-16,-1 0-51 0,-2 4-71 0,0 3-112 16,-4 0-232-16,1-3-909 0</inkml:trace>
  <inkml:trace contextRef="#ctx0" brushRef="#br0" timeOffset="41646.05">9686 11272 1895 0,'0'0'331'0,"0"0"-165"16,0 0-28-16,0 0-12 0,0 0-12 0,0 0-44 15,0 0-21-15,0 0-23 0,0 0-14 16,124 0-14-16,-100-4-20 0,-1-2-28 0,-1-1-57 0,-1 0-92 16,-5 2-205-16,-6 1-791 0</inkml:trace>
  <inkml:trace contextRef="#ctx0" brushRef="#br0" timeOffset="41894.32">10053 10938 2841 0,'0'0'52'0,"0"0"9"0,0 0 20 15,0 0 8-15,0 0 2 0,0 0-13 0,0 0-15 16,7 116-16-16,-7-99-17 0,0-2-8 0,0-2-2 15,0 0-1-15,1 0-2 0,1-2-2 16,5 0 0-16,-1-3-2 0,2-2-1 0,2-1-2 16,4-3-3-16,-1-2-3 0,0 0-3 0,4 0-6 15,-5-6-6-15,5-1-9 0,-4-1-15 0,-2-3-24 16,5 0-37-16,-4-2-41 0,0 1-50 16,-2 0-92-16,-3 3-208 0,-4 3-1068 0</inkml:trace>
  <inkml:trace contextRef="#ctx0" brushRef="#br0" timeOffset="42078.04">10172 10871 2749 0,'0'0'232'0,"0"0"-111"0,0 0-12 16,0 0-2-16,-19 123-12 0,18-89-17 16,-1 0-11-16,1 4-14 0,-3 2-10 0,2-1-12 15,2 1-4-15,0-1-7 0,0-1-7 0,2-3-4 16,4-1-11-16,-2-3-8 0,4-4-19 0,0-2-30 15,1 0-40-15,-3-1-50 0,1 0-90 16,-2-7-358-16,-1-6-1072 0</inkml:trace>
  <inkml:trace contextRef="#ctx0" brushRef="#br0" timeOffset="46813.21">15140 12020 0 0,'0'0'0'0,"0"0"0"0,0 0 105 16,0 0 201-16,0 0-4 0,0 0-54 0,0 0-10 15,0 0-53-15,0 0-45 0,0 0-23 0,0 0-19 16,0 0 1-16,57-4 1 0,-57 7-5 0,2 0-6 16,-2 1-22-16,0 0-19 0,1 1-15 15,0 2-12-15,2 0-8 0,-2 1-4 0,2 1-7 16,-1 0 0-16,1 3-4 0,-1-1 1 0,2 2 2 15,0 0-2-15,-1 0 1 0,2 4 2 16,-1-2-1-16,0 1 0 0,1 0 1 0,-2 1-2 16,2 2 0-16,0-1 2 0,2 2-1 0,-4 1 0 15,4-1 0-15,-2 1 0 0,1-1-1 0,1 2 2 16,-2 2-2-16,1-2 0 0,-1 1-1 16,1 0 0-16,-3 0-1 0,2 2 1 0,-1-1 1 15,-3 0 0-15,2 1 1 0,-2-1 3 0,0 2-4 16,0-2 0-16,-1 0-1 0,2-2-1 0,-1 3 1 15,-1 0 1-15,0 1 0 0,0 0-4 16,0-1 2-16,0 0 0 0,0-2 1 0,0 1 4 16,-1-2-4-16,-1 1-2 0,2 0-1 0,-1-1 0 15,0 1 0-15,1-1 3 0,-1-1 0 0,-1 2-1 16,1-2 2-16,0 1 0 0,1-1 1 16,0 1 4-16,0-1-4 0,-1 1 2 0,-2 2 0 15,0 1-4-15,-1-1 6 0,0 0 0 0,-1 1 1 16,-1 0 1-16,1-1 0 0,-4-2-1 0,4 1 0 15,-1-1-2-15,2-2-3 0,0 1 1 0,2-1-1 16,-1-1-1-16,1 0 2 0,0 0 1 16,1 0 1-16,-2-2 1 0,3-1 0 0,-2 0 3 15,0 0 1-15,1 0 1 0,-2 2 3 0,1-1 3 16,2 2 3-16,-3 0 0 0,2 2 1 16,1 1-7-16,0 2-2 0,0 0-4 0,0 1-6 15,0 2 3-15,0-2-1 0,1 0 6 0,2-2-1 16,-3 0-1-16,2 1-1 0,1-2-3 0,-2 3 6 15,1-4 2-15,0 2 4 0,-1 0-2 16,2-3 1-16,0 1-2 0,0 0-3 0,-2-1 3 16,1 1-4-16,1 1-1 0,-1-1-1 0,1 3-7 15,-1 0 3-15,1 0 0 0,-1 1 2 0,1-3 3 16,-2 1-3-16,3-2 1 0,-2 2-1 16,1-1-1-16,-2 1 2 0,0-1-1 0,2 1-3 15,-2 0-2-15,0 0 4 0,-1 0 0 0,1 2 2 16,-1 0-1-16,0 1-5 0,0-2 1 0,0 0 0 15,0 0 2-15,0-1 2 0,-1 2-2 0,-3-4-2 16,2 3 0-16,-1-2-1 0,0 1 1 16,-2 1 1-16,2 0 0 0,0 1-2 0,0 0-5 15,2 3 4-15,-2-1-1 0,2 1 4 0,-1 0 4 16,0-1-3-16,0 1 2 0,2 3-5 0,0-1-1 16,-1 1 2-16,-1 1 2 0,1-1 1 15,0-1-1-15,-2 0 1 0,1-2-2 0,1-1-1 16,-1 0 0-16,1 1-4 0,0-3 1 0,0 3-1 15,-1-2 0-15,1-1 6 0,0 2 0 16,0-2 2-16,-2 1-2 0,2-2-1 0,0 1-3 16,-1 0-1-16,1 1 3 0,1-1 0 0,0-1 1 15,0-1 1-15,0-1 0 0,0-1 0 0,0-2 0 16,1 1 4-16,1-2-5 0,-1 3 0 16,1-1-6-16,0 0 2 0,0 0 1 0,2 1 1 15,-2-3 2-15,1 1 1 0,0-1-2 0,1 2-4 16,-1-2 2-16,-1 0-1 0,2 0 1 0,-1 0 2 15,-1 0-1-15,-1 1-1 0,2 0 3 0,-1 3 0 16,0-2 1-16,-1 1 4 0,-1 2-4 0,1-2-2 16,1 2 1-16,0-1-1 0,-1 0 1 15,0 1-1-15,2-1-5 0,-2 1-5 0,3 0 0 16,-1 0 2-16,0 0 4 0,-1-2 1 0,2-2-5 16,-1 0-7-16,-3-3-7 0,2 0-8 0,2-1-4 15,-3 0-3-15,2 0-1 0,-2-1-9 16,1-2-18-16,2 0-32 0,0-2-72 0,1-1-155 15,0-4-340-15,-3-2-497 0</inkml:trace>
  <inkml:trace contextRef="#ctx0" brushRef="#br0" timeOffset="50570.08">22728 12237 755 0,'0'0'594'16,"0"0"-605"-16,0 0-123 0,0 0-226 0,0 0-210 15,0 0 296-15,0 0 274 0,0 0 0 0,0 0 0 16,0 0 0-16,0 0 0 0,0 0 0 0,42-51 201 16,-37 49-33-16,-3 0-91 0,1 0-39 15,-1 1-25-15,1 0-14 0,-2 0 5 0,2 0 13 16,-2 1-2-16,0-1 11 0,-1 1 9 0,0 0 35 15,0 0 33-15,0 0 30 0,0 0 16 0,0 0 0 16,0 0-10-16,0 0-11 0,0 0-16 16,0 0-16-16,0 0-13 0,0 0-17 0,0 0-6 15,0 0-11-15,0 0-13 0,0 0-9 0,0 0 1 16,0 0 13-16,0 0 7 0,0 0 1 0,0 0-15 16,0 0-25-16,0 1-18 0,0 1 4 0,3 2 15 15,-2 1 15-15,4 1 23 0,1 2-2 0,-2 1-7 16,1 2-6-16,-3 0-10 0,3 1 3 15,-1 3-1-15,-2-2 6 0,3 2 3 16,-2 1 0-16,0 0 3 0,1 3 0 0,-1 0 2 0,-2 3 4 16,-1 3-6-16,0 0-2 0,0 3-7 15,0 1-4-15,0 4-3 0,-1 1-7 0,-4 2-5 16,0 2-5-16,0-3 1 0,-1 3 0 0,-2-1 2 16,1 0 2-16,0 3 0 0,-1-3-4 15,0 1 0-15,3 1-4 0,-1-2 0 0,2 2 0 16,-1-2 0-16,4 1-1 0,0-1 0 0,1-3-4 15,0-1 2-15,1-1 0 0,5-1 1 0,-2-1 0 16,1 0 1-16,0-2-4 0,0 2 4 16,-1-4 1-16,0 2-1 0,-1-1 2 0,0 2-1 15,-3 2 2-15,0 0-1 0,0 1 0 0,-2 0 1 16,-4-3-1-16,4 3 0 0,-3-3-1 0,0 2 1 16,2-2 0-16,1 0-1 0,-1 1 2 0,2-1-1 15,0-2-1-15,1 0-1 0,0-1 1 0,0 0-3 16,0-2 1-16,0 1 1 0,0 0-1 15,0 1 3-15,0 1-2 0,-3 0 0 0,0-2 0 16,-1 2 1-16,0-2 2 0,-1 0 0 0,1 1 1 16,-2-1-1-16,2 1-1 0,-2-2 0 0,3 1 1 15,-1-1-1-15,1-1-1 0,2-1 2 16,1-1-2-16,0 2 1 0,0-3-1 0,1 2 1 16,3 0 0-16,0 0-4 0,0 3-1 0,0-2-1 15,0 1 1-15,0-1 4 0,0 0-1 16,-2-2 0-16,1 1-3 0,-1-1 0 0,1 1 3 15,-2 0 0-15,1-1 2 0,0 0 0 0,-1 0 0 16,-1-1-1-16,2 0 0 0,-2-1 0 0,0 1 0 16,0 2 0-16,0 0-1 0,-2 1 2 15,-1 1-1-15,2 1 2 0,0-1-2 0,0-2 2 16,-2 0 0-16,1 1-2 0,-1-3 6 0,2 2-6 16,0-2 0-16,-2 2 2 0,2-1-1 0,1 0 0 15,-1-2 0-15,1 0 1 0,0-1-3 0,0 0-1 16,0-2 0-16,1 1 0 0,1 0 4 15,1-1 1-15,-3 1-5 0,2-3 1 0,0 1-1 16,-1-1-1-16,0 1 3 0,-1 0 2 0,1 1-5 16,-1-1 4-16,2-1 2 0,-2 1 0 0,0-1 0 15,0 1-3-15,0 1-3 0,0 0 1 16,0 0-1-16,0 3 5 0,0-1 1 0,0 1 2 16,0-2-4-16,0 1-2 0,0 3 2 0,0-1-1 15,0 0-4-15,1 1 1 0,0-1 0 0,0-2-2 16,2 0 8-16,-1-2 1 0,-1 0 0 15,-1-1 0-15,2-1-2 0,-2 2-1 0,0-3-2 16,0 1 2-16,0-1-2 0,0 3 2 0,0-2-1 16,0 0-2-16,0 2 3 0,-3-2-2 15,1 2 3-15,-2 0-1 0,3 3 1 0,-3-1-7 16,2 1 0-16,-1-2-1 0,2 1 0 0,-3-2 6 16,2 1-1-16,-1-2 2 0,2-3 1 0,-2 1-2 15,0-2 0-15,2 0-2 0,-2-2 3 0,2-2-3 16,1 0-2-16,0-2 3 0,0 0-2 0,-1 0 1 15,-1-2 3-15,2 2 0 0,0-1 0 16,-1 1-4-16,1 0 2 0,0-1 0 0,0 2-5 16,0-2 9-16,0 2-7 0,0 0 2 0,0 0 1 15,0 0-6-15,0-2 3 0,1 3 2 0,1-3 1 16,-1 2 2-16,0-2-1 0,2 1 0 16,0 0 1-16,0 1 4 0,-2-1-3 0,1 1 1 15,1 0-2-15,-1 0-6 0,1 0 4 0,1-1 2 16,-1 0-4-16,0 1 5 0,1-1-2 15,0 1-5-15,-1-1 2 0,1-2 3 0,0 3 0 16,-3-3 0-16,3 0 2 0,-1 0-5 0,0 0 3 16,-1 0 1-16,1-1-1 0,-1 1 6 0,-1-1-1 15,1-1-2-15,-1 2-1 0,-1-2 3 16,0 1-3-16,1-1 1 0,-1 1 2 0,1-1-3 16,-1 0-1-16,2 0 0 0,-2-1 0 0,0 0 1 15,1 2 2-15,-1-2-1 0,0 1 1 0,0 0 0 16,0-1-1-16,1 1 0 0,-1 0 5 0,0 1-2 15,1-1-1-15,-1 1-3 0,0-1 0 0,2 0-2 16,-2 2 3-16,1-3 0 0,-1 0-2 16,0 0 0-16,0 0-2 0,0 1-1 0,0-1 3 15,0 0-2-15,0 0 1 0,1 0-2 16,-1 0 3-16,0 0-4 0,0 1 2 0,0-1 4 0,0 0-2 16,0 0 2-16,0 0-3 0,0 0 1 15,0 1-2-15,0-1 2 0,0 1 2 0,0-1 0 16,0 0-3-16,0 0-1 0,0 0-1 0,0 0 3 15,0 0-1-15,0 0 1 0,0 0-2 16,0 0 1-16,0 0-1 0,0 0 1 0,0 0 3 16,0 0-1-16,0 0-1 0,0 0 2 0,0 0-3 15,0 0 1-15,0 0 1 0,0 0 0 16,0 0 0-16,0 0 0 0,0 0-3 0,1 0 5 16,-1 0 0-16,0 0 1 0,0-1 1 0,0 1 0 15,0 0 0-15,0 0-3 0,0 0 3 0,0 0-2 16,0 0 3-16,0 0-2 0,0 0-1 15,0 0 5-15,0 0-5 0,0 0-2 0,0 0 2 16,0 0-1-16,0 0 1 0,0 0-1 0,0 0-1 16,0 0-1-16,0 0 0 0,0 0 0 0,0 0 2 15,0 0 2-15,0 0-6 0,0 0 0 0,0 0-1 16,0 0-1-16,0-1 5 0,0 1-2 0,0 0 3 16,0 0-3-16,0-1 1 0,0 1 0 15,0 0-1-15,0-1 0 0,-1 1-5 0,1 0 4 16,0-1 0-16,0 1-1 0,0 0 4 0,0 0-4 15,0 0 2-15,0 0-2 0,0 0-2 0,0-2 2 16,0 2 1-16,0 0-6 0,0-1 6 16,0 1 3-16,0 0-4 0,0 0 7 0,1 0-5 15,-1 0-1-15,0-1 3 0,0 1-7 0,0 0 4 16,0-2 0-16,0 2 0 0,0 0-2 16,2 0 2-16,-2 0 1 0,0 0-3 0,0 0 8 15,0 0-6-15,0 0 3 0,0 0-3 0,0 0-3 16,0 0 4-16,0 0-2 0,0 0 2 15,0 0-1-15,0 0 0 0,0 0 3 0,0-1-3 16,0 1 5-16,0-2-4 0,0 1-3 0,0 1 0 16,0-1-3-16,0 1 8 0,0 0-3 0,0 0 2 15,1 0 1-15,-1 0-3 0,0-1 1 0,0 1 2 16,0 0 3-16,0 0-8 0,0 0 1 16,0 0-3-16,0 0 5 0,0 0 2 0,0 0-2 15,0 0 3-15,0 0-2 0,0 0-2 0,0 0-1 16,0 0 0-16,0 0-1 0,1 0 2 0,-1 0 1 15,0 0-1-15,0 0 3 0,0 0-3 0,0 0-1 16,0 0 2-16,0-1 2 0,0 1-1 16,0 0-2-16,0 0 2 0,0 0-6 0,0 0 2 15,0 0 5-15,0 0-2 0,0 0 1 0,0 0 1 16,1 0-2-16,-1 0-2 0,0 0-4 0,0 0 1 16,0 0 4-16,0 0 0 0,0 0 0 15,0-2 6-15,0 2-1 0,0 0-2 0,0 0 5 16,0 0-11-16,0-1 9 0,0 1-6 0,0 0-2 15,0 0 5-15,0-1-4 0,0 1 0 16,2-1-2-16,-1 1 5 0,-1-2-1 0,0 1-1 16,1 0 3-16,-1 0-3 0,1 0 1 0,-1 0-3 15,2-1 1-15,-1 1 1 0,-1 0 1 0,2-1 1 16,-1 0 2-16,-1 0-4 0,2 1 0 16,-2-1 0-16,0 1-2 0,1-1 2 0,0 0 0 15,0 1-2-15,1 0 2 0,-1 1 0 0,0-1 2 16,1 1-1-16,-1-1 2 0,-1 1-5 0,0-2 2 15,0 1 2-15,1 1-4 0,-1 0 4 0,0 0-5 16,1 0 3-16,-1-2 4 0,0 2-4 0,2-2 3 16,-2 2-3-16,0-2 3 0,0 2-2 15,1 0-4-15,-1-1 5 0,0 0-3 0,0 1 1 16,0-1 3-16,0 1 0 0,0 0-2 0,1 0 1 16,-1 0-3-16,1 0 0 0,-1 0 1 15,2-1 0-15,-2 0-1 0,1 1 2 0,-1-2-3 16,1 1 0-16,0 0 4 0,-1 0-2 0,2 1 2 15,-1-1 0-15,0 0 0 0,1-1-4 0,-2 1 2 16,2 0 2-16,-2 1 0 0,1 0-3 16,-1-1 1-16,0 1-1 0,1 0 1 0,-1 0 3 15,0-2-6-15,1 2 4 0,-1 0-2 0,0 0-4 16,0 0 4-16,0 0 0 0,0 0 4 16,0 0-1-16,0 0-1 0,0 0 0 0,0 0-3 15,0 0 1-15,0 0 0 0,0 0 2 0,0 0-2 16,0 0-1-16,0 0 1 0,0 0 0 0,0 0 1 15,0 0-2-15,0 0 2 0,0 0-2 0,0 0-1 16,0 0 2-16,0 0-1 0,0 0-2 0,0 0 2 16,0 0 2-16,0 0 2 0,0 2-4 15,0-2 2-15,0 0-1 0,0 0 0 0,0 1 4 16,0-1-6-16,0 0 1 0,0 0-1 0,-1 0-1 16,1 0 3-16,0 0 3 0,0 1-2 0,-1-1 0 15,1 1-1-15,0-1 2 0,0 0 1 16,0 2-4-16,0-2 5 0,0 1-3 0,-1-1 0 15,1 0 0-15,0 0-3 0,0 1 6 0,0-1-2 16,0 0 1-16,0 0-2 0,0 0-2 16,-2 0-2-16,2 0 6 0,0 0 4 0,0 0-4 15,0 0 2-15,0 0-6 0,0 0-1 0,0 0 5 16,0 0-3-16,0 0 6 0,0 0-3 0,0 0-2 16,0 0-2-16,0 0 1 0,0 0 0 15,0 0 1-15,0 0 3 0,0 0-4 0,0 0 2 16,0 0-4-16,0 0 0 0,0 0 5 0,0 0 0 15,0 0 0-15,0 0-2 0,0 0-5 0,0 0 6 16,0 0-2-16,0 0 4 0,0 0 4 0,0 0-9 16,0 0 0-16,0 0 0 0,0 0-1 15,0 0 3-15,0 0 1 0,0 0-1 0,0 0-3 16,0 0 2-16,0 0-2 0,0 0 3 0,0 0 3 16,0 0-4-16,0 0-1 0,0 0 2 0,0 0-4 15,0 0 3-15,0 0 2 0,0 0 2 0,0 0-3 16,0 0-3-16,0 0 2 0,0 0-2 15,0 0 6-15,0 0 0 0,0 0-2 0,0 0 4 16,0 0-10-16,0 0 4 0,0 0 3 0,0 0-2 16,0 0 2-16,0 0-5 0,0 0 4 15,0 0-4-15,0 0 4 0,0 0 1 0,0 0-1 16,0 0 0-16,0 0-3 0,0 0 0 0,0 0 1 16,0 0-1-16,0 0 2 0,0 0-1 15,0 0 2-15,0 0-2 0,0 0 3 0,0 0 0 16,0 0 0-16,0 0-1 0,0 0-2 0,0 0-1 15,0 0 0-15,0 0 3 0,0 0-2 0,0 0 4 16,0 0-1-16,0 0-3 0,0 0 4 0,0 0-2 16,0 0-2-16,0 0 0 0,0 0 3 15,0 0-2-15,0 0-2 0,0 0 1 0,0 0-3 16,0 0 3-16,0 0 2 0,0 0-1 0,0 0 0 16,0 0-5-16,0 0 2 0,0 0 1 0,0 0 4 15,0 0 3-15,0 0-3 0,0 0 0 16,0 0-1-16,0 0 0 0,0 0-1 0,0 0 2 15,0 0-1-15,0 0-3 0,0 0 2 0,0 0 1 16,0 0-1-16,0 0 0 0,0 0 1 0,0 0 0 16,0 0-2-16,0 0 0 0,0 0 0 0,0 0 2 15,0 0-2-15,0 0 0 0,0 0 4 16,0 0-3-16,0 0 0 0,0 0 2 0,0 0-2 16,0 0 1-16,0 0-1 0,0 0-1 0,0 0 0 15,0 0 0-15,0 0-2 0,0 0 5 16,0 0 2-16,0 0-3 0,0 0 4 0,0 0-5 15,0 0 2-15,0 0-2 0,0 0-3 0,0 0 5 16,0 0-2-16,0 0 0 0,0 0-3 0,0 0 4 16,0 0-1-16,0 0 1 0,0 0 4 15,0 0-6-15,0 0 0 0,0 0-3 0,0 0 2 16,0 0 2-16,0 0-2 0,0 0 0 0,0 0 2 16,0 0-2-16,0 0 2 0,0 0-1 0,0 0 0 15,0 0-4-15,0 0-2 0,0 0-7 0,0-1-1 16,0 0-16-16,0-1-29 0,0 0-41 0,0-1-80 15,0 0-158-15,-2-1-394 0,2 2-856 0</inkml:trace>
  <inkml:trace contextRef="#ctx0" brushRef="#br0" timeOffset="56323.01">22775 12184 469 0,'0'0'354'15,"0"0"-332"-15,0 0-14 0,0 0 18 0,0 0 30 16,0 0 29-16,0 0 25 0,0 0 12 0,0 0 1 16,0 0-1-16,0 0-11 0,0 0-12 15,14-15-22-15,-13 15-17 0,-1 0-10 0,0 0-5 16,0 0 3-16,0 0 4 0,0 0 3 0,0 0-1 16,0 0-2-16,0 0-3 0,0 0 9 15,0 1 8-15,1 1 9 0,-1 2 3 0,1 0-5 16,-1 2-9-16,0 1-5 0,2 1-7 0,-2 0-6 15,0 4-5-15,0-1 9 0,0 4 6 0,-4 0-4 16,0 1-4-16,3 0-13 0,-2 0-7 0,1 2-3 16,0 0 0-16,1 1 1 0,1 2-4 15,-1-1-3-15,0 1-4 0,-1-1-2 0,-1 1 0 16,0 1 0-16,1 0 1 0,-2 1-2 0,0 0 0 16,1-1-2-16,-2 1-2 0,0 0 3 0,-1-2-4 15,1 0 2-15,-2 1 1 0,2 2-6 16,-2 2 6-16,-3 2 5 0,1 4 6 0,-1-2 5 15,0-1-4-15,4-4-4 0,0 0-8 0,1-2-3 16,0 0 1-16,0 1 5 0,0 0-1 0,-1 1-1 16,1-3 3-16,0-1-4 0,0 1-1 15,-3-1 0-15,3-1 0 0,-1 1 0 0,0-1 1 16,-1 1-3-16,-1-2 1 0,2 1 1 0,-1 0 0 16,0 1 2-16,-4 0-3 0,2 1 1 0,0-1-3 15,-3 1 1-15,2 1 2 0,-4 0 0 16,-1 2-1-16,3-1-1 0,-3 2 1 0,1 0-3 15,-1 2 1-15,1 0 4 0,1 1-7 0,0-2 1 16,0 3-1-16,-2-1-2 0,1 1 4 16,-1-1-1-16,2-3 0 0,-1 0 5 0,1 1-4 15,1-2 0-15,-1 0 1 0,2-2-2 0,-1 0 2 16,0-1 0-16,1-1 2 0,-1-1-4 0,2 1 2 16,0-3-1-16,-3 0-3 0,1 1 2 0,0 1-1 15,0-3-2-15,1 1-1 0,0 0 3 0,1-3-3 16,1 3 2-16,-1-2 2 0,2 1-4 15,-2-1 2-15,0 3-2 0,0-1 1 0,-2 1 3 16,-1 0-2-16,-1 0 0 0,-2 0-1 0,0 1 2 16,-2-2-2-16,1 0 0 0,-2 0 2 0,5 0-4 15,-2-3 1-15,3 0 0 0,1 1 0 16,1-1 2-16,0 0-1 0,0 0 1 0,1 0 0 16,-1 2 5-16,-1-1-3 0,2 1-3 0,-2 0 3 15,2-3-9-15,0 1 7 0,-1-3 0 16,2 1-1-16,0-1 3 0,1 0-5 0,0 0 1 15,-1-1 1-15,0 2 2 0,-2 1-2 0,0 1 1 16,0 0-1-16,-4 0-7 0,2 3 9 0,-1-1 0 16,-1 2 2-16,-1 0 6 0,0-1-6 15,1 0 3-15,0 0-5 0,1 0-3 0,-1-1 5 16,0 0-4-16,0 0 1 0,-1 1-4 0,-1 0 4 16,0 2 1-16,1-2-2 0,-3 0 2 0,1 1-1 15,0-2-1-15,0 1 0 0,1-3 0 0,0 2 0 16,2-2 0-16,-3-1-2 0,5 0 2 15,-4 1-2-15,3-1 1 0,-3 1 1 0,1-1-2 16,-2 1 1-16,0 0 0 0,-1-2-2 0,2 1 1 16,1 0 2-16,-2-1 1 0,4 0 0 0,-2-2 2 15,3 1-5-15,-2-2 2 0,1 1-3 0,-2-2 2 16,2 1 0-16,-1 0-2 0,0 1 3 16,-3 0-1-16,2 1 0 0,-3 0-1 0,1 1 1 15,-2 0 2-15,4 0-1 0,-2-1 1 0,0-1 0 16,-1 0 2-16,2-1-4 0,-1 0-1 15,0 1 4-15,-2-2-6 0,1 0 0 0,-1 2 3 16,-2-2 2-16,2 1 0 0,-1 0 2 0,-1 0-2 16,1-1-3-16,-2 1 1 0,-1 1 0 15,2 0 0-15,-3 1 1 0,1-1-2 0,1 1 0 16,-1-1 1-16,1 2 3 0,3-4-5 0,2 3 6 16,1-1-4-16,-2-3-3 0,0 0 3 0,1-1-1 15,1 0 1-15,-2-2 2 0,-1 0 2 0,-1 0-6 16,1-2 2-16,-3 1-2 0,-1 1 0 15,2-2 6-15,1 2-4 0,-1 1-4 0,-1-3 2 16,3 2-1-16,-2-2 3 0,1 0 2 0,2 1 1 16,-2-1-4-16,0 1-1 0,2 0 0 0,-3-3 0 15,1 1 3-15,1 0 0 0,-1 0-2 0,-1-1 3 16,1-1-1-16,-1 0-1 0,-3 0-1 16,3 0 2-16,1 0 1 0,-1 0-4 0,1 0 2 15,1 1-2-15,-2 2-3 0,0-2 8 0,0 1-2 16,1-1 3-16,0 1-2 0,0-1-3 0,0 0-1 15,-1 0 3-15,0 1 0 0,-3 0-3 16,4 0 4-16,-2 0-4 0,0 2-3 0,-3 0 4 16,2 1 2-16,-2 0-2 0,0 0 8 0,-2 1-6 15,0 0-2-15,0 1 2 0,2-2-3 16,-3 2 5-16,1 0 1 0,-3 0-2 0,1 0-6 16,0 1 2-16,1-1 2 0,3-1-1 0,-1-2 10 15,3 1-6-15,-1 0-3 0,4-1-1 0,0 0 0 16,1 0 0-16,1 0-1 0,3 0 4 0,-1 0-6 15,-1 1 2-15,5-1 4 0,-2-1-2 16,1 2 4-16,3-2 1 0,2 1-4 0,4-2-2 16,-1-1 4-16,4 0-2 0,0-1-3 0,0 2 2 15,2-2-3-15,0 0-3 0,0 0 0 0,0 0-4 16,0 0 0-16,0 0 1 0,0 0-2 16,2 0-1-16,-1 0-6 0,0 0-7 0,0-3-13 15,0 1-7-15,4-2-15 0,-2-1-17 0,1-2-16 16,3-2-35-16,2-2-47 0,1 0-117 0,-2 2-382 15,-4 2-969-15</inkml:trace>
  <inkml:trace contextRef="#ctx0" brushRef="#br0" timeOffset="57041.66">19025 15699 924 0,'0'0'600'0,"0"0"-378"0,0 0-57 0,0 0-19 0,0 0 3 16,0 0 1-16,0 0-7 0,0 0-19 0,0 0-20 16,0 0-14-16,0 0-7 0,0 0-4 15,0 0-6-15,61-25-1 0,-61 25-3 0,1 0-3 16,3 0 0-16,-3 0-1 0,0 0-2 0,0 0-6 15,0 0-6-15,-1 0-5 0,0 0-7 0,0 1-2 16,0-1-5-16,0 1-2 0,0 1-3 16,0 1-5-16,-1 0-2 0,-2 1-2 0,-2 2-4 15,0 1-4-15,-3 1-1 0,0 2-3 0,-2 2-2 16,-2 3 1-16,0 2-2 0,-4 3 2 16,2 2-3-16,-3 2 0 0,-3-1-1 0,-2 1 1 15,-1 1 0-15,-3-3-3 0,-2 2 4 0,2-1-7 16,-3 1 2-16,0-1 4 0,0-3-1 0,3 0 2 15,-1-1 1-15,4-1-1 0,-2-3 0 16,4-1 4-16,5-3-6 0,0-3 1 0,3-1 2 16,1-2-11-16,3-3 7 0,2 0 0 0,3-2-1 15,-2 0-1-15,4 0 2 0,1 0 1 16,0 0-2-16,0-2 4 0,1 0-6 0,0 0 2 16,0 0-1-16,0 1-4 0,0 1 5 0,0-1 1 15,0 1 2-15,0 0 3 0,0 0 1 0,0 0-4 16,0 0-1-16,0 0 1 0,0 0-2 0,0 0 0 15,0 1-1-15,0 2-5 0,3 0 4 0,0 1 3 16,6 1 3-16,1-1 1 0,0 0 2 16,8 0-4-16,-3-2-2 0,8 1 6 0,1 0-5 15,0 1-1-15,4 1-2 0,1 1 4 0,2 0 3 16,1 0 4-16,1 2 3 0,5 0-1 0,0 2-3 16,2 0-4-16,0 0 2 0,0 2-4 15,1 0 1-15,-1 1 2 0,-4-1-3 0,1 2 3 16,-5 0-2-16,-3 1-5 0,-5-3 5 0,-5 0-4 15,-2-1-2-15,-5-2-1 0,-2-2 0 16,-5-1 0-16,1-1 3 0,-4-2 2 0,0 0-4 16,-2-3 1-16,0 0-2 0,0 0-5 0,0 0-3 15,-2-2-7-15,-1 0-7 0,-4-2-5 0,3 1-3 16,-4-1-12-16,1 1-13 0,2-2-9 0,-2 2-18 16,2-1-23-16,-1 1-27 0,4-3-57 15,1 0-148-15,1 2-646 0,0 0-646 0</inkml:trace>
  <inkml:trace contextRef="#ctx0" brushRef="#br0" timeOffset="58175.07">18878 15712 1697 0,'0'0'424'0,"0"0"-176"0,0 0-55 16,0 0-39-16,0 0-23 0,0 0-8 15,0 0-10-15,0 0-16 0,0 0-10 0,0 0-10 16,0 0-12-16,0 0-12 0,0 0-10 0,48 131-13 16,-36-100-4-16,-1 0-6 0,1 0-1 15,-1 0 2-15,1 1-5 0,0-2-7 0,2 3-3 16,-2-1-2-16,-2 1 1 0,0-1 2 0,-1-1-7 15,-3-2-3-15,1-2 2 0,-1-3-2 16,0-2 0-16,-1-2 2 0,-1-1-2 0,-3-3-12 0,4-1 4 16,-4-4 2-16,1 0-4 0,-1-3 7 15,-1-3-4-15,0-2-4 0,1-2-3 0,-1-1-3 16,0 0-1-16,0-6 4 0,1-3 3 0,-1-4 7 16,0 0 1-16,0-4 0 0,0-2-2 0,0-1-2 15,-1-4 2-15,-1-2-1 0,-1-2-4 16,-2-3 0-16,2 0-1 0,-2-1-6 0,3 0 5 15,-1 2 3-15,0 2 7 0,-2 4 7 0,4 5 2 16,-1 3 4-16,1 6 1 0,0 3 4 0,1 4 0 16,0 3 6-16,0 0-2 0,0 5 1 15,0 6 4-15,2 4 0 0,1 4 2 0,-1 4-5 16,4 3 0-16,-3 1-11 0,3 1 3 0,-3-1 0 16,-1 1-6-16,3-3 6 0,-2 0-9 0,0-1-4 15,3-2 3-15,-2-3-1 0,3-2 2 16,-5-1-2-16,4-2 1 0,-3-1-3 0,-2 0-2 15,3-3 4-15,-4-2-2 0,0 0 2 0,0-2-1 16,0-3-1-16,0 1 0 0,-4-2-4 16,2-2-2-16,0 0-6 0,-3 0 3 0,3 0-8 15,-2-4-5-15,-3-1 1 0,0-3-9 0,3 1-4 16,-4-1-5-16,0-1-7 0,2-1-14 0,-2-2-8 16,0 0-12-16,-1 1-7 0,2-2 1 0,-1-1-4 15,0 1 10-15,-1-3 15 0,-1 1 16 0,4-2 19 16,-3 1 19-16,-1-1 14 0,1 1 7 15,1 0 12-15,-1 1 1 0,-2 2 2 0,1 4 7 16,0 2 6-16,-1 4 9 0,2 0 5 0,-1 3 1 16,0 1-8-16,4 5-6 0,-1 1-8 0,-1 1-5 15,4 2 3-15,-2 0-2 0,4-1 1 16,2 0 2-16,0-1 0 0,0 0-1 0,1-1-1 16,5 0 1-16,0-2-2 0,2 1 2 0,1-1-2 15,2 0-3-15,0-2 2 0,-1 1-4 16,2-2-3-16,-1-1-7 0,-2 0 0 0,1 1-3 15,-4-2-6-15,-3 0 2 0,-2 0-5 0,0 0 2 16,-1 0 3-16,0 0 3 0,0 0 2 0,-1-3 1 16,-3 0-1-16,-5-2-2 0,0 2 2 15,-2-1-6-15,-2 2-3 0,-2 2 4 0,0 0-7 16,-1 0 3-16,2 4 0 0,-2 3-4 0,4 2-5 16,-2-1-8-16,-1-1-15 0,3 0-31 0,2 0-51 15,1-2-136-15,4-2-486 0,0-1-899 0</inkml:trace>
  <inkml:trace contextRef="#ctx0" brushRef="#br0" timeOffset="59342.89">23102 11721 2623 0,'0'0'61'16,"0"0"-31"-16,0 0-3 0,0 0 13 0,0 0 6 15,0 0-1-15,0 0-1 0,-1 120-5 0,-4-96-6 16,-1 0-4-16,-2 1-1 0,1-3-3 0,2 1 0 16,0-2-2-16,1 0-2 0,3-2-3 15,0-2-3-15,-1-1-3 0,2-5-2 0,0-3-2 16,2-1-4-16,1-4 5 0,3-3-1 0,0 0 2 15,2 0 1-15,2-8-6 0,2-1 0 16,2-1-2-16,0-3-2 0,2-1 3 0,-1 1-6 16,2 0 0-16,-3 0 2 0,3-1 0 0,-5 0 0 15,2 2 2-15,-4-2 0 0,0 2-2 16,-2 1 4-16,0 0-2 0,-3 4 1 0,0-1 5 16,-4 4-5-16,3 0 1 0,-3 1-2 0,-1 3-9 15,0 0 5-15,0 1 3 0,0 5 4 0,0 3 5 16,-1 0 3-16,-4 5 0 0,1-2-2 0,-1 2 3 15,1 0-8-15,1-1-2 0,1 0 0 16,2-2-6-16,0 0 2 0,4-2 2 0,1-3 0 16,4 2 2-16,1-4 5 0,1-1 8 0,-1-3 2 15,2 0 5-15,-2-3-4 0,0-3 0 16,1-2-2-16,1 0-3 0,0-5-3 0,2 1-4 0,-2-3-1 16,3-1-4-16,-2 0 2 0,-2-2 0 15,-1 0-4-15,-4 1 0 0,-2-5-3 0,-3 1-1 16,-1-4-1-16,0-2-3 0,0 1-7 0,-1-2-8 15,-1 2-7-15,0 2-13 0,1 2-13 0,-2 4-30 16,2 5-76-16,0 5-177 0,1 3-1115 0</inkml:trace>
  <inkml:trace contextRef="#ctx0" brushRef="#br0" timeOffset="59710.05">23445 11882 2038 0,'0'0'1013'0,"0"0"-956"0,0 0-27 15,0 0-6-15,0 0 5 0,0 0 4 0,0 0-4 16,0 0-7-16,0 0-10 0,0 0-7 0,122-17-6 16,-106 17-4-16,-1 0-6 0,1 0-10 15,-2 0-6-15,-1 2-15 0,-1 2-9 0,-5-1-16 16,2 1-17-16,-7 0-13 0,1-1-16 0,-3 1-17 15,0 1-29-15,-4-1-29 0,-5 1 2 0,1-1 32 16,-2 1 63-16,-3-1 60 0,1 2 44 16,-2-2 28-16,-2 2 20 0,2-2 21 0,-1 0 20 15,4 0 17-15,0-1 12 0,3-1 1 0,6-1-7 16,0 0-23-16,2 2-28 0,0-2-13 0,3 0-11 16,6 0-6-16,2-1-6 0,0 1-16 15,6-1-7-15,-1 0-7 0,3 0-8 0,4 0-2 16,1-1-13-16,-1-2-13 0,5 0-11 0,-2 0-22 15,0-1-28-15,-2 1-57 0,2-2-136 16,-9 3-467-16,-4 0-750 0</inkml:trace>
  <inkml:trace contextRef="#ctx0" brushRef="#br0" timeOffset="59993.99">24086 11780 2430 0,'0'0'68'0,"0"0"-23"0,0 0 28 15,0 0 21-15,0 0 14 0,0 0-6 0,0 0-13 16,0 0-13-16,0 0-12 0,0 0-8 16,-54 120-10-16,52-108-7 0,2-1-10 0,0 2-6 15,2-2-5-15,3-1-2 0,4-1 1 0,1-2-5 16,4-1-1-16,1-2 0 0,2 0 0 0,-1-4 0 16,5 0 1-16,0 0-1 0,1-5-3 15,-1-1 2-15,0-1-1 0,-3-1-1 0,0 0-1 16,-2-3 3-16,-2-1 1 0,-3 1 0 0,-1-2-2 15,-3 0-1-15,-5-2 0 0,-1-3-3 0,-1 1 0 16,-2-1-3-16,-8-2-4 0,-1 0-3 16,-8 0-10-16,-1-1-4 0,-9 3-16 0,-3-1-23 15,-8 3-27-15,-6 0-65 0,11 5-196 0,12 4-1316 0</inkml:trace>
  <inkml:trace contextRef="#ctx0" brushRef="#br0" timeOffset="60928.07">14009 11811 1340 0,'0'0'293'0,"0"0"-62"15,0 0-20-15,0 0-5 0,0 0-22 0,0 0-26 16,0 0-33-16,0 0-36 0,0 0-17 0,0 0 2 15,0 0 5-15,0 0 2 0,29 38-11 0,-23-9-15 16,1 0-17-16,0 3-12 0,-1-3-8 16,2 1-6-16,-2-2-3 0,4 1-3 0,-1-2 0 15,-1-4-3-15,5 0 1 0,-2-5-2 0,1-2 0 16,1-3 2-16,-1-5-1 0,-2-3 2 0,3-2-1 16,0-3 0-16,-1 0-1 0,-1-4 0 15,-1-5 0-15,2-4-4 0,0-1 0 0,-2-4-4 16,-1-1 1-16,1-2-1 0,-1-1-2 0,0-1 2 15,-3 1 0-15,2 0-1 0,-2 1 3 16,1 0 0-16,-1 1 0 0,0 0 4 0,-2 3 1 16,0 3-1-16,0 2 1 0,-1 2 1 0,-2 6-1 15,-1 0 0-15,1 4 1 0,-1 0-2 0,0 0-2 16,0 4 4-16,3 4 1 0,-2 4 4 16,1 2 1-16,1 4-2 0,-1 2-1 0,2 1-1 15,1-1-2-15,1 0-1 0,2-2 4 0,0 0-1 16,1-4 3-16,1-1 2 0,3-5 0 0,-2-4 1 15,2-2 4-15,0-2 4 0,3-4 3 0,-2-6-1 16,4-5-4-16,-3-5-5 0,3-1-5 0,-1-2-1 16,-1-5-4-16,-1-1 1 0,-1-2-2 15,-1 1-2-15,-1-1 0 0,-2-1-4 0,-1 2 1 16,0-2-5-16,-1 2-1 0,-2-3-8 0,-3 3-7 16,-1 2-8-16,0 3-10 0,-2 4-14 15,0 4-19-15,0 4-25 0,0 2-48 0,-3 5-118 16,2 4-415-16,-1 1-901 0</inkml:trace>
  <inkml:trace contextRef="#ctx0" brushRef="#br0" timeOffset="61115.14">14610 11847 2704 0,'0'0'214'0,"0"0"-182"0,0 0-4 16,0 0-13-16,0 0 6 0,0 0 4 0,0 0 1 15,0 0-4-15,0 0-10 0,137-69-11 0,-114 57-10 16,2 1-4-16,-3 2-6 0,0 2-9 16,-2 1-10-16,-4 5-14 0,-2 1-19 0,-4 0-38 0,-4 1-64 15,-2 3-195-15,-4 0-1127 0</inkml:trace>
  <inkml:trace contextRef="#ctx0" brushRef="#br0" timeOffset="61250.1">14731 11921 2209 0,'0'0'226'0,"0"0"-107"15,0 0-33-15,0 0-12 0,0 0 2 0,0 0 0 16,0 0-1-16,0 0-22 0,0 0-23 16,0 0-18-16,0 0-11 0,128-30-7 0,-93 15-14 15,1 0-20-15,0 0-28 0,0 1-44 0,2-1-102 16,-11 4-503-16,-8 4-800 0</inkml:trace>
  <inkml:trace contextRef="#ctx0" brushRef="#br0" timeOffset="61745.89">15359 11497 2882 0,'0'0'14'0,"0"0"5"0,0 0 10 16,0 0 29-16,0 0 21 0,0 0 5 0,0 0-13 16,-32 117-25-16,24-99-23 0,0-3-9 0,-2 3-3 15,-3-3-2-15,1 1 0 0,0-2 0 0,-3-1-7 16,2 0 1-16,0-2-3 0,0 1-5 15,2-3-1-15,-2-1-3 0,3-1-5 0,3-1-4 16,0-3-1-16,0-2-1 0,5-1 0 0,2 0-1 16,0-1-5-16,0-5 0 0,2 0 4 15,6-3 7-15,0-1 8 0,2-2 6 0,2 2 2 16,-1-1 1-16,1 0-1 0,3 0 2 0,-1 2 0 16,2-1 1-16,-1 2 8 0,1 0-2 15,-1 3 4-15,1 0 1 0,-3 2-1 0,3 2 1 16,-2-1 0-16,-2 2-3 0,3 0 3 0,-2 0-2 15,-1 4-2-15,0 1 2 0,2-1 4 0,-1 1-6 16,-1 1 4-16,3-1 0 0,-1 0-6 0,2-2 5 16,0-1 0-16,3 0 0 0,2-2 0 15,0 0 0-15,0-4-1 0,-1-3 1 0,-1-2 11 16,-2 0-4-16,-3-3 1 0,1 0 1 0,-2-2-10 16,-2-1-2-16,-3-2 0 0,-2-1-4 0,-2 0-1 15,-2 1 0-15,-2-1 0 0,-3 2-1 0,-4-1-3 16,-2 2 1-16,-3 1-2 0,-1-2 3 15,-2 1-2-15,3 3-1 0,-6-1 3 0,3 1-6 16,-2 2-2-16,0 0 0 0,0 3-5 0,1-1-4 16,-3 3-11-16,3 0-19 0,-1 4-30 0,-1 1-61 15,6 0-239-15,4 0-1310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12T09:42:41.14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18791 2405 2265 0,'0'0'93'0,"0"0"-21"16,0 0-4-16,0 0 5 0,0 0-4 15,0 0 5-15,0 0-4 0,0 0-4 0,-49-116-7 16,49 109-9-16,0 5-6 0,0-1-14 0,0 2-8 16,-1 1-10-16,1 0-7 0,0 0-2 0,0 7 1 15,0 6 11-15,0 6 6 0,0 10 10 0,0 5 3 16,0 11-2-16,0 4-1 0,0 5-9 16,0 2-7-16,0 3-1 0,0 1-8 0,0-1 0 15,0 1 0-15,0-2-3 0,0-3 1 0,0 0 3 16,-1-5-1-16,0-1 0 0,1-3-2 0,0-2-3 15,0-4 3-15,0-3 0 0,2-6 1 0,3-7 1 16,-3-6 1-16,0-4 1 0,0-5 2 16,3-2-1-16,-3-2-1 0,-1-3-2 0,1 1-4 15,2-2 0-15,0 0-2 0,-1-1-2 0,4 0 2 16,2 0 2-16,3-1 0 0,0 0 1 0,7-3 0 16,2 2 3-16,8-2 2 0,3 0 2 15,8-3-2-15,5 2 0 0,2-2 0 0,8-1-4 16,2-1 2-16,4 0-2 0,7 0 0 0,3-1 2 15,1 2-2-15,7-1 2 0,2 1 0 16,4 0-2-16,6 0-1 0,1 1 1 0,6 1-2 16,-3 2-3-16,-1 0 4 0,0 2-3 0,-8 0 0 15,-1-1 0-15,-8 2 0 0,-7 0 1 0,-7 1-3 16,-6 0 0-16,-9 0 0 0,-2 2-2 0,-9 3-8 16,-6 1-6-16,-7 0-11 0,-6 1-27 15,-4-2-24-15,-7 1-34 0,-5-2-34 0,-2-2-38 16,-9-1-76-16,1 0-183 0,1-1-1044 0</inkml:trace>
  <inkml:trace contextRef="#ctx0" brushRef="#br0" timeOffset="469.59">18718 2748 2250 0,'0'0'-4'16,"0"0"-29"-16,0 0-9 0,0 0 5 0,0 0 4 15,0 0 9-15,0 0 11 0,0 0 1 16,0 0 4-16,0 0 3 0,0 0 2 0,0 0 3 15,0 0 2-15,0 0-2 0,13 6 3 0,-12-5-1 16,4 0-1-16,-4 0-2 0,1 2 3 16,-1-3 0-16,1 3 5 0,2 0 1 0,-3-1 1 15,1 0 2-15,-2 2 1 0,1 0 4 0,3 2 1 16,-3 3-3-16,0-1-6 0,1 1-13 0,-1 3-17 16,1-1-38-16,2 2-116 0,-2-3-422 15,-1-4-690-15</inkml:trace>
  <inkml:trace contextRef="#ctx0" brushRef="#br0" timeOffset="1367.89">18690 3363 2584 0,'0'0'1'0,"0"0"-24"0,0 0-7 0,0 0 11 16,0 0 27-16,0 0 9 0,0 0 10 15,0 0 5-15,0 0 1 0,0 0 2 0,0 0-3 16,0 0 0-16,0 0 1 0,0 0 11 0,10 43 9 16,-3-49 5-16,-2-5-2 0,3-3-14 15,2-7-15-15,0-7-13 0,1-4-6 0,3-5-1 16,0-3-2-16,-2-2 1 0,1 2-3 0,2-2 1 15,-3 2 0-15,-2 1-4 0,-1 1 2 0,-2 1-3 16,-1 1 2-16,0 0 0 0,-3 1-1 0,2 2 1 16,-2 1-3-16,-1 1-1 0,0 0 1 15,3 2 2-15,-1 1-1 0,1 1-1 0,0-1-3 16,2 2-14-16,3 0 0 0,1 1 5 0,-1-2 4 16,-1 2 14-16,1 1-2 0,-4 1-3 0,1 2-2 15,1 2 2-15,-2 4-1 0,1 2 1 16,-2 5 1-16,-2 2-5 0,-1 4-17 0,0 2-6 15,3 0 0-15,0 7 9 0,2 5 22 0,1 6 12 16,1 6 1-16,-1 3-2 0,5 6-4 0,-2 0-3 16,1-1-3-16,-1 0-3 0,-1-3 0 15,2-2 0-15,2 0 0 0,0-2-3 0,-2-1 3 16,5 0 0-16,-3 1-1 0,4-1 1 0,-4 0 0 16,4-1-3-16,-2-3-1 0,-1-1 0 0,0-4 1 15,-1-4 0-15,-1-3 2 0,2-4-3 16,-2-3 10-16,-1-1 4 0,4-5 2 0,-3-4 4 15,5-5-3-15,0-3-6 0,-2-3-2 0,3-3-1 16,-1-3-4-16,-3 2-5 0,1-2-3 16,-3 0-5-16,-3 1-6 0,0-2-5 0,0 0 3 0,-1 1 3 15,-1 0 6-15,-3 4 5 0,4 1-1 16,-2 3-13-16,1 1 1 0,-4 5 4 0,5 2 2 16,-5 4 11-16,2 1-5 0,-3 4-5 15,3 1 1-15,-2 0 4 0,5 0 5 0,-2 6 9 0,-2 3 5 16,3 1 3-16,1 3-1 0,-1 2-4 15,1 1-1-15,-2 0-2 0,3 0-3 0,0 2 2 16,3 0-5-16,-1 2 1 0,-1 0 0 0,2-1-1 16,-2 0 2-16,3-1-1 0,0-3-2 0,-2 1 0 15,4-6 0-15,-2-2 6 0,2-3 5 16,-1-4 9-16,2-1 3 0,1-5-5 0,-1-3-1 16,3-2-5-16,-1-3-4 0,3 0-1 0,3-4-3 15,-2 2 0-15,2-2-2 0,2 1 1 16,0-3-2-16,-2 1-1 0,3 1 2 0,-6-2-4 15,4 1 4-15,-3 0-1 0,-2-2-1 0,-1 2 4 16,-1 2-2-16,-2 2 0 0,-1 2-4 0,-2 4 2 16,0 4 0-16,-3 2 4 0,1 2 1 15,-2 1-2-15,1 5 4 0,5 1-6 0,-3 3 1 16,6-1 2-16,0 2-5 0,-2-1-2 0,3-1-1 16,0 1-7-16,0-2-7 0,-2 0-15 15,0 0-31-15,-4-1-58 0,0 0-114 0,-9-3-351 0,2-1-960 16</inkml:trace>
  <inkml:trace contextRef="#ctx0" brushRef="#br0" timeOffset="2555.04">18793 3349 1400 0,'0'0'98'15,"0"0"-87"-15,0 0-14 0,0 0 14 16,0 0 25-16,0 0 27 0,0 0 19 0,0 0 0 16,0 0-12-16,0 0-17 0,0 0-6 0,0 0 0 15,0 0 3-15,0 0 4 0,0 0 0 16,0-1-2-16,0 1-2 0,0 0-2 0,0-2 3 0,0 2-9 16,0 0 0-16,0 0-6 0,0-1-8 15,0 1 2-15,0-1-4 0,0 0-4 0,0-1 1 16,0 0-5-16,0 1-1 0,0 0-2 15,-1-2 2-15,1 3-2 0,0-3 1 0,-1 2-3 16,1-1-6-16,0 1 4 0,-1 0 0 0,1 0-1 16,-1 0 0-16,0 0-3 0,0-1-2 0,1 1-1 15,-1 0 0-15,1 0 1 0,-3 0-1 0,2 0-2 16,1 1 0-16,-1-2 1 0,1 1 1 16,0-1 5-16,0 0-1 0,0 1 1 0,-1 0 0 15,1-1 2-15,-1 0 1 0,1 1 1 0,-1 0-1 16,1 1-2-16,0-1 0 0,0 1-3 15,0 0 0-15,0 0 0 0,0 0-1 0,0 0 0 16,0 0-2-16,0 0-1 0,0-1 0 0,0 1 1 16,0 0 0-16,0 0 2 0,0 0 2 0,0 0-3 15,0-1-2-15,0 1 2 0,0-2-4 0,0 2 2 16,0 0-2-16,0 0-2 0,0 0 0 0,0 0-3 16,0 0-1-16,0 0 3 0,0 0 2 15,0 0 2-15,0 0 5 0,0 0 0 0,0 0 3 16,0 0 1-16,0 0 1 0,0 0 0 0,0 0-1 15,0 0-2-15,0 0 1 0,0 0 0 0,0 0-2 16,0 0 2-16,0 0-4 0,0 0-1 16,0-1-5-16,0 1 0 0,0 0-2 0,0-1-3 15,0 1 0-15,0 0-2 0,0 0 1 0,0-1-1 16,0 1 0-16,0 0 2 0,0 0-1 16,0-1 0-16,0 1 0 0,0-1 2 0,0-1 1 15,0 1-3-15,0 0 0 0,0 0-3 0,0 0-6 16,0 0-6-16,0-2-5 0,0 2-5 0,0-1-4 15,0 2 0-15,0-1 0 0,0 1 2 16,0 0-1-16,0 0-3 0,0 0-4 0,0 0-10 16,0 0-5-16,0 0 7 0,0 0 12 0,0 0 15 15,0 0 14-15,1 0 4 0,0 0 2 16,0 0 1-16,-1 0 3 0,0 0-1 0,0 0 5 0,0 0 0 16,0 0 4-16,0 0 3 0,0 0-1 15,0 0-2-15,0 0-5 0,0 0-2 0,0 0-4 16,0 0-3-16,0 0-2 0,0 0-3 0,0 0-10 15,0 0-16-15,0 0-18 0,0 0-19 0,0 0-15 16,0 0-10-16,0 0-10 0,0 0-12 0,0 0-17 16,0 0-53-16,0 0-80 0,0 0-142 15,-1 0-302-15,0 0 527 0</inkml:trace>
  <inkml:trace contextRef="#ctx0" brushRef="#br0" timeOffset="6406.53">20400 2418 614 0,'0'0'351'0,"0"0"-218"15,0 0-22-15,0 0 12 0,0 0 11 0,0 0 13 16,0 0-4-16,0 0-21 0,0 0-14 0,0 0-9 16,0 0-3-16,0 0-5 0,0 0-7 15,0 0-8-15,2 0-8 0,-1 0-4 0,1 0-1 16,0 0-5-16,-1 0-4 0,3 0-7 0,-2 0-5 15,0 0-3-15,-1 0-6 0,2 0-4 16,0 0-3-16,0 0-4 0,-2 2-2 0,5 2-2 16,-3 0 0-16,1 2 0 0,1 1-5 0,-2 1-1 15,4-1-2-15,-2 1-3 0,2 0-1 0,-1-2 0 16,-1 1-2-16,1 0 1 0,-2 0-1 0,4-1 0 16,-3 1-1-16,1-2-1 0,-2 2 1 15,2 0 2-15,-2 1 0 0,3 1 2 0,-3-2-4 16,2 1 2-16,0-1-1 0,-2 1-1 0,5 0 0 15,-4 0 1-15,1 0 0 0,1-1-2 0,-3 0 2 16,5 2 1-16,-2-4 0 0,-2 0 3 0,3 1-2 16,1 1 1-16,-1-1-2 0,0 0 1 15,2-2 0-15,1 2 0 0,1-1 1 0,1 0 2 16,-1 0 2-16,1-1-4 0,3 0-2 0,-2 1 0 16,4-2 0-16,-2 1-1 0,1-1 0 15,0-2 0-15,0 2 1 0,0-2 0 0,0 0-1 16,1-1 6-16,-2 0-5 0,1 0 0 0,1 0 2 15,0 0-4-15,-2 0 4 0,0 0-2 0,0-1 2 16,-1-2-4-16,-1 2 1 0,-1-1 2 0,0 1 1 16,-1 0 2-16,-2-1-5 0,-1 1-3 15,0 1 2-15,-4 0-3 0,3 0 2 0,-4 0-2 16,1 0 1-16,0 0-2 0,-2 0 1 0,-1 0 1 16,0 0 0-16,-2 0 0 0,1 0-3 0,-1 0 0 15,0 0-4-15,0 0-4 0,0 0-1 0,0 0-2 16,0 0-2-16,-2 0-4 0,1 0-12 15,-1 0-13-15,-1 0-20 0,0 0-30 0,1 0-49 16,-3 0-74-16,1 0-124 0,-1 0-218 0,1 0-938 0</inkml:trace>
  <inkml:trace contextRef="#ctx0" brushRef="#br0" timeOffset="7490.26">20352 2503 81 0,'0'0'158'0,"0"0"42"16,0 0 11-16,0 0 5 0,0 0-9 0,0 0-38 16,0 0-48-16,0 0-33 0,0 0-36 15,0 0 0-15,0 0 15 0,0 0 18 0,0 0 7 16,0 0 0-16,60-3-6 0,-46 3-9 0,6-1-6 15,0 1-6-15,1-1-4 0,3 1-3 16,3-2-2-16,1 1-4 0,3-1-3 0,1 1-5 16,2-3-6-16,2 2-8 0,1-2 0 0,0 0-2 15,1 1-1-15,-2-2-2 0,0-1 0 16,-2 2 0-16,0-1-4 0,-3 2 4 0,-2 0-2 16,-4 0-1-16,-1 0 2 0,-1 0-5 0,-4 1 2 15,-3 1-1-15,1-2-4 0,-4 2 1 0,0 0 0 16,0 1-1-16,-5-1-1 0,-1 0 1 15,1-1 1-15,-2 2-3 0,0 0 0 0,-3-1-2 16,0 1-1-16,0 0 0 0,-2 0 0 0,1-1 0 16,-2 1-1-16,1 0 0 0,-1 0-1 0,0 0 1 15,0 0 1-15,0 0-2 0,0-1-1 0,0 1-2 16,0 0-5-16,0 0-7 0,0 0-5 16,0 0-10-16,0 0-7 0,-1 0-15 0,-1 0-27 15,2 0-42-15,-1 0-70 0,-1 0-124 0,1 0-255 16,-1 0-945-16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12T09:43:35.71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3100 7834 1590 0,'0'0'65'16,"0"0"-34"-16,0 0 6 0,0 0 24 0,0 0 34 15,0 0 27-15,0 0 1 0,0 0-12 0,0 0-24 16,0 0-13-16,0 0-8 0,0 0-7 15,-94 6-4-15,86-3-10 0,-1-1-4 0,4 2-4 16,-2-1-2-16,-1 2 1 0,-2 3-6 0,5 1 1 16,-4 3-1-16,-1 6 9 0,-1 5 0 15,1 3 4-15,-5 6 1 0,4 1-6 0,1 3-3 16,-1-1-8-16,6 2-5 0,-1-1-7 0,4-2-5 16,2 1-3-16,0-2-1 0,4 0-5 0,6 2-2 15,6 0 1-15,-2-2-7 0,7-2-3 16,4-4 0-16,1-7 1 0,2-3 7 0,2-5 3 15,4-4-1-15,1-1 3 0,-2-4-2 0,0-3-4 16,3 0 3-16,-3-3 0 0,-1-6 3 16,2-4 6-16,-3-3 0 0,-4-1 2 0,1-3 2 15,-5-1-2-15,1-1 5 0,-8 1-2 0,0-3 1 16,-5 0 1-16,-3 0-1 0,-5 0-2 0,-2-4-5 16,-1 1-3-16,0-5 0 0,-3-1-3 0,-5-2-3 15,-2-3-1-15,-3 0-3 0,-3-3-1 0,0 3 1 16,-3-1-1-16,-5 3 4 0,1 3-1 15,-1 3-1-15,-2 6 5 0,4 6-4 0,-2 5 1 16,-1 7-3-16,3 3-5 0,1 3-2 0,-1 0-7 16,0 7 0-16,2 3-5 0,0 0-4 0,1 3-8 15,1 1-32-15,2 2-55 0,2 2-118 16,4-6-274-16,7-4-1040 0</inkml:trace>
  <inkml:trace contextRef="#ctx0" brushRef="#br0" timeOffset="1716.39">3810 6386 2010 0,'0'0'101'0,"0"0"-60"0,0 0 7 16,0 0 37-16,0 0 32 0,0 0 14 0,0 0-11 16,-49 146-21-16,45-111-27 0,-2 1-13 0,5 2-16 15,0-1-16-15,1-1-4 0,0-1-7 0,4-5-1 16,5-1-2-16,2-2-5 0,4-4 3 0,0-4-4 16,3-1 2-16,2-2 3 0,-1-6-2 15,1-2 2-15,0-3-1 0,0-3-1 0,0-2-3 16,1 0 3-16,-1-3 2 0,0-5 0 0,-1-2 4 15,-3-2-3-15,3-1 3 0,-3-1 2 0,-2-1 0 16,-3-1 1-16,2-1 1 0,-3-2-1 16,3-1-4-16,-2-2-1 0,-2-4-3 0,-3-2-4 15,2-3 0-15,0-3-3 0,-5-1 0 0,-1-2-2 16,-2-3-4-16,0 0 1 0,-3-2 1 0,-6-2 2 16,0 2 2-16,-1 3-3 0,-3 5-1 0,-4 3-3 15,0 5-5-15,-6 6-1 0,0 7-4 16,-5 5-3-16,1 7-5 0,-3 1-3 0,-4 7-7 15,3 7-6-15,0 3-10 0,1 3-20 0,4 5-29 16,-2 2-42-16,6 1-69 0,6-6-129 16,6-7-1169-16</inkml:trace>
  <inkml:trace contextRef="#ctx0" brushRef="#br0" timeOffset="3168.41">5050 6143 1351 0,'0'0'91'0,"0"0"-6"16,0 0 4-16,0 0 2 0,0 0 8 0,0 0 10 16,-122 12 6-16,105-4-3 0,1 0-14 0,-1 2-13 15,-1 2-8-15,3 4 1 0,-1 1-1 0,2 3 0 16,1 6 0-16,-1 2-5 0,2 7-4 15,2 3-10-15,2 4-12 0,5 3-10 0,0-2-10 16,3 1-8-16,4-2-7 0,4-1-1 0,4-4-10 16,5-4 1-16,0-3 1 0,6-6 0 0,1-3 2 15,4-4 3-15,2-3-1 0,2-5 1 0,1-3 0 16,3-5 0-16,-2-1 0 0,1-5 0 16,-1-6-2-16,-1-3 1 0,-2-3 2 0,0-2-3 15,-2-3 5-15,-2-1-1 0,-3 0 1 0,-4-3 4 16,-3 0-3-16,-3 0-1 0,-4 0-2 15,-1-2-5-15,-4-1-1 0,0-2-2 0,-3-2-2 16,-2-5-4-16,0 1 1 0,-3-2-1 0,-7 0 2 16,-1 1-5-16,-6 0 0 0,0 2 0 0,-7 3 1 15,-3 4 1-15,-1 5 3 0,-2 4-1 16,-3 6-3-16,1 6 2 0,0 2-1 0,1 5-4 16,0 1 0-16,1 7-4 0,-1 5-4 0,2 5-12 15,4 6-26-15,0 4-54 0,9-5-119 0,6-7-1155 16</inkml:trace>
  <inkml:trace contextRef="#ctx0" brushRef="#br0" timeOffset="4752.55">5363 7483 1897 0,'0'0'117'0,"0"0"-12"15,0 0-17-15,0 0-2 0,0 0 1 0,0 0 9 16,0 0 6-16,0 0 1 0,0 0-11 0,0 0-25 16,0 0-13-16,0 0-8 0,0 0 0 15,0 0-2-15,-39 47-1 0,37-13-8 0,1 5-11 16,1 2-5-16,0 1-10 0,1 1-4 0,3-2-2 15,5-3-5-15,1-1 3 0,0 0 1 16,2-4-2-16,5 0 0 0,1-6 2 0,0-2 0 0,5-6 1 16,2-5 5-16,4-4-2 0,2-5 1 15,1-5-4-15,4 0-3 0,-1-9 1 0,4-5-1 16,-2-3 1-16,-1-3 3 0,-1-2 5 0,-6-2 0 16,-3 0 1-16,-6 0-1 0,0 0 3 0,-6-3 0 15,-3 3-2-15,-4-3 1 0,-1 1-5 0,-5-4-1 16,-1-2-2-16,0-3-3 0,-7-4 1 15,-1-1 0-15,-5 0-2 0,-3-1 3 0,-2 3-1 16,-3 3 0-16,-4 5-1 0,0 3 3 0,-6 7-5 16,-3 8-3-16,-1 4-1 0,-4 7-3 15,2 1-2-15,-1 7-7 0,0 7-9 0,-2 7-32 16,3 9-81-16,10-5-270 0,9-8-1214 0</inkml:trace>
  <inkml:trace contextRef="#ctx0" brushRef="#br0" timeOffset="6755.3">1300 9582 2184 0,'0'0'11'0,"0"0"-42"16,0 0 2-16,0 0 34 0,0 0 45 16,0 0 30-16,0 0 27 0,0 0 11 0,0 0-10 15,0 0-7-15,0 0-16 0,0 0-10 0,14 134-3 16,-11-110-8-16,0-1-12 0,-1 1-19 0,2-1-10 15,1 0-12-15,1-1-6 0,0-2 2 16,3-3-4-16,-1-3 4 0,1-4 2 0,0-4 8 16,0-3 0-16,-1-2 2 0,1-1 1 0,0-3-5 15,-1-5 2-15,0-2-5 0,-2-5-3 0,2 0-4 16,0-2-2-16,-3-1-3 0,4 1-2 16,-2-1 4-16,-2 0-3 0,2 4 0 0,-3-3-1 15,2 5-2-15,-1 2 4 0,0 4-1 0,-3 0 1 16,1 2 3-16,0 3-8 0,-1 1-2 0,-2 0-4 15,1 1 1-15,1 3 6 0,0 5 5 16,2 0 7-16,-2 4 4 0,-2 3 10 0,1 0-1 16,1 0-1-16,1 2-3 0,1 0-10 0,-1 0-3 15,4 0 0-15,3-1 1 0,-1-2-4 16,2-2 2-16,3-2-1 0,2-3 2 0,-2-3 5 16,3-4 3-16,-4-1 4 0,3-3-2 0,-4-5 0 15,0-3 0-15,1-4-3 0,1-2-1 0,-3-2-1 16,0-1-1-16,-3 0 1 0,-4 0 3 15,0 0-6-15,-2 3 2 0,-2-5-3 0,0 3-5 16,-5-1 2-16,1 0-2 0,-5-3-4 0,-1 2-3 16,0-2-10-16,0 1-3 0,-1 1-9 0,3 2-11 15,2 3-16-15,0 2-22 0,1 3-40 0,0 4-80 16,4 4-247-16,0 1-1165 0</inkml:trace>
  <inkml:trace contextRef="#ctx0" brushRef="#br0" timeOffset="7072">1992 9733 2782 0,'0'0'126'0,"0"0"-72"0,0 0-18 0,0 0 7 15,0 0 4-15,0 0-3 0,0 0-10 0,0 0-7 16,-94 122-6-16,76-102 0 0,0-1 4 15,4-2 7-15,-1 0 5 0,2-2-2 0,4-2-3 16,3-1-13-16,1-2-3 0,4-2-9 0,1-1-3 16,0-1-2-16,0-1-1 0,8-2 2 0,-1 0-3 15,3-2 1-15,5 1 1 0,-3-2-1 0,6 0-2 16,-2 0-2-16,4 0 3 0,-1 0-2 16,3 0-3-16,1 0 0 0,-1 0-4 0,-1 0-2 0,1 0-6 15,-2 0-4-15,-1 0-9 0,1 0-17 16,-3 0-24-16,-1 0-23 0,0 0-29 0,-5-1-41 15,-1 1-68-15,-3 0-145 0,-3 0-1173 0</inkml:trace>
  <inkml:trace contextRef="#ctx0" brushRef="#br0" timeOffset="7248.6">2046 9778 2647 0,'0'0'104'0,"0"0"-47"0,0 0 1 15,0 0 28-15,0 0 25 0,0 0 1 16,0 0-19-16,14 115-24 0,-11-85-23 0,0 1-15 16,3 1-12-16,-2 0-10 0,1 1-7 0,-2 0-3 15,2 1-9-15,0-2-18 0,-1 0-37 0,1-1-78 16,-3-8-180-16,2-8-1350 0</inkml:trace>
  <inkml:trace contextRef="#ctx0" brushRef="#br0" timeOffset="7806.47">2369 9394 3002 0,'0'0'101'0,"0"0"-36"0,0 0 0 16,0 0 2-16,0 0 0 0,0 0-5 0,0 0-15 16,0 0-16-16,0 0-16 0,0 0-6 15,0 0 1-15,0 0 7 0,0 0 1 0,0 0-5 16,39 46-4-16,-23-37-8 0,2-1 0 0,2-2 2 16,1-2 1-16,1 0-2 0,0-3-2 0,-1-1 3 15,-2 0-2-15,0 0 2 0,-1 0 0 16,0 0-3-16,-3-1 0 0,0-1-4 0,-4 1 3 15,-1 1 1-15,-2 0 1 0,-5 0-2 0,0 0-3 16,-1 3-1-16,-2 0 1 0,0 3 0 16,-4 0 7-16,0 1-3 0,-4 0 1 0,-2 1 3 15,-2 2-3-15,0 0 2 0,-5-1 1 0,2 3-5 16,-1-1 0-16,-3 1 0 0,0 2 0 0,-1-1-3 16,4 0 1-16,-2 0-1 0,1-1-5 15,4-2-3-15,3-1-12 0,1-1-18 0,3-3-23 16,3-2-35-16,3-1-44 0,0-2-71 0,1 0-175 15,4 0-1222-15</inkml:trace>
  <inkml:trace contextRef="#ctx0" brushRef="#br0" timeOffset="8356.51">2862 9189 1969 0,'0'0'141'0,"0"0"-55"0,0 0 0 0,0 0 8 16,0 0-5-16,0 0-5 0,0 0-25 0,0 0-22 16,0 0-18-16,0 0-15 0,0 0-6 15,0 0-8-15,0 0-7 0,0 0-9 0,-109 32-7 16,109-31 1-16,0-1 5 0,0 0 3 0,0 2 6 15,0-2 2-15,0 0 7 0,0 1 5 0,0-1 6 16,0 0 11-16,0 0 10 0,0 0 6 0,0 0 0 16,0 0-3-16,0 0-5 0,-3 0 0 15,-1-1 3-15,1 1 6 0,0-2 2 0,-3 2 6 16,3 0 7-16,-3 0 10 0,2 0 9 0,1 0 1 16,0 0-4-16,2 4-9 0,1 0-8 0,0 1-6 15,2 0-2-15,6 1-2 0,1 0-5 0,2 0-4 16,2-1-5-16,3 0-2 0,-1-1-5 15,3 2-6-15,1 1 0 0,2 1-5 0,-2-1-1 16,1 0 0-16,-1 1-1 0,0 1 2 0,-2-3-2 16,1 1 3-16,1-1-4 0,-6 0 2 0,2 0-2 15,-6-1 0-15,-3-2 2 0,0-1-3 16,-4 0 3-16,-2 0 3 0,0 1 4 0,-2-1 5 16,-4 0-2-16,0 2-2 0,-3 0-5 0,-2 2-5 15,-3 1-1-15,1 0 5 0,-4 2-1 16,3 0 1-16,-2 2 5 0,3-1-4 0,2 2-2 15,0-1-1-15,1 1-5 0,2-1-4 0,5-2-8 16,-2 0-13-16,4-1-14 0,1-1-22 16,0 0-48-16,0-1-79 0,5-2-205 0,-3-1-1224 0</inkml:trace>
  <inkml:trace contextRef="#ctx0" brushRef="#br0" timeOffset="9258">3403 9266 2152 0,'0'0'560'0,"0"0"-446"0,0 0-55 15,0 0-15-15,0 0-2 0,0 0 15 16,0 0 13-16,0 0-3 0,0 0-13 0,0 0-13 16,0 0-8-16,0 0-7 0,22 134-2 0,-21-112 1 15,0 1-3-15,4-2-3 0,-3-1-1 0,-1-2-4 16,2 0-3-16,2-1 1 0,-2-1-6 15,4-3 2-15,-3-2-5 0,5-2-5 0,-1-3 2 16,0-3 2-16,1 0 2 0,-2-3 1 0,1 0 3 16,1-1-1-16,0-5-2 0,-1-4-3 0,-2-2-1 15,2-2-1-15,1-3 1 0,-1-1 1 0,-4 0-2 16,4 0 1-16,-4-2 0 0,4-1-2 16,-5 2 2-16,4-2-3 0,-1 1 1 0,-1 2-1 15,3 2 1-15,-4 3 3 0,2 3-2 0,-3 3 4 16,3 3-2-16,-4 2-4 0,0 2 2 0,0 0-4 15,4 2 4-15,-4 3 2 0,3 4 1 16,-2 3 0-16,-1 2 2 0,3 1 1 0,-3 3-1 16,0 2 5-16,1 1-5 0,3-2-5 0,-2 0 2 15,4 0-2-15,0-2-2 0,1-1 5 16,3-2-1-16,-2-4 1 0,2-2 3 0,-2-3 3 16,1-3 10-16,0-2 4 0,-1 0 3 0,0-4-5 15,0-4-3-15,0-3-3 0,-1 0-5 0,-2-3 4 16,-3 0-3-16,1-1-1 0,-3 0-1 0,-2-1-3 15,0-1 1-15,-1 1-5 0,-5 0-4 16,1-2-2-16,-2 2-7 0,-2-1-3 0,0-2-10 16,0 3-8-16,4-2-10 0,-2 1-13 0,6 4-12 15,0 4-29-15,1 0-40 0,0 3-61 0,2 3-117 16,3 1-237-16,-2 2-1037 0</inkml:trace>
  <inkml:trace contextRef="#ctx0" brushRef="#br0" timeOffset="9641.93">4010 9472 2507 0,'0'0'120'0,"0"0"-38"16,0 0-14-16,0 0 5 0,0 0-3 16,0 0-12-16,0 0-12 0,0 0-10 0,0 0-12 15,0 0-4-15,0 0 0 0,0 0 1 0,0 0 1 16,0 0-1-16,65 23-4 0,-65-15-3 0,0 1-3 15,0 1-2-15,-2 2-7 0,-4 1 0 0,3 0-4 16,-4-1-1-16,3 2 2 0,-4-1-3 16,5-2 2-16,-2-1 1 0,2-2 3 0,3 1-4 15,-1-4 1-15,1 0-1 0,0-2 1 0,2 0 0 16,5-1-2-16,-1-1 2 0,2 0-3 0,1 2 2 16,0-2 2-16,1 0 3 0,0-1 0 15,0 1-1-15,1 1 3 0,-1 1-1 0,-1 0 5 16,1 1-4-16,-1 1 3 0,-3 1 3 0,1 1 1 15,2 0 2-15,-6-1 0 0,2 0 2 0,-4 1 1 16,-1-1 5-16,0 1 2 0,-7 1-1 16,-3 0-5-16,-1 1-8 0,-3 3-7 0,-6 0-6 15,-4-1-7-15,0 2-5 0,-3-2-14 16,3 1-15-16,-3-2-28 0,5-3-52 0,8-2-120 16,4-1-1404-16</inkml:trace>
  <inkml:trace contextRef="#ctx0" brushRef="#br0" timeOffset="10058">4440 9167 2780 0,'0'0'120'16,"0"0"-35"-16,0 0-15 0,0 0-5 0,0 0-8 15,0 0-9-15,0 0-15 0,0 0-3 16,0 0-7-16,0 0-6 0,0 0-1 0,0 0-2 16,0 0-3-16,0 0-4 0,50 107 1 0,-18-100-8 15,0-1 4-15,4-1 6 0,-2 1-5 0,2-3 6 16,-2 2-3-16,-2 0-5 0,-3-1 8 0,-7 1 1 15,-1 0-6-15,-5 0-1 0,-4 2 0 0,-4-1-7 16,-5 0 8-16,-3 0 0 0,0-1 5 16,0 2 5-16,-8 0-3 0,-2 1-1 0,-2 0-3 15,-6 0 0-15,-3 1-7 0,-2 1 0 0,-5-1-2 16,2 2-6-16,-1-3 6 0,-2 2-1 16,7-2 3-16,1-3 0 0,4-1-7 0,6 0-4 15,5-2-18-15,1-2-25 0,5 0-42 0,0 0-63 16,2-6-124-16,5 1-376 0,-5 1-960 0</inkml:trace>
  <inkml:trace contextRef="#ctx0" brushRef="#br0" timeOffset="10425.87">4787 9035 2591 0,'0'0'238'0,"0"0"-120"16,0 0-39-16,0 0-14 0,0 0-14 16,0 0-14-16,0 0-8 0,0 0-7 0,0 0-2 15,0 0-3-15,0 0-4 0,0 0-2 0,0 0-5 16,21 91 1-16,4-84-1 0,0 0-2 0,4-1 1 16,2-1-1-16,0-2-2 0,1-1 1 15,1 2 2-15,-5-2-3 0,0 1-1 0,-7 0 0 16,-1 0-1-16,-2 1-3 0,-6-1 3 0,-4 1 1 15,-4 1 0-15,1-2 2 0,-5 4-2 16,0 0 4-16,-6 0 3 0,-3 4 0 0,-1 0 1 16,-3 3-4-16,-2 0 0 0,-2 1-2 0,0 1 1 15,-4-1 2-15,1 0 0 0,2-1 1 16,2 0-4-16,0-3 0 0,2 0-7 0,1-1-3 16,5-2-5-16,0-1-11 0,5-1-13 0,1-2-27 0,2-1-28 15,0-1-46-15,6-1-103 0,-1 0-250 16,0-1-1087-16</inkml:trace>
  <inkml:trace contextRef="#ctx0" brushRef="#br0" timeOffset="11125.87">5361 9050 2992 0,'0'0'27'0,"0"0"-24"0,0 0 10 0,0 0 24 15,0 0 9-15,0 0 6 0,0 0-4 0,0 0-11 16,6 126-10-16,-6-108-6 0,2-1-1 16,2 1-3-16,-3-3 1 0,1 1-1 0,1-4-4 15,0 1 0-15,0 0-1 0,-1-1-2 0,4-3-6 16,-3-3-4-16,3 0 2 0,-3-1 1 0,-1-3 0 15,-1-1 0-15,3 0 2 0,-3-1-4 0,0 0 3 16,-1 0 3-16,0 0-5 0,0-2 3 16,0 1-5-16,0-3-4 0,0 2 3 0,0 0-4 15,1-2 0-15,-1 3 3 0,1-2-3 0,-1 2 0 16,0-1 1-16,0-1 3 0,1 2 0 0,-1-1 2 16,1 1 2-16,-1 0-3 0,0-1 2 0,0 1-2 15,0 1 1-15,0 0 5 0,0 0-4 16,0 0 0-16,0 0 1 0,0 0-2 0,0 0-3 15,0 0-2-15,-1 0 2 0,0 0 0 0,1 0-2 16,-1 0 3-16,0 0-3 0,1 0 1 16,0 0 1-16,0 0 1 0,0 0 3 0,0 0-6 15,0 0 4-15,0 0-1 0,0 0 4 0,0 1 7 16,0 2-6-16,0-2 1 0,0 0 0 0,0 0-1 16,0 0 1-16,0 1 2 0,0-1 1 0,0 0-4 15,0-1 2-15,0 1-2 0,0 0 0 16,0 0 3-16,0-1-3 0,0 2 4 0,0-2-2 15,0 0-8-15,0 0 10 0,0 0 0 16,0 0 1-16,0 0 4 0,0 0-3 0,0 0-4 0,1 0 2 16,0 0-1-16,-1 0 1 0,0 0 2 15,1 0-3-15,2 0-5 0,0 0 3 0,0-2-2 16,0 1-1-16,2-1 4 0,-2-2 0 0,3 0-1 16,-2-3-1-16,3-3 1 0,-1-2-1 0,2-1-2 15,1-3 0-15,-1-1-2 0,1-3 0 16,-4 1 0-16,4-3-4 0,-3-2 3 0,-2-1-3 15,4 1-4-15,-5 0 2 0,3 1-8 0,-3 4-5 16,1 0-5-16,-1 4-13 0,0 2-10 0,-3 5-10 16,3 3-16-16,-2 1-24 0,1 3-29 15,-2 1-32-15,2 0-44 0,-2 3-67 0,0 0-150 16,1-1-1058-16</inkml:trace>
  <inkml:trace contextRef="#ctx0" brushRef="#br0" timeOffset="12131.64">4587 9115 352 0,'0'0'539'0,"0"0"-119"0,0 0-112 0,0 0-73 15,0 0-31-15,0 0-31 0,0 0-21 0,0 0-30 16,0 0-27-16,0 0-25 0,0 0-11 16,0 0-1-16,0 0 6 0,0 0 10 0,37-31-1 15,-10 32-2-15,2 4-3 0,-2 1-10 0,4 3-13 16,1 0-6-16,0-1-10 0,0-1-9 15,-1 0-2-15,0-1-3 0,-2-2 1 0,-3 0 0 16,1-2-1-16,-6-1 0 0,-3-1-2 0,-5 0 0 16,-2 0-1-16,-2 0 2 0,-5 0-3 15,0-1 0-15,-3 0 3 0,-1 0 1 0,0 0 0 16,-1-1-2-16,-5 1-3 0,1 1-2 0,-3 0-6 16,-3 0 2-16,-1 1-1 0,-5 5 3 0,-1 2 0 15,-3 3 1-15,-1 4 1 0,0 1-5 0,-4 0-2 16,2 4-3-16,-3 1 1 0,1 1 2 15,0 1-3-15,-1-2 1 0,1 0-3 0,1 0 0 16,2-2 0-16,4-2-1 0,3-2 0 0,2-2-8 16,3-3-5-16,5-2-10 0,0-3-13 0,4-3-19 15,2-1-27-15,0-1-29 0,0 0-56 16,7-6-117-16,-3 1-217 0,-1 1-1065 0</inkml:trace>
  <inkml:trace contextRef="#ctx0" brushRef="#br0" timeOffset="12463.16">4510 9125 2083 0,'0'0'192'16,"0"0"-58"-16,0 0-41 0,0 0-16 0,0 0-10 16,0 0-8-16,0 0 5 0,0 0 15 0,0 0 4 15,0 0 6-15,0 0-4 0,114 13-6 0,-75-9-15 16,-1-1-12-16,2 2-14 0,-1-2-12 0,2 1-8 15,-2 0-6-15,-1-2 2 0,0 2 1 16,-6-2-2-16,-3 0 1 0,-7 1 2 0,-4 0-3 16,-7-1-2-16,-3 1 0 0,-5 0-1 0,-2 0 3 15,-1-1 2-15,-1 2-3 0,-7 2 2 0,-1 0-3 16,-3 2-4-16,-2 0 1 0,-7 5-1 16,-3-3-7-16,0 3 4 0,-5-1-2 0,-1 1-3 15,1 1 0-15,1-1 1 0,0-1-6 0,1 1-4 16,-1-1-6-16,6 1-11 0,1-1-11 0,2-1-17 15,6 1-32-15,1-1-35 0,4 1-52 16,3-1-107-16,3-2-237 0,1-5-1062 0</inkml:trace>
  <inkml:trace contextRef="#ctx0" brushRef="#br0" timeOffset="12749.35">4461 9795 2522 0,'0'0'275'16,"0"0"-185"-16,0 0-49 0,0 0-15 0,0 0 2 15,0 0 14-15,0 0 10 0,138-85-4 0,-100 65-2 16,7 2-13-16,-2 0-8 0,-2-1-2 16,1 1-7-16,-2 2-6 0,-2 2-8 0,-5 1-12 15,-4 2-13-15,-6 3-19 0,-3 1-40 0,-1 1-73 16,-9 1-187-16,-2 3-1257 0</inkml:trace>
  <inkml:trace contextRef="#ctx0" brushRef="#br0" timeOffset="13513.7">5466 9097 677 0,'0'0'184'0,"0"0"-95"0,0 0 1 16,0 0 35-16,0 0 18 0,0 0 33 0,0 0 5 16,0 0-16-16,0 0-2 0,0 0-21 0,0 0-3 15,0 0-5-15,0 0-16 0,12-72-21 16,-7 72-21-16,-1 0-14 0,3 0-6 0,-2 7 6 15,4 3 10-15,-1 5 5 0,1 3-8 0,-4 2-16 16,1 3-14-16,-3 2-14 0,2-3-5 16,-2 1-5-16,-1-1-2 0,3-3 0 0,0 1-4 15,1-2-1-15,-2-2-3 0,4 0-1 0,0-3-2 16,2-3 0-16,-2-2 4 0,1-3 1 16,0-2 3-16,1-3 0 0,2 0 1 0,1-3-3 15,-1-6-4-15,1 0-1 0,0-3-1 0,-1-3 0 16,-3 0 0-16,-2 0 1 0,0-1 1 0,-5-1 0 15,-1 0 1-15,-1-1-3 0,0-3 0 0,0 1-5 16,0-4 0-16,-3-1 2 0,-2-1-5 0,0-2 1 16,-2 2-6-16,1 0 3 0,-1 5-2 15,0 2-2-15,3 5-3 0,0 4-19 0,1 3-21 16,2 4-41-16,1 3-44 0,0 2-49 0,0 5-70 16,0 0-187-16,1-3-1058 0</inkml:trace>
  <inkml:trace contextRef="#ctx0" brushRef="#br0" timeOffset="13866.36">5931 9305 2521 0,'0'0'84'0,"0"0"-78"15,0 0-16-15,0 0 5 0,0 0 10 0,0 0 17 16,0 0 12-16,0 0 7 0,0 0 9 16,0 0 0-16,0 0 5 0,0 0 4 0,0 0-6 15,0 0-8-15,14 17-13 0,-14-8-8 0,0-1-6 16,-1 2-2-16,-2-1-5 0,-3 0 1 0,2 2-3 16,-4-2 2-16,-1 1 2 0,-1-1 1 15,1 0 1-15,0 1-1 0,0-1 1 0,3-3-2 0,-1 1 1 16,5-1-3-16,1-1-2 0,1 0 2 15,0-3-1-15,4 0 0 0,5-1 1 0,1-1 0 16,4 0-4-16,2 0-5 0,2-1 2 0,1-3-8 16,2 1-5-16,1 0-6 0,-1-2-11 15,4 2-20-15,1-2-45 0,-1 0-84 0,-5 1-257 16,-7 2-1181-16</inkml:trace>
  <inkml:trace contextRef="#ctx0" brushRef="#br0" timeOffset="14515.69">6365 8928 876 0,'0'0'133'0,"0"0"-73"0,0 0 11 16,0 0 23-16,0 0 32 0,0 0 13 16,0 0 17-16,0 0 10 0,0 0-1 0,0 0-2 15,0 0-18-15,0 0-15 0,0 0-20 16,0 0-19-16,-58 26-21 0,58-26-19 0,0 3-12 15,4 0-7-15,4 1 1 0,4 2 3 0,1 2-3 16,5 2-4-16,3 1-8 0,2 0-8 0,3 1-4 16,-1-1 0-16,2 0-3 0,0 0-1 15,-2-1 2-15,1 1-3 0,-1-2 2 0,0 1-1 0,-2-2 5 16,-2 2-2-16,-1-2-1 0,0 0 2 16,-3-1-3-16,-3 0 5 0,-4-1-3 0,-1-1 1 15,-4-2 2-15,-2 0-4 0,-2-1 6 0,-1-1 3 16,-1 1 11-16,-6 0 1 0,-3 0-4 15,-3 0-10-15,-5 1-10 0,-4-1-4 0,-4 0-2 16,-3 1 2-16,-3-1 1 0,-1 0-2 0,-1 1 0 16,0-2 0-16,3 0 2 0,4 2-2 15,4-2-2-15,8-1-8 0,4 0-25 0,3 0-28 16,5 0-48-16,0 0-79 0,3 0-203 0,0-1-1185 0</inkml:trace>
  <inkml:trace contextRef="#ctx0" brushRef="#br0" timeOffset="14830.67">6669 8837 2749 0,'0'0'98'0,"0"0"-48"0,0 0-30 16,0 0-6-16,0 0-4 0,0 0-2 0,0 0-3 15,0 0 3-15,0 0-3 0,0 0-2 16,0 0 5-16,0 0 5 0,116 117 4 0,-94-109 1 16,0 0 1-16,0 0-6 0,-4 0 3 0,4 0-1 15,-6 0-4-15,-1 0 0 0,-3-2-3 16,1 2-6-16,-7-1 0 0,0 0 1 0,-3 0-3 16,-3 3 5-16,0 0 1 0,0 1 0 0,-7 1 5 15,-1 0-2-15,-3-1-3 0,-2 0-2 0,-3 2-5 16,0-4-6-16,-3 0-5 0,3 0-9 15,-2-1-20-15,5-2-26 0,-1 0-46 0,4-1-90 16,5-3-220-16,1-1-1125 0</inkml:trace>
  <inkml:trace contextRef="#ctx0" brushRef="#br0" timeOffset="15317.5">7304 8850 2484 0,'0'0'80'16,"0"0"-21"-16,0 0 7 0,0 0-2 0,0 0 4 15,0 0 0-15,0 0-6 0,0 0-2 0,0 0-12 16,-4 126-11-16,3-109-8 0,0 1-4 16,1 1-6-16,0-1-5 0,0-1 0 0,6 1-5 15,1-4-2-15,2-1-1 0,0-1-3 0,2-5 2 16,2-1-2-16,-1-4 1 0,2-1 0 15,-2-1-3-15,3-1-3 0,-2-5-1 0,0-3 1 16,2 2-3-16,-2-3 2 0,-1-2-1 0,1 1-2 16,-2-1 4-16,-1 0-3 0,0 2 0 0,-1 2 1 15,0 0-3-15,0 3 0 0,-1 0 1 0,-1 5 2 16,-3-1-3-16,1 1 2 0,0 0 1 16,-3 0 0-16,2 0-1 0,-1 3 3 0,0 2 2 15,0 1-1-15,2 1 3 0,-4 0 2 0,1 4-1 16,1 0 2-16,1 3-2 0,-2 0 1 0,4-2 1 15,-1 1-2-15,5-1-1 0,-1-2 2 0,4-3 3 16,0-2 0-16,0-2 3 0,0-3 2 16,0 0 0-16,-3 0 0 0,1-6 3 0,-4-2 2 15,0-1-3-15,-1-2 4 0,-1-1-5 0,-5-2 0 16,0-2-5-16,0 1-5 0,-4-1 0 16,-1 1-3-16,0 1-2 0,0-1-3 0,1 1-2 15,1-1-8-15,-1 2-10 0,3-1-19 0,1 2-32 16,0-3-39-16,0 3-66 0,0 3-160 0,2 4-1237 0</inkml:trace>
  <inkml:trace contextRef="#ctx0" brushRef="#br0" timeOffset="15506.23">7944 9089 3040 0,'0'0'63'16,"0"0"-8"-16,0 0-5 0,0 0-5 0,0 0-9 16,0 0-11-16,0 0-11 0,30 132-10 0,-30-110-8 15,-1 0-4-15,-3 1-6 0,2 0-6 0,-1-4-9 16,-1 1-31-16,2-2-59 0,0-4-145 0,-1-6-1385 0</inkml:trace>
  <inkml:trace contextRef="#ctx0" brushRef="#br0" timeOffset="18117.75">3101 8051 1492 0,'0'0'217'0,"0"0"-48"0,0 0-14 16,0 0 17-16,0 0 3 0,0 0-9 0,0 0-21 15,0 0-27-15,0 0-20 0,0 0-17 0,0 0-10 16,0 0-7-16,9-36-12 0,-9 36-12 15,0 2-11-15,0 2 0 0,1 2 3 0,-1 3 1 16,1 2 3-16,-1 1-6 0,2 3-1 0,-2 1-8 16,2 1-5-16,-1-2-2 0,0 1-8 0,0-1 2 15,0-1-1-15,2 0 1 0,1-2-3 16,-2-2-1-16,0 1 2 0,0-3 2 0,2 0 1 16,-2-2 3-16,-1 0-8 0,2-1 3 0,1-2-6 15,-2 1-1-15,-1-2 3 0,-1 0-3 0,1-1 4 16,-1-1-1-16,1 2-3 0,-1-2 2 0,0 0-1 15,0 0-2-15,0 0 0 0,0 0-2 16,0 0-9-16,0 0-1 0,0 0-8 16,0 0-14-16,0-3-22 0,0 1-29 0,2-1-54 0,1 0-125 15,-2 1-1382-15</inkml:trace>
  <inkml:trace contextRef="#ctx0" brushRef="#br0" timeOffset="18834.48">5680 7589 1944 0,'0'0'182'0,"0"0"-41"0,0 0-8 0,0 0 1 16,0 0-8-16,0 0-13 0,0 0-28 15,0 0-28-15,0 0-21 0,0 0-12 0,0 0 1 16,0 0 5-16,0 0-1 0,-24 26-1 0,17-16-3 15,-2 1-3-15,2-1-4 0,1 1-2 0,-2-3-1 16,-2 2-4-16,4-2-3 0,0 0-2 16,-1-2-4-16,5 1 1 0,-2-2-3 0,2 1 0 15,2-1 0-15,0 0-1 0,0-1 5 0,5 0 3 16,-1 1-2-16,4-1 3 0,1-2-4 0,2 0-4 16,0-1-2-16,4 1-3 0,0-1-6 15,-1-1 3-15,2 1-2 0,0-1-5 0,-1 0-1 16,1 0-8-16,-2 0-8 0,-2 0-9 0,3 0-10 15,-4 0-19-15,-1 0-24 0,0 0-34 16,-3-2-67-16,0-1-100 0,-4 2-240 0,1 0-905 0</inkml:trace>
  <inkml:trace contextRef="#ctx0" brushRef="#br0" timeOffset="19047.02">5761 7569 2226 0,'0'0'172'0,"0"0"-73"0,0 0-21 16,0 0 7-16,0 0 16 0,0 0 14 0,0 0-6 16,0 0-17-16,0 0-17 0,0 0-15 15,0 0-10-15,0 121-2 0,0-103-8 0,1-1-6 16,-1 1-8-16,3-2-9 0,0 2-6 0,1-3-8 16,-3 1-8-16,4 1-9 0,-3-2-7 15,0 2-17-15,1 0-22 0,0-3-32 0,0 0-55 16,-2-2-81-16,0-2-208 0,1-5-1145 0</inkml:trace>
  <inkml:trace contextRef="#ctx0" brushRef="#br0" timeOffset="20118.56">3908 6488 1193 0,'0'0'223'15,"0"0"-32"-15,0 0-11 0,0 0-13 0,0 0-15 16,0 0-20-16,0 0-27 0,0 0-25 0,0 0-17 16,0 0-11-16,0 0 0 0,0 0 1 15,0 0-1-15,0 0-3 0,43-40-7 0,-33 37-7 16,-2-2-6-16,-3 1-5 0,3 3-5 0,-3 0-4 16,1 1-3-16,-3 0-4 0,2 4 2 0,-2 3 0 15,-2 2 1-15,1 2 2 0,1 1-4 16,-3 1-1-16,0 1-5 0,0 0 0 0,-6 1 2 15,3-2-1-15,-4 0 3 0,0-1-6 0,0-2 2 16,-1 2 2-16,-2-2-1 0,-2 1 3 16,1-2-4-16,-3 1-3 0,2-2 0 0,2 0-2 15,0-1 2-15,1 0 2 0,5-2-3 0,-2 0-1 16,4-1 0-16,1 0-3 0,1-3 2 0,0 0 7 16,0-1-1-16,1 1 6 0,5-1 6 0,0 0-3 15,4 0 3-15,4 0-3 0,-1-2-2 0,1-1 2 16,2 2-4-16,-1-1-2 0,2-1-1 15,-3 1-1-15,3 1-2 0,0-1-3 0,-4 1 0 16,4-1-4-16,-4 0-2 0,0 1-5 0,2-1-8 16,-2-1-11-16,-2 2-31 0,5-3-53 0,-4 0-129 15,-2 1-371-15,-4 1-929 0</inkml:trace>
  <inkml:trace contextRef="#ctx0" brushRef="#br0" timeOffset="20785.5">4958 6317 1635 0,'0'0'277'0,"0"0"-153"15,0 0-20-15,0 0 4 0,0 0-8 0,0 0-16 16,0 0-23-16,0 0-15 0,0 0-13 0,0 0-4 16,0 0 6-16,0 0 6 0,0 0 3 0,0 0-1 15,78-26-6-15,-65 26-8 0,-2 0-9 0,1 2-5 16,-3 2-5-16,-1 1-2 0,-2 0-1 15,-2 3-2-15,-3-1 5 0,-1 3 1 0,0 0 1 16,0 2-1-16,-3 1-3 0,-3 0-1 0,0-2-3 16,1 1 1-16,-2 0-3 0,4-2 0 15,-2 0-1-15,1-2-2 0,3-1 2 0,-1-1-3 0,2-1-1 16,0-1-2-16,0-2 2 0,0 1 3 16,2-1 0-16,6-1 3 0,-4 0-1 0,4-1 1 15,0 0-2-15,1 1 2 0,-1-1-2 0,0 2-2 16,1 0 2-16,1-1-2 0,-2 2 2 0,-2-1 0 15,0 2 0-15,1 1 2 0,-3 0-2 16,-1 2 3-16,-1 0 1 0,-1 1 3 0,-1-1 5 16,0 3-1-16,-5-1 1 0,2 0 1 0,-6 0 1 15,3-2-1-15,-1 0 3 0,-3-1-4 16,-2-1-4-16,-3 0-6 0,-5 0-9 0,-2-1-12 16,0 1-18-16,-6-1-37 0,-2-1-97 0,8-1-867 15,5 1-538-15</inkml:trace>
  <inkml:trace contextRef="#ctx0" brushRef="#br0" timeOffset="61603.72">14571 8313 0 0,'0'0'0'0,"0"0"0"16,0 0 0-16,0 0 0 0,0 0 0 0,0 0 0 16,0 0 0-16,0 0 0 0,0 0 0 0,0 0 0 15,0 0 0-15,0 0 0 0,-7-21 65 0,7 18 103 16,0 2 1-16,0-3 14 0,0 2-32 16,0-1-2-16,0 0-21 0,0 1 20 0,0-2-4 15,1 2-1-15,0-2-4 0,1 1-29 0,-1 0-9 16,-1 1 2-16,1 0 1 0,-1 1-3 15,0-1 0-15,0 2-8 0,0 0-8 0,1 0-13 16,-1 0-15-16,1 0-13 0,-1 0-14 0,0 0-10 16,0 0-7-16,0 0 0 0,2 0 9 0,0 2 7 15,2-1 11-15,-2 3 2 0,0 1-3 16,-1 0-3-16,1-1-8 0,1 1-3 0,-1 0-5 16,0 1-3-16,0-2-4 0,0 1-1 0,-1-1-1 15,0 1-3-15,0-2 0 0,0 1-1 0,1-2-4 16,-2 0-1-16,0 0-2 0,0-1 1 0,0 0-4 15,0-1-3-15,0 0-6 0,0 0-5 16,0 0-7-16,0 0-4 0,0 0-7 0,0 0-11 16,0 0-20-16,0 0-54 0,-3 0-124 0,0 0-305 15,1 0-929-15</inkml:trace>
  <inkml:trace contextRef="#ctx0" brushRef="#br0" timeOffset="61848.53">14349 8225 1474 0,'0'0'50'0,"0"0"-40"0,0 0-7 15,0 0-1-15,0 0-4 0,0 0 5 0,0 0 0 16,0 0-7-16,0 0-1 0,0 0-6 15,0 0 0-15,0 0-3 0,0 0-14 0,0-6-9 16,0 6-6-16,2 0-2 0,-1 0-1 0,0 0-5 16,1 0-26-16,-1 0-30 0,0 0-121 0,-1 0-574 15</inkml:trace>
  <inkml:trace contextRef="#ctx0" brushRef="#br0" timeOffset="62146.6">14349 8225 1011 0</inkml:trace>
  <inkml:trace contextRef="#ctx0" brushRef="#br0" timeOffset="63162.85">14349 8225 1011 0,'-27'-21'215'0,"29"19"-71"0,-2 1-31 0,0-1 7 0,0 0 9 0,0 1 8 0,0 0 2 0,0 0-16 0,0 0-12 0,0 0-8 0,0 1-9 0,0 0-10 16,0 0-15-16,0 0-19 0,0 0-17 16,0 1-9-16,0 2 4 0,0 4 7 0,1 0 6 15,0 4 2-15,1 0-6 0,0 0-7 0,-1 3-5 16,3 0-4-16,-1 0-2 0,-2 1-3 0,2-1-1 16,-2-1-3-16,2 4 0 0,-1-5 0 15,-1 2-2-15,2-2 2 0,-2-2-2 0,2-1 0 16,-2-2 1-16,0 0 2 0,1-1 0 0,-2-2 1 15,0 0 1-15,0-1-3 0,0-2 1 16,1 2 0-16,-1-2-3 0,1 0-2 0,-1-1-3 16,3 1 0-16,-1-1 3 0,0 0 2 0,1 0 1 15,2 0 0-15,0 0 1 0,1 0-3 0,4 0-1 16,-1 0 1-16,3 0-1 0,2-1-1 16,2 0-1-16,4-3-1 0,2 2-1 0,1-2-2 15,6 1 1-15,2 0 0 0,3-1 1 0,3 1 0 16,0 0-2-16,3 1 0 0,2 0-2 0,2 1 0 15,2-1 1-15,3 2-1 0,1 0 3 0,4 0-3 16,2 0 3-16,3 3 1 0,4 0 0 16,3 1 2-16,4-1-2 0,0 2-2 0,2-2 0 15,1 2-2-15,1-2 1 0,4 1-1 0,-3-2 0 16,2-1-1-16,1 1 2 0,1-2-2 0,0 0 0 16,-3 0 3-16,2-4 0 0,-4-1-1 15,2 1-5-15,-5-3 4 0,-1 2-2 0,-4 1-1 16,-4-1 6-16,-1 1-5 0,-3 3 0 0,-7-2 3 15,0 1-1-15,-9 0 2 0,0 1 0 0,-4-2-1 16,-6 1 0-16,-2 0-1 0,-2-1 0 16,-7 0 0-16,-2 0 2 0,-7 0-1 0,-1 2-2 15,-4-2 1-15,-4 2-2 0,-2 0 4 0,-1 1 5 16,0-1-1-16,0 0-1 0,0 0 2 16,0-2-6-16,-1 2 1 0,1 0 2 0,0 1-2 15,-1 0-2-15,1 0 0 0,0-1-3 0,0 1 0 16,0 0 1-16,0 0-2 0,0 0 1 0,0 0 1 15,0 0-2-15,0 0 2 0,0 0 0 0,1 0 3 16,-1 0 0-16,2 0 1 0,3 0 1 0,-3-2-4 16,1 2-1-16,2 0 3 0,-2 0 0 15,0 0 1-15,2 0-1 0,-3 0-1 0,2 0 2 16,0 0-6-16,-2 0 5 0,1 0-1 0,2 0 0 16,-3 0 0-16,-1 0-2 0,1 0 4 0,3 0-1 15,-2 0 2-15,-1 0 4 0,3-1-5 16,-2 0-1-16,4 0 0 0,-4-1 0 0,0 2 1 15,2 0-1-15,-3 0 0 0,2-1-1 0,0 1 1 16,-2-1 1-16,1 0 0 0,0 1 4 16,1-1-6-16,-2 0 1 0,2-1 2 0,1 0-3 15,-1 1 1-15,1-3-1 0,-1 2 3 0,2-3-2 16,-2 2 1-16,3-2 2 0,0 2-4 0,-2-3 2 16,5-1-3-16,-1-1-1 0,1-1 3 15,5-4-2-15,-2 1 1 0,0-2-1 0,1-1 0 16,1-2-3-16,-4-1 1 0,-1 0 1 0,1-2-3 15,-1 0 3-15,-3 0-2 0,-2-1 2 16,2 0 4-16,-4 1-4 0,2 2-1 0,-3 0 1 16,-1 3 0-16,0 3 2 0,0 1 1 0,1 4 0 0,-2 2-1 15,0 2-5-15,0 0 5 0,0 2 2 16,0 1-2-16,0 0 1 0,0 0-2 16,0 0-1-16,-2 0-2 0,2 0 2 0,-1 0 2 0,1 0-2 15,-1 0 2-15,1 1-3 0,0 0 4 16,-1 1 0-16,1-2 0 0,0 0 3 0,-1 1-4 15,1 1 0-15,0-2 0 0,-1 2-1 0,1 0 2 16,0-1-2-16,0 0 1 0,0-1-2 16,0 2 3-16,0-1-3 0,0-1 0 0,0 0 4 15,0 2-5-15,0-1-1 0,0 0-3 0,0 1-3 16,0-2-1-16,0 1-6 0,0-1-1 0,-2 0-5 16,2 0-6-16,-2 0-12 0,1 0-28 15,-1 0-49-15,-1 0-89 0,-3 1-187 0,4-1-1199 0</inkml:trace>
  <inkml:trace contextRef="#ctx0" brushRef="#br0" timeOffset="65499.55">10592 8209 1744 0,'0'0'160'0,"0"0"-53"0,0 0-34 15,0 0-18-15,0 0-8 0,0 0 2 0,0 0-1 16,0 0 3-16,0 0 8 0,0 0 6 16,0 0 11-16,0 0 4 0,0 0-12 0,0 0-8 15,0 0-16-15,82 112-10 0,-74-86-6 0,1-1-6 16,0 0-5-16,0-2-6 0,-1-1-4 0,-3-1 1 15,5-3 2-15,-3 0-1 0,-3 0 1 16,4-4-2-16,-3-1-1 0,2 0 1 0,-1-3 1 16,-2 0-2-16,2 0-1 0,-3-2 0 0,0 0-5 15,2-3 3-15,-2 0-4 0,-1 0 2 16,-1-1-1-16,3-1-1 0,-2-1-1 0,-1 0-1 16,1 1 4-16,4-2-2 0,-2 1 2 0,5 0 1 15,2-1-2-15,5-1 4 0,3 0 0 0,4 0 2 16,1 0 0-16,5 0-1 0,2 0-2 15,5-1-2-15,0-1 1 0,8 2-1 0,1 0 3 16,6 0 0-16,6 0 5 0,3 3 3 0,5 2-2 16,7 2 4-16,1 0-10 0,7 1 1 0,1 2-2 15,6 2-2-15,-1-1 0 0,3 3-2 0,1-1 0 16,1-1-1-16,1-4 6 0,2 0-2 16,-1-4 1-16,-2-1 2 0,1-3 1 0,-3 0-4 15,-6-4 6-15,-2-3-2 0,-3 0 0 0,-4-2 3 16,-6 0-2-16,-6-1 0 0,-5 2 2 0,-6 1-4 15,-6 1-1-15,-5 0 0 0,-4 1-5 16,-2 0 2-16,-8 0 1 0,-2 3 1 0,-5-1-2 16,-4 1 0-16,-3 0-2 0,-3 0 1 0,-2 1 4 15,-4 1-2-15,-2 0 2 0,1-2 2 0,-2 2-2 16,0-1 9-16,0 0 1 0,0-1-1 16,0 0-2-16,0 1-5 0,-3-1-2 0,1-1 0 15,-2 0 1-15,1 0-5 0,1 1 3 0,0-1-4 16,1 0 2-16,-1-2 2 0,2 2-2 15,0-2 2-15,3-1-5 0,1 1 3 0,3 1-2 16,2-2 0-16,-1 1 0 0,3 0 0 0,2 0 1 16,-1-1 0-16,-1 1 1 0,5-1-2 0,-3 1 2 15,-1 0-1-15,3 0 0 0,-2-1-1 0,-1 0-1 16,0 0-2-16,2-1 2 0,-2 1 1 0,1 0-1 16,-1-1-1-16,-1 0 4 0,3 0-2 15,-4 2-2-15,-1 0 0 0,0 0-4 0,-3 1 1 16,2 0 1-16,-4 1 1 0,1 0 1 15,-1 0 0-15,1 1-3 0,-3 1 2 0,0 0 2 0,-2 0-2 16,0 1 2-16,1-2-1 0,-1 2-2 16,0 0 4-16,0 0-3 0,2-1 2 0,-2 0 0 15,1 0-1-15,1-1 2 0,-1 0 1 0,0 0 1 16,-1-1-3-16,1 0 3 0,0 0-4 16,1-1 3-16,-1 2 0 0,0-2 3 0,1 0-1 15,-2 2-3-15,1-1 2 0,-1 1-4 0,0 0 3 16,1-1-2-16,-1 1-1 0,2 0 0 0,-2 0-1 15,1-1 1-15,-1 1-5 0,0 0-3 16,2 0-5-16,-1-1-8 0,0-1-8 0,1-1-8 16,-1 0-9-16,1 1-9 0,-1-1-10 0,2-1-19 15,1 1-36-15,-1-1-63 0,3-1-121 0,-2 1-222 16,-1 0-951-16</inkml:trace>
  <inkml:trace contextRef="#ctx0" brushRef="#br0" timeOffset="65951.52">14014 8040 1679 0,'0'0'125'0,"0"0"-39"0,0 0-15 16,0 0-1-16,0 0 7 0,0 0 3 15,0 0-2-15,0 0-16 0,0 0-9 0,0 0 8 16,0 0 14-16,0 0 6 0,0 0-5 0,0 0-16 15,-1 119-20-15,2-93-15 0,1-1-11 16,1 0-4-16,0-3-2 0,1 0-2 0,-2-1 1 16,2 0 0-16,-2-2 3 0,2-1-1 0,1-1 1 15,-2-3 2-15,1-3-2 0,-2-2 4 0,0-1 0 16,1-3 2-16,0 0-1 0,-2-1-4 0,0-2 1 16,0 1 0-16,-1-3 9 0,0 1 10 15,-1-1 1-15,-4 1-2 0,-4 0-7 0,-2 2-11 16,-4-1-3-16,-3 0-3 0,-4 1-4 15,-2 0 0-15,-3 2 1 0,-1-2 1 0,0 1 5 0,-3-1 6 16,-2 0-3-16,2 1 0 0,-3-1-3 16,0 1-5-16,0-2 2 0,3 0 1 0,-1 1 0 15,1-2 1-15,2-1-1 0,0 0-2 0,7 0-2 16,-1 0 2-16,3 0-5 0,4 0-1 0,2 0 3 16,5 0-6-16,1 0 1 0,4 0 0 0,0 0-6 15,2 0-4-15,2 0-6 0,0 0-8 16,0 0-7-16,0 0-5 0,0 0-12 0,0 0-13 15,0 0-21-15,3 0-31 0,1 0-48 0,-1 0-93 16,-2 1-201-16,2-1-1012 0</inkml:trace>
  <inkml:trace contextRef="#ctx0" brushRef="#br0" timeOffset="69184.32">19230 5862 1170 0,'0'0'355'0,"0"0"-227"16,0 0-37-16,0 0 2 0,0 0 10 0,0 0-3 16,0 0-5-16,0 0-19 0,0 0-20 0,0 0-13 15,0 0-5-15,0 0 5 0,-4 3 6 16,5 3 17-16,2 4 21 0,1 4 11 0,-1 6 12 15,-2 6 3-15,4 5-14 0,-2 10-12 0,-1 6-11 16,-1 9-20-16,-1 6-9 0,0 5-14 16,0 6-13-16,0 4-7 0,0 5-7 0,-1 2 1 15,-2 3-1-15,-2 5 1 0,3 3 8 0,-3 3 2 16,-3-3 6-16,1-5 3 0,3-4-6 0,-1-9-2 16,4-5-2-16,1-4-1 0,1-3 4 0,5 0 5 15,-1-2 0-15,2 0-1 0,2-1-2 16,-1-2-5-16,1-1-1 0,-1-3-6 0,1-3 2 15,2-2-1-15,4-4-2 0,-2-2-2 0,4-4-2 16,-4-2 2-16,4 0-2 0,-4-3 1 16,0 0-1-16,3-1-4 0,-4-1 2 0,4-3-3 15,-3-2 0-15,-1-2-1 0,-2-6-3 0,0-2-1 16,-1-4 0-16,-5-5-4 0,3-2-3 0,-5-3-5 16,2-2-7-16,-3-3-7 0,-1 0-7 0,0 0-15 15,0-5-28-15,0-2-34 0,0-1-50 16,-4-3-83-16,2 2-195 0,2 3-1179 0</inkml:trace>
  <inkml:trace contextRef="#ctx0" brushRef="#br0" timeOffset="70652.92">18954 7033 2018 0,'0'0'151'0,"0"0"-107"0,0 0-27 16,0 0 0-16,0 0 5 0,0 0 9 15,0 0 12-15,0 0 5 0,0 0 1 0,0 0-3 16,0 0 6-16,137-27 1 0,-100 22 1 0,10-1 2 16,2-1-4-16,4 1-1 0,5 1-7 0,3-1-8 15,4 1-5-15,6 0-8 0,6 1-3 16,1-1-1-16,9 0-3 0,2 1 0 0,4-1-1 15,2 0-4-15,3-1 0 0,3 1-1 0,1 0-1 16,2-1 2-16,2-2-2 0,2 1 1 0,4 0-3 16,0-1 1-16,2-1-3 0,2 1 0 15,0 1-1-15,2 0-2 0,-4 0 0 0,-1 0-1 16,2 1 0-16,-7 1 3 0,2 1-2 0,-5-1-2 16,-3 0 0-16,-4 1 0 0,-2 0-4 15,1-1 3-15,-1-1 0 0,-1 2-2 0,-2-1 4 0,-2-1-2 16,-5 1 1-16,-1 1 1 0,-7-1-3 15,-2 2 0-15,-6-1-1 0,-4 2 3 0,-5 0 0 16,-3 0 0-16,-3 1 1 0,-5-1 0 0,-4 0-1 16,-5 0 1-16,-4 0 0 0,0 0 4 0,-6 1-3 15,-3-1 1-15,-4 1 2 0,-4 0-3 16,-1 0 4-16,-7-1 0 0,-4 2 0 0,-4 0 1 16,-1 0 1-16,-1-1 4 0,-2 1 5 0,0 0 2 15,0 0 3-15,0 0-2 0,0-1-1 16,0 1-5-16,0 0-4 0,0-1-2 0,-2 1-6 15,2-1 1-15,-1-1 1 0,-1 2 0 0,2-1 0 16,0 1-3-16,0 0 3 0,0-1-2 0,0 1 2 16,0 0-2-16,0 0 0 0,0 0 1 15,0 0-5-15,0 0 1 0,0 0 0 0,0 0-2 16,0 0 1-16,0 0-2 0,0 0-1 0,0 0 0 16,0 0 0-16,0 0 3 0,0 0-1 0,0 0 1 15,0 0 1-15,0 0-6 0,0 0 7 16,0 0 0-16,0 0 0 0,0 0 6 0,0 0-4 0,0 0 1 15,0 0-1-15,0 0 2 0,0 0-1 16,0 0 0-16,0 0-1 0,0 0-5 0,0 0 6 16,0 0 0-16,0 0-1 0,0 0 4 0,0 0-5 15,0 0-1-15,0 0 1 0,0 0 3 0,0 0-3 16,0 0-1-16,0 0 1 0,0 0-2 16,0 0 1-16,0 0 1 0,0 0-2 0,0 0 3 15,2 0-1-15,-1 0 0 0,1 0 0 0,0 0-2 16,-1 0 2-16,-1 0 0 0,1 0 0 15,-1 0 1-15,0 0-2 0,0 0 2 0,0 0 0 16,1 0 1-16,-1 0 0 0,0 0 0 0,1 0 1 16,-1 0-2-16,2 0 2 0,-2 0 1 15,1 0-1-15,1 0 1 0,-1 0 0 0,0 0 0 16,-1 0-2-16,0 0-1 0,0 0 0 0,1 0 2 16,-1 0 0-16,1 0 2 0,-1 0-1 0,2 0-1 15,-1-1 1-15,0 1-1 0,1-1 1 16,-1 1-2-16,-1 0 1 0,1 0-2 0,-1 0 2 15,0 0 2-15,0 0-1 0,0-1-1 0,0 1 0 16,0 0 0-16,0 0-2 0,1 0 1 0,-1 0 1 16,0 0-2-16,0 0 2 0,0 0-1 0,1 0 2 15,-1 0-3-15,0 0 0 0,2-2 1 0,-2 2 2 16,0-1-1-16,1 1-3 0,-1 0 3 16,1-1-1-16,3 1-2 0,-3-1 2 0,-1 0 0 15,1 0 0-15,0-1-2 0,1 1 1 0,-1 1-2 16,-1 0 3-16,1-1-1 0,-1 1-2 0,2-1 3 15,-1 1-2-15,0 0-1 0,-1-1 3 16,0 0-2-16,1-1-1 0,2 2 1 0,-2-1-1 16,2 1-2-16,-1 0 2 0,-2-1 1 0,1-1-1 15,-1 2 3-15,1 0-2 0,1 0 1 16,-2 0 0-16,0-1-3 0,1 1 2 0,-1 0 1 16,0 0-1-16,3 0 1 0,-2 0-2 0,0 0-1 15,0-2 3-15,0 1 1 0,0 0-2 16,2 1 1-16,-1-1-2 0,-1 0-2 0,0 1 2 15,-1-1 1-15,1 1 0 0,0 0 3 0,-1 0-3 0,0-1 0 16,2 1 1-16,-2 0-1 0,0 0-1 16,0 0 1-16,0 0 0 0,0 0 0 0,0 0 1 15,1 0-1-15,-1-1 2 0,0 1 0 0,0 0 0 16,0 0 0-16,1 0-1 0,-1 0-4 0,0 0 6 16,2 0-2-16,-2 0-2 0,0 0 7 15,0 0-6-15,0 0 1 0,0 0-2 0,0 0 0 16,0 0 1-16,0 0-1 0,0 0-1 0,0 0-2 15,0 0 3-15,0 0-1 0,0 0 2 16,0 0 5-16,0 0-7 0,0 0 1 0,0 0-1 16,0 0-6-16,0 0 8 0,0 0-4 0,0 0-3 15,0 0-2-15,0 0-7 0,0-1-7 0,0 0-13 16,-3-1-11-16,2 0-32 0,-3-1-30 16,3 0-37-16,-5 0-76 0,4 0-224 0,-1 2-1182 0</inkml:trace>
  <inkml:trace contextRef="#ctx0" brushRef="#br0" timeOffset="73054.61">19210 6974 1149 0,'0'0'165'15,"0"0"-52"-15,0 0 7 0,0 0 11 0,0 0 10 0,0 0-6 16,0 0-16-16,0 0-22 0,0 0-15 16,0 0-6-16,0 0-1 0,0 0-6 0,-3 0-5 15,3 0-7-15,0 0-5 0,0 0-4 0,0 0 1 16,0 0-5-16,0 0-1 0,0 0-2 16,0 0-6-16,0 0-5 0,0 1-5 0,1-1-6 15,4 0 0-15,-1 0 0 0,3 0 1 0,3 0 1 16,1 0-2-16,2 0 0 0,4-1-3 0,-2 0 0 15,5 0-1-15,1-1-2 0,3-1 1 16,-2 1-4-16,2 0 2 0,2-1 0 0,-1 2-2 16,1 0 4-16,-3 1-1 0,-1 0-1 0,0 0 2 15,-4 1-1-15,1 1-1 0,-7 2-1 16,0-1-4-16,-3 1-2 0,0-1-1 0,-1 1-2 16,-5-2 2-16,3 0-2 0,-4 0 0 0,0-1 0 15,-1 1 1-15,1-1 2 0,0-1-2 0,-1 0 4 16,-1 0-1-16,1 0 2 0,-1 0 2 15,0 0 0-15,0 0-2 0,0 0-1 0,0 0-2 16,0 0 0-16,0 0-2 0,0 0-1 0,0 0 0 16,0 0 0-16,0 0-1 0,0 0 1 0,0 0 0 15,0 0-2-15,0 0 1 0,0 0 1 16,0 1 2-16,0-1-2 0,1 1 2 0,-1-1-1 16,1 1 3-16,-1 2-2 0,1-2-1 0,0 1 3 15,4 1-2-15,-4-1-1 0,1 1 3 0,-1 2-2 16,1-1 1-16,2 2 1 0,0 1-2 0,1 1 3 15,0 1-2-15,3 2 1 0,-2-1-1 16,1 1 1-16,2 0-3 0,1 2 2 0,0-1-3 16,0 2 1-16,1 0 1 0,-1-1-3 0,0 3 3 15,2 0-2-15,-2 1 1 0,2 0 2 0,2 2-2 16,-1-1 1-16,0 3-4 0,3 0 2 16,-2 0-3-16,3 1 2 0,0 1 2 0,-2 1-4 15,2 0 2-15,-2-1-2 0,3-1-3 0,-2 2 4 16,-1-2 0-16,1 3 0 0,-1-1 2 15,1 1-2-15,-1 3 0 0,2-3 0 0,-1 2 1 16,0-2 0-16,1 0 0 0,-3-1 0 0,5 1-3 16,-1-1 3-16,-1-1 0 0,1 2-1 0,1-1 2 15,1 2-1-15,-1-3-1 0,-3 0 2 0,1 0 0 16,1 0-1-16,-2-1 1 0,0-2 0 0,1 2-1 16,-2-1 1-16,3-1-2 0,0 3-2 15,-3-3 2-15,5 0 1 0,-3-1-2 0,2 0 2 16,-5-1 2-16,4 1-1 0,-3-1 0 0,1-1-1 15,-3 2-1-15,4-2 2 0,-5 1-1 0,5 1-1 16,-4 1 3-16,-1-3-3 0,3 0 1 16,-2-1 1-16,-1-1 2 0,1-1-3 0,1 0 1 15,-2-2 2-15,0 1-4 0,4-1 4 0,-3 0 0 16,-1 0 1-16,2 0-1 0,-1-1 0 16,-2 0-1-16,2-1-2 0,-4 0 0 0,2 0-2 15,0-1 2-15,-2-2 2 0,1 1-2 0,0 0 1 16,-1-1 0-16,-2 0 1 0,-2-1-1 0,4-1 0 15,-3-1 0-15,-1 1-1 0,1-2 0 16,-2 0 0-16,1-1 1 0,-2 1-1 0,0-2 2 16,0 0-3-16,0 0 1 0,-2-1 0 0,0 2-1 15,0-2 2-15,-1 0-1 0,0 0 0 0,0 1 1 16,0-1 0-16,0 0 1 0,0 0 0 16,0 0 5-16,0 0-4 0,0 0 2 0,0 0-2 0,0 0-8 15,0 0 8-15,0 0-1 0,0 0-1 16,0 0 4-16,0 0-3 0,0 0-1 0,0 0 0 15,0 1 5-15,0-1-5 0,0 0 0 0,0 0 0 16,0 0-8-16,0 0 7 0,0 0-2 0,0 0 0 16,0 0 3-16,0 0-2 0,0 0-2 15,0 0 0-15,0 0 3 0,0 0-3 0,0 0 4 16,0 0-5-16,0 0-3 0,0 0 8 0,0 0-4 16,0 0 6-16,0 0 1 0,0 0-3 15,0 0-2-15,0 0-1 0,0 0 1 0,0 0-2 16,0 0 4-16,0 0-2 0,0 0 0 0,0 0 2 15,0 0-1-15,0 0 5 0,0 0-4 16,0 0-1-16,0 0 0 0,0 0-2 0,0 0-2 16,0 0 2-16,0 0 1 0,1 0 0 0,1 0 5 15,1 0-3-15,-2 0 1 0,1 0-1 0,-1 0-1 16,-1 0-2-16,0 0 2 0,0 0-1 16,0 0 1-16,0 0 1 0,0 0 1 0,0 0 1 15,0 0 2-15,0 0-2 0,0 0-1 0,0 0 1 16,0 0-4-16,0 0 0 0,0 0 2 15,0 0 0-15,0 0 3 0,0-1-2 0,0 1 0 0,0 0-2 16,0 0 2-16,0 0-2 0,0 0-1 0,0 0-1 16,0 0-3-16,0 0 5 0,0 0 0 15,0 0 1-15,0 0 1 0,0 0-2 0,0 0 0 16,0 0-1-16,0 0 2 0,0 0 0 0,0 0 0 16,0 0-2-16,0 0 1 0,0 0 2 0,0 0 1 15,0 0 0-15,0 0-1 0,0 0 0 16,0 0-3-16,0 0 2 0,0 0-2 0,0 0 1 15,0 0 0-15,0 0-2 0,0 0 2 0,0 0 0 16,0 0 0-16,0 0 2 0,0 0-3 16,0 0 1-16,-1-1-2 0,1 1 0 0,-1 0 0 15,1 0 0-15,-1 0 0 0,1-2-3 0,0 2 5 16,-1 0-3-16,1-1-1 0,-2 1-2 0,1-1-7 16,-1 1-3-16,1-1-8 0,-1-1-6 15,0 0-13-15,-3 0-16 0,1-2-23 0,-3 1-41 16,3-1-63-16,-2 1-200 0,4 1-1314 0</inkml:trace>
  <inkml:trace contextRef="#ctx0" brushRef="#br0" timeOffset="75623.53">23647 6727 1373 0,'0'0'463'0,"0"0"-337"15,0 0-40-15,0 0 8 0,0 0 8 0,0 0-5 16,0 0-3-16,0 0-14 0,0 0-10 0,0 0-6 16,0 0 3-16,0 0 2 0,0 0-3 0,0 0-5 15,1-2-9-15,0 4-3 0,0-1-2 16,3 1-3-16,0 1-1 0,-1 0-6 0,4 1-6 16,-3 2-6-16,3 0-7 0,2 2-1 0,-1 0-4 15,2 2 3-15,3 1-1 0,0 2 0 0,3-1 0 16,-1 2-6-16,2 1 3 0,-1 1-4 15,-1 1-2-15,4 2 1 0,-3-1-1 0,2 0 0 16,1 0 0-16,-3 1 0 0,0 1 0 0,1 1 1 16,-3-1 0-16,3 2-2 0,-3 1 3 15,2-2-3-15,-2 2 1 0,2 0 3 0,-3 0-2 16,2-1 0-16,0 1-2 0,-3 0 2 0,4-1-2 16,0-1 0-16,1 1 1 0,3 2 0 0,1-2 1 15,4 3 1-15,1 0 0 0,3-1 1 0,1 0 0 16,1 0-1-16,2 0-1 0,0-2 4 15,-1 3-2-15,1-3 1 0,-1 4-3 0,-1-2-1 16,-1 1-2-16,1 1 0 0,-1-2 1 0,0-1 0 16,0 1 3-16,1-2-1 0,-1 1 2 0,0-1 2 15,-1 1-5-15,-2 0 2 0,1 0-3 0,1-1-1 16,-1-2 0-16,-4 1 0 0,2-2 2 16,-4-1 1-16,-4-1 1 0,-2-1-1 0,-1-3 0 15,-2 1-4-15,-3-2-2 0,-1-2 0 0,-1-2-1 16,-2-1 1-16,0-3 0 0,-4 1 1 15,0-3 1-15,-1 0-2 0,1-2 0 0,-2 0 2 16,0 0 2-16,0 0-3 0,0 0 5 0,0 0 1 16,0 0-3-16,0 0 4 0,-2 0-5 0,1 0-2 15,-1-1 2-15,1 0-1 0,0 1-1 16,-2 0-1-16,1-2-1 0,1 1-3 0,0 0 3 16,1 1 1-16,0-1 0 0,-1 1 3 0,1 0-2 15,-2 0 0-15,2 0-2 0,0 0-2 0,-1-2 1 16,1 2 1-16,0 0 1 0,-1 0-3 15,1 0 5-15,-2 0-3 0,2 0 1 0,0 0 4 16,-2 0-5-16,1 0 0 0,0 0-1 0,1 0-1 16,0 0 3-16,-1 0-2 0,0 0 0 0,1 0-2 15,0-1 5-15,0 1-2 0,0 0 1 0,0 0 2 16,-1 0-5-16,1 0 0 0,0 0 0 16,0 0 1-16,-1 0 0 0,1 0 2 0,0 0 0 15,0 0-2-15,-2 0 2 0,2 0-1 0,0 0 1 16,0 0 2-16,0 0-4 0,0 0 0 0,0 0 0 15,0 0 0-15,0 0-1 0,0 0 2 16,0 0 2-16,0 0 0 0,0 0-1 0,0 0 0 16,0 0 1-16,0 0-3 0,0 0 1 0,0 0 0 15,0 0 1-15,0 0 1 0,0 0-3 16,0 0 3-16,0 0-1 0,0 0-2 0,0 0 3 16,0 0-1-16,0 0 0 0,0 0-1 0,0 0 0 15,0 0 2-15,0 0 0 0,0 0-1 0,0 0-1 16,0 0 1-16,0 0-3 0,0 0 2 15,0 0 1-15,0 0-1 0,0 0 0 0,0 0-1 16,0 0 1-16,0 0 0 0,0 0 1 0,0 0-1 16,0 0 1-16,0 0-1 0,0 0-1 0,0 0 1 15,0 0 0-15,0 0 1 0,0 0 0 16,0 0 1-16,0 0-1 0,0 0-1 0,0 0-1 16,0 0 1-16,0 0 0 0,0 0 0 0,0 0-1 15,0 0 1-15,0 0 2 0,0 0-2 0,0 0 1 16,0 0 3-16,0 0-4 0,0 0 1 0,0 0 0 15,0 0-3-15,0 0 4 0,0 0-2 0,0 0 0 16,0 0 3-16,0 0 1 0,0 0-2 16,0 0 1-16,0 0 1 0,0 0-3 0,0 0-2 15,0 0 2-15,0 0-2 0,0 0 2 0,0 0 0 16,0 0 1-16,0 0 0 0,0 0-5 16,0 0 4-16,0 0-3 0,0 0 4 0,0 0-1 15,0 0 0-15,0 0-3 0,0 0 0 0,0 0 2 16,0 0-1-16,0 0 4 0,0 0-2 0,0 0-4 15,0 0 4-15,0 0-2 0,0 0 1 16,0 0 2-16,0 0 1 0,0 0 0 0,0 0-1 16,0 0-1-16,0 0 0 0,0 0 1 0,0 0-3 15,0 0 2-15,0 0 0 0,0 0-5 0,0 0 8 16,0 0-2-16,0 0-2 0,0 0-2 0,0 0-2 16,0 0 4-16,0 0 1 0,0 0 4 15,0 0-6-15,0 0 2 0,0 0 0 0,0 0-4 16,0 0 2-16,0 0 2 0,0 0-2 0,0 0 2 15,0 0 1-15,0 0-1 0,0 0-2 0,0 0 4 16,0 0-5-16,0 0 5 0,0 0-3 16,0 0-4-16,0 0 3 0,0 0 2 0,0 0-1 15,0 0 4-15,0 0-1 0,0 0-3 0,0 0 0 16,0 0-4-16,0 0 5 0,0 0-3 0,0 0 2 16,0 0 1-16,0 0 0 0,0 0-5 15,0 0 4-15,0 0 0 0,0 0 0 0,0 0 7 16,0 0-8-16,0 0 6 0,0 0-3 0,0 0-9 15,0 0 8-15,0 0-3 0,0 0 4 16,0 0-2-16,0 0 1 0,0 0 0 0,0 0-3 16,0 0 6-16,0 0-5 0,0 0-1 0,0 0 5 15,0 0-8-15,0 0 7 0,0 0-1 0,0 0-1 16,0 0 0-16,0 0 0 0,0 0 0 0,0 0-2 16,0 0 2-16,0 0 0 0,0 0 1 15,0 0 0-15,0 0-1 0,0 0 1 0,0 0-2 16,0 0 1-16,0 0 0 0,0 0 1 0,0 0 0 15,0 0-2-15,0 0 0 0,0 0 2 0,0 0 0 16,0 0 1-16,0 0 1 0,0 0-2 16,0 0-3-16,0 0 2 0,0 0 0 0,0 0 0 15,0 0 0-15,0 0 0 0,0 0 1 0,0 0 0 16,0 0-1-16,0 0 0 0,0 0 2 0,0 0-2 16,0 0-1-16,0 0 3 0,0 0-3 15,0 0 2-15,0 0-2 0,0 0 2 0,0 0 1 16,0 0-2-16,0 0 1 0,0 0-3 0,0 0 4 15,0 0-3-15,0 0 1 0,0 0 3 0,-2 0-4 16,2 0 0-16,0 0 0 0,0 0 2 16,0 0-5-16,0 0 5 0,0 0 0 0,0 0-3 15,0 0 5-15,0 0-4 0,0 0 3 0,0 0 1 16,0 0-3-16,0 0 0 0,0 0 0 0,0 0 1 16,0 0-2-16,0 0 0 0,0 0 1 15,0 0-2-15,0 0 4 0,0 0-1 0,0 0-1 16,0 0 2-16,0 0 1 0,0 0-3 0,0 0 0 15,0 0 0-15,0 0-6 0,0 0 5 16,0-1-1-16,-1 1-7 0,1-2-6 0,-1 1-10 0,-1-3-5 16,-1 0-7-16,-1 3-3 0,0-3-12 0,-2 1-16 15,2 0-25-15,-4 2-54 0,1-2-125 16,5 2-1438-16</inkml:trace>
  <inkml:trace contextRef="#ctx0" brushRef="#br0" timeOffset="76928.48">12853 6422 1704 0,'0'0'116'15,"0"0"-27"-15,0 0 1 0,0 0 5 0,0 0 11 16,0 0 12-16,0 0 5 0,0 0-5 0,0 0-12 16,0 0-11-16,0 0-12 0,0 0-10 15,-18-4-11-15,18 4-12 0,0 0-15 0,0 0-11 16,2 0-3-16,5 0-1 0,4 3 7 0,1-1 4 16,7 3 5-16,2 2-5 0,7-1-7 0,1 1-6 15,2 1-7-15,2 1 1 0,5-1-1 16,1 2-2-16,-3-3 0 0,2 0 1 0,-3 0 0 15,-1-1 3-15,-3 0 3 0,-2-2 0 0,-4-1 3 16,1 1-1-16,-5 0 0 0,-6-2 1 16,2 0-2-16,-5-1 0 0,-3-1 0 0,-4 0-4 15,1 0 0-15,-5 0-4 0,0 0-1 0,1 0 1 16,-2 0-2-16,0 0 1 0,0 0 0 0,0 0-6 16,-2-2-3-16,1-1-5 0,-2-1-6 0,-2 2-3 15,2-2-6-15,1 1-9 0,0 0-22 0,-1 1-50 16,1-1-102-16,2 2-312 0,0 0-1176 0</inkml:trace>
  <inkml:trace contextRef="#ctx0" brushRef="#br0" timeOffset="77526.19">15986 6368 2172 0,'0'0'347'0,"0"0"-265"15,0 0-33-15,0 0-7 0,0 0 5 0,0 0 6 16,0 0 10-16,0 0-2 0,0 0-8 0,0 0-7 16,0 0-9-16,0 0-1 0,149 11 0 0,-110-6-2 15,3-1-2-15,2-1-2 0,-2 1-2 16,4 1-3-16,-2-2-3 0,-2 1 1 0,-3-2 1 0,-2 0 5 15,-2-1 3-15,-3-1 1 0,-3 1 0 16,-3-1-5-16,-3 0-4 0,-6 0-5 0,-2 0-4 16,-5 0-8-16,-1 0-3 0,-6 0 0 0,1 0-4 15,-3 0 2-15,-1 0-2 0,0 0-3 16,0-1-6-16,0-1-12 0,-2-1-18 0,-2 0-38 16,-5 1-77-16,5 0-202 0,-2 2-1349 0</inkml:trace>
  <inkml:trace contextRef="#ctx0" brushRef="#br0" timeOffset="79695.6">20526 6850 0 0,'0'0'221'0,"0"0"67"0,0 0-73 16,0 0-57-16,0 0 8 0,0 0-50 0,0 0-37 16,0 0 5-16,0 0 1 0,0 0 1 0,0 0 17 15,0 0-8-15,-7-1-13 0,12 1-11 0,-3 0-18 16,0 1 12-16,0 0 2 0,2-1 10 16,-2 1 0-16,0-1-8 0,1 1 2 0,0-1-1 15,-2 0-1-15,1 1 0 0,-1-1 1 0,2 0-1 16,1 0-1-16,-3 0-4 0,1 0-5 15,-1 0 0-15,0 0-10 0,1 0-2 0,0 0-5 16,-1 0-7-16,1 0-3 0,0 0-6 0,-1 0-4 16,4 0-5-16,-2 0-2 0,-1 0-3 0,4-1-4 15,-3 0 0-15,-2 1-5 0,2-1-3 0,0 1 0 16,-2-1-3-16,0 1 3 0,0 0 0 16,-1 0 0-16,0 0 0 0,0 0-3 0,0 0-3 15,0 0 0-15,0 0 4 0,0 0-2 0,0 0 2 16,0 2 2-16,0-1-3 0,0 2 7 0,0-2-1 15,0 0 3-15,0-1 0 0,0 1 1 0,0-1 1 16,0 1 0-16,0-1 3 0,0 0-3 16,0 1-1-16,0-1-1 0,0 0 0 0,0 0 2 15,0 0 0-15,0 0 0 0,1 2 3 0,4-1 0 16,-2-1 4-16,3 0 3 0,1 0-5 16,2 0 1-16,1 0-3 0,1 0-4 0,1 0 0 15,0-3 1-15,0 1-1 0,-1 0 3 0,1-1-1 16,-3 1-2-16,0 0 1 0,-1-2-1 0,-2 2-1 15,2-1 0-15,-5 1 2 0,2 1-2 16,-3 1 5-16,0-3-1 0,-2 2-1 0,0 1 1 16,0 0-3-16,0 0 0 0,0-1-1 0,0 1-3 15,0 0 0-15,0 0 1 0,0 0 0 0,0 0-1 16,0 0 2-16,0 0-3 0,0 0 3 16,0 0 4-16,0 0-3 0,0-2 2 0,0 1-1 15,0 0-3-15,0-3-2 0,-1 2 2 0,1-1-1 16,0-2 0-16,0 0 2 0,0 1-1 0,0-4-1 15,0 0 0-15,3-1-1 0,4-1 1 0,0-1-2 16,1-2-1-16,4-1 0 0,2-5-1 0,0-1 2 16,3-4 0-16,3-4-1 0,0-3 1 15,1-4-3-15,0-7-2 0,2-2 4 0,1-4-5 16,0-3 1-16,2 1 0 0,-1-2 0 0,0 1 1 16,-1 3-1-16,1 2 2 0,0 4 0 15,-3 4 1-15,4 2-2 0,-1 5 1 0,-2 2-2 16,1 3 2-16,-5 4-2 0,-1 2 2 0,-2 2 2 15,-1 2-1-15,-1 0 0 0,-2 1 1 16,-2 3 0-16,-2 2 2 0,-2-1-2 0,1 3 2 16,-3 2 3-16,-1-2-5 0,-1 3 2 0,-1 0 0 15,-1 1-4-15,0 1 3 0,0 1 2 0,0 1-2 16,0 0-2-16,0 1 1 0,0 0-1 16,0 0-1-16,0 0 4 0,0 0-3 0,0 0-1 15,0 0 0-15,0 0 1 0,0 0-1 0,0 0 2 16,0 0 0-16,0 0 1 0,0 0 0 0,0 0 0 15,0 0 0-15,0 0-2 0,0 0 1 16,0 0 1-16,0 0-1 0,0 0 1 0,-1 0-1 0,1 0 0 16,-1 0 0-16,1 1 2 0,-1-1-1 15,1 1-1-15,0-1-1 0,0 0-3 0,0 0 4 16,0 0 0-16,0 0 0 0,0 0 2 0,0 0-2 16,0 0 1-16,0 0 0 0,0 0 1 0,0 0-3 15,0 0-2-15,0 0 0 0,0 0-5 16,0 0 1-16,0 0-6 0,0 0-9 0,0 0-9 15,0 0-20-15,-1 0-38 0,-2 0-75 0,1 0-191 16,1 0-1335-16</inkml:trace>
  <inkml:trace contextRef="#ctx0" brushRef="#br0" timeOffset="81164.84">21806 6754 1502 0,'0'0'253'0,"0"0"-124"0,0 0-46 16,0 0-3-16,0 0-9 0,0 0-2 0,0 0-9 15,0 0-5-15,0 0 9 0,0 0 8 0,0 0 7 16,0 0 5-16,5 7-8 0,-5-6-13 16,1 1-9-16,-1-1-7 0,2 1-5 0,-2-1-4 15,0-1-3-15,1 2-3 0,-1-1-1 0,2 0-5 16,-2 0 0-16,0-1-1 0,1 2 3 0,-1-2 2 16,0 0 5-16,1 0 5 0,-1 0 0 15,2 0-2-15,1 0-3 0,0-2-9 0,0-1-2 16,-1 1-3-16,2-2-3 0,0 0-1 0,1 0-1 15,1-3-1-15,1-1 0 0,1 0 3 0,-1-2-4 16,5-3-3-16,0-1 2 0,3-3-5 16,0-2 4-16,5-2 0 0,0-3-3 0,2-3-1 15,2-2-1-15,1-5-2 0,1-3-1 0,0-3 0 16,4-5-4-16,1-1 0 0,4-1 1 0,-2-2 3 16,0 4-2-16,-1 0 0 0,-2 3 2 0,-1 4-1 15,-4 5-2-15,2 2 1 0,-3 3 0 0,1 2-3 16,-2 3 1-16,-4 4 1 0,-2 2 0 15,-3 3 0-15,-2 3 0 0,-4 0 0 0,-3 3 0 16,0 1-1-16,-3 0 1 0,0 3 1 0,-1-1 0 16,0 1 0-16,2 2 0 0,-3 0 3 15,0 1-1-15,0 1 0 0,0 0-1 0,0-2 0 16,0 2 0-16,0 0-1 0,0 0 2 0,0 0-2 16,0 0 0-16,0 0 0 0,0 0 2 0,0 0 0 15,0 0-1-15,0 0 2 0,0 0-3 16,0 0 0-16,0 0 0 0,0 0-1 0,0 0 1 15,0 0-2-15,0 0 0 0,0 0-3 0,0 0 2 16,0 0 1-16,0 0 0 0,0 0 4 16,0 0-4-16,0 0-1 0,0 0 2 0,0 0-3 15,0 0 4-15,0 0-1 0,0 0-3 0,0 0-1 16,0 0 1-16,0 0-3 0,0 0 1 0,0 0-3 16,0 0-4-16,-3 0-9 0,1 0-12 0,0 0-10 15,-2 2-22-15,-2-1-33 0,-1 1-48 16,2 0-92-16,0 0-1438 0</inkml:trace>
  <inkml:trace contextRef="#ctx0" brushRef="#br0" timeOffset="94511.53">18963 9514 0 0,'0'0'0'0,"0"0"0"0,0 0 0 0,0 0 114 16,0 0 80-16,0 0-24 0,0 0-32 15,0 0-40-15,0 0 9 0,0 0-34 0,0 0-8 16,0 0 6-16,-8 4 10 0,8-4 5 0,0 0 0 16,0 0 16-16,0 0-6 0,0 0 4 0,0 0-5 15,0 0-7-15,0 0-15 0,0 0-5 16,1 0-6-16,-1 0-12 0,3 0 4 0,-3 0-2 15,1 0-1-15,1 0 1 0,0 0-5 0,-1-1 2 16,3 1-2-16,-2-2-7 0,0 2-1 0,0-1-1 16,3 0-4-16,-1 0 1 0,-1 0 1 0,4-2-1 15,-2 2-1-15,-1-1 2 0,2 1-2 0,-1 0-4 16,-3-1-2-16,4 2-1 0,-3-1-7 16,2 1-1-16,-2 0-1 0,-1 0-1 0,4 0 5 15,-2 0-5-15,-1 0 1 0,4 0-2 0,-2 0-1 16,-1 0 0-16,-2 0 0 0,4 0-2 15,-2 0-3-15,1 0 2 0,-2 0-1 0,-1 0 3 16,3 0 1-16,-3 0-5 0,0 0 1 0,1 0-2 16,2 0 0-16,-3 0-2 0,5 0 3 15,-3 0 0-15,1 0-2 0,0 0 4 0,1 0-3 16,-2 0 2-16,4 0-4 0,-4 0 0 0,3 0 1 16,-4 0-4-16,4 0 3 0,0 0 0 0,-2 0 1 15,1 0 0-15,-2 0-3 0,1 0 1 0,0 0-6 16,-2 0 5-16,3 0-1 0,-3 1 2 15,3 1 2-15,-3-1-6 0,4-1 4 0,-4 1-2 16,5 0 0-16,-1 1 3 0,-2 0 0 0,3-1 2 16,0-1-3-16,-2 0 1 0,2 1-3 0,-1-1 3 15,2 1-1-15,-4-1-2 0,2 1 1 0,-2-1 0 16,2 1-2-16,0 2 0 0,-3-2 3 16,2 0-4-16,-3-1 0 0,0 1 2 0,3 0-3 15,-4 1 2-15,4-1 0 0,-3 0 3 0,-1 1 0 16,0-2-3-16,3 1 1 0,-2 1-2 0,2 0 2 15,-1-1-1-15,-1 2-1 0,4-3 0 16,-4 2-4-16,4-1 3 0,-5 1 0 0,4-1 1 16,-3 1 1-16,3 1-3 0,-3-1 2 0,-1-1 2 15,3 1-2-15,-2 0 1 0,-1-1 0 16,3 0-1-16,-2 0 1 0,-1 1-1 0,4-1 1 16,-3 0 3-16,0 2-4 0,3-1-2 0,-3-1 4 15,2 2-4-15,-1-2 0 0,-2-1 3 0,5 3-1 16,-5 0 1-16,3-1 0 0,-1 0 1 15,-2 1-2-15,4 0 1 0,-3-1-3 0,3 1-2 16,-2 0 5-16,-1 0-1 0,4-1-3 0,-1 2 5 16,-2-2-3-16,4 1 1 0,-4-2 4 0,3 2-1 15,-3 1-3-15,2-1 0 0,-3 1-2 0,4-1 2 16,-4 1 1-16,3 1-2 0,-3-2 1 16,-1 0-1-16,3-1 1 0,-2 2 1 0,-1 0 2 15,5 0 0-15,-5 0-6 0,4-2 1 0,-3 2 1 16,-1-3 1-16,3 3 1 0,-2-2 0 0,-1 2 0 15,3-2-3-15,-3 1 2 0,1 0-2 16,-2 0 2-16,4 2 2 0,-3-2-2 0,-1 2 0 16,3-1 1-16,-1 0-2 0,-1 1 0 0,-1-2 2 15,1 1 0-15,3 2-5 0,-3-2 4 0,0-1-2 16,0 2 2-16,2-2 1 0,-2 2-1 16,0-2 1-16,0 1 2 0,2-1-4 0,-1 1 1 15,-2-1 0-15,1 2-2 0,3-1-1 0,-3 0 2 16,-1-1 1-16,1-1-2 0,2 1 0 15,-2 0 2-15,0 2 0 0,-1-2 1 0,2 1-1 16,0 0 2-16,-1-1-3 0,-1 0 2 0,4 1-1 16,-2-1-1-16,0 1 3 0,-1-2-4 0,2 0 0 15,-2 2 3-15,0-3 0 0,-1 1-3 0,3 1 0 16,-3-1 1-16,1 0-1 0,0 1 2 0,-2 1-1 16,2-2 1-16,1 2 0 0,0-1-1 15,-2 1 1-15,0-1 0 0,1 1 1 0,2-1-2 16,-1 1 3-16,-2 0-1 0,3-1-3 0,-1-1 1 15,0 1 0-15,-2 1 0 0,4-1 1 16,-2 1 1-16,-1-1-1 0,0 0 1 0,3 1-3 16,-2-1 2-16,-1-1 5 0,3 2-7 0,-2-2 2 15,0 2 0-15,3-1-2 0,-4 1 0 0,3-1 3 16,-2 0-1-16,-2 0-1 0,3-1 0 16,-1 1 1-16,-1-1-2 0,0 0 2 0,2 1-2 15,-2-1-3-15,0 0 7 0,0 0-3 0,-1 0 0 16,3 0 2-16,-2 0-1 0,0 0-3 0,-1 2 1 15,1-2 1-15,1 1-2 0,-1 0 5 16,0-1-4-16,-1 1 0 0,2-1 3 0,0 1-2 16,0 0 0-16,-2 0 1 0,1 0-1 0,2 1-2 15,-1 0 2-15,-2-2 0 0,4 1-1 0,-3 0 2 16,1-2-2-16,-1 2 0 0,3-1 1 16,-1 0-2-16,-3 1 3 0,4 0-1 0,-3 1 0 15,0-1-3-15,1 2 2 0,0-2 3 0,-1 1-2 16,0-1 3-16,-1 1-3 0,3 0-2 0,-2-2-1 15,0-1 1-15,-1 2 3 0,1-1-1 0,0 1-1 16,1-1 0-16,-2 1 2 0,0 0-1 0,0-1 1 16,-1 0-2-16,1 1 0 0,0-1-1 15,3 0-2-15,-3 2 6 0,1-3-3 0,-1 3 2 16,0-1-1-16,3-1 2 0,-3 2 0 0,1-2-3 16,0 0 1-16,-1 1-4 0,-1-1 2 15,1 0-4-15,0-1 6 0,2 1 0 0,-3 0-1 16,1-1 2-16,0 2-1 0,0-1 2 0,0-1-2 15,0 2 0-15,-1 0 1 0,1 0-7 16,3 0 6-16,-3-1-3 0,0 2 2 0,0-2 2 16,1 2-2-16,-2-1 1 0,1 0-2 0,1-1 4 15,-2 1-5-15,2 1 3 0,0-2 0 0,-1 0-6 16,1 1 7-16,-2-1-4 0,1 0 4 16,0 0-1-16,1-1-1 0,0 1 2 0,-1-1-2 0,0 1 3 15,0-1-5-15,0 0 3 0,-1 0-3 16,0 1 0-16,0-1 2 0,1-1 0 0,-1 0 2 15,0 2 0-15,1-1-1 0,-1-1 0 0,0 0-3 16,0 1 4-16,0-1-2 0,3 0 2 16,-3 0-1-16,0 2-2 0,0-2 2 0,1 1-2 15,-1 0 3-15,1 0-4 0,-1-1 4 0,1 1-4 16,-1-1-2-16,1 1 4 0,-1-1-2 0,0 2 1 16,1-2 3-16,-1 1 2 0,0 0-3 0,0 0 1 15,0-1-1-15,1 1-6 0,-1-1 6 16,0 0-2-16,1 1-1 0,-1-1 4 0,0 0-1 15,0 2-2-15,0-2 1 0,0 1 2 0,3-1-2 16,-3 1-1-16,0-1 0 0,1 0-3 16,-1 1 4-16,0-1-1 0,0 0 3 0,0 0 3 15,0 0-5-15,0 0 1 0,0 0-2 0,0 1 1 16,0-1-1-16,0 0 0 0,0 0-1 16,0 0 0-16,0 0 4 0,0 0 1 0,0 0 0 15,0 0-1-15,0 0-2 0,0 0-2 0,0 0 2 16,0 0 0-16,0 0-2 0,1 1 2 0,-1-1-1 15,0 0 2-15,1 2-1 0,-1-2 1 0,0 0-1 16,1 0-1-16,-1 1 1 0,0-1 1 16,0 0-1-16,0 0-3 0,0 0 3 0,0 0-1 15,0 0 2-15,0 0 2 0,0 0-4 0,0 0 4 16,0 0-2-16,0 0-1 0,2 0 0 0,-2 1 0 16,0-1 1-16,0 0-2 0,0 0 1 15,0 1-1-15,0-1 0 0,0 0 3 0,0 1-2 16,0-1 1-16,0 0-1 0,1 0-2 0,-1 0 3 15,0 2-1-15,0-2 1 0,0 1-2 0,2-1 2 16,-2 1-1-16,0 0-1 0,0 1 5 0,2-2-3 16,-2 0-3-16,0 0 0 0,0 0 1 15,0 0 1-15,1 0 0 0,-1 0 1 0,0 0-1 16,0 0 2-16,0 0-2 0,0 0-2 0,0 0 2 16,0 0 2-16,0 0-3 0,0 0 1 15,0 1 1-15,0-1-6 0,0 0 4 0,0 0 2 16,0 0-2-16,0 0 5 0,0 0-4 0,0 0-1 15,0 0 0-15,0 0 2 0,0 2-4 16,0-2 2-16,0 0 4 0,1 0-5 0,-1 2 3 0,0-2 1 16,1 1-2-16,-1-1-2 0,0 0 4 15,0 1-5-15,0-1 0 0,1 0 1 0,-1 1 2 16,0-1 0-16,1 0 1 0,-1 0 0 0,0 0 2 16,0 0-2-16,0 0 1 0,0 0-1 15,0 0-3-15,0 0 1 0,0 0-1 0,0 0 1 0,0 0 1 16,0 0 2-16,0 0-1 0,0 0-3 15,0 0 3-15,0 0-3 0,0 0 1 0,0 0 4 16,0 0-2-16,1 0 1 0,-1 1-3 0,0-1-4 16,2 0 7-16,-2 2-1 0,0-2 0 15,2 1 7-15,-2-1-8 0,1 0-1 0,-1 0 0 16,1 2-2-16,0 0 3 0,0 0 2 0,0-1-1 16,-1 1-7-16,0-1 8 0,1 1-4 0,1-1-1 15,0 1 11-15,-1-1-8 0,0-1 0 16,0 1 0-16,-1-1 2 0,2 0-2 0,-2 0 2 15,0 0 0-15,0 1-4 0,0-1 2 0,1 0-1 16,-1 0-1-16,0 0 5 0,1 0-5 16,-1 0 2-16,0 0 3 0,0 0-4 0,2 2 1 0,-2-1 0 15,2-1 0-15,-1 1 0 0,-1 0 0 16,1 2 0-16,0-2-4 0,0 0 6 0,0 0-2 16,0 1 2-16,2-1 3 0,-2 0-6 0,0 1 1 15,1-1-3-15,-1 2 2 0,0-2-1 0,0 0 2 16,2 0 3-16,-2 0-2 0,1 2-3 15,-1-2 2-15,1 0 0 0,-1 0 0 0,1 2 0 16,0-2-1-16,-1 2 0 0,0-3 0 0,0 2 0 16,0 0 1-16,-1-1 2 0,1 2 0 0,-1-1-2 15,1-1 1-15,1 2 0 0,1-2-4 16,-2 0 4-16,0 0 0 0,0 0-2 0,0 2 1 16,-1-2 0-16,0 1 1 0,1-1 0 0,1 2 1 15,0-2-3-15,-1 0 0 0,0 1 1 16,0-2-2-16,0 1 3 0,-1 0-1 0,2 0-1 15,-2 1 1-15,1-2 2 0,-1 1-1 0,2 0-2 16,-2 0 2-16,2-1-4 0,-2 1 4 0,1 1 1 16,0-1-5-16,0-1 6 0,0 2-4 0,-1-2 2 15,1 1 2-15,-1-1-3 0,1 1 0 16,-1-1-2-16,3 2 3 0,-3-2-3 0,0 1 1 16,1-1 1-16,-1 0-2 0,0 1 6 0,0-1-4 15,0 0 1-15,1 0-2 0,-1 0 0 16,1 0 0-16,0 1-1 0,-1-1 4 0,1 1-2 0,-1 0-2 15,0-1 5-15,0 2 1 0,1-2-1 16,-1 1-2-16,2-1 1 0,-2 0-2 0,2 0-4 16,-2 1 4-16,1-1-3 0,0 0 1 0,0 2 2 15,0-1 0-15,0-1 0 0,-1 0 1 0,2 0-2 16,0 2 1-16,-2-2 3 0,2 0-3 16,-2 1 1-16,1-1 1 0,-1 0-3 0,1 0 2 15,0 0 2-15,-1 0-3 0,1 1 2 0,-1-1-1 16,1 0-6-16,-1 0 5 0,1 1 0 15,1 1-3-15,0-2 6 0,-1 1-4 0,1-1 2 16,0 1-1-16,-2-1 6 0,3 1-4 0,-1-1-1 16,0 1-1-16,-1-1-9 0,0 2 9 0,0-2 0 15,1 0-2-15,0 1 7 0,0-1-4 16,-1 0 2-16,1 0-2 0,-1 0 2 0,-1 0-3 16,1 0-3-16,0 1 2 0,2-1-6 0,-2 1 7 15,1-1 2-15,-1 1 0 0,0-1 2 16,0 1-3-16,1-1-2 0,0 2 0 0,0-2 3 0,-1 0-3 15,0 1 0-15,0-1-2 0,-1 0-2 16,2 1 5-16,0-1 0 0,0 0 3 0,-2 0 4 16,1 0-7-16,0 0 3 0,0 0-2 0,0 0-2 15,0 0-1-15,-1 0 3 0,0 0-1 0,1 0 1 16,3 1 0-16,-3-1 1 0,1 0 0 16,0 0-3-16,-1 1 2 0,3-1-2 0,-2 0-1 15,0 1-1-15,-1-1 0 0,3 0 3 0,-2 2 0 16,0-2 5-16,0 1-5 0,-2-1 4 0,3 1-2 15,-1-1-6-15,0 0 4 0,-1 1-1 16,1-1 1-16,-2 0 2 0,3 0-3 0,-1 0 0 16,0 0 2-16,-1 1 0 0,1-1-1 0,-1 1 1 15,2-1-3-15,0 2-2 0,-1-2 4 16,-1 0 0-16,0 1 1 0,0-1 1 0,1 0-1 16,0 1 0-16,-1-1-2 0,0 0 4 0,0 2-2 15,-1-2-1-15,1 0 0 0,0 0-3 16,-1 0 2-16,0 0 0 0,1 0 3 0,1 0-1 15,-2 1 1-15,2-1-3 0,-2 0-2 0,1 0 4 16,-1 0-1-16,1 2 0 0,0-2 1 0,-1 0-1 16,1 0 0-16,-1 0 0 0,0 1 2 0,1-1-2 15,0 1 0-15,2-1 0 0,0 1-3 16,-2-1 0-16,0 0 3 0,0 1-1 0,0-1 2 0,1 0 3 16,1 0-4-16,-1 1 1 0,0-1 0 15,-1 0-1-15,3 0 3 0,-2 1-3 0,0-1 0 16,-1 0-3-16,3 0 1 0,0 0 2 0,-2 0 0 15,-1 0 4-15,4 2-4 0,-3-2 1 16,0 0-1-16,0 0-1 0,2 0 2 0,-1 0-1 16,-1 0 2-16,4 0-2 0,-3 0-1 0,-1 0 2 15,3 0-1-15,-2 0 4 0,-1 0-6 0,3 0 4 16,-2 0-4-16,2 0 1 0,-1 0 4 16,-1 0-3-16,2 0 3 0,-2 0-4 0,-1 0-1 15,3 0 3-15,-2 0-1 0,-1 0 1 0,4 0-1 16,-3 0 2-16,-2 0-3 0,4 0 0 15,-3 0 1-15,1 0 0 0,-2 0 2 0,3 0-1 16,-1 0-1-16,-1 0 0 0,4 0-1 0,-2 0-1 16,0 0 5-16,0 0-4 0,-1 0 1 0,2 0 0 15,-1 0 0-15,-1 0 2 0,2 0-2 0,-3 0 3 16,0 1-3-16,2-1-2 0,-1 0 1 16,-1 0-2-16,-1 0 4 0,4 0-1 0,-3 0 0 15,0 0 3-15,-1 0-4 0,4 0 1 0,-2 0-2 16,-1 0 2-16,-1 2 2 0,3-2-4 0,-2 0 2 15,0 0-2-15,1 0 0 0,0 0 3 16,-1 0 0-16,-1 1 3 0,0 0-5 0,2-1 2 16,-2 0-3-16,3 1 2 0,-3-1 1 0,1 0-2 15,-2 0 4-15,3 0-3 0,-1 0-3 0,0 0 3 16,-1 0-1-16,1 0 0 0,-1 0 2 16,3 1-1-16,-2-1 0 0,-1 0 0 0,1 0-1 15,-1 0 3-15,4 0 0 0,-3 1 0 0,0-1-6 16,-1 0 6-16,2 2-2 0,0-2-3 0,-1 0 8 15,-1 1-5-15,2-1 1 0,0 0-1 16,-1 0-2-16,0 0 2 0,1 0 2 0,-1 0-1 16,1 0-2-16,-1 0 1 0,-1 0 0 0,0 0-2 15,3 0 3-15,-2 0-1 0,0 0 0 0,-1 0 1 16,2 0 3-16,0 1-3 0,-1-1 0 16,0 0-1-16,-1 0 2 0,5 0-2 0,-3 0-1 15,0 0-2-15,1 0 2 0,-2 0 0 0,0 0 3 16,3 0 1-16,-3 0-4 0,0 0-1 0,3 0 0 15,-2 0 2-15,0 0 7 0,0 0-6 0,0 0-1 16,0 0 0-16,-2 0-5 0,2 0 4 16,1 1 1-16,-2-1 1 0,-1 0 2 0,2 0-3 15,1 0-1-15,-2 0 2 0,0 0 2 0,1 0-3 16,0 0 2-16,-1 0 0 0,-1 0-9 0,2 1 6 16,0-1 0-16,-1 0 1 0,0 0 5 15,1 0-5-15,0 0-1 0,0 0-1 0,-1 0 4 16,1 0-2-16,2 0 2 0,-3 0 1 0,1 0-9 15,1 0 6-15,-2 0 0 0,1 0-3 16,1 0 5-16,-1 0-2 0,-1 0 1 0,1 0-1 16,1 0 1-16,-2 0 0 0,-1 0 1 0,2 0 2 15,1 0-6-15,-2 0 3 0,1 0-2 0,0 0-1 16,1 0 1-16,-3 0 0 0,2 0 3 16,0 0-2-16,-1 0 1 0,0 0 0 0,-1 0-2 15,3 0 2-15,-3 0-1 0,1 0 1 0,0 0-1 16,-2 0-1-16,3 0 0 0,0 0 2 0,-1 0-3 15,-1 0 3-15,0 0 0 0,0 0-1 0,1 0 2 16,-1 0-2-16,2 0 0 0,-1 0 0 0,-1 0 1 16,2 0 2-16,1 0-3 0,-2 0 2 15,0 0 0-15,2 0-3 0,0 0 2 0,-2 0-2 16,-1 0-2-16,4 0 1 0,-3 0 2 0,0 0 2 16,-2 0-2-16,3 0 3 0,0 0-3 0,-1 0-1 15,0 0 2-15,-2-1-1 0,3 1 2 16,0 0-2-16,-2-1 0 0,2 0-1 0,-2 0 4 15,2 1-3-15,0-2-1 0,-1 1 6 0,-1 0-6 16,2 1 2-16,0-1-2 0,-1 1-1 16,0-1 1-16,-1 0 0 0,3-1 3 0,-2 2-1 15,1 0 5-15,-2-1-5 0,0 1-1 0,3-2 2 16,-3 1-4-16,1 0 2 0,0 1 0 16,0-1-1-16,2 1 2 0,-1-1-1 0,-2-1 3 15,4 0-3-15,-3 1 1 0,2 1-2 0,-2-2 0 16,2 2 0-16,-2-1-1 0,-1 0 3 0,2 1 0 15,-2-2 0-15,2 2 1 0,-1 0 0 16,-1-1 0-16,-1 0 0 0,3 0-3 0,-1 1 0 0,0-1-1 16,-1 1-1-16,2-1 4 0,-3 1-1 15,2 0 0-15,1-2 2 0,-2 2-1 0,1 0-2 16,0 0 5-16,-2-1-4 0,2 1 1 0,1-1 3 16,-2 0-4-16,0 0 0 0,1 1 6 0,-1-1-4 15,-1-1 3-15,3 1-1 0,-1-1-7 16,0 1 5-16,1 0-1 0,-2-1-2 0,-1 1 0 15,3 0 1-15,-1 0-2 0,0 0 2 0,0-1 12 16,-1 0-11-16,2 1 3 0,0-1-2 16,-1 1-10-16,-1-1 10 0,4 2-4 0,-3-1 1 15,0 0 1-15,0-1 0 0,1 1 2 0,-1-1-1 16,0 1 8-16,-1-2-9 0,0 1 3 0,0 0 0 16,1 1-10-16,1-2 8 0,-2 2 1 15,1 0-2-15,-1 0 4 0,0-1-4 0,2 0-3 16,0 1 5-16,-1-1 2 0,1 0-6 0,0 1 4 15,0-2-4-15,0 2-4 0,-2-1 6 0,4 0-3 16,-3 0 4-16,0 0 4 0,1 1-3 16,0-2 3-16,-1 2-3 0,0 0-2 0,1-1-1 15,0 0 0-15,-1 1 0 0,-1-1 1 0,1 1 0 16,0 0-1-16,-1-2 2 0,2 2-4 0,-2-2 4 16,1 1 1-16,-1 0-4 0,2-1 4 0,0 2-1 15,-1-1-2-15,1-1 0 0,-1 1 4 0,1 0-3 16,0-1 3-16,-2 1 0 0,2 0-5 15,1-2 3-15,-2 1-1 0,-1 2-2 0,4-3 1 16,-3 1 1-16,0-1 0 0,2 2-2 0,-1-2 7 16,-1 1-5-16,0 1-2 0,-1 0 1 15,2 0-1-15,1-1 2 0,-3 1 1 0,1 0 0 16,0-1-7-16,-1 2 6 0,2-2-2 0,-1 0 4 16,0 1 4-16,1 0-6 0,0-2 0 0,-1 2-2 15,0-2 1-15,0 2 0 0,0-2 2 16,1 0 1-16,-1 0-2 0,-1 1 1 0,2-1-3 15,0 0 3-15,0 0-1 0,-2-1-1 0,2 1 2 16,0 0-2-16,-2 2 1 0,1-1-2 0,-1 1 3 16,0 0 3-16,1-1-3 0,-1 3 0 15,2-3-1-15,-2 0 1 0,1 2-7 0,-1-1 6 16,1 0 0-16,1-2 0 0,-1 2 5 0,0-2-6 16,-1 3 4-16,2-3 0 0,0 1-4 0,-2-1 1 15,1-1-1-15,-1 2 0 0,2-1-3 16,0 1 6-16,-1 1-3 0,-1-2 2 0,0 2 3 15,1-1-4-15,-1 1 4 0,1 0-4 0,-1 0-3 16,0 0 4-16,0-1-2 0,1 1 0 0,-2-1-1 16,4 1 2-16,-2 0-2 0,-1 1 3 0,0-2 4 15,0 1-5-15,0-1 2 0,0 1-5 16,1-2 3-16,-1 1 1 0,1 0-1 0,-1-1 2 16,1 1-3-16,-1 0 3 0,0-1-2 0,1 2 1 15,-1 0-3-15,-1-1 1 0,2 2 1 16,-1-1-4-16,0-1 5 0,0 2-1 0,-1 0-2 15,1 0 4-15,1 0 1 0,-2-2-2 0,2 2-1 16,-1 0 2-16,1-2-3 0,0 1 1 0,-1 0-1 16,0-1-1-16,1 1 2 0,-1-2-3 15,2 2 3-15,-2 0 0 0,1-2 0 0,-1 1 1 16,1 1 0-16,-1-1 0 0,2 1-3 0,-2 0 3 16,0-1-2-16,0 1 1 0,-1 0 2 0,1-1-2 15,-1 2 1-15,2 0-2 0,0 0 3 16,0-2-5-16,-1 1 3 0,0 0 1 0,1-1-5 0,-1 1 4 15,1-1 0-15,-1 1 1 0,2-2 0 16,-1 2-1-16,0-1 0 0,0-1 0 0,1 1 0 16,-2-1 2-16,1 2 0 0,1-2-2 0,-2 2-1 15,3-1 0-15,-3 1 1 0,1-1 2 16,-1 2-4-16,-1-1 3 0,2-1 0 0,1 1-4 16,-2-1 2-16,0-1 1 0,1 1 0 0,-1 0 1 15,1 0 2-15,1 0-1 0,-1 0-2 0,-1 1 2 16,1 0-2-16,-2-1 0 0,2 1-1 15,-1-2-2-15,2 1 0 0,-1 1 3 0,-1-2-1 16,1 1 1-16,-2 0 4 0,2 1-3 0,1-1-3 16,-1 1 2-16,-1-1 0 0,1 1 1 15,-2-1-1-15,3 0 0 0,-1 1-1 0,0 0 0 16,-1-1 2-16,0 1-2 0,-1 0 5 0,2-1-3 16,-1 1-1-16,1-1-3 0,0 1-1 0,0 1 5 15,-1-2-4-15,0 1 7 0,1 0 0 0,-1 0-6 16,1 1 2-16,0-3-2 0,-1 2 1 15,0 0 2-15,0-2-1 0,1 2-1 0,1-1 0 16,-2 2-1-16,0-2 2 0,0 2 3 0,0-1-4 16,0 1-3-16,-1-1 5 0,0 0-4 0,2 0 2 15,-1-2 3-15,2 1-2 0,-2 1 2 16,1-2 0-16,0 2-3 0,0-2 1 0,1 2 1 16,-1-1-2-16,0 0 7 0,0 1-6 0,-1-1-1 15,2 1-3-15,-2 0-3 0,0 0 6 0,0-1 1 16,0 3 2-16,-1-3-3 0,0 2 4 15,2-1-2-15,-2 2 0 0,1-1-1 0,-1-1 0 16,1 1 0-16,2 0-2 0,-2 0 3 0,0 0 0 16,0-1 0-16,0 0 1 0,1 1 1 0,1-3-4 15,-1 0-2-15,0 1-2 0,-1-1 8 16,4 1-8-16,-3 0 6 0,0 1-2 0,-1 0-2 16,2-1 7-16,0 1-4 0,-2 1 2 0,-1 0 0 15,1-1-2-15,-1 2-3 0,1-1 3 0,0 1 3 16,0-1-2-16,-1 1 1 0,0 0-1 15,0-2-4-15,0 2-1 0,0 0 1 0,0 0 2 16,2 0 4-16,-2-1-3 0,1 1-2 0,-1 0 3 16,0 0-2-16,2 0 1 0,-2 0 1 0,0 0 1 15,0 0-7-15,0 0 3 0,0 0 1 0,0 0-1 16,1 0 4-16,-1-2-1 0,1 2-3 16,0 0 4-16,0-1-3 0,1 1 2 0,-2 0 0 15,0 0-1-15,1 0-3 0,-1-1 3 0,0 1 2 16,1 0-4-16,-1 0 2 0,0 0-1 0,0-2 2 15,0 2 0-15,2 0-1 0,-2 0 3 16,0 0-4-16,0 0-2 0,0 0 1 0,0 0 3 16,1 0 3-16,-1 0-5 0,0 0 2 0,0 0-1 15,0 0 0-15,0 0 3 0,0 0-4 16,0-1 1-16,1 1-3 0,0 0 5 0,0 0-3 16,-1 0 2-16,0 0 2 0,0 0-7 0,0-1 4 15,0 1 1-15,0 0-2 0,0-1 0 0,2 1 3 16,-1 0-2-16,0 0-2 0,-1 0 2 0,3 0 2 15,-3-1-2-15,0 1 1 0,0 0 0 16,1 0-2-16,-1 0 1 0,0 0 0 0,0 0-3 16,0 0 3-16,0 0-1 0,0 0-3 0,1-1 6 15,-1 1-5-15,0 0 2 0,0 0 2 0,0 0-2 16,1 0 3-16,-1 0-4 0,0 0 0 0,0 0-2 16,0 0 6-16,0 0-4 0,0 0 0 15,0 0 6-15,0 0-4 0,0 0 0 0,0 0 0 16,0 0-2-16,0 0-1 0,0 0 2 0,0 0-1 15,0 0 2-15,0 0 2 0,0 0-3 0,0 0 6 16,0 0-3-16,0 0 0 0,0 0-2 16,0 0-3-16,0 0 2 0,0 0-1 0,0 0 3 15,0 0 0-15,0 0 0 0,0 0-2 0,0 0 1 16,1 0 0-16,-1 0-4 0,0 0 4 16,0 0 0-16,0 0-2 0,2 0 4 0,-1 0-4 15,-1 0 4-15,2 0-6 0,-1 0 5 0,-1 0-1 16,1 0 1-16,-1 0 4 0,1 0-8 15,-1 0 3-15,0 0 0 0,0 0 0 0,0 0 0 16,1 0 0-16,-1 0 1 0,0 0-3 0,0 0 4 16,0 0-4-16,0 0 2 0,0 0 1 0,0 0-6 15,0 0 10-15,0 0-3 0,0 0-3 0,0 0 6 16,0 0-1-16,0 0-4 0,0 0 1 0,0 0-5 16,0 0 0-16,0 0 3 0,1 0-1 15,-1 0 2-15,0 0 1 0,0 0 0 0,0 0-2 16,0 0 2-16,0 0 2 0,0 0-3 0,0 0 3 15,0 0-3-15,0 0-6 0,0 0 6 0,0 0 0 16,0 0 0-16,0 0 4 0,0 0-5 16,0 0 1-16,0 0-1 0,0 0-1 0,0 0 1 15,0 0 1-15,0 0-1 0,0 0-3 0,0 0 3 16,0 0-1-16,0 0 5 0,0 0 0 0,0 0-2 16,0 0 1-16,0 0-2 0,0 0 3 15,0 0-4-15,0 0 3 0,0 0-2 0,0 0 0 16,0 0-1-16,0 0 0 0,0 0 3 0,0 0-5 15,0 0 2-15,0 0 1 0,0 0-3 16,0 0 4-16,0 0-2 0,0 0 0 0,0 0 1 16,0 0 2-16,0 0-2 0,0 0 2 0,0 0-1 15,0 0-3-15,0 0 1 0,0 0 1 0,0 0-1 16,0 0 0-16,0 0 2 0,0 0-2 0,0 0 1 16,0 0 3-16,0 0-1 0,0 0-1 15,0 0 0-15,0 0-4 0,0 0 4 0,0 0-2 16,0 0 1-16,0 0 2 0,0 0 0 0,0 0-2 15,0 0-2-15,0 0 2 0,0 0 0 0,0 0 0 16,0 0-1-16,0 0 0 0,0 0 1 16,0 0-3-16,2-2 5 0,-2 2-1 0,1-1-1 15,1 1 2-15,-2 0-4 0,1 0 4 0,-1 0-2 16,1-1 0-16,-1 1-2 0,2 0 0 0,-2-1 2 16,1 1 0-16,-1 0 4 0,2-1-3 15,2 1-4-15,-3-1 2 0,1-1-2 0,-1 1 2 16,1 1 0-16,0-1 2 0,1 0-1 0,-1 0 2 15,1 1-2-15,-3-2 1 0,1 2 0 0,0 0 0 16,1-1-2-16,-1 1 0 0,0-1-1 16,0 1 1-16,0-1-1 0,1 1 3 0,0-2 1 15,2 2-3-15,-3 0 1 0,1-1 2 0,0 1-2 16,-1-2-1-16,1 2 2 0,0 0-1 16,-1-2 1-16,0 1-3 0,0 1 4 0,1-1-2 15,-1 1 0-15,1 0 2 0,0-1-2 0,-1 1-1 16,0-1-2-16,0 1 1 0,2-2 3 0,1 1-1 15,-2 1 2-15,1 0-1 0,-2-2-2 0,0 2 0 16,2-1-1-16,-1 1 4 0,1-1 0 0,-2-1-1 16,2 1-4-16,-1 0 3 0,0 0 0 15,1 0 0-15,0 0 2 0,0-1-3 0,-1 2 0 16,1-1 0-16,-1 1-1 0,0-1 2 0,0 0 2 16,-1 1-4-16,1-1 2 0,1 1 2 0,-2 0-1 15,1-1-1-15,1 1 1 0,-2 0 1 16,2 0-7-16,0 0 3 0,-1-2 1 0,1 1-2 15,0 1 5-15,-1-1-1 0,2 0-3 0,-3 1 4 16,0-2-3-16,2 2 2 0,-1-1 1 16,-1 0-2-16,2 1 0 0,-2-1-2 0,3 1 3 15,-3 0-1-15,0-1-2 0,0 1 1 0,-1 0 3 16,0 0-1-16,2 0-2 0,-2 0 4 0,1-2-4 16,1 2-1-16,-1 0 2 0,1-1-1 15,-1 1 3-15,0 0-3 0,1-1-1 0,1 1 3 16,-2 0 0-16,0 0-2 0,0 0 0 0,-1 0 1 15,1 0-3-15,1-1 2 0,-2 1 4 0,0 0-3 16,1-1 2-16,0 1-1 0,2-1-5 0,-1-1 5 16,0 1-2-16,0 0-3 0,-1 1 7 0,0-1-2 15,2 0-1-15,-1 0 2 0,-1-1 0 16,1 1-2-16,0 1-1 0,0-1 2 0,-1 1-3 16,0-1 4-16,0 1-2 0,0-1 0 0,1 0 0 15,0 1-3-15,1-2 0 0,0 1 5 0,-2 0 1 16,4-1-3-16,-3 2-1 0,0-1 1 15,1-1 0-15,0 1 0 0,-2 1 0 0,1-1-2 16,1 1 1-16,-2 0-2 0,2-1 3 0,-1 1 4 16,1 0-5-16,-1-1 2 0,-1 1-1 15,2-2-3-15,-2 2 8 0,0-1-7 0,1 1 2 16,0-1 1-16,-1 1-6 0,0-1 4 0,2 1 1 16,-1-2 2-16,-1 1-3 0,1 0 0 15,2 0 0-15,-2-1 0 0,1 0 4 0,2 1-2 16,-2-1 0-16,0 1-1 0,-1-1-8 0,1 2 7 15,-1-1 1-15,1 0-1 0,-1 0 0 0,2-1 0 16,-1 2-2-16,0-1 2 0,1-1 3 16,-1 2 0-16,1 0 1 0,1-2-1 0,-1 1-8 15,3-1 5-15,-3 1 2 0,2-2-6 0,-2 3 6 16,2 0-1-16,-2-2-1 0,3 1-1 0,-1 1 3 16,0-1 0-16,1-1-5 0,1 2 6 0,4-1-3 15,1 0 1-15,2 0-1 0,0-1-3 0,4-1 4 16,1 2-2-16,2-2 2 0,3 0-1 15,1 1-1-15,0 0 2 0,1-1-5 0,-1 1 4 16,2 0 5-16,-2 0-5 0,-1-2 2 0,0 3-5 16,-4-1 2-16,1 1 0 0,-1 0 2 0,-2 1 2 15,1-2-3-15,-3 1 2 0,-1 1-2 16,-1 0 2-16,-2-1 5 0,-2 1-6 0,0-1-2 16,-2 0 2-16,-1 0-3 0,-1 1 2 0,-3-2 1 15,-3 1 2-15,-1 1 0 0,1 0-2 16,-1 0 2-16,0 0 0 0,0 0 0 0,0 0-2 15,0 0 0-15,0 0 2 0,0 0-5 0,0 0 4 16,0 0 0-16,0 0-2 0,0 0 2 0,0 0-1 16,0 0-2-16,0 0 1 0,0 0 2 15,0 0-2-15,0 0 4 0,0 0 1 0,0 0-8 16,0 0 6-16,0 0-6 0,0 0 1 0,0 0 3 16,0 0-1-16,0 0 4 0,0 0-2 0,0 0-4 15,0 0 5-15,0 0-2 0,0 0 2 0,0 0 1 16,0 0-2-16,0 0-1 0,0 0-2 15,0 0 0-15,0 0 3 0,0-1 1 0,0-1-2 16,0 2 0-16,0-1 2 0,0 1 0 0,0 0-2 16,0 0 8-16,0 0-7 0,0-2-3 0,0 2 4 15,0 0-7-15,0 0 5 0,0 0 1 16,0-1-1-16,0 1 2 0,0-1-3 0,0 1 2 16,0 0-4-16,0 0 4 0,0 0-1 0,0 0-4 15,0 0 9-15,0 0-5 0,0 0 1 0,0 0 3 16,0 0-8-16,0 0 7 0,0 0-4 15,0 0 1-15,0 0 0 0,0 0 0 0,0 0-1 16,0 0 2-16,0 0 3 0,0 0-6 0,0 0 2 16,0 0-1-16,0 0-1 0,0 0 0 15,0 0 0-15,0 0-3 0,0 0 5 0,0 0 1 16,0 0 0-16,0 0 2 0,0 0-1 0,0 0-1 16,0 0-2-16,0 0 2 0,0 0-3 0,0 0-3 15,0 0 3-15,0 0-1 0,0 0 3 0,0 0-1 16,0 0-2-16,0 0 0 0,-1 0-3 15,1 0-2-15,0 0-1 0,-1 0-3 0,1 0-3 16,0 0-5-16,0 0 2 0,-1 0-5 0,-1-1-3 16,1 1-3-16,-1 0-11 0,-1-1-5 0,1 1-13 15,0-2-19-15,-1 2-18 0,0 0-30 0,1 0-52 16,-2 0-116-16,3 0-1326 0</inkml:trace>
  <inkml:trace contextRef="#ctx0" brushRef="#br0" timeOffset="121219.03">22653 5454 1074 0,'0'0'92'15,"0"0"-43"-15,0 0-13 0,0 0-3 0,0 0 12 16,0 0 10-16,0 0 6 0,0 0 12 0,0 0-2 16,-90-119-1-16,76 104 4 0,1 0-10 15,-3 0-7-15,-1 1-6 0,-1 1-12 0,-1 0-8 16,-2 1-7-16,-4 1-6 0,1 0-3 0,-3 2-1 16,1 1-5-16,-3 1-2 0,-2 0-1 0,-1 3-2 15,-2 0 1-15,-2 1 1 0,0 2-1 16,1-1-1-16,-1 2-1 0,-4 0 0 0,0 0-1 15,-1 5 0-15,0 1-1 0,-2 1-1 0,1 1-3 16,-1 2-1-16,0 1 1 0,1 1 1 16,-1 2 3-16,1 0 5 0,1 1 1 0,-1 1 2 15,2 2 0-15,1 2-3 0,-1 3 3 0,0 0-3 0,3 2-1 16,-1 2 0-16,-2 0 2 0,1 3 0 16,0 0 1-16,-1 3 1 0,3 0-3 0,0 2 2 15,-1 2-2-15,3 2 2 0,-1 1-1 0,0 2-1 16,2 2-1-16,1 0-1 0,1 1 0 15,1 1-2-15,0 3 1 0,1-2-1 0,2 0 1 16,7 1 1-16,0-3 0 0,3 1 3 0,7-3 1 16,4 0-4-16,4-1 4 0,3 1-1 0,1 2-4 15,8-3 3-15,2 1-4 0,7-3 2 16,2 0 1-16,2-3 1 0,6-1 1 0,3-2 1 16,1-2 2-16,7-1 0 0,0-3 1 0,4 1-2 15,5-2-1-15,3-2-1 0,4-2-1 16,4-2-2-16,3-3 2 0,2-2 0 0,2-3-1 15,0-1 0-15,3-1-2 0,-2-3 1 0,0 0 0 16,2-1 3-16,0-1-1 0,-2-1-1 0,2 0 1 16,-2-3-2-16,2-2-1 0,0 0-1 15,1-1-2-15,0-5-4 0,1-1-3 0,0-4 0 16,0-1 0-16,0-2 1 0,1-4 3 0,-4-3 1 16,0-3 4-16,-4-6 1 0,0-3 2 0,-4-2 2 15,-4-4-2-15,-2-3 2 0,-1-3-3 16,-5-2-3-16,1-2 1 0,-4-3-4 0,-4 0 2 0,0-1-5 15,-4-3-6-15,-3 2-8 0,-5-1-1 16,-6-2 2-16,-4 1 6 0,-4 0 8 0,-9 1 8 16,-6 1 3-16,-1 1 1 0,-12-2 4 0,-4 3 1 15,-5-1 1-15,-4 3-1 0,-1 0-2 16,-4 4 0-16,-4-1-1 0,-3 3 1 0,-4 1-4 16,-1 1-3-16,-4 2 0 0,-3 1-3 0,-1 3-4 15,-4 2-2-15,0 3-11 0,-2 3-1 0,-3 2 3 16,-1 2 4-16,-1 2 4 0,0 1 2 15,-2 1 3-15,1 4-3 0,-2 0-3 0,-1 5-3 16,0 1-12-16,1 5-27 0,-2 3-80 0,16 2-372 16,17 0-937-16</inkml:trace>
  <inkml:trace contextRef="#ctx0" brushRef="#br0" timeOffset="128608.98">14057 7258 1595 0,'0'0'176'0,"0"0"-85"15,0 0-30-15,0 0 0 0,0 0 13 0,0 0 16 16,0 0 12-16,0 0-5 0,0 0-16 0,0 0-18 16,0 0-13-16,0 0-5 0,0 0-5 15,0 0-4-15,1 0-7 0,2-1-4 0,-2 0-3 16,2-1-4-16,0 1 1 0,1-1 1 0,-1 0 0 15,2 1 2-15,-2 1 1 0,1-1 2 16,0-1-3-16,-1 2-1 0,-2-2 0 0,1 1 3 16,-2 1-1-16,1 0 3 0,-1 0 0 0,0 0-5 15,0 0 1-15,0 0-5 0,0 0-2 0,0 0-1 16,0 0-4-16,0 0 1 0,0 0-2 16,0 0 0-16,0 0-1 0,0 0 3 0,0 0-1 15,0 0-1-15,0 0 2 0,0 0-6 0,0 0 0 16,0 0-1-16,0 0-5 0,0 0 2 0,0 0-3 15,0 0-1-15,0 0-2 0,0 0 0 16,0 0-4-16,0 0-4 0,0 0 0 0,0 0-14 16,0 0-17-16,0 0-20 0,0 0-29 0,0 0-79 15,1 0-297-15,-1 0-1107 0</inkml:trace>
  <inkml:trace contextRef="#ctx0" brushRef="#br0" timeOffset="130453.41">11373 8832 2708 0,'0'0'100'0,"0"0"-21"15,0 0-26-15,0 0-10 0,0 0-5 16,0 0-3-16,0 0-6 0,0 0-3 0,0 0 1 16,0 0-1-16,0 0-2 0,0 0-3 0,0 0-6 15,0 0-1-15,26 86-9 0,-23-67-2 0,0-2-5 16,2 1-6-16,-2-1-3 0,-2 1-10 15,4-3-10-15,-1-1-13 0,2-2-22 0,0-2-27 16,3 0-72-16,-2-3-170 0,-4-4-888 0</inkml:trace>
  <inkml:trace contextRef="#ctx0" brushRef="#br0" timeOffset="130680.38">11730 8857 2271 0,'0'0'135'0,"0"0"-44"0,0 0-17 0,0 0 2 15,0 0 17-15,0 0-4 0,0 0-5 0,0 0-16 16,0 0-23-16,0 0-17 0,3 131-14 16,-1-111-10-16,0-1-7 0,0-1-8 0,5 1-6 15,-4-1-11-15,3 0-13 0,-3-1-12 0,3-1-19 16,-3 0-33-16,-1-5-64 0,2-4-162 15,-3-3-772-15</inkml:trace>
  <inkml:trace contextRef="#ctx0" brushRef="#br0" timeOffset="130861.36">11617 9056 2182 0,'0'0'229'0,"0"0"-181"0,0 0-20 0,0 0-5 15,0 0 4-15,0 0-3 0,0 0-3 16,122-19-6-16,-93 12-12 0,0-1-12 0,1 1-13 16,2-2-11-16,0 0-12 0,3 0-18 0,-3 0-34 15,0 0-112-15,-10 3-436 0,-5 2-755 0</inkml:trace>
  <inkml:trace contextRef="#ctx0" brushRef="#br0" timeOffset="131184.72">12480 8802 2296 0,'0'0'105'16,"0"0"-28"-16,0 0-8 0,0 0 7 0,0 0 11 16,0 0-1-16,0 0-12 0,0 0-14 0,0 0-19 15,0 0-10-15,0 0-5 0,0 0-8 0,0 0-3 16,-115 85-7-16,115-76-5 0,0-1-4 15,2 2 0-15,1-2 0 0,5-1 1 0,0 1 6 16,3-3 1-16,-1 0 4 0,1-1 6 0,0 1 5 16,0-3 2-16,-1 2 4 0,0-2-2 0,-1-1-9 15,-5 2-2-15,0-1-3 0,-4-1 0 16,0 2 5-16,0-1-1 0,-8 1-1 0,-1 1-4 16,-4 2-8-16,-3 0-10 0,0 0-2 0,0 0-4 15,2 0-5-15,-1-2 1 0,4 0-8 0,5-3-12 16,0 1-12-16,3-2-33 0,3 0-45 0,0 0-110 15,0 0-337-15,2-2-970 0</inkml:trace>
  <inkml:trace contextRef="#ctx0" brushRef="#br0" timeOffset="131378.63">12712 8738 1904 0,'0'0'429'16,"0"0"-343"-16,0 0-14 0,0 0 6 15,0 0 17-15,0 0 6 0,0 0-2 0,0 0-10 16,-16 122-10-16,3-88-19 0,1 4-16 0,-5-1-15 16,4 1-15-16,-3-2-7 0,3 0-5 0,2-2-8 15,2-3-12-15,2-3-16 0,2-2-22 0,-3-2-27 16,5-3-70-16,0-4-270 0,-1-8-1138 0</inkml:trace>
  <inkml:trace contextRef="#ctx0" brushRef="#br0" timeOffset="131897.54">12705 9125 2760 0,'0'0'67'0,"0"0"-50"0,0 0 3 16,0 0 18-16,0 0 16 0,0 0 8 0,0 0 0 15,0 0-11-15,0 0-13 0,0 0-6 16,0 0-8-16,0 0-4 0,0 0-3 0,14 107-5 16,-12-97 1-16,1-2-3 0,3-1 1 0,-2 0-1 15,4-3-1-15,-3 0 0 0,2 0-3 16,2-2 1-16,-2-2-3 0,-2 0-3 0,4 0-2 16,-3 0 0-16,0-3 2 0,1-3-4 0,-2 1 2 15,1-2-1-15,0 0-3 0,-1-1-1 0,2-1 2 16,-3 1 2-16,3 0-3 0,-2 1 3 0,2 1 0 15,-1 0 0-15,-2 2 4 0,0 0-3 0,0 4 1 16,-2 0-2-16,-1 0-2 0,2 0 2 16,0 2 0-16,-2 1 2 0,2 3 1 0,-2 1 1 15,0 1 2-15,3 1-3 0,-2 1 2 0,-1-2 1 16,0 1 0-16,3 0-1 0,0-2-3 0,-1 1 1 16,4-2 0-16,1-1 1 0,-3-2 3 15,4-1 2-15,-1-2 2 0,2 0 4 0,0-7-6 16,1 0 2-16,2-4-3 0,-2-3-4 0,2 0 0 15,-1-3-2-15,-5 3 1 0,0-2-4 0,-3 0-1 16,-2 1-1-16,-2 0-4 0,0 0-2 16,-6-1-3-16,0-2-8 0,2 2-4 0,0-3-2 15,-2 2-2-15,4 2-9 0,-2 0-13 0,3 3-30 16,-1 3-43-16,2 2-47 0,0 5-67 0,0 2-86 16,0 0-269-16,0 0-837 0</inkml:trace>
  <inkml:trace contextRef="#ctx0" brushRef="#br0" timeOffset="132116.99">13148 9157 2206 0,'0'0'87'0,"0"0"-10"0,0 0 10 16,0 0 7-16,0 0 10 0,0 0-8 0,0 0-11 16,0 0-18-16,0 0-12 0,0 0-9 0,0 0-8 15,0 0-2-15,0 0-8 0,-14 74-2 16,13-66 0-16,1-1-4 0,0 2-1 0,4-3-8 15,2 2-1-15,1-1-4 0,4-1-2 0,2-3-3 16,1 1-5-16,-1-3 0 0,3-1-10 16,-1 0-10-16,0 0-7 0,-1-3-11 0,-2-1-22 15,1-1-34-15,-1-1-69 0,-2 1-136 0,-3 1-438 16,-1 1-776-16</inkml:trace>
  <inkml:trace contextRef="#ctx0" brushRef="#br0" timeOffset="132283.76">13283 9139 2478 0,'0'0'108'0,"0"0"-15"15,0 0-13-15,0 0-10 0,0 0 6 0,0 0 0 16,-13 118-7-16,9-93-15 0,1 1-22 0,2 2-18 16,-1-1-8-16,1 0-12 0,0 0-15 0,1-2-28 15,0-1-37-15,0-7-168 0,0-5-1330 0</inkml:trace>
  <inkml:trace contextRef="#ctx0" brushRef="#br0" timeOffset="132680.93">11114 8571 2474 0,'0'0'37'15,"0"0"-53"-15,0 0-3 0,0 0 17 0,0 0 34 16,0 0 37-16,0 0 33 0,0 0 14 0,-14 128 0 16,11-79-16-16,0 5-31 0,2 2-28 0,1 0-19 15,0 0-7-15,1-1-5 0,5-1-1 16,2-2-2-16,3-4-5 0,7-5-2 0,2-2-4 16,3-6-4-16,7-4-4 0,6-4-3 0,0-4-10 15,10-4-16-15,-1-4-23 0,7-3-57 16,-11-5-169-16,-13-4-1087 0</inkml:trace>
  <inkml:trace contextRef="#ctx0" brushRef="#br0" timeOffset="132949.18">13372 8675 2962 0,'0'0'45'0,"0"0"-28"16,0 0-9-16,0 0 0 0,0 0 5 0,0 0 18 15,0 0 4-15,0 0 1 0,0 0-3 16,100 137-7-16,-76-100-7 0,4 0-4 0,0 1-2 16,-3 2-3-16,1 2-2 0,-3 0-4 0,-4 2-2 15,-2 0-5-15,-4-4-2 0,-4-1-2 0,-4-2-4 16,-2-5-4-16,-3-1-12 0,0-4-13 15,-5-4-15-15,-4-3-20 0,-1-4-29 0,0-2-70 16,0-4-193-16,5-6-1174 0</inkml:trace>
  <inkml:trace contextRef="#ctx0" brushRef="#br0" timeOffset="133215.35">13868 8640 2772 0,'0'0'63'0,"0"0"-34"16,0 0-8-16,0 0 9 0,0 0 12 0,0 0 12 15,-38 136 2-15,29-95-5 0,-1 4-8 0,-1 3-7 16,1 6-3-16,1 1-1 0,0 2-2 16,4-4-4-16,4-4-5 0,1-5-7 0,4-6-7 15,9-5-6-15,4-6-8 0,7-7-6 0,3-2-7 16,1-5-5-16,1-5 2 0,-1-3-4 15,-2-2-3-15,-1-3-3 0,-1 0-20 0,-4-7-27 16,-3-2-70-16,-3 2-198 0,-6 1-1224 0</inkml:trace>
  <inkml:trace contextRef="#ctx0" brushRef="#br0" timeOffset="133408.24">14112 8842 2854 0,'0'0'61'0,"0"0"-26"16,0 0-5-16,0 0-3 0,-1 139 1 0,1-110-2 15,0-3-5-15,2-1-6 0,-1 1-8 0,0-3-4 16,5-2-6-16,-3-3-8 0,2-4-10 16,3-1-12-16,-1-2-12 0,3-3-18 0,-1-2-49 15,1-2-155-15,-1-2-801 0,-5-2-416 0</inkml:trace>
  <inkml:trace contextRef="#ctx0" brushRef="#br0" timeOffset="133803.38">14432 8775 2320 0,'0'0'342'0,"0"0"-256"0,0 0-14 0,0 0 2 15,0 0-1-15,0 0-8 0,0 131-8 0,0-104-18 16,0 1-18-16,0-3-8 0,2-3-13 16,4-1 0-16,1-3-2 0,0-2-3 0,3-2-3 15,-1 1-5-15,0-5-9 0,0-1-10 0,-2-2-7 16,-2-3-26-16,-4-1-72 0,0-3-234 15,-1 1-1195-15</inkml:trace>
  <inkml:trace contextRef="#ctx0" brushRef="#br0" timeOffset="133959.88">14318 9001 2640 0,'0'0'59'15,"0"0"-38"-15,0 0-13 0,0 0-1 0,0 0-4 16,0 0-1-16,0 0-11 0,145-39-9 0,-113 27-12 15,1 1-14-15,1-3-6 0,0 2-12 0,1-2-26 16,0 0-54-16,-9 3-323 0,-7 4-965 0</inkml:trace>
  <inkml:trace contextRef="#ctx0" brushRef="#br0" timeOffset="134249.09">15035 8590 2417 0,'0'0'92'0,"0"0"-21"0,0 0-11 16,0 0-10-16,0 0-10 0,0 0-13 0,0 0-10 15,0 0-6-15,0 0-5 0,-104 125-1 0,104-112 3 16,5-1 2-16,1-1 5 0,3 1 5 16,1-1 5-16,1 1 3 0,3-2 5 0,0 2 3 15,0-2 4-15,0-1 3 0,0 1-3 0,-2-4 0 16,-2 0-9-16,-1-1-8 0,-4-3-5 0,-5 2-2 15,0-1-1-15,-6 1-5 0,-8 0-4 0,-2-1-6 16,-5 0-6-16,-3 0-3 0,-1-1-8 16,4-2-4-16,1 0-12 0,3 0-10 0,3 0-9 15,4-1-25-15,1-3-50 0,4-1-120 0,3 2-377 16,1 1-916-16</inkml:trace>
  <inkml:trace contextRef="#ctx0" brushRef="#br0" timeOffset="134449.51">15234 8530 2573 0,'0'0'115'15,"0"0"-40"-15,0 0 2 0,0 0 8 0,0 0-3 16,0 0-2-16,-19 140-9 0,8-106-12 16,-5 7-7-16,1 0-10 0,-4 2-7 0,1-1-7 15,0-3-10-15,1 0-11 0,0-5-7 0,2 0-9 16,4-4-12-16,0-3-17 0,2-4-40 0,2-3-67 15,2-6-290-15,2-6-1227 0</inkml:trace>
  <inkml:trace contextRef="#ctx0" brushRef="#br0" timeOffset="134932.82">15328 8934 2460 0,'0'0'39'15,"0"0"-11"-15,0 0-10 0,0 0-6 0,0 0-1 16,0 0 6-16,0 0-1 0,0 0 0 0,-20 124-1 15,23-114 0-15,1-1 2 0,0-2 1 0,3-1 5 16,0-3 3-16,1-2 2 0,2-1-2 0,0 0-7 16,1-1-3-16,1-4-2 0,0-1-4 15,-1-2-1-15,-1-2-3 0,0 1-7 0,0-1 0 16,0 1-1-16,-3-1 4 0,1 0 1 0,-2 2-1 16,2 0 1-16,-3 1 2 0,2 0-1 0,-5 2-1 15,3 1 1-15,-2 2-3 0,-1-1-4 16,2 2-2-16,-2 1-2 0,0 0 0 0,-1 0 4 15,-1 1 6-15,0 4 11 0,1 1 5 0,0 3 7 16,1 0 4-16,-1 0 4 0,1 2 2 0,2-3-7 16,2 0 1-16,4-2-5 0,0 0 4 15,2-2 1-15,1-3 1 0,2-1 2 0,-1-1-6 16,-3-5-2-16,-1-2-6 0,-1-1-7 0,-4-3-5 16,-3 1-4-16,-2-2-2 0,0 0-7 15,-5-1-9-15,0 0-10 0,-2-1-10 0,-1 1-15 16,3 0-19-16,0 1-47 0,2 2-136 0,0 2-771 15,1 4-551-15</inkml:trace>
  <inkml:trace contextRef="#ctx0" brushRef="#br0" timeOffset="135117.47">15773 9002 2582 0,'0'0'105'15,"0"0"-7"-15,0 0-13 0,0 0-13 0,0 0-14 16,0 0-17-16,0 0-13 0,16 119-15 0,-13-104-7 16,0-2-6-16,2-2-12 0,-1-1-11 15,5-2-19-15,-3-1-23 0,1-2-62 0,0-3-247 16,-4-1-1183-16</inkml:trace>
  <inkml:trace contextRef="#ctx0" brushRef="#br0" timeOffset="135383.78">15849 8564 2986 0,'0'0'101'0,"0"0"-49"0,0 0-5 0,30 140 1 15,-22-96-6-15,1-2-13 0,0 0-13 16,-4-3-7-16,0 0-5 0,-3-4 0 0,-1 1-4 16,1-2-6-16,-2-4 3 0,-2 2-8 15,-1-3-8-15,-6-2-11 0,-1-2-38 0,-1-1-61 16,2-7-270-16,2-6-1250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12T09:47:04.07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1393 9364 768 0,'0'0'145'0,"0"0"-15"16,0 0 10-16,0 0 0 0,0 0 7 15,0 0-8-15,0 0-24 0,0 0-33 0,0 0-20 16,0 0-10-16,0 0-2 0,0 0 1 0,15-32 7 16,-15 31-3-16,0 0-7 0,0 0-5 15,0 0-9-15,0-1-4 0,0 1-1 0,0 0-3 0,0-1-1 16,0 1-3-16,0 0 2 0,0 0-2 0,0-1 4 16,0 0-1-16,1 1 0 0,-1 1 0 15,0-1 1-15,2 1 2 0,-2 0-3 0,0-1 1 16,0 0-6-16,0 1-2 0,0 0-3 0,1 0 0 15,-1-1 1-15,0 1-5 0,0 0 3 0,0 0-2 16,0 0-1-16,0 0 3 0,0 0 0 16,0 0 4-16,0 0-2 0,0 0-2 0,0 0-1 15,0 0 0-15,0 0 0 0,0 0-1 0,0 0 3 16,0 0-1-16,0 0 1 0,0 0 1 16,0 0 0-16,0 0 2 0,0 0-1 0,0 0 0 15,0 0-3-15,0-2-3 0,0 2-4 0,0 0 2 16,0 0 1-16,0 0-1 0,0 0-1 15,0 0-2-15,0 0-4 0,0 2 0 0,0 0 1 16,0 1 5-16,0 3 3 0,0-1 3 0,-1 2-3 16,-2-1 1-16,1 1-1 0,0-1 0 0,1-1 7 15,-1-2 3-15,0 0 2 0,-2-1 2 0,3-2-1 16,1 1 1-16,-1-1-2 0,1 0 0 16,0 0-3-16,0 0 1 0,0 0-4 0,0 0-4 15,0-1-1-15,-1 0-8 0,1-2-3 0,0 2-5 16,0-2 0-16,0 1 1 0,-1-2-3 0,1 2-1 15,0-2-1-15,0 2 1 0,0-2-1 0,0 1 2 16,0-1 2-16,0 0 1 0,0 0 0 16,0 0 1-16,-1-1-3 0,1 2 3 0,0-1 1 15,0 1 3-15,0-1 3 0,-2 1-7 0,2-1 3 16,0 2-1-16,0-1-2 0,0 1 4 0,0 0-2 16,-1 1 0-16,1 1 4 0,0 0-3 15,-2 0 0-15,1 0-2 0,0 0-7 0,0 0-8 16,-2 5 3-16,1 4 2 0,-2 1 4 0,-1 7 6 15,-1 2 2-15,-1 4 2 0,2 3 1 16,-2 2-1-16,4 2 0 0,-4 0-3 0,5-1 2 16,-2 0-1-16,3-3 2 0,1-1-2 0,0-1-4 15,1-3 2-15,3-1 0 0,2-4 3 16,-1-4 0-16,0-1-5 0,0-2 2 0,1-2-3 0,-1-5 6 16,3-1 5-16,-2-1 1 0,1-1 2 15,1-5-3-15,3-4-2 0,-1-3-1 0,1-2 0 16,1-2-2-16,0-1 2 0,0-1-3 0,-2 0-3 15,0-1 2-15,1 0 2 0,0 0 0 0,-1 2-2 16,1-1 3-16,-1 2-4 0,-2 2 0 16,1 2 2-16,-1 3-3 0,0 2 3 0,-1 4-4 15,-2 1-3-15,2 3-1 0,-4 0 3 0,1 0-2 16,0 1 2-16,-3 7 6 0,3-1-4 0,-3 4 3 16,2 0 2-16,-2 3-1 0,-1 1 1 15,1 0-2-15,0 1 1 0,1 1 0 0,2 0-2 16,-2 2 0-16,0 1 0 0,5-1-2 0,-3 0 1 15,4-2 1-15,3-3 0 0,-1-1 3 0,3-2-2 16,2-4 1-16,-3-3 6 0,4-2-2 16,-1-2 5-16,2-3-2 0,-4-6-2 0,5-3 2 15,-5-1-4-15,5-5 3 0,-6 1 0 0,1-2-2 16,-1 0-3-16,-2-2 0 0,-2 2-1 16,-1-2-1-16,-5 0-1 0,1 0 2 0,-3 0-4 15,0 0 0-15,-5-1 2 0,-2 1-6 0,-4-1-1 16,0 1-3-16,-2 0-8 0,-3 0 4 0,3 2-5 15,-4-1-5-15,4 3 3 0,2 2-10 0,1 1 2 16,0 1-7-16,4 3-11 0,2 0-16 0,1 1-41 16,1 1-56-16,2-1-92 0,0 2-133 15,0 3-1157-15</inkml:trace>
  <inkml:trace contextRef="#ctx0" brushRef="#br0" timeOffset="350.34">2124 9422 2703 0,'0'0'63'0,"0"0"-24"0,0 0 6 0,0 0 7 15,0 0 6-15,0 0-3 0,0 0-7 0,0 0-15 16,0 0-13-16,0 0-8 0,-90 123-4 16,84-110 1-16,0 0 0 0,0-2 7 0,4 0 0 15,0-3-1-15,2 1-1 0,0-5-1 0,2 2-1 16,6-2 1-16,-2-2-3 0,4 0 2 0,3-2-1 16,-1 0-3-16,6 0-1 0,-3 0-2 0,4 0-3 15,0-2-5-15,1 0-3 0,0-2-8 16,-4-1 0-16,1 2-6 0,1-1-11 0,-4 1-8 15,1-1-24-15,-2 2-35 0,-1-1-45 0,1 1-66 16,-6 0-111-16,0 0-1209 0</inkml:trace>
  <inkml:trace contextRef="#ctx0" brushRef="#br0" timeOffset="539.33">2236 9338 2416 0,'0'0'164'16,"0"0"-81"-16,0 0-19 0,0 0 16 0,0 0 8 16,0 0-2-16,10 141-8 0,-8-107-11 15,3 4-21-15,-3 0-21 0,0 1-7 0,0 0-12 16,4-3-6-16,-3 0-9 0,1 0-17 0,1-4-29 16,-1-3-48-16,1-2-84 0,-3-7-170 0,2-8-1231 15</inkml:trace>
  <inkml:trace contextRef="#ctx0" brushRef="#br0" timeOffset="2055.21">2562 9243 2127 0,'0'0'451'0,"0"0"-352"0,0 0-30 16,0 0-2-16,0 0 7 0,0 0 6 15,0 0-12-15,0 0-19 0,0 0-16 0,0 0-14 16,0 0-5-16,0 0 3 0,0 0-3 0,12 39-2 16,2-28 2-16,0 2 1 0,-1-1 1 0,5-1-4 15,0 0 3-15,2-1-3 0,2 0-5 0,-2-4 2 16,3 0-3-16,2 0 2 0,-2-1 1 16,-2-1-2-16,-1-1 2 0,-2 0-1 0,-4 1-3 15,1-2 1-15,-6-1 0 0,-2 2-3 0,-1-1 2 16,-4-1 0-16,-2 0 0 0,0 0 7 0,0 2 5 15,-2 0 2-15,-5 2 0 0,-2 1-5 0,-2 2-6 16,-1 1-4-16,-6 2 1 0,1 2-6 16,-6 1 1-16,0 1 1 0,-1 0-6 0,-1-1 6 15,3-1 2-15,2-1-2 0,3-1 3 0,4-3-6 16,4-1-3-16,5-3-12 0,-1-2-13 16,5-1-25-16,0-1-28 0,2 0-39 0,3-1-82 15,2-2-161-15,-4 0-1251 0</inkml:trace>
  <inkml:trace contextRef="#ctx0" brushRef="#br0" timeOffset="2406.11">2938 9183 2625 0,'0'0'111'16,"0"0"-40"-16,0 0-12 0,0 0-2 0,0 0-2 15,0 0-3-15,0 0-8 0,0 0-1 0,0 0-9 16,0 0-1-16,0 0-3 0,0 0-6 0,0 0 0 16,0 0-1-16,101 98-2 0,-76-89-4 15,-1 1-2-15,2-2-7 0,0 1 1 0,-2-2 1 16,2-1-2-16,-5 2 4 0,0-1-1 0,-4 0-4 16,-5 1 2-16,-3-3-3 0,-5 1 3 15,1-1 2-15,-5 1 9 0,0 1 0 0,-6-1 5 16,-2 2-3-16,1 1-7 0,-7 0 0 0,2 1-6 15,-5-1-4-15,0 3 1 0,-3-1-2 16,0 0 2-16,-1 1 0 0,-2-1 0 0,2 0 2 16,3 0 0-16,-1-2-4 0,3 0 2 0,3-4-5 15,4 1-8-15,0-1-8 0,6-3-15 0,0 0-20 16,1-2-26-16,2 1-29 0,0-1-44 16,0 0-81-16,2 0-167 0,1 0-1228 0</inkml:trace>
  <inkml:trace contextRef="#ctx0" brushRef="#br0" timeOffset="3869.85">3533 9103 1102 0,'0'0'405'16,"0"0"-221"-16,0 0-39 0,0 0-14 0,0 0 5 15,0 0 7-15,0 0 4 0,0 0-13 0,0 0-25 16,0 0-34-16,0 0-22 0,0 0-6 0,0 0 2 16,0 0 7-16,10-16 0 0,-7 35-8 15,3 4-10-15,-2 1-10 0,-1 0-6 0,2 0-7 16,-3-1-3-16,0 0-4 0,3-1-4 0,-2-1-1 16,-1-1-3-16,3-4 2 0,0 0 0 0,0-5 2 15,0 0-5-15,1-6 1 0,-1 0-3 16,4-5-4-16,0 0 0 0,1-2-4 0,1-6-8 15,0-3-16-15,-2-2-20 0,3-1-19 0,-3 0-10 16,1-1 1-16,-3 0 11 0,-1 1 16 0,1 1 12 16,-4 0 6-16,4 0 5 0,-4-1 1 0,4 2 1 15,-4-1 7-15,3 2 6 0,-4 1 9 0,4 1 7 16,-3 2 9-16,-2 3 8 0,2 0 4 16,0 3 5-16,-1 1 4 0,1 0 8 0,-2 0 10 15,3 5 11-15,-1 2 9 0,-1 4 7 0,3 1-6 16,-2 4-10-16,0 0-11 0,3 3-9 15,-1 0-8-15,3-1-4 0,0-1 0 0,1 2-9 16,1-4 0-16,0-2-3 0,1-1-6 0,2-3 5 16,3-3-1-16,-1-4 4 0,2-2 4 15,-3 0 4-15,-2-3 2 0,3-5-3 0,-4-3 4 16,0-2-9-16,0-1-5 0,-2-4-4 0,-1-1-7 16,-2 0 2-16,1-4-1 0,-4 2 0 0,1 0-2 15,-3 0-5-15,-1-1-1 0,0-1 0 0,-5 0 1 16,0-1-7-16,-4 1 1 0,-1 0-4 15,0 2-5-15,-2-2 4 0,2 3-2 0,0 1-1 16,0 3-10-16,2 2-22 0,4 4-33 0,0 2-56 16,3 2-88-16,1 2-153 0,0 3-1166 0</inkml:trace>
  <inkml:trace contextRef="#ctx0" brushRef="#br0" timeOffset="4336.56">4142 9268 2501 0,'0'0'75'0,"0"0"-56"0,0 0-20 0,0 0 15 15,0 0 23-15,0 0 17 0,0 0 5 0,0 0-4 16,0 0-11-16,0 0-12 0,0 0-3 15,0 0 1-15,0 0-2 0,113-11-1 0,-110 17-4 16,3 0 0-16,-4 3-2 0,-1 0-3 0,0 2 0 16,-1 2-2-16,0 0-6 0,-3 0-1 0,-4 1-3 15,-1 0-4-15,3 1 0 0,-3-2 1 0,-1 0-4 16,4 0 3-16,-1-3-1 0,2-1 0 16,-1-2 1-16,4-1-2 0,1-1-4 0,0-1-1 15,0-3-1-15,0 1-4 0,3 0 2 0,3 0 5 16,-2-1 3-16,3 0 1 0,2-1-1 0,-1 2 4 15,-2-1-3-15,3 2 2 0,1 2-3 16,0 0 0-16,0 0 1 0,2 2 0 0,-2 0 2 16,0 1 1-16,0 1 2 0,0-1 1 0,-2 0 0 15,3-1 3-15,-4 0 1 0,-4 0 4 0,2-2 6 16,-5 1 4-16,0 0 1 0,-4 0 0 16,-5 1-4-16,-4 1-5 0,-4 2-7 0,-4-3-7 15,-3 2-4-15,-4 0-1 0,4-3-7 0,-4-1 0 16,5 0-9-16,2-3-22 0,2 0-41 15,2-2-73-15,7 0-167 0,6 0-1310 0</inkml:trace>
  <inkml:trace contextRef="#ctx0" brushRef="#br0" timeOffset="6067.2">4641 9129 2510 0,'0'0'92'0,"0"0"-56"15,0 0-31-15,0 0-2 0,0 0 0 0,0 0 0 16,0 0 0-16,124-46-3 0,-106 41-5 0,-2 1-5 16,2 0-6-16,-2 1 0 0,-1-1-1 0,-4 1-3 15,1 0-15-15,-1 1-21 0,-4 2-39 0,1 0-66 16,-5 0-97-16,1 0-255 0,-3 1-877 0</inkml:trace>
  <inkml:trace contextRef="#ctx0" brushRef="#br0" timeOffset="6221.02">4664 9281 2039 0,'0'0'70'15,"0"0"-52"-15,0 0 13 0,0 0 10 0,0 0 3 16,0 0-6-16,0 0-6 0,129-17-11 15,-105 13-21-15,2-3-10 0,-1 0-10 0,5 1-19 16,-1-1-38-16,-8 1-101 0,-8 3-1211 0</inkml:trace>
  <inkml:trace contextRef="#ctx0" brushRef="#br0" timeOffset="6805.81">5324 8847 2622 0,'0'0'38'0,"0"0"-23"15,0 0 22-15,0 0 13 0,0 0 8 0,0 0 13 16,0 0-2-16,27 123-12 0,-24-103-17 15,0 3-17-15,2-1-6 0,-2 0-3 0,1 0-1 16,2-1-3-16,-2-2-5 0,2-1-1 0,-1-3-3 16,1-4 1-16,2-2-1 0,-4-3-3 0,3-1 4 15,-2-4-4-15,0-1 4 0,0 0-2 16,1-2 2-16,-1-5-2 0,1-1-4 0,1-4-2 16,-3 1-3-16,5-3-2 0,-2 0 0 0,-3-1 2 15,3 1-2-15,-2-2 1 0,2 0 1 16,-2 1-1-16,2 0 7 0,0 3 0 0,0-1 2 15,-1 2 5-15,0 3-1 0,-3 2 1 0,3 0 1 16,-2 2 1-16,0 2-3 0,2 1 3 0,-4 0 0 16,3 1 1-16,-3 0 1 0,0 2 2 0,1 4 8 15,0 1 5-15,0 2 4 0,-1 2-1 0,2 3-1 16,0 0-5-16,-2 4-4 0,4-2-3 16,-2 2-3-16,4-1-1 0,2 0-5 0,-1-3 5 15,3-1 0-15,0-4-1 0,3-3 4 0,0-4-2 16,0-2 2-16,0 0 1 0,-1-7-2 0,2-2-1 15,-2-4-3-15,0-2-1 0,-2-2-4 16,-2 0 3-16,-2 1 0 0,-1-1-4 0,-2 1 3 16,-3 0-4-16,-2-1 0 0,0 0 1 0,0-2 2 15,0 0-7-15,-3-2-5 0,-4-2-8 16,-1-1-9-16,2-3-5 0,-1 1-10 0,0 0-6 16,0 0-7-16,1 5-11 0,3 2-23 0,-1 5-43 15,1 5-80-15,3 3-233 0,0 3-1120 0</inkml:trace>
  <inkml:trace contextRef="#ctx0" brushRef="#br0" timeOffset="7140.2">5996 9022 2922 0,'0'0'52'0,"0"0"-16"0,0 0 0 15,0 0 7-15,0 0 5 0,0 0 3 0,121-8-13 16,-108 8-10-16,-1 0-9 0,-2 5-10 16,-2 2 2-16,-2 3 2 0,-4 1 0 0,2 2 2 15,-3 3-2-15,-1 1-2 0,0 1-5 0,-5 2 3 16,1-2-8-16,-4-2 0 0,0 0-1 16,-3-2-5-16,1-1 9 0,1-2-2 0,-2 0 1 15,4-2 2-15,3-1-5 0,-1 0 1 0,4-3-2 16,1-1 1-16,0-1-1 0,1-2 1 15,5 0 1-15,4-1 2 0,1 0 5 0,4 0-4 16,1-3 1-16,2 0-4 0,1-2-4 0,-2 2-4 16,-1-2-3-16,2 0-3 0,-5 2-3 0,3-2-10 15,-5 1-21-15,-1 0-26 0,-2 0-56 0,-2 1-103 16,-3 2-206-16,-1-2-1174 0</inkml:trace>
  <inkml:trace contextRef="#ctx0" brushRef="#br0" timeOffset="7853.32">4829 8854 502 0,'0'0'227'16,"0"0"-53"-16,0 0 10 0,0 0-2 0,0 0-21 15,0 0-18-15,0 0-15 0,0 0-30 16,0 0-18-16,0 0-21 0,0 0-24 0,0 0-13 15,0 0-16-15,0 0-15 0,-12-29-23 0,12 29-44 16,-3 0-65-16,1 0-96 0,-2 0-238 16,3 0-556-16</inkml:trace>
  <inkml:trace contextRef="#ctx0" brushRef="#br0" timeOffset="8574.45">4575 8812 1453 0,'0'0'259'0,"0"0"-115"0,0 0-31 15,0 0 4-15,0 0 4 0,0 0-5 0,0 0-8 16,0 0-17-16,0 0-21 0,0 0-19 15,0 0-11-15,0 0-12 0,0 0-5 0,-31-2-9 16,34 2-3-16,1 0 3 0,0 0 6 0,4 0 5 16,2 4 1-16,0 0 0 0,1 0-9 0,3 1-5 15,0 0-2-15,0 0-6 0,3 0 1 16,1-2-3-16,-4 1 0 0,3 1-1 0,-4-3 4 16,4-1 1-16,-4 0 2 0,-1-1 7 0,-1 0-6 15,-1 2 1-15,0-2 0 0,-1 0-3 16,0 0-1-16,-1 0 1 0,-1 1-1 0,-1 0 0 15,0-1-2-15,-3 1-1 0,-2 0 0 0,-1-1 1 16,0 1 2-16,0 1 8 0,0-2 5 16,0 2 1-16,-4 1 1 0,-2 0-5 0,-2 2-4 15,-1 0-5-15,1 2-2 0,-6 1-1 0,1 0-2 16,-4 3 1-16,1 1-1 0,-3 1 1 0,1 1 2 16,-2 2 2-16,1-1-3 0,-1 2 0 0,6-2-2 15,-3 1-4-15,6-2-6 0,0 0-13 0,2 0-41 16,4-1-79-16,-1-5-170 0,4-2-1292 0</inkml:trace>
  <inkml:trace contextRef="#ctx0" brushRef="#br0" timeOffset="9711.82">4553 8833 1254 0,'0'0'75'0,"0"0"-27"0,0 0 5 0,0 0 9 16,0 0 1-16,0 0-2 0,0 0 4 0,0 0-3 16,127 0 5-16,-111 0 12 0,1 0 10 15,-4 0 3-15,-2 0-7 0,-2 0-19 0,0 0-30 16,-6 0-16-16,2 0-20 0,-3 0-26 0,-1 0-35 15,-1 0-80-15,0 0-133 0,0 0-330 0,0 0-567 16</inkml:trace>
  <inkml:trace contextRef="#ctx0" brushRef="#br0" timeOffset="11447.18">6891 8811 2135 0,'0'0'180'0,"0"0"-41"16,0 0-26-16,0 0 1 0,0 0 1 0,0 0 0 15,0 0-13-15,0 0-15 0,0 0-18 0,0 0-22 16,0 0-7-16,0 0-6 0,0 0-5 0,0 0 1 15,-72 36-4-15,82-26-4 0,5 0-2 16,2-1-1-16,5 1 0 0,2-2 0 0,2-2-4 16,3 0 2-16,0-2 0 0,3 1-2 0,-3-2 2 15,1 0-4-15,0-2 0 0,0 3-1 0,0-2 0 16,-1 1-2-16,-4-1 1 0,-3 2-2 16,-3-1-1-16,-3 0 1 0,-5-1-4 0,-5 1-2 15,-2-1-2-15,-3 1 1 0,-1-2 1 0,-1 2 2 16,-6 1 2-16,-3 0-3 0,-4 1 1 15,-2 2-3-15,-5-1-2 0,-3 3 3 0,-3-1-3 16,-1 0 3-16,-1 1 0 0,3-1-5 0,-1 0 2 16,3 1 1-16,2-2 1 0,2 1-1 0,1-1 1 15,4 0-4-15,2 0 0 0,4-2 0 0,3 0-9 16,2-3-4-16,1 0-11 0,3-1-11 0,0-1-2 16,7 0-11-16,0 0-6 0,2 0-13 15,3 0-18-15,2-4-24 0,1-2-40 0,1-1-61 16,2 0-107-16,-6 0-412 0,-4 3-785 0</inkml:trace>
  <inkml:trace contextRef="#ctx0" brushRef="#br0" timeOffset="11800.17">7353 8728 2522 0,'0'0'133'0,"0"0"-29"0,0 0-19 0,0 0-4 16,0 0-8-16,0 0-9 0,0 0-9 0,0 0-10 15,0 0-12-15,0 0-4 0,0 0-6 16,0 0 0-16,0 0 0 0,89 122 3 0,-61-112-1 16,3-3-5-16,-1 0-1 0,-2-1-5 0,2 1 3 15,-4-1 0-15,1 0 2 0,-3 1 3 0,-2 0-6 16,-7-1-1-16,-2 1-4 0,-4 0 1 0,-3 0-4 15,-4 0 0-15,-2 0 2 0,-2 1-4 16,-5 1 4-16,-3 1-1 0,-4 1-3 0,-2 0 2 16,-4 2-4-16,-1 0-3 0,-2-2 3 0,-2 0-3 15,1 1-3-15,-3 0 3 0,4-2-1 0,1-1-1 16,1-1-4-16,3 0-8 0,5-2-18 0,2-1-27 16,2-1-37-16,4 1-68 0,3-3-150 15,1 1-1344-15</inkml:trace>
  <inkml:trace contextRef="#ctx0" brushRef="#br0" timeOffset="12497.82">8178 8832 2376 0,'0'0'124'0,"0"0"-65"15,0 0-14-15,0 0 14 0,0 0 9 0,0 0 10 16,0 0-6-16,0 0-13 0,124-47-14 16,-116 54-11-16,1 3-5 0,-2 3 0 0,1 4-2 15,-1 0-1-15,-2 3-4 0,2-1-5 0,-1 1-4 16,-1-1-6-16,1-1-3 0,0-1 2 16,2-2 3-16,0-2 0 0,1 0 4 0,1-2 4 15,1-3-2-15,1-1 4 0,-1-4 3 0,2 0-1 16,0-3 3-16,2 0-2 0,-4-3-6 0,1-3-3 15,2-2-2-15,-2 0-5 0,0-2-2 0,-2-1 2 16,-1 0-6-16,-1 0-1 0,-2-2 1 16,1 1-3-16,-4 1 4 0,3-1-2 0,-4 1 1 15,0 0 0-15,3 2-2 0,-2 0 2 0,-2 2 0 16,1 2 0-16,0 3-5 0,0 0-2 0,1 2 0 16,-2 0-1-16,3 1 2 0,0 4 3 0,-1 1 0 15,4 4 7-15,-4 1-1 0,2 3 2 16,-1 0 1-16,4 2 1 0,-2-2 1 0,1 3-1 15,2-2-3-15,0 1 2 0,2-1-3 0,0-2 3 16,0-1 1-16,5-3 1 0,0-2 1 0,2-2 6 16,2-4 1-16,-2-1-1 0,1-2-2 15,-1-6-3-15,0-4-2 0,1-1 1 0,-1-2-4 16,-4-2 2-16,-1 1-1 0,-2-2-3 0,-4-1 1 16,0 1-2-16,-6-1-1 0,0 0-2 15,-1 0 2-15,-1-2-1 0,-5-1-3 0,-1-1 1 16,-2-3-6-16,0 2-4 0,-1-3-4 0,0-1-3 15,1 2 4-15,0 0-3 0,2 4-8 0,1 2-14 16,1 4-17-16,1 4-25 0,2 5-39 0,1 2-81 16,1 5-106-16,0 0-150 0,0 0-1090 0</inkml:trace>
  <inkml:trace contextRef="#ctx0" brushRef="#br0" timeOffset="12718.26">9261 8882 3240 0,'0'0'58'0,"0"0"-31"16,0 0-8-16,0 0 12 0,0 0 8 0,0 0-2 15,0 0-7-15,0 0-8 0,3 128-11 16,-4-107-5-16,-1 1-5 0,2 1-4 0,0-3-4 15,0 1-9-15,0-2-13 0,2-2-29 0,2-1-53 16,-2-4-142-16,0-5-1419 0</inkml:trace>
  <inkml:trace contextRef="#ctx0" brushRef="#br0" timeOffset="14517.22">8922 9628 2605 0,'0'0'261'0,"0"0"-170"0,0 0-37 16,0 0-20-16,0 0-5 0,0 0 16 0,0 0 13 16,0 0 6-16,0 0-9 0,0 0-6 15,0 0-10-15,0 0-2 0,0 0 6 0,19 32 0 16,-18-13-5-16,1 5-3 0,-2 2-8 0,0 5-10 15,0 1-6-15,0 0-3 0,0 1-5 0,1 0 3 16,2-2-1-16,-1-5 2 0,1-2 3 16,-1-3-1-16,3-2 0 0,-1-1 1 0,3-3 3 15,-2-1 2-15,2-4 4 0,-4 0 1 0,4-3-5 16,-5-2 1-16,3 1-3 0,-2-3 2 0,-1-1-1 16,0 0-4-16,0-2-2 0,-1 1 1 15,-1-1-1-15,1 0-3 0,-1 0 5 0,0 0-3 16,0 0-4-16,0 0 3 0,0 0-4 0,0-1-1 15,2-1-1-15,-2 0-3 0,0 0-1 16,0-1-5-16,0-1-7 0,0 0-12 0,-3 0-11 0,0 0-13 16,1-3-17-16,-1 2-17 0,-2 0-22 15,2 1-33-15,2-1-59 0,-3 0-99 0,1 2-310 16,1 1-1003-16</inkml:trace>
  <inkml:trace contextRef="#ctx0" brushRef="#br0" timeOffset="20269.24">5711 9761 2415 0,'0'0'104'0,"0"0"-43"0,0 0-24 0,0 0-1 15,0 0 8-15,0 0 15 0,0 0-2 0,0 0-10 16,0 0-14-16,0 0-12 0,-19 131-8 16,18-107-3-16,1 0-5 0,0-1 1 0,0-1-1 15,0-1-1-15,6-2-2 0,-2 0 2 0,6-3 3 16,-1-2 0-16,1-2 7 0,2-1-1 0,3-4-4 16,0-3 0-16,1-1-3 0,-1-3 6 0,1 0 3 15,-1-6 4-15,1-2 2 0,-2-3 0 16,-3 1-2-16,3-3 1 0,-3-1 3 0,-3-2 0 15,-2 0 3-15,-2-1-1 0,-2 1-2 0,-2-1-4 16,-3 1-3-16,-6 0-3 0,-4 0-8 0,-2 2-6 16,-6-1-8-16,-5 4-7 0,-4 1-9 0,-1 3-8 15,-6 2-12-15,0 3-19 0,-1 2-28 16,4 0-75-16,7 0-193 0,8 2-1241 0</inkml:trace>
  <inkml:trace contextRef="#ctx0" brushRef="#br0" timeOffset="21688.62">4932 9829 1453 0,'0'0'910'16,"0"0"-823"-16,0 0-40 0,0 0-23 15,0 0-16-15,0 0 2 0,0 0 7 0,0 0 2 16,0 0-1-16,0 0-3 0,125-56-6 0,-102 52 0 15,-1 0-2-15,-2 4 0 0,2 0 4 16,2 0-3-16,-5 0 2 0,-2 4-1 0,1 2-5 16,-7 0 0-16,-1 1 0 0,-1 1 0 0,-6 2 1 15,0 0 3-15,-3 2 1 0,0-1 4 0,-4 3-2 16,-5-2-3-16,3 1-1 0,-3-1-6 16,0-2 0-16,-2-2 2 0,2 1 1 0,1-2 2 15,-2-1-3-15,6-1 2 0,-2-1-4 0,5 0-3 16,0-1-2-16,1 2-4 0,0-2 3 0,0 1 2 15,3 1 3-15,4 2 3 0,2 1 4 0,0 0 1 16,1 1 3-16,2 2 2 0,-1 0 1 16,0 2 1-16,4 0-5 0,-3 1 2 0,0-2 1 15,-2 2 0-15,-2-1 6 0,-4-1-3 0,-2 1-1 16,0-2 1-16,-2 1 0 0,-2-1 3 0,-2-3-1 16,-4 3-1-16,-2-2-6 0,-3 1-3 0,-3 1-13 15,1-2-21-15,-2 1-27 0,-3-2-46 16,-1 0-70-16,8-1-147 0,2-3-1232 0</inkml:trace>
  <inkml:trace contextRef="#ctx0" brushRef="#br0" timeOffset="22688.25">1406 10372 1780 0,'0'0'124'0,"0"0"-20"0,0 0-2 15,0 0 1-15,0 0-22 0,0 0-15 0,0 0-24 16,0 0-13-16,0 0 0 0,0 0-1 0,0 0 1 16,0 0-4-16,0 0 0 0,88-60-4 0,-72 56-1 15,0 1-3-15,-1 1-5 0,-1 0-4 16,-3 2-3-16,-1 0-2 0,0 0-2 0,-5 5-2 15,-1 1 3-15,-3 1 2 0,-1 2 4 0,0 2 2 16,0 0 2-16,-7 0-2 0,2 2-4 0,-4 1-3 16,-1-1-1-16,0 0-2 0,0-1 0 0,1-2 0 15,1 0 3-15,0-3 0 0,2 0 1 16,2-3-3-16,1 1-3 0,2-2-7 0,1-1-4 16,0 2-5-16,4-2 3 0,1 0 3 0,5 1 3 15,-1-2 7-15,1 0 1 0,2 0 3 16,0 0 1-16,4 2 2 0,-3 1 0 0,4 0 1 15,-4 1 2-15,1 2-1 0,1 0 6 0,-4 2-2 16,2 0 2-16,-3 2 3 0,-2-1-3 0,0 2 2 16,-6 1 1-16,-1-2 5 0,-1 0 3 15,-1 2 2-15,-9-2 0 0,0 1-6 0,-2-3-3 16,-6 2-5-16,-1-2-6 0,-1 0-4 0,-2-2-12 16,1-2-4-16,2-3-6 0,0-2-13 0,6 0-17 15,1-3-39-15,3-6-62 0,1 1-88 0,6-1-111 16,1 3-851-16</inkml:trace>
  <inkml:trace contextRef="#ctx0" brushRef="#br0" timeOffset="23456.16">1885 10251 1490 0,'0'0'60'0,"0"0"-35"0,0 0-3 15,0 0 17-15,0 0 21 0,0 0 3 0,0 0-11 16,0 0-19-16,0 0-22 0,0 0-6 0,0 0-3 16,0 0 7-16,0 0 12 0,0 0 3 15,-25 7 6-15,22-7 2 0,1 2-2 0,1-2 2 16,-1 1-1-16,2-1 0 0,0 0 3 0,0 0 5 16,0 0 0-16,0 0 1 0,0 0 6 0,0 1-2 15,0-1 5-15,0 3 5 0,0-1 2 0,0 2 5 16,0 3 0-16,0 1-7 0,0 2-6 15,0 2-7-15,2 4-10 0,-2-1-7 0,1 1-5 16,2 2-4-16,-1-1-4 0,0 1 0 0,1-1-3 16,1 0-5-16,-1-2 2 0,3 0-2 0,-2-2 1 15,5-2-1-15,-2 0 3 0,-2-5-1 16,3 0 0-16,1-1 2 0,1-4 4 0,-3-1 2 16,0 0 3-16,3-6 5 0,-2-2-3 0,2-1-1 15,-3 0 1-15,-1-2-6 0,1 1 4 0,-6-1-2 16,0-1-7-16,-1 0-1 0,0 0-5 0,-3-1-2 15,-6 2-3-15,1-2-3 0,-2 1-5 16,-1 1-1-16,-2 0 0 0,-1-1 1 0,-1 0 6 16,4 2 2-16,-1 0 3 0,3 1 4 0,1 4-1 15,5-1-1-15,-2 3-4 0,4-1-6 16,1 1-16-16,0 1-6 0,4-2 0 0,2 1 2 16,3-1 16-16,3-1 4 0,1 1 5 0,1 1 4 15,2-2 2-15,1 1 3 0,2-2 1 0,1 2 0 16,0-1-1-16,1 2-1 0,-1 0 2 15,-2 1-3-15,2-1 0 0,-2 2 2 0,0 1-1 16,0 0 3-16,-1 5-2 0,-4 2 0 0,-1 1-1 16,0 3 3-16,-3 1 4 0,0 2 4 0,-2 0-3 15,-3 2-1-15,2 1-4 0,-4-3-4 0,0 3 4 16,3-2 1-16,-3 1 1 0,0 0 0 0,2-2-2 16,0 1-2-16,-2-1-3 0,5-1 2 15,-4-1-1-15,4-2 1 0,-2-2-1 0,2-1 3 16,2-2 4-16,-2-3 2 0,0-2 5 0,2 0 4 15,2-2-1-15,0-5-2 0,2-4-5 16,-1 1 0-16,-1-3-1 0,1-1-1 0,-2-1 2 16,-2 0 5-16,-3 0 1 0,2-1-3 0,-6 1 3 15,-1 0-7-15,0-1-2 0,-2 0 3 0,-7 1-3 16,-1 2 0-16,-4-1-11 0,-2 1-1 16,-3 2-6-16,2 0-1 0,-1 2-2 0,0 2 0 15,-1-1-2-15,4 3-9 0,0 2-10 0,4 1-29 16,0 2-44-16,2 0-78 0,4 0-153 15,1 2-1258-15</inkml:trace>
  <inkml:trace contextRef="#ctx0" brushRef="#br0" timeOffset="24073.24">2581 10183 2486 0,'0'0'74'0,"0"0"-30"16,0 0-18-16,0 0 5 0,0 0 0 0,0 0-5 16,-33 121-4-16,31-99-6 0,2-1-8 15,0-1-3-15,3 0-3 0,1-3 0 0,4-1-1 16,1-2 2-16,0-1 1 0,0-4-1 0,1-2 4 15,2-2 3-15,-1-4 7 0,1-1 5 16,-2 0 3-16,1-4 2 0,1-4-3 0,-2-1 1 16,-2-3-2-16,2 0 4 0,-6-4 1 0,0 1-1 15,-4-3 1-15,0 0-4 0,-2 0-3 0,-5-2-5 16,-3 1-5-16,0 1-2 0,-1-1-4 0,-4 2-3 16,2-1-1-16,0 2-1 0,-1 1 1 15,-1 2-4-15,3 2-4 0,-3 3-5 0,1 1-26 16,2 5-70-16,1 1-237 0,3-1-1285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12T09:48:40.75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6278 7786 2192 0,'0'0'15'16,"0"0"-34"-16,0 0-2 0,0 0 26 15,0 0 27-15,0 0 21 0,0 0 7 0,0 0 5 16,0 0 17-16,17 142 5 0,-14-107 0 0,-1 3-8 16,-1 0-22-16,2 0-13 0,1 2-9 15,-1-3-7-15,2 3-9 0,-1-3 0 0,3 0-5 16,-3-2 1-16,0 2 1 0,1 0-3 0,-1 0-1 16,1 0 5-16,0 0 13 0,1-1 6 0,-2-2 3 15,1-4-9-15,-2-3-14 0,3-4-10 0,-1-1-3 16,1 0 1-16,-1-3-4 0,1 1 1 0,-2-1-1 15,1-2 0-15,-2-2 0 0,3-2-1 16,-3-3 0-16,-1-1 1 0,0-1 2 0,-1-1-3 16,-1-4-2-16,2 0 0 0,-2-2-3 0,0-1-3 15,0 0 3-15,0 0-4 0,0 0-8 0,0-4-13 16,0 0-23-16,-2-3-32 0,-1 0-34 16,3-1-37-16,-1 0-46 0,1 0-51 0,0 0-93 15,0 1-269-15,0 3-631 0</inkml:trace>
  <inkml:trace contextRef="#ctx0" brushRef="#br0" timeOffset="601.41">6420 8672 54 0,'0'0'498'15,"0"0"-418"-15,0 0-68 0,0 0-20 0,0 0-7 16,0 0 8-16,0 0 8 0,0 0 11 15,0 0 0-15,0 0 1 0,0 0 5 0,0 0 11 16,0 0 18-16,-58 22 17 0,55-21 8 0,-2-1-1 16,2 0-12-16,1 0-20 0,0 2-21 0,0-2-15 15,1 1-10-15,0-1-1 0,-1 1 5 16,2 0 7-16,-1 0 10 0,0-1 4 0,0 2 14 16,1-1 13-16,-1-1 14 0,1 2 9 0,0-1 9 15,0-1 3-15,0 1 4 0,0 1 5 0,0-1-8 16,0 1-6-16,0 0-5 0,1 2-2 0,2-2-7 15,1 2-9-15,2-1-4 0,5 0-5 16,-1 0 3-16,6 0 10 0,2 0 33 0,5-1 20 16,3 1 5-16,3-3-11 0,3 0-36 0,3 0-25 15,1 0-13-15,4 0-1 0,3 0-1 16,2 0 1-16,4 0-7 0,2-2-2 0,2 1-5 16,3-3-3-16,4 1 3 0,2 1-1 0,2 0 2 15,2-1-2-15,1 1 0 0,-1 1-3 0,4 1-2 16,-3 0 0-16,2 0-2 0,0 0 4 15,2 0 0-15,1 2-1 0,3-1 2 0,0-1 0 16,1 1-2-16,1-1-3 0,2 0-1 0,-4 0-1 16,2-1-2-16,-3-1 2 0,1-2 0 0,-2 0 1 15,-3 0 3-15,-2 2 0 0,-1 0 2 0,-5 0-8 16,-1 2 5-16,-2 0 3 0,-4 0-3 16,-1 2 12-16,-4 0-12 0,-1 1 1 0,-1 0-2 15,-2-2-5-15,-2 0 6 0,-1-1-1 0,-3 0 2 16,-1 0 0-16,-2-5-5 0,-5 1-1 0,-2-1 1 15,-6 0-1-15,-3 1 1 0,-3 1-3 16,-6-1-1-16,-3 2-5 0,-5 1 6 0,2 0-1 16,-5 0 2-16,-1 1 3 0,0-2-5 0,-1 2-1 15,-3-1-8-15,-1 0-11 0,1 0-8 0,-2-3-18 16,-1 2-32-16,2 0-50 0,-5-1-66 16,0-1-107-16,1 0-306 0,1 3-888 0</inkml:trace>
  <inkml:trace contextRef="#ctx0" brushRef="#br0" timeOffset="2634.71">6467 8779 281 0,'0'0'613'0,"0"0"-526"0,0 0-67 16,0 0-3-16,0 0 37 0,0 0 35 16,0 0 49-16,0 0 25 0,0 0-2 0,0 0-2 15,0 0-24-15,0 0-8 0,0 0-13 0,5-2-13 16,1-1-7-16,0 0-8 0,2-1-11 0,0 2-9 15,-1 0-6-15,4-1-5 0,-1 1-6 0,4-2-4 16,-2 3-5-16,2-2-4 0,2 0-5 16,0 1-4-16,2-1-2 0,0 1 1 0,2 0-2 15,0-1 2-15,3 2 3 0,0 0-2 0,1 0-6 16,0 0 0-16,3-1-6 0,1 1 0 0,0 0 0 16,2 0-4-16,1 0-1 0,2 1-3 0,-2-1-3 15,0 1 1-15,0 0 1 0,0 0-2 16,1 0 0-16,0 0-1 0,0 0-3 0,-2 0 4 15,1 2-2-15,-2 0 2 0,1 1 0 0,-3-1-2 16,2 0 1-16,-3 1 0 0,1-2 1 16,1 2-4-16,-2-3 4 0,1 0-5 0,-3 1-3 15,0-1 5-15,0 0 1 0,-1 0 2 0,0 0-1 16,-3 0-1-16,2-1 0 0,-4-1 0 0,0 0 1 16,-1 1-2-16,-3 1 2 0,1-2-2 15,-4 2 2-15,0 0 1 0,0 0-1 0,-1 0 2 16,1 0-4-16,-1 0 0 0,1 0 0 0,0 0 1 15,-3 0-2-15,1 0 0 0,1 0 0 0,0 0 0 16,-3 0 3-16,2 0-1 0,0 0 0 0,-2 0 2 16,1 2 0-16,-3-1-3 0,1 0 3 15,0-1-3-15,-1 1 0 0,0 1 3 0,0-2-1 16,-1 1 0-16,0-1 4 0,2 2-4 0,-4-2 2 16,2 0-1-16,0 0-1 0,-2 0 2 0,2 0-1 15,-1 0 2-15,-1 0 0 0,1 0 0 16,-1-2 0-16,0 1 1 0,0 1 3 0,-2-2-3 15,1 1 1-15,-1 1-3 0,1-1 2 0,-1 1 2 16,0-1-3-16,1 1 2 0,-1-2-4 0,0 0 1 16,2 1-2-16,-1-3 2 0,0 2 0 15,1 0-7-15,-1-1 6 0,-1 1-3 0,0 0 1 16,0-1 3-16,0 1-1 0,0-2 0 0,1 2-1 16,-1 0 0-16,1-2-1 0,2 1 0 15,-1-1-2-15,1-1 0 0,-1-1 0 0,1 0 0 16,1 1 2-16,-2-1-2 0,2 1 2 0,-2-2 1 15,1 0 3-15,-2 0-3 0,0 1 1 0,2-3 0 16,-2 0-4-16,0-2 1 0,0 2 2 16,-1-3-2-16,2 1 1 0,-2-1-1 0,0-2-1 15,0 1 1-15,0 2 0 0,0-1 0 0,0 0-1 16,0-1 0-16,0 2-1 0,0-2 0 0,0-1 0 16,0-1 2-16,2-1-2 0,1-1-1 0,-1-1 3 15,0-2-2-15,-1 1 1 0,2-2 2 16,-2 0-2-16,1 2 0 0,-1 0-2 0,0 0 2 15,1 2 0-15,-1 1-2 0,0 2 2 0,1 3-1 16,0 1 1-16,-1 2 2 0,0-1-1 0,1 2 2 16,-1 1-3-16,-1 0 1 0,1 0 0 15,0 0 1-15,1 3-1 0,-2-4-4 0,0 3 1 16,1-1 3-16,-1 1-2 0,0 0 2 0,0-2 0 16,0 1-2-16,0-1-1 0,0 0 0 0,2 1 2 15,-2-2-3-15,0-1 1 0,0 0-1 16,0 1-1-16,0-3 2 0,0 0-1 0,0 2 3 15,-2 2-2-15,2-1 2 0,0 2-2 0,0 1 3 16,0 1 0-16,0 2-5 0,0-1 3 0,0 2-1 16,0 0-4-16,0-1 2 0,0 1 1 15,0 0 0-15,0-2 4 0,0 2-5 0,0-1 2 16,0-1-1-16,0-1 1 0,0 3 4 0,0-3-2 16,0 0 0-16,0 1 0 0,0-1 0 0,0 2 1 15,0 0-1-15,0 0-1 0,0-1-5 0,0 1 5 16,0 1 0-16,0 0-1 0,0 0 2 0,0 0-2 15,0 0-3-15,0 0 1 0,0 0 0 16,2 0 3-16,-2 0-1 0,0 0-1 0,0 0 0 16,0 0 3-16,0 0 0 0,0 0-1 15,0 0 4-15,2 0-2 0,-1-1-1 0,-1 1 2 16,2-1-3-16,1 0 1 0,-1 0 1 0,1-1-1 16,-2 1 1-16,1 1-1 0,2-1-1 0,-1 1 0 15,2 0 2-15,0 0 0 0,-1 0 2 16,3 0-1-16,-2 0-2 0,1 0-2 0,2 0 0 15,-1 0 1-15,-1 0 3 0,2 0-2 0,-1 0 1 16,2 0-1-16,-2 0 0 0,1-1 0 0,1-1 0 16,0 2 2-16,0-1 2 0,0 1-4 15,2 0-2-15,-1 0 0 0,-1 0-1 0,1 0 0 16,-2 0 0-16,0 3 2 0,1-2-3 0,-2 0 3 16,-1 0 2-16,2 2-2 0,1-1 5 0,2-1-4 15,2 2 0-15,6-2 3 0,2-1-5 0,7 0 4 16,1 0 0-16,2 0-3 0,1 0 0 15,0 0 0-15,6-1 0 0,-4-2 0 0,4 2 5 16,2-1-5-16,0 1 0 0,-1-2-1 0,1 2-1 16,4-2 4-16,-2 0 0 0,3-1 0 0,1 1-6 15,-3-1 2-15,3 1 1 0,-3-1-1 0,-1 0 6 16,-1 0-2-16,-1-1-1 0,-1 2 1 16,1-1-2-16,-6 2 3 0,2 0-2 0,-4 0 0 15,-2-1 1-15,-3 2-1 0,-2 0 1 0,-4 1-1 16,-1 0 1-16,0 0 2 0,-5-1-2 15,1 1 1-15,-4-1 5 0,0 1-8 0,-3 0 2 16,-1 0 1-16,-1-1-8 0,-5 1 9 0,-1 0-1 16,0 0 1-16,-1 0 6 0,0 0-1 15,0-1 0-15,0 1-1 0,-2-1-2 0,1-1-8 16,-1 0-1-16,-1 0-1 0,-1 2-6 0,3-3 0 16,-1 1-11-16,-2 0-13 0,2 0-24 0,1-1-47 15,-1 3-70-15,-2-3-123 0,2 2-312 0,1 0-974 16</inkml:trace>
  <inkml:trace contextRef="#ctx0" brushRef="#br0" timeOffset="4354.18">18417 7692 1567 0,'0'0'438'0,"0"0"-360"0,0 0-13 0,0 0 0 15,0 0 9-15,0 0 13 0,0 0 11 0,0 0-1 16,0 0-3-16,0 0-15 0,0 0-9 16,0 0-8-16,0 0-9 0,-12-24-6 0,12 24-7 15,0 0-6-15,0 0-6 0,0 0-6 16,0 0-5-16,0 0-6 0,0 0-3 0,0 1-3 0,1 1 0 15,3 1 1-15,-2 0 2 0,0 2-2 16,0-1 0-16,3 1 2 0,-2 0-1 0,-1 1 1 16,5-2 0-16,-5 2 1 0,4 1 0 0,-3-2 2 15,0 3-1-15,2 2 1 0,-2 0 0 0,3 2 0 16,-3 2 0-16,-1 1 2 0,3 3 1 0,-3 2-2 16,0 0 1-16,0 3-2 0,2 1-1 15,-3 3-1-15,1 0 0 0,-2 3 2 0,0 1-1 16,0 3 1-16,0 0-4 0,0 2-1 0,-2-2-3 15,-2 1 2-15,3-2-1 0,0-2 1 16,1 0-1-16,0-1-1 0,0 3 0 0,0-2-1 16,0 0 4-16,1-1 1 0,0-2 2 0,3-3-2 15,-3-1-4-15,1-2 3 0,-1-1-3 0,0-1 1 16,4 0 3-16,-4-2-5 0,0 0-3 0,0-3 2 16,0-1-4-16,-1-3 4 0,2-1 2 15,-1-3-4-15,2-2 1 0,-1-2 0 0,0-1-3 16,-2-2 1-16,2 0 7 0,2 0-4 0,-2 0 5 15,0 0-2-15,-2 0-2 0,2-2 4 0,3-1-3 16,-4-1 0-16,1 0-4 0,-1 0 3 0,-1-1 0 16,1 0-4-16,0 3 12 0,2-1-10 15,-2 1 2-15,-1-2 1 0,1 3-3 0,-1-2 1 16,1-1-1-16,-1 1 0 0,1-1 0 0,-1 1-2 16,1 0 2-16,0 1-1 0,3-1 1 0,-2 1-2 15,0 1 1-15,-1-2 1 0,5 1-4 16,-3 0 2-16,-1 1 4 0,4-2-1 0,-2 2 0 15,3-1-1-15,1 1-2 0,-3-2 0 0,3 1 2 16,-1 0 0-16,-1-1 0 0,5 0 0 16,2 2-1-16,1-2 2 0,-1 2 1 0,6-1-3 15,0 1-1-15,3 0 1 0,1-1 1 0,5 1 0 16,0 1-2-16,0 0 3 0,3 0-2 0,2 0 0 16,1 1 2-16,4 1-3 0,1 0 2 15,1-1-1-15,3 1-3 0,-1-1 4 0,5 1-2 16,-2-1 0-16,4-1 0 0,0 3-1 0,0-2 0 15,1 1 0-15,-4 0 3 0,4-1-2 0,-3 3-2 16,0-2 2-16,1 1 1 0,3 1 2 16,-1 1 0-16,0-2 0 0,1 1-2 0,2-3-1 15,-2 2-1-15,5-1-2 0,-2-1 3 0,-1-1-1 16,0 1-1-16,0-1 2 0,-1 0 1 0,-3 0 1 16,0 0-1-16,-2 0 1 0,2-1-2 0,-6 0 2 15,3 0 0-15,-5 1 0 0,1 0 2 16,-1 0-1-16,-1 0-1 0,0 0 2 0,1 0-1 15,-3 0-2-15,2 0 2 0,3 0 0 0,-2-1-4 16,1-1 3-16,2 1-1 0,-1 0 0 0,2 0 2 16,-1-1-2-16,3 0 2 0,-4 1-1 15,0-2 2-15,-1 2-1 0,-1 0 0 0,-2 0 2 16,0 1-6-16,-3-1 4 0,-3 1 0 0,-3 0 1 16,-1 0 0-16,-5 0-1 0,-3 0 2 15,-2 0-4-15,-4 1 2 0,-1 0-1 0,-4 0-1 16,-2 0 2-16,-1 1-1 0,-3-1 0 0,-1 0 0 15,-2-1 2-15,-1 0-2 0,0 1 2 0,0-1-1 16,0 0-1-16,0 0 2 0,0 0-1 16,0 0 0-16,-2 0-2 0,0 0 0 0,-2 0-6 15,-2 0-3-15,1 0-8 0,0 0-23 0,-1 0-16 16,-1 0-38-16,-1 0-43 0,0 0-49 0,-2 0-94 16,2 0-146-16,1 0-1071 0</inkml:trace>
  <inkml:trace contextRef="#ctx0" brushRef="#br0" timeOffset="7290.38">18476 7822 0 0,'0'0'206'15,"0"0"-7"-15,0 0-31 0,0 0 19 0,0 0 7 16,0 0-13-16,0 0-27 0,0 0-36 0,0 0-21 16,0 0-24-16,0 0-5 0,0 0-9 0,0 0-2 15,-12-2-1-15,12 2-2 0,0 0-4 0,0 0-7 16,0 0-3-16,0 0 1 0,0 0-2 15,0 0 0-15,0 0 2 0,0 0 0 0,2 0 6 16,-1 0-1-16,4-1 0 0,-2 0 2 16,0 0-6-16,3 1-2 0,-3-2-2 0,5 1-2 0,-1 0 2 15,-3 0-3-15,5 1 1 0,-1-1-2 0,-2 1-5 16,3 0-3-16,0 0-4 0,1 0-5 16,0 0 0-16,1 0-1 0,4 0 1 0,-3 0 0 15,1 0-2-15,3 0-3 0,-1 0 1 0,3 0-2 16,0 0-2-16,-2 0 0 0,3 0 0 0,1 0-3 15,-1 0 3-15,0 0 0 0,0 0-2 16,0 0 1-16,2 0-3 0,-1 0 1 0,4 0 2 16,4 0 2-16,1 0-1 0,2 0 0 0,0 0-3 15,-1 0-1-15,1 1-1 0,-5 0-1 16,3 0-2-16,0 2 0 0,0-2 1 0,1 0 1 16,1 1 0-16,1-1 0 0,0 1 0 0,5-2-3 15,-2 0 4-15,3 0 1 0,2 0-1 16,-2 0 4-16,-2 0-7 0,1 0 1 0,-3-2 0 15,4 1 0-15,-5 0-1 0,1 0 0 0,-1 0 1 16,-2 0-4-16,-1-2 4 0,-2 2-1 0,-1 0 1 16,2-2 2-16,-2 2-2 0,-2 0 0 0,1 0 1 15,-3-1-1-15,-1 2-1 0,-4 0 0 0,0 0 1 16,-5 0-4-16,-1-1 4 0,-4 1-2 16,-4 0 0-16,0 0 2 0,-2 0 1 0,-2 0 5 15,0 0 1-15,0 0 6 0,0 0 3 0,0 0 0 16,0 0 2-16,0 0-1 0,0-1-6 0,0 1-4 15,0 0-5-15,0 0-5 0,0 0 1 16,0 0-1-16,0 0 1 0,0 0-2 0,0 0 1 16,0 0 1-16,0 0 1 0,0 0 1 0,0 0-2 15,0 0 0-15,0 0-1 0,0 0-1 0,0 0 1 16,0 0 0-16,0 0 0 0,1 0 3 16,-1 0-2-16,0 0-1 0,0 0-1 0,0 0 3 15,0 0-1-15,0 0 0 0,0 0 1 0,0 0-5 16,0 0 6-16,0 0-1 0,0 0 1 15,0 0 5-15,0 0-5 0,0 0 0 0,0 0-1 16,0 0 4-16,0 0-5 0,0 0 0 0,0 0 3 16,0 0-5-16,0 0 3 0,0 0-1 0,0 0 0 15,0 0-2-15,0 0 2 0,0 0 1 0,0 0 0 16,0 0 2-16,0 0-3 0,0 0 2 16,0 0 0-16,0 0 0 0,0 0-2 0,0 0 2 15,0 0-2-15,0 1 0 0,0 0 1 0,1-1 3 16,-1 2 0-16,0 0 0 0,1 1 1 0,0-1-2 15,2 2 0-15,-2-1 0 0,0 2-1 0,0-1 0 16,0 2 2-16,1-1-4 0,-1 2 3 16,3-1 0-16,-2 0-2 0,-1 2 3 0,0-1 0 15,0 1 0-15,-1 3-1 0,1 0 1 0,-1 2 0 16,2 1 1-16,-2 1 1 0,2 2-6 16,-1-1 3-16,-1 0-1 0,1 0 1 0,0-1 2 15,0 1-5-15,-1 0 0 0,1 0-2 0,-1 0 2 16,1 1 0-16,3-2 0 0,-3 1 0 0,1 0 0 15,-1 4 6-15,-1-2-3 0,2-2 1 16,-1 0-1-16,1-4-2 0,0 1 1 0,-1-1-4 16,0 1 7-16,0 0-5 0,0-3 2 0,-1 2-1 15,1-1-4-15,0-1 3 0,-1 2-1 0,3-2-1 16,-3-1 2-16,1 1 0 0,-1 0-2 16,1-1 2-16,1-1 8 0,-1-2-9 0,0 1 1 15,1 1 1-15,0-3-8 0,-1 1 8 0,0-1-2 16,0-1 3-16,0 1 0 0,0 0-2 0,-1-1 0 15,4 0-1-15,-2 0 3 0,0 1-3 0,-1-2 1 16,1 2-1-16,-1-1-3 0,1 1 3 16,1 1 2-16,-1-2 0 0,-1 1-2 0,0-2 2 15,-1 2-1-15,1 0 0 0,1-2 5 0,0 2-6 16,-2 0 1-16,1-3-3 0,-1 3 1 0,0-1 1 16,0-1 2-16,0 1 2 0,0-2-3 15,1 0 0-15,-1 2 0 0,0-2 0 0,0-1 0 16,0 2 0-16,0-1 0 0,0 0-1 0,0-1 2 15,0 2-1-15,0-1 0 0,0-1 1 16,0 2 0-16,1-2-1 0,-1 0 0 0,0-1-2 16,0 0-2-16,0 2 5 0,1-1-1 0,-1-1 0 15,0 1 3-15,0 0-4 0,0-1 1 0,0 2 0 16,0-1-1-16,0 0 2 0,0 0-3 16,0 0 2-16,1 0 0 0,-1 0 0 0,0 1 0 0,0 0 0 15,0-1 3-15,0 1-2 0,0-2-2 16,0 1-1-16,0 1 1 0,0-1 1 0,0 0 1 15,0 0 0-15,0 0-4 0,0 0 4 0,2 0-3 16,-2-1 2-16,2 2 3 0,0-2-4 16,-2 1 1-16,1-1-2 0,-1 0 2 0,0 0 0 15,1 0 0-15,-1 0 4 0,1 0-4 0,-1 0 1 16,1 0-1-16,-1 0 0 0,1 0 0 0,0 2 0 16,2-2 0-16,-2 1 0 0,0 0 0 15,0-1-1-15,-1 2 2 0,0-2 1 0,0 1 0 16,0-1-2-16,0 0 0 0,0 0 1 0,0 0-4 15,0 0 3-15,0 0 2 0,1 0-2 0,-1 1 2 16,1-1-2-16,-1 0 0 0,0 0 4 16,1 0-5-16,3 1 2 0,-2-1 1 0,0 0-2 15,-1 0 0-15,3 1 0 0,-1-1 1 0,-1 1-1 16,0-1 1-16,-1 2 0 0,4-2 1 16,-2 0-2-16,1 0-1 0,1 0 2 0,1 0-1 15,0 0 1-15,1 0 0 0,-1 0-1 0,1 0 2 16,2 0 1-16,-2-3 0 0,-1 2-2 0,2-1 1 15,3 1-5-15,-2-2 3 0,0 2 4 16,2-1-4-16,-1 2 1 0,0-1-1 0,1-1 0 0,-1 1-1 16,0 1 0-16,1 0 0 0,0 0 0 15,-1 0-2-15,3 0 1 0,-3 0 3 0,3 0-1 16,-3 0 2-16,0 0-1 0,2 0 2 0,-1 0-1 16,1 0-2-16,2 0 0 0,0 0-2 0,0 0 4 15,3 0-2-15,-1 0 0 0,0 0-1 16,3 0 2-16,0-1-1 0,-2 1 2 0,1 0 3 15,1 0-3-15,1 0 0 0,1 0 1 0,1 0-4 16,-1 0-2-16,2 1 3 0,0 3 3 16,-1-2-2-16,4 0 1 0,-1 2-1 0,1-2-1 15,-1 2 2-15,-2-2 0 0,2 0 0 0,-2 2-1 16,-2-2-2-16,-1-1-1 0,0 2 2 0,-2-2 4 16,1 0-3-16,-1-1-3 0,-2 1 2 15,4-1 0-15,-3 0 2 0,-3 0 2 0,2 0-2 16,-3 0-1-16,-2 0 0 0,-1 0-1 0,-1 0 2 15,-4 0 1-15,0 0-4 0,-3 0-2 16,1 0 3-16,-1 0-2 0,-1 0 2 0,-1 0 2 0,0 0-1 16,1 0 1-16,-1 0-1 0,0 0-1 15,0 0 2-15,0 0-2 0,0 0-1 0,0 0 2 16,0 0 0-16,0 0-1 0,0 0 1 0,0 0 2 16,-1 0-1-16,0 0 2 0,-2 0-2 0,0 0 0 15,-2 0-3-15,0 0-4 0,-4 0 1 0,-1 0-2 16,-2 0 3-16,-2 0 0 0,-3 0 1 15,-2 2 2-15,-2-2 1 0,0 0 1 0,-2 0 0 16,-3 0 6-16,1 0-8 0,-4-2-1 0,-1 1-1 16,-3-1-5-16,-2-1 5 0,0 1 0 15,-2-1 3-15,3 0-1 0,-1 1 1 0,4 0 4 16,0-1-4-16,6 1 5 0,-1 0-6 0,4-1-3 16,2 0 3-16,0 3-5 0,1-1 4 15,6-1 2-15,-2 1-2 0,2 0-1 0,4 0 1 16,1 1 1-16,4 0 0 0,1 0 4 0,2 0-5 15,1 0-1-15,0 0-1 0,0 0-6 0,2 0 4 16,1 0 3-16,5 0 6 0,2 0-1 16,2 0 0-16,5 0 1 0,3 0-5 0,1-1 6 15,5 0-3-15,3 0-2 0,4 1 2 0,4 0-4 16,0-2 4-16,1 2-3 0,-1 0 2 0,3 0-2 16,-2 0 0-16,2 0 1 0,-2 0-2 0,4 0 3 15,2 0 4-15,1 0-1 0,5 2 3 0,3 0 3 16,0 0-5-16,1 0 1 0,0 1-6 15,0 1 1-15,-3 0 2 0,0-1-2 0,-3 0 4 16,1-1 1-16,-5 2 0 0,-1-3 3 0,-3 1 1 16,-1-1 4-16,-1 0-4 0,-1 1 1 0,-3-1-2 15,-2-1-3-15,-3 1 2 0,-4-1-5 16,-5 0 0-16,-4 0 1 0,-3 0-4 0,-5 0 0 16,-3 0-2-16,-4 0 3 0,-1 0-4 0,0 0 1 15,-2 0-3-15,-3-2-7 0,-1-1-5 16,-2 0-3-16,1 0-6 0,-3 0-9 0,0-1-12 15,0 1-21-15,0-1-38 0,-4 0-54 0,3 0-80 16,-3 1-138-16,4-1-521 0,4 3-632 0</inkml:trace>
  <inkml:trace contextRef="#ctx0" brushRef="#br0" timeOffset="28632.83">9339 10564 2154 0,'0'0'138'15,"0"0"-43"-15,0 0-17 0,0 0 13 0,0 0 21 16,0 0 16-16,0 0-2 0,0 0-17 0,0 0-27 16,0 0-16-16,0 0-8 0,0 0-11 0,0-22-6 15,0 26-7-15,0 1-3 0,0 5-4 16,0 3 4-16,2 4-3 0,3 3-3 0,-1 4-2 15,-2 2-7-15,4 2-4 0,-4-1-5 0,2 3-3 16,0-1-1-16,-2-1-3 0,0-2-3 0,2-1-5 16,0-1 1-16,-2-1-5 0,2 1-13 15,0-3 2-15,-3-3-6 0,1-3-2 0,0-4-1 16,-2-2-17-16,0-4-19 0,0-2-27 0,0-2-18 16,0-1-26-16,0 0-23 0,-3-4-38 15,1-2-50-15,0-2-44 0,-4-2-43 0,4-2-16 16,-3-1 47-16,-1-1 60 0,1-1 57 0,-1-3 1 15,-1 0-38-15,-2-1 45 0,4-2 181 0,-3-3 0 16,-1-1 0-16,-1-2 0 0,1 0 325 0,2-2 158 16,0 2-26-16,-1 0-130 0,5 1-119 15,-2 1-83-15,4 4-50 0,0 0-4 0,1 1-8 16,0 3-9-16,5 2 3 0,1 1-2 0,4 5 4 16,1-1 10-16,6 2 9 0,-3 2 10 0,5 3 4 15,1 1 0-15,1 0-4 0,-1 2-8 16,-1 0-14-16,0 4-11 0,-5 0-7 0,2 3-9 15,-4 1 0-15,0 0-4 0,-2 3-7 0,-2-1-6 16,0 1-7-16,-5 1-2 0,-2-1-1 0,-1 3 1 16,0 0-1-16,-7 0-1 0,0 1-3 15,-5 1-6-15,-2-1-3 0,2 0-3 0,-6 0-2 16,5-1-5-16,-2 0-7 0,0-3-5 0,4-2-11 16,-1 2-8-16,4-6-21 0,-1 1-33 0,4-1-49 15,-1 0-71-15,4-3-109 0,1 0-316 16,-1-2-843-16</inkml:trace>
  <inkml:trace contextRef="#ctx0" brushRef="#br0" timeOffset="28866.12">9693 10463 2129 0,'0'0'121'0,"0"0"-44"0,0 0 10 0,0 0 22 15,0 0 18-15,0 0-3 0,0 0-8 0,0 0-17 16,14 120-29-16,-9-98-18 0,-2 2-14 0,-1-3-11 16,0 0-15-16,0-1-3 0,1-3-9 0,-1 3-4 15,-2-5-1-15,1-1-13 0,2-1-7 16,-2 0-7-16,1-3-17 0,-1 1-7 0,1-3-18 16,-1-2-28-16,3-2-32 0,0-2-40 0,-2-2-75 15,0 0-179-15,0 0-994 0</inkml:trace>
  <inkml:trace contextRef="#ctx0" brushRef="#br0" timeOffset="29214.98">9740 10387 2295 0,'0'0'140'15,"0"0"-69"-15,0 0-30 0,0 0 0 0,0 0 20 16,0 0 20-16,0 0 5 0,0 0-12 15,0 0-23-15,0 0-18 0,0 0-13 0,0 0-5 16,0 0 1-16,64 55-2 0,-56-47 1 0,0 2 2 16,2-1-3-16,5 0-1 0,-3 1-2 0,2 1-3 15,3 0-4-15,2 1-1 0,0-1-1 16,2 0-2-16,-1 1 2 0,0 1-4 0,0-1 0 16,-4 3 2-16,1-3-1 0,-3 2-1 0,-2-3 1 15,-2 2-2-15,-3-3 2 0,0 2 1 0,-5-2 3 16,-1 1 1-16,-1-3 2 0,0 3 1 15,-3-2 1-15,-7 3 2 0,0-3-2 0,-2 2 0 16,-5 0-2-16,0 0-2 0,0-1-2 0,-4 2 0 16,2-2 0-16,-1-1-1 0,0 0-1 15,2-2-4-15,2 0-8 0,2-1-12 0,3-1-36 16,1-2-68-16,2 0-172 0,6-2-1306 0</inkml:trace>
  <inkml:trace contextRef="#ctx0" brushRef="#br0" timeOffset="30932.46">20607 10564 673 0,'0'0'546'0,"0"0"-349"0,0 0-44 0,0 0-25 16,0 0 13-16,0 0 7 0,0 0-3 15,0 0-2-15,0 0-8 0,0 0-16 0,0 0-13 16,0 0-6-16,-37-56-7 0,36 53-1 0,1 2-4 16,0 1-13-16,0 0-9 0,0 0-14 0,0 0-12 15,0 0-11-15,0 4-6 0,0 3 2 0,0 4 2 16,0 7 8-16,0 7 2 0,0 2-5 0,0 5-9 16,3-2-12-16,1 1-3 0,-1-2-3 15,4 3 0-15,-3-3-2 0,1 3-5 0,-1 0-2 16,0-1-1-16,1-2 2 0,-3-6 4 0,4-3-7 15,-3-6-8-15,-2-1-12 0,2-4-16 0,-1-2-11 16,-2-3-16-16,0 0-36 0,0-3-58 16,0 0-92-16,-5-1-170 0,5 0-1134 0</inkml:trace>
  <inkml:trace contextRef="#ctx0" brushRef="#br0" timeOffset="31281.91">20469 10423 1893 0,'0'0'104'0,"0"0"6"0,0 0 1 0,0 0-7 0,0 0-11 16,0 0-9-16,0 0-14 0,0 0-9 15,0 0-1-15,0 0 3 0,0 0 4 0,0 0 4 16,0 0 0-16,96-33-7 0,-72 39-6 15,1-1-6-15,1 2-10 0,2 0-8 0,-4 2-1 0,2 0-11 16,-4 1-5-16,-4 1-5 0,-4-1-6 16,-4 1 3-16,-3 0 1 0,-4 0 1 0,0 0 2 15,-3 0-4-15,0 1-4 0,-2 0-2 0,-3 1 1 16,-3 0-5-16,-2-2 1 0,-2 1 1 0,-3-1-7 16,1-2 0-16,-3 2-4 0,2-3-10 15,-1 2-3-15,-1-4-10 0,4 1-8 0,0-1-8 16,3-2-16-16,1 0-27 0,0-2-33 0,6 1-50 15,-1-3-72-15,1 0-107 0,3 0-970 0</inkml:trace>
  <inkml:trace contextRef="#ctx0" brushRef="#br0" timeOffset="31548.06">20922 10525 2192 0,'0'0'130'0,"0"0"-41"0,0 0-22 0,0 0-6 0,0 0 24 16,0 0 30-16,0 0 12 0,0 0-4 15,0 0-27-15,0 0-27 0,0 0-17 0,0 0-7 16,0 0-2-16,30 133-5 0,-26-111-6 0,2-1-6 16,-3 2-7-16,3-3-6 0,-2 0-4 15,2-1-6-15,-2-1-2 0,0-3-5 0,1 0-4 16,-3-2-2-16,1-3-9 0,0 0-8 0,-2-3-13 15,0-2-12-15,-1-2-13 0,0-2-25 0,0-1-32 16,0 0-65-16,-1-2-119 0,0-1-308 16,-2-1-907-16</inkml:trace>
  <inkml:trace contextRef="#ctx0" brushRef="#br0" timeOffset="31768.76">20788 10556 1857 0,'0'0'623'0,"0"0"-532"0,0 0-42 0,0 0-23 16,0 0-1-16,0 0 22 0,0 0 18 15,0 0 3-15,0 0-4 0,0 0-12 0,0 0-15 16,137-33-9-16,-112 28-8 0,0 0-6 0,2 0-6 16,-3 2-4-16,0 1-7 0,-1 0-9 0,-3 2-6 15,-2 0-20-15,-3 0-17 0,-2 1-25 16,-4 4-46-16,0 0-66 0,-2 1-120 0,-4 0-272 15,-2-2-867-15</inkml:trace>
  <inkml:trace contextRef="#ctx0" brushRef="#br0" timeOffset="31984.72">20847 10925 2474 0,'0'0'80'0,"0"0"-38"15,0 0-6-15,0 0 16 0,0 0 15 0,0 0 13 16,0 0-2-16,0 0-9 0,0 0-16 0,0 0-15 16,125 12-9-16,-99-17-7 0,2-1-7 15,1 0-5-15,1-3-5 0,0 1-7 0,0-2-3 16,-1 3-8-16,-5 0-13 0,-1 2-20 0,-5 1-40 16,-5 2-61-16,-2 1-96 0,-4 0-199 0,-4 1-1077 15</inkml:trace>
  <inkml:trace contextRef="#ctx0" brushRef="#br0" timeOffset="36202.48">6625 3862 2437 0,'0'0'139'0,"0"0"-66"0,0 0-18 16,0 0 17-16,0 0 22 0,0 0 1 0,0 0-10 16,0 0-25-16,0 0-28 0,0 0-20 15,0 0-3-15,0 0 7 0,0-18 6 0,2 24 9 16,-2 2 0-16,0 0-2 0,0 3-2 0,0-1-4 15,-2 2-5-15,0 1-3 0,-2 2-1 0,2 0-4 16,-4 1 0-16,0 0-3 0,-2 2-3 16,0-1-1-16,0-1 1 0,-1 0-2 0,-3 3 2 15,0-4-4-15,-2 2 1 0,2-1 0 0,-4 0-3 16,2-1 3-16,-5 1-1 0,3-1-1 16,-2 0-1-16,-1-2 0 0,0-3-2 0,1-1 2 15,3-2 0-15,0-1-2 0,2-4-1 0,3-2-2 16,0 0-1-16,1-3-3 0,4-4-2 0,-1-4-5 15,1 0-3-15,0-2 4 0,5 0 2 16,-1-2 5-16,1-1 2 0,0 0 3 0,1 2-1 16,4-1 4-16,0 1 0 0,1 1 0 0,-1 2-3 15,3-1-3-15,0 4-1 0,-2 2 2 0,2 1 0 16,0 0 4-16,2 1-1 0,-1 2 7 16,0 1 2-16,-1 1 3 0,3 0 8 0,-1 0 1 15,2 2 4-15,-1 3 4 0,0 1 3 0,0 2-2 16,1 0-4-16,0 3-7 0,3-1-6 0,-2 1-6 15,4-1-2-15,-3 2 0 0,3-1 1 0,-2-2-6 16,2 2-5-16,-2-2-8 0,2 0-14 16,-1 1-9-16,-1-2-21 0,2 0-32 0,-2-2-43 15,0 0-92-15,-3-2-180 0,-6-2-1175 0</inkml:trace>
  <inkml:trace contextRef="#ctx0" brushRef="#br0" timeOffset="36530.24">6991 3709 2602 0,'0'0'61'16,"0"0"-16"-16,0 0 8 0,0 0 23 0,0 0 4 15,0 0 5-15,0 0-5 0,0 0-12 0,0 0-10 16,-67 137-10-16,63-105-7 0,3 1-9 0,1 2-6 16,0 4-8-16,0-3-9 0,1 2-5 0,6-4-7 15,0-1-12-15,4-2-6 0,2-3-10 16,2-2-19-16,2-5-19 0,2-3-30 0,2-2-33 15,1-5-52-15,4-2-101 0,-8-3-407 0,-5-3-830 0</inkml:trace>
  <inkml:trace contextRef="#ctx0" brushRef="#br0" timeOffset="38387.61">7178 3864 1748 0,'0'0'218'15,"0"0"-124"-15,0 0-18 0,0 0 19 16,0 0 14-16,0 0 5 0,0 0-1 0,0 0-21 16,0 0-11-16,0 0-14 0,0 0-10 0,0 0-7 15,0 0-8-15,0 0 0 0,7-2 3 16,-4 11 4-16,2 4 1 0,-2 1-7 0,3 4-11 16,-2 1-11-16,-2 2-1 0,2 0-5 0,-2 0-2 15,1-1 2-15,-1-1-7 0,1 1-2 16,-2-3-2-16,0 1 0 0,1-2-3 0,-2-3 2 15,1 0 0-15,1-4-4 0,1-2 4 0,-1-1-4 16,0-2-3-16,0-2 4 0,1-1-4 0,-1-1 3 16,1 0 6-16,-2-1 4 0,2-5-1 0,1-1-1 15,0-1-5-15,0-1-2 0,-1-2-2 0,-1 1 2 16,2-2 0-16,-1-1 0 0,0 0 0 0,-1 0 0 16,2-2 0-16,0 1 0 0,-2 0 2 15,1 1 1-15,-1 2-1 0,1-1 2 0,-3 0-2 16,2 4 2-16,-1-1-1 0,2 3-1 0,-2 3 2 15,-1 2-4-15,0 1-7 0,1 0-6 16,1 1-2-16,-2 5 5 0,1 2 10 0,2 1 4 16,-1 3 0-16,0-1 1 0,-1 3-5 0,1-1 1 15,2 1 0-15,-1-1 0 0,1 3 0 0,2-4-2 16,3-1 0-16,-2 0 1 0,2-1 0 16,0-1 0-16,1-4 2 0,0-1 0 0,0 0 2 15,2-3 2-15,-2-1 3 0,0 0 3 0,0-1 2 16,0-5-2-16,-1 0-2 0,1-1-2 15,-4-3 0-15,0 1-2 0,0-3 3 0,-3 1-1 16,2 0-1-16,-4-2 1 0,-1 0-1 0,0-1 1 16,-4 1-1-16,1-2-1 0,-5-3-5 0,2-1 0 15,-2-3-3-15,-1 0 1 0,0 0 0 0,1 2-5 16,2-3-1-16,-1 4-4 0,4 2-1 0,-1 2 1 16,2 4-1-16,1 5-7 0,1 2-17 15,0 3-30-15,0 1-27 0,0 0-19 0,3 0-16 16,4 5-42-16,-4-1-136 0,2 0-1271 0</inkml:trace>
  <inkml:trace contextRef="#ctx0" brushRef="#br0" timeOffset="38663.92">7744 3986 2411 0,'0'0'164'0,"0"0"-82"0,0 0-6 15,0 0 15-15,0 0 4 0,0 0-18 0,0 0-16 16,0 0-18-16,0 0-14 0,0 0-8 16,0 0-6-16,0 0 0 0,0 0-5 0,-71 109 0 15,71-99-4-15,0-2-4 0,0-1 2 0,5 0-7 16,2 0-4-16,2-4-4 0,2 1-5 0,4-3-11 15,0-1-22-15,4 0-35 0,0-1-60 0,0-3-87 16,-4-1-172-16,-6 2-1131 0</inkml:trace>
  <inkml:trace contextRef="#ctx0" brushRef="#br0" timeOffset="38939.05">8248 3714 2734 0,'0'0'51'0,"0"0"-33"15,0 0 21-15,0 0 26 0,0 0-1 0,0 0-5 16,0 0-15-16,0 0-17 0,9 134-17 0,-7-115-10 15,1 1-5-15,-2-1-3 0,4 0-4 0,-1-2-7 16,-2-1-18-16,3-2-21 0,-1-2-25 16,1-3-31-16,0 0-53 0,0-4-95 0,-1 1-361 15,-2-3-859-15</inkml:trace>
  <inkml:trace contextRef="#ctx0" brushRef="#br0" timeOffset="39172.24">8090 3905 2299 0,'0'0'153'0,"0"0"-85"0,0 0-4 0,0 0 18 15,0 0 7-15,0 0-7 0,0 0-14 0,0 0-19 16,0 0-18-16,0 0-16 0,122 7-8 0,-107-7-4 15,1-1-7-15,0-3-11 0,0 2-21 0,1-2-33 16,0 1-60-16,-1-2-116 0,-1 2-384 16,-6 0-895-16</inkml:trace>
  <inkml:trace contextRef="#ctx0" brushRef="#br0" timeOffset="39588.6">8827 3705 2787 0,'0'0'35'0,"0"0"-32"0,0 0 1 0,0 0 20 16,0 0 13-16,0 0 9 0,0 0-5 0,0 0-13 15,0 0-13-15,0 0-9 0,0 0-2 0,0 0-1 16,0 0-3-16,0 0-5 0,-105 91-6 16,104-86-6-16,1 1 1 0,0 0 1 0,0 0 1 0,4-1 5 15,2 0 4-15,0-2 4 0,2 2 5 16,-1 0 3-16,3 1 1 0,0-1-1 0,1 0-3 16,2 1 0-16,-3-1-2 0,1 3 2 0,0-1 2 15,-2-1 2-15,-2 0 4 0,1 1 1 16,-5-1 1-16,2-1 5 0,-4 1 6 0,-1 0 5 15,0 0 6-15,0 0 7 0,-4 1-7 0,-5 0-9 16,-1-1-9-16,-1 2-12 0,-5 0-9 0,1 0-12 16,-2 1-13-16,-1-2-16 0,-2 0-28 15,3 1-39-15,2 0-73 0,4-2-160 0,2-2-1230 0</inkml:trace>
  <inkml:trace contextRef="#ctx0" brushRef="#br0" timeOffset="39833.43">8928 3512 2812 0,'0'0'49'0,"0"0"-10"0,0 0 11 16,0 0 15-16,0 0 0 0,0 0 4 0,0 0-8 15,0 0-11-15,119 115-4 0,-109-89-11 0,1 3-5 16,-2 2-1-16,0 1-4 0,-2 0-5 0,-2 1-8 16,-1-2-7-16,-1 0-10 0,-2-2-10 0,-1 0-18 15,-1-2-31-15,-6-2-44 0,-3-2-174 16,5-5-190-16,-2-7-1173 0</inkml:trace>
  <inkml:trace contextRef="#ctx0" brushRef="#br0" timeOffset="40757.81">6351 4509 2049 0,'0'0'177'15,"0"0"-139"-15,0 0-20 0,0 0 13 0,0 0 21 16,0 0 15-16,0 0 8 0,0 0-13 15,0 0-19-15,0 0-14 0,0 0-5 0,0 0 6 16,0 0 9-16,29-16 2 0,-17 15-5 0,5-1-8 16,2 1-7-16,2-1-8 0,2 0-5 0,4 1 0 15,4-2-1-15,3-2-1 0,7 0 1 16,3 1-1-16,7-2 2 0,3 1-1 0,3-1 0 16,5 0 3-16,5 0-5 0,4-1 2 0,2 0 1 15,3-1-2-15,1 0 4 0,2-2-4 0,0 1-2 16,1 0-1-16,-2-2 1 0,3 2 0 15,-1 1-1-15,1-1 4 0,1 0-3 0,-1 0 0 16,-3 0 2-16,2 0-1 0,-5 1 1 0,-3 0 0 16,-1 1 0-16,-4 2 0 0,-3 0 2 0,-4 0 2 15,-5 2 3-15,-4 0 5 0,-2 1 4 0,-4 1 2 16,-5-2 1-16,-4 2-4 0,-6 1-6 0,-6 0 2 16,-6 0-4-16,-2 0-2 0,-6 0 1 15,-5 0-4-15,-2 0 4 0,-2 0 6 0,-1 0 7 16,0 0 7-16,0 0 1 0,-4 0-9 0,2 0-11 15,-3 0-9-15,-1 0-5 0,-1 0-4 16,1 0 0-16,1 0 1 0,2 0-2 0,-2 0 1 16,2 0 0-16,2 1-1 0,-2 1-4 0,3-2-5 15,-1 1-7-15,1-1-2 0,0 1-2 16,0-1 0-16,0 1 1 0,1-1-4 0,1 0-2 16,-1 0-9-16,-1 0-7 0,0 0-11 0,0 0-12 15,0 0-15-15,0 0-26 0,0 0-47 0,0 0-84 16,-1 0-218-16,-2 0-1023 0</inkml:trace>
  <inkml:trace contextRef="#ctx0" brushRef="#br0" timeOffset="43167.6">6924 4635 1676 0,'0'0'132'0,"0"0"-39"0,0 0 11 15,0 0 24-15,0 0 17 0,0 0 11 0,0 0-10 16,0 0-25-16,0 0-28 0,0 0-25 0,0 0-15 16,0 0-15-16,0 0-3 0,0 0-1 0,-1-5 3 15,5 16 4-15,-1 3-2 0,1 3-5 16,0 2-6-16,-2 0-8 0,3 1-1 0,-1-1-7 15,-1-1-4-15,0 1 1 0,1-2-4 0,-1 0 1 16,2-3-1-16,-2 0-3 0,2-1-1 0,0-3-1 16,-1-1 1-16,1-2-2 0,0-1-1 15,1-1 0-15,-1-3-2 0,1 0 3 0,-2-2 2 0,2 0 3 16,1 0 5-16,-1-2 2 0,0-4-1 16,-1-2-3-16,1-1-5 0,-2-2-4 0,1 0-1 15,0-2-1-15,-1 1 1 0,-1-2-1 0,0 0 2 16,1-1-1-16,-1 0-1 0,-1 0 0 15,2 1 2-15,-2 1 0 0,2-1 2 0,-2 1 4 16,1 2-2-16,0 3-1 0,-2 1-1 0,2 2-3 16,-2 1 1-16,2 3-2 0,-1 0-2 0,0 1 0 15,1 0-2-15,1 1 4 0,-1 4 6 16,3 2 4-16,-1 1 4 0,1 3 0 0,0 1-5 16,2 1-1-16,-1 0-2 0,-1 1 0 0,2 0-1 15,1 1-1-15,2-2-3 0,-1 0 3 0,1-1 0 16,1-2 1-16,1-1 5 0,0 0-2 15,-1-4 0-15,0-1 2 0,1-2 1 0,-1-1 3 16,-1-1 3-16,-1 0 1 0,0-3 0 0,-1-3 0 16,-2-1 0-16,0 0-3 0,-4-2 6 0,1 0-4 15,-3-2 0-15,-1 0-2 0,0-1-5 0,-2 0 1 16,-4-1-1-16,-2 1-2 0,-2-3-3 16,0-2-2-16,0-3 1 0,-2 1-1 0,1-2-1 15,2 0-3-15,-1 1-2 0,1-1-6 0,3 3-6 16,0 2-10-16,1 0-11 0,0 3-19 0,4 2-22 15,1 3-34-15,0 1-44 0,0 3-54 16,2 3-71-16,3 1-157 0,-3 0-1062 0</inkml:trace>
  <inkml:trace contextRef="#ctx0" brushRef="#br0" timeOffset="43496.35">7553 4773 2486 0,'0'0'170'0,"0"0"-100"0,0 0-9 0,0 0 17 15,0 0 14-15,0 0 5 0,0 0-8 0,0 0-22 16,0 0-17-16,0 0-15 0,0 0-7 0,0 0-3 15,0 0-4-15,-85 91-2 0,82-80-4 16,-1 1-6-16,3-1-3 0,1 0-2 0,0 0-3 16,2-2 0-16,6-1 0 0,-2 1 1 0,3-1 0 15,3-2 4-15,2-3 1 0,3 0-1 0,2-2-2 16,2-1-5-16,1 0-12 0,0-5-11 16,-2-1-21-16,-1 0-19 0,-2 2-20 0,-1-1-28 15,-4 0-43-15,0 1-79 0,-4 3-153 0,-2-1-1165 0</inkml:trace>
  <inkml:trace contextRef="#ctx0" brushRef="#br0" timeOffset="44175.88">8093 4522 2868 0,'0'0'98'0,"0"0"-46"0,0 0-31 15,0 0-7-15,0 0 2 0,0 0 12 0,0 0 14 16,0 0 8-16,0 0-7 0,0 0-16 16,0 0-10-16,0 0-10 0,50 122-3 0,-43-100-2 15,-1-2 1-15,-1-2-4 0,0-2-4 0,0-1-2 16,1-2-4-16,-2-2-6 0,-1 0-6 0,1-2-6 15,-1-1-13-15,-1-1-15 0,1-2-16 0,1-1-27 16,-3-2-44-16,0 0-66 0,0-2-91 0,1 2-297 16,0-2-864-16</inkml:trace>
  <inkml:trace contextRef="#ctx0" brushRef="#br0" timeOffset="44828.82">8001 4657 1184 0,'0'0'132'0,"0"0"-166"0,0 0-27 0,0 0 8 16,0 0 22-16,0 0 33 0,0 0 20 0,0 0 1 15,0 0-7-15,0 0-3 0,0 0 15 16,0 0 21-16,0 0 18 0,7-5 13 0,-7 5-1 15,0 0-11-15,0 0-3 0,0 0-1 0,0 0-2 16,0 0 3-16,0 0-2 0,0 0-1 0,0 0-4 16,0 0 1-16,0 0-1 0,0 0-2 15,0 0 0-15,0 0-3 0,0 0-2 0,0 0 2 16,0 0-1-16,0 0 3 0,0 0 0 0,0 0 1 16,1 0-5-16,-1 0 0 0,0 0-5 15,1 0-5-15,-1 0-3 0,0 0-5 0,1 0-2 16,2 0 0-16,1 1-2 0,0 1-3 0,3-2-4 15,2 0-2-15,1 0-4 0,2 0-1 0,2 0-1 16,2 0-8-16,0-2 3 0,1 1-2 16,0-2-3-16,1-1 5 0,0 1-3 0,-2-2 1 15,1 2 0-15,-2-1 1 0,2 0 0 0,-4 1-1 16,1-1-1-16,0 2-3 0,-3-1 3 0,1 1-2 16,-1 0-1-16,-2 1 1 0,0-1-4 0,-4 1 0 15,-1 1-2-15,-3 0 0 0,0 0 0 16,-1 0 0-16,0 0-1 0,0 0 2 0,0 0 0 15,0 0-2-15,-1 0-2 0,0 0-9 0,-2 0 1 16,0 0-4-16,1 0 0 0,1 0-4 0,-2 0-8 16,2 0-8-16,0 0-15 0,-2 0-12 15,3 0-30-15,0 0-37 0,0 0-70 0,0-1-143 16,0 1-775-16</inkml:trace>
  <inkml:trace contextRef="#ctx0" brushRef="#br0" timeOffset="46164.42">6614 4743 1353 0,'0'0'592'16,"0"0"-453"-16,0 0-43 0,0 0 0 0,0 0 3 15,0 0-1-15,0 0 0 0,0 0-10 16,0 0-16-16,0 0-9 0,0 0-4 0,0 0-1 0,0 0 5 16,0 0 6-16,-75-41 0 0,73 41-2 15,2 0-11-15,-1 0-12 0,1 2-14 0,-2 4-12 16,2 4-6-16,-1 2-1 0,-2 8 0 0,-3 2-1 15,2 3-2-15,-3 0-6 0,-3 0-2 16,3-1-2-16,-3 2 0 0,-3-2 0 0,1-2 0 16,-4 0 1-16,0-2-1 0,-3 0 2 0,1-3-1 15,-2-2 0-15,5-4 2 0,-3 0 2 0,3-4-2 16,2-4 0-16,3 0-3 0,2-3-8 16,2 0-8-16,-1-6-8 0,5-3-6 0,0-3-2 15,0-3 2-15,2-1 7 0,0-2 10 0,0 0 4 16,0 1 6-16,4-1 1 0,0-1 0 15,1 2 2-15,-2 0 4 0,5 0 0 0,-2 3-1 16,1 1 2-16,1 1 1 0,1 3 3 0,-2 2 2 16,1 0 0-16,2 5 1 0,-1 0-2 0,1 2 2 15,-1 0 0-15,2 3 2 0,1 5 3 0,2-1-1 16,-2 2 0-16,0 2-1 0,2 1-2 0,1-1-3 16,0 1-4-16,1 0 1 0,2-1-3 15,-1 0-2-15,2-2-1 0,2-2-2 0,-1 1-6 16,1-2-4-16,3-2-6 0,-1-1-10 0,-2-1-10 15,4-2-26-15,1 0-41 0,-2 0-79 0,-5 0-155 16,-7 0-1256-16</inkml:trace>
  <inkml:trace contextRef="#ctx0" brushRef="#br0" timeOffset="47114.61">8872 4456 1849 0,'0'0'280'0,"0"0"-242"0,0 0-19 16,0 0 18-16,0 0 34 0,0 0 28 16,0 0 17-16,0 0-14 0,0 0-28 0,0 0-22 15,0 0-13-15,0 0-2 0,0 0 3 0,-21-18 4 16,12 18 0-16,1 0-5 0,0 0-10 16,-1 4-5-16,1 1-5 0,-1 0-2 0,0 0 1 15,-1-1 0-15,2 2 0 0,2 0-4 0,1 1-4 16,3-2-7-16,-2 1-8 0,1 1-4 0,3 0-5 15,0 0 1-15,0 0 1 0,0 1 3 0,6 0 3 16,-3-1 1-16,4 0 2 0,-3 1 1 0,4-1 3 16,1 1 0-16,-2-1 2 0,2-1-1 15,1 2-2-15,2-1 3 0,0 2 0 0,0 0 3 16,-2 0 1-16,2-1 2 0,-1 0-3 0,-1 1 3 16,-2-4 3-16,-1 2 2 0,-3-2 5 0,-2 1 4 15,0-1 2-15,-2 0 6 0,0-2 2 16,0 0 4-16,-5 2 2 0,-1-1-4 0,-2 1-7 15,-3 1-6-15,-3 1-7 0,1-1-6 0,-6 1 1 16,0-1-5-16,-1 0 1 0,0 1-2 0,2-1-3 16,-2-2 1-16,5 0 0 0,-1-2-6 15,4-1-1-15,2-1-8 0,3 0-11 0,1 0-10 16,2-3-18-16,0 2-24 0,2-3-33 0,-2 0-65 16,3 1-132-16,0 1-1310 0</inkml:trace>
  <inkml:trace contextRef="#ctx0" brushRef="#br0" timeOffset="49585.09">18117 3664 2365 0,'0'0'108'0,"0"0"-50"0,0 0-13 0,0 0 18 16,0 0 21-16,0 0 13 0,0 0-3 0,0 0-28 15,0 0-19-15,0 0-10 0,0 0 4 0,0 0 7 16,0 0 1-16,13 54-8 0,-13-34-10 16,0 3-7-16,0 0-6 0,-7-1 0 0,0 2-1 15,-2-1 2-15,-1 3-6 0,-5-2-5 0,2 0-2 16,-3-2-2-16,1-2 0 0,-4-1 0 16,3-3 0-16,-1-2-1 0,-1-1-3 0,-1-1 1 15,3-1-4-15,0-3 2 0,2-3-3 0,0-1-2 16,4-2-1-16,-1-2-2 0,5 0 1 0,-1 0 3 15,-1-4 2-15,5-1-4 0,-3-3-1 0,4-5-4 16,1 0 0-16,1-3 5 0,0 1 0 16,0-3 2-16,1 0 0 0,1-2 1 0,4 0 0 15,-4 0 3-15,4 1 1 0,-2 1 2 0,0 3 3 16,0 2-1-16,-1 4 0 0,3 1-2 0,-2 4-4 16,2 3 2-16,-2 1-1 0,2 0 0 0,0 0 4 15,3 5 2-15,1 4 4 0,1 0-1 16,4 4 1-16,-3 1-1 0,0 2-4 0,2 1 1 15,0 2-4-15,-1 1 0 0,3-1-2 0,-2-1-4 16,4 0-2-16,-3-4-3 0,3 2-6 16,-1-2-2-16,-1-3-2 0,2 0-11 0,1-4-10 15,-2-1-28-15,-1-3-45 0,1 0-75 0,-1-2-123 16,-5-1-338-16,-6 0-890 0</inkml:trace>
  <inkml:trace contextRef="#ctx0" brushRef="#br0" timeOffset="50119.27">18363 3666 2493 0,'0'0'126'0,"0"0"-141"0,0 0-11 0,0 0 33 16,0 0 58-16,0 0 10 0,0 0-3 0,0 0-19 15,0 0-12-15,0 0-12 0,23 133-8 16,-19-113 5-16,-1-1 2 0,-2 1 0 0,4 0-6 15,0-3-5-15,-2 0-2 0,3-2-1 0,-3-3 6 16,3-2-3-16,-3-2 2 0,3-3-4 0,-3-3 0 16,0 1 2-16,3-3 0 0,-2 0-1 15,4 0-7-15,1-5-5 0,1-4-4 0,1 1-2 16,0-3 0-16,1-2 1 0,3 1 0 0,-4-2 0 16,0-1 4-16,0 1-1 0,-2-1-3 15,0 1 2-15,0 2 1 0,-3-1-1 0,2 4 3 16,-2 1-1-16,-2 1 2 0,-2 3-1 0,4 1 3 15,-4 1-4-15,-1 2 0 0,0 0-3 0,0 0-4 16,3 0-2-16,-3 1-3 0,2 3 9 16,-2 3 5-16,4 1 5 0,-2 3 6 0,-1 0-5 15,2 2-3-15,0 1-1 0,-1 0-1 0,4-1-4 16,0 1-1-16,-1-2 1 0,5 1-2 0,-1-1 6 16,5-3 5-16,-2-2 6 0,-2-3 2 0,5-2 5 15,-5-2-2-15,2 0 0 0,-2-3 1 16,-1-5-6-16,1-2-3 0,0-1-1 0,-2-4-6 15,1 2 3-15,-4-1-2 0,-3-1-3 0,-2-1-3 16,-1 0-1-16,0-1 1 0,0-2-2 0,-5 1-2 16,-4-3-2-16,0-1-4 0,-1 1 1 0,-2-3 2 15,3 2 0-15,0 1 1 0,1 1-3 16,-1 3-8-16,5 1-8 0,1 4-10 0,-2 1-23 16,4 4-32-16,0 1-41 0,1 3-73 0,0 2-106 15,0 1-166-15,0 0-1092 0</inkml:trace>
  <inkml:trace contextRef="#ctx0" brushRef="#br0" timeOffset="50383.87">19083 3766 2488 0,'0'0'77'0,"0"0"-32"15,0 0 11-15,0 0 26 0,0 0 8 0,0 0-6 16,0 0-19-16,0 0-22 0,0 0-15 0,0 0-6 16,-119 86-2-16,109-74 3 0,0 1 0 15,5 0-5-15,-1 0-4 0,5 1-7 0,1 0-3 16,0-2 0-16,1 0-3 0,5-3 3 0,4 1-2 16,3-3-3-16,1-1-5 0,9-2-9 0,0-2-14 15,0-2-27-15,5 0-38 0,-3-1-57 0,2-4-107 16,-7 2-319-16,-9 0-967 0</inkml:trace>
  <inkml:trace contextRef="#ctx0" brushRef="#br0" timeOffset="50670.21">19563 3509 2668 0,'0'0'45'16,"0"0"-29"-16,0 0 8 0,0 0 16 0,0 0 8 16,0 0 4-16,0 0-6 0,0 0-8 0,0 123-11 15,8-98-9-15,0-1-1 0,0 0-10 0,3 0-4 16,1-2-6-16,-1 0-6 0,1-3-6 15,-1 0-12-15,-1-3-27 0,-1-1-46 0,-2-2-39 16,-2-4-61-16,1 0-93 0,-3-4-385 0,-2-2-773 0</inkml:trace>
  <inkml:trace contextRef="#ctx0" brushRef="#br0" timeOffset="50865.21">19358 3676 2682 0,'0'0'16'0,"0"0"-22"0,0 0 12 0,0 0 19 15,0 0 11-15,114-7 8 0,-84 5-7 16,0 1-11-16,2-2-16 0,2 1-8 0,0 0-8 0,-1 0-11 16,-1-2-16-16,2 0-34 0,-2-1-69 15,-9 2-170-15,-7 0-1217 0</inkml:trace>
  <inkml:trace contextRef="#ctx0" brushRef="#br0" timeOffset="51252.65">20339 3409 2887 0,'0'0'40'0,"0"0"-23"0,0 0 3 0,0 0 10 16,0 0 3-16,0 0 0 0,0 0-6 0,0 0-8 15,-126 61-4-15,115-47-4 0,-1 0-1 0,1 0 2 16,3-1-6-16,0 1 2 0,5 0-3 16,2-1-5-16,1 1 3 0,0-3-5 0,3 1-2 15,3-1 3-15,2 0 2 0,1 1 2 0,4-1 2 16,-1-1 1-16,1 1 1 0,-1 0-2 0,4-1 0 15,-4 0 2-15,0 0 0 0,1-2 3 16,-1 3 2-16,-3-3 3 0,-3 1 2 0,1-2 0 16,-4 1 1-16,-3-3-1 0,0-2 2 0,0 2-1 15,-1 1 0-15,-8-1-3 0,-2 2-5 0,-5 0-10 16,-3 1-6-16,-6 1-8 0,2-2-11 16,-6 1-11-16,0-1-21 0,-2 0-31 0,1 1-48 15,0 0-84-15,8-3-182 0,8 0-1188 0</inkml:trace>
  <inkml:trace contextRef="#ctx0" brushRef="#br0" timeOffset="51685.21">18107 4295 2114 0,'0'0'219'0,"0"0"-236"0,0 0-45 15,0 0 19-15,0 0 35 0,0 0 47 0,0 0 43 16,0 0 7-16,0 0-11 0,0 0-13 0,133-13-6 15,-86 4 0-15,9-3 3 0,5-1-2 16,3 0-12-16,7 1-9 0,8-2-10 0,0 1-6 16,5-1-3-16,3 2 0 0,1 1-1 0,4-2-2 15,4 1 4-15,-3-1-7 0,-1 4 1 16,0-1 4-16,-2 1-3 0,-3 2 3 0,-3 0 1 16,-4 0-1-16,-5 1-4 0,-4 2-2 0,-8 1-1 15,-3-1-2-15,-5 2 4 0,-7 1-1 0,-3 1 0 16,-4-2-1-16,-7 0-4 0,-4 2-5 0,-8-2-4 15,-3 2-7-15,-8 0-4 0,-2 0-7 0,-8 0-15 16,-1 0-28-16,-11 0-35 0,0 0-43 0,-9 0-61 16,4 0-105-16,3 0-1262 0</inkml:trace>
  <inkml:trace contextRef="#ctx0" brushRef="#br0" timeOffset="52419.32">18413 4470 2273 0,'0'0'79'0,"0"0"-35"0,0 0-10 0,0 0 14 15,0 0 15-15,0 0 10 0,0 0 5 0,0 0-10 16,0 0-10-16,0 0-12 0,0 0-10 16,0 0-4-16,68 128 3 0,-65-105-8 0,-1 0 1 15,4-1 0-15,-3 0-2 0,-2-4-5 0,1 0-7 16,3-3-6-16,-3-2-4 0,-1-4-4 0,3 0-1 16,-1-4 5-16,-1-1 2 0,0-3 13 15,3-1 8-15,-2-1-1 0,-1-6 2 0,5-2-14 16,-2-2-7-16,3-1-6 0,0-2-3 0,0 0 3 15,-2-2-3-15,2 0 2 0,2 0 0 0,-3 0 2 16,-1 0 1-16,2 2-3 0,0 1 2 16,-3 0 0-16,2 3 1 0,1 3 2 0,-1 0-5 15,-1 3 0-15,0 1-1 0,-2 1-2 0,1 2-2 16,-2 0-3-16,-1 0 0 0,3 1-1 0,-1 3 2 16,-3 1 5-16,2 2 3 0,1 1 2 0,-1 1 2 15,-2 1-1-15,4 1 0 0,-1 1-2 16,3 0-2-16,-2 2 2 0,4-3-1 0,0 0 1 15,2 0 1-15,4-4 3 0,0 1 0 0,2-2 0 16,-1-1 3-16,2-3 1 0,1-2 3 0,-5 0 3 16,4 0-5-16,-3-4 1 0,-2-3-2 15,-2-2 0-15,0 0 4 0,-3-3-3 0,-3 0 0 16,1-1-1-16,-4 0 1 0,-2-1 0 0,0 0-2 16,-1-1-1-16,-7 0-4 0,0-1-5 15,-4-1-2-15,1-4-2 0,1 1-1 0,-3-1-2 16,3 0 1-16,1 2-4 0,-1 0 1 0,3 3-5 15,3 2-7-15,1 3-11 0,-1 0-30 0,3 4-45 16,1 1-85-16,0 3-142 0,0 2-1284 0</inkml:trace>
  <inkml:trace contextRef="#ctx0" brushRef="#br0" timeOffset="52719.82">19235 4587 2448 0,'0'0'130'16,"0"0"-112"-16,0 0-16 0,0 0 16 0,0 0 24 16,0 0 23-16,0 0 13 0,0 0-5 0,0 0-12 15,0 0-13-15,0 0-1 0,0 0 0 16,-119 73-3-16,111-64-7 0,3 2-14 0,0-2-5 15,4 0-10-15,1 0-3 0,0 0 2 0,1-1-5 16,6-1-2-16,2-2 1 0,1 0-3 0,2 0-3 16,5-3-6-16,2 0-5 0,1-2-22 15,3 0-15-15,0 0-24 0,3 0-28 0,-3-2-24 16,1-3-51-16,1 1-89 0,-10-1-377 0,-1 2-835 0</inkml:trace>
  <inkml:trace contextRef="#ctx0" brushRef="#br0" timeOffset="52946.07">19675 4332 2094 0,'0'0'670'0,"0"0"-636"0,0 0-29 15,0 0 14-15,0 0 27 0,0 0 17 0,0 0-1 16,0 0-18-16,0 0-11 0,0 0-10 15,15 117-7-15,-11-95-2 0,-2 2-7 0,4-1-2 16,-2 1-4-16,3-3-5 0,1-2-5 0,-1 1-12 16,2-2-22-16,0-2-42 0,1 0-66 15,-1-4-126-15,-2-3-361 0,-4-3-900 0</inkml:trace>
  <inkml:trace contextRef="#ctx0" brushRef="#br0" timeOffset="53178.92">19555 4443 2876 0,'0'0'13'15,"0"0"-28"-15,0 0 9 0,0 0 15 0,0 0 7 16,0 0 1-16,0 0-5 0,0 0-7 15,129 1-6-15,-107-4-3 0,4-2-4 0,-2-1-1 16,-2-1-7-16,3 0-18 0,-3-1-33 0,-1 0-79 16,-7 1-148-16,-5 3-1234 0</inkml:trace>
  <inkml:trace contextRef="#ctx0" brushRef="#br0" timeOffset="53571.01">20316 4268 2393 0,'0'0'119'0,"0"0"-49"0,0 0 1 16,0 0 17-16,0 0 6 0,0 0-4 16,0 0-14-16,0 0-24 0,0 0-14 0,0 0-5 15,0 0-4-15,0 0 4 0,0 0-9 0,0 0-2 16,-95 43-3-16,87-40-4 0,4 2 3 0,-2 0-5 15,4 0-4-15,1 0-3 0,0 0-6 16,1 0-1-16,0 0-2 0,0 2 0 0,2-1-1 16,1 1 4-16,5-1 4 0,0 0-1 0,1-1 3 15,-3 1-2-15,5 1-1 0,-2-1 0 16,1 2-3-16,0-2 4 0,0 4 0 0,0-1 1 16,-1 2 5-16,1 0 0 0,-1-1 1 0,-2 1 3 15,-3-2 0-15,-2 0 0 0,1-1 0 0,-3 1 2 16,0-4 0-16,-5 3 3 0,-4-2 3 15,-1 1-6-15,-4-1 2 0,-3-1-10 0,-3 0-8 16,-1 0-3-16,1-1-3 0,-1 0-2 0,0-1-6 16,3 0-13-16,-2 0-31 0,6-1-59 0,-3-2-115 15,7 2-874-15,5-1-564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12T09:51:36.24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7886 4693 976 0,'0'0'119'0,"0"0"-58"16,0 0-1-16,0 0 38 0,0 0 19 0,0 0 25 15,0 0 14-15,0 0-19 0,0 0-17 16,0 0-20-16,0 0-12 0,0 0-8 0,2 6-2 16,-1-6 2-16,2 0 2 0,2 0-1 0,-2-3-4 15,4-4-11-15,0-1-11 0,2-4-8 0,5-1-4 16,-1-5-4-16,5-1 0 0,-1-3-2 16,3-1-1-16,0 1-4 0,-1-1 0 0,2 0 0 15,-1 3-2-15,-4 2 1 0,1 3 1 0,-3 3-4 16,-2 2 1-16,-3 3-3 0,-1 4-4 0,-3-1-1 15,-1 3-3-15,-3 1 0 0,0 0-3 0,-1 0 0 16,0 0-3-16,0 0-3 0,0 0 2 0,0 0-5 16,0 0 1-16,0 0-2 0,0 0-2 15,0 0-2-15,0 0-2 0,0 0-3 0,0 0-3 16,0 0-3-16,0 0-18 0,0 0-11 0,0-2-22 16,0 2-30-16,0-3-45 0,0 1-92 15,0-1-208-15,0 2-1154 0</inkml:trace>
  <inkml:trace contextRef="#ctx0" brushRef="#br0" timeOffset="1219.08">8946 3530 1408 0,'0'0'101'16,"0"0"-43"-16,0 0 1 0,0 0 32 0,0 0 18 15,0 0 6-15,0 0-15 0,0 0-24 16,0 0-18-16,0 0-10 0,0 0 4 0,0 0 6 15,0 0 5-15,0-22 9 0,0 22-1 0,0-1 1 16,0 1 1-16,0 0 1 0,0 0 2 0,0 0-6 16,0 0-7-16,0 0-15 0,-1 2-11 15,1 5-10-15,-1 1-1 0,-2 5 1 0,-2 4-5 16,2 3-3-16,-1 1-6 0,-1 0-6 0,0 0 2 16,0 1-1-16,-1-1-3 0,1 0 3 0,-1-1-3 15,-2 1 0-15,2-1 2 0,-4-2-2 16,2 0-1-16,0-2 1 0,-2 0 1 0,0-2-1 15,-1-1 1-15,-2-2-2 0,2 0-2 0,0-4 0 16,1-2-2-16,1-1-1 0,3-3-2 0,0-1-8 16,-2 0-10-16,4-4-8 0,-2-4-8 15,4-3-2-15,-2 0 5 0,1-3 4 0,3 0 5 16,-1-1 4-16,1 1-3 0,0-1 2 0,0-1 4 16,0 1 2-16,1 1 3 0,2 0 7 0,0 1 2 15,-2 5 4-15,0-2-2 0,1 3 4 16,0 3-2-16,1-1-3 0,-1 2 6 0,-1-1-2 15,1 1 1-15,1 0 1 0,1 1 2 0,-3 1 1 16,3 0 0-16,-2 1 5 0,2 0-1 0,0 0 8 16,2 1 4-16,-1 4 7 0,3 2 11 0,1 1 5 15,1 0 2-15,1 6-3 0,-1-2-3 16,2 2-10-16,0 1-8 0,1 0-4 0,-1-1-7 16,3-1 1-16,0 0-3 0,-3-1 0 0,1-1 5 15,2-3-6-15,-4 0-1 0,1 0 0 0,-2 0-1 16,-1-2 0-16,1-1-1 0,-1 0-1 15,-3-1-4-15,0 0 0 0,0-2 1 0,-2 0-2 16,0 0 3-16,-1-1-10 0,-2-1-4 0,-1 1-7 16,0-1-10-16,0 0-11 0,0 0-15 15,0 0-22-15,-1 0-43 0,-1-1-70 0,2-1-143 16,-1 0-828-16,1 1-252 0</inkml:trace>
  <inkml:trace contextRef="#ctx0" brushRef="#br0" timeOffset="1587.41">9249 3456 2120 0,'0'0'115'0,"0"0"-22"0,0 0-2 0,0 0 33 16,0 0 10-16,0 0-9 0,0 0-17 0,0 0-33 15,0 0-20-15,0 0-12 0,0 0-2 16,0 0 6-16,0 0 2 0,0 0-4 0,-44 93-5 16,38-71-7-16,3 3-9 0,0-2-3 0,2 1-3 15,1-3-5-15,0 2-4 0,0-4-2 0,1 0-4 16,4 0-3-16,-1-1 0 0,2-3-1 0,3-1 1 15,0-1-1-15,-1-3-2 0,2 1-2 16,3-4 0-16,-2-1-6 0,1-1-8 0,2-2-12 16,-1 0-19-16,0-2-19 0,-2-1-22 0,3 0-34 15,-3 0-49-15,1-1-96 0,-5-2-248 0,-1 2-1016 16</inkml:trace>
  <inkml:trace contextRef="#ctx0" brushRef="#br0" timeOffset="2287.53">9421 3588 1663 0,'0'0'641'0,"0"0"-536"0,0 0-35 0,0 0 13 15,0 0 17-15,0 0-3 0,0 0-3 16,0 0-13-16,0 0-19 0,0 0-8 0,0 0-13 16,0 0-9-16,0 0-5 0,0 0-1 0,8 89-1 15,-6-74-1-15,-2 0-6 0,2-1-3 0,2 1-2 16,-1-1-4-16,-1-1-2 0,0-1-2 0,3 1-2 15,-3-3-1-15,1-2 1 0,3 0-2 16,-3-1 1-16,4-2-3 0,-3 0-1 0,2-4-1 16,-2-1-1-16,3 0-1 0,-2 0 3 0,2-3 0 15,-2-5-2-15,1 1 3 0,1-2-2 0,-3-1 1 16,3-1 4-16,-3-2-3 0,3 0-1 16,1-1-1-16,-2-1 0 0,1-1 2 0,2 1-1 15,-1-1 0-15,-1 0-2 0,0 2 6 0,1 0 1 16,-3 4 0-16,0 1 4 0,-3 3-2 15,1 1-1-15,1 2 0 0,-2 2-5 0,-1 0 2 16,-1 1-2-16,0 0 0 0,1 1 1 0,0 4 5 16,2 2 4-16,-1 2 6 0,0 3 2 0,-2 1-4 15,1 0-1-15,1 2 0 0,2 0-2 0,-1 1-1 16,-1-3-4-16,5 2 0 0,-2-1-2 16,2-1-2-16,1-2 0 0,2-2 1 0,-2-2-1 15,-1-2 4-15,2-3 0 0,0-2 3 0,0 0 0 16,-1-2 0-16,3-4 2 0,-2-3-4 0,-1-3 2 15,4 0-5-15,-1-2 0 0,-1-1-2 0,-2 0-2 16,0 0 0-16,-1 1 0 0,0-2-1 16,-4 0 2-16,-2 0 0 0,-1 1 1 0,0-2 0 15,0-2-1-15,-1 0-3 0,-1-1-1 0,-4-1-8 16,3 3-7-16,-4 0 8 0,2 4 1 0,-1 2 3 16,3 3 1-16,-3 3-15 0,4 1-14 15,0 3-17-15,1 2-28 0,1 0-44 0,0 0-27 16,0 0-42-16,0 5-60 0,1 2-110 0,1-3-694 15,-1 0-8-15</inkml:trace>
  <inkml:trace contextRef="#ctx0" brushRef="#br0" timeOffset="2572.11">10026 3639 2022 0,'0'0'199'0,"0"0"-94"0,0 0-7 0,0 0 22 16,0 0 3-16,0 0-13 0,0 0-13 16,0 0-21-16,0 0-15 0,0 0-7 0,0 0-1 15,0 0-3-15,0 0-5 0,-56 49-5 0,51-41-9 16,0 2-6-16,1 1-7 0,-1-1-4 0,3 0-6 16,2 1-2-16,-1 0-4 0,1-1-1 15,0 1-3-15,1-1-5 0,7-2-4 0,0 0-2 16,2-2-4-16,3-1-2 0,1-3-1 0,2-2-6 15,-1 0-7-15,4 0-11 0,-2-5-16 0,1 0-24 16,1-4-33-16,-1 1-48 0,0-2-73 16,1 1-121-16,-8 2-450 0,-1 2-525 0</inkml:trace>
  <inkml:trace contextRef="#ctx0" brushRef="#br0" timeOffset="2777.91">10279 3456 2179 0,'0'0'97'0,"0"0"-14"15,0 0 23-15,0 0 20 0,0 0-9 0,0 0-20 16,0 0-24-16,0 0-25 0,16 136-15 0,-8-114-7 16,-4 0-5-16,4-1-1 0,-1-2-11 0,-2 1-9 15,5-3-13-15,-1-1-15 0,0-1-24 16,3-1-38-16,-2-1-59 0,0-3-107 0,0-2-205 15,-4-4-1035-15</inkml:trace>
  <inkml:trace contextRef="#ctx0" brushRef="#br0" timeOffset="3000.09">10243 3600 1300 0,'0'0'1008'0,"0"0"-938"0,0 0-4 16,0 0 18-16,0 0 20 0,0 0-9 15,0 0-21-15,0 0-28 0,0 0-25 0,125 0-14 16,-108 0-8-16,1 0-1 0,-4-1-13 0,4-2-15 16,-4 2-18-16,2-3-41 0,-4 2-79 0,-1 0-232 15,-4-1-1105-15</inkml:trace>
  <inkml:trace contextRef="#ctx0" brushRef="#br0" timeOffset="3338.99">10721 3434 2556 0,'0'0'152'0,"0"0"-92"0,0 0-16 15,0 0 7-15,0 0 7 0,0 0-5 0,0 0-7 16,0 0-15-16,0 0-10 0,0 0-10 16,0 0-5-16,0 0 3 0,0 0-3 0,0 0-1 15,-70 116 1-15,72-109 0 0,4 2 3 0,-2-4 0 16,4 2 0-16,0-1-2 0,-3-1 3 0,3-1 0 16,2 1 0-16,-1 0 3 0,0 0-4 0,1 0 1 15,0-1 5-15,-2 2 1 0,-2-1 2 0,3 2-3 16,-4-1 1-16,-2-1-2 0,-1 2 0 15,-2-1 0-15,0 1 0 0,0 0-3 0,-5 1-5 16,-5 0-8-16,-3-1-6 0,0 2-15 16,-1-2-9-16,-2 0-13 0,1 1-15 0,0-3-28 15,2-1-57-15,2-2-121 0,3-2-364 0,2 0-964 0</inkml:trace>
  <inkml:trace contextRef="#ctx0" brushRef="#br0" timeOffset="3576.91">10843 3320 2661 0,'0'0'109'0,"0"0"-20"0,0 0 1 0,0 0 12 15,0 0-11-15,81 117-10 0,-69-93-19 0,4 3-19 16,-3 1-16-16,-1-2-12 0,-1 0-5 15,-1 1-1-15,0-3-2 0,-3 0-2 0,-4-3-6 16,1 0-10-16,-4-1-8 0,0-3-15 0,-5-2-22 16,1-1-22-16,-5 1-53 0,0-5-84 0,1-1-176 15,4-3-829-15</inkml:trace>
  <inkml:trace contextRef="#ctx0" brushRef="#br0" timeOffset="4139.21">8763 4152 1855 0,'0'0'201'0,"0"0"-144"0,0 0 3 15,0 0 30-15,120-20 28 0,-81 15 7 16,3 1-6-16,4-2-25 0,4 1-24 0,6-2-21 16,5-2-7-16,3 1-1 0,5-2 1 0,3-2 1 15,2 1 0-15,2-2 2 0,-3 1-3 0,5-1-4 16,-4-1-4-16,-1 0-6 0,1 2-4 15,-3-3 0-15,-1 1 4 0,-3 0 0 0,1-1 0 16,-6 1 1-16,-2 1-4 0,-7 2-5 0,-1-1-1 16,-4 2-8-16,-6 1-4 0,-8 1-7 0,-3 2-6 15,-3 2 0-15,-8 1-4 0,-8 1-4 0,-4 2-4 16,-7 0-6-16,-1 0-5 0,-8 0-6 16,-4 0-11-16,-2 4-20 0,-5 0-38 0,-2 2-69 15,-5-1-124-15,10 1-327 0,1-2-966 0</inkml:trace>
  <inkml:trace contextRef="#ctx0" brushRef="#br0" timeOffset="4756.88">9065 4263 2505 0,'0'0'238'0,"0"0"-186"15,0 0-31-15,0 0 7 0,0 0 24 0,0 0 21 16,0 0 5-16,0 0-14 0,0 0-19 16,0 0-20-16,0 0-11 0,0 0-1 0,-12 135-3 15,2-112 0-15,-3-1-1 0,0 1-3 0,1-2 2 16,-1-1-3-16,0 0 0 0,0-5 1 15,3-1-2-15,2-6-1 0,-1 1-3 0,3-2-2 16,-1-3-1-16,4-1-1 0,1-1 3 0,-1-2-1 16,0 0-4-16,1-2-7 0,2-4-9 0,-3-2-2 15,1-1-3-15,2-3 6 0,0-1 5 16,0 1 4-16,0-4 5 0,0 2 2 0,3 1 2 16,-1-2-1-16,0 2 4 0,1 0 2 0,-2 1 1 15,2 3 0-15,-2 1-2 0,0 5-1 0,1 0-2 16,1 3-3-16,0 0-1 0,-2 0 6 0,2 0 2 15,3 0 7-15,-2 3 3 0,2 2 2 16,-2 1 3-16,4 0-2 0,-1 2 2 0,-1 1-2 16,1 2-2-16,1 0-2 0,-1-1-5 0,1 2-1 15,1-2-3-15,2 1-2 0,2-2-4 0,0 0-3 16,-1-2-8-16,3-3-6 0,-1 1-8 16,-1-4-8-16,1 1-10 0,0-2-20 0,-2 0-55 15,0 0-87-15,-3 0-167 0,-4 0-1183 0</inkml:trace>
  <inkml:trace contextRef="#ctx0" brushRef="#br0" timeOffset="5277.02">9216 4270 1956 0,'0'0'465'0,"0"0"-387"16,0 0-20-16,0 0 36 0,0 0 33 0,0 0-4 15,0 0-17-15,0 0-31 0,0 0-25 16,0 0-15-16,0 0-10 0,0 0 0 0,41 120-2 16,-39-105-1-16,0-2-8 0,1 1-3 0,1-1-2 15,-2-1-2-15,4-2 0 0,-4-2-3 0,2 1-4 16,1-6 1-16,-3 2-2 0,1-2 0 0,2-3 1 16,-3 0-1-16,0 0 0 0,4-2 3 15,-3-4 1-15,4 0-1 0,-4-2 1 0,4-3-5 16,-3 1 1-16,2 0-3 0,-3-1 2 0,5 2 0 15,-5 0 0-15,4 0 0 0,-3 1 1 16,3 1 1-16,-4 2 0 0,4 0-1 0,-5 1 1 16,2 2-1-16,-1 0 1 0,-1 1 0 0,0 1-2 15,1 0 3-15,0 0-1 0,-1 1 3 0,0 4 0 16,3 3 3-16,-2-2 1 0,-1 0-1 16,2 3-1-16,1 0-1 0,-1-1 0 0,2 0-1 15,2-1 1-15,-3 0-1 0,3 1-2 0,1-4 1 16,1-1 2-16,-1-2 3 0,1-1-1 0,0 0 5 15,0-3-2-15,1-5 2 0,0-3 0 0,0-2-1 16,-1-1-2-16,1-1 0 0,-2-1 0 0,-1-1-2 16,-4 2 3-16,2-1-4 0,-5 0-1 15,-1 2-3-15,0-2-4 0,-4 0 1 0,-1 0-2 16,-3-2-3-16,1 1 1 0,-4 1-8 0,1 1 0 16,1 2 0-16,1 0-5 0,-1 3 4 15,1 1-1-15,3 3-4 0,2 3-10 0,1 1-24 16,2 2-40-16,0 0-43 0,0 0-74 0,0 3-154 15,0-1-1220-15</inkml:trace>
  <inkml:trace contextRef="#ctx0" brushRef="#br0" timeOffset="5574.11">9798 4293 2672 0,'0'0'55'0,"0"0"-14"0,0 0 22 0,0 0 26 16,0 0 0-16,0 0-11 0,0 0-24 0,0 0-20 15,0 0-5-15,0 0 1 0,0 0 10 0,0 0 3 16,0 0-1-16,-104 84-6 0,96-76-6 0,2 0-9 16,1 1-6-16,5-2-5 0,0 0-9 0,0 1 1 15,0-1-4-15,5-1 0 0,2 1 3 16,2-2-6-16,1-2-1 0,3 0-5 0,1-2-2 15,0-1-8-15,2 0-10 0,-2 0-13 0,1-4-25 16,1 0-29-16,-2-3-53 0,2 0-87 0,-6 1-161 16,-2 1-1099-16</inkml:trace>
  <inkml:trace contextRef="#ctx0" brushRef="#br0" timeOffset="5791.48">10045 4121 2461 0,'0'0'106'16,"0"0"-31"-16,0 0 5 0,0 0 25 0,0 0 6 15,0 0-3-15,0 0-20 0,0 0-25 0,0 0-13 16,0 0-11-16,16 122-7 0,-13-99-4 0,3 0-9 16,-2-1-11-16,3-2-4 0,2-1-2 0,-3-1-9 15,2-2-6-15,2-1-8 0,-1-3-12 16,0 0-3-16,0-4-7 0,-1-1-9 0,-3-1-7 15,2-2-32-15,-4-2-57 0,0 0-139 0,-1-2-1308 0</inkml:trace>
  <inkml:trace contextRef="#ctx0" brushRef="#br0" timeOffset="5978.88">10005 4303 2542 0,'0'0'72'15,"0"0"-65"-15,0 0 17 0,0 0 31 0,0 0 17 16,0 0 0-16,0 0-16 0,0 0-15 0,0 0-21 16,135-5-12-16,-115 0-4 0,0-1-4 15,-2 0-3-15,4 0-7 0,-3-2-13 0,2 1-28 16,0-3-49-16,0 2-98 0,-8 1-219 0,-3 3-1111 16</inkml:trace>
  <inkml:trace contextRef="#ctx0" brushRef="#br0" timeOffset="6325.82">10619 4074 2644 0,'0'0'126'0,"0"0"-21"0,0 0-3 0,0 0 3 16,0 0-15-16,0 0-15 0,0 0-18 0,0 0-16 15,0 0-3-15,0 0-9 0,0 0-1 16,0 0 1-16,0 0-8 0,-70 79-4 0,69-71-4 15,0 0-6-15,1 0 0 0,0 0-2 0,2-1-2 16,4 1 2-16,-1 0 5 0,4 0-2 0,0 0 1 16,2-1-1-16,-1-1-5 0,1 2 3 15,-1-3 0-15,-1 1 1 0,1-1 2 0,-1 1-2 16,-4 0 1-16,2 0 2 0,1 0 2 0,-5 0 3 16,3-2 2-16,-3 1-1 0,-2-2 2 15,-1 2 4-15,0 0 1 0,0 0 2 0,0 1-3 16,-7 1-7-16,2 0-1 0,-5 1-8 0,0 0-2 15,-1 0-2-15,-1 0-3 0,-1 1-1 0,1-3-7 16,1 1 0-16,-1 0-8 0,0 0-12 0,1-3-11 16,-3 0-24-16,3 1-30 0,0 0-63 0,1-1-173 15,5-2-1403-15</inkml:trace>
  <inkml:trace contextRef="#ctx0" brushRef="#br1" timeOffset="11230.86">11276 4805 1362 0,'0'0'85'0,"0"0"-56"0,0 0-2 0,0 0 21 16,0 0 34-16,0 0 22 0,0 0 7 0,0 0-18 15,0 0-26-15,0 0-10 0,0 0-6 0,0 0 1 16,-4-32 3-16,8 30 1 0,-2 1 0 16,0-3-2-16,0 2-4 0,5-1-4 0,-4 0-10 15,3 1-6-15,-2-2 1 0,3-1-8 0,2-2 4 16,1-1-2-16,1-1-1 0,2-2-1 15,3-3-4-15,4 0 0 0,3-6-1 0,5-1 1 16,3-3-4-16,3-4-3 0,6-3-2 0,1-2-5 16,8-4-2-16,2-1-2 0,2-5-2 0,6-2-2 15,3-2-4-15,5-3-2 0,1-3-4 16,3-2-2-16,5-2 0 0,0-7-2 0,3-1-3 16,0-1-6-16,-5 0-2 0,4-1-2 0,-5 2 4 15,0 1 7-15,-3 3 8 0,-2 1 6 0,-3 5 3 16,-3 3 1-16,1 4-1 0,-4-1-1 0,1 3-4 15,0 0 2-15,-3 3-1 0,-1-1 2 0,-3 3 1 16,1 2 1-16,-3 2 2 0,-3 3-1 16,-2 2 2-16,-4 2-1 0,-3 5 0 0,-6 0 1 15,-3 4-1-15,-4 2 5 0,-4 3-2 0,-3 3 2 16,-7 3 3-16,-4 2 7 0,-3 4 13 0,-5 1 5 16,0 1 5-16,0 1 0 0,0 1-4 15,0-1 0-15,0-1-1 0,-2 1-2 0,-1 0-8 16,-1 1-6-16,2-1-6 0,-1 1-2 0,-1 0-5 15,1 0-2-15,2 0-3 0,0 0-5 16,1 0-4-16,0 0-7 0,0 0-3 0,0 0-2 16,0 0 2-16,0 0 1 0,1 0 0 0,0 0-6 15,2 0-13-15,0-1-15 0,-1 0-28 0,0-1-49 16,4 0-84-16,-2 1-166 0,-3-1-1055 0</inkml:trace>
  <inkml:trace contextRef="#ctx0" brushRef="#br1" timeOffset="12552.74">14591 1698 1906 0,'0'0'318'15,"0"0"-207"-15,0 0-24 0,0 0 3 0,0 0 14 16,0 0 3-16,0 0-3 0,0 0-12 0,0 0-22 16,0 0-15-16,0 0-6 0,0 0-3 15,0 0-10-15,0 0-5 0,-6-61-4 0,5 71 2 16,1 3 4-16,-4 10 4 0,-1 1-3 0,1 3-9 16,-3 4-8-16,-1 0-3 0,1 3-3 0,-3 0-1 15,-1 0-2-15,1 0 2 0,-4-1-2 16,3 0-7-16,-4-1 2 0,1-3-1 0,-1-3-2 15,0-1 1-15,0-3 3 0,0-1-1 0,-1-3-1 16,0-2 2-16,-1-2-4 0,-1-2 1 16,1 0-4-16,-1-5-1 0,1-1 2 0,1-2 0 15,3-4-3-15,2 0-1 0,1-5-5 0,2-2-3 16,2-3-2-16,2-1-6 0,2-2 2 0,1-2-1 16,1-1-2-16,0-3 3 0,1-1 3 15,1-1 4-15,5 0 1 0,-2 1 8 0,2 2 2 16,2 2-4-16,-1 1 3 0,0 3-6 0,1 4 7 15,1 0 3-15,0 2 1 0,-2 2 4 0,4 1 1 16,-2 2 1-16,1-1 1 0,1 2 7 0,0 0-4 16,0 6-1-16,-1 2 9 0,2 3-5 0,-1 1 8 15,2 3-5-15,1 3 1 0,-3 0 1 16,4 1-12-16,-1 1-1 0,3-3-2 0,-2 0-4 16,3 1 1-16,-2-3-2 0,2-3-1 0,-2-1-3 15,-3-1-1-15,1-3-3 0,-5 0-2 16,-1-1-6-16,-2-3-11 0,2 1-10 0,-4-2-18 15,0-2-23-15,0 0-46 0,0 0-63 0,2 0-129 16,-3 0-365-16,0-1-876 0</inkml:trace>
  <inkml:trace contextRef="#ctx0" brushRef="#br1" timeOffset="13217.82">14829 1749 1884 0,'0'0'308'0,"0"0"-191"16,0 0-24-16,0 0 0 0,0 0 2 15,0 0-6-15,0 0-8 0,0 0-7 0,0 0-4 16,0 0-15-16,0 0-10 0,0 0-12 0,0 0-9 16,0 0-1-16,40 115 1 0,-36-91-3 15,-1 2 7-15,0-1-1 0,-1-1-12 0,2 1 5 16,0-4-4-16,-1 1 0 0,1-3 4 0,0-2-10 16,0-2-4-16,1-3-5 0,-1-2 0 0,3-4 5 15,-3-1 2-15,1-3-1 0,0-2 4 16,0 0-3-16,1-3 1 0,1-6-7 0,1-1-5 15,0-4 2-15,1-3 2 0,1-1 0 0,-1 0-7 16,-2-1 2-16,1 0-3 0,0-3 4 0,-2 2-2 16,0-2 0-16,0 2-4 0,0 1 2 0,0 1 3 15,-2 2 4-15,1 2 0 0,-1 3 0 0,0 3 0 16,-2 2 2-16,2 4-1 0,-2 0 0 16,1 2 0-16,-1 0 1 0,1 6 1 0,-2 3 2 15,3 1 8-15,-2 4-1 0,1 2-3 0,-1 2 0 16,2 0 1-16,1 2 1 0,2 1-2 0,0-3 1 15,1 4-4-15,3-2 2 0,2-3 1 16,0-1-5-16,0-3 3 0,1-2-3 0,1-2-10 16,-3-3 8-16,3-3-1 0,-2-3 1 0,0 0 19 15,1-4 4-15,0-7 0 0,1-1-5 16,0-3-10-16,0-4-3 0,-2-1 0 0,0-2-6 16,-5 0 2-16,0 0-3 0,-4-2-2 0,-2 0 1 15,-2 0-1-15,0-1-3 0,-2-1-1 0,-3-1-5 16,-4-1-2-16,-1-4-1 0,-4 3 2 15,2-3-1-15,-2 3 4 0,0 3 2 0,1 5-5 16,3 2 1-16,1 6 1 0,3 4-12 0,0 4-13 16,2 3-38-16,3 2-35 0,1 2-35 0,0 5-60 15,3 4-93-15,2-2-287 0,-1-2-958 0</inkml:trace>
  <inkml:trace contextRef="#ctx0" brushRef="#br1" timeOffset="13484.84">15611 1817 2282 0,'0'0'135'0,"0"0"-29"0,0 0-6 16,0 0 18-16,0 0-9 0,0 0-1 16,0 0-18-16,0 0-15 0,0 0-7 0,0 0-12 15,0 0-12-15,0 0-6 0,0 0-5 0,-117 100-5 16,112-84-4-16,3 0-4 0,0-1-9 15,2 2-3-15,0-2 0 0,4-2-3 0,5 1 3 16,2-2-6-16,1-3-4 0,6-2 3 0,2-2-8 16,3-3-6-16,1-2-12 0,0 0-17 0,-3-2-16 15,1-3-25-15,1-1-11 0,-5-2-29 0,3 1-44 16,-1-3-78-16,-1-1-129 0,-4 4-376 16,-6 3-735-16</inkml:trace>
  <inkml:trace contextRef="#ctx0" brushRef="#br1" timeOffset="13703.64">16049 1573 2292 0,'0'0'161'0,"0"0"-52"16,0 0-30-16,0 0 19 0,0 0 14 16,0 0 0-16,0 0-23 0,0 0-26 0,0 0-13 15,17 130-7-15,-11-101-3 0,1 1-4 0,1 0-6 16,3 1-15-16,-2-1-6 0,0-1-9 0,2-2 2 15,0-1-6-15,-1-4-7 0,1-1-5 16,-2-3-6-16,0-2-8 0,-2-2-8 0,-1-4-5 16,-2-1-22-16,0-2-33 0,-3-1-47 0,-1-2-92 15,0-2-207-15,0-1-1101 0</inkml:trace>
  <inkml:trace contextRef="#ctx0" brushRef="#br1" timeOffset="13875.86">15940 1859 2385 0,'0'0'104'0,"0"0"-48"0,0 0-11 16,0 0 10-16,0 0-3 0,0 0-11 0,0 0-9 15,0 0-14-15,129-44-14 0,-104 36-5 0,0 1-2 16,-1-1-12-16,2-1-12 0,-1 1-22 0,1-3-33 16,3 2-53-16,-4-1-97 0,2-1-146 15,-7 3-506-15,-6 3-102 0</inkml:trace>
  <inkml:trace contextRef="#ctx0" brushRef="#br1" timeOffset="14201.03">16699 1510 2327 0,'0'0'183'0,"0"0"-92"15,0 0 3-15,0 0 23 0,0 0 4 0,0 0-20 16,0 0-29-16,0 0-24 0,0 0-21 0,-117 61-14 15,109-51-8-15,0 1-2 0,6-2-3 0,-1 0 0 16,3 2 6-16,0 1-4 0,0 0-1 16,2 1 5-16,1 0-2 0,4-1 2 0,1-3-2 15,1 4 3-15,1-3 6 0,4 1-4 0,-2 1 6 16,0 1 0-16,5 0 1 0,-5 1 3 0,3 0-1 16,-2 0 4-16,-2-1-2 0,-3-1-2 0,-3 1 1 15,-1-2-2-15,-1 1-1 0,-3-2-1 16,-1 1-1-16,-6 0 3 0,-3-1-7 0,-3 2-7 15,-4 0-6-15,-4 1-7 0,0 1-1 0,-5 0-5 16,0 2-3-16,-4-1-13 0,-3 2-17 16,-3-1-22-16,4 2-54 0,-2 0-111 0,8-3-352 15,10-6-1051-15</inkml:trace>
  <inkml:trace contextRef="#ctx0" brushRef="#br1" timeOffset="14632.97">14351 2657 2344 0,'0'0'70'0,"0"0"-20"0,0 0 21 16,131-45 26-16,-78 28 18 0,10-1 2 15,4-2-18-15,5 1-22 0,5-2-20 0,6 0-21 16,3 1-9-16,8-3-3 0,4-3 2 0,7 1 2 16,6 0-2-16,4-3 0 0,1 2-4 15,6-1-4-15,2 1-5 0,0-1-3 0,-2 3-1 16,-2 0-2-16,-4 1-2 0,-10 1 0 0,-1 2-2 15,-9 2 1-15,-9 4-5 0,-6 0 8 0,-5 3-2 16,-10 2-5-16,-6 3 10 0,-6 0-14 16,-9 2-1-16,-6 0 2 0,-4 1-13 0,-10 1 5 15,-7 1-4-15,-7 1-6 0,-6 0-12 0,-5 0-5 16,0 0-6-16,-9 1-2 0,-3 2 4 0,-3 0-18 16,-3 2-31-16,-3 0-45 0,-3 0-79 0,8-1-157 15,3 0-1168-15</inkml:trace>
  <inkml:trace contextRef="#ctx0" brushRef="#br1" timeOffset="15483.78">14895 2719 1756 0,'0'0'813'0,"0"0"-707"0,0 0-39 15,0 0-21-15,0 0-11 0,0 0-3 0,0 0 9 16,0 0 6-16,0 0 3 0,0 0-8 0,0 0-9 16,0 0-8-16,0 0-9 0,57 109-3 0,-53-85 1 15,0-2 2-15,-2-1-3 0,1-2-1 0,0-2 0 16,-1 0-2-16,2-3-3 0,-1-3 1 15,1-2-5-15,1-2 1 0,-1-2 0 0,-2-1-2 16,1-4 7-16,0 0 4 0,0 0 1 0,2-5 5 16,0-3-9-16,0-2-3 0,0-2-5 0,1-3-6 15,0-2 0-15,3 0-1 0,-2-1-1 0,0-1-3 16,-1 1 2-16,1 1-1 0,1-1 1 16,-2 3 3-16,0 2 2 0,1 1 2 0,-2 3-2 15,1 2 0-15,-1 2 1 0,0 2-1 0,0 3 0 16,0 0 0-16,0 3 0 0,1 3 3 15,-1 3 0-15,1 3 2 0,0 1 0 0,1 3-1 16,-1 0 4-16,0 0 0 0,-1 1-2 0,1 0-2 16,2 1-1-16,2-4 2 0,-2 0 0 15,1-2-1-15,1-3 2 0,-3-3-4 0,2-1 9 16,-1-4 4-16,2-1 5 0,-3 0 7 0,1-6-4 16,-1-2-1-16,3-4-3 0,-3-2-1 0,1 0-4 15,-2-3-1-15,2-1 1 0,-5 0-8 0,0 0 4 16,-2 0-2-16,-1 0-1 0,0-2 5 15,-4 0-7-15,1 1-2 0,-6-2-4 0,3 1-4 16,-3 0 0-16,0 0-4 0,-1 1-1 0,3 2-5 16,-1 0 0-16,3 5 1 0,1 2-7 0,1 2-1 15,3 4-26-15,0 2-20 0,2 2-38 0,5 0-55 16,1 0-78-16,0 3-176 0,-3-2-1147 0</inkml:trace>
  <inkml:trace contextRef="#ctx0" brushRef="#br1" timeOffset="15735.34">15646 2788 2300 0,'0'0'80'0,"0"0"-38"0,0 0 7 15,0 0 38-15,0 0 25 0,0 0 11 16,0 0-11-16,0 0-27 0,0 0-22 0,0 0-18 15,0 0-9-15,-116 116-10 0,115-104-4 0,1-1-4 16,0 0-5-16,6 0-5 0,0-2 2 0,3 0-3 16,2-1 0-16,3-1 1 0,1-2-3 0,4-3-2 15,0-1-2-15,3-1-8 0,1 0-10 0,2-2-19 16,0-3-41-16,2-2-72 0,0 1-125 16,-8 2-221-16,-4-1-1071 0</inkml:trace>
  <inkml:trace contextRef="#ctx0" brushRef="#br1" timeOffset="15986.92">16230 2509 2189 0,'0'0'330'0,"0"0"-251"0,0 0-42 16,0 0 16-16,0 0 28 0,0 0 12 15,0 0-1-15,0 0-14 0,0 0-15 0,13 135-16 16,-6-106-11-16,-2-2-17 0,1 1-8 0,3 0-4 16,1-1-7-16,0-3-3 0,1-3-3 0,0 0-9 15,-1-4-7-15,-1-3-8 0,2-3-9 16,-5-2-10-16,0 0-24 0,0-5-44 0,-3 0-60 16,1-2-92-16,-2-2-206 0,-2 0-1018 0</inkml:trace>
  <inkml:trace contextRef="#ctx0" brushRef="#br1" timeOffset="16170.95">16107 2803 2577 0,'0'0'66'16,"0"0"-51"-16,0 0-15 0,0 0 17 16,0 0 15-16,0 0 6 0,0 0-2 0,0 0-14 15,129-53-12-15,-103 45-8 0,2-2-8 0,0 0-2 16,1-2-3-16,1 1-3 0,0-1-5 0,-1-1-24 15,1-1-43-15,0 3-79 0,1 0-119 16,-7 3-304-16,-10 3-857 0</inkml:trace>
  <inkml:trace contextRef="#ctx0" brushRef="#br1" timeOffset="16536.83">16970 2428 2357 0,'0'0'123'0,"0"0"-47"0,0 0-20 0,0 0 9 16,0 0 0-16,0 0-4 0,0 0-14 16,0 0-16-16,0 0-6 0,0 0-3 0,0 0 6 15,0 0 7-15,0 0-1 0,-101 49-3 0,91-40-8 16,1 0-7-16,1 2-7 0,5-1 1 0,1-2-11 16,0 0 0-16,2 0-2 0,0 1-4 15,4-1 9-15,-1-1-4 0,4 2 4 0,-1-4 0 16,1 3 0-16,1-1 4 0,2 0 1 0,1 0 4 15,-1 0 0-15,0 2 0 0,1-1 2 16,-1 0-5-16,-1 1 5 0,2-3 2 0,-4 0-1 16,-2 3 4-16,1-2 0 0,-4 0 2 0,-2-1 0 15,0 1 3-15,0-1 3 0,0 1-1 0,-6 0-3 16,-1 2-8-16,-6-2-1 0,0 2-6 16,-2-1-3-16,-4 0-4 0,-1 2-2 0,-2-1-3 15,0-1-5-15,-1 2-6 0,1-3-12 0,2 1-29 16,1-1-77-16,6-1-249 0,3-1-1291 0</inkml:trace>
  <inkml:trace contextRef="#ctx0" brushRef="#br1" timeOffset="18653.73">16780 4677 1638 0,'0'0'84'0,"0"0"-50"0,0 0-5 0,0 0 36 15,0 0 28-15,0 0 25 0,0 0 10 16,0 0-19-16,0 0-20 0,0 0-16 0,0 0-14 16,0 0-6-16,98-71-8 0,-70 47-6 0,6-3-5 15,5-9-8-15,5 1-8 0,8-7-2 16,6-5 2-16,7-5 2 0,9-5-4 0,7-4-4 16,6-4-7-16,9-6-4 0,5-5 4 0,5-3-3 15,5-5-1-15,3-2 2 0,5-2 1 0,3-1-1 16,1-4 4-16,0 2-2 0,-1 0-2 0,1-2-1 15,0 2-1-15,-2 2-6 0,-1 3 4 16,-6 4-5-16,-2 6-1 0,-2 2 4 0,-2 4-7 16,-5 0 2-16,-1 6 2 0,-5 2 0 0,0 3 1 15,-7 7 0-15,-6 4 1 0,-4 7-2 0,-8 5 1 16,-7 5-3-16,-7 6-1 0,-7 4 1 16,-10 6-8-16,-6 4-3 0,-10 5-5 0,-4 2-12 15,-9 3-11-15,-5 1-23 0,-4 0-24 0,-3 0-16 16,0 1-43-16,-3 3-57 0,0-2-222 15,0 0-950-15</inkml:trace>
  <inkml:trace contextRef="#ctx0" brushRef="#br1" timeOffset="19754.83">21419 1352 1914 0,'0'0'93'0,"0"0"-33"16,0 0-4-16,0 0 34 0,0 0 25 0,0 0 11 15,0 0-4-15,0 0-26 0,0 0-31 16,0 0-18-16,0 0 3 0,0 0 5 0,0 0 17 15,0 0 11-15,16 38-3 0,-12-16-7 0,-1 0-27 16,2 2-10-16,-1 2-9 0,-2-1-8 0,3-1-6 16,-3 1-5-16,1-2-2 0,0 0-1 15,1-2-4-15,-1-1-6 0,4-5-4 0,-3 2-17 16,3-6-9-16,-1-1-18 0,0-3-32 0,4-2-47 16,-2-1-89-16,-2-3-160 0,-1-1-1219 0</inkml:trace>
  <inkml:trace contextRef="#ctx0" brushRef="#br1" timeOffset="19973.89">21920 1269 2335 0,'0'0'238'0,"0"0"-129"0,0 0-41 0,0 0-24 16,0 0 4-16,0 0 9 0,0 0 7 15,0 0 14-15,0 0-19 0,0 0-22 0,14 132-18 16,-10-102-17-16,2 1 3 0,0-3-3 0,2-1-11 16,-2-2-6-16,3-1-14 0,1-3-13 15,-3-1-12-15,2-4-14 0,0-2-28 0,-3-4-57 16,1-2-110-16,-4-3-202 0,1-2-1047 0</inkml:trace>
  <inkml:trace contextRef="#ctx0" brushRef="#br1" timeOffset="20169.25">21796 1473 2777 0,'0'0'86'16,"0"0"-46"-16,0 0-22 0,0 0 9 0,0 0 6 16,0 0-1-16,0 0-6 0,0 0-13 0,131-21-9 15,-99 16-12-15,0-1-8 0,2-1-4 0,0 1-16 16,-2 1-24-16,2-1-41 0,-6 1-38 15,1-3-40-15,-1 1-48 0,-2 1-48 0,-8 2-98 16,-7 1-790-16</inkml:trace>
  <inkml:trace contextRef="#ctx0" brushRef="#br1" timeOffset="20498.68">22467 1073 2175 0,'0'0'151'0,"0"0"-46"0,0 0-13 0,0 0 28 16,0 0 15-16,0 0-13 0,0 0-33 0,0 0-30 16,0 0-16-16,0 0-12 0,0 0-6 0,0 0-3 15,23 119 8-15,-16-97-2 0,-1 1-12 16,2 0-3-16,-4-6-9 0,1-3-9 0,-3-2 14 15,3-1-1-15,-1 1-7 0,-3-3-3 0,3 0 3 16,-2-1-7-16,1-1-5 0,1 0-7 0,-1-2-9 16,0-2-8-16,-3 0-15 0,2-2-14 0,1 1-12 15,-1-2-19-15,-1 0-18 0,2 0-21 16,-3 0-25-16,0 0-26 0,1-2-20 0,-1-2 5 16,1 3 10-16,-1-1 3 0,0-2-40 0,0 1-186 15,0 2-464-15</inkml:trace>
  <inkml:trace contextRef="#ctx0" brushRef="#br1" timeOffset="20956.71">22632 1091 2243 0,'0'0'138'0,"0"0"-43"15,0 0-11-15,0 0 6 0,0 0-13 0,0 0-5 16,0 0-16-16,0 0-6 0,0 0-2 16,0 0-2-16,-125 44 13 0,103-32-7 0,-1 3-12 15,3-1-8-15,2 0-16 0,3 1-6 0,2 2-10 16,6 2-6-16,2-2-3 0,4-1-2 15,1-2 3-15,6-4 10 0,4 0 5 0,3-3-8 16,2 1 3-16,3 0 0 0,-1 0 1 0,3-1 4 16,-1 2-4-16,-2-1 3 0,1-1-5 0,-3-1 3 15,1 1 1-15,-2 0 5 0,-2-1 6 16,-3-1-8-16,-2 1-2 0,-3-3 3 0,-1 1-4 16,-1 0 5-16,-2-1 6 0,0 0 6 0,-6 1-7 15,-2 1 8-15,-2-1-9 0,-5 3-8 16,-1 0-2-16,-2 0-10 0,-4 0 8 0,4-2-6 15,-2 0 0-15,1-3-4 0,3 1-6 0,1-3-8 16,4 1-17-16,3-1-18 0,3 2-30 0,3-2-49 16,2 0-95-16,0 0-167 0,0 0-1204 0</inkml:trace>
  <inkml:trace contextRef="#ctx0" brushRef="#br1" timeOffset="21172.83">22813 1144 1825 0,'0'0'105'0,"0"0"23"0,0 0 41 16,0 0 36-16,0 0-8 0,0 0-34 0,0 0-56 15,0 0-31-15,0 0-10 0,0 0-1 0,0 0 5 16,0 0-16-16,0 0-11 0,-38 127-17 16,20-86-14-16,5-4-5 0,-2-1 6 0,1 0-10 15,0-1 3-15,2-2-6 0,-3 1-2 0,2-2-7 16,1 0-10-16,0 0-19 0,0 1-28 15,1-4-52-15,3-1-88 0,0-4-150 0,2-6-769 16,3-9-276-16</inkml:trace>
  <inkml:trace contextRef="#ctx0" brushRef="#br1" timeOffset="21823.73">22898 1498 2781 0,'0'0'25'0,"0"0"-36"16,0 0 8-16,0 0 38 0,0 0 9 0,0 0-2 15,0 0-9-15,0 0-8 0,0 0-9 16,0 0 5-16,8 119-9 0,-7-102 1 0,-1 1-5 16,0-1-5-16,1-2 5 0,2-1-5 0,-2-2 4 15,3-2 1-15,-3-2-5 0,3-1 2 16,-1-1 4-16,1-2-2 0,0-1 4 0,1-3 4 0,0 0 1 15,1-2 2-15,3-4-8 0,-2-3-12 0,3-4-8 16,0 0-8-16,2-4-7 0,-1 0 3 16,0-2 7-16,-1 1 4 0,-2 1 11 0,0 1-2 15,-1 1 0-15,-1 2 2 0,-2 2-4 0,1 1-2 16,-1 4 7-16,-3 2-3 0,2 1 1 0,-1 2 2 16,-2 0-2-16,0 1-7 0,0 0-5 15,0 0 5-15,0 0 1 0,0 5 8 0,0 2 11 16,-1 2 4-16,-2 2 9 0,1 1-1 0,1 2-4 15,0 1 1-15,-1 2-8 0,2 0-4 16,0-2 4-16,0 2-6 0,4-5 5 0,4 0-1 16,1-3 8-16,0-1 6 0,1-4 1 0,1-1 1 15,1-2 4-15,-2-1 1 0,2-2-5 0,-2-6 0 16,1 1-8-16,-1-3-5 0,-2-3-4 16,-2 0-3-16,-1-1 2 0,1-2-3 0,-4 0-4 15,0 0-2-15,-2 0 0 0,0 0-2 0,0 0-6 16,-4-2-3-16,1-1-10 0,0 1-10 0,0-2-14 15,1 2-6-15,0 1-7 0,1 2-3 0,1 5-13 16,0 2-27-16,0 2-45 0,0 5-63 16,4 1-85-16,0 0-132 0,-2 0-832 0</inkml:trace>
  <inkml:trace contextRef="#ctx0" brushRef="#br1" timeOffset="22019.6">23390 1527 2264 0,'0'0'106'0,"0"0"-25"16,0 0 34-16,0 0 35 0,0 0-5 0,0 0-30 15,0 0-39-15,0 0-24 0,0 0-14 0,0 0-9 16,0 0-6-16,0 126-7 0,0-106-5 16,1-1-5-16,2-1-6 0,-1-2 0 0,2 0-8 15,0-1-12-15,-2-3-12 0,3-1-27 0,-1-3-41 16,-1-1-74-16,0-2-156 0,-2-3-1269 0</inkml:trace>
  <inkml:trace contextRef="#ctx0" brushRef="#br1" timeOffset="22674.91">21562 1092 0 0,'0'0'350'0,"0"0"-21"0,0 0-69 16,0 0-22-16,0 0 23 0,-131 2-3 16,102 4-8-16,1 2-43 0,2 4-47 0,0 3-18 15,0 10-21-15,-3 12 1 0,1 10-18 0,2 10-6 16,9 1-14-16,7 2-26 0,6 1-13 0,4 1-20 16,5 1-13-16,7 4-6 0,8-4-3 0,7-2-4 15,4-3-5-15,5-6-7 0,8-5-5 0,3-5-5 16,9-9-9-16,6-5-15 0,6-7-15 15,7-4-29-15,3-6-42 0,5-3-68 0,3-6-126 16,-19-1-506-16,-22-1-513 0</inkml:trace>
  <inkml:trace contextRef="#ctx0" brushRef="#br1" timeOffset="23091.42">23369 1107 1815 0,'0'0'43'16,"0"0"4"-16,0 0 36 0,0 0 39 0,0 0 27 16,0 0 1-16,0 0 4 0,0 0-9 0,0 0-28 15,117 83-13-15,-96-34-28 0,3 8-22 0,-6-1-18 16,-4 0-10-16,-3-5-2 0,-2 0-7 15,-2-3-4-15,1 1-5 0,-2-2-8 0,-1-1-1 16,-3-4-7-16,0-3-5 0,-2-1-5 0,0-4-10 16,-4-3-10-16,-1-3-13 0,-1-5-24 15,-2-3-36-15,2-4-66 0,1-4-145 0,3-6-1182 0</inkml:trace>
  <inkml:trace contextRef="#ctx0" brushRef="#br1" timeOffset="23408.16">23884 1136 2521 0,'0'0'11'0,"0"0"-1"0,0 0 28 15,0 0 31-15,0 0 9 0,0 0 4 0,0 0-14 16,0 0-6-16,0 0-21 0,-31 131-4 0,25-91-10 16,2 0-15-16,3 1 8 0,-1 1-1 0,-1 3 5 15,2-2-6-15,-1 2-1 0,2-1-4 16,0-2-7-16,0 0-4 0,7-7-6 0,2-3-3 16,-1-7-7-16,4-3-10 0,2-5-6 0,3-4-8 15,1-2-7-15,1-4-11 0,3-3-19 16,1-4-35-16,-1 0-61 0,-2-4-87 0,-4-1-163 15,-6 2-1063-15</inkml:trace>
  <inkml:trace contextRef="#ctx0" brushRef="#br1" timeOffset="23630.48">24127 1244 2440 0,'0'0'34'16,"0"0"-17"-16,0 0 28 0,0 0 46 0,0 0 3 16,0 0-16-16,-7 116-31 0,7-92-24 0,0 0-12 15,0-2-4-15,1-2-5 0,0 0 3 16,1-3-6-16,1-1 1 0,-3-2-5 0,4 0-6 16,-1-1-3-16,1-2-19 0,2 0-33 0,-3-1-39 15,5-1-72-15,-4-3-156 0,-1-3-1135 0</inkml:trace>
  <inkml:trace contextRef="#ctx0" brushRef="#br1" timeOffset="23837.95">24320 1262 2436 0,'0'0'36'0,"0"0"-3"0,0 0 54 0,0 0 23 16,0 0-6-16,0 0-18 0,0 0-21 0,28 128-30 15,-26-108-16-15,2 0-11 0,0-4-10 0,-2 2-2 16,2-2-9-16,0-5-10 0,-2 1-10 16,3-2-9-16,-1 0-15 0,-2-2-28 0,-2 0-35 15,1-3-49-15,-1 0-73 0,0-3-154 0,0 0-1053 0</inkml:trace>
  <inkml:trace contextRef="#ctx0" brushRef="#br1" timeOffset="24005.39">24238 1417 2435 0,'0'0'90'0,"0"0"-61"0,0 0-13 0,0 0 13 15,0 0 9-15,0 0-7 0,0 0-15 0,0 0-18 16,0 0-11-16,127-27-15 0,-104 21-14 16,0-2-14-16,-2 2-18 0,1-2-26 0,1 1-52 15,-2-2-83-15,-6 4-170 0,-6 0-995 0</inkml:trace>
  <inkml:trace contextRef="#ctx0" brushRef="#br1" timeOffset="24309.82">24740 1109 2109 0,'0'0'110'16,"0"0"-25"-16,0 0 16 0,0 0 24 15,0 0-4-15,0 0-18 0,0 0-33 0,0 0-28 16,0 0-8-16,0 0-9 0,0 0-7 0,0 0-6 15,0 0 3-15,0 0-5 0,-84 86 5 16,84-76-2-16,3 1-2 0,4 3 3 0,3 0-6 16,5-1 7-16,-2-2 0 0,0-1 7 0,0 0 4 15,-2 0-5-15,2 4 1 0,-2-4-4 0,-1 4-4 16,-1 0-2-16,-4-1-3 0,2-2 4 0,-5 3-11 16,1-4 4-16,-2 0 3 0,-1-1-1 15,-1-1-5-15,-5 1 3 0,-3-2-8 0,-1 1-1 16,-5-2 2-16,1 1-6 0,-2-2-2 0,1 1-13 15,-1 1-11-15,1-1-15 0,-1 0-25 0,2 1-45 16,1 1-92-16,3-3-190 0,3-2-1183 0</inkml:trace>
  <inkml:trace contextRef="#ctx0" brushRef="#br1" timeOffset="24491.17">24504 1535 2170 0,'0'0'126'0,"0"0"-63"0,0 0-5 0,0 0 11 16,0 0-4-16,0 0-12 0,129-54-21 16,-99 40-16-16,1 2-5 0,1-2-7 0,-1 1 1 15,-1 0-2-15,0 3-5 0,-2 1-2 0,-3 1-9 16,-2 3-15-16,-3 0-23 0,-3 4-28 0,-5 0-50 16,0 1-119-16,-5 0-277 0,-3 0-936 0</inkml:trace>
  <inkml:trace contextRef="#ctx0" brushRef="#br1" timeOffset="25059.98">24522 1634 2194 0,'0'0'84'0,"0"0"-27"0,0 0 8 0,0 0 20 16,0 0 1-16,0 0-15 0,0 0-19 0,0 0-16 16,0 0-2-16,0 0 1 0,0 0-3 15,0 0 0-15,0 0-3 0,0 58-6 0,0-45-5 16,0-1 1-16,0 1-7 0,0 1-5 0,0-1 3 15,0-1-5-15,1 0-3 0,3-1 1 16,-1-1-8-16,-1 0 4 0,-1-2 3 0,3-1 0 16,0-3 7-16,-2-1 5 0,5-2 0 0,-4-1 7 15,6 0 3-15,-2-1 0 0,0-3-7 0,4-5-5 16,0-2-7-16,0 1-1 0,2-3-3 0,-2 2 4 16,0-2 5-16,-1 2-5 0,-1-1 0 0,-3 3 0 15,0 1 0-15,0 0 1 0,-2 6-5 16,-3-1 5-16,1 2-3 0,0 1-2 0,-1 0-1 15,-1 0-5-15,0 0 0 0,0 0-2 0,0 0 2 16,0 4 8-16,0 1 1 0,0 1 1 0,0 1 3 16,0 0 0-16,0 1 1 0,0-1-6 15,0 0 2-15,4 1-1 0,-2-3 4 0,4 0 0 16,-3-2 4-16,4-1 4 0,-4-2 5 0,2 0 2 16,0 0 6-16,2-2-3 0,-3-3-11 15,4-2-5-15,-4-2-7 0,4 0-4 0,-2-2-5 16,-3 1-1-16,2-3-5 0,1 1-10 0,-4-1-13 15,3-1-16-15,-2-1-21 0,-1 1-40 0,1 2-54 16,1-1-96-16,-3 3-171 0,0 5-1131 0</inkml:trace>
  <inkml:trace contextRef="#ctx0" brushRef="#br1" timeOffset="25393.45">24858 1737 2194 0,'0'0'158'16,"0"0"-106"-16,0 0 11 0,0 0 11 0,0 0 5 16,0 0-14-16,0 0-17 0,0 0-12 0,0 0-12 15,0 0 1-15,0 0-1 0,0 0-3 16,0 0 5-16,0 0 5 0,73 49 4 0,-73-43 3 16,0 2-9-16,0 0-1 0,0 0-8 0,-2 2-4 15,-6-3-2-15,3 1-2 0,-3-1 1 16,-1 0-1-16,-2 0 0 0,3-2 0 0,1-1 0 15,0 0-4-15,0-2 2 0,4-1 1 0,0 1-1 16,2-2-2-16,1 0 2 0,0 0 0 16,0 0-7-16,4 0-3 0,0-2 0 0,5 0-5 15,1-1 3-15,1-1-3 0,5 0 2 0,-3 1-2 16,2 0-1-16,-1 1-2 0,0-1-2 0,1 1-9 16,0-1-5-16,1 0-17 0,-2-2-28 0,1 1-54 15,-1-1-110-15,-4 1-218 0,-3 2-1131 0</inkml:trace>
  <inkml:trace contextRef="#ctx0" brushRef="#br1" timeOffset="25659.87">25103 1041 2497 0,'0'0'112'0,"0"0"-98"0,0 0 38 0,0 0 32 16,0 0 16-16,0 0 4 0,21 126-9 15,-11-84-31-15,6 5-17 0,-3 1-10 0,2-5-8 16,-1-2-1-16,-3-5-11 0,2-1-6 0,-3-2 0 16,0 0-6-16,-3-3-6 0,-5 0 2 0,-1-2-10 15,-1 1-9-15,-2 0-10 0,-7-2-27 16,-2-2-40-16,-1 0-77 0,-1-8-158 0,5-5-1295 0</inkml:trace>
  <inkml:trace contextRef="#ctx0" brushRef="#br1" timeOffset="26094.57">21545 2406 2563 0,'0'0'136'0,"0"0"-93"0,0 0-50 0,0 0 16 16,0 0 14-16,158-21 4 0,-95 13 8 0,11-3 5 15,8 1-2-15,9-1-2 0,8 0 2 16,8 0-2-16,8 0 0 0,11 1 4 0,6-2-4 16,7 2 4-16,7-1-2 0,2-1-14 0,3 0-6 15,3 2-6-15,-1 0-1 0,-2 0 3 0,-3 0 0 16,-2 3 0-16,-7-2-3 0,-3 1-2 0,-10 1-4 15,-9 2-2-15,-10 0-3 0,-10 3-5 16,-11 0 7-16,-10 2-14 0,-10 0-11 0,-14 0-13 16,-10 4-26-16,-11 1-20 0,-11-2-62 0,-10 1-85 15,-5 0-141-15,-5-2-1187 0</inkml:trace>
  <inkml:trace contextRef="#ctx0" brushRef="#br1" timeOffset="26567.66">21111 2660 2502 0,'0'0'119'16,"0"0"-35"-16,0 0-30 0,0 0-17 16,0 0-9-16,0 0 4 0,0 0 13 0,0 0 13 15,0 0-6-15,0 0-13 0,0 0-15 0,41 117-13 16,-35-91-5-16,0-1-4 0,-2-2-4 0,0-1-4 15,-1 0-3-15,-1-3-1 0,0 0-6 0,1-1-11 16,1-2-31-16,-1-2-41 0,3-1-57 16,-2-4-98-16,3-3-203 0,-4-3-1047 0</inkml:trace>
  <inkml:trace contextRef="#ctx0" brushRef="#br1" timeOffset="26837.6">21410 2616 2413 0,'0'0'289'15,"0"0"-272"-15,0 0-12 0,0 0 30 0,0 0 26 16,0 0 4-16,0 0-3 0,1 134-10 0,3-111-18 15,4-2-11-15,-1-2-14 0,-1-1-5 16,3 0-4-16,1-4-4 0,-2 1-2 0,2-2-7 16,-1 0-5-16,0 0-16 0,-1-3-31 0,-2-1-53 15,2-2-84-15,-4 0-141 0,0-2-631 0,-3-3-318 0</inkml:trace>
  <inkml:trace contextRef="#ctx0" brushRef="#br1" timeOffset="27008.28">21353 2849 2636 0,'0'0'130'0,"0"0"-117"0,0 0-23 15,0 0 14-15,0 0 11 0,0 0 0 0,118-46-2 16,-88 34-4-16,1 1-15 0,0-1-13 16,1 0-9-16,-2 2-25 0,-1 0-24 0,-3-1-42 15,0 2-69-15,-2 1-70 0,-7 2-134 0,-6 2-756 0</inkml:trace>
  <inkml:trace contextRef="#ctx0" brushRef="#br1" timeOffset="27333.29">22029 2554 2387 0,'0'0'162'16,"0"0"-79"-16,0 0-8 0,0 0 12 0,0 0 6 15,0 0-9-15,0 0-22 0,0 0-25 16,0 0-17-16,0 0-6 0,0 0 1 0,0 0 0 15,0 0 3-15,0 0-2 0,-87 15-6 0,81-4-7 16,3 1-1-16,2-1-3 0,1 2-2 16,0-2 1-16,0 0 3 0,4-1 0 0,2-1 0 15,0 1 2-15,2-1 0 0,-1 0 4 0,3-1 2 16,0 1 4-16,0-2 2 0,1 0 0 0,-2 0-4 16,-1-2 1-16,-1 0-3 0,-3-1-2 15,-2 1 0-15,-2-3 2 0,0 2 3 0,-2-1-1 16,-5 2 1-16,0-1-2 0,-3 2-6 0,-1-2-5 15,-1 0-5-15,1-2-8 0,0 2-9 0,1-3-11 16,3 0-16-16,1-1-21 0,0 0-40 0,4 0-70 16,2-2-118-16,0-1-215 0,0 1-1032 0</inkml:trace>
  <inkml:trace contextRef="#ctx0" brushRef="#br1" timeOffset="27532.48">22253 2373 2123 0,'0'0'112'0,"0"0"-35"0,0 0 25 16,0 0 32-16,0 0 11 0,0 0-12 15,0 0-47-15,0 0-21 0,-43 134-8 0,30-101-5 16,-2 2-4-16,0 2-7 0,0 0-11 0,0 2-4 16,3-2-10-16,-2-2-6 0,3 0-4 15,0-3-6-15,2-2-8 0,1-2-9 0,0 0-19 16,-1-2-27-16,2 1-37 0,0-3-76 0,1-4-142 15,3-9-1190-15</inkml:trace>
  <inkml:trace contextRef="#ctx0" brushRef="#br1" timeOffset="28065.55">22207 2823 2714 0,'0'0'12'0,"0"0"-20"0,0 0 11 15,0 0 33-15,0 0 16 0,0 0 5 0,0 0-6 16,0 0-13-16,0 0-12 0,0 0-4 0,0 0-1 16,15 127-3-16,-14-111-1 0,0-2-4 0,2 0-5 15,-2-1-3-15,3 1-3 0,0-3-2 16,-2-1 0-16,3-2-6 0,0-2-2 0,-1-3-4 15,-1-1-3-15,1-2 1 0,0 0 5 0,0-5 2 16,1-2-5-16,0-4-10 0,2-1-12 16,-1-1-1-16,1-2 2 0,-1 1 7 0,-1 1 5 15,2-2 0-15,-3 2 5 0,1 0 3 0,-1 3 7 16,0 0 3-16,-1 0 4 0,0 4 3 0,-1 0 0 16,1 1 0-16,-2 4 1 0,0 0-7 15,0 1-4-15,-1 0-3 0,2 0 3 0,-2 2 10 16,0 4 11-16,1 3 8 0,0-1 3 0,-1 5 3 15,1 0 5-15,1 3-2 0,0 2 0 0,1-1-4 16,3 0-4-16,1 2-5 0,1-2-4 0,2-2 0 16,0 0-1-16,2-3 2 0,-2-1 11 0,0-4 5 15,1 0 9-15,-2-5 3 0,-1-2 1 16,-1 0 0-16,-1-2-5 0,2-7-8 0,-2-2-8 16,0-2-8-16,1-2-5 0,-4-3-3 0,0 0-1 15,-3 0-4-15,0 0-2 0,0-1-4 16,-4-1-5-16,1 0-6 0,0-1-10 0,-1 0-13 15,1-1-14-15,1 4-10 0,-2-1-10 0,2 4-14 16,2 2-34-16,-2 2-67 0,2 1-120 0,0 4-280 16,0 1-954-16</inkml:trace>
  <inkml:trace contextRef="#ctx0" brushRef="#br1" timeOffset="28633.88">22582 2924 1822 0,'0'0'98'0,"0"0"-93"0,0 0 6 16,0 0 23-16,0 0 21 0,0 0 11 0,0 0 1 15,0 0-4-15,0 0 0 0,0 0 7 0,0 0-3 16,0 0-4-16,0 0-11 0,48-7-13 16,-43 4-2-16,-1 1-4 0,0 0-3 0,-2-1-6 15,2 1-6-15,-2 1-2 0,-2 0 1 0,0-1 10 16,0 2 2-16,0-1 3 0,0 0 1 15,0 0-7-15,-2 1 3 0,-2 0-3 0,2-2-3 16,-1 2-1-16,0-1-1 0,0 1-1 0,2-1 1 16,0 1 4-16,1 0-3 0,-2-1-1 15,2 1 0-15,0-2-2 0,0 2 3 0,0-1-8 16,2 1-6-16,-1-1-4 0,3 0-5 0,1-2 0 16,1 1 3-16,-1 1 0 0,2 0 1 0,0 1-2 15,0 0 1-15,3 0 1 0,-3 1-2 16,1 2-1-16,-2 2 3 0,1 3 0 0,-3-2 0 15,1 2 1-15,-2 2 1 0,-3 0-1 0,0 3 2 16,0 0 0-16,0 1-1 0,-2-1 0 0,-3 2-3 16,2-1-2-16,-3 0 2 0,2-3-3 0,-1 0 1 15,2-2-1-15,1-1 1 0,1-2-1 0,1-2-1 16,0-1 0-16,0-1-2 0,0-2 2 16,0 1-6-16,1-1 2 0,1 2 1 0,2-2 2 15,0 0 4-15,2 1 1 0,-1-1 3 0,1 0-2 16,-1 1-1-16,2 1 2 0,-4 0-1 0,3 2 2 15,-2 0-1-15,1 2 4 0,-1 0-4 16,0 1 4-16,-1 0 1 0,-1 1-2 0,-1-1 1 16,-1 1-2-16,0 1 1 0,-4 0-1 0,-2 0 1 15,-2 2-3-15,-1-1-4 0,-4-1-3 16,-1-1-5-16,-3 0-6 0,-4-1-9 0,2 0-14 16,-1-1-19-16,2-1-26 0,1-2-36 0,1-2-68 15,5-1-162-15,5 0-1245 0</inkml:trace>
  <inkml:trace contextRef="#ctx0" brushRef="#br1" timeOffset="28866.88">22731 2350 2633 0,'0'0'61'0,"0"0"5"15,0 0 23-15,0 0 22 0,0 0 1 16,116 123-15-16,-97-84-21 0,-7 3-20 0,-1 6-19 16,-3 4-10-16,-3 2-6 0,-4-2-4 0,-1 2-2 15,0-2-4-15,-1-4-4 0,-4-1-4 0,-5-3-15 16,0-3-18-16,0-1-22 0,-5-2-27 16,0-3-55-16,-4-1-117 0,7-9-336 0,1-9-1060 0</inkml:trace>
  <inkml:trace contextRef="#ctx0" brushRef="#br1" timeOffset="29249.22">20551 2456 2307 0,'0'0'-35'0,"0"0"16"0,0 0 64 16,0 0 69-16,0 0 22 0,0 0-7 0,0 0-29 15,19 136-37-15,-19-93-23 0,0 5-5 16,0 5-6-16,0 5 4 0,0 3 8 0,0 1-7 16,5 3 1-16,0-1-10 0,6 1-13 0,6-5-10 15,3-6-13-15,5-6-8 0,8-5-3 0,2-8 3 16,11-6 2-16,1-4-6 0,8-8-11 16,1-5-31-16,7-5-44 0,4-3-62 0,3-4-105 15,-16 0-218-15,-17-2-996 0</inkml:trace>
  <inkml:trace contextRef="#ctx0" brushRef="#br1" timeOffset="29700.88">23275 2385 1235 0,'0'0'158'16,"0"0"-12"-16,0 0 24 0,0 0 18 16,0 0 4-16,0 0-7 0,0 0-20 0,0 0-20 15,0 0-17-15,0 0-6 0,0 0-25 0,0 0-26 16,0 0-18-16,0 0-16 0,-3 6 5 0,-4 24 2 16,1 9-7-16,-1 3-10 0,2 4-11 0,0 2-6 15,1 4 0-15,0 2-3 0,4-1-3 16,0 1-2-16,0-3-2 0,7-5-5 0,0-3-1 15,3-5-5-15,4-5-5 0,-3-3-6 0,6-6-16 16,-1-4-14-16,2-3-18 0,0-5-29 16,0-3-36-16,-3-2-55 0,3-3-97 0,-6-3-207 15,-5-1-994-15</inkml:trace>
  <inkml:trace contextRef="#ctx0" brushRef="#br1" timeOffset="29932.89">23600 2372 2428 0,'0'0'71'16,"0"0"-20"-16,0 0 18 0,0 0 24 0,-33 120 1 15,29-85-11-15,0 4-17 0,2 1-23 16,2 2-15-16,-1-2-12 0,1 0-12 0,0 0-8 15,0-3-11-15,0-4-16 0,2-3-28 0,4-4-63 16,-1-4-99-16,4-6-155 0,-1-5-428 0,-5-4-610 0</inkml:trace>
  <inkml:trace contextRef="#ctx0" brushRef="#br1" timeOffset="30166.1">23630 2594 2608 0,'0'0'15'0,"0"0"-32"15,0 0 0-15,0 0 29 0,0 0 20 0,0 0 3 16,0 0-1-16,0 0 0 0,0 0-1 0,0 0 4 16,0 0 1-16,0 0-1 0,0 0-7 15,0 0-7-15,101 25-11 0,-82-28-12 0,1 0 1 0,2-2-10 16,-1 0-12-16,4-2-22 0,-1 0-47 15,-1-1-83-15,-3 1-131 0,-2 1-315 0,-9 1-880 16</inkml:trace>
  <inkml:trace contextRef="#ctx0" brushRef="#br1" timeOffset="30657.23">23955 2353 2296 0,'0'0'80'0,"0"0"-40"16,0 0 15-16,0 0 30 0,0 0 15 15,0 0 0-15,0 0-20 0,0 0-19 0,-17 136-15 16,13-109 0-16,3 0-3 0,-1-1-4 0,0 0-10 16,1 1-11-16,1-3-8 0,0-1-6 15,0-3-8-15,0 0-8 0,3-1-13 0,-1-2-20 16,-1-2-29-16,2 0-49 0,-1-3-71 0,2-3-126 15,-3-4-350-15,0-1-849 0</inkml:trace>
  <inkml:trace contextRef="#ctx0" brushRef="#br1" timeOffset="31017.7">24299 2381 2558 0,'0'0'18'0,"0"0"-25"15,0 0 13-15,0 0 20 0,0 0 9 0,0 0-3 16,0 0-5-16,0 0-3 0,0 0 1 0,-118 33 8 16,104-24 7-16,2 1 0 0,3 3-3 0,1 0-15 15,6-1-12-15,2 2-7 0,0-1-1 16,1-1-2-16,4 1-2 0,2-2 2 0,4 1 3 0,0-2 2 15,0 1 5-15,2-1 4 0,-2-1 2 16,0 1 1-16,0-1 2 0,0 0 3 0,0 2 4 16,-2-4-5-16,-2 2-3 0,-3-1 1 0,-1 0-4 15,-3-1 2-15,0 2 3 0,-2-2-2 0,-3-2 1 16,-4 2-8-16,-3-1-6 0,0-2-8 16,-1 1-10-16,1-3-4 0,2-2-14 0,0 0-28 15,1 0-44-15,6-4-65 0,-2-3-76 0,3-3-83 16,1 4-161-16,1 0-967 0</inkml:trace>
  <inkml:trace contextRef="#ctx0" brushRef="#br1" timeOffset="31316.49">24558 2317 1521 0,'0'0'198'0,"0"0"-8"15,0 0 24-15,0 0 15 0,0 0-16 0,0 0-47 16,0 0-33-16,-30 136-27 0,15-103-17 16,0 1-14-16,-2 0-16 0,-2-2-16 0,3-1-15 15,-1 0-13-15,0-2-11 0,4-3-3 0,-3 2-7 16,3-3-5-16,0 1-9 0,-4-1-12 0,4-1-10 15,-3-2-12-15,2 0-8 0,1-2-23 16,2-2-39-16,2-3-82 0,3-1-153 0,1-5-620 16,2-3-325-16</inkml:trace>
  <inkml:trace contextRef="#ctx0" brushRef="#br1" timeOffset="31886.72">24547 2610 2289 0,'0'0'67'0,"0"0"-52"0,0 0 1 16,0 0 26-16,0 0 16 0,0 0 3 0,0 0-5 15,0 0 6-15,0 0 11 0,0 0 5 0,0 0 1 16,0 0-13-16,0 0-12 0,0 0-10 16,-33 58-9-16,27-49 0 0,0-1-7 0,-2 0-4 15,5-1-5-15,-2 0-5 0,1-1-4 16,1-2-1-16,-2 2 0 0,3-1-5 0,0 0-1 0,-1 1-1 15,-2 3-1-15,3-1 4 0,-2 4 2 0,0 1 2 16,2 1 1-16,-1-1-3 0,2 0-4 16,1-1 0-16,0 0-3 0,0-1-2 0,3-1 0 15,0-1 1-15,2-2-1 0,-1-1-1 0,2-1 0 16,-1-3 1-16,0-2 4 0,0 0 4 16,2 0 4-16,-2-6 0 0,4-1-4 0,-2-2-1 15,-2-2-2-15,2 1-1 0,1-3-1 0,-4 1-3 16,3-1-2-16,-3 0-1 0,4 1-1 15,0 0 2-15,-4 2 1 0,4 0 1 0,-3 3-4 16,0 2 5-16,1 2 2 0,-2 0-1 0,-2 1 4 16,1 2-6-16,0 0 1 0,-2 0-3 0,0 0-3 15,0 4 4-15,-1 1 1 0,0 2 4 0,0 3 4 16,0 3 5-16,0 1-1 0,0 2-1 16,0 0 0-16,0 0-5 0,0 1 0 0,0-3-1 15,4 1-2-15,0-1 3 0,0-2-1 0,5-2 3 16,-1-2 4-16,1-4 8 0,1-1 5 0,-2-3 9 15,2 0 0-15,1-3-2 0,1-4-5 0,-1-4-6 16,1-2-5-16,-2 0-2 0,-2-4-5 16,-4 2-4-16,2 0-2 0,-6-2-4 0,0 0-6 15,-6 0-3-15,2-2-4 0,-3 1-4 0,3-2-8 16,-3 1-9-16,5-1-9 0,-2 1-14 0,3 3-4 16,1 1-6-16,0 3-18 0,0 5-33 15,0-2-63-15,0 6-82 0,5 2-107 0,-3-1-263 16,-1 2-825-16</inkml:trace>
  <inkml:trace contextRef="#ctx0" brushRef="#br1" timeOffset="32270.43">24795 2710 2001 0,'0'0'184'0,"0"0"-34"0,0 0-5 16,0 0 9-16,0 0-22 0,0 0-32 0,0 0-23 15,0 0-27-15,0 0-23 0,-18 123-6 0,17-111-8 16,0-2-6-16,1-2-1 0,0 0-2 0,0 1-3 15,0-2 2-15,2 0 0 0,2-1 1 0,2 0 1 16,2-2-2-16,3-1 1 0,0-2-5 16,0-1-9-16,4 0-8 0,-1-2-18 0,-2-3-26 15,0 1-36-15,-1-1-39 0,-3-2-44 0,-1 0-34 16,-5 1-10-16,-1-2 14 0,0 1 48 0,-1-1 63 16,0-1 55-16,-2-1 35 0,-3 1 18 15,0-2 9-15,-4 2 7 0,4 0 23 0,-2 1 24 16,-1 2 29-16,2 2 26 0,0 1 15 0,-2 3 4 15,4 0-6-15,-3 0-7 0,4 6-14 0,-4 2-10 16,5 2-7-16,-1 2-12 0,-1 2-11 16,2 2-10-16,1 1-20 0,0 3-13 0,0 0-9 15,1 2-6-15,0-1-7 0,0 2-6 0,1-4-9 16,2 0-14-16,3-2-10 0,0-2-19 16,1 0-24-16,1-2-30 0,-1-2-50 0,-1 0-59 15,3-3-75-15,-4-2-179 0,-1-2-1020 0</inkml:trace>
  <inkml:trace contextRef="#ctx0" brushRef="#br1" timeOffset="32516.89">24890 2319 2642 0,'0'0'34'16,"0"0"20"-16,0 0 38 0,0 0 23 16,35 126 0-16,-29-91-16 0,1 3-31 0,-1 3-19 15,-1-1-3-15,2 2-14 0,-2-1-8 0,2-1-3 16,-3-2-7-16,2-2-4 0,-2-4-5 0,1 0-5 16,-3-4-11-16,-1-3-7 0,-1-1-8 15,0-2-18-15,-6-1-23 0,0-3-51 0,-3 0-103 16,1-6-300-16,3-5-1116 0</inkml:trace>
  <inkml:trace contextRef="#ctx0" brushRef="#br1" timeOffset="47284.82">18674 4027 600 0,'0'0'177'16,"0"0"-73"-16,0 0 7 0,0 0-6 0,0 0 22 16,0 0-11-16,0 0-7 0,0 0-25 0,0 0-6 15,0 0-3-15,0 0-9 0,0 0 0 16,5-36-9-16,-5 32 0 0,-1 1-3 0,0-1-1 16,0-1 2-16,-1 2-3 0,-1-2 0 0,2 1-1 0,0 0 2 15,1 0 6-15,-1-1 6 0,0 1 2 16,0 1 2-16,1 1-1 0,-1-1-4 0,1 0-1 15,-1 2-6-15,1-3 0 0,-3 1-3 0,3 1-2 16,-1 0-1-16,1-1-5 0,-1 2-3 16,1-1-3-16,0 1-8 0,0-1 1 0,0 2-2 15,0 0-3-15,0 0-4 0,0 0-4 0,0 2-6 16,0 3-5-16,0 5 5 0,0 4-3 0,0 5 4 16,0 4-2-16,0 1-4 0,0 3-3 15,-1-1-2-15,0-1-1 0,1 0-3 0,0-2 2 16,0 0 0-16,0-2 0 0,0 0 5 0,0-1-6 15,0-3 0-15,0 0 1 0,0-3-4 16,0-3 2-16,0-3 1 0,0-4-1 0,1-2-3 16,0-2 4-16,-1 0 0 0,2 0 1 0,2-1 8 15,-1-6-5-15,0 0 1 0,5-5-4 16,-2-2-3-16,-2-3 1 0,4 1-3 0,-4-2 1 16,3 0 0-16,-4 0 0 0,2-3 0 0,-2 4-1 15,-1-1 0-15,3-2 1 0,-2 1 1 0,-1 2-1 16,4 0 2-16,-3 3 0 0,-2 1 0 0,4 4-1 15,-4 1 4-15,1 2-3 0,-1 2 0 0,-1 2-1 16,0 2-5-16,1 0 1 0,-1 0-2 16,1 4 6-16,3 4 4 0,-2 2 1 0,0 4 4 15,0 2 1-15,4 4-4 0,-3 0 1 0,3 1-4 16,-2 1-1-16,4 0-2 0,-1 0 4 0,-1-2-3 16,3 1 2-16,0-2 3 0,1-3-2 15,-1 1 0-15,1-3 0 0,1-3-2 0,-1-4 1 16,0-1 2-16,-2-4-1 0,2-1 1 0,-4-1 5 15,3 0 1-15,1-5 1 0,-1-1 4 0,0-5-6 16,0-1 1-16,1-3 0 0,-5 0-5 16,2-2 2-16,-5-1-2 0,0 0-2 0,-2-3-1 15,0-1 0-15,0 0-1 0,0-3-2 0,-3-1-1 16,-1-4-5-16,-2 1-2 0,-2-2 1 16,2 2-2-16,-2 2 0 0,0 3 2 0,1 7-4 15,3 5-2-15,-3 4-11 0,4 3-18 0,1 4-37 16,-3 1-29-16,4 4-28 0,0 6-42 0,0 2-93 15,1-1-204-15,0-4-1105 0</inkml:trace>
  <inkml:trace contextRef="#ctx0" brushRef="#br1" timeOffset="47867.5">19082 4259 2497 0,'0'0'59'15,"0"0"-41"-15,0 0-6 0,0 0 21 0,0 0 21 16,0 0 11-16,0 0-1 0,0 0-16 0,0 0-13 16,0 0-9-16,0 0-1 0,0 0 1 15,0 0-3-15,0 0-2 0,70-35-2 0,-69 35-2 16,0 4 3-16,-1-1 2 0,1 1 1 0,-1 2 0 15,0 2-4-15,0 0-4 0,0 3-3 16,0 1-4-16,-2-1 0 0,-2 1-6 0,1-1 3 16,-1 3-2-16,-2-3 0 0,2 0 0 0,-2 0-1 15,4-2 0-15,-1 0 0 0,-2-4-1 0,4 0 1 16,0-2-1-16,1 0-1 0,0-2-5 0,0 1 4 16,0-1-1-16,0 0-2 0,0-1 3 0,2 0-3 15,3 0-1-15,0 0 2 0,1 0 0 16,4-1 1-16,-3-2 0 0,6-1-2 0,-1-1 1 15,0 2 2-15,-1 0 1 0,0-1 0 0,0 3 4 16,0 0-1-16,-2 1-2 0,0 0 1 0,1 2 2 16,1 5-1-16,-2-1 3 0,1 2 2 15,0 0-2-15,-2 0 4 0,-3 1 0 0,2-1 4 16,-6 2 4-16,0 1 2 0,-1-3 5 0,-1 3 5 16,-7 0 3-16,-2 2 0 0,-3-2-5 0,0 1-2 15,-5 0-7-15,-1-1 0 0,-2 0-1 16,1-2-4-16,0-1 2 0,0 0-6 0,5-3 0 15,-1-1-1-15,3 0-3 0,-2-2-1 0,4-1-2 16,2-1-2-16,2 0 3 0,0 0-6 16,-1 0 0-16,4-3-3 0,-1-1-3 0,3 0-3 15,0-1-7-15,2 0-9 0,0-1-13 0,0-2-17 0,2 2-22 16,4-3-39-16,-1 1-85 0,2 1-154 16,-4 2-1281-16</inkml:trace>
  <inkml:trace contextRef="#ctx0" brushRef="#br1" timeOffset="48769.86">19315 4016 914 0,'0'0'223'0,"0"0"-106"0,0 0 32 16,0 0 13-16,0 0 18 0,0 0 7 0,0 0-17 15,0 0-11-15,0 0-11 0,0 0-1 0,0 0-9 16,0 0-15-16,0 0-14 0,-65 5-21 16,62-3-11-16,-1 0-9 0,-1-1-7 0,2 0-6 15,-2 2-10-15,2-2-5 0,1 0-8 0,1 1-8 16,0 1-2-16,1-1-9 0,0 1 0 15,0 1-3-15,1 4 1 0,2-2-1 0,6-2 0 16,-1 4-2-16,3-1-4 0,3-1 6 0,3 1 1 16,3 0-2-16,2-1 5 0,-1-2-7 15,2 1-3-15,4-1 2 0,-4 1-1 0,3-3-2 16,-4 2 1-16,-1-2-3 0,-2 1-1 0,-6-2 2 16,2 3-1-16,-9-2 0 0,2 0 0 0,-6 1-1 15,2-1 0-15,-3-1 2 0,-1-1-2 16,0 1 5-16,0 2 1 0,-4-1 3 0,1 2 4 15,-4 0-3-15,1 1-1 0,-5 2-3 0,-2-2-2 16,0 2 0-16,2-1-1 0,-2 1-1 0,-2-1 0 16,2 1 0-16,-1-1-2 0,-1 2 0 0,3-3 2 15,0 2-3-15,2-1-2 0,0-2-1 0,2 1-9 16,0 0 3-16,5-2-5 0,0-1-6 16,-2 0-7-16,4-2-15 0,1 0-17 0,0 0-18 15,0 0-16-15,0-2-23 0,2-2-39 0,7-2-78 16,-3 1-142-16,-2 2-1215 0</inkml:trace>
  <inkml:trace contextRef="#ctx0" brushRef="#br1" timeOffset="49157.92">19541 3918 2548 0,'0'0'146'16,"0"0"-41"-16,0 0-14 0,0 0 4 0,0 0-13 16,0 0-20-16,0 0-24 0,0 0-15 15,0 0-7-15,0 0-1 0,0 0 2 0,0 0 2 16,0 0 2-16,0 0-1 0,35 84-2 0,-18-77-3 16,3-2-2-16,0 0 0 0,1 1-2 0,0-1-2 15,1-1 0-15,1 1-1 0,-6-1-3 0,2 3 1 16,-7 0-1-16,2 0-1 0,-3-2 2 0,-5 3-1 15,1-1 2-15,-5 0 5 0,2 1-1 16,-4 1 4-16,0 0 2 0,0 0 0 0,-4 2 1 16,0 2-2-16,-4 0-1 0,-2 0-3 0,-1-2-2 15,0 2 0-15,-1-2 2 0,-2 0-4 0,2-1 1 16,1-1-2-16,0-1-3 0,2-1 1 16,-1-1-5-16,6-1 0 0,-2-2-6 0,4 0-9 15,0-2-5-15,-2 0-11 0,3-1-14 0,1 0-22 16,0 0-24-16,0 0-28 0,0 0-55 15,0-1-97-15,4 0-257 0,-3-1-1086 0</inkml:trace>
  <inkml:trace contextRef="#ctx0" brushRef="#br1" timeOffset="50614.35">20137 3899 1978 0,'0'0'132'0,"0"0"-22"16,0 0-11-16,0 0 18 0,0 0 11 0,0 0 5 15,0 0-13-15,0 0-19 0,0 0-25 0,0 0-30 16,0 0-15-16,0 0-6 0,0 0 5 0,0 0 13 16,14-9 5-16,-9 29-3 0,1 1-11 15,-2 0-7-15,0 0-10 0,-1-1-1 0,3-2-5 16,-3 0-1-16,2-1-1 0,0 0-2 0,-3-3-1 16,4 0-1-16,-3-2 0 0,0-1-2 15,2 0 3-15,-3-2-8 0,4-2 4 0,-2-2-2 16,0 1-3-16,1-3 2 0,-2-1-3 0,3-2 1 15,-1 0-1-15,1 0 4 0,-1-4 0 0,1-4 0 16,0-2-1-16,-1-2-4 0,2-2 4 0,-3-2-1 16,3 0 0-16,-4-1-1 0,3-3-2 15,-3 3-2-15,4-2 0 0,-3 2 0 0,2 2 2 16,-3 0 4-16,1 3 1 0,0 1 0 0,-2 3 1 16,-1 1-1-16,0 4 2 0,2 0 2 0,-1 2-6 15,-2 1 0-15,1 0-3 0,-1 0-5 16,0 1 2-16,0 4 3 0,1 2 3 0,1 2 3 15,-1 3 4-15,2 1 1 0,1 2-2 0,-1 2 0 16,0-2-2-16,2 4-1 0,1-1 1 0,0 1 1 16,3-1-3-16,-1-2 2 0,3 1-2 15,-1-3 0-15,1 0 0 0,1-1 0 0,3-3 0 16,-2-3 0-16,0-1 2 0,-3-3 3 0,3-3 1 16,-1 0 2-16,0-3 0 0,-2-4 1 0,1-1-3 15,-1-2-1-15,-1-2 1 0,-4-2 1 16,0 1 1-16,-3-2 0 0,-2-1-1 0,0 0-2 15,0-2-2-15,-5 0 0 0,0-2-3 0,-3-1-1 16,0-1-3-16,1 1 1 0,-2-4-1 16,1 2-2-16,-1 0-2 0,2 1-3 0,2 1-2 15,0 5-3-15,2 0-4 0,0 4-4 0,2 3-9 16,1 3-18-16,0 2-38 0,0 3-51 0,0 1-68 16,3 0-121-16,-1 3-311 0,2-1-906 0</inkml:trace>
  <inkml:trace contextRef="#ctx0" brushRef="#br1" timeOffset="50969.72">20697 4091 2968 0,'0'0'52'0,"0"0"-30"16,0 0-1-16,0 0 22 0,0 0 20 15,0 0 5-15,0 0-4 0,0 0-15 0,0 0-13 16,0 0-3-16,0 0-2 0,0 0 2 0,0 0-5 16,0 0 2-16,23 123-5 0,-22-105-4 0,2-2-1 15,0 2-6-15,-1-2-6 0,0-2-4 16,3 1 2-16,0-1-5 0,-1-1 0 0,2-2-1 15,-2 0-3-15,0-2 2 0,-1-1-1 0,0-1 0 16,0-4 6-16,0 0-9 0,-2-1-7 0,0-2-4 16,-1 0-11-16,0 0-8 0,0 0-9 0,0 0-15 15,0-1-23-15,0-1-50 0,0-3-94 0,0 2-204 16,0-1-1212-16</inkml:trace>
  <inkml:trace contextRef="#ctx0" brushRef="#br1" timeOffset="51587.3">20945 3875 2437 0,'0'0'89'0,"0"0"-35"0,0 0 4 16,0 0 16-16,0 0 4 0,0 0-8 0,0 0-18 15,0 0-14-15,0 0-8 0,0 0-3 0,0 0-1 16,0 0-1-16,0 0-2 0,18 68-2 15,-6-61-2-15,6 0-1 0,-2-2 1 0,4-1-6 16,3-2-2-16,-1 1-1 0,1-2-3 0,3 0 1 16,-2-1-1-16,-3 1 0 0,0 0 2 0,-2 1 0 15,-6-1 0-15,-2 0-2 0,-3 0 0 16,-3-1-3-16,-3 1 2 0,-1-1-1 0,-1 1 2 16,0 2 7-16,0-2 1 0,-2 1 9 0,-4 3 1 15,-2 1-1-15,-3 1-5 0,-2 4-7 0,-6 1-4 16,2 0-5-16,-1 2 3 0,-2-2-4 0,3 0-1 15,0 0 1-15,3-1-2 0,0-1 0 16,2-2-2-16,2-1-4 0,3 0-5 0,1-4-8 16,4 0-14-16,1-2-26 0,0-1-31 0,1 0-44 15,0 0-81-15,1 0-223 0,1 0-1182 0</inkml:trace>
  <inkml:trace contextRef="#ctx0" brushRef="#br1" timeOffset="51906.44">21442 4034 2423 0,'0'0'183'0,"0"0"-147"0,0 0-5 16,0 0 26-16,0 0 23 0,0 0 1 0,0 0-5 15,0 0-18-15,0 0-7 0,0 0-5 0,0 0-1 16,0 0-4-16,0 0-8 0,-123 105-2 16,105-91-10-16,2 1-2 0,-2-2 1 0,0 1-4 15,1 0-2-15,0-1-1 0,1-1-2 0,3-3-1 16,2 2-1-16,1-3-5 0,3-2 1 16,1 0-3-16,2-1-2 0,3-3-2 0,0 1-5 15,1-3-6-15,0 0-11 0,0 0-12 0,0 0-19 16,2-4-15-16,2-2-42 0,2 0-89 0,0 1-234 15,-2 1-1185-15</inkml:trace>
  <inkml:trace contextRef="#ctx0" brushRef="#br1" timeOffset="52620.86">21597 3843 2571 0,'0'0'53'0,"0"0"-22"0,0 0 6 15,0 0 21-15,0 0 9 0,0 0-1 16,0 0-14-16,0 0-17 0,0 0-5 0,0 0 5 16,0 0 11-16,0 0 6 0,0 0-7 0,0 0-9 15,37 68-9-15,-32-48-6 0,0 1-3 0,-1-4-3 16,1 2-1-16,-2-2-4 0,4 1-2 16,-2-3-1-16,-3 1-1 0,3-3 0 0,-1-1-3 15,1-2 1-15,-1 0-2 0,2-3-1 0,-3-2 1 16,4-2 0-16,-2-1 0 0,2-2 2 0,0 0 0 15,0-2 0-15,2-4 0 0,-1-2-3 0,3-3-3 16,-1 0-3-16,-1-3-1 0,1 0-2 0,-1-2 2 16,0-1 1-16,0-1 2 0,1-1 1 15,-2-2-2-15,1 0 0 0,1-3 3 0,0 2 1 16,-2 2-1-16,3 3 3 0,0 1-3 0,-4 7 0 16,0-1 1-16,-2 6 1 0,-1 0-5 15,0 3-4-15,0 1 2 0,-2 0-3 0,1 2 4 16,0 4 5-16,0 4 2 0,0-1 5 0,1 4 1 15,-2 2 1-15,0 3-2 0,1-1 1 0,-1 2-3 16,1 1 1-16,-1-2 2 0,2 1-1 16,0-2 0-16,1 0-5 0,2-1 3 0,0-1-1 15,0 0-2-15,2-3 7 0,1-1-5 0,-2-2 2 16,2-2-1-16,1-1 3 0,-1-5 2 16,0 1 1-16,2-2 1 0,-2 0-3 0,0-5-2 15,2-1-1-15,-2-2 2 0,1-3 5 0,-1 0-4 16,-4 0-1-16,2-4 1 0,-6 0-4 0,1-2 1 15,-3 0-2-15,0-1-3 0,-1-3-4 16,-5-2 1-16,0-1 0 0,0-2-2 0,-3-1 6 16,1 0-11-16,-1 0 0 0,3 3 1 0,-2 2-4 15,1 3-4-15,3 5-1 0,0 2-10 0,2 3-15 16,2 5-22-16,0 1-49 0,0 3-67 0,0 0-117 16,4 0-234-16,-2 0-1077 0</inkml:trace>
  <inkml:trace contextRef="#ctx0" brushRef="#br1" timeOffset="53137.88">22243 4074 2359 0,'0'0'62'16,"0"0"-56"-16,0 0-9 0,0 0 19 0,0 0 18 15,0 0 10-15,0 0 2 0,0 0-5 16,0 0-1-16,0 0 3 0,0 0 3 0,0 0 3 15,0 0-5-15,108-33-6 0,-101 38-8 0,-5 2-7 16,2 0-2-16,-2 0-3 0,0 3-1 0,-2 0-2 16,0 2-1-16,0 1-2 0,-5 0-1 15,0 1 1-15,-3-1 1 0,1-1 1 0,-2 0 2 16,0-3-3-16,0 0 1 0,0 0-1 0,0-1 0 16,0-3 2-16,2 0-1 0,-1-3 3 15,2 0 0-15,1 0-3 0,1-2 2 0,2 0-2 16,0 0 3-16,1 0-1 0,1 0-4 0,0 0-3 15,0-2-5-15,3 1-2 0,-1-1 0 0,4-1-2 16,1 0 0-16,1 0 2 0,0 1-2 16,1-1 4-16,-1 3-1 0,2-1-2 0,0 1 0 15,0 0 0-15,3 0-2 0,-3 0-1 0,1 2-2 16,0 0-1-16,0 0-3 0,0-1-4 0,-2 1-7 16,0-1-7-16,0 0-13 0,2 0-13 0,-1 1-37 15,0-2-73-15,-3 0-161 0,-3 0-1285 0</inkml:trace>
  <inkml:trace contextRef="#ctx0" brushRef="#br1" timeOffset="53722.54">22883 3785 2285 0,'0'0'121'0,"0"0"-32"0,0 0 2 0,0 0 0 16,0 0-8-16,0 0-10 0,0 0-17 0,0 0-7 15,0 0-11-15,0 0-8 0,0 0-2 0,0 0-3 16,0 0-1-16,82 73-3 0,-64-67-2 15,4 1-3-15,1-1-6 0,-1-1-2 0,0 0 2 16,3-1-1-16,-2 0 8 0,-2-1-3 0,-1 2 0 16,-3-2-1-16,-3 0-2 0,0 0 2 15,-6-1-5-15,0 2 0 0,-4-2-2 0,-3-1-2 16,0 2 2-16,-1-2 2 0,0 0 5 0,-2 2 6 16,-2-1 1-16,-4 1 0 0,-2 2-4 0,-3-1-5 15,-1 3-6-15,-3 1 0 0,-2 0-1 16,-2 1 1-16,0 1-1 0,0 0 1 0,2 0 3 15,0-1-1-15,4 2 1 0,0-2-3 0,4-1-7 16,2 0 0-16,2-1-6 0,2-1-4 0,1-3-9 16,3 0-12-16,1-1-13 0,0-1-19 0,0-1-15 15,2 0-28-15,3-1-61 0,0-2-145 0,0 2-1245 16</inkml:trace>
  <inkml:trace contextRef="#ctx0" brushRef="#br1" timeOffset="54100.28">23275 3738 2506 0,'0'0'459'15,"0"0"-389"-15,0 0-28 0,0 0 4 0,0 0 1 16,0 0-7-16,0 0-8 0,0 0-5 15,0 0-7-15,0 0-2 0,0 0 1 0,0 0 0 16,0 0 4-16,0 0-2 0,37 79-1 0,-23-71-1 16,3-1-2-16,0-1-4 0,-1 1-1 0,3-1 2 15,-1 0-4-15,0 1 1 0,-3 0 2 0,0 1-7 16,-2-1 0-16,-2 0-1 0,-4 1-1 16,-1 1 0-16,1-2-1 0,-5 1-1 0,2-2 2 15,-4 1 2-15,0 0 2 0,0-2 2 0,-5 3 5 16,-4-2-2-16,-1 4-1 0,-2 0-1 0,-3 0-5 15,-1 0-2-15,-2-1-1 0,1 1 1 16,0-2-2-16,1 1-2 0,3-1 0 0,-1 0-7 16,3-1-1-16,2-2-3 0,0 0-7 0,3-1-6 15,2-2-21-15,0-1-22 0,2-1-31 16,2 0-53-16,0 0-115 0,0 0-213 0,0 0-1181 0</inkml:trace>
  <inkml:trace contextRef="#ctx0" brushRef="#br1" timeOffset="54806.26">23802 3690 2531 0,'0'0'133'15,"0"0"-82"-15,0 0-17 0,0 0 14 0,0 0 18 16,0 0-1-16,0 0-4 0,0 0-20 16,0 0-10-16,0 0-3 0,0 0 3 0,0 0 14 15,0 0-4-15,0 32 4 0,5-16-9 0,-1 2-11 16,-2 0-1-16,2 0-7 0,1 0-5 15,-3-1-1-15,1 0-3 0,1 0 0 0,-1-1 1 16,3-2-3-16,-3 0-1 0,4-1-3 0,-3-1 0 16,3-3 1-16,-2-2 2 0,1-1-2 0,-1-1 1 15,1-3 0-15,0 0-1 0,-1-2 0 0,0 0-1 16,0 0-1-16,2-2 3 0,-4-2-4 0,4-3-2 16,-4 0-2-16,2-2-2 0,-1-3 0 15,0-1 0-15,2-1 0 0,-4 0 0 0,3-1-1 16,-1 0-1-16,-2-2 1 0,2 2-2 0,0-3 3 15,0 1 2-15,2-1 3 0,-3 0 0 16,3 2 0-16,-3 2 4 0,3 1 0 0,-3 3 2 16,2 5-4-16,0 1-2 0,-3 4-3 0,2 0-3 15,0 0 3-15,0 5 2 0,1 2 2 0,-2 4 2 16,4 0 2-16,-5 2 0 0,3 1-1 0,-1-1 0 16,0 1-2-16,1-2 1 0,-2 0 1 15,5 2 1-15,-3-1 1 0,1-1 0 0,2 1 0 16,-2-2 1-16,1-1-1 0,1 1 1 0,-1-3-1 15,2 0 3-15,2-3 1 0,1-1 1 16,-1-2 1-16,1 0 1 0,-2-2-1 0,2 0-3 16,-1-6 0-16,-1-1-4 0,0 0 1 0,-2-1 0 15,0-4-1-15,-2 0 2 0,0-2-3 0,-1-2-1 16,-1-1 0-16,-3-2 0 0,-1 0-1 16,0-2-4-16,0-1-1 0,-1-1-5 0,-3-1 3 15,-1-1-2-15,2 0 0 0,-3 2-1 0,4 2-3 16,-1 1-8-16,2 3 3 0,0 5 1 0,1 1-5 15,0 5-5-15,0 2-27 0,0 2-53 0,0 2-85 16,0 0-147-16,0 0-1240 0</inkml:trace>
  <inkml:trace contextRef="#ctx0" brushRef="#br1" timeOffset="55123.97">24399 3859 2759 0,'0'0'80'0,"0"0"-58"0,0 0-6 16,0 0 14-16,0 0 11 0,0 0 7 0,0 0-3 15,0 0-10-15,0 0-9 0,0 0-14 0,0 0 3 16,0 0-3-16,-78 116-1 0,74-109 3 0,-2 0-5 15,4 0-2-15,0-1 0 0,1-3-3 0,1-1 0 16,0 2 3-16,5-3 1 0,4 1-1 16,1 0 4-16,6-2-5 0,2 0-2 0,3 0-2 15,1 0-3-15,1 0-3 0,-1 0-5 0,0-2-5 16,-2 0-8-16,-1 1-10 0,-1-1-13 0,-6 0-16 16,-1 1-25-16,0 0-35 0,-2-1-68 0,-3 1-154 15,-3 1-1215-15</inkml:trace>
  <inkml:trace contextRef="#ctx0" brushRef="#br1" timeOffset="55369.28">24466 3834 2816 0,'0'0'69'0,"0"0"-37"0,0 0 12 0,0 0 30 16,0 0 13-16,0 0-2 0,0 0-7 0,0 0-6 15,5 133-4-15,-5-105-6 0,0 0-4 16,0 3-7-16,-2-1-12 0,-1 0-12 0,-1-1-9 16,3 1-10-16,0-3-3 0,1 1-13 0,0-3-1 15,0-1 2-15,0-2-1 0,0-3 1 0,0-1-8 16,0-4-12-16,0-1-13 0,-1-2-12 0,-2-4-23 16,0-3-45-16,2 0-118 0,-1-2-332 0,1-2-1107 15</inkml:trace>
  <inkml:trace contextRef="#ctx0" brushRef="#br1" timeOffset="56713.6">18432 4460 1301 0,'0'0'678'0,"0"0"-586"0,0 0-12 0,0 0 6 15,0 0 10-15,0 0 1 0,0 0-10 0,0 0-19 16,0 0-19-16,0 0 6 0,0 0 11 16,0 0 11-16,0 0 9 0,0 0-4 0,-7 27-15 15,8-9-10-15,5 1-8 0,-4 4-12 0,0-1-5 16,3 0-7-16,-3 3-8 0,0-3-2 15,0 3-2-15,3-3-2 0,-3-1 0 0,-1-2 0 16,1-2-3-16,3-3 1 0,-2-2 0 0,-2-1-1 16,0-3 3-16,3-2-2 0,-2-1 1 0,-1-1-3 15,0-3-1-15,0 1-1 0,0-2-1 16,3 0 7-16,-3 0-2 0,0 0 0 0,1 0 1 16,-1 0-9-16,5-2 5 0,-3 1-2 0,1-2 0 15,3 1 1-15,1-2-4 0,3 2 0 16,1-2-1-16,0 2 4 0,6-2-4 0,3 1-1 15,-1 0 1-15,2 0-9 0,4 1 7 0,-1-2 1 16,4 2-1-16,0-1 4 0,0 1-3 0,2 0 0 16,0 0 1-16,1-1 2 0,1 1-3 0,3 0 4 15,-2 1-1-15,1-1-1 0,-3 0 1 0,-1 2 1 16,-6 0 0-16,2 0-1 0,-7 2-1 16,-1 1 1-16,-4 1 1 0,-1 0-3 0,-3 0 1 15,-1 0 1-15,-4 3-1 0,1-1 4 0,0-1-2 16,-4 1 1-16,4-1-1 0,-3 0 2 0,1-1-2 15,-2 0 2-15,-1 0-1 0,3-1 0 16,-2 1 4-16,0 0 1 0,3 0-2 0,-3 0 2 16,0-2-3-16,2-1 2 0,-2 1-1 0,3-1 0 15,-2 0 4-15,5-1-1 0,-2 0 3 16,-1 0 3-16,2-4-1 0,3 1 1 0,-2-3-3 16,0-1 1-16,2-3-2 0,-1 2-3 0,0-5 2 15,0 0-6-15,-1-2 4 0,0-1-5 0,-4-1 0 16,4-3-1-16,-2 0 0 0,-3-1-1 15,2 0-2-15,-3 2 2 0,-1 0-3 0,2 4-1 16,-4 1 2-16,0 3-3 0,0 2 0 0,0 1-3 16,0 2-4-16,0 2-8 0,0 1-10 0,-4 0-21 15,3 2-29-15,0 1-61 0,0 0-148 0,0 0-1437 16</inkml:trace>
  <inkml:trace contextRef="#ctx0" brushRef="#br1" timeOffset="57842.23">23715 4153 2184 0,'0'0'110'16,"0"0"-28"-16,0 0-3 0,0 0 8 0,0 0 7 15,0 0 4-15,0 0-21 0,0 0-22 0,0 0-16 16,0 0-9-16,0 0 5 0,0 0 4 0,0 0-2 16,0 0-7-16,-11 101-4 0,8-78-3 15,2 2-1-15,0-3 0 0,-2 2-5 0,1-3-3 16,1 1-3-16,1-3-5 0,0 1-1 0,0-2 3 15,0-4-2-15,0 0 2 0,0-3 2 16,1 0 2-16,1-3-2 0,0-2-2 0,-1-1 2 16,0-3-1-16,0 0 2 0,0-2 0 0,1 0-1 15,0 0 2-15,0 0 0 0,0 0 0 0,0 0 0 16,2 0-3-16,1 0-2 0,3-2-1 16,-1 0 0-16,1-1-1 0,2 0-1 0,2-1-5 15,2 1 0-15,0 1-1 0,3-1 0 0,4 1 2 16,1 0 2-16,1-1-1 0,3 2 0 0,0 0-1 15,0 1-2-15,3 0 2 0,1 0 1 0,0 0-1 16,1 2 3-16,0 2-3 0,4-2 1 16,-3 2 1-16,0-1 2 0,-3-1-2 0,0 1 5 15,-3-1-2-15,2 0 1 0,-5 2 2 0,2-3-3 16,-1 2 0-16,-2 2 1 0,-2-3-1 0,-2 0 2 16,-4 1 1-16,2 0 0 0,-4-2-4 0,0 2 3 15,-2-2-3-15,-1 0 0 0,1-1 3 16,-1 1-3-16,-2 0 1 0,0-1-1 0,2 2 0 15,-2-2 4-15,-3 0 0 0,2 0 1 0,-4 0 2 16,2-2-1-16,0 0-2 0,-2-2 3 16,-1 0-1-16,0-2 0 0,2-2 1 0,-2 0-5 15,-1-3-1-15,0-2-4 0,0-1 1 0,0-3-1 16,0 0 0-16,0-2 1 0,0 0-4 0,0-2 2 16,0-1 1-16,4-1 0 0,-2 0 0 15,4 3-3-15,-2 1 0 0,5 0 1 0,-4 3 3 16,1 4-2-16,2 1-2 0,-3 5 0 0,2 0 0 15,-3 1 0-15,1 3-1 0,-4-1-6 0,1 1-6 16,-2 2-8-16,0-1-9 0,0 0-14 16,0-1-10-16,0 2-12 0,0-1-20 0,-2 1-34 0,1-1-53 15,-3 1-88-15,0-1-152 0,3 1-1173 16</inkml:trace>
  <inkml:trace contextRef="#ctx0" brushRef="#br2" timeOffset="65385.51">18268 4514 965 0,'0'0'340'0,"0"0"-232"16,0 0-9-16,0 0-1 0,0 0 11 0,0 0 14 15,0 0-12-15,0 0-12 0,0 0-16 16,0 0-20-16,0 0-7 0,0 0 1 0,-31-35-1 16,26 30 0-16,1 1-3 0,-2 0-4 0,3 0-5 15,-4 0-8-15,4 1-4 0,-4-3-6 0,5 0-3 16,-1-1-5-16,-2 0-1 0,4-3-2 0,-1 0-2 16,0-1 1-16,-1-2-3 0,2-1-2 15,1 0 0-15,0 1-2 0,0-2-3 0,0-1-2 16,0-1-2-16,0 2-4 0,5-3 4 0,-2 1 0 15,4 0-3-15,-1 1 3 0,6-2-4 0,-2 3 0 16,2-1 0-16,2 0-3 0,-1 0 1 16,5 0 0-16,0-2-1 0,2-1 2 0,1 1 2 15,0-3 1-15,2 1 1 0,3 0 0 0,-2-1-1 16,3 1 0-16,-3 0 0 0,3 1 2 0,-2 0-2 16,3 5 0-16,-1-1 0 0,-2 2-1 15,3 0-1-15,-4 2 0 0,5 0 0 0,2 0 1 16,3-1 0-16,1 1 0 0,-2 0 0 0,5-1 0 15,-1 2 0-15,-1-1 0 0,4 1 0 16,-1 1 1-16,-1 0-1 0,-4 2 0 0,2-1 2 16,-1 0 1-16,-1 0 2 0,3-1 0 0,-4 1-3 15,3 0 2-15,-3 1 1 0,3 0 0 0,-2 0 1 16,-1 1-1-16,5-1-2 0,-4 1 0 0,3 0 0 16,-1 2 1-16,1-2-2 0,1 0 3 0,-1 2 0 15,0-2 1-15,2 0-1 0,-2 2 0 0,-1-1 0 16,0-1-1-16,-1 1 0 0,2 1 1 15,-2-2-2-15,2 1-1 0,0 0 0 0,0 0 1 16,1 0-1-16,0-1-2 0,1 0 4 0,-2 1 0 16,2 1-2-16,-1-1 3 0,1 0-1 15,-1 1 0-15,1-2 1 0,1 2-1 0,2-1 0 16,-2 2 1-16,-1-1-2 0,2 2 2 0,-2 0 0 16,-2-1-1-16,3 1 0 0,-2 0-5 15,-1-1 1-15,-1 2-1 0,1 0 2 0,-2-1 3 16,2-1 0-16,0 1-1 0,-2-2 0 0,1 0-1 15,1 1 2-15,0 0-2 0,2-2 2 0,-3 2-1 16,-1-1 0-16,-1 3-1 0,-2-2-1 16,2 1 1-16,-2-1 0 0,0 1-1 0,0-1 1 15,0 1-1-15,0-2 0 0,3-1 0 0,0 1-2 16,-1-2 0-16,0 1 0 0,1-1 0 0,-1 1 2 16,-1-2 2-16,-2 0 0 0,3 0 0 0,-1 0 0 15,1-1 1-15,0 1-1 0,1-3 1 0,-2 2 0 16,0 1 1-16,-3 0-2 0,-1 1 1 15,-2 1 1-15,-5 1-2 0,-2 2 0 0,-6-1-1 16,-4 2 0-16,-2 1-4 0,-5 0 0 0,0 0 1 16,-3 0-3-16,0 0-2 0,0 0-6 0,0 0-7 15,0 0-6-15,0 0 2 0,-3 0 3 16,2 0 3-16,-2-1 2 0,1 1-4 0,-1-2-3 16,2 2-9-16,0-3-21 0,1 1-35 0,0 1-61 15,0-1-147-15,0-1-495 0,0 2-249 0</inkml:trace>
  <inkml:trace contextRef="#ctx0" brushRef="#br2" timeOffset="65733.92">22161 3127 1324 0,'0'0'157'16,"0"0"-16"-16,0 0 17 0,0 0 15 15,0 0-19-15,0 0-29 0,0 0-37 0,0 0-26 16,0 0-16-16,0 0-1 0,0 0-3 0,0 0-5 16,0 0-4-16,0 0-6 0,68-1 1 0,-51 1-1 15,0 0 1-15,0 0-3 0,1 0-1 16,-1 0-2-16,-3 0 2 0,2 1 1 0,-3 2-3 16,-3 0-1-16,1 2-3 0,-5 0-5 0,-1 0 3 15,0 0 2-15,-2 4 3 0,-2-1 5 0,-1 0 0 16,0 2 0-16,-3 1 0 0,-3-1-1 15,0-1-4-15,-3 1-2 0,-1 0-4 0,0-2-7 16,0 0 1-16,-1 0-4 0,1 0-2 0,0 0-1 16,-2 0-3-16,0 0-3 0,2 0-5 15,-1-1-8-15,3 1-12 0,0 0-20 0,1 1-30 16,3-2-53-16,2-2-173 0,0 0-1266 0</inkml:trace>
  <inkml:trace contextRef="#ctx0" brushRef="#br2" timeOffset="67185.66">24553 3749 1028 0,'0'0'413'0,"0"0"-382"0,0 0-13 16,0 0 10-16,0 0 9 0,0 0 9 0,0 0 2 16,0 0-4-16,0 0 0 0,0 0 0 0,0 0 3 15,0 0 5-15,0 0 0 0,0 0-2 0,51-42 4 16,-46 38 4-16,0 0-1 0,0 0-3 16,0 0-7-16,-2 0-9 0,3-1-4 0,-3 0-5 15,4-1-3-15,-4 1-4 0,4-2-2 0,-4-1-2 16,3 0 0-16,-3-1-1 0,2-2 0 15,0 2 1-15,-3-1 3 0,4-2 1 0,-4 1 1 16,0-2-4-16,-1-1-3 0,2 1-4 0,-1-4-6 16,-1 1-1-16,-1 0-3 0,0-1 0 0,0-1-1 15,0 1-1-15,0 0 0 0,0 0 1 16,0-1-2-16,0 1 3 0,-1 0-2 0,1 1-1 16,0 1 3-16,0 1-1 0,0 0 0 0,0 0 0 15,0 2 0-15,0 0-1 0,0 1 1 0,0 3 2 16,0-2-2-16,0 2 0 0,0 0 0 0,0 0-4 15,0-1 3-15,0-1 0 0,0-1-1 16,2 1 0-16,-1-1 1 0,1 3 0 0,3-3 0 16,-3 1 0-16,0-1 0 0,1 2 1 0,1-1 0 15,-2 2 0-15,0 0 2 0,0 3-2 0,1 2 0 16,-2 0 2-16,0 2-3 0,0 1-2 0,-1-2 1 16,0 2-3-16,0 0 1 0,0 0-2 15,0 0-2-15,0 0-2 0,0 0-1 0,0 0 2 16,0 0 3-16,0 2 4 0,0-1 2 0,-1 1 2 15,0-1 0-15,0 0 1 0,-2 0-1 16,1 1 0-16,1-1 1 0,0 1 1 0,1-2-3 16,0 1 1-16,0-1 1 0,0 0 1 0,0 0 0 15,0 0 1-15,0 0 3 0,0 0-1 0,0 0 2 16,-1 2 1-16,0-1 0 0,-3 3 2 16,0-1 2-16,2 3 1 0,-5 1 0 0,1 1-2 15,0 0-1-15,-4 1 0 0,2 0-2 0,0 1-1 16,-1 0-3-16,1 1 0 0,-1 1-2 0,1-2 0 15,-2 1 0-15,4-4-2 0,0 1 0 0,1-2-3 16,1 0 1-16,-1-1 0 0,1-2 0 16,2-2-3-16,2 2 0 0,0-2-1 0,0-1-2 15,0 0 1-15,0 0-3 0,0 0-3 0,0 0-3 16,0-4-5-16,4 0 1 0,1-3 1 0,-2 0 3 16,3-3 1-16,-3 1 5 0,1-3-3 15,1 0-1-15,-3 0 2 0,3 0-6 0,-1 0 0 16,-2 0-3-16,2-1-1 0,0 1 5 0,-3 0 3 15,3 1 4-15,0 3 6 0,-3 0 5 0,1 1 3 16,0 2 3-16,0 0 2 0,1 3-2 16,-2 1-2-16,0 1-1 0,0 0-3 0,0 0 0 15,2 0 0-15,0 0 2 0,-1 1 4 0,-1 4 5 16,2-1 4-16,0 3 5 0,0 1 1 16,-1 2 1-16,2 0-2 0,0 3-3 0,-2 0-2 15,4 1-6-15,-3 0-3 0,4 1-4 0,-1-1-1 16,2 1-4-16,1-4-4 0,1-1-3 0,1-2-11 15,0-2-5-15,1-2-15 0,0-2-22 0,-2-2-42 16,-3 0-259-16,1 0-1163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12T09:55:13.89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6957 10308 0 0,'0'0'0'0,"0"0"107"0,0 0 82 15,0 0-40-15,0 0-14 0,0 0 4 0,0 0 4 16,0 0 21-16,0 0-27 0,0 0-28 0,0 0-30 15,0 0-28-15,0 0-15 0,-27-43-21 0,21 43-7 16,-1-2-1-16,-3 2-5 0,-1 0 1 16,-3 0 1-16,-1 0-2 0,-1 3 2 0,-6 0 1 15,1 2 2-15,1 0 3 0,-3 1-1 0,-2 1 2 16,0 0-1-16,-4 2 1 0,4 1-2 16,-2 1-1-16,-1 0-3 0,0 2-1 0,2-3-1 15,0 3-1-15,0 1-1 0,-1 0-2 0,3 0 0 16,-4 2 2-16,1-1-1 0,1 1 1 0,-2 0 2 15,4 0 1-15,0 3 0 0,2 0 4 0,2 4 2 16,-1 2 4-16,1 3 1 0,0 3-3 0,-1 2-4 16,4 0-4-16,-1 5-4 0,1-3-2 15,-1 3 3-15,6 1-1 0,0-1 0 0,2 1 0 16,3-2-1-16,1-1-1 0,1 2 0 0,4-3 1 16,0 1-2-16,1-2 1 0,0 2 0 15,0-1-2-15,2 0 2 0,2 1-1 0,1-1-1 16,0 1 2-16,1-2 2 0,1 1-1 0,1-3 0 15,-1-1 1-15,3-3 4 0,3 0-1 0,0-1 1 16,0 0 2-16,2-1 0 0,1 1 4 16,2 0 3-16,1 1-2 0,-1-4-2 0,2 0-2 15,-1 1-3-15,1 0-3 0,2-2 1 0,1 0-3 16,-1-2 2-16,4-2-1 0,1-1 1 16,2 0 2-16,1-3 0 0,0-2 3 0,2-1 2 0,1 0-1 15,0-4-2-15,3 2-2 0,1-2-3 16,-2-1-4-16,3-1 0 0,-2-3-7 0,0-1 0 15,-1-2 3-15,0 0 3 0,0-2 7 0,-3-5 1 16,-1 0 3-16,-1-2-2 0,-1 0 2 0,-2-1 1 16,1-1 3-16,-3 0 5 0,1-2 1 15,-3-1 0-15,-1-1-2 0,-1-1 0 0,-1 1-2 16,-3-3 4-16,1 0 1 0,-4 2 4 0,1-3 5 16,-2-1 3-16,0 2 5 0,-3-3 4 0,-1 1 2 15,1-4-2-15,-2-2 0 0,-1-3-5 16,1-1-8-16,3-1-6 0,-1-2-4 0,0-2-5 15,2 0-3-15,1-1-2 0,1-1 0 0,-2 1 0 16,-1 1 2-16,3 0 3 0,-4 2 0 16,2 0 0-16,-1 0-2 0,-1-1 3 0,3 2 0 15,-3-1 0-15,0 0 1 0,-1 2-2 0,-1-1-1 16,-2 1-1-16,1 2 1 0,-5-1 4 0,2 0-2 16,-2-1-1-16,-2-2-1 0,0-1-9 15,0-2 0-15,-2 0-1 0,-3-3 0 0,0-2 5 16,-3-1-2-16,-1 3-2 0,-4-1 1 0,-1 3 2 15,-3 2 1-15,-2 2 1 0,-5 3 1 0,-1 3-3 16,-4 2-2-16,-1 4-2 0,-3 2-1 0,-1 5 0 16,-1 0-3-16,1 3 0 0,-3 1 2 0,-3 1-1 15,3 0 0-15,-2 4-1 0,-1 1 2 16,0 2-1-16,1 2-2 0,-3 0-1 0,1 6-3 16,-1 1-4-16,-2 4-6 0,0 1-5 0,3 2-9 15,-1 1-10-15,2 3-10 0,1 1-17 16,1 3-33-16,3-1-64 0,3 2-150 0,7-6-403 15,11-5-89-15</inkml:trace>
  <inkml:trace contextRef="#ctx0" brushRef="#br0" timeOffset="4889.89">11291 10157 441 0,'0'0'239'0,"0"0"-114"16,0 0-40-16,0 0 6 0,0 0 21 0,0 0 30 16,0 0 21-16,0 0-14 0,0 0-18 0,0 0-20 15,0 0-3-15,0 0-7 0,-2 4-7 0,-3 0-18 16,1 0-21-16,1 1-12 0,-3 0-13 0,3-1-7 16,-2 0-2-16,2-1-5 0,2 3 0 15,-2-2 1-15,-3 1 5 0,3 1 1 0,-4 2 9 16,-1 1 6-16,2-1-1 0,-5 2-3 0,2-1-14 15,-2-2-7-15,0 2-2 0,-2-1-3 16,1 0 1-16,1-1 1 0,1-1-4 0,-1 1 2 16,0 1 1-16,0 1-3 0,-5 0 0 0,4 1 3 15,-3 2 2-15,0 0 4 0,-3 1 3 16,5 3 0-16,-2-2 0 0,0 1-3 0,2 0-4 16,1 1 0-16,-1-1-4 0,2-1-1 0,1 0-2 15,1-2-2-15,-2 2 1 0,4 1 3 0,-3 1-1 16,-4 2 1-16,2 0 1 0,-1 0-1 15,1 1-1-15,-3-2 0 0,3-1 0 0,1-2-2 16,0 1 3-16,2-2-2 0,1 0-1 0,0 2 0 16,2-1-4-16,-1-2 3 0,0 3-2 0,4-1-1 15,-4 3 3-15,3-2-3 0,-4 3 0 0,4 0 2 16,-3 2-1-16,3-1 0 0,-2 2 1 16,1-1 0-16,-1 0-3 0,3 0 4 0,-2-2-3 15,3 3 1-15,1-4 0 0,0 1 0 0,1 2-1 16,0-1-1-16,0-1 1 0,0 1-2 0,1-1 0 15,0 0 1-15,0 1 0 0,0-1 6 0,-1-1-3 16,0 1 2-16,0-1-2 0,0 2-1 16,0-1 0-16,0 0 2 0,-2 1-2 0,2 0 2 15,-2-1-2-15,1-3-2 0,1 2 0 0,-1-3 0 16,1-2 1-16,0 1 0 0,0-1 0 16,0 0-1-16,1-1 0 0,0-2-1 0,1 0 0 15,-2-1-1-15,2 0-3 0,-1-1-1 0,2 0-2 16,-2 1-5-16,0-2-3 0,-1 1-9 15,0-1-17-15,0-1-39 0,0 1-83 0,0-3-189 16,0 1-1136-16</inkml:trace>
  <inkml:trace contextRef="#ctx0" brushRef="#br0" timeOffset="13796.34">17817 11011 1314 0,'0'0'119'0,"0"0"-86"0,0 0-31 15,0 0-18-15,0 0 6 0,0 0 18 16,0 0 19-16,0 0 8 0,0 0-3 0,0 0-9 0,0 0-6 16,0 0-3-16,0 12-3 0,1-9 3 15,-1-1 4-15,0 1 3 0,0 0 6 0,0 0-1 16,0 1-4-16,0-1-4 0,-1 2-7 15,0-1-5-15,0 1-3 0,-1 1-6 0,-4-1-7 0,4 2-9 16,-2 2-2-16,-2 2 12 0,-2-1 7 16,0 2 6-16,2 0-3 0,-2 0-15 0,0 1-5 15,1-2-1-15,0 2-7 0,-2 0-9 0,0 2-8 16,-1-2-9-16,1 2-8 0,-1 1-9 16,-1 1-14-16,0-2-4 0,0 5 26 0,-1 2 70 15,-2 2 55-15,-1 0 17 0,-1 0-8 0,1-2-51 16,0-2-32-16,0-3 0 0,3 2 5 0,-5-1 7 15,3 1 8-15,-6 4 2 0,0-2-1 16,-2 2-2-16,-3 2-2 0,2-1 0 0,-2 1 1 16,-2 1 4-16,-1 0 0 0,-1-1 1 0,-1 0 2 15,0 2 5-15,-1-2 4 0,0 1 4 0,-1 0 3 16,1 0-2-16,-2-1-6 0,-2 0-2 16,2 0-5-16,-3 1-4 0,1-1-3 0,2 0-5 15,-1 1-4-15,1-1-1 0,0-1-4 0,3-1-1 16,-2 0-2-16,2-1-2 0,0-2 1 0,1 2 3 15,3-2 2-15,0 0 2 0,1 1 0 0,-2-2 1 16,-2 1-2-16,0 0 0 0,1 0-1 16,-2 1-1-16,1-2 4 0,-2 1 4 0,0-1 2 15,0 0 1-15,-3 0-1 0,2 1-2 0,-2-2 1 16,0 1 0-16,0 1 2 0,0 0 3 0,-1-2-1 16,1 1 1-16,-3 2-1 0,2-3 1 15,-2 0 1-15,1 1 0 0,1-1 1 0,0 1-3 16,0-1-4-16,0 1 1 0,0 1-2 0,2 1-2 15,-4-1 2-15,2 2-1 0,0-2 0 16,-1 0 2-16,1 3 0 0,-1-2 2 0,-3 0 2 16,4 1 2-16,-3 0 1 0,0 1 2 0,0-1-1 15,-2 1 1-15,1 0 1 0,1 1 0 0,-1 0 1 16,2 0 1-16,-1-1 0 0,0 2 0 16,-1-2 1-16,-1 1-1 0,2 0-1 0,-1 0 2 15,-2 2-1-15,0-1 0 0,0-1 0 0,0 1-1 16,1-2-2-16,0 1 1 0,-1 1 1 0,0-1-1 15,0 0-1-15,0 1-1 0,0-2-8 0,0 3 1 16,1-4-3-16,-3 1-1 0,2-1 3 0,0-3-3 16,-3 4 1-16,3-2 0 0,-3 0 3 15,-1-1-2-15,0 1 0 0,-1 1 2 0,0-1-4 16,-2-2 5-16,0 3 1 0,1-1 1 0,-3-2 2 16,1 0-1-16,-1 0 1 0,0-1-4 15,2 2 2-15,-1 0-2 0,1-2-1 0,-1 1 1 16,-1-1-1-16,3 0 3 0,-1 0 0 0,1-2-1 15,-4 0 3-15,3 0-3 0,-2-1 2 0,-1 0 2 16,3 0 1-16,-3 0 1 0,0-1-1 16,1 0-1-16,-1-2-1 0,2 2 2 0,-2-2-2 15,1 1 0-15,1-1-1 0,-2-2-4 0,1-1-3 16,0 1-1-16,2-2-3 0,-6-1 1 16,4-2-1-16,0 1 1 0,2 0 0 0,-3 0 2 15,-1-1 3-15,-2 1 0 0,2-1 2 0,-2-1 0 16,-2 1 4-16,3-2 1 0,0 1-1 0,-4-2 3 15,3 1-4-15,-4-1-5 0,5-1 0 0,-5-1-3 16,5 1 0-16,-2-1-1 0,-2 0-4 16,5 0 2-16,-5 0 2 0,3 0-2 0,0 0 6 15,-3-2 0-15,2 1-1 0,-3 1 0 0,-2 0 3 16,-1 0-3-16,0 0 0 0,-2 0 1 0,-3 0-2 16,3 0 1-16,-1 0-1 0,-3 0-1 0,3-1-2 15,-4-1 1-15,3 0 1 0,-3 1-1 16,1-3 3-16,-2 2-1 0,0-1 0 0,0-2 0 15,3-1 1-15,-3 0-1 0,-1 1 2 0,1-1-1 16,1 0 1-16,0 1-4 0,-3-2 1 16,1 0-1-16,0-1 0 0,-2-1 1 0,3 0-1 15,1 0 1-15,0-1 1 0,-5-1-1 0,5 2 2 16,-2-1 0-16,-1-1-1 0,-2 3 0 0,0-1-2 16,1-1 2-16,0 1-1 0,-1-1 4 15,2 0-1-15,-1-1 1 0,3 1 2 0,-4 1-3 16,1-1 1-16,0-1-1 0,0 1 0 0,0 1 0 15,-1-3-1-15,2 1 1 0,-1-1-2 0,2 1 1 16,1-1 0-16,-1-4 0 0,3 1 0 16,-1-1 1-16,0 0-2 0,2-1 0 0,-3-2-2 15,5 2 2-15,-2-1-3 0,1-1 2 0,-2 2-1 16,1-1-1-16,-2-1 3 0,-1 2 1 0,0 1-2 16,1-2 2-16,-1 0 4 0,-1 1 0 0,5-3-1 15,-2 2-2-15,4-1-5 0,0-3-1 16,1 3 1-16,1-2 0 0,-2 0 2 0,2 1-2 15,0-1 2-15,0 0 0 0,1 0 0 0,-1 0 1 16,0 0-1-16,2 3-1 0,-1-1 2 0,0-1 0 16,1 2 1-16,-1 0 0 0,4-2-1 15,-2 0 1-15,-1-2-1 0,4-1 3 0,-2-1 1 16,6-1 1-16,-1 0 0 0,-1 0-2 0,4-3 2 16,-1 0 1-16,0 1 1 0,5-3 1 15,-2-1-2-15,3 1 0 0,-2 0 0 0,4 1-2 16,-1-1 0-16,-3 0-2 0,4 0-1 0,0-1-1 15,2-1-1-15,1-1 0 0,0-1 0 0,2 0 2 16,-1 0 0-16,5 0 1 0,-2 0 1 16,4-5 6-16,1 1 1 0,4 1 3 0,-2-3-4 0,5-1-3 15,3 1-1-15,-1-2-2 0,4-1 2 16,-1 1-1-16,5 0-2 0,-1-2-1 0,0 0-2 16,2-1 2-16,2 0 0 0,0 2 0 0,-1-3 1 15,2 3-2-15,-1-3-3 0,1-1 1 0,4 0 1 16,-2-2 0-16,4 2 5 0,-3-3-1 15,4 3 1-15,0-1-1 0,-3 2-2 0,4 1 2 16,0 0-7-16,1 1 5 0,0-2-1 0,0 1-2 16,0 2 4-16,0 2-4 0,0 2 1 0,1 0-1 15,6 2 0-15,-4 0-1 0,4 0-1 16,-2 1-2-16,3-2-2 0,2 3 4 0,1 1 2 16,0-2-1-16,3 1 5 0,-2 1-3 0,1-2 1 15,2 3 1-15,-1-1 0 0,-1 0 0 16,5 0-1-16,-1 2 1 0,-1 0-4 0,3 0 3 15,3 2-1-15,3 0 0 0,-1 1 3 0,1-1-6 16,1 0-2-16,3 1-1 0,1 1 2 0,1 0 0 16,1-2 0-16,3 1-1 0,-1 0 1 15,1 1 3-15,2-1-2 0,0 1 4 0,-2-1-5 16,4-1 0-16,-1 1 4 0,-3 1-2 0,3 1 1 16,-4-2-1-16,3 1 0 0,-2-2 2 0,3 3 0 15,0 0-1-15,-2 3 1 0,2-2 0 0,3 4-1 16,-2 0-1-16,2-3 1 0,1 3-1 0,-2-3 4 15,2 2-3-15,3-1 3 0,-2 0-2 16,-1 1 0-16,1 0-1 0,0 1 2 0,0 1 1 16,-5 0-2-16,1 2 0 0,0-1 0 15,1 2 0-15,-1 0-3 0,-1 1 4 0,-2-1-1 16,4 1 0-16,0 0 0 0,0-1-3 0,0 2 0 16,1 2-3-16,-1-2 0 0,1 1 2 0,-1 1 2 15,1-2 2-15,-2 3-2 0,1-1 2 0,-4 1 0 16,3-1-2-16,-1 1 2 0,0 0 0 15,1 0 1-15,-1 0-1 0,1 0 1 0,1 0 1 16,0 0-2-16,0 1 2 0,2-1-2 0,-1-1 1 16,1-1 1-16,5 1 0 0,-3-3 2 15,1 2 0-15,-1 1-2 0,-2 1 1 0,-2 2 2 16,0 1 0-16,2 1-2 0,-1-1 1 0,1 2-3 16,1 1-2-16,1-2-1 0,0 2-1 0,1 0 0 15,0 2 2-15,1-2-1 0,0 1 2 16,0 1 3-16,2 1-3 0,0-2 0 0,1 3-3 15,-3-1 1-15,1 2 1 0,-2 0 0 0,2-1 2 16,-1 2 0-16,3 0 1 0,-3 0-1 0,1 0 2 16,1 1-1-16,0-1-2 0,-2 1 1 0,3 0-3 15,-1 0-2-15,2 0 5 0,0 1-1 16,-4 2 3-16,3 0-1 0,-2 0-4 0,-1-1 1 16,1 2 2-16,0-2 0 0,0 2-1 0,0 0 1 15,-2-2-3-15,3 2 2 0,-3-2 1 0,3 0 0 16,-2 1 4-16,1-1-3 0,-1 0-1 15,0 1 0-15,-2-1 0 0,1 1-4 0,-4 1 2 16,1 0 3-16,-2 1-4 0,1 0 5 0,-3 1-2 16,0-1-1-16,-2 3 2 0,2-1-2 0,-4 1-1 15,3 0 0-15,-4 2-2 0,1-1 0 16,1 0 1-16,-3 2 0 0,0-2 1 0,-2 2 0 16,2-1 0-16,-1 1-1 0,-1 1 2 0,0 0-1 15,0 0 0-15,0 1 1 0,1-2 0 0,0 2 0 16,1 0 1-16,3 1 0 0,-3-1 1 15,0 1 2-15,1 0-3 0,2 1-1 0,-3-1-1 16,0 0-4-16,0 0 5 0,3-1 1 0,-3 3 1 16,2-2-2-16,-2 0 3 0,3 1-4 15,-1 0 2-15,3 0 2 0,-3 2-4 0,-1 0 0 0,2-2-2 16,-2 3 1-16,-2-1 1 0,4 1-1 16,-2 1 0-16,-1-1 3 0,0 2-1 0,-1-2 1 15,1 2 1-15,1-3-2 0,1 1 2 0,-1 1-4 16,3-2 2-16,-2 1 0 0,1 0 0 0,2-2 0 15,0 1 3-15,-2 2 0 0,4-1-2 16,-2 0 1-16,-2 2-2 0,2-2-1 0,-3 2 1 16,-3 0-1-16,1 2 1 0,2-1 0 0,-3 2-1 15,-1 0 0-15,0 0-1 0,-2 1 4 16,2-5-2-16,0 3 2 0,0-1-2 0,0-2-2 16,1 1-1-16,-1-2 1 0,0 2 2 0,0-2-3 15,-1 2-3-15,-5-1-1 0,4 0-9 0,-2 1-6 16,-1-2-10-16,-3 0-12 0,2 1-16 15,-2-1-15-15,-1-2-18 0,-2 0-9 0,-2-1-1 16,1-1 5-16,-1 0 5 0,-2-1-14 0,1-2-70 16,-4-2-225-16,-5-3-759 0</inkml:trace>
  <inkml:trace contextRef="#ctx0" brushRef="#br0" timeOffset="14714.25">2673 10853 1546 0,'0'0'34'0,"0"0"-18"16,0 0-3-16,0 0-2 0,0 0 24 16,0 0 22-16,0 0 18 0,0 0 5 0,0 0-17 15,0 0-17-15,0 0-15 0,0 0-2 0,0 0-2 16,136-11-2-16,-105 8-3 0,4 1 0 16,3 2-1-16,-1 0-2 0,7 0 3 0,0 1-2 15,3 3-3-15,1 0 2 0,6 1-2 0,-2-1-3 16,3 2 1-16,3 0 0 0,0 0-4 0,-2-3 2 15,1 4 0-15,-4-4-4 0,-1 2 8 0,-1-2 5 16,-3 1 1-16,-3-1 6 0,1 0-1 16,-7 0-4-16,-3 0-5 0,-3-1-13 0,-4 0-6 15,-3 1-4-15,-5-1-7 0,-3 2-4 0,-6-3-10 16,-2 1-17-16,-4-2-25 0,0 0-42 0,-5 0-77 16,0 0-144-16,0 0-1065 0</inkml:trace>
  <inkml:trace contextRef="#ctx0" brushRef="#br0" timeOffset="15232.55">2581 11265 2260 0,'0'0'67'16,"0"0"-12"-16,0 0 8 0,0 0 11 0,0 0 0 15,0 0 3-15,0 0-4 0,0 0-11 0,0 0-13 16,0 0-3-16,0 0-8 0,0 0-4 16,0 0-1-16,52 18-2 0,-36-16-4 0,0-1-3 15,2 0-9-15,2-1-4 0,1 0-6 0,-2 0-7 16,0 0-1-16,-2 0-12 0,0-2-12 0,-1-1-22 16,-2 0-27-16,0-2-35 0,-1 0-43 15,-3 0-67-15,-1-3-95 0,-3 1-160 0,1 1-487 16,-5 2 258-16</inkml:trace>
  <inkml:trace contextRef="#ctx0" brushRef="#br0" timeOffset="15731.86">2926 11106 2038 0,'0'0'214'0,"0"0"-137"0,0 0-39 0,0 0-8 15,0 0 9-15,0 0 24 0,0 0 5 0,0 0-7 16,0 0-15-16,0 0-13 0,0 0-7 16,0 0-1-16,0 0-3 0,127-34 0 0,-116 34-2 15,-3 0-2-15,-1 1 2 0,-4 4-1 0,2 0 3 16,-3 4-5-16,-2-2 4 0,0 2-5 0,0 3-4 16,0-1 1-16,-1 1-6 0,-2 0-2 0,-2 1-2 15,3-1 0-15,-4-1-1 0,3-3 1 0,1 1 0 16,-3-3-2-16,2 0 1 0,2-1 2 15,-1-1-2-15,1-2 1 0,1 1-3 0,0-2-1 16,0 0-2-16,0-1-5 0,0 0-3 0,0 0-2 16,3 0 3-16,3 0 6 0,-1 0 4 0,4-1 3 15,-1-1-2-15,3-2 2 0,-1 1-2 16,0 0 1-16,2 1 1 0,-3 2-1 0,0 0-1 16,-2 0-1-16,0 0 1 0,1 1 1 0,-2 3 5 15,-1 1 1-15,4 4-1 0,-5-1 3 0,2 1-2 16,-3-1 0-16,3 1-1 0,-4 0 3 15,-1 1-2-15,-1 0 2 0,0 1 4 0,0-1 4 16,0 0 6-16,-1 0 8 0,-5 1 7 0,1-2 5 16,-3 0-1-16,-3-1-3 0,1 0-5 15,-3 0-4-15,-4 0-7 0,0 2-8 0,0-1-6 16,-2 0-6-16,-1 0-3 0,0-1-2 0,-1-1-5 16,3 0-9-16,-2 0-19 0,6-2-32 0,-3-1-58 15,7 0-116-15,1-2-397 0,5-1-996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12T08:35:04.387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FFFF00"/>
    </inkml:brush>
    <inkml:brush xml:id="br5">
      <inkml:brushProperty name="width" value="0.05292" units="cm"/>
      <inkml:brushProperty name="height" value="0.05292" units="cm"/>
      <inkml:brushProperty name="color" value="#FFC000"/>
    </inkml:brush>
    <inkml:brush xml:id="br6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3015 14387 1379 0,'0'0'323'16,"0"0"-182"-16,0 0-8 0,0 0 26 0,0 0 20 15,0 0 13-15,0 0-9 0,0 0-39 0,0 0-31 16,0 0-31-16,0 0-15 0,0 0-8 0,1 0-12 16,-1 0-6-16,1 1-8 0,-1-1-12 0,0 0-10 15,1 0-5-15,-1 0-3 0,2 0 1 16,3 0 5-16,-2 0-4 0,4 0 2 0,-3 0-3 15,4 0-1-15,0 0 0 0,1 0-3 0,-1 0 2 16,2-1-3-16,4-2 2 0,-2 1 1 0,0 1-1 16,5-1-1-16,-3-2 2 0,4 2 0 15,-4-2 1-15,4 3-2 0,-4-3 0 0,3 0 1 16,-1 2 1-16,-3-1 2 0,-1-1 1 0,0 0 2 16,1-1 2-16,-1 2 0 0,-2-2 4 15,-1-1 4-15,-2 1 0 0,2 1 4 0,-1-1-3 16,-1 3-3-16,-3-2 0 0,3 3-4 0,-4-1 0 15,0 0 1-15,2 1-1 0,-3 1-1 0,-1-1 1 16,0 1 0-16,0 0-2 0,2 0 4 16,-3 0-5-16,0 0 0 0,1 0 1 0,-1 0-2 15,0 0 1-15,0 0 1 0,0 0-2 0,0 0-2 16,0 0 0-16,0 0-2 0,0 0-3 0,0 0 1 16,0 0-5-16,0 0-5 0,0-1-10 0,-1-2-16 15,1 1-27-15,-3-2-42 0,3 0-76 0,0-1-175 16,0 2-1336-16</inkml:trace>
  <inkml:trace contextRef="#ctx0" brushRef="#br0" timeOffset="900.31">5741 14491 1733 0,'0'0'433'16,"0"0"-394"-16,0 0-26 0,0 0 11 0,0 0 20 15,0 0 22-15,0 0 17 0,0 0 10 0,0 0 2 16,0 0-16-16,0 0-9 0,0 0-6 0,121-5-10 16,-106 5 3-16,1 0-3 0,2 0-1 15,-1 0-3-15,0 0-2 0,3 0-5 0,-2 0-4 0,0 0 0 16,-4 0-11-16,3 1-3 0,-4 0 0 15,1-1-3-15,-1 0 3 0,-1 1 0 0,-2-1 1 16,-1 0 1-16,0 0-1 0,-3 0-1 0,1 0 1 16,-2 0 2-16,-1 0-6 0,-1 0-3 0,1 0-3 15,-1 0-4-15,-1-1 2 0,0 1-2 16,-1-1-1-16,1 1-3 0,-1-1-1 0,1-1-3 16,-1 1-2-16,0 0-1 0,1-1 1 0,-2-1-4 15,2 2-2-15,-1-2-6 0,2 1-9 16,-2-1-9-16,0-1-18 0,1-1-22 0,-2 2-32 15,0-3-57-15,0 1-121 0,0 1-585 0,0 2-779 0</inkml:trace>
  <inkml:trace contextRef="#ctx0" brushRef="#br0" timeOffset="33706.61">16863 6143 1618 0,'0'0'218'0,"0"0"-92"0,0 0-30 15,0 0-2-15,0 0 9 0,0 0 11 16,0 0-5-16,0 0-14 0,0 0-22 0,0 0-20 0,0 0-12 15,0 0-9-15,-9-4-5 0,7 7-4 16,1-1-3-16,1 0 0 0,0 2 1 0,0 0 2 16,0 2 2-16,1 1 5 0,2 1 2 0,1 1 2 15,-2 0-2-15,0 2-4 0,3 0-4 16,-3-1-3-16,-1 3-3 0,3-2 0 0,-3 3-3 16,2-2-3-16,-2 1-2 0,-1-1-1 0,1 1-4 15,0 0 0-15,-1-1-2 0,0 0 2 0,0 2-2 16,0 0 2-16,0 1-1 0,0-1-1 15,0 2 1-15,0 1 1 0,-1-1-1 0,0-1 0 16,0 2-2-16,0-2-1 0,-1 0 3 0,1 1-2 16,-1-2 0-16,0 1 1 0,1-1 1 15,1-2-3-15,0 2 2 0,0 0-1 0,0-1-3 16,0-1 0-16,0 0 1 0,1 1-1 0,0-2 2 16,0 2 1-16,1-1-1 0,-1 2 0 0,-1 0 1 15,0 1-3-15,0-1 2 0,0 1-1 0,0 1-1 16,0 0-2-16,0 0 4 0,0 0 0 15,-1 2 0-15,-1 0 1 0,1 2-2 0,0 0 0 16,1 1 1-16,0-1-2 0,0-1 2 0,0 1 0 16,0-1-1-16,0 1 3 0,1 0-1 0,2 1 1 15,0 0 0-15,-1 1 7 0,2 0-5 0,1-1-1 16,-3 4 0-16,0-2-2 0,1 1 5 16,1 1 2-16,-3 0 0 0,1 0-1 0,3 0 1 15,-3 0 1-15,-1 3 0 0,0-3 2 0,2 2-1 16,-2-1-2-16,3 0 1 0,-3 0 1 0,0 1 0 15,-1 0 2-15,1 2 0 0,-1 1-1 16,1 0-2-16,-1 0 1 0,2 0-1 0,-1-3 1 16,2 1-2-16,-1 0-2 0,2-3 1 0,1 1-3 15,-1 1 0-15,3-1 1 0,-2 1-2 16,0 0-2-16,3-1 3 0,-4 2 1 0,5 0-2 16,-4-4 3-16,1 2-5 0,1-1 0 0,-2 0 0 15,2-2 0-15,0 0 0 0,-3 2-2 0,3-2 0 16,-4 0-4-16,3 3 4 0,-2-2 0 0,1 3 1 15,-1-1 2-15,-2 2-3 0,3-2 2 16,-2 0-2-16,-2-1 0 0,3 0 1 0,0-2-1 16,-1 0 0-16,1 2 0 0,1-3 2 0,-1 1-2 15,2 2 0-15,-2-2 6 0,1 1-6 0,-1 0-2 16,2 3 1-16,-4-2-2 0,2 1 7 0,-1 2-3 16,-2 2 0-16,0 1-2 0,-1 0 3 15,0 2 1-15,0 1 1 0,0-1 1 0,0 1-4 16,1-1 0-16,-1-2-1 0,1 1 3 0,1-2 1 15,-2 0 0-15,0-3 1 0,1 1-1 16,-1-1-2-16,0-1 2 0,2-1-1 0,-2-3 0 16,0 2-2-16,1-5-2 0,-1 2-2 0,1-3 2 15,0-1 1-15,1-2 1 0,1-1 2 0,0-2 0 16,-1-2-5-16,-1-3 1 0,1-1 0 16,1-3-4-16,0 1-1 0,-1-3 2 0,-1 1 2 15,0-1-4-15,2 0 0 0,0 1 3 0,-2-2-4 16,-1 0 3-16,1 0 2 0,-1 0-4 15,2 0 2-15,1 0-6 0,-1-2 5 0,0 0 0 16,-1 1-1-16,-1-3-1 0,1 2-6 0,0 0-4 16,0-2-7-16,1 2-5 0,-2 0-6 0,2-1-11 15,-2 1-14-15,0 0-17 0,0 1-20 0,0 0-35 16,0 0-58-16,0 0-114 0,0-1-337 0,0 1-877 16</inkml:trace>
  <inkml:trace contextRef="#ctx0" brushRef="#br0" timeOffset="34826.49">17067 9503 842 0,'0'0'308'15,"0"0"-115"-15,0 0-57 0,0 0-12 0,0 0 8 16,0 0-4-16,0 0-25 0,0 0-29 0,0 0-26 16,0 0-12-16,0 0-2 0,0 0 2 15,0 0 13-15,12-3 0 0,-7 1 2 0,3 1-1 16,-1 0-13-16,0 1-6 0,1 0-2 0,2-1 4 15,2 0 13-15,5 1 17 0,2-1 7 16,2-2-6-16,2 1-12 0,6-1-17 0,-2-2-9 16,5 1-8-16,0 0-2 0,2 1-2 0,4-1 0 15,1-1-2-15,1 0-1 0,1-1 0 0,1-1-1 16,1 0 3-16,4 0-1 0,-1-4 2 16,5 0 0-16,3 0 0 0,0 0 1 0,2-1-4 15,1 1-2-15,1 1-3 0,0-1-1 0,-2 1 3 16,4 1-3-16,-2 1 3 0,-2 0-3 0,2 1 3 15,-3-1-1-15,3 1 2 0,-4 0 0 16,4 1-3-16,-1 1-2 0,-1 0-1 0,1-2 1 0,-2 1 0 16,0 2 0-16,0-1 2 0,-2 2-1 15,0 0 0-15,1 2-2 0,-3 0 2 0,0 1 2 16,0 0-3-16,1 0 1 0,0 0 0 0,0 2-2 16,4-1 0-16,-1 1 1 0,3-2 0 0,-2 0 1 15,3 0 1-15,0 0-1 0,-1 0 0 16,-2 0 0-16,3 0 1 0,-5 0 1 0,3 0 0 15,-3 0 2-15,-3 1-3 0,4 0 3 0,-2 0 1 16,-1 1-1-16,1 0 3 0,3-1-2 16,-1 0-2-16,2-1 0 0,-2 0-3 0,3 0-1 15,-3 0-2-15,4 0 0 0,-2 0 1 0,-2-2 1 16,-1-1-2-16,2 2-2 0,-3-1 3 0,1 1-3 16,-1-1 1-16,0 2 1 0,-2-1 0 15,-1 1 1-15,-2 0-2 0,1 0 3 0,0 0-1 16,-1 0-2-16,-2 0 2 0,1 0-3 0,-2 1 0 15,1 1 3-15,-4-1 1 0,2 0 0 0,1-1 5 16,-1 0-6-16,-1 1 1 0,0-1 0 16,-2 1-5-16,0-1 1 0,-4 1 1 0,0 2-1 15,0-2-1-15,0 1 2 0,-3 1 0 0,-1-1 2 16,-1 0 4-16,0 0-5 0,-1 0 3 0,-1-1-1 16,-1 1-5-16,3-2 4 0,-1 0 1 0,-1 0 1 15,1 0 0-15,-1 0-2 0,-3 0 1 16,-1 0-1-16,0 0 3 0,-2 0-2 0,-2 0-1 15,-1 0 0-15,-3 0-5 0,1 0 6 0,-4 0 3 16,2 0 3-16,-1 0 3 0,0 0 0 0,1 0-3 16,-4 0-2-16,1 0 2 0,-2-2-1 15,-1 1 1-15,-3 0-4 0,-1 0 1 0,0-2 0 16,-3 2-1-16,-1 1 5 0,0-1 2 0,-3 1 0 16,1-1-2-16,-1 1-3 0,0 0-4 15,1-2 3-15,-1 2 0 0,0 0-2 0,0 0 4 16,0 0-3-16,0 0-7 0,0 0 5 0,0 0 0 15,0 0-4-15,0 0 1 0,0 0-3 0,0-1-2 16,0 1 2-16,0 0-1 0,0 0-2 0,0-1-1 16,0 1-8-16,0-1-4 0,0-1-7 15,2-1-15-15,-2 1-15 0,0 0-25 0,0-2-42 16,-2 2-83-16,0-1-215 0,1 2-1231 0</inkml:trace>
  <inkml:trace contextRef="#ctx0" brushRef="#br1" timeOffset="41974.02">17218 9550 372 0,'0'0'295'0,"0"0"-115"0,0 0-20 16,0 0 25-16,0 0 19 0,0 0-13 0,0 0-18 16,0 0-28-16,0 0-18 0,0 0-8 15,0 0-9-15,0 0-6 0,7-10-8 0,-7 7-14 16,0 0-17-16,0 1-9 0,1-1-10 0,-1 0-5 15,0 1-6-15,0-2-5 0,2-1 4 0,-2 2 1 16,0-2-2-16,1-1-4 0,-1 2-1 16,2-1-5-16,0-2 7 0,-2 0 5 0,1-2-1 15,-1 0-1-15,1 1-9 0,0-2-6 0,-1 1-4 16,0-2 4-16,0 0-1 0,0 0 2 16,0 0 6-16,0 1-8 0,0-2 0 0,0 2-2 15,-2-3-1-15,-3 1 0 0,2 1 1 0,2 1 1 16,-1-2-5-16,-1 1 2 0,0 1-1 0,2-2-2 15,-1 2 0-15,1-2-4 0,1 1 0 0,-2 0-2 16,2-1 0-16,0 0 4 0,0 1-1 0,-1-4 3 16,1 3-1-16,0-2 2 0,-2 1 0 15,1 1 2-15,0-1-3 0,0 2-1 0,-1 2 4 16,-1-1-6-16,0 1 4 0,1 0-1 0,0-1-5 16,-1 2 3-16,2 1-2 0,-2-2-1 0,2 1-1 15,-1 0-3-15,-1 0-1 0,0 0 4 16,1 0-1-16,1 0 0 0,-1 0 4 0,0 1-2 15,-1-2-1-15,0 3-1 0,3-2-4 0,-2 1 4 16,-1 0-2-16,1 0 2 0,0 1-4 16,1-1 4-16,-1-2-1 0,0 0-1 0,-1 0 9 15,2-1-7-15,0-1-2 0,-1 0 0 0,1 1-2 16,-4-2 1-16,2 1-2 0,2 0 4 0,-3 2-3 16,1 0 2-16,1-1 4 0,1 2-2 15,-1 1-2-15,0 0 1 0,0-1 0 0,0 2-1 16,1-1 4-16,1 1-4 0,0 0 0 0,0 0 2 15,-1-1-2-15,1 1 0 0,-1 0 1 16,0-1 1-16,-1 1-2 0,-1 0 2 0,0 1 2 16,-1-1-1-16,0 1 6 0,2-2-8 0,-3 0 2 15,1 0-1-15,2 2-2 0,-4-3 3 0,4 1-1 16,-2-1-2-16,-1 0-7 0,3-2 9 0,-1 1-3 16,-1-1 1-16,1 0 6 0,2-2-9 0,-2 2 3 15,0-2-2-15,1 2 0 0,1 1 3 16,-1-1-2-16,1 2 1 0,1 0-6 0,0 0 6 15,0 1-3-15,0 0 2 0,0-2 7 0,0 1-7 16,0-1 1-16,1 1-2 0,1 0-2 0,-2 1 5 16,0 0-1-16,0 1 2 0,0 0-4 15,0-1 3-15,0 0-2 0,-3 0 0 0,-2-2 5 16,3 1-3-16,1 1-2 0,-1-1-2 0,-1-3 1 16,0 4 0-16,2-3 0 0,1 2 3 15,0 1-2-15,0 0 1 0,0-1-1 0,0 1 2 16,0 0-2-16,0 0-1 0,0 0 1 0,0 0-1 15,0 0 1-15,0 1-1 0,0 0 2 0,0 0 1 16,0-2 2-16,0 0-4 0,-1 1 3 0,0-1-4 16,-2 0-3-16,0 1 4 0,2-1 0 15,0 1 2-15,-1-2 2 0,1 2-3 0,1-1 1 16,-1 0 0-16,1 1 0 0,-2 0-2 0,1-1 0 16,-1 1 0-16,1 0-4 0,0 0 5 15,1-1 0-15,-1 2-2 0,0-3 7 0,-2 1-7 16,1 0 2-16,0 1 0 0,1-2-3 0,1 2 2 15,-1-1-2-15,0 1 2 0,1-1-8 0,-2 0 9 16,2-1-1-16,0 2 1 0,0-1 9 0,0-2-10 16,0 2 0-16,0 1-2 0,0 0 0 15,0 0 3-15,0 0-1 0,0 0 0 0,0 1 3 16,0-2-3-16,0 3-1 0,0 0 1 0,0-3-5 16,0 3 5-16,2-1-1 0,-1 1-1 0,0-1 3 15,0-1-1-15,0 1 0 0,0-1 2 16,-1-1-2-16,2 3-2 0,0-4 1 0,-2 2 2 15,1 0-6-15,0 1 8 0,0-3-4 0,0 2 1 16,2 0 2-16,0-2-3 0,-1 0 1 16,0 2 1-16,-1-1-1 0,2 0 0 0,0 0 1 15,-1-1-1-15,-1 1-2 0,0-2 0 0,2 0 3 16,-2 1 0-16,1 0 3 0,-1-1-4 0,-1 3 1 16,1-1-2-16,0-1 1 0,-1 1-1 15,1 0-1-15,0 0 2 0,1 1-3 0,1-1 2 0,0-1 3 16,-2 1-1-16,0 0 0 0,2 0 0 15,0-2 0-15,-2 3-2 0,0 0 3 0,-1 0-2 16,1 0-2-16,0 0 3 0,0 0-2 0,1 1 3 16,-2 1-1-16,0-1-1 0,2 1-1 15,-2 1 1-15,0-1-2 0,1 2 0 0,-1-2 2 16,1 2-1-16,-1-1 1 0,1 1 0 0,-1-2 2 16,1 1-1-16,0-1 0 0,1 0 0 0,-1 1-5 15,-1 0 3-15,2-1 1 0,-2 1-1 0,0 1 1 16,1-2 2-16,-1 2-3 0,0 0 1 15,1 0 1-15,-1 1-2 0,2-2 1 0,-2 1 0 16,0-1-3-16,2-1 0 0,0 1 1 0,1-1 3 16,-1-1 0-16,-1 1-3 0,1 0 2 15,3 1-3-15,-3-1 3 0,-1 1 0 0,0 1 0 16,0 1 1-16,1 0-2 0,-1-1-1 0,1 1 2 16,0 0 0-16,0-2 1 0,2-1-2 15,1 2 1-15,-2-3 0 0,3 1-1 0,-1 1 2 16,1-1-2-16,0-1 0 0,-1-1 0 0,0 1 0 15,0 1 1-15,-1 1 1 0,0 0 0 0,-3 1 0 16,3-1-1-16,0 1 1 0,-2 0-3 0,-1 0 1 16,2 0 0-16,3-1-1 0,-4 0 4 0,4 1-2 15,-3-2 0-15,6 1 0 0,-3-2-2 0,0 2 1 16,2-2 1-16,1 0-1 0,-5 1 0 16,4 1 1-16,-3 0-1 0,0 0 1 0,-3 1 2 15,3 0-2-15,-1 1 1 0,-3 1-2 0,1-2-1 16,1 1 1-16,0 1-1 0,-1-1 4 15,2-1-1-15,1 0-1 0,-1 1 0 0,3-2-3 16,-2 1 2-16,1-1 2 0,3 1-3 0,0-2 3 16,-2 2-4-16,0-2 1 0,1 2 2 0,1 1 0 15,-1-1 2-15,-4 1-3 0,2 0 2 16,-2-1 1-16,3 1-2 0,-4-1 0 0,4 0 0 16,-4 1 0-16,4-2 0 0,-2 2-2 0,3 0 2 15,0-2-2-15,1 2 2 0,0-1 0 16,0 0 0-16,-1 0 1 0,1-1-3 0,2 2 3 15,-2-2-1-15,0 2-2 0,2 0 4 0,-3-1-5 16,1 2 3-16,1-1 0 0,-4-1-1 0,3 1 4 16,-1-1-3-16,2 2 1 0,-1-2-1 0,-1 0 0 15,0 1-1-15,2 1 0 0,-2-1 1 0,2-1 0 16,1 1 0-16,-1 0 0 0,2-1 0 16,1 1 0-16,-2 0 0 0,1-1 0 0,-1 1-1 15,-1-1 1-15,2 1 0 0,0-1 1 0,0 2-1 16,0-1 2-16,-2 1-4 0,2-2 2 0,-1 2-2 15,-1 0-1-15,1 1-2 0,-1 0 0 16,-1 0 3-16,2 0-1 0,-1-1 1 0,1 1 3 16,0-1 0-16,0 0 1 0,2-1-2 0,-2 0 0 15,0 0 0-15,-1 1-1 0,0-1 1 16,-1 0 1-16,-2 1-1 0,2 0-4 0,-1 0 2 16,0 0 3-16,-3-2-2 0,4 1 3 0,-2 1-2 15,-2-3 0-15,3 2 2 0,2 0-6 0,-3-2 6 16,0 2-2-16,-1-2 0 0,3 2 0 15,-1 0-1-15,-3 0 0 0,3 0 0 0,-1-1 3 16,-1 2-2-16,2-1 0 0,-1 1 0 0,-2-2-2 16,4 2 3-16,-2-1-2 0,1 1 2 0,-1-2-1 15,7 1 0-15,-2 0 0 0,0-3-1 16,7 1 2-16,0 0-2 0,0-1 0 0,1 0 1 16,3-1 4-16,-1 0-4 0,5-1 0 0,2-1-1 15,-2-1 4-15,4 1-4 0,3 1 0 0,-1 0 1 16,-1-1-6-16,5 1 8 0,-4 0 0 0,-1 1 0 15,1 0 9-15,3 1-12 0,-3 0 0 16,-2 1 2-16,1 0-4 0,1-1 3 0,-1 2 0 16,-1-1 1-16,0 2-3 0,0-1 2 0,-1 1 0 15,-1 0 0-15,-2-2 5 0,3 2-5 0,-1-2 0 16,0 2 0-16,-1-2-4 0,-2 2 4 16,2 0-1-16,-2-1 1 0,-2 2-1 0,-2 0 0 15,-2 0 1-15,1 1-2 0,-1-1 2 0,-1 1 0 16,2-2 0-16,0 1 3 0,-1 0-6 15,5-2 3-15,-3 2 0 0,1-2 0 0,-2 1 0 16,0 0 0-16,1-2 0 0,-2 2-2 0,2 0 2 16,0 0 0-16,-1-2-1 0,-1 2 2 0,0-1-1 15,-4 1 0-15,3 1 0 0,1-2-2 16,-3 1 2-16,1-1 0 0,-1 1 0 0,3-1 1 16,0 1-2-16,-1 0 1 0,1-1-1 0,-2 2 1 15,1 0 3-15,-2 0-3 0,0 1-2 0,-1 0 1 16,-1 0 0-16,-2 0 0 0,3 0 2 0,-3 0-2 15,-1 0 3-15,3 0-3 0,-1 0 1 0,-1 0 0 16,3 0 2-16,-3-1-2 0,4 0-1 16,-4 1 1-16,4 0-3 0,-5 0 3 0,2 0 1 15,-2 0 0-15,0 0 1 0,1 0-3 0,-3 0 1 16,4 0-1-16,-2 0 2 0,-1 0-2 0,1 0 1 16,0 0 1-16,-1 0-2 0,4 0 3 15,-2 0-2-15,0 0 0 0,3 0 0 0,-2 0-3 16,3 0 2-16,-3 0 0 0,2 0 1 0,-2 0 0 15,1 0 1-15,-2 0 1 0,-2 0-3 16,0 0 0-16,0 1 1 0,-1 0-1 0,0 0-1 16,0 0 4-16,0-1-2 0,0 1-1 0,2-1 2 15,0 0-2-15,2 0 1 0,-1 0 2 16,0 0-1-16,4-1 0 0,0 0-3 0,-3 0 1 16,5-1-3-16,-5 0 5 0,3 0 0 0,-3 1-1 15,1 0 4-15,-3 0-3 0,3-1-1 0,-2 1-1 16,-1 1 0-16,0-1 0 0,-2 1 1 0,2 0 0 15,2 0-2-15,-1 0 2 0,-1 0-1 16,4 0 0-16,-2 0 1 0,1 0 0 0,-1 0 0 16,0 0 0-16,1 0-1 0,1 0 0 0,1 0 1 15,-1 0 2-15,-1-2-1 0,3 2-2 0,2 0 1 16,-1-1 0-16,2-1-2 0,1 1 2 0,-1-1 0 16,2 1 0-16,2-1 4 0,-2 0-4 15,1-2 1-15,-1 2 1 0,-1 0 0 0,1-2-4 16,0 2 4-16,0-2-3 0,0 1-5 0,0 0 6 15,1 1 0-15,1 0 0 0,0-2 8 0,2 1-9 16,0-1 1-16,0 2 0 0,0-1-8 16,0 0 7-16,-3 1 2 0,2 0-2 0,-3 0 2 15,-1 1 0-15,-3 0-2 0,1 0 1 0,-3-1 9 16,0 2-10-16,-3-1 2 0,1 0-2 16,0 0-4-16,2 0 5 0,-2-2 0 0,2 2 0 15,2 0-2-15,-3-1 2 0,2 0-1 0,-2 1 2 16,-3 0 3-16,0 1-4 0,-2 0-2 0,-1 0 0 15,-2 0-4-15,-2 0 4 0,0 0 2 0,0 0-1 16,-1 0 1-16,-1 0 1 0,2 0-2 0,-1 0 2 16,1 0-1-16,2 0-1 0,-3 0 2 15,2 0-2-15,1 0 0 0,-1 0 1 0,0 0-1 16,1 0 2-16,-2-1 1 0,2 1-2 0,-2-1 1 16,-1 1-1-16,0 0-4 0,0 0 6 0,0 0-3 15,0 0 0-15,-1 0 5 0,0 0-4 16,0 0-1-16,0 0 2 0,0 0-2 0,0 0 0 15,-1 0 2-15,1 0-1 0,0 0-3 0,-1 0 2 16,1 0 1-16,0 0 1 0,1 0 4 16,0 0-5-16,1 0 2 0,2 0-3 0,-2 0 0 15,0 0 3-15,3-1-1 0,-1-1-1 0,0 1-1 16,-2 0 1-16,3 0 0 0,-3 1 0 0,-1 0 3 16,1 0-4-16,0 0-1 0,-2 0 0 15,3 0-2-15,-1 0 3 0,0 0 0 0,0 0 1 16,0 1 0-16,1 0-1 0,-2 2 0 0,-2-2-2 15,1 0 3-15,-1 0 0 0,1 0 0 0,-2-1 0 16,0 1-2-16,1-1 4 0,2 2-1 16,-2-1 0-16,1 0 1 0,1-1-2 0,0 1 0 15,3-1-2-15,-2 1 0 0,0 2 2 0,2-2-2 16,-3 0 4-16,0-1-2 0,0 1 1 0,-1 0-2 16,-2 1 1-16,0-1 0 0,1 0-1 0,-2 0 1 15,0-1-1-15,0 0-1 0,1 2 2 0,-2-2-1 16,0 1-1-16,1-1 2 0,-1 0-4 15,0 1 1-15,0-1 0 0,0 0-1 0,0 0-2 16,0 0-1-16,-1 1-3 0,-1-1-4 0,0 0-5 16,0 1-5-16,-1 0-14 0,0 1-14 15,1-1-19-15,-2 0-18 0,1 0-15 0,0 0-17 16,0 2-19-16,-1-1-32 0,0 0-62 0,-1 1-119 16,2-1-339-16,0 0-757 0</inkml:trace>
  <inkml:trace contextRef="#ctx0" brushRef="#br2" timeOffset="55437.74">17195 9560 227 0,'0'0'397'0,"0"0"-311"0,0 0-19 16,0 0 20-16,0 0 37 0,0 0 7 0,0 0 14 15,0 0-19-15,0 0-4 0,0 0 12 16,0 0-22-16,0 0 6 0,11 1-14 0,-11-1-14 15,0 0-8-15,0-1-6 0,1 1-5 0,0-3-9 16,1 2-8-16,-1 0-6 0,1-1-5 0,-1 2-4 16,0-2 0-16,0 1-3 0,-1 0-3 15,0-1 1-15,1-1-1 0,0 1-5 0,-1-1-3 16,2-1-1-16,0 0-3 0,-1-1 5 0,1-2 3 16,-1 0 6-16,2 0 2 0,2-1-1 15,-3 0 1-15,1 0-1 0,2-1-5 0,-2 0-1 16,1 2-2-16,0-2-4 0,-3 2 2 0,2 2-4 15,0 1-1-15,-1-1 2 0,-1 0-5 0,0 1-4 16,0-1-2-16,0-1-4 0,2-1 0 16,0 0 0-16,0 0-1 0,-1-2 0 0,3 0-1 15,-2 0 2-15,4 0 0 0,-4-2 0 0,2 1 0 16,0 1-1-16,-3 0 1 0,1 0-1 0,0 0 0 16,-1 0-2-16,-1 1 3 0,3-1-4 0,-1 0 2 15,0-2 0-15,-1 1-4 0,3-1-1 0,-2 1-5 16,3-1 3-16,-3-3 4 0,1 2-2 15,2-1 5-15,-3 1-1 0,2-1-3 0,-2 2 5 16,-1-1-2-16,1 2 4 0,0-1-1 0,-2 2-2 16,0-2-3-16,-1-1 3 0,1 2-2 0,0-2-1 15,2 0 1-15,0-1-4 0,-1 0 0 16,-1 1 3-16,1-1-5 0,3 2 2 0,-3-1-1 16,0 0 4-16,1 2-1 0,0 1 5 0,-1 0-3 15,-1 0-1-15,1-2 2 0,3 2-5 16,-4-1 3-16,1 0 2 0,-1 1-4 0,0-1-1 15,2-1 0-15,-1 0-1 0,0-3 1 0,-1 3 2 16,1-2-1-16,1-1 1 0,1 1-2 0,-1 0 1 16,4-1 2-16,-4 1-1 0,3 2 1 15,-3-1-3-15,4 0 2 0,-4 0 0 0,4-2 0 16,-4 1 2-16,2 0-3 0,0-1 0 0,-3 1-1 16,4 1 1-16,-3 0 2 0,3 1 0 0,-4-1-1 15,0 1 0-15,0-1 0 0,2 0-1 16,-2 0 0-16,0 0 0 0,-1 0 2 0,4-2-2 15,-2 0 0-15,0-2 4 0,4-2-3 0,-4 1 1 16,3-1-1-16,-2 0-1 0,2-2 0 0,-3 2 1 16,5 1 0-16,-6 0-3 0,4 2 3 0,-3-1 0 15,-1-1 1-15,1 3 5 0,1-2-6 16,-3-1 0-16,2-1 0 0,3 0-4 0,-3 0 4 16,3 0 0-16,-3 0 0 0,3 0-3 0,-2-2-1 15,0-1 2-15,2 2 1 0,-3-2 4 0,3 2-4 16,-3-1 1-16,4 1 0 0,-5 2 0 15,5 2-1-15,-4 0 1 0,-1 1 0 0,3 1-1 16,-3 1 0-16,-1 1 1 0,3-3 2 0,-1 1-3 16,-1 2 1-16,-1-1 0 0,3-2-2 15,0 1 1-15,-1-1 1 0,-1-4-2 0,4 0 2 16,-3 1-2-16,3-4 0 0,-2 1 2 0,4 1-2 16,-3-1 1-16,1 2 0 0,-2 1 0 0,1 1-2 15,-2 0 2-15,3 2 0 0,-4 1-1 16,-1 1 2-16,0 1-1 0,2-1-1 0,-1 2 3 15,-1-2-3-15,0-2-1 0,1-1 1 0,-1-1 0 16,4 1 0-16,-2-4 3 0,0 0-1 0,4 0-1 16,-2 1 1-16,1-1-2 0,0 1 2 0,-2 1-3 15,4-2 2-15,-4 2-2 0,3 0-2 16,-3 0 1-16,2 0-1 0,-3 1 2 0,4 0 0 16,-5 1 2-16,4 1 1 0,-2-1 0 0,-2 3-2 15,4-1 0-15,-4 1 0 0,2 1 0 0,1 1 0 16,-2-3 0-16,2 1 2 0,-2-2-2 15,0 1 0-15,2-2 0 0,-2 0 0 0,3-2 2 16,-2-2-2-16,2 0 0 0,-2 1 1 0,0-1-2 16,1 0 3-16,-2 2-1 0,4 0-1 0,-4 1 0 15,3-1 0-15,-3 3 0 0,4-1 0 16,-4 1-1-16,4 0 1 0,-2-1 0 0,1 2 1 16,-2 0 1-16,2-1-1 0,-3 2 0 0,3 1-1 15,-2-1-2-15,-3 2 2 0,2-2 0 16,-1 1 1-16,-2 1 2 0,1-1-1 0,-1 2 0 15,0 0-2-15,1 0 0 0,-1 2 1 0,0-1 0 16,1 0-1-16,-1 0-2 0,1-1 2 0,1 0 0 16,2 1-1-16,-2-3 2 0,-1 2-1 0,1-4-1 15,3 1 1-15,-1-2 2 0,0 1-3 0,1-1 1 16,-3-2-2-16,4 2 1 0,-3 0 2 16,-1 0-1-16,3 0 0 0,-1 2 1 0,-2-1-2 15,3 2 1-15,-3-2 0 0,4 0 0 0,-2 0-2 16,2 1 1-16,-1-4 1 0,3 1 0 0,-2-1 1 15,0-2-1-15,1 2 0 0,-2-1 0 16,2 2 0-16,-3 0 0 0,3 1 0 0,-1 1 2 16,-2 0-2-16,3 2 1 0,-3-2 0 0,2 1-1 15,-2 0-1-15,4 1 0 0,0-1 0 16,-3 1-3-16,4-3 3 0,-1 3 1 0,-1 0 0 16,0-1 4-16,1 0-4 0,0 1 0 0,2-3 1 15,-1 0-2-15,1-1 3 0,1 0-1 0,-1 1-2 16,0 1-1-16,0-1 2 0,-3 1 0 15,1 3-2-15,1 0 2 0,-1 0 0 0,-4 2 2 16,3 0-2-16,-4 1 0 0,3 2 1 0,-3-1-1 16,3 1 1-16,-3-1-1 0,0 1-1 0,4 0 0 15,-2-3-1-15,1 2 2 0,3-1-2 16,-1 0 0-16,-3 1 2 0,4 1-1 0,-1 0 1 16,0 0-1-16,-3 2 0 0,3 0 0 0,-1 1 0 15,-2-2-3-15,3 2 2 0,-1-1 3 0,-2 2-3 16,4 0 2-16,-2-1-2 0,-1 2 0 0,2-2 2 15,3 1-2-15,-2-2 2 0,0 1 1 16,0 1-2-16,0-1-1 0,0 1 2 0,-2 1-1 16,3 0 0-16,0 0 0 0,-1 0 1 0,2 0-1 15,-2 0 1-15,1-2 0 0,1 2 1 0,-1 0 1 16,-1 0-2-16,1 0 1 0,-1 0-1 16,1 0-2-16,0 0 2 0,0 0 0 0,0 2 1 15,1-2 3-15,-1 3-3 0,0-1 1 0,0 0-1 16,-1 1 1-16,0-1-1 0,-2 2-1 15,2 1-1-15,0 0 0 0,-1 1 3 0,0-3-1 16,-2 2 3-16,3 1 0 0,-1 0-3 0,0 0 3 16,-1 1-2-16,1 0-1 0,1 1 0 0,0-1 2 15,-2 0-3-15,-1 3 1 0,2-2 2 0,-1 1-2 16,-1 0 1-16,2 2-1 0,-1-2-1 16,-3 1 0-16,3-1 0 0,-3 1 2 0,3-1 0 15,-5 1-1-15,4 1 1 0,-3 1 2 0,0 0-4 16,2 1 2-16,-2-2-1 0,-1 3-3 0,3-2 4 15,-2 1-2-15,-1 0 1 0,3-1 1 0,-2 0 0 16,2-2-2-16,-2 1 0 0,1-3 1 16,1 2-1-16,-1 0 1 0,-2-2 0 0,3 0-2 15,-3 2 2-15,0-1 1 0,2 1-2 0,-1-1 4 16,0 3-4-16,2-1 2 0,-1 2-1 0,-2 0-1 16,3 0 0-16,-2 1 2 0,-1 1-1 15,3-3-1-15,-1 2 1 0,1-2 0 0,-2 0-1 16,0 1 3-16,2-2-2 0,-2 0 0 0,-1 2 1 15,3-1 0-15,-2-1-1 0,0 0 1 16,2 0 0-16,-3 1 0 0,0-1-2 0,2 1 2 16,-2 1-1-16,1-1 1 0,-2-1-1 0,4 2 0 15,-3-2 1-15,0-1-1 0,4-1 1 16,-2 2-1-16,-2-1-1 0,4-1 2 0,-4 2-2 16,4-3 1-16,-3 3-1 0,0-1-1 0,2 1 2 15,-2-1-4-15,-1 0 5 0,2 1-2 0,-1 0 5 16,-1 0-1-16,3-1-2 0,-2 2 0 0,-1-2-6 15,4 1 4-15,-3 0 0 0,-1 0-1 0,3 0 4 16,-2-1-5-16,-1-2 3 0,3 2 0 16,-2 0-1-16,-1-2 0 0,3 2 0 0,-3-2 2 15,1 0 0-15,-2 0-2 0,3 1 1 0,-2 1-2 16,0-2-1-16,-1 1 2 0,1 0 0 0,2-1 1 16,-1 0-6-16,-2 0 6 0,5 0-1 15,-2 0 1-15,-2 1 2 0,4-1-2 0,-4-1 0 16,1 1-1-16,2 1-3 0,-3-2 3 0,4 1 0 15,-3 2-2-15,-1-2-2 0,0 1 4 0,3 0-2 16,-3 2 1-16,-1-2 6 0,1 0-5 16,2 1 0-16,-2-3 1 0,0 0-7 0,-1 0 7 15,4 1-1-15,-3-1 0 0,0 0 5 0,-1 0-5 16,4 0 0-16,-2 1-3 0,-1-1 5 16,0 1-2-16,3 0 0 0,-3 0 2 0,4-1-2 15,-3 2 0-15,-1-1-2 0,3 1 2 0,-2 1 1 16,-1-1 0-16,3 0-1 0,-3 2-2 0,0-3 0 15,0 3 2-15,3-2 0 0,-2 2 2 0,-1-2 3 16,3 0-5-16,-2 0 0 0,0 0-1 16,3 1 3-16,-4 0-4 0,5 0 1 0,-4-2 1 15,0 1-6-15,3 1 7 0,-3 0 0 0,3 1 0 16,-3-2 5-16,4 0-5 0,-3 0-1 0,2 0 0 16,-3-1-7-16,4 1 6 0,-4-3 0 0,4 3 1 15,-3-2 0-15,2 0-1 0,-2 2 2 16,-2 0-1-16,4-2-1 0,-3 0 1 0,3 1-1 15,-2-1 2-15,-2 0-1 0,4-1 1 0,-4 0-1 16,3 0 1-16,-3-2 0 0,0 2-2 16,5-1 2-16,-4 2-2 0,-1-1 1 0,4 1 1 15,-3-2-3-15,-1 2 2 0,3-1-1 0,-2 1 2 16,-1-1-1-16,5-1 0 0,-5-1-1 0,3 1 2 16,-2-2-2-16,-1 2 0 0,3-1 3 15,-2-2-1-15,-1 1-1 0,2-1 1 0,0 0-3 16,-2 0 2-16,3 0-1 0,-2 2-1 0,-1-1 2 15,3 1-4-15,-1-1 4 0,-2 1-1 0,4-1 7 16,-3 1-5-16,-1 1-2 0,3-2 2 16,-2 2-4-16,3 0 3 0,-2 0 1 0,1-2 0 15,0 2-5-15,-2 0 3 0,3 0 1 0,-3-1-1 16,3-1 6-16,-3 2-6 0,2-2 2 0,0 1-2 16,-1-1-1-16,1 1 2 0,-2-1-1 0,3 0 3 15,-2-1-3-15,2 1 0 0,-3 0 1 16,3-2 2-16,-2 3 3 0,1-2-5 0,-1 2 1 15,-1-2-3-15,4 2 0 0,-2-2 2 0,1 0 0 16,1 2 1-16,-2-3-2 0,4 1 2 0,-3-1-2 16,-1 1 2-16,3-2 1 0,-2 0-2 15,-1 0 0-15,2 0-1 0,-3 0 3 0,2 0-1 16,-3 0 0-16,4-2 0 0,-3 0-3 0,2-1 4 16,-2 0-2-16,2 1-1 0,-2-2-1 15,3 1 2-15,-2-1 1 0,2 1-3 0,-1 1 6 16,-1-1-4-16,1 0 1 0,-1 0 0 0,0 1-5 15,-1-1 4-15,0 1 0 0,0-2 0 0,-1 2-2 16,3 0 2-16,-2-2 0 0,2 1 2 16,-2-1 2-16,1 0-7 0,-1 0 3 0,-1-1-1 15,5 0-3-15,-5-1 7 0,4 1-4 0,-3-2 3 16,2 1-2-16,-2 0 0 0,1 1 0 0,-2 1 0 16,2 0 4-16,-2 0-4 0,-1 0 1 0,3-1 0 15,-3 3-3-15,0-2 2 0,-1 1 1 0,3-1 1 16,-2-1 0-16,0 1-2 0,0-1 0 15,1-1 2-15,0 0 0 0,-1-2-1 0,0 1 0 16,1-1-1-16,0 1-2 0,0-3 2 0,-1 1 1 16,3-2 2-16,-1 3-1 0,0-3-3 0,0 2 2 15,-2 0-1-15,0 1-4 0,3 1 6 16,-4 0-2-16,1 1-1 0,-2 0 4 0,1 0-3 16,3 2 0-16,-3-2 0 0,0 2 0 0,1-2 1 15,0 0 0-15,-1 1-1 0,3-3-1 16,-2 1 3-16,0 0-1 0,-1 0 0 0,4-1 5 15,-3 0-5-15,-1-2-2 0,1 2 1 0,-1-1-8 16,3 1 8-16,-2-1 0 0,0 1-1 16,0 0 1-16,3 0 0 0,-3-1-1 0,0 2 2 15,-1-1 4-15,3 1-5 0,-2-3 0 0,0 2-1 16,-1-2-4-16,2 1 5 0,0-2 0 0,-1 1 0 16,-1 1 1-16,0-2-2 0,3 2 0 15,-2-2 3-15,-1 3-4 0,0 0 2 0,0-1 1 16,0-1-2-16,0 1 2 0,0 0-1 0,3-1 1 15,-2 0 0-15,0 2 2 0,-1 0-4 0,2-1 1 16,0 0 0-16,-1-1-4 0,0 1 5 0,2-1-1 16,-1 0 0-16,-1 0 4 0,-1 1-4 0,-1 1 1 15,0 1-1-15,0-1 2 0,0 1-2 16,0-1 0-16,0 0 0 0,0 1-3 0,0-1 3 16,1 0 1-16,-1 0-3 0,1 0 6 0,2 0-4 15,-2 0 0-15,0 1 2 0,0 0-4 0,0 0 4 16,0 0-2-16,0 0-2 0,1 2 3 15,1-2-2-15,-2-1 0 0,1 1 1 0,-1-2 1 16,1 2-1-16,2-1 0 0,-2 2-1 0,-1-2 1 16,1 3 2-16,-1-3-1 0,1 2-2 15,1-1 0-15,-1 0 0 0,0 0-1 0,3 0 1 16,-1 0 1-16,1-1 0 0,1-1-1 0,-1 2 3 16,-1-1-2-16,-2 1 0 0,4 0 1 0,-3 2-4 15,-2-2 6-15,4 1-6 0,-3 1 4 16,-1-2 1-16,1 1-4 0,-2 1 6 0,3-1-3 15,0-1-2-15,-1 1 3 0,0-1-4 0,4-1 0 16,-3 1 1-16,5-1 0 0,-4 0 1 0,3-1-1 16,-2 2 0-16,0 0 0 0,-2 2 1 0,4 1 1 15,-4-1 0-15,-2 0 2 0,4 1-3 0,-3-1 0 16,-1 1 1-16,0 2-2 0,2-1 2 16,-1 1 0-16,-1-2-4 0,0 0 2 0,0 2 0 15,0 0 2-15,0-1 0 0,2 1 1 0,0 1-3 16,-2-1 1-16,2-1-1 0,-2 0-2 15,5 0 2-15,-3-1 0 0,4 0-1 0,-3-1 2 16,4 0 2-16,-5 0-2 0,3 0 1 0,-3 1-3 16,0 0 2-16,0 2 0 0,-1-2 1 0,-1 2 0 15,-1-1 1-15,1 2-3 0,-1-2 1 16,2 2 2-16,-2-1-2 0,0 2-1 0,0-1 2 16,0-1-3-16,2 1 2 0,0-1 0 0,-1 1 0 15,0-1-2-15,1-1 2 0,-1 3-1 16,4-3 1-16,-4 2 0 0,1 0 0 0,-1-1-1 15,2 1 2-15,0 0-2 0,-1 0 0 0,0 0 0 16,-1 1 1-16,5-2 1 0,-2 1-2 0,-1 0 0 16,2 0 2-16,-1 0-2 0,1 0 1 0,0-1 0 15,0 2-1-15,-2-1-1 0,3 1 1 0,-2 0 1 16,1 0 0-16,-1 0 0 0,3 0-1 16,-2 1 2-16,0 1-2 0,-1-1 0 0,3 0 3 15,-3 0-3-15,4 1 3 0,-3 0-3 0,1 0 0 16,0 0 1-16,-1 1-2 0,1 1 1 0,-1-1 0 15,0-1 0-15,-1 0 1 0,0 2 0 16,1-3 1-16,-3 3-1 0,5-1 0 0,-4 0 0 16,2-1 0-16,-1 1 0 0,0 0 0 0,1-1-2 15,-2 0 4-15,5 1-2 0,-4-1 0 16,1 0 0-16,0 2 0 0,-1-2-2 0,-1 1 1 16,2-2 2-16,-1 1-1 0,-2 0 0 0,1 1 0 15,1-1 0-15,-1 0 0 0,2 1-2 0,-1 0 2 16,2 0 0-16,-1-1-2 0,-1 0 4 0,2 0-1 15,-2 0 0-15,0 2 3 0,-1-2-4 16,4 0 0-16,-4 2 0 0,2-2-3 0,0 1 3 16,-2-1 0-16,1 1-1 0,-1 1-3 0,0-2 4 15,2 2 1-15,-3-1 1 0,1-1 1 0,0 2-3 16,-1-2 1-16,0 2-2 0,-2-1-1 0,3 0 3 16,0-1-2-16,-1 2 1 0,0-1-5 15,1 1 4-15,1 1 2 0,-1-1-2 0,-1 1 7 16,2 0-4-16,-1-1-2 0,-1 1-1 0,1-1-3 15,1 2 3-15,-2-1 2 0,-1 0-2 16,2 2 3-16,0-2-2 0,0 1-4 0,-1-1 3 16,0 1 4-16,1 0-3 0,-1 0 2 0,0-1-3 15,2-1 0-15,0 1 1 0,-2 0-1 0,4-1 2 16,-2 0-1-16,0 0 0 0,0-1 0 16,-1 1-2-16,-1-2 3 0,2 1 0 0,-2 0-1 15,0 0 0-15,-2 1 1 0,3 0-2 0,0 0 1 16,-2 1-2-16,2-1 0 0,-2-1 1 15,2 2 1-15,0-2 1 0,0 2 1 0,-2-2-4 16,2 2 3-16,1-1 0 0,-2 0-1 0,1 1 0 16,0 1 0-16,-1-1 0 0,1 1-2 0,0 1 2 15,0 0 0-15,-1 0 0 0,0-1 1 0,1 2-1 16,1 0 1-16,-1-1-1 0,0-1 1 16,1 0 0-16,0 0 0 0,-2 1 0 0,2-1-3 15,-1 0 2-15,0-1 0 0,0 0 0 0,0-1-2 16,-2 2 4-16,4-1-2 0,-3 0 0 0,2-1 2 15,-1 0-2-15,0 2-1 0,-1-1 1 16,0-1-1-16,1 2 2 0,0-1-1 0,-1 0-1 16,0-1 1-16,1 2 0 0,0-1 0 0,1-1-1 15,-3 0 2-15,4 1-1 0,-3 0 0 0,0-1 0 16,2 1 0-16,0 0 0 0,-1-1 0 16,3 1-2-16,-2-2 0 0,1 2 2 0,-1-1 0 15,-1-1 1-15,1 1 4 0,-1-2-5 0,-2 2 0 16,4-1 1-16,-3 1-5 0,0 1 4 0,2-2 0 15,-1 2-1-15,0-2-1 0,-2 2 2 16,3-2 1-16,0 1-1 0,-2 0 5 0,3 1-5 16,-2 0-2-16,2-1 2 0,-1 1-3 0,-1 0 2 15,1 0 2-15,0-2-1 0,-1 2 1 16,0-1-1-16,1-2 0 0,0 1 2 0,1 1-2 16,-2-2-1-16,-1 2 2 0,3-2-1 0,-2 2 0 15,-2-2 0-15,4 1 1 0,-3 1 0 0,1-2-1 16,0 1 0-16,1 0 0 0,-1-1-2 0,0 1 1 15,2-2 2-15,-2 1-1 0,3 0 1 0,-2-1 4 16,3-1-5-16,-4 1 0 0,4-1 1 16,-2 1-2-16,0-1 1 0,-2 0-1 0,5 0 0 15,-5 0-3-15,3 0 3 0,-2 0 2 0,1 0 0 16,-1 0 4-16,1 0-4 0,0 0 0 0,0 0-2 16,1 0-5-16,1 0 7 0,0 0-2 15,0-1 0-15,2 0 1 0,1-2 0 0,0 1 0 16,0 1 0-16,-1-2 5 0,1 1-6 0,-1 0 1 15,-2 1-1-15,1 1-2 0,0-1 3 0,-1 1-2 16,-1 0 2-16,1 0-3 0,1 0 1 16,-2 0 3-16,1 0 0 0,0 0 2 0,1 0-3 15,-2-1 0-15,3 1-1 0,-2 0-3 0,0 0 4 16,1 0 0-16,0-1 2 0,0 1 1 16,-2 0-4-16,2-2 0 0,-1 2 2 0,-1 0-2 15,1 0 0-15,0 0 1 0,-3 0 0 0,3 0 0 16,-2 0 0-16,1 0 0 0,2 0 1 0,-2 0 1 15,1 0-3-15,0 0 1 0,3 0 0 0,-2 0-4 16,1-2 5-16,0 1-2 0,0 0-3 16,0 1 4-16,-1-1-1 0,0 1 1 0,0 0 3 15,-1 0-3-15,1 0 1 0,2-2-2 0,-1 2 1 16,0 0-2-16,-1 0 2 0,3-1-1 0,-1 0 0 16,-1 1 3-16,1 0-2 0,0 0 0 0,0 0 1 15,2 0-4-15,-2 0 3 0,2 0-1 16,0 0-2-16,-2 0 2 0,0 0 1 0,2 0-1 15,-1 0 0-15,0 0 4 0,2 0-4 0,0 0 1 16,-1 0 0-16,-1 0-1 0,0 0 2 16,1-1-2-16,-2-1 2 0,2 1-1 0,-1-1 0 15,1-1 0-15,0 2 0 0,-1 1 0 0,-1-2-1 16,0 2-1-16,-1-1 3 0,0 1-1 0,-1 0 0 16,1-1 1-16,0 1-2 0,-1-2 1 15,2 2-4-15,-1-1 4 0,1-1 0 0,1 0-2 16,-1-1 3-16,0 1-1 0,1 0 1 0,-2-1 0 15,0 1-3-15,0 0 2 0,-2 0-1 16,0 1 1-16,-1 1 0 0,1-1-1 0,0 1 2 16,-2-1-3-16,2 0 2 0,-1-1 2 0,1 0-5 15,-1-1 2-15,0 3 0 0,0-2-1 0,-1 1 0 16,0 0 2-16,1 0 1 0,-2-1-1 0,-1 1 0 16,2 1-1-16,-1-1 1 0,1 0-1 0,-2 1 2 15,3 0-3-15,-3 0 1 0,0 0-2 16,0 0 1-16,-1 0 1 0,0 0 1 0,0 0 0 15,-1 0-2-15,2 0 1 0,-1 0 0 0,-1 0-1 16,2 0 2-16,-1 0 0 0,2 0 2 0,0 0-2 16,-1 0 1-16,4 0 0 0,-2 0 1 15,0-1-2-15,1-2 1 0,-1 2 0 0,-1 1-4 16,-1-1 3-16,0 1 1 0,1 0-3 0,-2 0 3 16,2 0-1-16,-3 0 0 0,3 0 2 15,-2 0-3-15,1 0 1 0,-2 0 1 0,0 0 0 16,0 0-2-16,1 0 1 0,-1 0 0 0,0 0-1 15,-1 0-1-15,1 0 2 0,-1 0 2 0,0 0-2 16,0 0-1-16,0 0 2 0,0 0-1 16,0 0 1-16,0 0 3 0,0 0-3 0,0 0-2 15,0 0 0-15,0 0-2 0,2 0 3 0,-2 0 1 16,0 0 0-16,0 0-3 0,0 0 4 0,0 0-2 16,0 0 0-16,0 0 5 0,0 0-6 0,0 0-2 15,0 0 0-15,0 0-3 0,0 0 1 16,0 0-1-16,0 0-1 0,-2 0 4 0,1 0-6 15,0 0-1-15,0 0-1 0,-1 0-8 0,1 0-12 16,0 0-10-16,0 0-10 0,-2 0-15 0,1 0-3 16,-2 0-11-16,2 0-18 0,-1 0-38 15,-1 0-97-15,2 0-268 0,0 0-1085 0</inkml:trace>
  <inkml:trace contextRef="#ctx0" brushRef="#br2" timeOffset="57694.46">22145 6058 580 0,'0'0'286'0,"0"0"-73"0,0 0-45 15,0 0 7-15,0 0 0 0,0 0-5 16,0 0-9-16,0 0-15 0,0 0-19 0,0 0-15 16,0 0-14-16,0 0-14 0,0-44-11 15,0 44-14-15,0 0-9 0,0 0-11 0,0 0-9 0,0 0-8 16,0 1-6-16,0 1 3 0,0 3 3 16,0 0 6-16,0 3 2 0,0 1 0 0,0 1-5 15,0 3-5-15,0 1 1 0,0 1-5 0,0 2-2 16,1 1-4-16,2 0-4 0,-2 0 1 0,1-1-1 15,2-1-1-15,-4 2 1 0,2-2-1 16,0-1 2-16,-2 1-1 0,1-2 1 0,-1-1 1 16,0 1 0-16,0 0 1 0,0-1-1 0,0-1-3 15,0-1 0-15,1 0-2 0,0-1 2 0,1-1 0 16,-1-2-1-16,-1 0 4 0,1-1-2 16,0-2 0-16,1-1-1 0,-2 0-1 0,1-1 0 15,-1-2 0-15,0 2-2 0,0-2-1 0,1 1 1 16,-1-1 0-16,0 0-1 0,0 0 4 15,0 0-4-15,0 0 0 0,0 0 1 0,0 0-4 16,0 0 1-16,0 0-4 0,0 0-3 0,0 0-5 16,0 0-9-16,0 0-13 0,0 0-15 0,0 0-26 15,0 0-49-15,-2 0-78 0,-2 0-141 16,3 0-482-16,-2 0-648 0</inkml:trace>
  <inkml:trace contextRef="#ctx0" brushRef="#br2" timeOffset="58174.5">22011 6396 1320 0,'0'0'246'15,"0"0"-64"-15,0 0-21 0,0 0-4 0,0 0-4 16,0 0-13-16,0 0-20 0,0 0-23 0,0 0-15 15,0 0-15-15,0 0-8 0,0 0-1 16,0 0-5-16,0 0-2 0,21-13-5 0,-17 16-4 16,2 2-5-16,1 1-8 0,-1 1-3 0,3 0-4 15,-3 0-5-15,2 1-1 0,-2 1-2 0,2 1 2 16,1-1-2-16,-1 0 1 0,-1 0-1 16,2 2-1-16,-3-1-1 0,0 1-3 0,2 0-2 15,-3-1-3-15,1-1 2 0,0-1 1 0,-1 0-2 16,0-2-1-16,0-1-2 0,0-1 1 0,-1-4 1 15,1 2 1-15,-2-2 2 0,0 0 4 0,1 0 0 16,-1-2-2-16,0-1 2 0,2-2-3 16,0 0-1-16,0-2 1 0,0 0-6 0,0-3-1 15,1 0-1-15,0-1-1 0,2-2 3 0,-2 0 0 16,0-1 1-16,-1 0-2 0,1-3 1 0,-1-1-1 16,0 2-1-16,-2 0 0 0,1 2 1 15,-2 2-1-15,1 2-1 0,-2 3 0 0,2 4-1 16,-2 1-3-16,0 0-6 0,0 2 0 0,-1 0-2 15,0 3-5-15,0 1-1 0,0 1-13 0,0 1-12 16,0 1-27-16,-2 0-43 0,-2 2-97 16,1-3-268-16,1-3-1107 0</inkml:trace>
  <inkml:trace contextRef="#ctx0" brushRef="#br2" timeOffset="58890.75">22259 7101 880 0,'0'0'216'0,"0"0"-55"0,0 0-24 0,0 0-24 16,0 0-6-16,0 0-10 0,0 0 7 15,0 0 0-15,0 0-6 0,0 0 6 0,0 0-3 16,0 0-6-16,0 0-9 0,0 0-11 0,-10 5-12 16,10-5-2-16,0 3-1 0,0 0-2 15,0 0 1-15,0 3-7 0,0 1-6 0,0 1-3 16,0 1-5-16,0-1-1 0,0 3-2 0,0 0-6 16,0 0-4-16,0 2-5 0,0-1-3 15,2 1-5-15,0 1-2 0,0 0-1 0,1-1 0 16,0 2-1-16,-2 0-4 0,1 1 1 0,1 1-1 15,-3 1 3-15,2-1 1 0,0 1-3 0,0 2 1 16,0-3 1-16,0 1-3 0,1 0 0 0,0-2-1 16,1 0-3-16,-1-2 0 0,2-3 1 15,-1 2 0-15,0-6-2 0,0 1 2 0,-3-1-1 16,1-2-1-16,0-2 0 0,-2-1-5 0,0-2 2 16,0 0 0-16,0 0-6 0,0-4-7 15,0-2-10-15,-2-2-13 0,-1 0-24 0,0-2-38 16,-2-1-69-16,1 1-108 0,1 1-228 0,0 3-993 0</inkml:trace>
  <inkml:trace contextRef="#ctx0" brushRef="#br2" timeOffset="59442.8">22217 7117 1904 0,'0'0'143'15,"0"0"-59"-15,0 0-9 0,0 0 4 0,0 0 10 16,0 0 4-16,0 0-9 0,0 0-17 0,0 0-9 16,0 0-3-16,0 0 2 0,0 0 1 15,0 0-6-15,-44 46-9 0,39-32-8 0,3-1-7 16,-2 1-7-16,0-1-5 0,2-2-5 0,-2 1-4 15,2-1 1-15,-2-3 0 0,3 0-1 0,-2-1 2 16,0-3-2-16,-1-1 1 0,2-1 1 0,-1 1 2 16,2-3 2-16,-2 0 1 0,2 0 0 0,1 0 0 15,-3 0-1-15,3-3-5 0,0 0-4 16,0-2 2-16,0-2-9 0,0 1-2 0,0-3 2 16,3-1-1-16,-2 0 1 0,2-1 0 0,-1 1 0 15,0-1-1-15,1 0 2 0,0 1 3 0,0 0-1 16,1 0 6-16,1 1-6 0,1 0 1 15,0 1 1-15,2 1-3 0,0-2 3 0,1 3-1 16,0-2 1-16,0 2-1 0,-1-1 2 0,2 2 2 16,-2 2-2-16,0-1 3 0,0 2-3 15,-2-1 1-15,1 1 3 0,-1 1-3 0,-1 1 2 16,0 0 3-16,0 0-2 0,0 0 2 0,0 4 4 16,0 4 4-16,0 0 0 0,0 4 1 0,1 0 1 15,-1 2-2-15,1 2 2 0,0-3-3 0,2 3-1 16,0-2-4-16,-1 1-4 0,0-1-2 15,1-2 0-15,3-1-2 0,-3-2 0 0,1-2-2 16,2-1 0-16,-2-3-2 0,2-2 0 0,2-1-2 16,-1 0-9-16,3-7-16 0,-2-3-22 0,2 0-47 15,-3-3-88-15,-4 4-252 0,-2 3-1199 0</inkml:trace>
  <inkml:trace contextRef="#ctx0" brushRef="#br2" timeOffset="60260.29">22552 5728 1461 0,'0'0'173'0,"0"0"-84"16,0 0-23-16,0 0 14 0,0 0 7 0,0 0-10 15,0 0-13-15,0 0-19 0,0 0-16 16,0 0-6-16,0 0-8 0,0 0 0 0,0 0-2 16,0 0 3-16,-77 65 5 0,74-59 4 0,1-1 5 15,2 2 3-15,-2 0 5 0,1 0-2 0,1 0-4 16,0 0-5-16,0 1-12 0,0-1-5 0,0 0-4 15,1-1 0-15,1-1 0 0,0 1-2 16,1-2 0-16,-1 0-3 0,1 0 4 0,-1-1 4 16,3 0 1-16,-1 0 4 0,2-2-1 0,0 2-3 15,2-2-1-15,1 0-3 0,0 1 0 0,1-1 1 16,-1 0-2-16,1 0-1 0,0 2 0 16,-2-1 1-16,0 1 1 0,0 2 5 0,-1 0-4 15,-2 1 0-15,0-2 0 0,-1 2-1 0,1 0 7 16,-3 1 1-16,0-1 4 0,-2 1 2 15,0-4 5-15,0 2 9 0,0-1 8 0,-2-1 7 16,-4 1 0-16,1-1-7 0,-2 0-7 0,-1 0-5 16,-2-1-10-16,2 1-5 0,-2-1-6 0,0 0-3 15,-3-1-2-15,2 1-3 0,0-1-2 16,-2-1-5-16,2 2 3 0,0-2-3 0,3 0-3 0,1 0-1 16,2 0-7-16,0 0-2 0,4-3-5 15,1 1-7-15,0 0-12 0,0-2-27 0,2-2-63 16,6 0-120-16,-5 0-329 0,1 1-927 0</inkml:trace>
  <inkml:trace contextRef="#ctx0" brushRef="#br2" timeOffset="60698.6">22846 5549 1657 0,'0'0'144'0,"0"0"-82"0,0 0-22 0,0 0 17 16,0 0 10-16,0 0 5 0,0 0-5 16,0 0-13-16,0 0-4 0,0 0-7 0,0 0-1 15,0 0 1-15,0 0-6 0,0 0-4 0,-96 82-6 16,91-72-1-16,2-1-2 0,2 1-4 0,1-2-2 15,0 2-7-15,0-2 3 0,3 0-1 16,2-2 1-16,1 2 1 0,0-2-5 0,0 0-3 0,2-1-2 16,1 1-1-16,-1-1 1 0,0 0 0 15,2 0-1-15,-2 1-4 0,0-2 3 0,2 1-1 16,-3 0-2-16,0-1 4 0,-1 2-4 0,2-1 2 16,-4 0-1-16,1 0 1 0,-1 1 1 15,-3-3 0-15,2 2 2 0,-3 1 2 0,0-1 3 16,0 1 4-16,0-1 1 0,-4 0 2 0,-1 2 0 15,-1 0 0-15,-2-1 0 0,1 1-2 0,1 0-4 16,-3-2-2-16,0 1-4 0,2-1-2 16,-1 1-5-16,1-2-1 0,-3 0-5 0,4 0-6 15,1-2-8-15,1-1-13 0,0-1-22 0,3 0-54 16,1 0-195-16,0 0-1191 0</inkml:trace>
  <inkml:trace contextRef="#ctx0" brushRef="#br2" timeOffset="61124.19">22993 5578 1983 0,'0'0'122'0,"0"0"-48"15,0 0-17-15,0 0 9 0,0 0 10 16,0 0 2-16,0 0-12 0,0 0-11 0,0 0-19 16,0 0-8-16,0 0 0 0,0 0 0 0,0 0 1 15,0 0-6-15,48-36-5 0,-34 28-11 0,0 0-3 16,-1 0-3-16,2 0-1 0,0 0 5 0,-2 1-4 16,-1 1-3-16,-2 3-4 0,-4 1-11 0,-1-1-16 15,-2 3-16-15,-2 0-23 0,-1 0-49 16,0 0-125-16,0 1-614 0,0 2-519 0</inkml:trace>
  <inkml:trace contextRef="#ctx0" brushRef="#br2" timeOffset="61538.18">23000 5593 1863 0,'0'0'142'16,"0"0"-90"-16,0 0-17 0,0 0 37 0,0 0 20 15,0 0 0-15,0 0-13 0,0 0-21 0,0 0-17 16,0 0-11-16,0 0-2 0,0 0 0 0,0 0 2 16,3 86 5-16,-2-76-1 0,0 1 1 0,1 0-3 15,0-1-1-15,-1 1 0 0,2-1-5 16,-1 2-4-16,2-3-5 0,0 1-4 0,1-2-5 15,-3-1-1-15,3 0 0 0,-1-2 0 0,-2 0 1 16,1 0 0-16,-1-1-1 0,2-2-3 0,-3-1 3 16,0 0-1-16,2-1 5 0,-2 0 1 15,3 0-3-15,-2 0 3 0,5-1-5 0,-2-2 1 16,3-2-1-16,0 0-4 0,2 0-2 0,1 0-1 16,-2 0-2-16,1 1 0 0,1-1 0 0,-1 2 0 15,-1-1-1-15,1 1 2 0,2 0-3 16,-2 1 0-16,4-2-3 0,-3 0-1 0,-1 2-6 15,0 0-8-15,-3-1-7 0,0 1-14 0,-4 1-16 16,1 1-31-16,-3 0-46 0,-1 0-91 16,0 0-236-16,0 0-1009 0</inkml:trace>
  <inkml:trace contextRef="#ctx0" brushRef="#br2" timeOffset="61797.07">22958 5741 2382 0,'0'0'122'0,"0"0"-49"0,0 0-14 15,0 0-1-15,0 0-8 0,0 0 0 16,0 0-7-16,0 0-1 0,0 0-2 0,0 0-1 16,0 0 2-16,0 0-6 0,0 0 0 0,122-60-4 15,-110 53-7-15,2 0-1 0,-2 3-7 16,-1-2-5-16,-3 3-5 0,1-2-4 0,-3 2-1 15,-1 0-2-15,-1 0-1 0,-2 2-3 0,0-2-3 16,-2 2-7-16,0 0-11 0,0-1-16 0,0 2-61 16,0-1-163-16,0 1-1160 0</inkml:trace>
  <inkml:trace contextRef="#ctx0" brushRef="#br2" timeOffset="62747.07">21913 4195 1832 0,'0'0'113'15,"0"0"-31"-15,0 0-4 0,0 0 5 0,0 0-6 16,0 0-12-16,0 0-13 0,0 0-11 16,0 0-10-16,0 0-3 0,0 0-2 0,0 0-3 15,0 0-1-15,-101 55-4 0,94-44-3 0,0 1-2 16,3-3 0-16,0 1-6 0,1-2-4 0,2 0-3 15,1-2-5-15,0-1 4 0,0 0 1 16,0 0 2-16,4-2 5 0,1 1-2 0,0-1 5 16,3 0 3-16,2-1 1 0,0-1 0 0,2-1-1 15,4 1-4-15,-3-1-2 0,4 0-2 0,-1 0 0 16,1 2-2-16,-2-2 3 0,3 2-1 16,-6 2 1-16,2-1-2 0,-3 2 0 0,-2 0 2 15,0 1-1-15,-2 0 0 0,-1-1 4 0,-3-2 3 16,1 2 3-16,-2-1 6 0,-2-2 6 15,0 2 12-15,0-2 9 0,-2 0 4 0,-4 1-3 16,-2 1-11-16,-2 0-15 0,-3 1-9 0,-2 0-4 16,-2-1-6-16,-1 2 0 0,-2 0-1 0,1 1-2 15,3-1 0-15,-1-1-3 0,4 1 2 16,0-2-3-16,3 1-1 0,4-1-2 0,1-2-4 0,2 0-2 16,2-2-10-16,1 0-5 0,0 0-6 15,1-4-12-15,2-1-25 0,3-2-51 0,1-1-97 16,-1 0-212-16,-1 4-1078 0</inkml:trace>
  <inkml:trace contextRef="#ctx0" brushRef="#br2" timeOffset="63050.35">22030 3996 2248 0,'0'0'171'0,"0"0"-118"0,0 0-28 16,0 0-1-16,0 0 6 0,0 0 9 0,0 0 10 15,0 0 0-15,0 0-7 0,0 0-10 16,0 0-5-16,0 0 3 0,0 0 6 0,0 0 7 16,51 133 1-16,-41-114-2 0,1 1-7 0,1-1-8 15,0 1-6-15,1 0-6 0,0-1-5 0,1-1-2 16,-3 2-4-16,2-5-2 0,-2 0-2 0,-2 0 0 15,0-3-2-15,-2-1-9 0,-2-3 2 0,-2 0-7 16,-1-2-5-16,-1-1-10 0,0-3-20 16,-1-1-35-16,0 1-83 0,0-2-187 0,0 0-1182 0</inkml:trace>
  <inkml:trace contextRef="#ctx0" brushRef="#br2" timeOffset="63285.34">21978 4202 2385 0,'0'0'97'0,"0"0"-45"16,0 0-18-16,0 0 2 0,0 0-3 0,0 0-6 15,0 0-12-15,0 0-10 0,0 0-1 0,0 0-4 16,0 0 0-16,0 0 0 0,117-50-2 0,-98 43-3 15,-1-1-3-15,0 3-4 0,-1-1-12 0,-1 1-22 16,1 2-42-16,-3-1-124 0,-1 3-370 0,-7 0-874 16</inkml:trace>
  <inkml:trace contextRef="#ctx0" brushRef="#br2" timeOffset="63732.85">22366 4199 2184 0,'0'0'97'16,"0"0"-102"-16,0 0-9 0,0 0 30 0,0 0 21 16,0 0 6-16,0 0-6 0,0 0-6 15,0 0-5-15,0 0-3 0,0 0 2 0,0 0 5 16,0 0-1-16,0 0 1 0,76-50 2 0,-68 38 3 15,-2 1 3-15,3-1 2 0,-4 0-4 16,1 2-7-16,-2 0-8 0,1 1-6 0,-3 0-4 16,-1 4-6-16,-1-2 0 0,0-2-5 0,0 4 3 15,-2 1 1-15,-3-1-1 0,0 0 2 0,-1 1-4 16,-2 3-3-16,2 0-1 0,0 1-1 16,-3 0-1-16,-1 0-2 0,3 5 0 0,-2-1 0 0,1 3 5 15,-1-1 3-15,0 0 2 0,1 5 1 16,3-2 0-16,-2 0 0 0,4 3 2 0,1 1-1 15,1 0 0-15,1 0-1 0,0 1-2 0,0-1 2 16,3 1-1-16,2-3-1 0,1 0 2 0,2-1 0 16,1-2 1-16,3-2 0 0,1-3 1 15,2-1 1-15,1-2-2 0,2 0-4 0,0 0-4 16,1-2-9-16,-2-3-11 0,2 0-24 0,1-2-51 16,-4 0-99-16,-1 1-215 0,-7 1-1092 0</inkml:trace>
  <inkml:trace contextRef="#ctx0" brushRef="#br2" timeOffset="64164.21">22820 3971 2324 0,'0'0'80'0,"0"0"-37"0,0 0 5 0,0 0 11 0,0 0-2 16,0 0-12-16,0 0-14 0,0 0-8 15,0 0-4-15,0 0-1 0,0 0 5 0,0 0 3 16,-116 54-2-16,107-47-2 0,4 0-3 0,-1 0-7 16,2 2 2-16,-1-1-8 0,4 0-1 15,0 1-1-15,1 0-3 0,0 1 0 0,2-1-2 16,3-1 0-16,0 0-1 0,1-2 0 0,2-2 4 16,-1-3-1-16,4-1 6 0,0 0 1 0,0-3-2 15,0-4 3-15,0 0-7 0,-2-2-2 16,1 2 1-16,-4-3-4 0,2 2 3 0,-5-2 2 15,3 2 2-15,-3 1-2 0,-2 0 3 0,-1-2-3 16,0 3 2-16,0 0-1 0,0 0-2 16,0-1 0-16,-1 1 0 0,-2 1 4 0,0 1 1 15,0 1 5-15,2 1 5 0,0 0 2 0,0 2 2 16,-1 0-1-16,1 0-2 0,1 0-9 0,0 0-6 16,0 2-4-16,0 2-2 0,0 1 4 15,0 2 0-15,0 2 2 0,3 0-2 0,-2 0-2 16,3 2-5-16,0-2-4 0,0-3-9 0,2 0-14 15,-1 0-23-15,3-3-67 0,2-1-131 0,-1-1-390 16,-4-1-892-16</inkml:trace>
  <inkml:trace contextRef="#ctx0" brushRef="#br2" timeOffset="64680.06">23090 3857 2390 0,'0'0'69'0,"0"0"-36"0,0 0 10 15,0 0 11-15,0 0 2 0,0 0-6 0,0 0-12 16,0 0-11-16,0 0-12 0,0 0-2 0,0 0-3 16,0 0 1-16,0 0-3 0,-97 93-3 15,93-84-1-15,-2-1 1 0,3 0-1 0,2-1 1 16,0 0-5-16,1-1 3 0,0 1 0 0,2-4-1 15,2 1 1-15,1-2 4 0,1-1 0 0,2-1 3 16,-1 0 1-16,4-1-5 0,1-5-3 16,-1-1-13-16,2-2-9 0,0-1-3 0,-1-1-5 15,1 0 6-15,-3 0 0 0,1-1 3 0,-4-2 1 16,0 3 1-16,-2-2-1 0,-1 4-9 0,-2-1-5 16,-2-1-7-16,0 2-12 0,0-3-11 0,-4 1-22 15,-2 0-28-15,0-2-24 0,-2-1-7 0,-2 2 20 16,2-3 38-16,-1 2 49 0,-1-1 37 15,0 1 26-15,1 1 18 0,2 1 15 0,-2 1 12 16,2 3 6-16,0 2 0 0,2-1 3 0,0 3-2 16,3 2-4-16,1 1-9 0,-2 0-14 15,3 0-9-15,0 4 3 0,0 3 9 0,0 4 9 16,0 2 1-16,4 1-11 0,0 2-11 0,2 3-13 16,-1-1-3-16,1 1-5 0,4-1-6 0,-3 1-5 15,2-2-2-15,1-2-4 0,3 2 3 16,-2-2-2-16,0-1-3 0,0-1-2 0,0-2-3 15,3-4-8-15,-3 0-2 0,1-3-7 0,0-3-12 16,-2-1-17-16,1 0-41 0,-2 0-67 16,1-4-134-16,-4 1-380 0,-2 0-831 0</inkml:trace>
  <inkml:trace contextRef="#ctx0" brushRef="#br2" timeOffset="65166.92">23269 3777 1952 0,'0'0'226'0,"0"0"-197"0,0 0-5 16,0 0 39-16,0 0 23 0,0 0 0 0,0 0-16 15,0 0-19-15,0 0-8 0,0 0-5 16,0 0-8-16,0 0-6 0,0 0-4 0,0 0-8 16,40 71-4-16,-36-64-1 0,2-3-3 0,-2 1-4 15,3-1 4-15,-2-1 1 0,1-1 3 16,-1-2 5-16,3 0 1 0,-1 0-2 0,1-4-4 15,-1-1-7-15,2-2-1 0,1-1-1 0,0-3-3 16,-1 2-3-16,-1-2 1 0,-2 0-2 0,1 0-3 16,-4 0 1-16,0 0-6 0,-2 0-2 15,-1 0-2-15,0 0 0 0,0-1 4 0,-2 1 1 16,-3 0 6-16,2 0 3 0,-2 5 6 0,3 0 7 16,-2 2 7-16,3 0 12 0,-1 3-8 0,2 1-10 15,0 0-6-15,0 0-8 0,2 0 6 16,2 2 7-16,-2 3 5 0,3 1 2 0,-1 2 1 15,-1 2 2-15,3 2 2 0,-3 0 1 0,3 2 0 16,-1 1 3-16,3 0 1 0,-2 1 0 0,3-1-4 16,-1 1 0-16,0 0 0 0,1 0-2 0,1 0-3 15,-3 0-2-15,-2-1 0 0,2 1-2 16,-4-1 4-16,1-3 0 0,-2 1-1 0,-2-2 0 16,0 1-2-16,0-3-3 0,-2 1-2 0,-3-2 0 15,-1 2-3-15,0-2-1 0,-2 0-4 0,-3 0-9 16,0 0-1-16,-1 1-6 0,-3 0-10 15,3-1-7-15,-4 2-12 0,1-1-13 0,-1 3-15 16,1-1-45-16,-3 2-103 0,7-5-280 0,1 0-1021 16</inkml:trace>
  <inkml:trace contextRef="#ctx0" brushRef="#br2" timeOffset="65815.03">22069 4837 2213 0,'0'0'122'0,"0"0"-32"16,0 0 0-16,0 0 14 0,0 0-1 0,0 0-17 15,0 0-28-15,0 0-21 0,0 0-18 0,0 0-6 16,0 0-3-16,0 0-1 0,0 0-1 16,0 0-1-16,-82 16 0 0,72-8 0 0,0 1 3 15,1-1-6-15,1 0 1 0,1-1-3 0,2 2-4 16,3-3 0-16,0 0-2 0,2 1 1 0,2-1-2 15,4-1 0-15,2 0 3 0,0 1-1 16,1-2 5-16,2-1 1 0,0 1 1 0,3-3 1 16,-2 1 2-16,2 1 0 0,1-1 2 0,-1 0-2 15,0 1-1-15,-2 0-1 0,-1 0-1 0,-3 0 0 16,-1 1-3-16,-2 0 2 0,-1-1 1 16,-2-1 2-16,-1 1 6 0,-1 0 9 0,0 0 7 15,-4 1 3-15,-3-1-3 0,-2 2-9 0,-2-1-11 16,-2 2-6-16,-1-1-2 0,-4 1 0 15,2-2 0-15,1 0 0 0,3-2-2 0,0-1-4 16,4-1-7-16,3 0-10 0,0 0-13 0,5-3-22 16,0-2-33-16,0-2-45 0,5-3-61 0,2 0-88 15,2-4-154-15,0 3-349 0,-3 5-342 0</inkml:trace>
  <inkml:trace contextRef="#ctx0" brushRef="#br2" timeOffset="66043.98">22145 4616 1501 0,'0'0'321'0,"0"0"-134"16,0 0-56-16,0 0-33 0,0 0-25 0,0 0 5 15,0 0 8-15,0 0 10 0,0 0-7 0,0 0-20 16,0 0-13-16,0 0-5 0,0 0-4 16,49 131-7-16,-37-110-9 0,3 2-9 0,0-2-7 15,0-1-7-15,-1-2-4 0,1-1-7 0,-1 0-3 16,-1-3-2-16,-1-2-3 0,1-1 2 0,-1 0-7 15,-3-2-2-15,-2-1-5 0,1-1-10 16,-3-1-16-16,-2-1-36 0,-2-2-67 0,-1 1-149 16,0-3-718-16,0 0-251 0</inkml:trace>
  <inkml:trace contextRef="#ctx0" brushRef="#br2" timeOffset="66247.39">22132 4813 2097 0,'0'0'61'0,"0"0"-42"0,0 0 0 15,0 0 25-15,0 0 18 0,0 0 8 0,0 0-6 16,0 0-17-16,126-70-15 0,-107 61-8 0,-1 0-3 16,1-2-5-16,0 2-7 0,-1 0-12 15,2 0-17-15,0 0-22 0,0 0-36 0,0 1-105 16,-2 4-274-16,-10 0-975 0</inkml:trace>
  <inkml:trace contextRef="#ctx0" brushRef="#br2" timeOffset="66683.36">22642 4590 1871 0,'0'0'113'0,"0"0"-61"0,0 0-2 16,0 0 15-16,0 0 1 0,0 0-3 16,0 0-14-16,0 0-11 0,0 0-5 0,0 0-2 15,0 0 3-15,0 0-1 0,0 0-3 0,0 0-6 16,-91 92-5-16,89-83-6 0,2-1-5 0,0-1-3 16,0-1-4-16,2-1 0 0,4-2 5 15,-1-3 7-15,2 0 4 0,1 0 3 0,-1 0-2 16,2-2-2-16,0-3-4 0,-2 1-3 0,0-1-1 15,1-1-1-15,-2-1 2 0,1 1-1 0,-1-1 1 16,0 0-3-16,-2 0 0 0,1 2 0 16,-2 1-2-16,-1-1 1 0,0 2-1 0,1-1 2 15,-2 0 0-15,0 1 1 0,1 1 1 0,-1 0-3 16,-1 1-1-16,0 0-2 0,2 1-1 16,0 0-1-16,0 0-2 0,-1 0-2 0,0 0 0 15,1 0 0-15,-1 0-2 0,0 0 1 0,2 4 1 16,-1 1 4-16,1 5 4 0,-2 0 0 0,3 2 1 15,1 1-3-15,-2-1-5 0,5-2-5 0,-2 1-7 16,2-3-15-16,0-1-26 0,3-3-52 16,2-3-110-16,-4 1-206 0,-2-2-984 0</inkml:trace>
  <inkml:trace contextRef="#ctx0" brushRef="#br2" timeOffset="66907.69">22797 4423 1888 0,'0'0'58'0,"0"0"1"0,0 0 23 0,0 0 14 16,0 0-3-16,0 0-2 0,48 125-13 15,-40-104-18-15,1 1-18 0,1 0-16 0,-1 0-9 16,-1 0-10-16,2-2-2 0,-2-1-3 0,1-2-7 15,-2-1-11-15,2-3-14 0,-3 0-34 0,0-2-71 16,-1-2-182-16,0-2-672 0,-1-2-59 0</inkml:trace>
  <inkml:trace contextRef="#ctx0" brushRef="#br2" timeOffset="67127.38">22800 4613 2047 0,'0'0'57'0,"0"0"-15"0,0 0 15 0,0 0 10 16,0 0-5-16,0 0-18 0,0 0-22 0,0 0-20 15,122-37-12-15,-110 33-11 0,-2-1-18 16,0 1-51-16,1 0-140 0,-4 2-517 0,-1 0-516 0</inkml:trace>
  <inkml:trace contextRef="#ctx0" brushRef="#br2" timeOffset="67566">23095 4599 1748 0,'0'0'13'16,"0"0"13"-16,0 0 31 0,0 0 21 0,0 0 8 16,0 0-6-16,0 0-22 0,0 0-10 0,0 0 0 15,0 0 2-15,0 0 10 0,0 0 6 16,0 0-2-16,116-119-7 0,-115 106-9 0,1 2-10 16,1-1-5-16,-2 3-4 0,0-1-3 0,-1 1-1 15,0 2-3-15,0 1 1 0,0-1 4 16,-3 3-1-16,0 1 1 0,1 0-4 0,-2 1-5 15,-2 2-3-15,3 0-6 0,-3 0-4 0,2 0-3 16,-2 0-1-16,1 1-2 0,-2 3 1 0,0 0-1 16,1 2-2-16,0 1 1 0,0 1 2 15,2 1-1-15,0 2 2 0,2-1-2 0,2 3 1 16,0-1 3-16,1 1 0 0,4 0 1 0,0-2-1 16,1 0-1-16,2-4-1 0,-1 3 3 0,2-3-1 15,1 0 3-15,1-3 4 0,4-1-1 16,-1-2 2-16,3-1-1 0,-1 0-1 0,3-4 1 0,2-4-4 15,-2 1 0-15,1-2-4 0,-1 0-3 16,0 0-5-16,1 1-10 0,-2-1-13 0,-4 1-26 16,0 2-47-16,-3-2-78 0,-3 4-144 0,-3-1-388 15,-4 3-772-15</inkml:trace>
  <inkml:trace contextRef="#ctx0" brushRef="#br2" timeOffset="68300.34">22146 5435 1791 0,'0'0'118'0,"0"0"-76"0,0 0-19 16,0 0 13-16,0 0 11 0,0 0 3 15,0 0 0-15,0 0-6 0,0 0-4 0,0 0 3 16,0 0 4-16,0 0 1 0,0 0-4 0,0 0-7 16,40-37-8-16,-33 30-5 0,2 0-2 15,-1 0-3-15,1-2-2 0,-1 1-2 0,-1 0-2 16,0 0 0-16,0 0 2 0,-2 0 0 0,-1 1 2 16,0 1 0-16,-1-2-2 0,-2 1-3 0,-1 2 1 15,0 0 0-15,0 0 2 0,0 2 1 0,-4-1 1 16,0 2-4-16,-2 1-5 0,-1 0-3 0,0 0-5 15,2 1 1-15,-3 0-2 0,1 0-2 16,0 2 2-16,0 1-1 0,0 1 3 0,2 0 2 16,0 2 2-16,-1 0 2 0,1 1 2 0,2 0 0 15,-2 1 1-15,3-3-1 0,-1 2-2 16,-1 2-2-16,3 0 0 0,0 0-3 0,1 0 1 16,0 1 1-16,0 1-2 0,2-1 3 0,3 1-3 15,2-3 2-15,2-1 4 0,3-1 6 0,1-5 4 16,4 1 4-16,-1-2-3 0,4-2-4 15,0-5-6-15,0-1-7 0,-1-3-5 0,-1 0-7 16,-2 0-8-16,-1 1-13 0,-1 0-27 0,-4 0-45 16,0 1-67-16,0 0-128 0,-3 2-365 0,-3 2-803 15</inkml:trace>
  <inkml:trace contextRef="#ctx0" brushRef="#br2" timeOffset="68651.31">22414 5200 2143 0,'0'0'29'15,"0"0"-40"-15,0 0 29 0,0 0 32 0,0 0 16 16,0 0 11-16,0 0 2 0,0 0-6 16,0 0-1-16,0 0 2 0,0 0-3 0,0 0-3 15,0 0-12-15,119 52-17 0,-110-45-8 0,0-1-13 16,-1-1-4-16,0 1-5 0,-1-1-7 0,1-1 2 15,0 1-1-15,-3-3-1 0,0 1 4 16,-2-2-1-16,0 0 5 0,-3-1 8 0,0 0 8 16,0 0 4-16,0 0 1 0,-2 0-8 0,-2 0-12 15,-2-2-9-15,0-1-5 0,-3 1-3 16,2-2-1-16,-2 0 2 0,3-1 1 0,-2-1-2 16,2-2 1-16,4-1-2 0,-2-2-1 0,3-3 1 15,1 0-1-15,0 1 1 0,0-2-4 0,0 3-2 16,0 0-4-16,5 3-13 0,-1-1-12 0,0 2-15 15,4 0-15-15,-2 0-20 0,3 1-53 0,-2 1-117 16,1 1-330-16,-3 3-880 0</inkml:trace>
  <inkml:trace contextRef="#ctx0" brushRef="#br2" timeOffset="69001">22714 5082 2044 0,'0'0'95'16,"0"0"-10"-16,0 0 20 0,0 0 15 0,0 0-3 15,0 0-19-15,0 0-26 0,0 0-16 0,0 0-14 16,0 0-7-16,0 0-4 0,0 0-5 16,0 0-5-16,0 0-5 0,83 100-4 0,-78-93-3 15,-1-1-2-15,-3-2 2 0,0 0-3 0,1-2-2 16,-1-2 1-16,0 0 2 0,-1 0 12 0,0 0 11 15,0 0 4-15,0-3-5 0,-2-3-11 16,-2-1-13-16,-2 0-3 0,1-1-1 0,-3 0-1 16,3-2 0-16,0 2 0 0,1-1 0 0,0 0-3 15,1 0 0-15,2 1 0 0,1-1-2 0,0 3 0 16,0-1-2-16,0 0-4 0,1 1-6 0,3-1-9 16,1 0-17-16,0 2-24 0,0-2-39 15,1 0-74-15,0-1-145 0,2 3-401 0,-6 2-765 0</inkml:trace>
  <inkml:trace contextRef="#ctx0" brushRef="#br2" timeOffset="69301.8">22938 4977 1892 0,'0'0'77'16,"0"0"9"-16,0 0 25 0,0 0 2 0,0 0-17 15,0 0-27-15,0 0-20 0,0 0-8 0,0 0 2 16,0 0 2-16,0 0 3 0,0 0-5 0,0 0-7 15,-22 86-8-15,19-76-5 0,3-1-2 0,0 2-4 16,0-1-3-16,0 1-2 0,1-3-7 16,2 0-2-16,2-1 0 0,1-2-1 0,1-2 4 15,0-1 1-15,0-2 6 0,3 0 2 0,-1-3 4 16,1-3-1-16,1-2-2 0,-2-1 0 0,0 1-5 16,-2-2 0-16,-1 1 2 0,-1 0-3 0,-1 0-1 15,-4 1-4-15,0-1-2 0,0 0-6 16,0 1-2-16,-5 0-1 0,-1 1-7 0,-3-2-3 15,1 2-6-15,0 0-4 0,-1 1-7 0,2 0-18 16,-1 2-22-16,3 1-33 0,1 0-46 16,2 2-63-16,1 0-123 0,1 0-255 0,0 1-786 0</inkml:trace>
  <inkml:trace contextRef="#ctx0" brushRef="#br2" timeOffset="69602.64">23076 4948 1063 0,'0'0'203'0,"0"0"-16"0,0 0 27 16,0 0-8-16,0 0-21 0,0 0-42 0,0 0-25 16,0 0-22-16,0 0-9 0,0 0-5 0,0 0-8 15,0 0-11-15,0 0-9 0,0 0-11 0,120 60-13 16,-116-54-9-16,-1-2-4 0,0 1-5 0,-1 0-5 16,-2-3 1-16,0 0-2 0,0 0 4 0,0-1 2 15,0-1 2-15,0 0 2 0,-1 0-6 16,-2 0 4-16,0 0 0 0,3-3-1 0,-1-2 0 15,1-4-11-15,0-1-4 0,0-4-1 0,1 0-4 16,2 0 6-16,2-3 1 0,-1 0 0 0,2 2-2 16,-1 0 2-16,2 2 0 0,-1 3-2 15,-1 1 3-15,0 0-8 0,0 2-7 0,0 0-8 16,0 1-19-16,2 0-12 0,-2 1-26 0,3-1-44 16,-2 2-73-16,-1 0-141 0,0 0-465 15,-3 3-545-15</inkml:trace>
  <inkml:trace contextRef="#ctx0" brushRef="#br3" timeOffset="78104.85">849 17942 0 0,'-2'-24'0'15,"2"24"0"-15,0-1 0 0,-1 1 0 0,1-1 0 16,0 1 0-16,-1-1 0 0,1-1 0 0,0 2 0 16,0-1 0-16,0 1 0 0,0 0 0 0,0-1 0 15,0 1 0-15,0 0 0 0,0 0 0 0,0 0 163 16,0 0 3-16,-1 0-15 0,1 0-38 15,0-1-9-15,0 1-21 0,0 0-2 0,0 0-12 16,0 0-11-16,-2 0 4 0,2 0-20 0,0 0-11 16,0 0-6-16,-2 0-17 0,2 0-1 0,0 0-20 15,0 0-13-15,0 0 4 0,0 0 9 16,0 0-4-16,0 0 19 0,0 0 13 0,0 0-21 16,0 0 4-16,4 0-20 0,-3 0-43 0,1 0-69 15,1 0-209-15,-2 0-174 0</inkml:trace>
  <inkml:trace contextRef="#ctx0" brushRef="#br4" timeOffset="95578.04">16240 5143 845 0,'0'0'187'0,"0"0"-72"16,0 0-2-16,0 0 14 0,0 0 3 0,0 0 7 15,0 0-18-15,0 0-27 0,0 0-20 0,0 0-14 16,0 0-6-16,0 0 3 0,-12 18 0 15,12-13 0-15,0-1 3 0,0 2-9 0,0 0-6 16,0-1-10-16,1 3-5 0,0 0-2 0,1 0 1 16,1 4 0-16,1 1-3 0,-2 1 0 0,4 1-4 15,-2-1-5-15,-2 4 2 0,2-2-8 16,0 1-7-16,1 2 0 0,-1-1-4 0,3 1 0 16,-3 1 2-16,2 0-1 0,-2 1-2 0,2-2 3 15,-1 3 2-15,1-5 2 0,-1 3 4 0,2 0-3 16,-1-1 0-16,-1 1-1 0,4-1-2 0,-3 1 0 15,0 2 1-15,2-1 2 0,-1 1 0 0,-2 3 0 16,0-2 3-16,-1 2-4 0,-1-1 1 16,3 0-2-16,-3-1-1 0,3 0 0 0,-1-1-2 15,2 0 2-15,-3 0 0 0,3-1 0 0,-1 0 0 16,-1 0 2-16,0 0-1 0,0-1 0 0,-3 1 2 16,4 0-1-16,-4 1 2 0,-1 0 0 15,1 1 3-15,2 1 1 0,-2 1 1 0,0 1 2 16,-1-2-2-16,2 0 1 0,-1-1-1 0,1 0-2 15,-2-1 1-15,3 1-1 0,0 0 0 16,-2 0 0-16,3 0 0 0,-3 1 2 0,1 0-1 16,-2 1 3-16,-1 1-1 0,0-1 3 0,0 2 4 15,0-1-2-15,-1 1 3 0,-2-1-9 0,-2 2-3 16,3-3-2-16,1 3-4 0,-2-2 5 16,2-1-3-16,0 2 1 0,-1-2-2 0,1 2 3 15,1 0 2-15,0 1 2 0,0-1 2 0,0 0-1 16,0-2 1-16,1 1 0 0,1-1-1 0,0-1 0 15,0 2-2-15,0-1 0 0,-1-1-2 0,3 1-2 16,0 1-1-16,-2-2-1 0,2 0-3 0,0 0 3 16,-1-1-2-16,1-1-1 0,1-1 4 15,1 1-3-15,-2-1 0 0,1 0 0 0,0 0 0 16,-3 1-2-16,4-2 2 0,-3 1 3 0,2 0-2 16,0 1 1-16,-3 0 1 0,3-2-3 15,-3 4 2-15,0-2-2 0,1 1-2 0,1 2 2 16,-3-2-1-16,0 0 0 0,1 0 2 0,1 0 0 15,0 1 0-15,-2-3-1 0,0 2 1 0,0 1 0 16,2 1 1-16,-2 2 2 0,2-1-2 16,-2 3 2-16,0 1 4 0,-1 2 9 0,0 2 5 15,0-2 0-15,0 4-1 0,0-3-6 0,0-2-4 16,0 1-2-16,0-2 2 0,0 1-3 16,0 1 3-16,0 1-3 0,0 0 0 0,0-1 3 15,0 0-5-15,0 0 1 0,0-1-2 0,0-2-4 16,0 1 3-16,0-1-2 0,0 1 0 15,0-1-1-15,0-1 1 0,1-1 1 0,0 1-2 0,1-3 2 16,0 1-2-16,0 0 2 0,-1 1 1 16,-1 1-3-16,1-2 1 0,-1 2-2 0,0 0-2 15,0 1 5-15,0-2-2 0,0 2 0 0,1 0-3 16,0 1 0-16,3 0 2 0,-1 0 3 0,-1-2-1 16,2 1-2-16,0-3 1 0,-1 1-5 0,3-2 1 15,-3 1 3-15,3-2-1 0,-1-1 0 16,0 0 2-16,-1 0 2 0,1-1-2 0,0-1-1 15,-1 2 0-15,1-4-1 0,-3 0 2 0,2 0 1 16,-1 0-3-16,-1-2 1 0,0-1 0 16,1 0 0-16,0-1 0 0,-1 0 1 0,0-1-4 15,1 1 1-15,1-2 0 0,-2-1-1 0,-1 1 1 16,2-2 0-16,-1 0 1 0,1-2 2 0,-2 0-2 16,1-2 1-16,1 0-2 0,1-2 1 15,-3 1-2-15,1 0 2 0,4-1 0 0,-4-1-5 16,-1 1 3-16,1 0 1 0,1-2 2 0,0 1-1 15,-2-1 0-15,0 0 0 0,1-1-2 0,0 2 2 16,-1-3 0-16,1 1 1 0,-1 0 0 0,0-1-3 16,-1-1 0-16,0 0 2 0,0 1 2 15,0-1-2-15,0 0 0 0,0 1 0 0,0-1-2 16,0 0 3-16,0 0 0 0,0 0-1 0,0 0 1 16,0 1 2-16,0-1-1 0,0 0-1 0,0 2-1 15,0-2-3-15,0 1 3 0,0 0-1 16,0 0-2-16,0 1 3 0,0-2 0 0,0 1 1 15,0-1-1-15,0 1 3 0,1-1-4 0,-1 1-1 16,1-1 1-16,-1 0-4 0,0 2 3 0,1-2-1 16,-1 0 1-16,2 0 4 0,-1 0-2 15,3 0 0-15,-3 0-1 0,3 0 3 0,0 0-2 16,-2-2 0-16,3 1 1 0,0-1-6 0,-1 2 5 16,2-2-1-16,-1 1 3 0,0 0 1 15,0-2-4-15,0 2 1 0,4-1-1 0,-3 1 2 16,0-2-1-16,3 2 1 0,-1-2-2 0,1 0 2 15,0 0-1-15,1-1 1 0,1 1 0 0,1-1-1 16,0-1-1-16,-1-1 0 0,0 2 1 16,3-1-1-16,0 0 0 0,-1 0 3 0,1 2-2 15,2 0 3-15,-1-1-2 0,1 1-1 0,2-1 1 16,1 1-2-16,-2 0 0 0,1-2 0 0,0 0-3 16,3 1 2-16,-1-1 0 0,0 1 1 0,1-2 0 15,1 0 0-15,1 0 2 0,0-1 0 0,-1 1 0 16,0 1-1-16,-3-2 2 0,4 0-2 15,0 1-1-15,1 0 2 0,-2 0 0 0,0 0-2 16,4 1 0-16,-2-1 3 0,-2 2-2 0,3-4 0 16,-1 2-3-16,-2 0 0 0,3 1 3 0,-2-1-2 15,0-1 6-15,5 1-2 0,-1 0-1 16,-1-1 1-16,3-1-4 0,-1 2 3 0,-4-1 1 16,4 0-1-16,-4 1-2 0,3 1 1 0,-4 1-2 15,1 0 3-15,-1 1 4 0,-1 0-4 16,-1 0-2-16,-1 1 0 0,2 0-1 0,-1-2-2 15,-1 2 4-15,4 0 0 0,-1-2-1 0,-1-1 6 16,6 1-3-16,-4 0-1 0,3-1 3 16,-2 2-7-16,2-1 2 0,-4-1 0 0,3 0-1 15,-2 1 0-15,3 1 1 0,-4-1 1 0,4 1 2 16,-4 0 0-16,2 0-2 0,0 1 2 0,-2-2-1 16,2 2-3-16,-2-2 4 0,-1 1-6 15,1-1 5-15,2 0-1 0,-3-1-1 0,1 1 4 0,3 0-4 16,-2 1 4-16,-2-1-2 0,4 0 0 15,-3-1-3-15,0 2-1 0,3-2 4 0,-4 0-1 16,4 2 3-16,-2 0-1 0,-2 0-1 0,2 0-1 16,-2-1-2-16,0 1 2 0,1-2 0 0,-4 1-1 15,3 0-1-15,-1 0 1 0,0-1 1 16,2 0 0-16,-1 2 1 0,-1-2 0 0,1 2-2 16,0-2 0-16,-2 1 1 0,1-1 0 0,0 2 0 15,-1-1-1-15,0 0-1 0,0 1 4 16,-1-1-1-16,2 2 0 0,-1-1 2 0,-1 1-5 15,0 0 1-15,1-1 0 0,-3 3 1 0,1-3 0 16,0 1-1-16,0 0 2 0,0 0-1 0,-2 0 1 16,3 0-1-16,-2 0 2 0,-1 0-1 15,3-1-4-15,-1 1 2 0,-1 0 1 0,-1-2 1 16,3 2 0-16,-4-2-1 0,2 0 0 0,-1 1 0 16,-1-1 3-16,2 0-4 0,-3 0 2 0,3 1-2 15,-3-1-4-15,1 2 6 0,0-1-1 16,1 0 2-16,-3 1 0 0,3 0-2 0,-2-1 0 15,-2 1 0-15,4-2 0 0,-1 2 2 0,2-1-3 16,1-1-2-16,-2 1 3 0,1-2 1 0,0 1-1 16,-2 0 0-16,3 0-1 0,-5 0 1 0,4 0-2 15,-4 0 2-15,1 1 0 0,-2 0 0 0,-2 1-1 16,0 1-1-16,-2-2 5 0,0 2-6 16,0 1 1-16,1 0 4 0,-2 0-2 0,-2 0 3 15,0 0-2-15,0 0-3 0,-1 0-1 0,1 0 2 16,-2 0 1-16,2 0-1 0,-2 0 4 15,-2 0-4-15,2 0 1 0,0 0 1 0,-1 0-1 16,-1 0-1-16,-1 0-1 0,1 0 3 0,0 0-2 16,-1 0-2-16,0 0 3 0,3 0-1 0,-3 0 2 15,0 0-1-15,2 0 1 0,-2 0 0 16,0 0-4-16,0 0 2 0,1 0-1 0,-1 0 2 16,1 0 0-16,-1 1-3 0,0-1 4 0,1 0 0 15,-1 1 0-15,0-1 1 0,0 0-1 16,1 0-3-16,-1 0 1 0,0 0 6 0,0 0-4 15,0 0 2-15,0 0 1 0,0 0-7 0,0 0 5 16,0 0-2-16,0 0-2 0,0 0 4 0,0 0 0 16,0 0-2-16,0 0 6 0,0 0-1 0,0 0-4 15,0 0 1-15,0 0-5 0,0 0 1 0,0 0 2 16,0 0-4-16,0 0 2 0,0 0 4 16,0 0-4-16,0 0 1 0,0 0 3 0,0 0-2 15,0 0 1-15,0 0-1 0,0 0 3 0,0 0 1 16,0-1-2-16,0-1 1 0,0 0-2 0,0-1-2 15,0 1 3-15,0 0 0 0,0 0 4 16,0-1-4-16,0 1 3 0,0 1-4 0,0-1 2 16,-1 0 5-16,1 0-6 0,-1 1 2 0,1-2-3 15,0 1-3-15,0 1 4 0,-1-1 0 16,1-1 2-16,0-1-4 0,0 1 4 0,0-1-1 16,0 1-2-16,0-2 4 0,0 2 0 0,0-2 0 15,-1 0 0-15,1 1-4 0,0-1 5 0,0 0-4 16,0 2-1-16,0-1 5 0,0 0-6 15,0-1 1-15,0 2-2 0,0-3 1 0,0 1 2 16,0-1-2-16,2-1 2 0,0-1-4 0,-1 1 2 16,3-1-2-16,-1 0-1 0,-1 1 3 0,-1-1 0 15,4-1 0-15,-3 3 3 0,0-2 1 0,-1 1-3 16,4 0 0-16,-3 0-1 0,0 0-1 16,-1 0 1-16,2 1 0 0,1-1-2 0,-2 1-1 15,-1 1 2-15,4 0 0 0,-3-2 3 0,0 1 2 16,-2-1-4-16,4 0 1 0,-1 0-1 0,-1-1 1 15,0 0-3-15,1-1 2 0,1 0 0 16,-1 0-4-16,0 0 4 0,1-1-1 0,-1-1 2 16,1 1 0-16,0-1-2 0,-1 0 2 0,2 0 0 15,-2 0-2-15,-1 0 2 0,1 1-1 0,1-3 0 16,-3 2-3-16,0 1 3 0,0-3 1 16,1 2-2-16,2-2 3 0,-3 0-3 0,0 0 1 15,0-1 0-15,0 1-1 0,0-2 3 0,1 1-3 16,1 0 3-16,0-1-2 0,-2-1 0 15,0 0 1-15,3 2-3 0,-3-3 3 0,0-1 0 16,0 2 0-16,0-2 0 0,0-1 2 0,-1 1-2 16,1-2-2-16,-1 3 1 0,2 0-1 0,-2 2 2 15,0-3-1-15,0 2 0 0,0-1 0 16,0 0 1-16,0-1-1 0,0 0 1 0,0 1 4 16,0-2-4-16,0 1 1 0,0-2 0 0,0 1-1 15,0-1-1-15,0 2-2 0,3-2 1 0,-2 1-2 16,-1-1 1-16,1-2 1 0,0 2 2 0,0-2 1 15,-1 0-2-15,1 1 1 0,-1-1-2 16,0 1 3-16,0 1-3 0,0-1 1 0,0 1 1 16,1-1-6-16,-1-2 4 0,0 2 1 0,0-1-1 15,0-1 4-15,0 0-3 0,0-1 1 0,-1 1 0 16,-1-2-2-16,0 3 1 0,-2-3 1 16,1 1 1-16,0 0-5 0,-3-1 6 0,4 0-1 15,-2-1-4-15,-1-1 2 0,4-1-1 0,-1 0 2 16,-1 0 1-16,-1-1-4 0,3-1 3 0,-1 0-2 15,1 0 1-15,-2 0 2 0,0 1-2 16,1 1 0-16,0-2-2 0,-1 2 2 0,0-1 0 16,0-1 0-16,-1-1 2 0,0 1-4 0,1-1 4 15,1 1-2-15,-3 0 1 0,4 1 5 16,-2-1-6-16,0 1 1 0,0-2-3 0,2 2-1 16,0-2 4-16,-3 3-1 0,0-1 2 0,2 0 0 15,-1 0-2-15,-2 1 0 0,3 0 0 0,-1 1 3 16,-2-1-3-16,2 1 0 0,-1 0 0 0,0 0-2 15,2 1 0-15,0 0 1 0,-1-1 1 0,0 2 0 16,2-2 0-16,-1 1 0 0,-2-1 0 16,1 2 1-16,2 1-1 0,-1 1 2 0,-4 2-4 15,4 0 1-15,1 0 1 0,-1 1 0 0,-1 0 2 16,0-1-1-16,1 2-1 0,-1-1-1 0,-1 2 1 16,3-1-4-16,-1 2 4 0,-1 0 0 15,-2 0 1-15,4-1 0 0,-2 2 0 0,1 0 1 16,-3 0-4-16,3 0 2 0,-1 1 0 0,-2 1 0 15,1 2 2-15,-2-1-3 0,3 1 2 16,-3 1 0-16,3 0-1 0,-2 0 5 0,1 1-3 16,1 0-2-16,0 1 0 0,-1 1-5 0,2 2 5 15,-1-1-1-15,-1 0 1 0,2 1-1 0,-1 0 2 16,-1 1 1-16,2 1-1 0,-1-1 4 16,-2 0-5-16,2 1 1 0,0 1 0 0,-2 0-2 15,4 0 3-15,-2 1-2 0,-1-1-1 0,1 0 2 16,1 0 1-16,0 1-2 0,-1 0 0 15,-1 0 4-15,3-1-5 0,-1 1 1 0,0 0 0 0,0 1-1 16,-1-2 0-16,3 2 2 0,-1 1 0 16,0-1 1-16,0 1-2 0,1-1 1 0,-1-1-1 15,0 1 0-15,-2 1 0 0,2-1-2 0,0 1 4 16,0-1-2-16,-1 0-2 0,1 1 2 0,-3-1 0 16,1 1-2-16,1 0 0 0,-2 0 2 0,1 0-1 15,0-2-6-15,-1 2 6 0,1 0 1 16,0 0-1-16,-1-1 3 0,1 1-2 0,-2 0-1 15,-1-1-1-15,3 0 0 0,-3 0 2 0,2 0 0 16,-3-1 1-16,-3 2-3 0,3-1 2 16,0 1 0-16,-3-1 1 0,1-1 5 0,-1 1-7 15,-1 1 0-15,0 0 0 0,0 0-7 0,-4 0 9 16,4 0-2-16,-3 0 0 0,-1 0 0 16,3 0 0-16,-7 0 0 0,4 0 1 0,-1 0 6 15,-3 3-6-15,3-2-1 0,-4 2 1 0,-1-1-4 16,1 0 4-16,-4-1 0 0,2 2-1 0,0-1 5 15,-2-1-4-15,-2 0-1 0,3 1 2 0,-4 0-4 16,4-1 2-16,-5 2 2 0,0-1 2 16,2 1-2-16,-3 0-2 0,0-1 2 0,-2 0-1 15,1 0 2-15,0 1-5 0,0-1 1 0,-2 2-1 16,1-1 0-16,-1 1 2 0,0-1 3 0,-3-1-1 16,3 3 1-16,0-1-3 0,-4 0-1 0,3 0 2 15,-2 0-3-15,-2-2 3 0,4 2 0 16,-3-2 1-16,3 0-2 0,-1 1 1 0,-1-1 0 15,2 0 1-15,-2-1 0 0,0 1-1 0,1 0 3 16,-1-1-2-16,1 2-4 0,0-1 4 0,-2-1 0 16,4 1 0-16,-1-1 0 0,-2 1 0 15,3-1-3-15,0 2 1 0,0-1 2 0,-3 2-1 16,2-2 1-16,0 1-2 0,-1-2-1 0,0 1 3 16,2 1 0-16,-1-1-2 0,-2 1 0 15,2-2 1-15,-1 3-1 0,-3 0 0 0,4-1 0 16,-4 1 0-16,3-2-2 0,-4 2 3 0,3-1-1 15,-2 0 0-15,3 0 1 0,-2-1-1 16,0 1 2-16,1 1 0 0,-4-1 0 0,4 2-1 0,-3 0 3 16,-1-1-3-16,4 2-1 0,-4 0 2 15,1-1-1-15,4 3 1 0,-4-1-1 0,4 0 0 16,-4 0-2-16,2-1 4 0,1 0 1 0,-1-2 1 16,1 2 1-16,2-2-3 0,-3 1-1 0,4-2 0 15,-1 0-1-15,-1-1 1 0,0 2-1 16,2-2 1-16,-1 1 0 0,-1 0 0 0,0 0-1 15,3 0 0-15,1-1 2 0,0 2-1 0,1-1 2 16,0 0-2-16,-1 1-3 0,3 0 1 0,-2 0 2 16,4-1-1-16,-1 1 3 0,1-2 1 15,0 1-2-15,3-2 0 0,2 0 4 0,-1 0-4 16,2-1-1-16,1 0 1 0,2 0-4 0,2 0 3 16,1 0 1-16,3 0 0 0,1 0-1 0,1 0-1 15,3 0 1-15,1 0-2 0,0 0-1 16,4 0 3-16,-1 0-3 0,0 0 0 0,1 0 0 15,0 0-2-15,0 0-1 0,0 0-3 0,0 0 1 16,0 0-1-16,0 0-3 0,0 0 2 16,0 0-3-16,0 1 0 0,0 0 0 0,0 1-4 15,0-1-1-15,1-1-6 0,-1 1 0 0,1 1 0 16,-1 0-5-16,1-1 6 0,-1 0-2 0,1 2 0 16,1-2 0-16,-2 0-8 0,1 0-2 0,0 0-1 15,-1 0 1-15,2 1 2 0,-1-1 2 16,-1-1 0-16,1 1-5 0,-1-1-2 0,0 0 2 15,0 0 3-15,0 0 6 0,0 0 7 0,0 0 6 16,0 0 4-16,0 0 4 0,0 0 0 0,0 0 2 16,0 0 0-16,0 1-1 0,0-1-3 0,-1 1-7 15,0 0-26-15,-2 1-71 0,0-2-169 16,2 0-503-16,0 1-721 0</inkml:trace>
  <inkml:trace contextRef="#ctx0" brushRef="#br1" timeOffset="108777.44">18850 4610 1849 0,'0'0'146'15,"0"0"-41"-15,0 0 0 0,0 0 26 0,0 0 13 16,0 0-6-16,0 0-23 0,0 0-36 15,0 0-30-15,0 0-16 0,0 0-2 0,0 0 1 16,-11 27 2-16,10-12 3 0,1 0-1 0,0 5 2 16,0 2-3-16,2 3-6 0,0 1-6 0,5 2-4 15,-3 0-4-15,4 1-4 0,-1-2-2 16,-3 1-5-16,2-2-2 0,-2 0-1 0,1-2-3 16,0-2 0-16,-2-3-1 0,2-2-1 0,-2-3 0 15,2-2-5-15,-2-2-7 0,-1-3-7 16,0-2-15-16,2-1-20 0,-3-1-35 0,2-3-50 15,-3 0-100-15,1 0-314 0,-1 0-966 0</inkml:trace>
  <inkml:trace contextRef="#ctx0" brushRef="#br1" timeOffset="109226.84">19025 4936 1906 0,'0'0'160'0,"0"0"-98"0,0 0 10 0,0 0 19 15,0 0 14-15,0 0 3 0,0 0-9 16,0 0-25-16,0 0-24 0,0 0-14 0,0 0-3 16,0 0 2-16,0 0 3 0,0 0 4 0,40 35-3 15,-32-35-3-15,0-1-7 0,-2-5-5 0,2 2-5 16,1-3-7-16,1 0-2 0,-2 0-2 15,-3 0-1-15,3 0-2 0,-1-1 1 0,-4 1-1 16,-1 0 1-16,0-1-1 0,2 0 1 0,-3 1-1 16,0-1 0-16,-1 0-1 0,1 0-1 0,-1 0 1 15,0 0-2-15,0 0 3 0,0 0 1 0,-1 1-1 16,0 1 1-16,-1 1-1 0,-3 2 4 16,4 2-1-16,-2-2-1 0,-1 3 0 0,1 0-3 15,0 0-2-15,-2 0-1 0,3 1-2 0,-1 2 1 16,-3 3-1-16,4-1 2 0,-1 4 2 0,-2-1-3 15,2 1 0-15,0 1-1 0,-1 2 3 16,3-1-2-16,0 1-1 0,1 0 0 0,0 0-3 16,0 0 3-16,0-1-2 0,3 2 0 0,2-4 0 15,0 0-6-15,2-1-2 0,0-1-4 0,2-3-6 16,-1 0-9-16,5-3-18 0,-1-1-31 16,1 0-41-16,2-3-71 0,0-3-119 0,-5 2-368 15,-1 0-806-15</inkml:trace>
  <inkml:trace contextRef="#ctx0" brushRef="#br1" timeOffset="109646.39">19406 4714 2181 0,'0'0'138'16,"0"0"-47"-16,0 0 1 0,0 0 11 0,0 0 1 15,0 0-14-15,0 0-25 0,0 0-21 16,0 0-23-16,0 0-13 0,0 0-3 0,0 0-2 16,0 0-2-16,-89 98 2 0,87-89-6 0,1 2 3 15,1-2-4-15,0-1-1 0,0 2 2 0,0-3 3 16,0 0-3-16,4-1-3 0,0-1-2 16,2-2-4-16,1-2 5 0,-2-1 1 0,4 0 2 15,1-1 0-15,-2-4-1 0,1-2 3 0,-3-1 0 16,3 0 2-16,0-2-5 0,-2 1 0 0,-2-1 3 15,3 0-2-15,-5-1 4 0,2 1 2 16,-2 0 1-16,-2 1 0 0,3 2 2 0,-2 0-1 16,0 0-1-16,-1 3 1 0,-1 1 0 0,1 0 2 15,-1 1 2-15,1 2 0 0,-1 0 1 0,0 0 1 16,0 0-4-16,0 0 1 0,0 1 2 16,4 3 4-16,-4 1 1 0,1 2-2 0,0 2-3 15,0 0-6-15,0 1-10 0,0 0-10 0,1-2-18 16,3 2-28-16,-2-1-48 0,4-2-102 0,-4-1-355 15,3-3-939-15</inkml:trace>
  <inkml:trace contextRef="#ctx0" brushRef="#br1" timeOffset="110009.95">19727 4629 2242 0,'0'0'101'0,"0"0"-22"0,0 0 21 16,0 0 11-16,0 0-8 0,0 0-19 0,0 0-26 15,0 0-26-15,0 0-11 0,-42 116-13 0,42-103-2 16,0 1-1-16,0-1-3 0,0 0-1 16,2-1-2-16,5-1-1 0,-4-1 0 0,5-2 0 15,-1-1 4-15,1-3 4 0,0-1 5 0,2-3 4 16,0 0 1-16,4 0 1 0,-2-6-3 0,0-2 2 15,-1-1-1-15,-1-1-2 0,0-3 1 0,-1 3 2 16,-2-3 3-16,-3-1 6 0,1 0 5 16,-3-1-2-16,0 0-2 0,-2-1-2 0,0-1-8 15,-4 2 3-15,-1-2-2 0,-4 1-4 0,0 0-2 16,-2-2-4-16,0-2-5 0,-4 1-4 0,-1-3 0 16,-2-1-4-16,3-2 0 0,-3 0-2 15,4 0-6-15,-3 0-13 0,4-2-18 0,-2 1-25 16,5 0-56-16,5 7-230 0,-1 4-1249 0</inkml:trace>
  <inkml:trace contextRef="#ctx0" brushRef="#br5" timeOffset="121576.51">21057 5870 0 0,'0'0'0'0</inkml:trace>
  <inkml:trace contextRef="#ctx0" brushRef="#br5" timeOffset="122187.08">20976 5688 0 0,'0'0'0'0,"0"0"164"0,0 0 10 15,0 0-26-15,0 0 7 0,0 0 0 0,0 0 19 16,0 0 6-16,0 0-11 0,0 0-9 0,0 0-36 16,0 0-12-16,0 0-7 0,0 0-19 15,-11 12-14-15,11-8-16 0,-2 1-1 0,1 0-1 16,-2 1-4-16,2-1 5 0,-1 2-4 0,2 3 0 15,0 1 1-15,-1 3-3 0,-1-1-2 16,2 4-5-16,-1 1-6 0,0 2-6 0,0 1-2 16,-1 4 3-16,1 2 5 0,-1 3 4 0,2 2-1 15,0 2-4-15,0 3-8 0,0 0-5 16,0 3-2-16,3 5-4 0,0-1-3 0,1 3 2 16,-1 3 2-16,0 0 3 0,-1 3-4 0,-1 1-1 15,0 0-7-15,2 1-6 0,0 3-1 0,-1 0-1 16,0 2 4-16,-1 0 1 0,3-2 1 15,-2-2 0-15,2-4-5 0,-1-6 0 0,3 1 0 0,1-3-2 16,0-2 3-16,1 0-2 0,1-3 0 0,-1-1-2 16,-1-2 2-16,-1-2-3 0,1 0 0 15,-2-1 2-15,1-2-7 0,-2-1 6 0,2-2 0 16,-1 0-5-16,1-3 6 0,-2-3-5 0,1 0 4 16,0-1 3-16,0-2-3 0,1 0 2 15,0-1-1-15,-2-2-1 0,0 2-3 0,-1-3 4 16,0-2-1-16,0 0-4 0,-1-1-3 0,1-2-2 15,-1-2-3-15,-1-1 0 0,1-1-1 0,-2-2 0 16,1-3-3-16,-1 1 1 0,0-2-2 16,0 0-8-16,0 0-36 0,0-3-73 0,0-1-116 15,0-1-249-15,0 2-810 0</inkml:trace>
  <inkml:trace contextRef="#ctx0" brushRef="#br5" timeOffset="123956.9">20782 5938 411 0,'0'0'146'0,"0"0"-11"15,0 0-4-15,0 0 28 0,0 0-7 0,0 0-23 16,0 0-37-16,0 0-21 0,0 0-18 0,0 0-8 15,0 0 7-15,0 0 5 0,0 0 6 0,0 0 13 16,101-56 7-16,-80 53-6 0,5 0-8 16,-1-1-20-16,3 0-18 0,2 1-10 0,2-1-3 15,3 2-3-15,2-2 0 0,1 1 1 16,2-1 1-16,2 1 0 0,0-1-4 0,1 1 3 0,2-1 1 16,0-1-4-16,3 1 2 0,-2 0-11 0,4-2-3 15,1 0 0-15,-2 0-2 0,2-2 4 16,0 1 1-16,1-3 1 0,1 2-3 0,1-2 3 15,-2 0 0-15,0 0-1 0,1 1 5 0,-2-1-5 16,-4 2 0-16,2-1 0 0,-3 3-4 0,0-1 2 16,-1 0 0-16,-3 1 1 0,3 0-2 15,-4 0 0-15,-1 2 2 0,-3-1-2 0,2 1 2 16,-4 0-1-16,-2 1-2 0,0 0 2 0,-3 0-3 16,-2-2 3-16,0 2-1 0,-1-3 1 0,2 1 2 15,-3 0-3-15,1-2 1 0,-1 1-1 16,-1 0 3-16,0 0-1 0,-3 1-1 0,-3 0-4 15,-3 2-1-15,-1 0 0 0,-1 1 1 0,-4 0 4 16,0 1 4-16,-1-1-3 0,-2 1 3 0,-1 0-2 16,3 0-1-16,-2 1 0 0,0-1 0 15,-1 0 2-15,2-2 4 0,-2 2-3 0,-1-1 4 16,-3 0 1-16,2 2 0 0,-3 0 2 0,0-1 1 16,-1 1 1-16,0 0-6 0,0 0-2 15,0 0-2-15,0 0-5 0,0 0 2 0,2 0-3 16,-1 0 0-16,0 0 2 0,2 1-3 0,-1 1 3 15,1-2-1-15,0 1 1 0,0 1 0 0,-1 1 1 16,1-1 2-16,-2 1 1 0,1 2 4 0,1 0 0 16,0 1 3-16,-2 1-1 0,1 1-3 0,2 0 3 15,-1 3-2-15,0-1-2 0,2 3 0 16,-1-1-3-16,-2 0 2 0,2 1-1 0,0 1 3 16,-3 1-1-16,3 0 3 0,-3 3 1 0,2 2-2 15,-2 2 4-15,-1 3 0 0,0 2 0 16,2 1 2-16,-1 4-3 0,-1 3-4 0,2 3 3 15,-1 0 0-15,-1 1 0 0,1 1-1 0,-1 3-1 16,0 1-2-16,0 1 0 0,0-2 0 16,2 2-1-16,-1-1 2 0,0 2 0 0,3 1 0 15,1 0-3-15,0 1 3 0,2 1-7 0,2-1 0 16,-2-2 2-16,2-1-7 0,0-1 6 0,-3 2-2 16,2-1-1-16,-4-1 2 0,3-1-2 0,-1-4 0 15,-1 0 1-15,0-5 2 0,1 1-2 16,1-3 0-16,0 0 1 0,-1-3-3 0,-1 2 3 15,0-2 0-15,0-1-1 0,-1 0 3 0,-2-2-4 16,3 2 0-16,-1-2 2 0,-3 1-1 0,2-3-1 16,1-3-1-16,-2-3-1 0,-1 0 0 0,3-5 0 15,0 0 1-15,-2-2 1 0,3-2-2 16,-2 0 2-16,-1-2-1 0,0-1 0 0,1 0 0 16,0 0 1-16,-2 0-1 0,-1-3 1 0,1 1 0 15,0-1-1-15,0 0-1 0,-1-1-1 0,0-1-1 16,0 0 2-16,0 1 0 0,0-2 1 15,0 0 2-15,0 0 3 0,0 0-1 0,0 0 0 16,-2 0 1-16,1 0-1 0,0 0 0 0,-2-2 4 16,0 1-3-16,1-1 1 0,0 0 1 15,-1-1-2-15,-2 1 1 0,3-2 0 0,-2 1-1 16,-1 1-2-16,1-2 3 0,-2 1-2 0,1 0-2 16,-2 1 2-16,-1-1-2 0,3 1 0 0,-2 1-1 15,-2-1 1-15,0 1 0 0,-1 0-2 0,-1 1 3 16,1-1-2-16,0 1 2 0,-3 0 0 15,-4-1-1-15,1 1 2 0,-3 0-4 0,-3 0-1 16,-4 0 1-16,-4 3 0 0,0 2 2 0,-1 0 0 16,-1 1 0-16,-3 1 6 0,-2 0-1 0,-1 0 1 15,-2 1 1-15,1 1-8 0,-1-1 3 16,1 1-2-16,-1-1 1 0,0 0-1 0,0-1 0 16,-2 2 2-16,2-4 0 0,-1 2-2 0,-3-1-1 15,2-1 0-15,-2 0 1 0,0 1 0 0,-1 0-2 16,0 0 1-16,0 0 1 0,-1 1 0 15,0 0 1-15,-1 0 0 0,2 0 0 0,-1 2-1 16,-1 0 1-16,0 1 0 0,2 0-1 0,0-3 0 16,2 2 2-16,1-1 0 0,3 0 0 0,2-1-1 15,0 1-1-15,4-2 1 0,-2 1-1 16,4-2-1-16,1 1 0 0,4 0-5 0,-2 0 3 16,3 0 1-16,-1-2 0 0,4 1 2 0,1-2-4 15,0 1 2-15,1-2 1 0,3 0 1 16,-1 1 0-16,3-3 0 0,0 2 0 0,2-1-3 15,1-1 3-15,1 0 0 0,1 1 0 0,-1-1 2 16,2 2-2-16,0-2-1 0,-1 1-1 0,2 0-4 16,0-1 5-16,2 1-2 0,-3 0 3 0,2-1-2 15,1 1 2-15,-1-1 2 0,1 1-1 0,0-1 8 16,1 0-4-16,2 1 1 0,0-1 2 16,0 0-2-16,2 0 2 0,-1 0-2 0,2 0 1 15,-1 0-1-15,1 0 1 0,0 0 0 0,0 0-3 16,0 0 2-16,0 0-2 0,0 0-1 0,0 0 1 15,0 0-1-15,0 0-1 0,0 0 0 16,0 0 0-16,0 0 2 0,0 0-2 0,0 0 0 16,0 0-1-16,0 0 0 0,0 0 1 0,0 0 1 15,0 0 2-15,0 0 2 0,0 0 2 16,0 0 4-16,0 0 5 0,0-1-1 0,0-1-4 16,0-1-4-16,0-1-6 0,0-2-1 0,0 0 0 15,0 0 1-15,-1-4 0 0,0 0 0 0,0-2-2 16,0 1 1-16,-1-3-1 0,-1 1-4 15,1-4 2-15,0 0-3 0,0-1-1 0,-3-2-6 16,2-2-2-16,-1-1-2 0,0-2-3 0,0-1 3 16,-1 2-1-16,0 3 3 0,0 1 0 0,3 2-2 15,-1 4-6-15,-2 2-15 0,4 5-30 0,-1 3-86 16,1 1-264-16,1 2-1101 0</inkml:trace>
  <inkml:trace contextRef="#ctx0" brushRef="#br0" timeOffset="138119.81">17264 9449 528 0,'0'0'505'0,"0"0"-365"16,0 0-33-16,0 0 6 0,0 0 11 0,0 0 6 15,0 0-7-15,0 0-15 0,0 0-10 0,0 0-4 16,0 0 1-16,0 0 1 0,2-2-1 0,-2 2-14 16,0 0-6-16,0 0-12 0,0 0-6 15,0 0-3-15,0 0-3 0,0-1 2 0,1 0-10 16,-1-1-1-16,0 1-1 0,0-2-1 0,0 2 4 15,0-2-2-15,0 1-4 0,0 0-8 16,0-1-4-16,0 0-1 0,1-1-11 0,-1 1 1 16,1-1-4-16,1 1-4 0,-1-2 5 0,1 0-2 15,-1 2 1-15,0-2 5 0,-1 2 0 0,1-2 3 16,-1 2 1-16,0-1-3 0,0 0-2 0,0-1-1 16,0 1-3-16,0-1-3 0,0 1-1 0,0-1-4 15,0 0 0-15,0 1 3 0,0-1-1 16,0-1 1-16,0 0 5 0,0 0-2 0,0 0 0 15,0-1 2-15,0 0-1 0,0 1 3 0,0-2-3 16,0 1 1-16,0-1-2 0,0 2 2 0,0-2-2 16,0 1 2-16,0 0 3 0,0 0-7 15,0-1 2-15,0 3-2 0,-1 0-3 0,0 1 0 16,0-1 3-16,-1 1 1 0,1 0 0 0,-1-1-1 16,1 0-1-16,0 0 0 0,0-1 2 15,0 1-4-15,0-1 1 0,-1 0-3 0,2 0 1 16,-1 1-1-16,1-1 1 0,-2 0 4 0,2 0-4 15,-2 0 1-15,1 1 2 0,1-1-1 0,0 0-4 16,0 1 5-16,-1-1-1 0,1 0-2 16,-1 0 3-16,1 0-2 0,0 0-1 0,0 0 1 15,0 0 4-15,-1 0-5 0,1 0-1 0,0 2-1 16,0-1-2-16,0 1 4 0,0-1 0 0,0 1-1 16,0-1 5-16,0-1-4 0,0 2 1 15,0 0 0-15,0-3-4 0,0 1 5 0,0 1-3 0,0-1 0 16,0-1-1-16,0 0 2 0,1 0-2 15,0 0 4-15,-1 0 6 0,0 0-8 0,1 1 1 16,-1-1-2-16,0 0-4 0,0 0 6 0,0 1 0 16,0 1-2-16,0-1 1 0,0-1 0 0,0 1-1 15,0-1 0-15,0 1 4 0,0-1-6 16,0 2 2-16,0-1-2 0,0-1 2 0,0 1-2 16,0 1 4-16,0-1 1 0,0 0-2 0,0 1-2 15,0-1 1-15,0 1 1 0,0-1-7 16,0 1 6-16,0-1 0 0,0 0-2 0,0 0 10 15,-1 0-8-15,1 1 1 0,-1-2 1 0,0 1 0 16,-1 0-1-16,2 0-1 0,-1 3 0 0,1-2-5 16,-2 0 5-16,2 0-1 0,-1 2 1 15,1-2 2-15,0 0-4 0,0 2 2 0,0-2-4 16,0 0 0-16,0-1 2 0,0 3 1 0,0-3 0 16,0 0 0-16,-1 1 0 0,1 0 0 0,0-1 0 15,0 2 5-15,0-3-4 0,0 3-1 0,0-2-3 16,0 1-4-16,0 0 6 0,0-1-2 15,0 0 4-15,0 2-2 0,0-1 2 0,0 0-1 16,0 1-1-16,0-1 5 0,0 0-5 0,0 1 1 16,0-1-1-16,0 1-1 0,-1-1 3 0,1 2-2 15,0-3 1-15,0 1-1 0,0 0 2 16,0-1-1-16,0 0 0 0,0-1-2 0,0 1 2 16,0 0-2-16,0 1 1 0,0-1 2 0,0 2-2 15,0-2 1-15,0 1 2 0,0-1-1 0,0 1-3 16,0-2 3-16,0 1-1 0,0-1-1 15,0 0 0-15,0 0 0 0,0 0 0 0,0-1 4 16,0 0-3-16,0-1 0 0,0 2-1 0,0-1 1 16,0 0 0-16,0 1 1 0,0-2-1 15,0 1-2-15,0 1 3 0,0-2-3 0,0 3 4 16,0-2 0-16,0-1-2 0,0-1 2 0,0 3-4 16,1-2 1-16,-1 1 1 0,0-1-1 0,1 0 2 15,0 0-2-15,1-1 2 0,-1-1-1 16,2 3 2-16,-2-2 0 0,0 0 2 0,-1 1-3 15,0 0-2-15,0 1 4 0,0-2-2 0,0 1-1 16,0 2 0-16,0-3 2 0,1 2-2 0,-1 1-1 16,2 0 0-16,0-2-2 0,-1 1 2 0,1 0 0 15,0-1 0-15,-1 1 0 0,0-2-2 16,0 1 0-16,2 0 3 0,-1 0-1 0,-1 0 1 16,0 1 1-16,-1-2 0 0,1 1-2 0,-1 1 1 15,0 1-1-15,0-1-1 0,0 0 4 0,0 0-4 16,1 0 0-16,0 0 2 0,-1 0-2 15,2 0 1-15,0 1 1 0,-1 0 0 0,0-1-4 16,0 0 3-16,-1-1 0 0,1 0 1 0,2 0 3 16,-1 0-4-16,1 0 1 0,-2 2-1 0,0-2 0 15,0 1-1-15,0 1 2 0,0-1 0 16,1 1-3-16,0 0 3 0,-2 0-1 0,1 0 1 16,0 0 1-16,0-1-2 0,-1-1 2 0,1 1-2 15,0 0-1-15,-1 0 2 0,2 0-1 16,-2 1 0-16,1 0 2 0,-1-1-2 0,2 1 1 15,-2 0 1-15,1 0-4 0,0 1 3 0,-1 0-2 16,0 0-1-16,1-1 1 0,-1 1 0 0,0 0 0 16,0-1 1-16,1 1 0 0,0 0 2 0,2-2-2 15,-2 1 1-15,-1-1 0 0,2 2 0 0,-1 0-1 16,-1-2-1-16,1 2 1 0,-1 2 0 16,0-3-1-16,0 1 2 0,0 1 0 0,0 0-2 15,1 0 1-15,-1 1-1 0,0-1-1 0,0 1 2 16,0 0-1-16,1 0 2 0,-1 1 2 0,0 0-4 15,0-1 2-15,0 1-1 0,0-2 0 16,0 1 1-16,0-2-1 0,0 1 1 0,0-3-2 16,1 1 0-16,-1 1 1 0,2-1 0 0,-1 2-1 15,1-1 0-15,-1 0 3 0,0 1-4 16,0-1 4-16,-1 0-2 0,1 1 0 0,0 1 0 16,-1-1 0-16,0 0-1 0,2 1 2 0,-2 0 0 15,0-1-1-15,0 0 1 0,0 1-2 0,0-2 0 16,0 0 0-16,2 0 2 0,-2 0-1 15,1 0 0-15,0 1 1 0,0-2-1 0,0 2 0 16,0-1 2-16,3-1-3 0,-2 2 2 0,0 0 0 16,-1 0 0-16,-1 1 0 0,0 1-2 0,0 0-1 15,2 1 3-15,-2 0 2 0,0 1-1 0,0-3-2 16,0 1 0-16,0 0-4 0,0-1 5 16,0 1-1-16,0-2-1 0,0 2 1 0,0-2-2 15,0 1 2-15,0 0 2 0,0-1 0 0,0 0 0 16,0 1-1-16,0-1 0 0,0 1-3 0,0-1 0 15,0 2 2-15,0-1-1 0,0 2 2 0,-2-1-3 16,2-1 1-16,0 1 1 0,-1 0-1 16,0 0 1-16,1-1 2 0,-1 0-3 0,1 0 3 15,0-2-3-15,0 2 1 0,-2-1 2 0,2 0-3 16,0 0 0-16,0 1 0 0,0-2 2 16,0 1-1-16,0 2 2 0,-2-2-2 0,2 2-2 15,0 0 2-15,0-1-2 0,0 0 3 0,0 1 0 16,0-1-2-16,0 1 2 0,0-2-3 15,0 1 1-15,0-1 1 0,0 1 2 0,0 0-2 16,0-1-1-16,0 2 3 0,0-2-4 0,0 2 2 16,0-1 0-16,0 1-2 0,0-1 4 0,0 1-2 15,0 0 0-15,0 0 0 0,0 1-2 16,0-1 2-16,0 0-1 0,0-1 3 0,0 2 0 16,2-2-1-16,0 1-2 0,-1 0 0 0,-1-1 2 15,1 0-2-15,0 1 2 0,-1 0 0 0,0 1-5 16,0 0 5-16,0-1 0 0,0 1-1 0,0 0 2 15,0-1-3-15,0 1 2 0,0-1-1 0,0 1-2 16,2-1 2-16,-1 1 0 0,1-1 0 16,0-1-3-16,0 1 3 0,-1-1 1 0,0 1-2 15,0 0 3-15,2 1-2 0,-1 0-1 0,-1-1 2 16,-1 2-3-16,1-1 3 0,-1 1-1 0,0 0 0 16,1 0 0-16,-1-1-1 0,0 0 0 15,0 1 0-15,0-3-1 0,0 2 3 0,1 0 0 16,0-2 1-16,2 2-1 0,-2-1-1 0,-1 2-1 15,2 0 1-15,-2-2 1 0,0 1 0 16,1 0-1-16,0-1-1 0,0 1 0 0,-1 0 1 16,2-2 0-16,0 1 1 0,0-1 2 0,-2 2-4 15,1-2 2-15,0 2-2 0,0-1 2 0,0 1-1 16,-1-1-1-16,1 2-1 0,0-1 1 16,3 0 0-16,-3 0 2 0,1 1-2 0,-2-2 7 15,2 2-8-15,-1 0 2 0,4 0 1 0,-4 0-4 16,0 0 3-16,0-1 0 0,-1 1 1 0,1-2-2 15,1 2 0-15,2-1 1 0,-2-2 1 0,-1 3-1 16,1-2 0-16,3 1 1 0,-2-1-1 16,-1 1-4-16,4-1 4 0,-3 1 0 0,1 0 0 15,0 1-1-15,-2-1 0 0,2 2 1 0,-1-1-2 16,-2 1 2-16,0-1 0 0,-1 1 0 0,1 0 0 16,0 0-1-16,0-1 2 0,4 1-1 15,-4 0 0-15,1-1 2 0,0 1-2 0,1-1 0 16,1-1-2-16,-2 1 1 0,1 1 2 0,1-1-1 15,-2 0 0-15,0 1 0 0,3 0 0 0,-3 0-1 16,0 0 0-16,0 0 1 0,2 0 0 16,-1 0 0-16,0-1 0 0,2-1 0 0,-2 1 0 15,2 0 1-15,0 0-2 0,-3-1 5 0,3 1-4 16,-3 1 0-16,0-2 0 0,1 2-2 16,-2 0 2-16,2 0 2 0,-2 0-3 0,0 0-1 15,-1 0 1-15,2 0 0 0,0 0 0 0,2 0 3 16,-2 0-3-16,0 0 0 0,1 0 3 0,1 0-2 15,-2 0-1-15,2 0 2 0,0 0-1 0,-2 0-1 16,5 0 1-16,-4 0 0 0,-1 0 0 0,3 0 1 16,-2 0-2-16,-2 2 1 0,4-1 1 15,-3-1-1-15,0 2 0 0,-1-1 2 16,2 0-4-16,0 0 1 0,-1 1 0 0,0-1 1 0,-2 0 0 16,2 0 3-16,2 0-2 0,-2 1-2 0,0-1 2 15,-1-1-1-15,2 1 0 0,0 0 0 16,-1 1 0-16,0 0-2 0,-1 0 2 0,4 0 0 15,-3 1-2-15,-1-1 4 0,0 0-2 0,2 1 0 16,0-1 0-16,-1 0 0 0,-1 3 0 16,1-3-1-16,2 2 2 0,-3-1-1 0,1 0 1 15,-1-1-1-15,1 2 1 0,3 0-1 0,-3-2-1 16,0-1 2-16,0 3-3 0,2-1 0 0,-2-1 4 16,0 0-3-16,0 1 1 0,2-1-1 15,-1 2 2-15,-3-2 0 0,2 0-1 0,1 2 2 16,1-3-3-16,-2 1 0 0,-1-1 0 0,2 2 1 15,1-2 0-15,-2 1 0 0,-1-1 2 0,2 1-1 16,0-1-2-16,-1 0 2 0,-1 1-1 16,1-1-3-16,2 0 3 0,0 0 0 0,-3 1-1 15,1 0 5-15,3 0-3 0,-3-1-1 0,0 1 1 16,3 0 1-16,-3 0-3 0,0-1 2 0,2 0 0 16,0 1-4-16,-2 0 3 0,0-1 1 0,2 1 0 15,-1-2 4-15,-2 1-5 0,1 1 1 16,3-1-2-16,-3 0-1 0,-1 0 2 0,1 0 0 15,2 0-1-15,-1 0 2 0,-1-1-1 0,2 2 0 16,0-1 0-16,-2-1 3 0,0 2-6 0,3-1 2 16,-3 0-3-16,-1 1-4 0,1-1 9 15,2 0-1-15,-1 0 0 0,-2 1 0 0,1 0 1 16,2 0-1-16,-2-1 0 0,0 1 3 0,-1-2-3 16,2 2-1-16,0-1 0 0,-1 0 0 15,-1 0 0-15,0 2 0 0,2-2 1 0,0 0 0 16,0 0 1-16,-1 1-1 0,1-1 0 0,0 1-3 15,0-1 4-15,-2 0-1 0,4 1 0 0,-3-1 1 16,-1 0-2-16,2 0 1 0,0 1 0 16,-1 0 0-16,1 0 0 0,-3-1 1 0,1 0 0 15,2 0-5-15,-1 1 4 0,0-1 0 0,0 0 0 16,-2 1 5-16,1-2-4 0,2 0-1 0,-1 1 0 16,0 1 1-16,0-1-1 0,-1 0 1 0,2 1 0 15,0 1-7-15,0-1 6 0,-2 0 0 16,1-1 0-16,2 1 4 0,-3 0-4 0,0-2 0 15,0 3 0-15,0-2-2 0,1 1 3 0,2 0 0 16,-2-1-1-16,-1 0-2 0,1 2 2 0,2-3-1 16,-2 3 2-16,1-1 1 0,-2 0-2 0,4 0 0 15,-2 1-1-15,-1-1 1 0,3 0 1 16,-2 0-1-16,0 0 0 0,2-1 2 0,-1 0-3 16,-3 0 2-16,4 1-1 0,-3-1-3 0,-1 0 2 15,0 0 1-15,1-1-1 0,2 1 1 16,-3 0 0-16,0-1-1 0,0 2 2 0,0-1 1 15,0 0-1-15,3 0-2 0,-3-1 1 0,0 1-2 16,2-1 1-16,-3 0 1 0,2 0 0 16,2 0 2-16,-2 1-3 0,0-1 3 0,0 0-1 15,0 0-1-15,1 0 1 0,-1 0-2 0,-1 0-1 16,0 0 1-16,0 0 0 0,3 0 2 0,-2 0-2 16,1 0 3-16,-2 0-3 0,0 0 0 0,3 0 3 15,-2 0-2-15,-1 0 1 0,0 0 0 16,1 0-1-16,2 0-1 0,-2 0-1 0,0 0 2 15,0 0-1-15,3 0 1 0,-4 0 0 0,1 0 0 16,0 0 2-16,2 0-3 0,-2 0 3 0,0 0-2 16,-1 2-1-16,2-2 1 0,0 0 0 0,-1 1 0 15,-1 0 0-15,1-1 0 0,2 0 2 16,-1 0-3-16,-1 0 0 0,0 0 1 0,3 0 1 16,-3 0-1-16,0 0 0 0,2-1 2 0,-1 0-4 15,-2 1 1-15,1-2 1 0,3 2-1 0,-3 0 4 16,-1 0-3-16,2 0 0 0,-1 0 1 15,1 0-2-15,-1 0 0 0,-1 0 0 0,0 0 2 16,0 0-2-16,3 0 0 0,-2 0 2 0,0-1-3 16,-1 1 3-16,2 0-1 0,1-1 1 15,-2 1-1-15,5-1-4 0,-4 0 5 0,3 0-1 16,-2-1 2-16,-1 1 2 0,4 0-4 0,-4 0 0 16,1 1-2-16,-1-1-1 0,-2 1 3 0,1-1 0 15,2 1 1-15,-2 0 1 0,0-2-1 16,0 1-1-16,2 0 0 0,-1 1-2 0,-2-1 2 15,2 0 0-15,2 0 0 0,-3-2-1 0,-1 2 2 16,4-1-1-16,-3 2-1 0,0-1 2 0,0 1-1 16,3-2 0-16,-3 1 0 0,0 0 2 0,2 0-4 15,0-2 2-15,-2 3 0 0,-1-2 0 0,2 1 0 16,0 1 0-16,0-2-2 0,-2 1 4 16,3 0-2-16,-2 0-1 0,0-1 2 0,-1 1-1 15,2 1 0-15,1-1-1 0,-2 1 2 0,-1 0-1 16,-1 0 1-16,2-1-1 0,-1 1-1 15,2 0 3-15,-1-1-2 0,-1 1 0 0,0-2 0 16,1 2-3-16,2-3 2 0,-2 1 1 0,0 0 2 16,3 1 1-16,-1-1-2 0,-2 0-3 0,3 1 2 15,-2 0-2-15,-1 1 2 0,0-1 1 16,2 0-2-16,-1-1-2 0,-2 2 1 0,1-1 4 16,3 1-2-16,-3 0 4 0,-1-2-3 0,1 2-1 15,3-1 1-15,-2 0-6 0,1-1 5 16,0 1-1-16,-1 0 1 0,3-1 0 0,-2 1 0 15,-2-1 1-15,3 2-2 0,-2-1 4 0,-2 0-2 16,3 1-2-16,-2 0 2 0,-1 0-5 0,0 0 5 16,0 0-1-16,0-1 0 0,0 1 0 0,4 0-1 15,-3-1 1-15,-1 1 0 0,1-1 0 16,2-1 1-16,-2 1-1 0,0 0 0 0,-1 0 2 16,2 0-2-16,0 1-1 0,-2 0 0 0,1-1 2 15,-2 1-1-15,2 0 0 0,2 0-1 0,-2 0 1 16,-1 0 0-16,0-2 0 0,0 2 1 0,-1-1 0 15,1 1-1-15,0 0 0 0,3 0 0 16,-3 0-2-16,0 0 2 0,0-1 0 0,-1 1 2 16,1-1-2-16,-1 1 0 0,0-1 2 0,0 1-3 15,0 0 3-15,0 0-2 0,0 0-1 16,0 0 1-16,0 0-2 0,0 0 2 0,1 0 0 16,-1 0 0-16,1 0 0 0,2-2 0 0,-2 1 2 15,1 1-2-15,-1-1 0 0,0 1 0 0,-1 0 0 16,1 0 1-16,0 0-2 0,3 0 1 15,-4-1-1-15,1 1 2 0,-1 0-3 0,0 0 2 16,1 0 2-16,-1 0-4 0,1-2 4 0,-1 2-4 16,1 0 2-16,0 0 1 0,1 0-2 0,2-1 1 15,-2 1 0-15,-1 0-2 0,1-1 1 16,0 1 2-16,1 0-1 0,-1 0-1 0,-1 0 3 16,-1 0-1-16,0-1-3 0,1 1 4 0,0 0-4 15,4-1 2-15,-4 1 0 0,0 0 0 0,1 0-1 16,-1 0 1-16,3-1-1 0,-2-1 0 0,1 1 4 15,-1 0-2-15,3 0 0 0,-3 0-1 16,0-2-2-16,3 2 1 0,-2 0 2 0,-2 1 0 16,0 0-2-16,1-2 1 0,2 2-2 0,-3 0 4 15,1 0 4-15,-1 0-4 0,0-1 2 0,2 1-4 16,-2 0-5-16,0-2 4 0,0 2 2 16,1 0 0-16,-2-1 3 0,2 1-4 0,2-1 0 15,-2 1-1-15,-1-1 1 0,0 1 0 0,0 0 1 16,-1 0-2-16,1 0 2 0,3 0-1 15,-3 0 0-15,0 0 0 0,0 0-1 0,0 0 1 16,0 0 1-16,-1 0-1 0,1 0-4 0,0 0 4 16,2 0 0-16,-1 0-1 0,-1 0 6 0,0 0-5 15,0 0 0-15,0 0 0 0,0 0 0 0,4 0 0 16,-3 0 0-16,-1 0-1 0,1 1-4 16,2-1 5-16,-2 1-2 0,0-1 1 0,0 0 6 15,2 0-4-15,-2 0-1 0,-1 0-1 0,0 0-4 16,1 0 6-16,1 0-3 0,-1 1 2 0,-1-1-2 15,0 0 1-15,-1 0 0 0,1 0 0 0,-1 0 6 16,0 0-6-16,0 0 0 0,1 0 1 16,-1 0-8-16,0 0 5 0,0 0 1 0,0 0-1 15,0 0 3-15,0 0-1 0,0 0-3 0,0 0-2 16,0 0-2-16,0 0-9 0,0 0-7 16,0 0-12-16,0 0-15 0,0 2-21 0,-1-1-33 15,0-1-60-15,-1 3-132 0,0-2-515 0,-2 1-848 0</inkml:trace>
  <inkml:trace contextRef="#ctx0" brushRef="#br1" timeOffset="145733.17">20874 6689 0 0,'0'0'0'0,"0"0"0"15,0 0 0-15,0 0 0 0,0 0 0 0</inkml:trace>
  <inkml:trace contextRef="#ctx0" brushRef="#br1" timeOffset="147412.92">20709 6506 0 0,'0'0'0'0,"0"0"0"0,0 0 0 15,0 0 134-15,0 0 26 0,0 0 7 0,0 0-8 16,0 0-4-16,0 0-22 0,0 0-12 15,0 0-7-15,0 0-2 0,0 0 1 0,0 0-10 16,-15-18-6-16,13 16-8 0,1 2-19 0,1-1-19 16,0 1-13-16,0 0-15 0,-1 0-11 0,1 0-3 15,0 0-1-15,0 0 0 0,-1 0 2 0,1 0 4 16,0 0 0-16,-1 0 1 0,1-1 2 16,0 1 1-16,0 0 6 0,0 0 2 0,0 0 4 15,0 0 3-15,0 0-1 0,0 0 0 0,0-1-1 16,0 1 1-16,0 0-1 0,0 0 2 0,0 0 3 15,0 0-4-15,0 0 1 0,0 0-5 16,0 0-3-16,2 0 4 0,0 0 4 0,3 0 2 16,-2 0 3-16,1 0 0 0,1 0-6 0,-2 1 0 15,-1 1-2-15,1 0-1 0,0 0-1 0,-2 2 1 16,3-2 3-16,0 2 1 0,-2-1 3 0,3 1-4 16,0-1-1-16,-1 1-1 0,2-1-6 15,-2 0 1-15,1-1-1 0,-1 2-3 0,2-2 0 16,-3 2-3-16,3-2-1 0,-3 2-1 0,1-2 0 15,0 1-4-15,-2 2 1 0,3 0-3 16,-3-1 0-16,1 1 1 0,-2 0-1 0,2-1 1 16,0 2 1-16,-1-2-4 0,0 1-2 0,-1-1 1 15,3 0-1-15,-2-1 2 0,1 0-1 16,0 0-1-16,3 1 0 0,-4-2 1 0,4 2 0 16,-3-2 1-16,1 1-1 0,0 0 2 0,-2 0-3 15,3 1 0-15,-1-1 0 0,-2 0 1 0,1-1 0 16,1 1 0-16,-2-1-1 0,1 2 2 0,1-2-1 15,-2 0 2-15,0 2-1 0,3-3-1 0,-1 1 2 16,-2-1 0-16,3 2-1 0,-2-1 0 16,-1 0 0-16,1 1-1 0,1-2 1 0,-2 1-2 15,-2 0 0-15,3 2 0 0,0-2-1 0,-2 2-1 16,0-1 2-16,2 0-1 0,-3 0-1 0,1-1-1 16,3 1-1-16,-2 0 2 0,0 0 1 15,-1-1-2-15,4 2 2 0,-3-2-2 0,1 1-2 16,0-1 4-16,1 0 0 0,0 1-1 0,-1-1 3 15,0-1-3-15,-1 1 1 0,0 1 2 0,1-2-2 16,-1 0 1-16,0 0 0 0,0 1-2 16,-2-1 0-16,3 0 2 0,0 2-3 0,-2-3-1 15,0 1 1-15,1 0 0 0,-1 0-1 0,1 1 3 16,1-2-2-16,-1 1 2 0,0-1 0 16,-1 1-2-16,2-1 1 0,0 1 0 0,-1-1 0 15,0 1 1-15,1 1 0 0,0-1-3 0,-1 0 1 16,1 0-2-16,-1 0 0 0,1 0 1 0,-2 1-2 15,1-2 1-15,-1 1 2 0,0 1-3 0,1-2 1 16,-1 1 0-16,1 0-2 0,-1 0 2 16,0 0-1-16,0-1 0 0,0 1 2 0,-1-1-2 15,1 1 0-15,1 1 1 0,0-1 3 0,0-1-2 16,-1 2 0-16,2-1-1 0,-3 0-2 0,3 0-1 16,-1-1 4-16,0 2-2 0,0-2 2 0,-1 1-4 15,1-1 4-15,-1 1-2 0,1 0 2 16,0-1-1-16,-1 1 0 0,0 1 0 0,0-2-2 15,1 1 2-15,1-1 1 0,-2 1-3 0,0 0 2 16,1 0-1-16,0 0 1 0,1-1-1 16,0 0 1-16,0 2 2 0,-2-2 0 0,4 0-2 15,-3 0 2-15,0 0-2 0,0 0 1 0,1 0 0 16,-2 0 0-16,0 0 0 0,0 0-2 0,0 1 0 16,0-1 0-16,-1 0 1 0,3 0 0 15,-2 0-1-15,1 1 1 0,-1-1 1 0,-1 0-2 16,1 1 0-16,0-1 0 0,0 0 1 0,0 0-2 15,1 0 2-15,1 0 0 0,-1 0-5 0,0 0 5 16,-1 0 0-16,2 0 1 0,0 0-1 16,-1 1-1-16,-1-1 1 0,1 0-2 0,1 0 7 15,-1 0-6-15,-1 0 0 0,0 0 1 0,0 0-9 16,0 1 9-16,-1-1 0 0,1 0-1 0,1 0 2 16,-1 0-1-16,-1 0 0 0,2 0-1 0,-1 0 3 15,0 0-1-15,1 0-2 0,0 0 0 0,1 0-6 16,-2 0 6-16,1 0 1 0,0 0-2 15,2 0 7-15,0 0-6 0,-1 0 0 0,0 0 0 16,1-1-1-16,-2 1 2 0,1-1-3 0,0 1 4 16,-2 0-2-16,1 0 0 0,0 0 0 15,-2 0-1-15,3 0 5 0,-2 0-4 0,1 0 0 16,0 0-1-16,-1 0 3 0,0 0-2 0,-1 0-1 16,2 0 2-16,0 0-1 0,0 0-1 15,0 0 2-15,0 0-3 0,0 0 4 0,1 0-2 16,-1 0-1-16,0 0 3 0,-1 0-3 0,5 0 1 15,-4 0 0-15,0 0 0 0,-1 0 5 0,1 0-5 16,1 0 1-16,-2 0-2 0,1 0-3 16,-1 0 3-16,0 0 0 0,-1 0 4 0,0 0-4 15,0 0 0-15,0 0 3 0,0 0-2 0,0 0 2 16,0 0 0-16,0 0 0 0,0 0-1 0,0 0-6 16,0 0 8-16,0 0-2 0,0 0-1 0,0 0 3 15,0-1-5-15,0 0 0 0,0 0-1 16,0-1-2-16,0 0-3 0,-1 1-4 0,0-1-3 15,0-1-13-15,-1 0-14 0,0 0-25 0,-1 1-39 16,1-1-49-16,0-1-120 0,-1 2-547 0,-1 0-804 16</inkml:trace>
  <inkml:trace contextRef="#ctx0" brushRef="#br6" timeOffset="154620.04">20823 6463 0 0,'0'0'0'0,"0"0"127"16,0 0-8-16,0 0 24 0,0 0 14 0,0 0 9 16,0 0 3-16,0 0-19 0,0 0 17 0,0 0 6 15,0 0-9-15,0 0 11 0,-22-2-26 0,22 2-16 16,0 0-11-16,0 0-14 0,0 0-15 0,0 0-21 16,0 0-18-16,0 0-17 0,0 0-10 15,0 0-2-15,0 2 4 0,2 1 3 0,-1 1 4 16,3 0-3-16,-2 1-3 0,1 0-3 0,0-1-2 15,1 2 1-15,-1 0 2 0,0 0 2 16,3 1-1-16,-2-2 1 0,2 2 0 0,-1 0 0 16,1 0 1-16,1 0-1 0,0 0-5 0,-1 0-4 15,-2 0-1-15,1-1-3 0,0 1-2 0,1 1-1 16,-4-1-4-16,4 1 4 0,-3 0-1 0,0 1-3 16,1-1 4-16,-1-1-5 0,0-1-2 15,1 0 2-15,0 0-1 0,-1 0 1 0,1-1 0 16,-1-1 3-16,2 1-3 0,-2 0 1 0,1 0 1 15,1-2-2-15,-1 1 10 0,3 0-9 0,-4-1-1 16,4 0 1-16,-4 3-5 0,3-3 3 16,0 1-1-16,-1 0 2 0,0 0-1 0,0-1 1 15,-2 1 0-15,4-1-1 0,-3 1 1 0,3-1 0 16,-4 0 0-16,4 0 1 0,-4-1-1 0,4 2-2 16,-4-3 1-16,3 1 0 0,-3 1 2 15,1-3-1-15,0 3 0 0,-1-1 0 0,3 0-5 16,-3 0 4-16,2 1-1 0,0 1 1 0,-3-1-2 15,4 0-2-15,-3 1-1 0,3-1 1 16,-2 0-2-16,2 0 3 0,-2-2 0 0,0 2-1 0,1-1-3 16,-1-1 5-16,1 0-1 0,-1 1 2 15,3-1 2-15,-2 0-4 0,1 0 0 0,1 1-1 16,-3-2-2-16,5 2 1 0,-4-1-2 0,1 0 2 16,0 2-4-16,-2-2 2 0,3 0 1 0,-4 0-2 15,1 0 6-15,1 2-4 0,-1-2 1 16,1 1-1-16,-2-1 0 0,4 0 0 0,-4 1-1 15,1-1 1-15,0 0-2 0,-1 0 2 0,0 0-1 16,1 1-1-16,-2-1 2 0,2 0-1 16,-1 0 0-16,-1 1 1 0,0-2-1 0,0 1 0 15,0 0 0-15,2 0 1 0,-2-1 1 0,1 2-1 16,1-1 1-16,-1 0-2 0,4 0 2 0,-3-1 0 16,-1 1-1-16,2-1 2 0,-1 2-1 15,0-2-2-15,-1 1 1 0,1 0-1 0,0 0-2 16,-1 0 1-16,0 0 1 0,1 1 0 0,-1-1 0 15,3 0 1-15,-3-1 0 0,2 0-1 16,0 0 2-16,-3 0 1 0,4 1-1 0,-2-1 0 16,1 0-1-16,-1 0-1 0,3 0 3 0,-3 0 0 15,2 0 0-15,-2 0-2 0,1 0 1 0,0 0-2 16,1 0 0-16,-2 0 2 0,0 0-2 0,0 0-1 16,-1 0 2-16,2 0-2 0,-1 0 0 0,-1 0 2 15,3 0-2-15,-4 0 1 0,4-1 1 16,-3 0-2-16,1 1 3 0,1-1-2 0,-1-1 1 15,2 2 0-15,-3-1 0 0,2 0 1 0,-2 1-1 16,0-1-1-16,1 1-3 0,-1-1 4 0,0 1-1 16,2-1-1-16,-3 1 2 0,0-2-2 15,3 1 0-15,-2 0 2 0,-1 0 1 0,1 0-2 16,0-1 0-16,0 2 1 0,0-1-7 0,2 1 6 16,-2-1-1-16,-2 0 0 0,2 1 5 15,1 0-6-15,-2 0 2 0,0-2-1 0,0 1 0 16,1 0 0-16,-1 1 1 0,1-1 0 0,2 1-4 15,-2-2 3-15,0 1-1 0,1 0 3 0,-1 0 4 16,1 0-6-16,0-1 1 0,-1 1 0 0,3 1-3 16,-3-1 2-16,0 0 1 0,-1 1-1 15,2 0-1-15,-2-1 1 0,1 1-1 0,0-1 2 16,0-1 4-16,0 1-4 0,2 0 0 0,-1 0-1 16,-1 0 2-16,2 0-1 0,-3 1-1 0,4-2 0 15,-2 2 0-15,1-1 0 0,0 0 0 16,-2 1 2-16,2-1-7 0,-1 1 6 0,0-1-1 15,-1 0-1-15,0 1 4 0,3 0-4 0,-3-2 1 16,2 2 1-16,-1-1 2 0,-1 0-3 0,2 0 1 16,-1-1-2-16,1 0-4 0,1 1 6 0,-1-2 0 15,0 2-2-15,1 0 5 0,-2 0-4 16,2 1 0-16,-3-1 0 0,0 1-3 0,1 0 3 16,-1 0-1-16,0 0 1 0,1 0-5 0,0 0 6 15,-2 0-1-15,3 0 2 0,-1 0 7 16,-3-1-10-16,3 1 3 0,-2-2-3 0,1 2-2 15,-1-1 3-15,2 1 0 0,-2-1 1 0,1 0-3 16,1 1 2-16,0 0 0 0,-1 0 3 16,0 0 2-16,0-1-4 0,0 1 1 0,0 0-4 15,-1 0 2-15,2 0-1 0,-3-1 2 0,3 1 0 16,0 0 0-16,0-2 0 0,0 2 0 0,0-1 0 16,0 0-1-16,-1 1 0 0,1-1 1 15,0 0-2-15,0-1 0 0,1 2 2 0,-2 0-1 16,0-1 1-16,1 1 2 0,-1 0-2 0,0-1-1 15,-1 1 2-15,1-1-4 0,1 1 4 0,-1 0-2 16,1-2-1-16,-1 2 2 0,-1 0 0 0,2 0-1 16,-1-1 0-16,1 1 2 0,1 0-2 15,0-2 0-15,1 2 0 0,-2 0-3 0,1 0 3 16,-1 0-1-16,2 0 1 0,0 0 2 0,-1 0-3 16,0 0 2-16,0 0-1 0,-1 0 0 0,0 0 1 15,-1 0-1-15,0 0 1 0,1 0-3 0,-1 0 1 16,0-1 1-16,1 1 1 0,-1 0 1 15,0 0-2-15,1 0 0 0,1-1 0 0,-2 1 0 16,1 0 2-16,-1 0-2 0,0-1 0 0,1 1 1 16,0-1-2-16,1-1 2 0,1 0 0 15,-2 1-2-15,0-1 1 0,-1 1 1 0,2 0 0 16,-1-1-1-16,0 1 0 0,-1-1 0 0,1 1-3 16,0 1 4-16,-2-1-1 0,0 1 1 0,0 0 0 15,0 0-3-15,1 0 3 0,-1-1-1 16,0 1-1-16,0 0 1 0,1 0 1 0,0 0-2 15,2 0 1-15,-1 0 2 0,0 0-2 0,-2 0 0 16,2-1-1-16,0 1 0 0,-3-2-2 0,2 2 3 16,-1 0 1-16,0-1 0 0,1 1 3 0,-2 0-3 15,2 0-1-15,-1-1 0 0,-1 1 0 0,2 0 0 16,-2-1 0-16,2 1-1 0,-1-2 1 16,1 1 1-16,-2 1-1 0,2-1 1 0,-1 1-4 15,3-1 3-15,-3-1 1 0,2 1-2 0,-2 0 3 16,1 1-2-16,0-1 1 0,0 1 1 15,0-1-3-15,-2-1 1 0,2 1 0 0,-1 1 0 16,-1-1-1-16,3 0 0 0,-3 0 1 0,2 1-2 16,-1-1 4-16,1-1-1 0,-1 2 0 0,2-1 0 15,-2 0-2-15,2 0 3 0,0 0-4 16,0 0 2-16,1-1 0 0,-2 1 0 0,1 0 2 16,0 0-4-16,-2 0 1 0,1-2 1 0,-1 2-1 15,1 0 3-15,-1-1 0 0,1 2 0 16,-1-1 0-16,-1 1-2 0,1-2 2 0,0 2-1 15,-1-1-3-15,1 1 3 0,-1-1-2 0,0 1 0 16,2-1 1-16,-2 1 0 0,1-1 3 0,0 0-2 16,0 0 0-16,1-1-1 0,-2 1 1 0,1-1-3 15,0 1 1-15,-1 0-1 0,1 0-3 0,0 1 3 16,-1-1 1-16,1 0 2 0,-1-1 5 16,1 1-6-16,0 1 0 0,1-1 0 0,-1 1-4 15,1-1 3-15,-2 1 1 0,2-1 0 0,-1-1-2 16,2 2 1-16,-1-1 3 0,0 0-2 0,1 0 4 15,-2-1-5-15,2 1 2 0,0-1-1 16,-2 1-5-16,2 0 5 0,0 0 0 0,-3 1 1 16,3-1 0-16,-2 0-1 0,0 1 1 0,0-1-3 15,-1 1 0-15,2-2 3 0,-1 2-2 16,0-1 2-16,0 1-2 0,0-2 2 0,2 1 0 16,0 0-1-16,1-1 3 0,0 1-3 0,-3 0-1 15,3-1 0-15,-2 1 0 0,-1 1 2 0,2-2-2 16,-3 1 3-16,2 1-2 0,-3-1-1 0,1 1 0 15,3 0-1-15,-2-1 2 0,2 1 0 16,0-1 0-16,-1 0 0 0,0-1 0 0,2 1 1 16,0 0 0-16,0 0-1 0,0-1 7 0,-3 1-8 15,3 1 1-15,-2-1 0 0,1 1-4 16,-1-1 5-16,0 1-2 0,-1-1 2 0,3 1-2 16,-3 0-1-16,1 0 3 0,1 0-1 0,0-2 2 15,-2 2-2-15,3 0 0 0,-1-1 1 0,1 1-2 16,-2 0-1-16,0-1 2 0,1 1-1 0,-2 0 1 15,1 0 0-15,-1-1 0 0,2 1-2 16,0 0 4-16,-2 0-3 0,3-1 2 0,-1 1 1 16,2 0-3-16,-2-1 2 0,2-1 0 0,-1 1-2 15,2 0 1-15,-2 0 0 0,2 1 1 0,-5 0-2 16,3 0 1-16,-2-1 1 0,1 1-2 16,0-1 1-16,-1 1 0 0,-1-2 0 0,1 2 1 15,1 0-1-15,-2 0-1 0,2 0 1 0,1 0 0 16,0 0-1-16,0-1 2 0,-2 1 0 15,2-1-1-15,1 0-1 0,0 0 1 0,0 0 0 16,-1 1-2-16,1-2 2 0,-1 2-1 0,1 0 0 16,-2-1 1-16,3 1 0 0,-3 0 4 0,2-1-4 15,-2 1 0-15,0-2-1 0,0 2-1 0,1 0 1 16,0 0 1-16,-3 0 0 0,2 0 2 16,-2 0-2-16,1-1 1 0,-1 1 0 0,1 0-1 15,-1 0 0-15,1-2 0 0,-2 2-1 0,2-1 1 16,0 1-1-16,-2-1 3 0,1 1-2 0,0 0 0 15,-1-1-1-15,2 1 2 0,-2 0 0 0,2 0-2 16,-3 0-1-16,1 0 2 0,0 0-3 16,1 0 6-16,-1 0-3 0,-1 0-4 0,0 0 0 15,0 0-4-15,0 0-2 0,0 0 1 0,0 0-2 16,0 0-8-16,0 0 2 0,-3 0-8 16,1 0-9-16,-3 0-7 0,0 0-26 0,-3 1-25 15,1 1-37-15,-2 1-51 0,-1-1-109 0,0-1-397 16,4 0-906-16</inkml:trace>
  <inkml:trace contextRef="#ctx0" brushRef="#br6" timeOffset="155738.82">22210 6641 1009 0,'0'0'238'15,"0"0"-119"-15,0 0-28 0,0 0 22 16,0 0 12-16,0 0 6 0,0 0-1 0,0 0-11 16,0 0-14-16,0 0-10 0,0 0-1 0,0 0-8 15,0 0-11-15,0 0-10 0,21-14-11 0,-16 12-4 16,2 1-3-16,-1-1-6 0,2 1-4 16,0-3-4-16,0 2-2 0,2-2-3 0,-3 2 0 15,2-1-1-15,-1 0-2 0,1 0-2 0,0 0 1 16,0 1-4-16,1 0-1 0,0-1-1 0,0 2-5 15,1 0 0-15,-1 1-2 0,0-3-3 16,0 2 1-16,-1 0-3 0,-2-1 1 0,1 1 2 0,0 0 0 16,0 0 2-16,-1 0 3 0,0-1-2 15,0 0 0-15,-2 1 0 0,1 1-1 0,-1-1 1 16,3 1 1-16,-1 0-4 0,-1 0-1 0,2 0 0 16,-2 0-1-16,-1 0 2 0,4-1 0 0,-4 1 0 15,0 0-1-15,1-2 1 0,-1 2 0 16,2 0 1-16,-3 0 1 0,1 0-1 0,0-1-1 15,0-1 0-15,-1 2-5 0,2-2 1 0,-2 1 0 16,-1 0-2-16,2 0 2 0,-1 0 0 16,1-1-2-16,-1 2 2 0,2-1-3 0,-2 1 2 15,1 0-2-15,0 0 1 0,0-2-2 0,0 2 1 16,2 0 0-16,-3 0-2 0,2 0 3 16,-2 0-1-16,2-1 0 0,-3 1 0 0,3 0-1 15,-1 0 3-15,-1-1-2 0,-1 1 4 0,1 0 0 16,1-2-3-16,-1 2 1 0,2 0 0 0,-2-1 0 15,-1 1-2-15,1 0 0 0,-1-1 0 0,1 1 0 16,1-1-1-16,-3 1 1 0,2 0-1 0,1 0 1 16,-3 0-1-16,2 0 1 0,0 0 2 15,-2 0 0-15,2 0 1 0,1 0 0 0,-3 0 0 16,3 0-3-16,-2 0 1 0,0 0 3 0,1 0-2 16,-1 0 1-16,1 0-1 0,-1 0 3 0,0 0 0 15,2 0 1-15,0 0 3 0,-2 0-1 16,2 0-1-16,-1 0 1 0,1 0 0 0,0 0 1 15,1 0-1-15,-1 0-1 0,2 0-1 0,-2 0-3 16,1 0-1-16,0 0-1 0,0 0 3 0,0 0 0 16,-2 0-3-16,1 0 4 0,-1 0-4 15,1 0 1-15,0 0-1 0,-1 0 0 0,-1 0 1 16,0 0-2-16,2 0 2 0,0 0 0 0,-1 0-1 16,2 0-1-16,-3 0 0 0,2 0 2 15,-2 0-2-15,2 0 0 0,-1 0-1 0,-2 0 0 16,1 0 0-16,-1 0-2 0,2 1 3 0,-4-1-1 15,2 0-5-15,1 1 6 0,-1-1 1 0,1 0-2 16,-2 0 6-16,3 1-6 0,0-1 2 16,-3 0-1-16,3 0-2 0,-1 0 4 0,1 0-1 15,-2 0 0-15,2 0-2 0,0 0 1 0,-3 0 1 16,3 0-1-16,-1-1 4 0,-1 1-3 0,2-1-1 16,-2 1 0-16,2-1-6 0,0 1 5 0,-1 0-1 15,0 0 2-15,-1 0-1 0,1 0 0 0,-1 0 0 16,0 0-2-16,-1 0 6 0,-1 0-4 15,0 0-3-15,0 0 3 0,0 0-6 0,0 0 5 16,0 0-2-16,0 0-2 0,0 0 1 0,0 0-2 16,0 0-4-16,0 0-1 0,0 0 0 15,0 0-6-15,0 0-1 0,0-1-1 0,0 1-4 16,0 0-1-16,0-1-9 0,0-1-10 0,-1 1-12 16,-3 1-23-16,-1 0-19 0,0 0-22 0,-4 0-26 15,-1 0-36-15,0 0-66 0,0 1-179 16,3 1-795-16</inkml:trace>
  <inkml:trace contextRef="#ctx0" brushRef="#br6" timeOffset="156166.32">22643 6649 1390 0,'0'0'221'0,"0"0"-15"0,0 0 12 16,0 0-7-16,0 0-23 0,0 0-29 0,0 0-25 16,0 0-29-16,0 0-24 0,0 0-14 0,0 0-8 15,0 0-7-15,0 0-6 0,45-14-3 16,-35 12-4-16,0-2-4 0,1 2 0 0,-2-2-3 16,1 2-3-16,2-1-2 0,-1 1-3 0,3-1-3 15,-3 0-3-15,3 0-2 0,1-1-2 16,-2 0 1-16,4 0-2 0,-2-1 2 0,1 3-1 15,-3-3-1-15,4 1 1 0,-5 1-1 0,2 0-1 16,-3 2-1-16,-1 0-2 0,0 0 0 0,-3-1 1 16,1 2-1-16,-1 0-1 0,1 0-1 15,-2 0-3-15,0 0 2 0,-1 0 1 0,4 0 1 16,-4 0 1-16,0 0 0 0,-1 0-1 0,1 0-3 16,-3 0 2-16,2 0-1 0,1 0-1 15,-3 0-2-15,1 0 0 0,-1 0-1 0,-1 0 0 16,1 0 0-16,-1 0-5 0,-1 0-1 0,1 0 3 15,-1 0-4-15,1 0-3 0,-1 0-9 0,0 0-6 16,0 0-10-16,0 0-16 0,0 0-32 0,0 0-69 16,-1 0-172-16,0 0-1370 0</inkml:trace>
  <inkml:trace contextRef="#ctx0" brushRef="#br1" timeOffset="44024.42">17824 5929 316 0,'0'0'342'0,"0"0"-223"16,0 0-33-16,0 0 32 0,0 0 23 0,0 0 28 16,0 0 17-16,0 0-23 0,0 0-21 15,0 0-19-15,0 0-18 0,0 0-5 0,-111-21-5 16,109 21-8-16,1 0-3 0,-1 0-4 0,2 0-6 16,0 0-3-16,0 0-4 0,4 3-1 15,0 4-2-15,4 2-6 0,0-1-13 0,0 2-11 0,2-1-7 16,2 3-5-16,0-3-1 0,1 0 1 15,3 0-3-15,-1 0-2 0,2-3-2 0,2 1-4 16,-3 0 2-16,1-2-1 0,2-1 0 16,-4 0-2-16,2-1 0 0,-2 1-4 0,-1-2 0 15,-3 1-2-15,-1 0-1 0,0-3-1 0,-3 3-2 0,-4-2-2 16,0 0-4-16,0 1-4 0,-3-2-5 16,0 0-4-16,0 0-9 0,0 0-9 0,-5-3-11 15,2-1-17-15,-3 0-18 0,1 0-30 0,-2-3-64 16,1 0-106-16,2 2-216 0,2 0-738 0</inkml:trace>
  <inkml:trace contextRef="#ctx0" brushRef="#br1" timeOffset="44346.88">17939 5866 1489 0,'0'0'215'16,"0"0"-86"-16,0 0-26 0,0 0 14 0,0 0 11 15,0 0-2-15,0 0-22 0,0 0-28 16,0 0-21-16,0 0 2 0,0 0 8 0,0 0 1 15,0 0 0-15,0 0-14 0,17 54-8 0,-8-43-7 16,2 1-9-16,0 1-2 0,1-1-6 0,0-1-3 16,3 1-3-16,-2-3-1 0,-2 1-1 0,1-2-1 15,-2 2-1-15,-1-2-3 0,0 0 0 16,-2 0-1-16,-4-1 0 0,-1 1 1 0,0-2 2 16,-2 0 0-16,0 1 1 0,0-1 3 0,-4 0 1 15,1 0 0-15,-4 0 0 0,-2 1-2 0,0-1 0 16,-2 1-2-16,-2 1 1 0,0 1-3 0,-4-1-1 15,4 1 1-15,-3-1-4 0,5-2 0 16,-2 0-2-16,4-1-1 0,0-1-3 0,1-1 2 16,5-1-2-16,-2 0-3 0,3 0 1 0,1-2-11 15,1 0-5-15,0 0-11 0,0 0-11 16,0 0-12-16,3-2-21 0,3 0-38 0,-1-1-81 16,-1 0-261-16,-2 1-1096 0</inkml:trace>
  <inkml:trace contextRef="#ctx0" brushRef="#br1" timeOffset="45933.35">16987 5743 926 0,'0'0'312'0,"0"0"-128"0,0 0-43 16,0 0-12-16,0 0-17 0,0 0-24 15,0 0-26-15,0 0-20 0,0 0-16 0,0 0-7 16,0 0-3-16,0 0-3 0,0 0-6 0,-39 9-5 15,37-8-6-15,1 0-11 0,1 0-7 16,0-1-7-16,0 1-7 0,0-1-2 0,0 0-15 0,3 1-31 16,1-1-60-16,-3 0-198 0,2 0-906 0</inkml:trace>
  <inkml:trace contextRef="#ctx0" brushRef="#br1" timeOffset="49327">17857 7393 536 0,'0'0'246'0,"0"0"-104"16,0 0-16-16,0 0 14 0,0 0 12 15,0 0 4-15,0 0-6 0,0 0-27 0,0 0-30 16,0 0-14-16,0 0-6 0,0 0 1 0,0 0 0 15,0 0 1-15,8-7-3 0,-7 7-5 0,-1 0-2 16,0 0-7-16,0 0-8 0,0 0-3 0,0 0-2 16,0 0 2-16,0 0 2 0,0 0 3 15,0 0-3-15,0 0-2 0,0 0-5 0,0 0-6 16,0 0-4-16,0 0-3 0,0 0-5 0,0 0-3 16,-1 0-1-16,0 0-2 0,0 0-1 0,-2 0-3 15,1 2-1-15,0-1-1 0,1 0-1 16,0-1-2-16,-1 1 1 0,-2-1-3 0,3 2-1 15,0-2 2-15,-1 0 0 0,0 1 2 0,-2-1 1 16,1 0-3-16,2 1 1 0,-5-1-2 16,3 1-1-16,-2 0 1 0,0 1 1 0,-3-1-1 15,4-1-3-15,-3 1 3 0,3 0 1 0,-3-1-1 16,1 1 1-16,1 0-2 0,2-1 1 0,-2 2-2 16,3-2 2-16,-1 1-2 0,-1-1 1 15,2 1-2-15,-1-1-2 0,-1 1 4 0,1-1-1 16,2 0 1-16,-2 1 0 0,0-1 1 0,0 0-1 15,2 1-1-15,-1-1-1 0,0 2 1 0,0-2 0 16,-1 0-2-16,2 1 2 0,1-1-2 0,-2 1-1 16,-2 0 1-16,2 0-1 0,0 0-2 0,1 1 1 15,-1 0 0-15,-3 0 2 0,3-2 0 16,0 1 0-16,-2 2 0 0,0-2 3 0,2 0 0 16,-3 1-2-16,1-1 1 0,2 2-3 0,-2-3 2 15,0 2-1-15,3-1 0 0,-3-1 0 0,0 1-3 16,3 0 1-16,-2 0 0 0,-3 0 1 15,3 1-2-15,-1-1 2 0,0 1 0 0,2-1-1 16,0 1 1-16,-3-1 1 0,4-1-3 0,0 1 1 16,-1-1-1-16,1 1 3 0,-4-1 0 15,4 2 0-15,-1-2-3 0,-1 0 2 0,-2 1-2 16,1 0 2-16,-2 0 0 0,2 1-1 0,-4-1 1 16,3 0 0-16,0 0-2 0,0 0 0 15,1 1 2-15,1-1-2 0,-1-1 4 0,1 0-2 16,2 0-1-16,1 0 0 0,0 0 1 0,-1 2 1 15,1-2-1-15,0 0 0 0,-1 0-2 0,0 0 1 16,-2 0-2-16,0 1 1 0,2-1 0 0,-1 1-1 16,-1 1 2-16,-1-2 1 0,2 1-1 15,-2-1 1-15,0 0 0 0,2 1-2 0,1-1 2 16,0 0-3-16,1 0 0 0,0 0 0 0,0 0 0 16,0 0-2-16,0 0 2 0,0 0 1 0,0 0 1 15,0 0-1-15,0 0 0 0,0 0-1 0,0 0 3 16,-1 0-2-16,1 0 0 0,0 0-2 15,0 0-1-15,0 0 1 0,0 0-2 0,0 0 1 16,0 0-6-16,0 0-4 0,0 0-5 0,0 0-11 16,0 0-9-16,0 0-22 0,0 0-24 0,0 0-34 15,0 0-61-15,-2 0-124 0,0 0-405 16,1 0-854-16</inkml:trace>
  <inkml:trace contextRef="#ctx0" brushRef="#br1" timeOffset="50051.18">17590 7343 1259 0,'0'0'303'16,"0"0"-172"-16,0 0-53 0,0 0 3 0,0 0 13 16,0 0 4-16,0 0 5 0,0 0-13 0,0 0-20 15,0 0-15-15,0 0-4 0,0 0-4 0,0 0-2 16,0 0 4-16,1-14 0 0,-1 14 3 15,-1 0-4-15,1 0-6 0,-1 0-6 0,1 0-10 16,0 0-3-16,0 0-4 0,0 0-6 0,-1 0-1 16,1 0-1-16,-2 0 1 0,-1 2 2 15,2 0 3-15,-2 3-1 0,-3-1 1 0,3 2-4 16,-4 0-2-16,3-1-1 0,-3 1-1 0,1-1-2 16,0 1 1-16,-3-1-2 0,1 2-1 0,2 0 0 15,-2-1-1-15,-1 1-1 0,1 0-1 0,1-1 0 16,1 1 2-16,-3-3 0 0,3 2 1 15,0-2 0-15,-1 0-1 0,3 1 0 0,-3-2-2 16,4 0 1-16,-3 1 1 0,4-3-1 0,-1 1 2 16,-2-1-1-16,4 1 1 0,0-2-1 0,0 0 2 15,1 1 1-15,0-1-2 0,0 0-1 0,0 0-2 16,0 0 2-16,0 0-1 0,0 0 3 16,0 0 4-16,1 2 1 0,1 0 2 0,3 0-1 15,-3-1-3-15,0 1-1 0,1 0 0 0,1 1-1 16,-2 0 3-16,3 2 2 0,-1-1-1 15,-1 1 0-15,2 0 1 0,-1 0-1 0,2 1-2 16,-3 0 1-16,5 0-3 0,-4-1-1 0,3 1-1 16,-3-1 3-16,3-1-1 0,-1-1 3 0,0 0-1 15,0-2 0-15,-1 1 0 0,2-1-1 16,-4 0-3-16,4 0 1 0,-4-1-1 0,1 2-1 16,-1-2-1-16,-1 1-2 0,-2-1 1 0,0 0 0 15,1 0-3-15,-1 0 1 0,0 0-3 0,0 0-5 16,0 0 1-16,0 0-3 0,0 0-2 15,0 0-9-15,0 0-5 0,0 0-9 0,0 0-10 16,0 0-16-16,0 0-33 0,-1 0-66 0,1 0-154 16,-1 0-540-16,0 0-699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12T08:39:13.10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16616 6379 1744 0,'0'0'182'0,"0"0"-79"0,0 0-34 0,0 0-6 16,0 0 0-16,0 0 0 0,0 0-3 15,0 0-7-15,0 0 1 0,0 0-3 0,0 0-2 16,0 0-4-16,31 43-9 0,-23-31-6 0,-2-3-6 15,0 1-3-15,3-1-3 0,-2-3-2 0,0 3-1 16,0-3-2-16,2 0-2 0,-2 0-2 0,-1-1-5 16,2 1-1-16,-3-2-3 0,2 1-1 15,-2-2-6-15,-1 0-3 0,-1-1-17 0,2 1-17 0,-3-3-19 16,1 1-32-16,3-1-67 0,-4 0-141 16,0 0-381-16,1-1-719 0</inkml:trace>
  <inkml:trace contextRef="#ctx0" brushRef="#br0" timeOffset="315.91">16821 6309 724 0,'0'0'571'16,"0"0"-280"-16,0 0-78 0,0 0 0 0,0 0-11 15,0 0-34-15,0 0-35 0,0 0-32 0,0 0-25 16,0 0-9-16,0 0-1 0,0 0-3 15,0 0-6-15,0 0-5 0,-61 91-9 0,50-73-7 16,1 0-4-16,-2-1-8 0,1-2-2 0,1 0-5 16,0-2-4-16,1 0-1 0,1-1-3 15,0-1-1-15,2-1-2 0,-2 0-2 0,2-2 1 16,1 0-1-16,-3-1 2 0,4-1-4 0,-2 1-1 16,3-4-2-16,-1 2-2 0,0-2 2 0,3-2-3 15,-1-1 1-15,0 0-3 0,2 0-6 0,-2 0-9 16,0 0-17-16,2-1-28 0,0-4-42 0,0-1-82 15,0-2-153-15,0 1-539 0,0 4-632 0</inkml:trace>
  <inkml:trace contextRef="#ctx0" brushRef="#br0" timeOffset="967.28">17335 6064 2195 0,'0'0'118'0,"0"0"-66"0,0 0 1 15,0 0 37-15,0 0 34 0,0 0 18 0,0 0-11 16,0 0-32-16,0 0-36 0,0 0-20 15,0 0-6-15,0 0-1 0,0 0 2 0,12 28-5 16,-12-14-3-16,-2 2-6 0,-4 3-7 0,3 0-4 16,-5 2-3-16,2 0-7 0,-5-1 2 15,0 0 0-15,-1 1-1 0,0-3 6 0,0-1-9 16,-4-2 0-16,4-1-1 0,-1 0-4 0,-2-3 6 16,2 1-2-16,0-2 0 0,-2 0-5 0,3-3 2 15,1-1 0-15,0-3-1 0,2-1 4 0,0-2-4 16,5 0-4-16,-4-2-2 0,4-2-6 0,0-4-3 15,3-1-5-15,1-2 1 0,-1 0-1 0,1-1 6 16,0-1 1-16,0-1 2 0,1 3 10 16,1 0-4-16,1 1 3 0,1 1 1 0,-1 0 1 15,2 4 1-15,-2-1 1 0,-1 2 1 0,3 1-1 16,-2-1 2-16,2 2 1 0,0 0 0 16,1 1 4-16,-1 1-1 0,2 0 0 0,-3 0 3 15,4 0 0-15,0 1 2 0,-2 3 1 0,3 0 1 16,1 2 2-16,0 1 0 0,1 0 0 0,0 1-1 15,1 2-2-15,0-2-4 0,1 0 0 16,-2 0-6-16,2 0-10 0,1-2-8 0,-3 1-16 16,2-1-18-16,-3-2-44 0,0 0-97 0,0-2-264 15,-3-1-1133-15</inkml:trace>
  <inkml:trace contextRef="#ctx0" brushRef="#br0" timeOffset="1701.76">17558 6052 2211 0,'0'0'98'0,"0"0"-58"0,0 0-11 0,0 0 27 15,0 0 38-15,0 0 32 0,0 0 6 0,0 0-18 16,0 0-29-16,0 0-21 0,0 0-17 0,0 0-13 15,0 0-9-15,0 0-7 0,53 126-6 0,-48-109-3 16,0-3-3-16,-2-1-4 0,3-1 0 16,-3-2 0-16,3-1-3 0,-3-2 1 0,0-1-4 15,2-1 1-15,-3-2 0 0,3-2-3 0,0-1 6 16,-2 0-3-16,3 0 1 0,-3-2 0 0,2-4-2 16,-1 0-1-16,0-2-2 0,2-1 1 15,-4-1-4-15,4-2 6 0,-3 2 2 0,1-3 3 16,1 0 1-16,-3 2-3 0,4-1-1 0,-3-1-3 15,1 4 5-15,0 1-2 0,-2 3 2 0,0 0 1 16,2 4-5-16,-3 0 3 0,0 1-4 16,-1 0-1-16,1 0 3 0,0 3-6 0,-1 2 3 15,0 2 4-15,0 0 1 0,0 3 4 0,0 1 2 16,0 0 3-16,1 0-2 0,0 0 1 16,3 1-1-16,1-1-1 0,-1 0 2 0,2-3-4 15,1 2-1-15,3-2-1 0,0-1-1 0,1-3 2 16,1 0 0-16,-1-2 2 0,0-1 0 0,2-1 3 15,-3 0 0-15,0-3 1 0,1-2 2 0,-3 1-1 16,1-3 3-16,1 0 3 0,-2-1 0 0,-1-1 2 16,-3-1 1-16,0 0-1 0,-1 0 1 15,-1-2-3-15,-1 0-2 0,-1-2-3 0,0-1-5 16,-3-1 2-16,-3 0-4 0,3-3-1 0,-4 2 0 16,3-1-3-16,-2 0 1 0,2 1 0 15,-1 2-1-15,2 0-2 0,2 1-2 0,0 1-5 16,0 4-6-16,1-1-3 0,0 4-7 0,0 2-13 15,0 0-14-15,0 2-26 0,3 1-28 0,-1 1-38 16,6 0-71-16,-1 0-158 0,-3 1-676 0,2 1-182 16</inkml:trace>
  <inkml:trace contextRef="#ctx0" brushRef="#br0" timeOffset="2001.44">18181 6106 2337 0,'0'0'161'15,"0"0"-46"-15,0 0-7 0,0 0 4 0,0 0-3 16,0 0-12-16,0 0-21 0,0 0-19 0,0 0-15 16,0 0-11-16,0 0-2 0,0 0-4 0,0 0-3 15,-81 126-4-15,78-114-3 0,0 1-2 0,1-2-2 16,2 0-3-16,2-2-1 0,4-1-1 15,4-1 0-15,2-3 4 0,4 0 1 0,3-3 2 16,1-1 1-16,2 0-3 0,1-1-3 0,-3-4 1 16,-1 1-6-16,-1-2-1 0,-4-1-6 15,-3 2-5-15,1-2-5 0,-3 0-7 0,-1 0-10 16,1 1-18-16,-5-1-34 0,2 3-52 0,-4 0-91 16,-1 1-251-16,-1 2-1141 0</inkml:trace>
  <inkml:trace contextRef="#ctx0" brushRef="#br0" timeOffset="3035.64">16695 8057 0 0,'0'0'227'15,"0"0"24"-15,0 0 27 0,0 0-1 16,0 0-50-16,0 0-34 0,0 0-18 0,0 0-38 16,0 0-15-16,0 0-9 0,0 0-11 0,0 0-1 15,0 0-3-15,0 0-6 0,-17-19-8 0,17 19-7 16,0 0-4-16,0 0-10 0,0 0-9 15,0 0-12-15,0 0-1 0,2 0-2 0,3 0 3 16,-1 4 4-16,4 2 0 0,1 2-3 0,-1 1-4 16,3 3-9-16,1 1-7 0,-1 1-9 0,0 1-4 15,1-2-6-15,1-2 0 0,1 0-3 16,-3 0-1-16,1-1 0 0,1-3-3 0,-2 1-2 16,-1-2-3-16,0 0-3 0,-4-1-9 0,1-1-6 15,-4-1-9-15,3-1-18 0,-3-1-23 0,-2-1-39 16,1 0-87-16,0 0-201 0,-2 0-1109 0</inkml:trace>
  <inkml:trace contextRef="#ctx0" brushRef="#br0" timeOffset="3281.86">16933 7938 1705 0,'0'0'226'0,"0"0"-84"0,0 0-36 0,0 0-13 16,0 0-4-16,0 0 8 0,0 0-1 0,0 0-5 16,0 0-11-16,0 0-12 0,0 0-11 0,0 0-7 15,-70 128-8-15,62-111-10 0,1 1-6 16,-1-2-11-16,-1-1-6 0,3-1-5 0,0-2-8 16,1 0-1-16,0-3-6 0,1-2-8 0,1 0-14 15,2-3-20-15,0 0-25 0,1-2-39 0,0 1-87 16,0-3-229-16,0 1-1055 0</inkml:trace>
  <inkml:trace contextRef="#ctx0" brushRef="#br0" timeOffset="3840.05">17266 7779 1664 0,'0'0'493'0,"0"0"-387"16,0 0-24-16,0 0 9 0,0 0 22 0,0 0 15 15,0 0-2-15,0 0-21 0,0 0-28 0,0 0-21 16,0 0-12-16,0 0-5 0,0 0 0 0,0 0-5 15,9 25-5-15,-12-10-6 0,-1 1-8 0,1 1-6 16,-5 3-4-16,4 0-1 0,-3-1-2 16,-1 1 0-16,1 0-1 0,0-1-3 0,-1-1 1 15,-2 0-3-15,2-4 4 0,0 0-2 0,2-2 0 16,-3-2 2-16,1-2-5 0,0-1-1 0,1-2-3 16,-1 0 0-16,0-3-2 0,0 1-1 15,2-3-2-15,-1 0-3 0,3 0 3 0,-2 0 0 16,3-5 3-16,-1-2 6 0,1-1 0 0,2 0 0 15,-1 1 1-15,-1-2 1 0,2-1-1 16,1-1 2-16,0 1 0 0,0-1 0 0,0 0 1 16,3 2 1-16,0 1 0 0,-1 1 2 0,3 1-1 15,-3 1 1-15,2 3 3 0,2-1 3 0,-3 2-1 16,4 1 2-16,-2 0 2 0,1 0 0 16,3 4 1-16,-2 1-1 0,0 2-3 0,3 1-1 15,0 1-3-15,0 0 1 0,3 3-1 0,-3-2-2 16,2 2 0-16,1-1 1 0,-2 1-2 0,0-2-5 15,3 0 0-15,0-1-1 0,-2 0-8 16,-1-2-4-16,0-3-16 0,2 0-22 0,-5-2-35 16,1-2-61-16,0 0-129 0,-2 0-397 0,-4 0-876 0</inkml:trace>
  <inkml:trace contextRef="#ctx0" brushRef="#br0" timeOffset="4423.42">17439 7819 2182 0,'0'0'150'16,"0"0"-105"-16,0 0-21 0,0 0 7 0,0 0 6 15,0 0 11-15,0 0 4 0,0 0-7 0,0 0-10 16,0 0-7-16,0 0-4 0,0 0-1 0,23 128 4 15,-17-115-5-15,-2 1-2 0,3-2-3 0,-3 2-8 16,3-3 1-16,0-1-2 0,-2 0-1 16,4-3-1-16,-2-2-3 0,-2-1 1 0,2-3 2 15,1-1 3-15,-4 0-2 0,3-3 0 0,-3-3-6 16,3-1-3-16,-4-3-2 0,4 0-1 0,-4 0 1 16,0-3 0-16,1-1 0 0,-2 2 1 15,-2-2 1-15,2 0 0 0,2 0 2 0,-3 1 1 16,1 2 0-16,-1 0 2 0,1 2 1 0,3 1 2 15,-4 2 1-15,1 0-1 0,-1 2 1 0,0 3-1 16,2 1-1-16,-1 0 0 0,0 1 4 16,-1 3 1-16,1 4 0 0,0-1 4 0,1 2-8 15,-2 0-1-15,0 2-2 0,0 0-5 0,1 1 4 16,4-1 0-16,-3 1-2 0,1-1 0 0,2 1 1 16,2-1 0-16,1 0 1 0,-1-2 3 15,1-2-5-15,1 0 2 0,-1-1 1 0,1-3-3 16,0-2 7-16,0-1 3 0,-1 0 3 0,0-3 2 15,2-2 0-15,-3-3 2 0,-2 1 0 0,0-2 3 16,3-2-1-16,-6 1 1 0,2-3 0 16,-3 1-5-16,-2-1 2 0,0-2-1 0,0 0-2 15,-1 0-5-15,-5-2-4 0,3-3-3 0,-5 2-4 16,4-3 1-16,-3 3-4 0,1 0-2 0,1 0-3 16,-3 3-2-16,6 2-7 0,-1 3 2 0,0 2-5 15,0 2-8-15,2 2-10 0,1 2-31 16,0 0-47-16,0 2-59 0,0 0-135 0,0 0-483 15,0 3-691-15</inkml:trace>
  <inkml:trace contextRef="#ctx0" brushRef="#br0" timeOffset="4788.27">17953 7802 2213 0,'0'0'224'16,"0"0"-140"-16,0 0-2 0,0 0 10 0,0 0 3 16,0 0-2-16,0 0-10 0,0 0-22 0,0 0-19 15,0 0-12-15,0 0-6 0,0 0-2 16,0 0-2-16,0 0-3 0,-26 127-3 0,25-114-2 15,-1-2-1-15,1 1-5 0,1 0-1 0,0-3 0 16,0 2-1-16,2-2 2 0,2-3-1 0,5 0 1 16,-1-2 0-16,0 0 3 0,1-2 3 0,2-1-1 15,0 1-1-15,-1-2-4 0,1 0-4 16,-1 0-3-16,-1 0 1 0,1-2-2 0,-5 1-4 16,2-2-9-16,-4 0-8 0,2 1-12 0,-3 0-13 15,-1-2-23-15,1 2-30 0,-2-1-58 16,0 1-110-16,0 1-346 0,1-2-915 0</inkml:trace>
  <inkml:trace contextRef="#ctx0" brushRef="#br0" timeOffset="6189.03">18658 6990 37 0,'0'0'509'0,"0"0"-189"15,0 0-68-15,0 0-14 0,0 0-18 0,0 0-14 16,0 0-25-16,0 0-25 0,0 0-30 0,0 0-19 15,0 0-28-15,0 0-12 0,0 0-4 16,0 0-5-16,11 6 11 0,-1-5-7 0,0 1-7 16,2 0-10-16,5-1-5 0,-3-1-3 0,4 1 1 15,1-1 1-15,-2 0-4 0,-1 0-3 0,2 0-5 16,0-2-6-16,-3-1-1 0,3 2-3 0,-6-1-4 16,4 0-4-16,-6 0-5 0,0 1-2 15,-3-1 0-15,0 0-1 0,-2 1-4 0,-2 0-3 16,-1 0-4-16,-2 0-10 0,0 1-9 0,0-1-22 15,0 1-49-15,-3 0-91 0,-3 0-199 16,3 0-677-16,1 0-253 0</inkml:trace>
  <inkml:trace contextRef="#ctx0" brushRef="#br0" timeOffset="6511.11">18715 7139 1895 0,'0'0'214'0,"0"0"-115"0,0 0-18 15,0 0 18-15,0 0 21 0,0 0 12 0,0 0-3 16,123 0-19-16,-104 0-26 0,-2-1-19 0,3-1-8 16,-1 1-3-16,1 1 1 0,-2-1-4 15,0 1-6-15,-3 0-4 0,-3-1-7 0,2 1-5 16,-2 0-2-16,-3 0-7 0,-3 0-3 0,2 0-1 15,-2 0-3-15,-2 0-2 0,-3 0-1 0,0 0-2 16,-1 0 1-16,3 0 0 0,-3 0-1 16,0 0-1-16,0 0-2 0,0 0-3 0,0 0-1 15,0 0-1-15,0 0-4 0,0 0-3 0,0 0-7 16,0-1-6-16,-3 1-11 0,2-1-15 16,0-1-20-16,1 0-36 0,-2 0-55 0,1 1-157 15,1-1-934-15</inkml:trace>
  <inkml:trace contextRef="#ctx0" brushRef="#br0" timeOffset="8911.45">20331 5928 869 0,'0'0'448'0,"0"0"-150"16,0 0-78-16,0 0-43 0,0 0-23 0,0 0-24 15,0 0-27-15,0 0-16 0,0 0-13 0,0 0-7 16,0 0-4-16,0 0-5 0,0 0-7 16,4-13-7-16,-4 13-8 0,0 0-2 0,0 0 0 15,0 1 0-15,0 1 7 0,0 1 4 0,0-1 3 16,0 3 1-16,0-1 1 0,0 3-3 15,0 3-3-15,0 2-5 0,-2 0-4 0,0 5-4 16,-3-1-7-16,3 2-4 0,-2 3-4 0,-1-1-5 16,-4 1-2-16,4 2 0 0,-3-3-4 0,0 1 1 15,-3 0-3-15,2-3-2 0,1-2 1 16,-3-3-2-16,2 3-1 0,-3-4 2 0,0 1 0 16,2-1-1-16,-2-3 2 0,0 0-1 0,-1-1-2 15,1-1 1-15,0-1-2 0,0-1-1 0,0-2 2 16,-1-1-1-16,0-1 2 0,1-1 0 0,1 0-1 15,-2-3-1-15,1 0-1 0,0-5-1 0,1 1-2 16,1-1-2-16,1 0-3 0,0-3-1 16,2-1-1-16,-1 1-2 0,0-1 1 0,4-1-1 15,-2-1-2-15,3 0 4 0,1 0-3 0,1-1-2 16,-2 0 3-16,3 0 1 0,0 0 1 16,0 3 0-16,3-1-4 0,0 1-2 0,-1 2 5 15,4 0 3-15,-1 1 5 0,1 1 0 0,-2 1-5 16,4 0-4-16,-1 2 0 0,-1 0 3 0,2 2 2 15,-1 1 5-15,-3-1 1 0,4 1 5 16,-2 2 0-16,0 0 3 0,0 0-2 0,-1 1 3 16,2 4 2-16,0 3 2 0,-1 1 5 0,2 0-4 15,-1 3 4-15,0 1-1 0,2 1 0 16,0 0 2-16,1 2-4 0,3-1 0 0,2 0 0 16,2 0 1-16,-1-1 2 0,4-1 1 0,0-2 0 15,1 1-8-15,0-2 1 0,5 1-1 0,-3-2 1 16,-1 0-3-16,4-1 3 0,-2-1-1 0,-2 0-1 15,2-2 0-15,-1-1 3 0,-3 1 0 16,-4-2 0-16,0 0 4 0,-6 0-6 0,0-1 0 0,-6-1-2 16,2 1-4-16,-4 0 3 0,-2-1-2 15,0 0 1-15,0-1-2 0,0 0 3 0,0 2 1 16,0-2-2-16,-1 0 4 0,-2 1-7 0,-2-1-3 16,1 0-2-16,-3 0-4 0,2 0 0 15,-1 0-6-15,0 0-8 0,1-1-11 0,-3-2-24 16,5-1-37-16,-2 1-82 0,3 0-214 0,0 2-1237 0</inkml:trace>
  <inkml:trace contextRef="#ctx0" brushRef="#br0" timeOffset="10076.6">20914 5628 1301 0,'0'0'291'0,"0"0"-97"0,0 0-35 15,0 0-22-15,0 0-15 0,0 0-19 0,0 0-12 16,0 0-10-16,0 0-13 0,0 0-3 0,0 0-4 16,0 0-1-16,0 0 1 0,0 0-9 0,-67 21-3 15,61-11-2-15,-1 2-2 0,-2 3 3 16,2 3 0-16,-1 3-2 0,0 3-5 0,-1 3-5 15,5 1-7-15,-3 3-8 0,4 1-4 0,-1 0-4 16,2 1-4-16,2 1-3 0,0-2-2 0,0-1-1 16,0-1-3-16,2-3-1 0,5 2-1 15,1-2 1-15,4-2 0 0,0-1-1 0,5 0 2 16,-1-3-4-16,4 0-1 0,0-1-2 0,4-2 0 16,-1-1 2-16,1-2-1 0,1 0 5 0,-2-1-3 15,3-2 3-15,-2 0 0 0,-2-1 3 16,-3-2 0-16,1 0-6 0,-4-1-3 0,-2-3-12 15,-3 1-14-15,-2 0-17 0,-1-2-25 0,-4-2-54 16,1 0-116-16,-3-1-341 0,-2-1-975 0</inkml:trace>
  <inkml:trace contextRef="#ctx0" brushRef="#br0" timeOffset="11477.83">21146 5838 1540 0,'0'0'205'15,"0"0"-92"-15,0 0-29 0,0 0 13 16,0 0 23-16,0 0 11 0,0 0-1 0,0 0-12 16,0 0-18-16,0 0-13 0,0 0-14 0,0 0-17 15,0 0-19-15,0 0-14 0,1-6-9 16,0 10-1-16,0 3 4 0,2 2 1 0,0 1-1 0,-1 3-3 15,-1 1-4-15,1-1-4 0,-1 3-3 0,1 1-1 16,0-3 1-16,0 3-4 0,-1-4 3 16,3 1-2-16,0-2-4 0,-1-1 4 0,2-2 0 15,-1 1 0-15,0-2 2 0,2-1-4 0,1-2 1 16,-1 0-2-16,0-1 3 0,-1-3-2 16,0 0 3-16,0-1 1 0,1 0-2 0,-2-2 6 15,0-4 2-15,0 0 1 0,1-1 1 0,-1-2-4 16,1 0 1-16,0-2-3 0,-2 0 3 0,2-1-3 15,-2 0-2-15,0-1 1 0,1-1-5 16,-2 2 3-16,-1 0 0 0,3 0-1 0,-2 2 7 16,0 1-5-16,0 1 2 0,-1 2-1 0,1 2-2 15,-1 0-1-15,1 2-1 0,-2-1-2 0,1 3-4 16,0 0 1-16,0 0-3 0,1 1 5 16,0 5 2-16,1 1 3 0,-2 1 2 0,1 1 0 15,1 2-1-15,-1 0 2 0,1 2-3 0,-1-1 0 16,0 1-1-16,4-1-1 0,-2-2 0 0,4 0 1 15,1-2-2-15,-2-2 2 0,0-1-1 0,4-2 0 16,-2 1 1-16,1-3 3 0,-1-1 0 16,1 0 1-16,-1-1 3 0,-1-4 0 0,-1-1 1 15,1 0 1-15,-1-2-3 0,-1-2 3 0,-1 0 3 16,-1-1 0-16,0-4 2 0,-3 3 0 0,-1-2-1 16,0 0 0-16,-5 0-3 0,-1-1-5 15,-2-1-2-15,-1-1-6 0,-3 0 0 0,2 1 1 16,0 1 2-16,-1 0 1 0,3 1-1 0,-1 2-2 15,5 1-5-15,-1 2-2 0,2 2 1 16,2 1-7-16,0 2-5 0,1 2-11 0,0 0-16 16,0 1-11-16,3 0-21 0,5 1-35 0,-2 0-123 15,1 0-504-15,-2 0-792 0</inkml:trace>
  <inkml:trace contextRef="#ctx0" brushRef="#br0" timeOffset="11810.91">21779 5923 2369 0,'0'0'126'0,"0"0"-63"0,0 0-6 15,0 0 9-15,0 0 0 0,0 0 0 0,0 0-10 16,0 0-7-16,0 0-2 0,0 0-6 16,0 0-2-16,0 0 0 0,0 0-6 0,0 0-6 15,-84 60-6-15,77-52-2 0,4-1-6 0,0 1 0 16,1-1-4-16,1 1-1 0,1-1-2 16,0 1-2-16,0 0 2 0,4 0-2 0,-1-2 0 15,5 0 1-15,0-2-3 0,2-1-1 0,4-2-5 16,0 0-4-16,4-1-10 0,3 0-16 0,0-3-24 15,-2-1-55-15,2-3-101 0,-5 2-280 0,-6 1-1098 16</inkml:trace>
  <inkml:trace contextRef="#ctx0" brushRef="#br0" timeOffset="12214.01">22292 5588 2203 0,'0'0'381'0,"0"0"-290"16,0 0-45-16,0 0-6 0,0 0-9 0,0 0 1 16,0 0-1-16,0 0 0 0,0 0 5 0,0 0-4 15,0 0-1-15,0 0-5 0,0 0-4 16,0 0-7-16,36 122-5 0,-34-100-5 0,1 1-9 15,1-3-1-15,-3-1-5 0,2-3-4 0,0-1-2 16,-1-2-12-16,0-2-9 0,1-3-17 0,0 0-23 16,1-3-42-16,-4-3-93 0,2-1-224 15,-2 1-1062-15</inkml:trace>
  <inkml:trace contextRef="#ctx0" brushRef="#br0" timeOffset="12411.96">22191 5742 1971 0,'0'0'253'0,"0"0"-189"0,0 0-15 0,0 0 15 16,0 0 13-16,0 0-2 0,0 0-9 0,128-34-22 16,-109 29-15-16,2 1-10 0,-1 0-13 15,-1-2-2-15,-1 2-5 0,0-2-18 0,-2 1-17 16,0 1-41-16,-2-1-84 0,-3 2-271 0,-3 1-1055 0</inkml:trace>
  <inkml:trace contextRef="#ctx0" brushRef="#br0" timeOffset="12797.02">22932 5492 2668 0,'0'0'38'0,"0"0"-39"15,0 0 3-15,0 0 11 0,0 0 4 0,0 0 1 16,0 0-5-16,0 0 0 0,0 0 0 0,-117 44 3 16,108-37 3-16,0 0-2 0,4 0-2 0,3 1-6 15,-1 0-5-15,3 0-2 0,0 0-3 16,5 1-1-16,3-2-2 0,3 0 0 0,0 1 0 15,3-3-3-15,-2 1 4 0,4-2 3 0,-2 1 2 16,1 0 2-16,0-1 2 0,0 1 5 0,0 1-3 16,-4-1 2-16,0 1-1 0,-2 0-1 15,0-1 2-15,-4 1-1 0,1-2 1 0,-5 1-1 16,-1-2 3-16,0-1 0 0,0 1 3 0,-5 2 0 16,-2-1-5-16,-2 0 0 0,-2 0-3 0,-3 0-7 15,-1 1-4-15,-1-2-9 0,0-1-11 0,-4 1-13 16,4-1-21-16,1-1-50 0,2 0-137 15,3-1-550-15,4 2-734 0</inkml:trace>
  <inkml:trace contextRef="#ctx0" brushRef="#br0" timeOffset="13095.95">23050 5268 1846 0,'0'0'81'0,"0"0"-35"0,0 0 33 16,0 0 56-16,0 0 30 0,0 0 8 0,0 0-25 16,0 0-29-16,0 0-32 0,0 0-24 0,0 0-16 15,126 137-14-15,-112-110-2 0,-1 0-2 0,0 2-1 16,-1-2-1-16,1 0-7 0,-3-1-8 15,-2 1-5-15,1-1 0 0,-4 0-5 0,-1-1-3 16,-2 1-4-16,-2-4-9 0,0 1-3 0,0-1-12 16,-5-3-18-16,-2-1-21 0,-3 1-60 0,-3-2-142 15,1-3-527-15,4-5-759 0</inkml:trace>
  <inkml:trace contextRef="#ctx0" brushRef="#br0" timeOffset="14398.17">20511 6845 1310 0,'0'0'103'0,"0"0"-62"0,0 0 19 16,0 0 42-16,0 0 32 0,0 0 9 16,0 0-10-16,0 0-17 0,0 0-21 0,0 0-10 15,0 0-6-15,0 0-12 0,0 0-8 0,0 0-12 16,54-4-11-16,-49 3-8 0,3 1-5 0,1-1-5 15,0 0-2-15,0 1-3 0,2-3-5 0,0 2-3 16,1 0-3-16,0-1 2 0,3 1-1 0,0-1 1 16,1 1 0-16,1-1 1 0,0 1 1 15,4-1 2-15,0 0-1 0,-2-1-3 0,2 0 7 16,2-2-2-16,1 2 2 0,3-1 8 0,1-2 5 16,7 1 6-16,1-1 6 0,3 0 1 15,2 0-7-15,6 1-7 0,-2-1-4 0,8 0-7 16,2-1 2-16,1-2 0 0,3 2-2 0,2-4 1 15,8-1-2-15,1 1-4 0,4-2 0 0,2 0-4 16,3 0-1-16,2-2 1 0,2-1-3 16,-2 0 1-16,1-2 0 0,-1 2-5 0,-1 0 2 15,-1 0 4-15,1 1-4 0,-3-1 5 0,-2 0 0 16,-1 1-5-16,-5 0 6 0,-3 1 1 16,-3 0 1-16,-5 0 3 0,-2 3 2 0,-6 1 3 15,-5 2 6-15,-5 2 4 0,-5 1 5 0,-6 1 3 16,-5 1 0-16,-5 2 2 0,-8 1-5 0,-4 0-4 15,-3 0-4-15,-2 0-2 0,-2 0-1 0,0 0-1 16,0 0 2-16,0 0-9 0,-3 0-2 0,-2 0-2 16,1 1-6-16,-1-1 4 0,0 2-5 15,0-1-4-15,0 0 0 0,0 0 0 0,3 1-6 16,-2-2-3-16,2 0-4 0,-2 0-10 0,3 0 3 16,-3 0-9-16,0 0-17 0,-1 0-23 0,0 0-62 15,0 0-120-15,0 0-473 0,3 0-887 0</inkml:trace>
  <inkml:trace contextRef="#ctx0" brushRef="#br0" timeOffset="15281.42">21235 7009 2155 0,'0'0'266'0,"0"0"-192"0,0 0-43 15,0 0 2-15,0 0 25 0,0 0 28 0,0 0 15 16,0 0-7-16,0 0-25 0,0 0-22 15,0 0-13-15,0 0-1 0,0 0-2 0,-7 35-6 16,1-20 0-16,1 1-10 0,-3 2-6 0,-3 1 0 16,0 2-5-16,0-2 1 0,-2 3-4 0,-2-2 1 15,3 0-2-15,-1 1 0 0,-3 0 0 16,4-5-1-16,-2 1 3 0,-1 0-2 0,2-2 2 16,-3-3 2-16,4 0-4 0,-2-1 0 0,1-5-1 15,1 0 0-15,1-3-3 0,2-2 0 16,2-1-1-16,1 0-2 0,1 0-1 0,1-4-1 15,2-3-2-15,1-2 1 0,0-2 0 0,1-1 2 16,0 0 2-16,0-2-1 0,3 1-1 0,-1 0 5 16,4-1 2-16,-1 2 1 0,1-1 0 15,-3 1 1-15,4 0 0 0,-3 4 3 0,2-2 0 16,0 2 2-16,-1 1 1 0,0 3-3 0,1 1 0 16,-1 0 2-16,0 0 0 0,1 3 0 15,-1 0 1-15,0 0 1 0,1 6 0 0,2 1-1 16,0 1 3-16,-1 2-6 0,1 0-1 0,1-1-1 15,1 2-5-15,1 1 6 0,-1-2-1 0,4-2 1 16,2 1 4-16,1 0-2 0,3-3 1 0,-2 1 0 16,2-1 1-16,1-1 0 0,-1-2-1 0,0 1-1 15,0-2-2-15,-2-1-1 0,-1 1-5 16,-5-2-2-16,-1 0-4 0,-2 0-10 0,-2 0-1 16,-2 0-9-16,0-3-12 0,-2 0-19 0,0 0-44 15,-3-1-89-15,1 1-246 0,-1 1-1130 0</inkml:trace>
  <inkml:trace contextRef="#ctx0" brushRef="#br0" timeOffset="17083.68">21523 6964 1168 0,'0'0'383'0,"0"0"-211"0,0 0-50 15,0 0-1-15,0 0 14 0,0 0 12 0,0 0 3 16,0 0-22-16,0 0-18 0,0 0-19 0,0 0-20 16,0 0-11-16,0 0-15 0,0 0-5 15,11-15-3-15,-11 20 2 0,2 5 2 0,2 1-6 16,-2 4-9-16,0 1-8 0,-1 2-7 0,1 1 0 15,-1 1-5-15,1 0 2 0,0-1-4 0,-1 0-2 16,2 0 1-16,-1-1-2 0,2 1-2 16,-2-3-1-16,2-1-1 0,2-3 1 0,-2-3 0 15,1-2 0-15,-1-1-2 0,3-3-2 0,0-3-4 16,-1 0-2-16,0-2-1 0,2-3 1 16,-2-4-2-16,3-2 2 0,-2 2 4 0,-1-4 2 15,0 0 4-15,0-2 2 0,-1 1 4 0,1 0-5 16,-3-1 0-16,1-1 1 0,1 2-4 0,-3-1 1 15,4 0 1-15,-2 0 2 0,-1 1 2 16,1 4 3-16,-2 1 0 0,0 2 1 0,0 1 2 0,-1 3-4 16,1 1-1-16,0 2-3 0,-1 0-3 15,2 0-3-15,-2 2 3 0,0 3 1 0,2 0 0 16,0 2 3-16,-2 2 1 0,1 0-1 0,-1 1 1 16,2 2-1-16,-1 1-2 0,2 0 0 0,-2-1-1 15,4 1 0-15,0 0-1 0,1 0 0 16,1-1 0-16,1-1 1 0,2-2 0 0,1-1 4 15,-2 0 0-15,4-5 2 0,-2-3 1 0,1 0-1 16,-1 0 0-16,-1-3 1 0,2-3-1 16,-2-1 0-16,0-2 0 0,-1 0 0 0,-3-1 2 15,-1-1 2-15,-3-2 1 0,-2 1 1 0,-1-1-1 16,0 0-2-16,-4-2 0 0,-4 1 0 0,-2-1-2 16,-3-1-2-16,0 0-2 0,-4-2 1 15,4 2-2-15,-3-2 1 0,3 2 3 0,0 0-3 16,1 2 0-16,4 0-5 0,1 4-3 0,0 1-6 15,6 4-8-15,-1 2-18 0,2 3-17 16,0 0-24-16,2 0-31 0,5 5-71 0,-2 0-195 16,-1-2-1153-16</inkml:trace>
  <inkml:trace contextRef="#ctx0" brushRef="#br0" timeOffset="17400">22151 7104 2545 0,'0'0'118'16,"0"0"-68"-16,0 0-21 0,0 0 21 15,0 0 12-15,0 0 10 0,0 0-4 0,0 0-10 16,0 0-12-16,0 0-7 0,0 0 0 0,0 0-7 15,0 0-2-15,0 0-8 0,-115 82-5 0,113-73-5 16,0 0-4-16,2 1 0 0,0 0-3 16,3-1 0-16,4 1-1 0,2-1 0 0,4-2-5 15,1 0 2-15,3-2-1 0,-1-2-4 0,4 0 0 16,-1-2-7-16,1-1-10 0,-2 0-12 16,0-1-20-16,-1-4-38 0,-2-1-51 0,1-1-108 0,-6 2-300 15,-3 2-1028-15</inkml:trace>
  <inkml:trace contextRef="#ctx0" brushRef="#br0" timeOffset="17711.71">22635 6739 2749 0,'0'0'70'15,"0"0"-43"-15,0 0-11 0,0 0 10 0,0 0 14 16,0 0 17-16,0 0 7 0,0 0-3 0,0 0-6 16,0 0-10-16,0 0-8 0,0 0-4 15,0 0-7-15,8 89-6 0,-2-71-6 0,-1 0-6 16,1 2-4-16,1-1-4 0,-1 0 0 0,0-3-2 15,-1 0 1-15,1-2-7 0,-1 0-4 0,1-3-9 16,-1 0-10-16,1-2-13 0,-2-1-20 0,0-2-26 16,-2-1-39-16,0-2-79 0,-2-2-193 0,0 1-1153 15</inkml:trace>
  <inkml:trace contextRef="#ctx0" brushRef="#br0" timeOffset="17961.4">22511 6929 2195 0,'0'0'506'0,"0"0"-432"0,0 0-44 16,0 0 0-16,0 0 10 0,0 0 10 0,0 0-2 15,0 0-6-15,0 0-10 0,0 0-7 16,0 0-1-16,119-15 0 0,-105 12-6 0,2-2-2 15,-1-2-7-15,3 1-8 0,-5-1-5 0,5 2-10 16,-4-3-8-16,3 2-17 0,-3-2-19 0,2 1-29 16,-2-1-55-16,3 0-137 0,-7 1-519 0,0 2-733 15</inkml:trace>
  <inkml:trace contextRef="#ctx0" brushRef="#br0" timeOffset="18434.58">23366 6568 2737 0,'0'0'81'0,"0"0"-49"0,0 0-14 15,0 0 6-15,0 0 14 0,0 0 0 0,0 0 1 16,0 0-4-16,0 0-8 0,-123 55 4 0,107-44 0 16,1-2 1-16,3 2-5 0,0-2-6 0,5 0-7 15,0 1-7-15,5-1-1 0,-2-1-6 16,4-1-1-16,0 1 0 0,4-2-6 0,1 1 6 16,2-1-2-16,1-1 1 0,3 0 2 0,-1-1 2 15,3 1-1-15,-1-1 0 0,1-1 0 0,-2-1 0 16,1 1-1-16,-1 0 1 0,3 0-1 0,-4 0 2 15,-1 1-1-15,1 1 1 0,-4 1 2 16,0 1-2-16,-2 0 2 0,-2 0 2 0,0 1 2 16,-2 0 3-16,0 2 0 0,-2 0 1 0,-3-1 2 15,-1 1-2-15,0-1 0 0,-3 0 1 16,1 0-4-16,-4-2 2 0,1 1 1 0,-3-2-2 16,1 0 1-16,0-2-3 0,-2 2-3 0,-1-3 0 15,1 2 0-15,0-3-3 0,1 1-2 0,2-1-3 16,2 0-6-16,3-2-7 0,-1 0-11 15,1 0-14-15,2 0-19 0,1 0-20 0,-2 0-56 16,2-1-138-16,3 0-1235 0</inkml:trace>
  <inkml:trace contextRef="#ctx0" brushRef="#br0" timeOffset="28794.66">21830 4237 2296 0,'0'0'65'0,"0"0"-48"0,0 0-10 16,0 0 4-16,0 0 17 0,0 0 26 0,0 0 8 15,0 0 4-15,0 0-5 0,0 0-16 0,0 0-12 16,0 0-10-16,-5 66 0 0,4-51 10 15,1 3 7-15,-2 2 5 0,1 5-2 0,-1 1-11 16,0 3-10-16,-1-1-8 0,0 3-6 0,0-2-3 16,0 2-1-16,-1-4-3 0,1 0 1 15,1-2-1-15,-2 0-1 0,2 0 1 0,0-3-1 0,1-2-3 16,-2-1 1-16,2-4-2 0,-1 0 0 16,1-3-2-16,0 0-6 0,1-5-9 0,-2 0-14 15,1 0-20-15,0-4-28 0,-1-1-58 0,-1-1-120 16,1-1-291-16,1 1-941 0</inkml:trace>
  <inkml:trace contextRef="#ctx0" brushRef="#br0" timeOffset="29145.18">21619 4637 1803 0,'0'0'62'15,"0"0"-47"-15,0 0-3 0,0 0 30 0,0 0 41 16,0 0 31-16,0 0 11 0,0 0-7 0,0 0-18 16,0 0-17-16,0 0-10 0,0 0-4 0,0 0-2 15,40 124-8-15,-33-108-7 0,-1-1-10 16,-2-2-11-16,2 2-4 0,-2-3-8 0,4 2-2 16,-3-3-3-16,1 0-4 0,-2 0-2 0,1-1-1 15,-1-1-4-15,0-2 0 0,0-2 0 0,-1-1-2 16,-2-2 3-16,0-1-2 0,1-1 3 0,-2 0 4 15,1 0 6-15,1 0 5 0,1-3 0 16,1-2 0-16,0-4-9 0,0-2 0 0,3-1-1 16,1-3-4-16,0 0 3 0,1-2-5 0,2-3-3 15,-1 1-1-15,1-2 2 0,1-2-5 0,-1 1-2 16,2 0-1-16,-2 3-9 0,-1-1 1 0,1 6-11 16,-2 0-21-16,0 3-31 0,-1 0-49 15,-3 3-106-15,-1 1-412 0,-2 4-910 0</inkml:trace>
  <inkml:trace contextRef="#ctx0" brushRef="#br0" timeOffset="47279.61">1441 10440 303 0,'0'0'348'0,"0"0"-140"0,0 0-56 16,0 0 7-16,0 0 29 0,0 0-7 0,0 0-27 15,0 0-24-15,0 0-20 0,0 0-11 0,0 0-4 16,0 0-15-16,5 111-13 0,-5-108-11 15,0-3-10-15,0 1 0 0,0-1 1 0,0 0-1 16,0 0 1-16,0 0-3 0,0 0-4 0,0 0-3 16,0 0-7-16,0 0-7 0,0 0-5 0,0 0-6 15,0 0-5-15,0 1-1 0,0 0-4 16,0 0 0-16,0 1 3 0,2 0-1 0,-1-1 2 16,1 0 1-16,-1 0-5 0,0 1 2 0,1-2 2 15,3 1-4-15,-1-1 4 0,-1 0-2 0,3 0 2 16,0 0 0-16,0 0-3 0,3 0-1 0,1-1-3 15,0 1 1-15,1 0-1 0,2 0 1 16,3 0 0-16,-3 0-4 0,5 0 3 0,-4 0-1 16,5 1 1-16,-1-1 0 0,3 0-1 0,-1 0 0 15,0 0-2-15,1-4 1 0,0 1 1 0,-1-2 2 16,0 2 1-16,0-1-1 0,-4 2 2 16,0-2-2-16,1 2 2 0,-2-2 1 0,2 1-2 15,-1-1 1-15,1 2-4 0,2-2 1 0,2 1 1 16,0-1-1-16,0 0-2 0,0 2 1 15,0-1 1-15,-2 2-1 0,-1-1 1 0,2 2 4 16,0 0-5-16,0 0 2 0,-1 0 2 0,1 0-5 16,0 3 5-16,1-1-2 0,1 0-2 0,-1 2 2 15,5-1-4-15,-2 0 0 0,1-1 1 0,1-1 5 16,-3 0 1-16,4 1 0 0,-4-2 2 16,4 1-3-16,-3 0-1 0,2 2 0 0,-4-2 0 15,2 0-1-15,2 0 0 0,-3-1 2 0,2 1-1 16,-1-1-4-16,3 2 4 0,-3-1-3 15,0 0 3-15,0-1 1 0,-1 1-2 0,-2 0-1 16,0-1 0-16,-2 1-1 0,2-1 2 0,0 2 2 16,-2 0 0-16,1-1-4 0,-1 0 0 0,1 0 1 15,0 1-1-15,-3-2 3 0,0 1-2 0,0-1 1 16,-1 1-2-16,0 0-4 0,-2-1 8 16,1 1 1-16,-2 0 0 0,-1 2 3 0,4-2-3 15,-4 0-4-15,5 0 0 0,-3 0 1 0,-2 1-2 16,4-1 3-16,-4-1 0 0,1 1-3 0,-1 0 3 15,1 0 0-15,-4-1-1 0,-2 2 2 16,1-2-1-16,2 0-1 0,-3 0 1 0,-3 0 1 16,2 0-1-16,-2 0 0 0,2 0 3 0,-3 0-1 15,0 0-1-15,1 0-1 0,-1 0 0 0,-1 0 3 16,4 0 0-16,-4-3 1 0,5 1-2 16,-3-1 1-16,0 1 1 0,2-1-2 0,1 0 0 15,-2 0 3-15,4 0-5 0,0 0 0 0,-2 1 1 16,-2-2-1-16,4 2 2 0,-2-2 3 0,-3 2 1 15,3-2 1-15,-4 2 3 0,5-2-3 16,-5-1 5-16,4 1-1 0,-3-1 0 0,2 0 3 16,-3 0-1-16,3-1 0 0,-3 0 1 0,-1-1 2 15,2 1-4-15,-2-1-2 0,0 0-5 0,-2 0-3 16,1-1-5-16,-1-1-2 0,0 1-3 0,0-1-6 16,0 1-9-16,0-1-17 0,0 0-29 15,-1-2-76-15,0 3-252 0,0 2-1149 0</inkml:trace>
  <inkml:trace contextRef="#ctx0" brushRef="#br0" timeOffset="50706.57">10689 10369 608 0,'0'0'150'0,"0"0"-111"0,0 0-5 0,0 0 0 16,0 0 14-16,0 0 11 0,0 0 21 16,125 4 4-16,-99-4 18 0,-1 0 14 0,4 0 13 15,-1-2 4-15,2 0-19 0,0 0-32 0,1 1-34 16,0 0-15-16,1-1-14 0,0 1 4 0,4 0 9 15,-1-2 17-15,4 2 16 0,3-2 3 16,1-1-5-16,6 0-18 0,1-2-23 0,3 1-10 16,2-2-8-16,-1 2-7 0,-2-4 2 0,0 2 1 15,0-2 3-15,-2 1 0 0,0-1 2 0,0 0 0 16,-3-1 5-16,-1 0 3 0,1 0 2 0,-3 1 1 16,1-1-4-16,-3 1-1 0,0 0 3 0,-2 1-3 15,-2 1 3-15,-2 0-2 0,1 3 1 16,-7-1 3-16,-5 0 2 0,1 3 2 0,-6 0 5 15,-3 0 0-15,-2 1 5 0,-3 1 6 0,-2 0 8 16,-3 0 8-16,-3 0 2 0,1 0 3 16,-3 0-3-16,1 0-6 0,-3 0-8 0,3 0-11 15,0 1-5-15,-3-1-10 0,1 0-3 0,-1 0 0 16,0 0-2-16,0 0 1 0,0 0 0 0,0 2 1 16,0-2-2-16,0 0 1 0,0 1 1 15,0-1-3-15,0 0-3 0,0 0-2 0,0 1-3 16,0-1-1-16,0 0-5 0,0 1-1 0,0-1-2 15,0 1-4-15,0-1 3 0,0 0-3 0,0 0-1 16,0 2-5-16,0-2-14 0,0 0-17 16,0 0-37-16,0 0-79 0,0 0-343 0,1 0-1036 0</inkml:trace>
  <inkml:trace contextRef="#ctx0" brushRef="#br0" timeOffset="61961.45">20882 5424 0 0,'0'0'0'0,"0"0"0"0,0 0 0 15,0 0 134-15,0 0 116 0,0 0-60 16,0 0-28-16,0 0-8 0,0 0-21 0,0 0 0 15,0 0-15-15,-39 0-18 0,39 0-2 0,0 0-7 16,-1 0-4-16,1 0-5 0,-1 0-8 0,1 0-11 16,0 0-6-16,0 0-8 0,0 0-6 0,0 0-7 15,0 0 0-15,0 0-3 0,0 0 5 16,0 0-1-16,1 0 2 0,1 0 3 0,4 0-3 16,-2 0 3-16,6-1-3 0,3-2-4 0,1 0-6 15,2-2-4-15,2 0-6 0,1 0-5 0,2-1 0 16,3-1-4-16,1 0-2 0,0 0 1 15,3 0-4-15,0-1-1 0,2 1 1 0,1-1-5 16,1 0 1-16,1 0 1 0,1-1-1 0,-1-1 1 16,1 0-1-16,1 1 0 0,-1-1 0 15,0 2 2-15,0-2-1 0,-1 2-1 0,-1 2 2 16,0-1-6-16,-3 0 1 0,3 1 2 0,-1-1-1 16,1 1 4-16,3-2 2 0,-1 0 0 0,4 0 0 15,1 0-3-15,0 0 0 0,2-1 0 16,2-1 0-16,-1 1 1 0,1-1 0 0,-2 0 0 15,0-2-2-15,4 0 2 0,-3 1 1 0,1 0-1 16,0 2 0-16,-2-1-4 0,2 1 3 0,-2 1-2 16,-1-1 0-16,-3 2 4 0,1 0-3 0,-3-2-1 15,-1 3 0-15,0 0 2 0,-3-2-1 0,0 2 1 16,-4 0 0-16,-1 2-1 0,-3 0-1 16,1 0 0-16,-5-2 0 0,-1 2 2 0,-1-1-1 15,-1 2 0-15,-3-1-1 0,-3 2 0 0,0-1-1 16,-1 2 1-16,-2-1 0 0,-1 1 1 0,3-2-2 15,-3 2 1-15,2-2 0 0,-1 2 1 16,3-1-3-16,-1-1 2 0,-2 1 0 0,1-1 0 16,2 2-1-16,-2-2 1 0,4 0-1 0,0 2-1 15,2-3-1-15,4 0 0 0,3 1 2 16,1-4-3-16,3 3 4 0,1-1 1 0,0-1-1 16,0 1 1-16,-1 1-2 0,-1-1-1 0,-1 1 1 15,1-1 1-15,-4 2 0 0,1 1 2 16,-1-2 0-16,0 2 1 0,0-1 1 0,-2 0-1 15,0 0 1-15,1 1-5 0,-6-1 3 0,2 3-1 16,-3-1 1-16,-4 0 0 0,0 1 0 0,-2 0 0 16,-5 0 0-16,2 0 0 0,-3 0 7 0,1 0 5 15,-1 0 2-15,0 0 4 0,0 0-5 0,0 0-6 16,0 0-3-16,0 0-4 0,0 0-2 16,0 0-2-16,0 0-2 0,0 0 2 0,1 0 1 15,1 0 1-15,-1 2 1 0,0 1 2 0,0 1-2 16,0 2 1-16,2 1 1 0,0 1 0 15,-1 2 2-15,-1 2-1 0,5 3 0 0,-2 1 1 16,4 2-3-16,-2 3-1 0,4 2 0 0,-2 2-3 16,1 3-3-16,0-2-1 0,1 2-4 0,-3 1-5 15,1 1 2-15,1-1-1 0,0-2 4 16,1-1 0-16,4 0 7 0,0-1 3 0,3-2 0 16,1 1 2-16,0-1-6 0,0 1-3 0,-1-1-4 15,-2-1-6-15,2-1 0 0,-5-2 3 0,1 0 4 16,-3 1 2-16,0-5 5 0,-1 2 1 15,-1-2 1-15,-3-1 2 0,1 1-1 0,-2-1 0 16,2 1-2-16,-4-3-1 0,2-1 1 0,0 0-1 16,-2-2 0-16,2 0 2 0,-1-2 0 0,-1-1-1 15,-1-1 1-15,-1-1-2 0,0-1-2 16,0 1 1-16,0-1 0 0,-1 0 3 0,0 1 5 16,-3-3-1-16,0 2 2 0,1-1 0 0,-3-1 0 15,3 2 0-15,-3-1 1 0,1-2 3 0,-2 3 1 16,1-1 3-16,0 1 2 0,-3-1 0 0,2 1 0 15,-1-1-2-15,1 0-1 0,-3 1 2 0,0 0-3 16,1 1 1-16,-1 0 0 0,1-1-8 16,-1 1 7-16,1-1 1 0,-1 1-1 0,1-2 7 15,0 0-8-15,-2 2-2 0,2-2-1 0,-1 2 0 16,-1-1 0-16,0 1-2 0,-3 0-1 16,2 1-9-16,-4 0 6 0,-1 0 1 0,0 1 0 15,-3-2 7-15,1 1-4 0,2 2 1 0,-2-3 2 16,2 1 3-16,-2 1 1 0,2-3-1 15,0 2-3-15,-1-1 0 0,-2-2-2 0,0 3 1 16,-2-1 0-16,-3 0 3 0,0 1-2 0,0 1 3 16,-5-1 1-16,1 1-1 0,-2 1 3 0,-3 1 0 15,1 1-1-15,-4 3 0 0,-1 1 8 0,-2 2 0 16,-3-1 1-16,0 3 0 0,0-1-5 16,1-1-1-16,-1-2-1 0,1 2-1 0,2-1-1 15,3 0-1-15,2-1-3 0,1-1-1 0,5-1-3 16,2 0-2-16,4 0-1 0,0-1-2 0,4-1-1 15,3-1-1-15,1-1-4 0,3-2-4 16,3 0-10-16,3-1-17 0,2-2-29 0,4-2-46 16,0 2-63-16,0-2-206 0,0 0-1185 0</inkml:trace>
  <inkml:trace contextRef="#ctx0" brushRef="#br1" timeOffset="66765.97">9869 11106 2185 0,'0'0'133'0,"0"0"-54"0,0 0-22 0,0 0-3 15,0 0 9-15,0 0 8 0,0 0-3 0,0 0-12 16,0 0-13-16,0 0-12 0,-118 44-5 16,98-33 1-16,3 1 2 0,-3-2 2 0,1 3-3 15,1-2-2-15,4-1-5 0,0-1-6 0,3 0-4 16,4-1-1-16,0-1-5 0,6-2-4 0,1 1-2 15,0-3-1-15,1 2-1 0,6-2 0 16,0-1 1-16,4 0 1 0,1 1 1 0,1-2 0 16,-1-1 0-16,5 1 0 0,-3-1-2 0,4 0 2 15,-3 2 2-15,2 2-2 0,-1 1 0 0,-1 1 0 16,1 3-2-16,-3 1 2 0,-2-1 0 16,-2 5 2-16,1-1-1 0,-7-2 1 0,2 1-1 15,-4-2 4-15,-1 0 4 0,0-2 1 0,-5 2 6 16,1-1 3-16,-6 0 3 0,0 0 2 0,-3-1 0 15,-3 0 2-15,1 0-2 0,-2 0-5 16,-3 0-2-16,1 0-4 0,0-3-1 0,1 0 0 16,3 0 1-16,-1 0-3 0,3-3-5 0,3 1-1 15,3-2-3-15,2-1-4 0,3 0-6 0,1 0-5 16,1 0-15-16,0 0-13 0,1-4-20 0,3 0-36 16,5-2-74-16,-2 2-249 0,-4 0-1165 0</inkml:trace>
  <inkml:trace contextRef="#ctx0" brushRef="#br1" timeOffset="67010.87">10040 11315 2774 0,'0'0'103'0,"0"0"-62"16,0 0-37-16,0 0-10 0,0 0 5 16,0 0 6-16,0 0 3 0,0 0-5 0,0 0-12 15,0 0-13-15,0 0-7 0,0 0-7 0,0 0-1 16,129-24 3-16,-116 21-9 0,-2 1-16 0,-1 1-27 16,1 1-60-16,-2 0-113 0,-4 0-275 15,-1 0-880-15</inkml:trace>
  <inkml:trace contextRef="#ctx0" brushRef="#br1" timeOffset="67182.92">10099 11446 2087 0,'0'0'146'16,"0"0"-39"-16,0 0-6 0,0 0-7 16,0 0-4-16,0 0-9 0,0 0-22 0,0 0-21 15,0 0-22-15,119-15-16 0,-104 9-8 0,1 0-4 16,-2-1-10-16,-1 2-13 0,0-1-29 0,1 1-48 15,-7 1-227-15,-2 1-1150 0</inkml:trace>
  <inkml:trace contextRef="#ctx0" brushRef="#br1" timeOffset="67566.72">10704 11228 2591 0,'0'0'88'16,"0"0"-42"-16,0 0-27 0,0 0-4 0,0 0 14 16,0 0 14-16,0 0 5 0,0 0-7 0,0 0-13 15,0 0-9-15,0 0-5 0,0 0-3 16,0 0-4-16,0 0-3 0,128-20-4 0,-109 14-8 15,0 0-14-15,-3-1-23 0,1 1-32 0,-3 1-45 16,1-2-113-16,-6 2-470 0,-3 1-792 0</inkml:trace>
  <inkml:trace contextRef="#ctx0" brushRef="#br1" timeOffset="68138.84">11083 10980 2328 0,'0'0'122'0,"0"0"-79"0,0 0-13 16,0 0 21-16,0 0 28 0,0 0 10 0,0 0-15 16,0 0-20-16,0 0-26 0,13 117-13 15,-12-96-10-15,0 0 0 0,5-2-1 0,-2 3-4 16,1-3 2-16,-1-1 0 0,2-4 0 0,-1-1 2 15,2-1-4-15,-3-3-1 0,3-2 0 0,-2-3-2 16,2-1-2-16,1-3-2 0,-3 0 0 0,3-3 1 16,-1-2 3-16,-1-4 1 0,1-2 2 0,0 0-2 15,-4-3-2-15,4 0 3 0,-4-1 2 16,5-3 1-16,-4 0 2 0,2 1-2 0,-3-1 1 16,3 3 3-16,-2 0-1 0,2 0 4 0,-3 3 1 15,0 1-2-15,3 4 0 0,-4 2-1 16,1 1-3-16,2 2-1 0,-3 1 0 0,0 1-2 15,3 0 2-15,-3 0 3 0,0 4 1 0,0 2 6 16,2 3 3-16,-1 1 0 0,-1 3 2 0,4 2-5 16,-3-1-3-16,5 1-3 0,-4 2-2 15,4-1 1-15,2 1-2 0,1 0 1 0,-1-1-3 16,1-5 0-16,4-2-3 0,-3-2 1 0,1-2 5 16,-1-4-1-16,3-1 5 0,-4 0 4 0,0-5 3 15,0-2 5-15,-2-2 1 0,0-1 1 16,-4-3-3-16,3-3 0 0,-5 0-3 0,1 0 1 15,-3-2-3-15,-1 1-2 0,0 1-1 0,-2-1-3 16,-4 1-2-16,-2 0-1 0,4 0 0 0,-4 0 1 16,0-1-3-16,2 1 0 0,-2 0-2 0,0 1-3 15,4 1 0-15,-1 1 0 0,3 4-3 16,1-1-8-16,1 4-13 0,0 1-18 0,0 1-23 16,1 1-35-16,2 1-41 0,4 2-70 0,-4 0-196 15,2 0-1133-15</inkml:trace>
  <inkml:trace contextRef="#ctx0" brushRef="#br1" timeOffset="68487.44">11858 11028 2539 0,'0'0'135'0,"0"0"-31"0,0 0-27 0,0 0-7 16,0 0-1-16,0 0-5 0,0 0-5 0,0 0-11 16,0 0-9-16,0 0-4 0,0 0-4 0,0 0-4 15,0 0-8-15,0 0-5 0,-78 91-6 0,76-81-2 16,1 2-3-16,-1-2-1 0,2 0 1 16,2 0 0-16,2-1 2 0,4-2 0 0,2-1 4 15,6 0 1-15,-1-2 2 0,5 0 4 0,0-3 3 16,0-1-1-16,1 0-1 0,-3 0 3 15,0-1-2-15,-3-4 2 0,1 1 8 0,-4-2-15 16,0 1-6-16,-2 0-5 0,-2 1-11 0,0-1 3 16,-4 1-3-16,-3 2-7 0,0-1-11 0,-1 0-19 15,0 0-46-15,0 0-75 0,0 1-239 16,-1-1-1256-16</inkml:trace>
  <inkml:trace contextRef="#ctx0" brushRef="#br1" timeOffset="72707.41">14434 10344 2076 0,'0'0'158'0,"0"0"-55"0,0 0-25 0,0 0 1 16,0 0 18-16,0 0 12 0,0 0-2 15,0 0-19-15,0 0-26 0,0 0-16 0,0 0-7 16,0 0-1-16,-22 24-2 0,16-10 1 0,-1 4-2 16,-1 1-9-16,-1 2-3 0,0 6-10 0,1-2-5 15,-5 4-5-15,2-1-2 0,-3 3 1 16,1-1-1-16,-3-1-2 0,3-1 0 0,-3-3 2 16,2-2 0-16,-4-1 1 0,6-5 1 0,-2-2 0 15,1-5-2-15,2-3 2 0,4-3 0 16,0-4-3-16,0 0 1 0,4-6-5 0,-1-4-4 15,1-3-3-15,3-4-2 0,0-2 6 0,0-2 1 16,0 0-1-16,6-2 1 0,0-1 1 0,1-1-1 16,2 1 2-16,0 1 2 0,1 2 3 0,1 4 3 15,0 1 2-15,1 5-1 0,0 0 2 16,-1 4-4-16,-1 2 1 0,2 3 4 0,0 2 1 16,-1 0 1-16,0 1 0 0,-1 5-2 0,2 2 3 15,-1 3-1-15,0 0-1 0,0 2-1 0,0 0-5 16,-1 1-3-16,2 0-5 0,-2 1 0 0,2-1-7 15,-1 0-5-15,0-3-9 0,2 1-13 16,1-4-16-16,2-1-31 0,0-4-47 0,-1-2-114 16,-2-1-512-16,-5 0-788 0</inkml:trace>
  <inkml:trace contextRef="#ctx0" brushRef="#br1" timeOffset="72972.42">14865 10043 2715 0,'0'0'96'0,"0"0"-30"0,0 0-21 16,0 0 2-16,0 0 10 0,-98 124 12 0,85-92-1 15,3 2-7-15,3 2-16 0,2 1-19 0,3 0-3 16,2 0-7-16,0-3-6 0,5 0 0 0,4-3-7 15,3-2-4-15,1-3-2 0,5-2-3 16,1-2-2-16,4-3-4 0,1-5-7 0,1-2-19 16,1-4-11-16,1-2-29 0,2-4-37 0,-1-2-64 15,-8 0-250-15,-5 0-1137 0</inkml:trace>
  <inkml:trace contextRef="#ctx0" brushRef="#br1" timeOffset="73507.28">15153 10190 2505 0,'0'0'393'15,"0"0"-336"-15,0 0-27 0,0 0-14 0,0 0 7 16,0 0 11-16,0 0 3 0,0 0-4 0,20 124-5 15,-18-101-13-15,4 0-9 0,-1 0-2 0,3-1-1 16,2-2-1-16,0-1-2 0,0-2 0 16,1-3 0-16,1-2 0 0,2-3 1 0,-3-5-2 15,-1-3 1-15,0-1 0 0,0-1 0 0,-1-6 2 16,-1-4-2-16,1-2 0 0,-1 0 0 16,-2-3 0-16,-1-3-1 0,1 1-2 0,-2 0 1 15,-2-4 0-15,1 2 1 0,-1-2 0 0,0 1-2 16,-1 2 4-16,1 0-4 0,1 3 5 0,1 1 0 15,-4 4 2-15,2 4-1 0,2 2-3 16,-3 3 5-16,2 0-5 0,-2 2 0 0,1 0 0 16,1 0-1-16,-1 3 2 0,1 2 2 0,-2 3 2 15,2 0 1-15,-1 3-3 0,1 0 5 16,0 1-3-16,3 2 1 0,-1 2 0 0,2-1-4 16,3 1 1-16,1 0-3 0,1-2 2 0,3-1-4 15,0-3 0-15,3 0-3 0,-2-3 3 0,0-3-1 16,2 0 2-16,-4-4 3 0,0 0 1 0,0 0 5 15,-4-8 3-15,0-2 0 0,0 0 0 0,-4-5-3 16,-1 1 1-16,0-2-6 0,-3 0 1 0,-2 0-2 16,0-4-5-16,-2 2 0 0,-3-1-9 15,-4-2-1-15,1-3-6 0,-1 1-9 0,1-5-12 16,1-1-11-16,-1-1-18 0,3 2-24 0,3-2-62 16,1 5-112-16,1 7-288 0,0 5-954 0</inkml:trace>
  <inkml:trace contextRef="#ctx0" brushRef="#br1" timeOffset="73875.42">15834 10263 2473 0,'0'0'192'0,"0"0"-154"0,0 0-16 16,0 0-6-16,0 0 9 0,0 0 13 0,0 0 9 15,0 0-4-15,0 0-12 0,0 0-14 16,0 0-5-16,0 0-4 0,0 0 2 0,-70 118-1 15,70-106 0-15,1-2 5 0,5 0-1 0,-2 0 4 16,5-3-1-16,1 0-4 0,3 0-3 16,2-2-6-16,-2-1-5 0,6-2-6 0,-3-2-13 15,1 0-18-15,1 0-23 0,-2-4-24 0,-1 0-47 16,-1-3-123-16,-6 4-487 0,0 0-756 0</inkml:trace>
  <inkml:trace contextRef="#ctx0" brushRef="#br1" timeOffset="74242.61">16360 9875 2962 0,'0'0'97'0,"0"0"-49"0,0 0-27 0,0 0-14 15,0 0 6-15,0 0 12 0,0 0 5 0,0 0 1 16,0 0-6-16,0 0-9 0,62 124-11 16,-54-101-4-16,0 1-2 0,-2-1-4 0,2-2-2 15,-4 1-10-15,3-4-11 0,-2-1-19 0,0-3-27 16,-2-1-42-16,4-4-90 0,-5-2-348 0,2-4-1012 16</inkml:trace>
  <inkml:trace contextRef="#ctx0" brushRef="#br1" timeOffset="74442.31">16311 10105 2752 0,'0'0'64'0,"0"0"-25"0,0 0-13 0,0 0-6 15,0 0 2-15,0 0-2 0,135-39-4 16,-107 30-9-16,-2-2-11 0,1 0-9 0,1-2-9 15,-2-1-11-15,-1 1-11 0,1 0-16 0,-1-2-47 16,3 1-148-16,-11 3-620 0,-3 4-625 0</inkml:trace>
  <inkml:trace contextRef="#ctx0" brushRef="#br1" timeOffset="74754.88">17007 9699 2595 0,'0'0'121'0,"0"0"-19"0,0 0-12 0,0 0-11 16,0 0-5-16,0 0-3 0,0 0-22 0,0 0-15 15,0 0-8-15,-123 96-7 0,117-85 1 16,1-1-2-16,3 0-2 0,2 1-5 0,0 0-4 16,1-1 0-16,5 0-5 0,-2 0 3 0,5-3 2 15,-1 0 0-15,1-2 7 0,3 0-2 16,-1 1-3-16,0-2-3 0,1 0 2 0,1 1 3 15,-1-2 0-15,0 2 2 0,-2-1 0 0,-2 0 0 16,-2 1-1-16,0-1 0 0,-4 0 1 0,-2 0-3 16,0 0 0-16,-1 1-2 0,-7 0-1 15,0 0-5-15,-1 0-6 0,-3-1-3 0,0 0-9 16,1-1-11-16,0-2-7 0,-1-1-19 0,2 0-36 16,1 0-65-16,0 0-231 0,6-1-1262 0</inkml:trace>
  <inkml:trace contextRef="#ctx0" brushRef="#br1" timeOffset="74977.19">17021 9444 2721 0,'0'0'130'15,"0"0"-87"-15,0 0-8 0,0 0 2 0,65 118-1 16,-46-85 12-16,-1 1 2 0,1 2-4 15,-2 1-2-15,2 0-9 0,1 2-3 0,-2-4-7 16,2 1-5-16,-3-1-8 0,-3-3-8 0,-3-2-3 16,-1-3-11-16,-1-3-10 0,-6-3-23 15,-1 0-31-15,-2-3-50 0,-3-1-131 0,0-6-735 16,-1-4-599-16</inkml:trace>
  <inkml:trace contextRef="#ctx0" brushRef="#br1" timeOffset="75302.64">17330 9729 3039 0,'0'0'96'0,"0"0"-54"0,0 0-22 15,0 0-11-15,0 0 3 0,0 0 6 16,0 0 0-16,0 0-3 0,0 0-5 0,0 0-3 16,0 0-6-16,119-32 2 0,-101 24-3 0,0 1-2 15,-3 1-5-15,2 1-4 0,-6 1-6 16,1 1-9-16,-3 1-10 0,-2 1-18 0,-2 1-22 15,2 0-47-15,-5 3-89 0,-1 1-231 0,-1-3-788 0</inkml:trace>
  <inkml:trace contextRef="#ctx0" brushRef="#br1" timeOffset="75465.09">17411 9803 2248 0,'0'0'236'15,"0"0"-96"-15,0 0-32 0,0 0-4 0,0 0-20 16,0 0-13-16,0 0-16 0,0 0-14 0,121-14-13 15,-98 7-13-15,1 1-6 0,-1-2-4 16,-2-2-7-16,3 1-8 0,0 0-15 0,-2 1-18 16,-2-2-32-16,1 3-58 0,-2-2-172 0,-7 2-836 15,-3 2-269-15</inkml:trace>
  <inkml:trace contextRef="#ctx0" brushRef="#br1" timeOffset="75875.25">18244 9333 1905 0,'0'0'626'0,"0"0"-557"0,0 0-12 0,0 0 0 16,0 0 10-16,0 0 9 0,0 0 4 0,0 0-7 15,0 0-11-15,0 0-17 0,-89 132-8 16,89-116-1-16,0 0-7 0,0 0-4 0,3-1-6 16,0-3-4-16,5 1-6 0,0-3-1 0,3-1-1 15,1-1-1-15,2-2 2 0,3-3-1 0,1-2 1 16,-3-1 1-16,4 0-2 0,0-5 2 16,0-4 0-16,0-1 1 0,-4-3 3 0,4 0-1 15,-1-1 4-15,-4-1 2 0,2 0-1 0,-4 0 5 16,-3 0 3-16,-5 1-3 0,1 0 2 0,-5 0-2 15,0-2-6-15,-7 2-1 0,-3 0-3 16,-2-1-5-16,-5-1-4 0,-1 0-2 0,0 3-3 16,-3 0 3-16,-3 1 0 0,2 2-5 0,1 3-1 15,-1 4-12-15,1 0-14 0,1 2-18 0,1 1-30 16,3 0-60-16,7 0-162 0,4 0-1376 0</inkml:trace>
  <inkml:trace contextRef="#ctx0" brushRef="#br1" timeOffset="77254.55">19196 9170 2959 0,'0'0'84'16,"0"0"-44"-16,0 0-30 0,0 0-8 0,0 0-9 16,0 0 5-16,0 0 0 0,0 0-4 15,0 0-1-15,0 0-7 0,0 0-1 0,0 0-7 16,0 0-11-16,-18 18-23 0,17-9-29 0,-1 0-45 16,-1 2-94-16,-1-2-312 0,2-2-959 0</inkml:trace>
  <inkml:trace contextRef="#ctx0" brushRef="#br1" timeOffset="77397.56">19076 9393 2189 0,'0'0'128'0,"0"0"-62"16,0 0-39-16,0 0-15 0,0 0-15 0,0 0-2 16,0 0-13-16,0 0-17 0,0 0-19 0,0 0-26 15,0 0-37-15,0 0-83 0,0 0-307 0,0 0-843 16</inkml:trace>
  <inkml:trace contextRef="#ctx0" brushRef="#br1" timeOffset="77562.96">19539 9315 2227 0,'0'0'349'16,"0"0"-222"-16,0 0-40 0,0 0-14 0,0 0-14 15,0 0-6-15,0 0-9 0,0 0-17 16,0 0-14-16,0 0-13 0,0 0-9 0,0 0-14 15,0 0-24-15,0 0-36 0,-42 29-42 0,42-29-89 16,2 0-460-16,-1 0-836 0</inkml:trace>
  <inkml:trace contextRef="#ctx0" brushRef="#br1" timeOffset="78228.06">19910 9004 2717 0,'0'0'94'0,"0"0"-48"0,0 0-22 0,0 0 6 16,0 0 9-16,0 0 5 0,0 0 4 0,0 0-6 15,39 120-9-15,-37-97-5 0,4-1-10 0,-4-1 0 16,4-1-2-16,-1 0-6 0,1 0 1 16,-2-2-5-16,5 1-2 0,-1-2 0 0,1-2-4 15,-3-3 2-15,2-1-6 0,-1-3 1 0,0-3 2 16,-2-3-4-16,0-2 5 0,0 0-2 0,0-4 4 15,2-5 0-15,1-4 0 0,0 0 1 16,-2-4-7-16,3-2-1 0,1 1-5 0,-1-3 2 16,0-1-1-16,2-1-3 0,-2 0 1 0,-1-1 2 15,2 0 1-15,-4 4 6 0,2 3 4 0,-1 3 3 16,-4 5 0-16,4 3-1 0,-4 3-2 16,-1 2-1-16,2 1 0 0,-1 0 1 0,-1 5 2 15,1 3 1-15,1 1-4 0,-2 2 2 0,-1 1-2 16,5 1-1-16,-4 2 4 0,1 0-1 15,-2 1-1-15,4 1 4 0,-1-1 1 0,2 1-3 16,0 1 1-16,2-2-2 0,2-1-8 0,1-3 7 16,4 0-3-16,-2-1-2 0,2-3 2 0,1-3 3 15,-1-2-1-15,-1-3 1 0,-1 0 2 0,2-1 1 16,-2-6-3-16,-1-2 1 0,-2-3 4 16,1-1-4-16,-3-1 0 0,-1-3 0 0,-3 1 0 15,-2-2 0-15,0-1 4 0,-2-2-1 0,0 1-3 16,0-3 1-16,-5-1-5 0,-2 2 3 0,1-2 3 15,-3 2-4-15,-1 0 0 0,0 1-2 0,1 0 0 16,0 3-2-16,1 2 1 0,4 1-4 16,0 2-7-16,2 3-6 0,2 3-16 0,0 1-24 15,4 1-35-15,1 2-88 0,1 2-280 0,-2 1-1119 0</inkml:trace>
  <inkml:trace contextRef="#ctx0" brushRef="#br1" timeOffset="78511.07">20753 9132 2712 0,'0'0'99'0,"0"0"-56"0,0 0-13 15,0 0 4-15,0 0 11 0,0 0 10 0,0 0 3 16,0 0-9-16,0 0-15 0,0 0-5 16,0 0-11-16,-112 128-1 0,111-117 0 0,1 1-10 15,0 0 2-15,8 0-6 0,0-2-1 0,4-2-5 16,2-3 0-16,5-3-3 0,4-2-13 0,5 0-14 16,0-7-40-16,2-1-64 0,-7-2-196 15,-7 4-1097-15</inkml:trace>
  <inkml:trace contextRef="#ctx0" brushRef="#br1" timeOffset="78722.21">21152 8829 2512 0,'0'0'413'0,"0"0"-365"0,0 0-34 16,0 0 2-16,0 0 0 0,0 0 7 0,-4 116 1 15,10-96-3-15,-2-3-6 0,5 2-11 16,0-2-5-16,0 1-4 0,0-3-6 0,0 1-8 16,-1-4-10-16,0 1-16 0,0-3-32 0,0-1-48 15,-4-2-137-15,-1-3-495 0,-2-2-768 0</inkml:trace>
  <inkml:trace contextRef="#ctx0" brushRef="#br1" timeOffset="78897.02">20925 9008 2618 0,'0'0'199'0,"0"0"-167"0,0 0-26 15,0 0 4-15,0 0 6 0,0 0 9 0,142-30-3 16,-110 21-3-16,2 0-11 0,-1-2-12 16,0 0-3-16,-3-1-8 0,1 0-16 0,-2 0-21 15,-1-1-52-15,-1 0-121 0,-7 4-501 0,-7 4-794 0</inkml:trace>
  <inkml:trace contextRef="#ctx0" brushRef="#br1" timeOffset="79228.98">21718 8615 1992 0,'0'0'638'16,"0"0"-578"-16,0 0-31 0,0 0 10 0,0 0 10 15,0 0 10-15,0 0-4 0,0 0-9 0,0 0-13 16,0 0-11-16,0 0-1 0,-115 119-6 16,110-110-4-16,4 1-4 0,1 0-3 0,0-1-2 15,4 0 2-15,2-1 2 0,-1 2-2 0,1 1 0 16,1-2 1-16,3 1 3 0,-1 0 0 0,0 0-3 16,3-1 5-16,-1 0-4 0,1-1 2 15,2 2 9-15,-1-2-1 0,1 0 5 0,-4-1 1 16,0 0 2-16,-1 0 5 0,-3-2 0 0,-3 0-2 15,-2 1 0-15,-1-2 1 0,0 1-6 0,-7-1-1 16,-3 1-8-16,-1 0-8 0,-4-1-7 16,-3 1-7-16,-1-1-7 0,-1-2-11 0,0 0-15 15,0-1-22-15,1-1-45 0,5 0-148 0,4 0-1127 0</inkml:trace>
  <inkml:trace contextRef="#ctx0" brushRef="#br1" timeOffset="79529.36">21943 8776 2902 0,'0'0'73'0,"0"0"-57"16,0 0-19-16,0 0-1 0,0 0 12 0,0 0 4 15,0 0-1-15,0 0-4 0,0 0-6 0,0 0-3 16,0 0-1-16,0 0 1 0,0 0-3 16,126-27-3-16,-114 26-5 0,-1 0-14 0,-1 1-20 15,-1 0-35-15,-4 0-58 0,0 0-94 0,-1 0-212 16,-4 2-629-16,0 0 136 0</inkml:trace>
  <inkml:trace contextRef="#ctx0" brushRef="#br1" timeOffset="79678.92">21962 8869 1282 0,'0'0'1037'16,"0"0"-869"-16,0 0-39 0,0 0-19 0,0 0-16 16,0 0-14-16,0 0-15 0,0 0-20 0,0 0-20 15,120 3-9-15,-97-8-12 0,2-2-12 16,-3-2-7-16,2 0-22 0,1 0-27 0,-2-2-48 15,-6 3-183-15,-5 4-1262 0</inkml:trace>
  <inkml:trace contextRef="#ctx0" brushRef="#br1" timeOffset="80063.44">22714 8461 2819 0,'0'0'59'0,"0"0"-42"0,0 0-13 16,0 0 8-16,0 0 10 0,0 0 5 0,0 0 6 16,0 0-2-16,0 0 0 0,0 0 3 0,-75 122 3 15,71-106 2-15,2 0 2 0,-1 0-5 0,3-1-7 16,0 0-8-16,0 0-7 0,4-1-6 15,5 0-4-15,1-3 2 0,4 0-3 0,3-2 2 16,2-2-3-16,2-4 1 0,4 0 0 0,1-3-1 16,1-1 2-16,-1-4-5 0,2-4-2 15,-2-3 1-15,-2-1-3 0,-2 0 6 0,-6-2-1 16,-2-1 2-16,-4-2-2 0,-1 1 4 0,-6-1-1 16,0-1-1-16,-3-1 4 0,0 1-10 0,-8-1-1 15,-2 2-7-15,-6 0-2 0,0 0-1 0,-5 3-4 16,-3 0 1-16,0 3-1 0,-2 2-3 15,3 4-16-15,-2 0-49 0,8 2-180 0,5 2-1359 0</inkml:trace>
  <inkml:trace contextRef="#ctx0" brushRef="#br1" timeOffset="80436.96">23438 8413 2887 0,'0'0'109'16,"0"0"-63"-16,0 0-32 0,0 0-10 15,0 0 2-15,0 0-4 0,0 0-8 0,0 0-8 16,0 0-14-16,0 0-11 0,0 0-9 0,0 0-18 15,0 0-27-15,0 0-42 0,0 11-108 16,-3-5-303-16,3-1-932 0</inkml:trace>
  <inkml:trace contextRef="#ctx0" brushRef="#br1" timeOffset="80567.44">23304 8663 2017 0,'0'0'158'0,"0"0"-119"16,0 0-33-16,0 0-12 0,0 0-3 15,0 0-8-15,0 0-8 0,0 0-6 0,0 0-8 16,0 0-18-16,0 0-62 0,0 0-317 0,0 0-909 0</inkml:trace>
  <inkml:trace contextRef="#ctx0" brushRef="#br1" timeOffset="80714.03">23594 8670 2785 0,'0'0'68'15,"0"0"-45"-15,0 0-16 0,0 0-1 0,0 0 2 16,0 0-9-16,0 0-12 0,0 0-19 16,0 0-29-16,0 0-28 0,0 0-71 0,0 0-283 15,0 0-1056-15</inkml:trace>
  <inkml:trace contextRef="#ctx0" brushRef="#br1" timeOffset="81114.37">23986 8290 2903 0,'0'0'34'0,"0"0"-30"0,0 0 3 16,0 0 7-16,0 0 10 0,0 0 5 0,0 0-3 15,0 0-3-15,0 0-9 0,-118 73 0 16,107-61-1-16,1 0 2 0,4-1-3 0,2-1-3 16,1-1-3-16,3 1-5 0,0 0-1 0,4-1-3 15,1 1 1-15,5-2-3 0,-1 0 3 0,1 1 1 16,3-1-1-16,0 0 1 0,2-1 3 0,-3 2-1 16,5-1 0-16,-5 1 0 0,0 0 0 15,1 1 2-15,-4-1-1 0,-3 2 0 0,-1-4 2 16,-4 2 1-16,-1-1 2 0,0-1 4 0,-5 0 3 15,-4 1 0-15,-2-2-3 0,-6 1-1 16,-2-1-3-16,-1-1-2 0,-4 0-1 0,2-3-4 16,1 1-7-16,-1-2-3 0,2-1-9 0,2 0-8 15,5 0-18-15,1-5-29 0,5-1-67 16,1 2-221-16,3 1-1224 0</inkml:trace>
  <inkml:trace contextRef="#ctx0" brushRef="#br1" timeOffset="81295.52">24099 8415 2853 0,'0'0'72'16,"0"0"-56"-16,0 0-22 0,0 0-2 15,0 0-8-15,0 0-13 0,0 0-18 0,0 0-20 16,0 0-20-16,0 0-19 0,0 0-36 0,124-23-117 15,-119 23-459-15,-1-2-722 0</inkml:trace>
  <inkml:trace contextRef="#ctx0" brushRef="#br1" timeOffset="81464.46">24076 8532 2370 0,'0'0'78'0,"0"0"-59"0,0 0-20 0,0 0 1 16,0 0-5-16,119-1-15 0,-97-4-38 16,1 1-53-16,0-1-106 0,-7 0-252 0,-5 1-918 0</inkml:trace>
  <inkml:trace contextRef="#ctx0" brushRef="#br1" timeOffset="81738.48">24396 8432 2902 0,'0'0'239'0,"0"0"-173"0,0 0-30 0,0 0-6 15,0 0 2-15,0 0 1 0,0 0 0 16,0 0 1-16,0 0-14 0,0 0-3 0,0 0-6 16,0 0-6-16,0 0 1 0,0 0-9 0,66 0-7 15,-51-5-8-15,-1 0-14 0,0 2-33 0,1-3-54 16,-1-1-105-16,-3 1-395 0,-3 3-1021 0</inkml:trace>
  <inkml:trace contextRef="#ctx0" brushRef="#br1" timeOffset="82299.97">24820 8139 2747 0,'0'0'175'0,"0"0"-150"0,0 0-25 0,0 0 3 15,0 0 14-15,0 0 10 0,0 0 5 0,0 0-2 16,0 0-5-16,0 0-5 0,0 0-3 16,0 0 1-16,0 0-4 0,-69 133 0 0,64-113-3 15,-1-1-4-15,2 1 0 0,3 0-3 0,0-3-2 16,0-2-2-16,1-1 0 0,0-3-3 0,0-2 0 16,2-4 2-16,0 0 1 0,5-3 2 0,-4-2 0 15,4 0-2-15,-3-3-4 0,4-2-2 0,2-3-1 16,-1-1-3-16,0-3 3 0,-1 1-3 15,2-2 2-15,-2 1 4 0,1 1-2 0,0-2 4 16,-1 5 0-16,-2 0 0 0,0 2 0 0,0 3 1 16,-1-1 1-16,-1 2-1 0,1 1 4 0,-4 1-5 15,1 0 1-15,2 0-1 0,-4 2-1 16,0 3 3-16,0 1 2 0,0 2 4 0,0 2 0 16,-2 2 1-16,-1-2 1 0,1 1-2 0,2 0 0 15,0-1-3-15,0 1 1 0,0-1-2 16,5 0 2-16,0-1 1 0,4 1 0 0,-2-1 3 15,2-2 0-15,-1-1 3 0,1-3 0 0,0 0 4 16,0-3 4-16,1 0 2 0,-1-3-1 16,0-4-3-16,2-1 2 0,-1-2-2 0,-4-3 0 15,1 0 0-15,0 0-8 0,-3-4-2 0,0 0-3 16,-1 0-4-16,-2-3-1 0,-1 3 1 0,0-1-3 16,0-1 1-16,0-1 4 0,0 1-9 15,-1 1-1-15,-1-1-1 0,2 3-9 0,-1 4 2 16,1 1-9-16,-2 3-16 0,2 3-24 0,0 2-41 15,0 2-72-15,0 1-175 0,0 0-918 0</inkml:trace>
  <inkml:trace contextRef="#ctx0" brushRef="#br1" timeOffset="82570.25">25132 8446 2592 0,'0'0'133'16,"0"0"-97"-16,0 0-8 0,0 0 14 15,0 0 13-15,0 0 13 0,0 0-3 0,0 0-6 16,0 0-7-16,0 0-8 0,0 0-4 0,0 0-9 16,0 0-5-16,-111 121-7 0,111-111-1 15,0 1-5-15,2-3-2 0,5 0 1 0,0-1-5 16,-1-1-1-16,7-3-3 0,-1 1-5 0,2-2-4 15,2-2-8-15,-1 0-13 0,1 0-21 0,-1-2-29 16,2-2-45-16,-3-1-104 0,-4 1-371 0,-2 1-1003 16</inkml:trace>
  <inkml:trace contextRef="#ctx0" brushRef="#br1" timeOffset="85336.73">9936 12896 1303 0,'0'0'198'0,"0"0"-62"0,0 0-4 15,0 0 19-15,0 0 19 0,0 0 14 0,0 0-8 16,0 0-20-16,0 0-30 0,0 0-27 15,0 0-21-15,0 0-14 0,13-32-5 0,-13 40-4 16,0 4 0-16,0 6-10 0,0 3-14 0,0 3-13 16,-5 2-15-16,0 1-1 0,2 1 0 0,-4-1-1 15,-2 1 0-15,2-1 1 0,-2-2 2 16,-2 2-1-16,-1-3 3 0,0 1-2 0,0-6 0 16,-2 1-3-16,0-2 1 0,2-6 0 0,-1 0-4 15,1-3 0-15,0-4-5 0,1-2-4 16,3-3-4-16,1 0-4 0,0-6-6 0,-3-2 0 15,6-3-1-15,-2-1 1 0,4 0 5 0,-2-3 2 16,2 0 3-16,1 0 3 0,1 0 1 0,0-5 2 16,0 2-1-16,0 1 5 0,1 0 2 0,4-1 4 15,-3 4 4-15,2 0 0 0,2 3 4 16,2 2-1-16,-4 4 1 0,4 2 2 0,-1 3-2 16,-1 0 4-16,3 2 0 0,1 6 4 0,0 4-1 15,2 4-2-15,2 3-1 0,0 2-4 0,-2 2 1 16,3 0-6-16,-2-1-3 0,2-1-1 0,1-3-4 15,2-2 3-15,-1-3-3 0,2-3-2 16,4-3-4-16,0-3-6 0,1-3-9 0,4-1-17 16,0-4-37-16,-3-4-100 0,-6 2-327 0,-5 0-1068 15</inkml:trace>
  <inkml:trace contextRef="#ctx0" brushRef="#br1" timeOffset="85870.09">10325 12803 2641 0,'0'0'114'0,"0"0"-62"0,0 0-20 0,0 0 1 15,0 0 9-15,0 0 7 0,0 0 0 0,0 0-4 16,11 126-7-16,-7-102-9 0,-1 0-6 0,-1 1-4 15,-1 0-5-15,1-1-3 0,3 1-2 16,-2-1-2-16,5-2 0 0,-4-4-3 0,4-1-1 16,0-5-2-16,-1-4-2 0,0-5 1 0,1-1 0 15,0-2-2-15,0-5-2 0,0-3 0 0,-1-4-1 16,2-2 2-16,-4-4 2 0,2 0 0 16,-1-3 2-16,-2-1-1 0,3-1 0 0,-3-1 0 15,5 0 1-15,-3-2 0 0,-2 1 3 0,4 2-4 16,-2 1 3-16,2 3 0 0,1 2-2 15,-2 4 4-15,-2 2-2 0,4 4-1 0,-2 4 0 16,-2 2-2-16,2 1 0 0,1 1 1 0,-3 7 3 16,3 3 0-16,0 0 1 0,-1 3-1 0,-1 0-2 15,3 2 2-15,-1 0-2 0,2 0-1 16,0 1 2-16,0-2-4 0,3 0 0 0,-2-1 0 16,4-3 0-16,0 0 1 0,1-3 1 0,-1-3 1 15,3-4-4-15,-4-1 3 0,4 0 0 0,-5-6 3 16,3-3 2-16,-5-3-3 0,-1-2 0 0,-2 0-1 15,-3-3-2-15,1 0 2 0,-4 0 0 0,-2-2-3 16,0 1-3-16,-2-3 0 0,-5 0-4 16,-2-3-3-16,3-1-6 0,-4-3-10 0,0 1-12 15,1-2-11-15,0 2-7 0,2 3-8 0,4 4-34 16,0 1-103-16,2 9-385 0,1 3-957 0</inkml:trace>
  <inkml:trace contextRef="#ctx0" brushRef="#br1" timeOffset="86202.51">11097 12888 2255 0,'0'0'230'15,"0"0"-118"-15,0 0-15 0,0 0-8 0,0 0 1 16,0 0 1-16,0 0-9 0,0 0-12 0,0 0-17 16,0 0-12-16,0 0-4 0,0 0-4 15,-103 126-1-15,96-110-7 0,6 1-7 0,1-3-3 16,0-2-6-16,7-2-4 0,3-3-1 0,3-2-4 15,5-3-2-15,3-2-1 0,1 0-2 0,5-5-7 16,-3-4-18-16,2-1-37 0,-2-1-82 16,-6 4-296-16,-7 2-1200 0</inkml:trace>
  <inkml:trace contextRef="#ctx0" brushRef="#br1" timeOffset="86937.77">11484 12464 2281 0,'0'0'130'0,"0"0"-32"0,0 0-25 15,0 0-12-15,0 0 3 0,0 0 8 0,0 0 13 16,0 0 8-16,0 0 2 0,0 0-11 0,0 0-20 16,0 0-15-16,0 0-17 0,30 136-10 15,-21-109-9-15,1-2-8 0,-1 1-1 0,0-4-14 16,1 1-12-16,-4-2-11 0,2-1-18 0,1-2-20 15,-3-3-31-15,0 0-37 0,0-2-61 0,-2-2-146 16,-3-4-446-16,0-2-696 0</inkml:trace>
  <inkml:trace contextRef="#ctx0" brushRef="#br1" timeOffset="87132.96">11384 12684 2459 0,'0'0'134'0,"0"0"-78"0,0 0-15 16,0 0-4-16,0 0 5 0,0 0 8 0,121-42 2 15,-94 33-5-15,-4-2-12 0,4 1-16 0,-3 1-9 16,3-2-9-16,-3 1-10 0,-2 0-16 0,4-2-28 16,-3 2-40-16,3-2-79 0,-11 3-294 0,0 3-1051 15</inkml:trace>
  <inkml:trace contextRef="#ctx0" brushRef="#br1" timeOffset="87588.7">12143 12283 1971 0,'0'0'92'16,"0"0"-20"-16,0 0-13 0,0 0 4 15,0 0 18-15,0 0 16 0,0 0 2 0,0 0-9 16,0 0-17-16,0 0-8 0,0 0-7 0,0 0-2 16,0 0-3-16,0 0-1 0,-81 25-5 15,76-24-3-15,0 0-2 0,3 1-4 0,-4 0-4 16,3-1-3-16,-3 0 0 0,2 1-2 0,-4 2-3 16,2 1-1-16,-1 0-6 0,-2 3-4 15,-1 0-4-15,0 4-3 0,1-1-3 0,-1 3-1 16,1 1 0-16,4 1-3 0,0 0 0 0,3-4-3 15,2 3-3-15,0-3 1 0,7 0-2 0,1-2-5 16,0 1 5-16,2-3-3 0,4-1 1 0,0-1 4 16,1-1-3-16,0 0 4 0,1 0 1 0,-1-1-3 15,3 2 6-15,1-1 1 0,-3 2 0 0,2 0 3 16,-2 1 1-16,-3-2-2 0,-2 1-1 16,0 0 2-16,-5 0 1 0,-2 0 2 0,-4-1 5 15,0 3 3-15,-1-1-1 0,-8 0 0 0,-2 1-4 16,-1 1 1-16,-6 0-6 0,0-1-1 15,-3-1-3-15,1-2-3 0,-1 1-2 0,0-2-3 16,3-2-8-16,2-1-11 0,2-2-21 0,3 0-30 16,5-2-51-16,1-3-166 0,4-1-680 0,1 2-639 0</inkml:trace>
  <inkml:trace contextRef="#ctx0" brushRef="#br1" timeOffset="87915.46">12705 12287 2677 0,'0'0'342'0,"0"0"-276"0,0 0-18 0,0 0-19 16,0 0-13-16,0 0 7 0,0 0-7 0,0 0-3 15,0 0 0-15,0 0-4 0,0 0-1 16,0 0-2-16,0 0 0 0,35-17-6 0,-20 11-1 16,4 2-4-16,0-2-9 0,-1 1-4 0,-2 2-19 15,2-2-15-15,-2 3-22 0,-5 1-36 0,-1 1-40 16,-4 0-60-16,0 0-91 0,-4 3-240 15,-2-1-902-15</inkml:trace>
  <inkml:trace contextRef="#ctx0" brushRef="#br1" timeOffset="88070.59">12699 12438 2181 0,'0'0'223'0,"0"0"-102"16,0 0-37-16,0 0-18 0,0 0 1 15,0 0 8-15,0 0-4 0,0 0-13 0,0 0-18 0,0 0-19 16,0 0-13-16,0 0-6 0,116-31-10 15,-96 20-13-15,1-1-21 0,-1-1-24 0,3 1-51 16,-5 3-186-16,-8 2-1230 0</inkml:trace>
  <inkml:trace contextRef="#ctx0" brushRef="#br1" timeOffset="88456.36">13560 11909 2928 0,'0'0'33'0,"0"0"-26"0,0 0-8 16,0 0 1-16,0 0 11 0,0 0 12 16,-79 117 12-16,65-94 3 0,2 0 2 0,2-1-3 15,0 2-1-15,3-3-2 0,2 0-7 0,3-4-4 16,2-1-10-16,0-2-4 0,4-3-2 0,5-1-2 15,2-3 1-15,5-3-1 0,1-2 2 0,1-2-1 16,7 0-3-16,-1-4 2 0,1-3-2 16,1-1 2-16,-1-4-1 0,2-1 1 0,-1-1 1 15,-1-2 2-15,-1-1 1 0,-1-4 4 0,-2 3 3 16,-4-3 1-16,-4 2 6 0,-4 1-1 0,-5-2 2 16,-3 2-2-16,-1 0-1 0,-7 1-4 15,-3-2-3-15,-3 2-3 0,-5 1-9 0,-3 0 4 16,-1 2-4-16,-3 2-3 0,-3 2 2 0,-1 3-7 15,1 3-2-15,0 1-8 0,-1 2-14 16,0 1-23-16,0 3-51 0,2 2-125 0,8 0-818 16,5-1-626-16</inkml:trace>
  <inkml:trace contextRef="#ctx0" brushRef="#br1" timeOffset="90656.49">14570 11689 2513 0,'0'0'54'0,"0"0"-20"0,0 0-19 16,0 0-4-16,0 0 6 0,0 0 11 0,0 0 5 15,0 0-3-15,0 0-3 0,0 0-1 0,0 0 7 16,0 0 8-16,-4 43 6 0,3-43 2 0,0 1-3 15,-2-1-5-15,1 0-4 0,-1 0-8 16,1-3-4-16,0-1-8 0,1-3-3 0,0-1-3 16,0 0 0-16,-1-2 1 0,0 1-2 0,0 1 2 15,-1 0-1-15,-1 2-1 0,1 1-1 0,0 0-2 16,-1 1-5-16,2 2 0 0,0 0-2 0,0 0-4 16,1 2-5-16,1 0-12 0,0 0-14 15,0 0-13-15,0 2-18 0,2 3-26 0,2 4-45 16,1-3-215-16,-2-2-1205 0</inkml:trace>
  <inkml:trace contextRef="#ctx0" brushRef="#br1" timeOffset="90886.81">14673 11991 2491 0,'0'0'125'16,"0"0"-72"-16,0 0-5 0,0 0-8 0,0 0 11 0,0 0 10 16,0 0 6-16,0 0-5 0,0 0-11 15,0 0-18-15,35 117-18 0,-35-102-10 0,0-2-5 16,0 4-6-16,-1-5-5 0,-3 2-9 0,-3 0-25 16,-1 0-32-16,0 0-50 0,-5 1-110 0,5-4-456 15,2-3-825-15</inkml:trace>
  <inkml:trace contextRef="#ctx0" brushRef="#br1" timeOffset="92192.34">15871 11212 2495 0,'0'0'106'0,"0"0"-60"0,0 0-19 16,0 0 0-16,0 0 15 0,0 0 18 0,0 0 5 16,0 0-4-16,0 0-16 0,-134 59-15 0,114-44-9 15,2 0 2-15,1 1-1 0,3-2 0 16,1 2-1-16,4-2-5 0,4-2-4 0,1-1-4 16,3-1-4-16,1-2-1 0,2 0-1 0,3-2-3 15,4 0 0-15,3-2 1 0,2 1 2 0,2-1 0 16,2-2 0-16,2 0-1 0,1 0-1 15,3-1 0-15,1 1 0 0,-1 1 0 0,1-1 2 16,0 2 0-16,-1-1 2 0,0 1 0 0,-3 0-1 16,-4 1 3-16,-1-1 1 0,-4 1 0 0,-4 0 3 15,-3-1 3-15,-3 2 4 0,-2-1 7 16,-3 1 5-16,-5 1 0 0,-5 0-2 0,-2 3-6 16,-5-1-5-16,-1 0-5 0,-5 2-5 0,1 0-2 15,-4 0 0-15,0 0-1 0,3-2-1 0,0-1-3 16,4-1-1-16,4-5-4 0,5 0-7 15,4-2-13-15,6 0-28 0,3-3-33 0,0-3-56 16,9-3-117-16,-3 2-392 0,2 3-933 0</inkml:trace>
  <inkml:trace contextRef="#ctx0" brushRef="#br1" timeOffset="92415.29">16199 11274 2369 0,'0'0'280'16,"0"0"-211"-16,0 0-10 0,0 0-3 0,0 0 13 15,0 0 14-15,0 0-4 0,0 0-17 16,0 0-22-16,0 0-18 0,0 0-13 0,0 0-11 16,0 0-3-16,122-23-6 0,-105 18-12 0,-2 0-11 15,3-1-14-15,-6 2-22 0,0 1-24 0,0 1-43 16,-4 2-76-16,-1 0-162 0,-5 0-451 15,2 0-533-15</inkml:trace>
  <inkml:trace contextRef="#ctx0" brushRef="#br1" timeOffset="92572.9">16222 11437 2226 0,'0'0'124'0,"0"0"-24"15,0 0-7-15,0 0 2 0,0 0 5 0,0 0-3 16,0 0-21-16,0 0-22 0,0 0-25 15,128-20-21-15,-111 13-8 0,-1-1-5 0,4 0-12 16,-4-1-17-16,1 0-30 0,0 1-61 0,-5 1-210 16,-4 2-1198-16</inkml:trace>
  <inkml:trace contextRef="#ctx0" brushRef="#br1" timeOffset="92997.52">16887 11134 2695 0,'0'0'162'16,"0"0"-94"-16,0 0-25 0,0 0-2 0,0 0 4 15,0 0 11-15,0 0 5 0,0 0-3 0,0 0-8 16,0 0-4-16,0 0-3 0,0 0 1 0,0 0-5 16,85 5-6-16,-63-11-3 0,4-1-5 15,-3 1-3-15,-1 0 1 0,2-2-3 0,-2 1 0 16,-4 1-1-16,-2-1-2 0,-2 0-1 0,-1 1-1 15,-7 2-5-15,1 2-4 0,-6 1 0 16,0 1-2-16,-1 0 1 0,0 0 2 0,0 0-3 16,-2 0-2-16,0 0-6 0,-5 0-5 0,3 0-8 15,-4 0-6-15,1 0-9 0,4 0-12 0,-1 0-13 16,0 0-41-16,3-2-66 0,1-4-158 16,0 3-793-16,0 0-529 0</inkml:trace>
  <inkml:trace contextRef="#ctx0" brushRef="#br1" timeOffset="93526.82">18026 10548 3044 0,'0'0'46'15,"0"0"-28"-15,0 0-15 0,0 0-1 0,0 0 5 16,0 0 11-16,0 0 6 0,0 0 6 16,0 0 4-16,0 0 0 0,0 0 2 0,0 0 4 15,0 0-4-15,0 0-5 0,-78 115-5 0,72-93-9 16,1 0-4-16,-4 1-3 0,4-1-1 16,-2 0-2-16,-2 0-1 0,-2-1-1 0,2 1-5 15,-1-3 0-15,-2 1-6 0,1-1 3 0,-5-2-2 16,4-3 0-16,-3 0 2 0,-1-4-1 0,3-2 0 15,-3-1 0-15,5-3 4 0,0-3-3 0,1-1-3 16,1 0-1-16,2-6-10 0,1-2 4 16,-1-3-1-16,4 0-4 0,-1-2 7 0,1-2-5 15,3 1-3-15,0-2 0 0,0 0 1 0,0 0-1 16,1-2 4-16,4 2 4 0,-2-2 2 0,3 4 9 16,-3 2 4-16,2 2 2 0,1 5 3 0,-2 1-4 15,2 1 1-15,1 3-2 0,-2 0 2 16,4 0 0-16,0 5-1 0,0 0 2 0,2 3-1 15,-1 1 1-15,1-1 2 0,0 3 1 0,1 1 0 16,2-2 0-16,0 1 2 0,5 0-1 16,0-1-3-16,2-1 1 0,2 1-5 0,-1-2 0 15,4-1 2-15,-3 0-3 0,4-2-1 0,-3 0-1 16,2-3-6-16,-2-1-3 0,-1-1-7 0,1 0-9 16,-4-1-13-16,0-4-21 0,-5 1-36 15,1-2-76-15,-5-2-166 0,-2 5-763 0,-5-2-472 0</inkml:trace>
  <inkml:trace contextRef="#ctx0" brushRef="#br1" timeOffset="94093.65">18313 10500 2602 0,'0'0'108'15,"0"0"-86"-15,0 0-14 0,0 0-3 0,0 0 9 16,0 0 9-16,31 117 9 0,-22-97 4 0,0 0-1 16,1-1-5-16,0-1-2 0,1-1 2 15,1 1 2-15,0-1 0 0,3-5-4 0,-2 1-5 16,-1-3-7-16,3 0-6 0,-2-5 0 0,-1-3 2 16,1-2-1-16,0 0 2 0,-2-7-2 15,-1-1 0-15,0-1-2 0,-4-3-3 0,1 1 1 16,1-3-1-16,-5 0-1 0,4-2-1 0,-4 0 0 15,-2 1-4-15,3-3-2 0,-2 1 2 0,0-1-2 16,-1-1 2-16,1 1-3 0,3 1 2 16,-2 2 1-16,-1 4 0 0,4 2 2 0,-4 3 0 15,0 3-1-15,3 2-2 0,-2 0 1 0,2 1 2 16,-1 0 0-16,-1 5 1 0,5 1-1 0,-5 2 3 16,3 1-2-16,-2 1-1 0,2 0 0 0,-2 0 1 15,4 2 1-15,-1-1 0 0,-2 1 2 16,4 0 0-16,2-2-3 0,3 1 1 0,0 0 0 15,-2-1-2-15,6-2 1 0,-4 0-2 0,4-2-2 16,-2-1 1-16,-1-2 0 0,0-2-1 0,-2-1 5 16,-2 0-4-16,0-1 2 0,-1-5-1 15,-1-1 1-15,-1-2 3 0,-3-1 2 0,1-3 5 16,-3-1 1-16,-3-1-1 0,0-1-1 0,0 0-1 16,-4 0-1-16,-3-1-4 0,-2 0 3 0,-1 1-4 15,-1-2-3-15,1 0 4 0,-1-1-2 16,0 1 1-16,1-2-3 0,2 2-2 0,-1 1 2 15,5 2-1-15,1 3 0 0,-1 2 0 0,3 5-5 16,1 2-12-16,0 1-13 0,0 0-11 16,2 2-20-16,5 0-19 0,0 2-33 0,-1 0-90 15,1 1-361-15,-4 0-1017 0</inkml:trace>
  <inkml:trace contextRef="#ctx0" brushRef="#br1" timeOffset="94460.49">19233 10543 2825 0,'0'0'108'0,"0"0"-52"0,0 0-21 15,0 0 0-15,0 0 4 0,0 0 10 16,0 0 2-16,0 0-6 0,0 0-8 0,0 0-14 15,0 0-6-15,0 0-6 0,-91 118-10 0,88-108 5 16,3-1-1-16,0 0-2 0,7-2 6 0,0-1-4 16,-1-1 1-16,8-1 3 0,-3-2 2 15,2 1 0-15,5-2 2 0,-3-1-1 0,3 0-5 16,2 0 8-16,-1-4-1 0,0 1-1 0,0 0 5 16,-5-2-2-16,3 2-1 0,-4 0 0 0,-2-1 1 15,0 2-3-15,-2-1-1 0,-1 2-4 0,-5 0-3 16,3 0-3-16,-4 0-1 0,-2 1-1 15,0 0 0-15,0 0-2 0,0-2-7 0,0 2-9 16,0-1-11-16,0 1-18 0,-1-1-33 0,-1 1-44 16,-3-1-105-16,4-1-514 0,0 2-900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12T08:41:25.6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16730 3524 1998 0,'0'0'141'0,"0"0"-48"0,0 0-7 15,0 0 17-15,0 0 8 0,0 0 2 16,0 0-14-16,0 0-23 0,0 0-19 0,0 0-12 15,0 0-7-15,0 0-3 0,-69-22-2 0,56 26-3 16,1 2-3-16,0 1 3 0,-4 4 0 0,4 3 0 16,0 2-2-16,-4 4-2 0,4 0-4 15,1 2-7-15,1 4-1 0,1-1-6 0,6 2-1 16,-3 1 0-16,6-1-3 0,0-1 2 16,8-2-4-16,0 0 1 0,3-4-1 0,1-1 1 0,3-2-1 15,2-3 4-15,1-2-5 0,3-3 0 16,4-2 1-16,1-3-8 0,3-3 1 0,0-1-2 15,-1-1-6-15,-1-5-5 0,1-1-13 0,-6-1-21 16,0-1-34-16,-4 1-48 0,-1 1-101 16,-7 0-247-16,-6 2-1085 0</inkml:trace>
  <inkml:trace contextRef="#ctx0" brushRef="#br0" timeOffset="235.91">17007 3492 2337 0,'0'0'141'0,"0"0"-68"16,0 0-7-16,0 0 14 0,0 0 11 0,0 0-2 16,0 0-9-16,-50 126-15 0,46-105-18 0,3 1-16 15,1 1-7-15,0-2-5 0,0 1 0 16,5-1-5-16,1-3-3 0,3 0-3 0,2-6-9 15,1 1-8-15,4-4-11 0,0-2-17 0,2-3-22 16,1-4-41-16,2 0-89 0,-4 0-247 0,-6-3-1134 0</inkml:trace>
  <inkml:trace contextRef="#ctx0" brushRef="#br0" timeOffset="511.21">17294 3448 2257 0,'0'0'107'0,"0"0"-49"15,0 0-9-15,0 0 7 0,0 0 4 16,0 0-3-16,0 0-7 0,0 0-12 0,0 0-11 16,-29 130-9-16,36-117-7 0,0 0 4 0,2-3 1 15,2 0 1-15,-1 1 0 0,0-2 0 0,3 0 1 16,-3-1-2-16,1-1-2 0,-3-1-1 15,0 0-4-15,-1-2-1 0,-4 0-2 0,-2-2-1 16,-1 0 1-16,0-1 0 0,0 2 3 0,-4-3-15 16,-4 3-18-16,0-3-30 0,-1 0-57 15,0 0-87-15,3-3-233 0,0 2-1092 0</inkml:trace>
  <inkml:trace contextRef="#ctx0" brushRef="#br0" timeOffset="727.78">17460 3275 2259 0,'0'0'82'0,"0"0"-2"0,0 0-3 16,0 0 15-16,0 0 0 0,0 0-5 16,112 125-14-16,-101-104-23 0,0-1-17 0,1 0-14 15,-5 0-4-15,1-2-7 0,-5-1-3 0,4-1-3 16,-5 0-5-16,-2-2-3 0,1 1-7 0,-1-2-20 15,0-2-25-15,0 0-51 0,0-2-144 16,0-2-704-16,0-4-570 0</inkml:trace>
  <inkml:trace contextRef="#ctx0" brushRef="#br0" timeOffset="943.69">17743 3345 2544 0,'0'0'10'0,"0"0"-42"0,0 0 9 16,0 0 29-16,0 0 3 0,0 0-2 0,0 0-9 16,0 0-15-16,0 0-13 0,0 0-23 0,123-20-19 15,-112 19-33-15,-1 1-69 0,-1 0-131 0,-6 0-297 16,2 2-559-16</inkml:trace>
  <inkml:trace contextRef="#ctx0" brushRef="#br0" timeOffset="1103.75">17824 3469 1573 0,'0'0'258'0,"0"0"-105"0,0 0-21 0,0 0 6 16,0 0-5-16,0 0-11 0,0 0-16 0,0 0-20 15,0 0-9-15,0 0-15 0,0 0-10 0,0 0-11 16,0 0-17-16,0 0-14 0,94 15-15 15,-79-19-15-15,-1-2-32 0,-2 0-89 0,-2 1-306 16,-2 2-1118-16</inkml:trace>
  <inkml:trace contextRef="#ctx0" brushRef="#br0" timeOffset="1651.47">18735 2621 2460 0,'0'0'78'16,"0"0"-36"-16,0 0-3 0,0 0 2 0,0 0-9 15,0 0-1-15,0 0 5 0,0 0 7 16,0 0 14-16,0 0 0 0,0 0-12 0,0 0-12 16,0 0-8-16,13 135-7 0,-18-109-3 0,2-2-2 15,-5 0-4-15,3-1 1 0,-3-1-5 0,-1-1 1 16,-2-1 1-16,0-4 1 0,0 1-2 0,-1-4-1 15,1-2-3-15,0-3-2 0,1-1-4 16,1-4 0-16,1 0-1 0,-1-3-3 0,2 0-1 16,2-3 0-16,-2-5-6 0,4-1 0 0,-3-2-2 15,4-3 0-15,2-2 3 0,0 0-2 0,0-2 3 16,0 1 3-16,0 1 0 0,0 0 6 0,1 2-3 16,5 1 3-16,-2 3-1 0,-2 2-2 15,4 2 3-15,-3 2-3 0,4 2 3 0,1 2 2 16,-2 0 6-16,4 0 6 0,3 5 2 0,1 4 4 15,-1 1-2-15,6 3-2 0,1 0-2 16,-1 1 2-16,2-1-8 0,0 2-4 0,-1-2 0 16,3-1-8-16,3-1-1 0,-2-4-11 0,5-2-15 15,1-2-25-15,1-3-90 0,-9 0-271 0,-4-3-1134 0</inkml:trace>
  <inkml:trace contextRef="#ctx0" brushRef="#br0" timeOffset="2266.89">19215 2350 1423 0,'0'0'125'0,"0"0"-43"16,0 0 14-16,0 0 41 0,0 0 23 16,0 0 9-16,0 0-20 0,0 0-28 0,0 0-23 15,0 0-16-15,0 0-8 0,0 0-2 0,0 0-6 16,0 0-6-16,-88 13-1 0,79 6-9 0,3 6-5 16,-2 6-2-16,2 2-10 0,3 3-8 15,3 1-5-15,0-3-7 0,0 2-3 0,3-2-3 16,6-5-3-16,0-1-2 0,2-5-3 0,5-1-4 15,-2-3-6-15,5-3-2 0,1-3-5 16,1-4-5-16,1-3-1 0,3-3-6 0,-3-2-7 16,1-1-20-16,-1 0-37 0,2-3-64 0,-7-3-177 15,-1 1-546-15,-7 1-644 0</inkml:trace>
  <inkml:trace contextRef="#ctx0" brushRef="#br0" timeOffset="3102.71">19420 2424 2147 0,'0'0'129'0,"0"0"-64"15,0 0-31-15,0 0 4 0,0 0 18 0,0 0 23 16,0 0 11-16,0 0-12 0,0 0-19 16,0 0-25-16,0 0-14 0,29 125-1 0,-26-105 3 15,2-2-7-15,-2 1-3 0,0-2-2 0,2-2-4 16,-2-2-2-16,-1-2 0 0,4-2 0 0,-3-2-2 16,-1-1-1-16,2-2-1 0,-2-4 1 0,0 0-2 15,-1 0 10-15,3 0 6 0,-1-4-1 16,-1-4 2-16,5-1-11 0,-3-3-3 0,1 1-2 15,-2-2 1-15,0-2-4 0,3 0 2 16,-3 0 0-16,4 0-1 0,-4 0 0 0,3 0 1 0,-2 0-1 16,2 2-2-16,-2 1 5 0,3 2 1 0,-3 1-1 15,-2 4 0-15,3 1 0 0,-3 2 0 16,2 1-4-16,0 1 0 0,-2 0 2 0,3 1-3 16,0 4 2-16,-2 2 1 0,4 2 1 0,-4 1 4 15,4 2 1-15,1 0 0 0,-3 0 3 0,3 1-5 16,1-2 0-16,1 1-1 0,-1-3 0 15,1 1 2-15,2-3 0 0,-1 0 3 0,1-4 0 16,3 0 0-16,-3-3 2 0,0 0 2 0,-2-1 1 16,0-5 2-16,0 0-3 0,-3-2 2 15,-2-2-1-15,1 1 0 0,-3-4 2 0,-2 1-1 16,1-2-2-16,-2 0-6 0,0 0-3 0,-3-3-6 16,0-1-3-16,-4-1-4 0,2-2-3 0,-2 0 0 15,-2-2-10-15,1 1-3 0,3 1-4 16,-2 1-5-16,2 2-4 0,1 5-7 0,3 1-23 15,1 4-39-15,0 4-65 0,0 2-96 0,5 2-228 16,-2 0-969-16</inkml:trace>
  <inkml:trace contextRef="#ctx0" brushRef="#br0" timeOffset="3370.01">20067 2431 1865 0,'0'0'76'0,"0"0"-7"16,0 0 28-16,0 0 26 0,0 0-3 0,0 0-14 15,0 0-24-15,0 0-19 0,0 0-6 16,0 0-5-16,0 0-5 0,0 0-8 0,0 0-6 16,-101 120-9-16,96-107 1 0,4-1-3 0,1-1-6 15,1-2-1-15,7 1-11 0,0-3-2 16,3-1-8-16,1 0-8 0,5-4-5 0,0-2-13 15,1 0-13-15,3-2-24 0,1-7-44 0,-2 1-68 16,-1-1-96-16,-1-1-143 0,-2 2-342 0,-8 3-237 16</inkml:trace>
  <inkml:trace contextRef="#ctx0" brushRef="#br0" timeOffset="3571.87">20333 2136 1708 0,'0'0'529'0,"0"0"-475"0,0 0 1 0,0 0 25 16,0 0 12-16,0 0-14 0,0 0-18 0,2 119-14 15,5-98-21-15,-2-1-9 0,4 1-6 16,0-3-8-16,1 0-1 0,0-1-8 0,1-2-8 16,1-2-5-16,3-2-13 0,-1-1-11 0,-1-2-19 15,1-3-38-15,-2-2-83 0,-1-1-198 0,-2-2-467 16,-4 0-209-16</inkml:trace>
  <inkml:trace contextRef="#ctx0" brushRef="#br0" timeOffset="3747.99">20281 2280 2272 0,'0'0'48'0,"0"0"-43"0,0 0 4 0,0 0 39 16,0 0 13-16,0 0 0 0,0 0-9 0,0 0-18 15,122-8-16-15,-102 5-10 0,0-1-6 16,1-2-6-16,-1-1-7 0,0-1-13 0,1-1-36 16,-2-2-105-16,-4 2-335 0,-6 4-978 0</inkml:trace>
  <inkml:trace contextRef="#ctx0" brushRef="#br0" timeOffset="4075.92">20881 1938 2451 0,'0'0'55'0,"0"0"-22"16,0 0-1-16,0 0 11 0,0 0 1 0,0 0-4 16,0 0-1-16,0 0-10 0,0 0-11 0,0 0-5 15,0 0-9-15,-77 121-8 0,77-112-1 0,0 0 0 16,0 1 0-16,6-1 4 0,-3-2-3 15,5 0 3-15,-1-1 1 0,2 0-3 0,1-1 3 0,2-1 2 16,-1 0 1-16,0-2 3 0,-1 2 3 16,1-3 0-16,-1 3 0 0,-1-1 2 0,-2 0-1 15,0 0 0-15,-2-1 0 0,-3 0 1 16,-1 2 3-16,-1-1 9 0,0 1 2 0,-3 0 0 0,-4 0-6 16,-2 2-11-16,-3 1-13 0,1 0-13 15,-4-1-11-15,3-1-19 0,1-1-20 0,0-2-47 16,2 0-99-16,3-2-324 0,3 0-979 0</inkml:trace>
  <inkml:trace contextRef="#ctx0" brushRef="#br0" timeOffset="4307.02">21006 1762 2406 0,'0'0'85'0,"0"0"-3"16,0 0 3-16,0 0 10 0,0 0-11 0,131 140-18 16,-108-112-15-16,-2-1-16 0,-3 1-20 0,-2 0-8 15,-4 0 1-15,-2-2-12 0,-5 1 1 0,0-1-9 16,-4-1-5-16,-1 0-3 0,0-2-9 0,-5-2-18 16,-1 0-30-16,-4-1-49 0,-2 0-125 15,3-7-441-15,0-3-825 0</inkml:trace>
  <inkml:trace contextRef="#ctx0" brushRef="#br0" timeOffset="4803.18">19000 3234 1874 0,'0'0'55'0,"0"0"-8"0,0 0 19 0,121-25 25 15,-78 10 29-15,6-4 15 0,5-1-6 0,5-4-17 16,3-2-24-16,2-1-16 0,4 0-7 0,3-1-5 16,2-1-7-16,0-1-6 0,6-1-9 15,-1 2-8-15,3-2-5 0,-2-1-7 0,1-2-7 16,3 1-4-16,-4 0-3 0,2 0-4 0,-2 3-2 15,-5 3-2-15,-4 3-3 0,-3-1 0 16,-6 6-3-16,-7 3-1 0,-3 2-4 0,-8 2-4 16,-5 4-3-16,-7 1-6 0,-3 4-1 0,-8 0-5 15,-7 2-9-15,-3 1-22 0,-9 0-63 16,1 0-184-16,-2 0-1030 0</inkml:trace>
  <inkml:trace contextRef="#ctx0" brushRef="#br0" timeOffset="5339.76">19306 3385 2855 0,'0'0'42'0,"0"0"-30"0,0 0-11 0,0 0-1 16,0 0 3-16,0 0 10 0,0 0 5 0,0 0 4 15,0 0 0-15,0 0-8 0,0 0-1 16,0 0-6-16,0 0-1 0,-48 126-2 0,36-101-1 16,-1 0 1-16,-3 2-3 0,2-2 3 0,-2-1-2 15,3-2 0-15,-2-3 2 0,4-1-3 0,1-2-2 16,3-5-2-16,1 0-1 0,-1-4-1 0,5-3 0 16,0-1 0-16,0-3-2 0,2 0-1 0,0-3-6 15,-1-3-1-15,1-2-2 0,0-1 3 16,0-2 3-16,0-2 2 0,0 0 3 0,0 1 3 15,0 0-2-15,0-1 2 0,0 1 1 0,1 1 1 16,1 2-1-16,0 1 2 0,-1 1-4 16,4 2-2-16,-2 1 1 0,0 2 1 0,5 0 5 15,0 1 2-15,1 1 2 0,1 0 3 0,3 0-1 16,-2 3 1-16,2 2 0 0,2-1-1 0,-3 3-3 16,1 0-3-16,2-1-5 0,-1 2-1 15,-2 0-7-15,5 0-13 0,-4-1-9 0,4-1-18 16,-3-1-37-16,4-3-52 0,-2-1-121 0,-3-1-330 15,-5 0-883-15</inkml:trace>
  <inkml:trace contextRef="#ctx0" brushRef="#br0" timeOffset="5839.33">19454 3413 1286 0,'0'0'966'0,"0"0"-938"0,0 0-22 15,0 0 15-15,0 0 44 0,0 0 17 0,0 0 2 16,0 0-8-16,0 0-19 0,0 0-11 0,0 0-10 16,0 0-4-16,0 0-1 0,59 123-3 15,-53-113-4-15,-1 1-5 0,2 1-4 0,0 0-4 16,-3-3-4-16,-1-1-2 0,3-2-2 0,-3-1-2 16,2-1 0-16,-3-3-1 0,0-1 1 15,0 0-1-15,4-1 9 0,-3-7-9 0,3-2-2 16,-2-4-6-16,4-3-16 0,-2-1 7 0,0 0-4 15,1 2-1-15,-2-3 3 0,2 1 4 0,0 0 5 16,-2 1 9-16,0 0 3 0,-1 2 2 16,2 2 0-16,-2 3-2 0,3 0-3 0,-4 4 3 15,0 1-2-15,2 2 0 0,-2 2-2 0,-1 1 0 16,3 0-1-16,-2 0 1 0,4 2 4 0,-3 3 1 16,4 2 2-16,-3-1 4 0,1 1 0 15,3 2 1-15,0 1 0 0,0 0 0 0,0-1-1 0,3 1-3 16,-1 0-1-16,1-2-4 0,-1-1-1 15,0-1-1-15,4-3 0 0,-5-1 2 0,0-2 6 16,0 0 1-16,-5 0 2 0,3-5 0 0,-3-2 1 16,1-3 0-16,-4 0 3 0,1-1 1 0,-3-1 3 15,0-3-1-15,0 1-3 0,-4 1 0 16,-3-2 2-16,1 1-8 0,-3-1-1 0,0 1-7 16,-1-3-11-16,0-2-6 0,-1 1-9 0,0 0-4 15,2-1-5-15,0 1-9 0,0 3-14 16,5 1-33-16,-2 5-73 0,5 1-204 0,0 3-677 15,1 2-129-15</inkml:trace>
  <inkml:trace contextRef="#ctx0" brushRef="#br0" timeOffset="6121.75">20142 3301 1721 0,'0'0'727'0,"0"0"-721"0,0 0-19 0,0 0 18 15,0 0 23-15,0 0 11 0,0 0 8 16,0 0-10-16,0 0-12 0,0 0-5 0,0 0 0 16,0 0 12-16,0 0 6 0,-101 126 9 0,100-114 5 15,0 0-2-15,1-1-4 0,2-2-12 0,6 0-12 16,2-4-11-16,3-1-12 0,4-2-7 15,3-2-12-15,3-2-11 0,1-5-9 0,2-4-23 16,2-1-39-16,1-4-90 0,-8 5-231 0,-8 2-1064 16</inkml:trace>
  <inkml:trace contextRef="#ctx0" brushRef="#br0" timeOffset="6331.75">20490 2969 1956 0,'0'0'619'0,"0"0"-583"16,0 0-11-16,0 0 33 0,0 0 28 0,0 0 1 15,0 0-7-15,0 0-23 0,0 0-24 16,48 126-12-16,-38-105-13 0,1-2-3 0,2-1-2 16,2 0-6-16,-2-1-3 0,4-1-7 0,-3-2-6 15,3-1-12-15,-4-4-10 0,4-3-18 0,-5-1-42 16,-1-1-101-16,-2-3-238 0,-5-1-708 0</inkml:trace>
  <inkml:trace contextRef="#ctx0" brushRef="#br0" timeOffset="6508.39">20471 3150 2276 0,'0'0'150'0,"0"0"-142"0,0 0-7 0,0 0 16 15,0 0 5-15,0 0 4 0,0 0-4 0,135-54-12 16,-112 44-5-16,1-1-7 0,0 0-6 0,-1-1-6 16,-2 1-21-16,1-2-41 0,0 2-144 0,-6 1-610 15,-6 3-522-15</inkml:trace>
  <inkml:trace contextRef="#ctx0" brushRef="#br0" timeOffset="6838.41">21085 2795 2065 0,'0'0'63'0,"0"0"9"0,0 0 38 16,0 0 34-16,0 0 10 0,0 0-15 0,0 0-36 15,0 0-28-15,0 0-19 0,0 0-15 0,0 0-6 16,0 0-9-16,0 0-9 0,0 0-5 15,-113 104-8-15,110-93-3 0,3 0-3 0,0-1 2 16,3 1-4-16,1-2 3 0,5 1 0 0,-1-2-2 16,1-1 10-16,0 0 1 0,2 0 3 15,0 1 6-15,0-2-2 0,1 1 5 0,-1-2 3 16,0-1 2-16,-2 1 1 0,-3-2-2 0,-3 1-2 16,-2-1-1-16,-1 0 4 0,0 2-4 0,-6 1-2 15,-4 0-8-15,-2 1-9 0,-2 0-9 0,-4-1-12 16,1 2-23-16,-2-1-44 0,4-1-136 0,3-1-1101 15</inkml:trace>
  <inkml:trace contextRef="#ctx0" brushRef="#br0" timeOffset="33118.08">931 6738 1945 0,'0'0'125'0,"0"0"-42"0,0 0-4 0,0 0 13 16,0 0 11-16,0 0 9 0,0 0-5 0,0 0-17 16,0 0-13-16,0 0-11 0,0 0-6 15,-65-15 1-15,58 15 0 0,1 1-3 0,-2 2-4 16,1 0-11-16,1 1-12 0,-2 2-9 0,1 3-7 15,0 1-6-15,0 2 1 0,0 3-5 16,1 2 0-16,0 2 0 0,1 0-2 0,1 4 1 16,2-3 0-16,2 2-3 0,0-3 0 0,0 0-1 15,4-2-2-15,2-1-1 0,1-3-2 0,1-2-1 16,0-2 0-16,3-4-2 0,1 0 0 0,-2-3 0 16,1-2 1-16,-2 0 0 0,-1-2 3 15,1-4 3-15,-1-2 1 0,-1-5 1 0,-2-1 2 16,3 0-2-16,-4-4 1 0,2 1 0 0,-3 0 0 15,0-3 0-15,-1 3-2 0,0 1 1 16,-2 1 1-16,0 1-1 0,0 1 0 0,-4 1 0 16,0 1 0-16,2-1-1 0,-2 1 1 0,0 2 0 15,2 2 0-15,1 3 3 0,-1 2-4 16,1 1 4-16,0 1-2 0,1 0-2 0,0 0 1 16,0 4 0-16,2 4 3 0,3 3 0 0,1 2 4 15,2 1 0-15,-1 0-2 0,3 0-1 0,-1-2-3 16,1 2-2-16,2-2-1 0,-1 2-4 0,1-2-4 15,3-1-11-15,-3-2-14 0,2-2-16 0,0-2-26 16,-3-1-35-16,0-4-56 0,-2 0-170 16,0 0-803-16,-5-3-248 0</inkml:trace>
  <inkml:trace contextRef="#ctx0" brushRef="#br0" timeOffset="33335.19">1118 6552 2057 0,'0'0'141'15,"0"0"-24"-15,0 0 0 0,0 0 0 0,37 116-15 16,-25-89-25-16,1 1-24 0,3-1-31 16,-1-1-22-16,3-1-18 0,-2-2-7 0,-1-2-10 15,1-2-15-15,-2-4-11 0,-3-2-18 0,1-3-14 16,-3-2-8-16,0-4-35 0,-3 0-72 0,-2-4-213 15,-3 2-943-15</inkml:trace>
  <inkml:trace contextRef="#ctx0" brushRef="#br0" timeOffset="33511.93">1084 6770 2515 0,'0'0'76'0,"0"0"-40"0,0 0-3 0,0 0 18 15,0 0 5-15,0 0-6 0,0 0-18 0,0 0-12 16,0 0-14-16,0 0-12 0,132-39-12 16,-110 25-13-16,-1 1-16 0,1 0-25 0,-4 0-42 15,0-1-104-15,-5 6-290 0,-3 0-959 0</inkml:trace>
  <inkml:trace contextRef="#ctx0" brushRef="#br0" timeOffset="33773.61">1443 6385 2406 0,'0'0'127'0,"0"0"-39"16,0 0-5-16,0 0 11 0,0 0 4 0,0 0-8 16,0 0-10-16,51 117-14 0,-35-94-14 0,1 1-9 15,1 2-9-15,2-1-2 0,-1-1 2 16,-4 1-2-16,4-2 0 0,-2 0-7 0,-2-2-6 15,0 1-3-15,-3-4-6 0,-4-1-6 0,-4 1 0 16,-1-3-3-16,-3-1-1 0,0 0-3 0,-5-1-7 16,-5 0-6-16,-5-1-16 0,0-1-19 15,-3-2-28-15,3-3-41 0,-3-5-74 0,7-1-191 16,1 0-1202-16</inkml:trace>
  <inkml:trace contextRef="#ctx0" brushRef="#br0" timeOffset="34219.87">1525 6205 2639 0,'0'0'62'0,"0"0"-14"0,0 0 12 16,0 0 10-16,0 0-8 0,0 0-2 0,0 0-3 15,77 116-8-15,-63-95-13 0,-2 0-12 16,5 1-3-16,-4-1-4 0,3-2 1 0,-3 1-1 15,-1-4-3-15,0-2-2 0,0-1-5 0,-2-4-3 16,0 0-1-16,-3-4-1 0,0 0-1 0,-3-3 2 16,1-2-1-16,-2 0 2 0,-2 0 1 15,0 0 3-15,-1-3 0 0,1-2-2 0,-1-1-3 16,0 1-2-16,0-3-3 0,0 2-2 0,0-4-3 16,0 1-2-16,0-1-4 0,0-3-2 0,0-2-2 15,0 2 1-15,2-2 4 0,3 1 2 16,-2 2 7-16,3 2 2 0,0 2-1 0,1 1 2 15,1 4-1-15,1 0 2 0,1 2 0 0,1 1 1 16,0 0 2-16,1 4 2 0,2 2 1 16,-1 3 1-16,0 3 3 0,0 3-2 0,1-3 1 15,-2 4 2-15,-2-3 0 0,-2 1 2 0,-4-1 5 16,-1-4 5-16,-3 0 1 0,0 1 6 0,-7-3-3 16,-4 2-5-16,-4 1-5 0,-2 1-9 15,0-1-5-15,-4-1-3 0,0-1-1 0,1-2-8 16,0-1-4-16,2-2-11 0,-1-2-20 0,5-1-21 15,1 0-35-15,1 0-60 0,4-2-170 0,3 0-1125 16</inkml:trace>
  <inkml:trace contextRef="#ctx0" brushRef="#br0" timeOffset="35351.08">430 7801 2212 0,'0'0'334'0,"0"0"-332"16,0 0-13-16,0 0 9 0,0 0 20 0,0 0 19 15,0 0 7-15,0 0 2 0,0 0-7 0,0 0-12 16,0 0-8-16,0 0 0 0,0 0-5 16,-21 135 4-16,29-107-1 0,2-2 0 0,0 1 3 15,1-2-7-15,4-2 0 0,0-2-1 0,0-1-5 16,0-4-4-16,-2-4-3 0,0-3-2 15,2-3 4-15,-3-2 5 0,2-3 1 0,-2-1 3 16,1-5 1-16,-3-2 0 0,0-6 2 0,1 0 0 16,-2-2-2-16,-3-1-2 0,0-3-4 0,-1 1 1 15,0-2-1-15,-3 0 2 0,-2 2 1 16,0 0-5-16,-2 0 0 0,-5 4-1 0,-1 0-3 16,-2 1-4-16,-4 1-3 0,1 1-4 0,-6 2-10 15,0 2-7-15,-2 0-12 0,-1 3-10 0,-1-2-11 16,0 3-13-16,-1 1-13 0,3 1-22 0,3 1-51 15,5 0-127-15,3 0-375 0,5 0-766 0</inkml:trace>
  <inkml:trace contextRef="#ctx0" brushRef="#br0" timeOffset="35619.75">481 7633 931 0,'0'0'417'16,"0"0"-187"-16,0 0 11 0,0 0 23 0,0 0-17 15,28 130-56-15,-18-97-61 0,0 3-41 16,1 2-30-16,-1-2-24 0,0 3-8 0,0-2-6 16,-1 0-5-16,-3 0 1 0,-1-1-2 0,0-2 1 15,0-1-4-15,-2 0-5 0,1-3-1 0,-1-5-4 16,-1-4-1-16,2-5-4 0,0-4-1 0,-2-1-7 15,1-4-8-15,2-1-18 0,-4-4-21 0,1-2-18 16,1 0-22-16,1 0-51 0,-3-5-152 16,0 1-475-16,-1 0-666 0</inkml:trace>
  <inkml:trace contextRef="#ctx0" brushRef="#br0" timeOffset="35888.85">772 7904 2606 0,'0'0'89'0,"0"0"-56"15,0 0-19-15,0 0 3 0,0 0 5 0,0 0 5 16,0 0-6-16,0 0-6 0,0 0-11 0,0 0-6 15,0 0-7-15,0 0-6 0,0 0-2 16,0 0-7-16,119-76-6 0,-106 66-13 0,-2-1-18 16,-1 5-21-16,-1-2-28 0,-1 5-40 0,-3 1-70 15,0 2-148-15,-2 0-473 0,-2 0-35 0</inkml:trace>
  <inkml:trace contextRef="#ctx0" brushRef="#br0" timeOffset="36033.91">869 7992 1821 0,'0'0'301'0,"0"0"-181"16,0 0-22-16,0 0 3 0,0 0 0 16,0 0-2-16,0 0-26 0,0 0-30 0,0 0-21 15,0 0-16-15,0 0-14 0,0 0-14 0,0 0-14 16,130-70-34-16,-112 55-64 0,-5 4-196 16,-4 3-1158-16</inkml:trace>
  <inkml:trace contextRef="#ctx0" brushRef="#br0" timeOffset="36477.76">1216 7386 1793 0,'0'0'123'0,"0"0"-33"0,0 0 13 0,0 0 20 0,0 0 13 15,0 0 6-15,0 0-25 0,0 0-33 16,0 0-25-16,0 0-4 0,0 0 17 0,0 0 19 16,0 0-1-16,36 92-22 0,-16-57-28 0,2-1-20 15,1 0-12-15,0-1-7 0,-2-2-2 16,0-1-5-16,0-1-4 0,-1-4-9 0,0-3-15 15,0-2-31-15,-3-5-41 0,0-2-52 0,-2-1-107 16,-4-5-261-16,-7-3-991 0</inkml:trace>
  <inkml:trace contextRef="#ctx0" brushRef="#br0" timeOffset="36669.66">1185 7650 2305 0,'0'0'97'15,"0"0"-74"-15,0 0-19 0,0 0 4 0,0 0 3 16,0 0-2-16,0 0-6 0,128-20-16 0,-108 15-38 16,1 0-79-16,-3 0-236 0,-8 1-1065 0</inkml:trace>
  <inkml:trace contextRef="#ctx0" brushRef="#br0" timeOffset="37401.76">1519 7446 1974 0,'0'0'196'0,"0"0"-63"0,0 0-12 15,0 0 8-15,0 0-8 0,0 0-21 16,0 0-23-16,0 0-23 0,0 0-18 0,-70 117-13 15,69-103-8-15,1 0-5 0,0-1-3 0,1-2-3 16,3-1 2-16,5 0-1 0,-4-4 1 0,3 0 0 16,1-2 0-16,2-3 0 0,-1-1-4 15,0 0-2-15,2-3-4 0,-2-5-3 0,-1 0 1 16,0-1 0-16,-1-1 1 0,-4 0 2 0,0-1 3 16,-1 1 0-16,-2 1 2 0,0-1 3 0,-1 2-3 15,1-2 0-15,-1 0 1 0,1 4-1 16,-1 0 0-16,2 2 0 0,-2 1 0 0,1 1 0 15,2 1 1-15,-3 1 1 0,1 0 0 0,0 0 3 16,0 0-1-16,3 1 1 0,0 3 2 0,-1 1 0 16,3 2 1-16,-2 2-1 0,3 1-2 0,-3-2-5 15,3 3-3-15,-2-1-3 0,1 0-5 0,3-1-4 16,-3-1-15-16,0-1-13 0,1-1-14 16,-1-3-16-16,0-1-5 0,-1-2-11 0,0 0-13 15,-3 0-21-15,1-7-32 0,1 1-27 0,-3-1-9 16,0-1 16-16,1 0 39 0,0-1 51 15,-1 1 44-15,-1-1 29 0,3 0 21 0,-3 1 7 16,0-1 5-16,1 0 7 0,-1-1 8 0,0 1 15 16,0 0 16-16,0 1 15 0,0 1 17 15,0 0 9-15,1 2 1 0,-1 1 0 0,1 3-21 16,1-1-14-16,1 1-16 0,1 1-15 0,-2 0 1 16,5 0-4-16,-2 0-4 0,2 4-5 0,1 0-5 15,-2 1-2-15,0 1 3 0,3 1 5 16,-3-1-5-16,0 1-3 0,1 0-5 0,-1-1-5 15,0 2-1-15,-1-3-1 0,0-1-3 0,-4 1-2 16,1-2 1-16,-2 0 0 0,0-1 2 0,0-1 4 16,0 1-2-16,0-2-3 0,-2 0-4 15,-1 0-7-15,-2-2 1 0,2-2 0 0,-3-1 0 0,2-2 0 16,1 0-2-16,-2-2-2 0,3 0-2 16,1-2 1-16,-2 1-2 0,2-1 1 0,1-1 3 15,0 2 1-15,0-1 3 0,0 3 4 0,0 2 0 16,1 0-1-16,2 1 0 0,0 2-2 0,3 0-1 15,-3 2-2-15,6 1 1 0,-3 0 1 16,0 0-2-16,2 4 0 0,3-1 0 0,-3 3-3 16,1 0-1-16,-2-1-4 0,1 2-12 0,0-1-14 15,1 0-21-15,-3-2-27 0,1-1-40 16,0 1-94-16,-5-3-250 0,0-1-1034 0</inkml:trace>
  <inkml:trace contextRef="#ctx0" brushRef="#br0" timeOffset="37598.64">1730 7248 2287 0,'0'0'84'0,"0"0"-86"0,0 0-26 0,0 0 22 15,0 0 11-15,0 0-5 0,0 0-9 0,0 0-12 16,0 0-19-16,0 0-25 0,0 0-34 0,0 0-40 15,0 0-53-15,0 0-104 0,102-40-245 16,-99 35-397-16</inkml:trace>
  <inkml:trace contextRef="#ctx0" brushRef="#br0" timeOffset="37754.69">1833 7089 1353 0,'0'0'302'0,"0"0"-90"15,0 0-17-15,0 0-11 0,0 0-13 0,0 0-8 16,0 0-23-16,0 0-31 0,0 0-36 15,0 0-27-15,0 0-20 0,0 0-17 0,0 0-11 16,50 79-20-16,-40-72-22 0,-1-1-40 0,0-1-70 16,-1 0-299-16,-4-1-1084 0</inkml:trace>
  <inkml:trace contextRef="#ctx0" brushRef="#br0" timeOffset="38136.71">2138 6801 2763 0,'0'0'43'0,"0"0"-26"15,0 0-3-15,0 0 8 0,0 0 11 16,0 0 6-16,0 0 0 0,0 0-4 0,0 0-8 16,-9 126-7-16,15-94-3 0,3 1 0 0,0 2 1 15,1-1 0-15,2 1 1 0,3 0-2 0,2-3-5 16,2-1-2-16,4-1-4 0,3-5-2 0,-1-3-3 15,4-5-8-15,1-5-5 0,1-5-13 0,1-5-18 16,0-2-18-16,-1-1-30 0,-3-6-32 16,0-4-74-16,-6 0-167 0,-4 2-665 0,-8 3-210 0</inkml:trace>
  <inkml:trace contextRef="#ctx0" brushRef="#br0" timeOffset="38587.92">2306 6556 2767 0,'0'0'38'0,"0"0"-18"15,0 0 15-15,0 0 15 0,0 0 4 0,0 0-3 16,0 0-13-16,63 134-13 0,-53-110-6 0,0-2-10 15,-1-1-1-15,0-2-3 0,-3-3-1 16,1-2 2-16,-1-3-1 0,-3-3 3 0,-2-2-1 0,1-3-2 16,0-2-1-16,-2-1 1 0,2 0 4 15,-2-2 1-15,0-4-1 0,1-3 0 0,-1 0-7 16,0-1-1-16,0-1-2 0,0 0-2 0,0-2 1 16,0 2-5-16,0-1 1 0,0 0-3 15,1 0 0-15,0 1 1 0,1-2-3 0,1 1 3 16,2-1 1-16,-2 1 3 0,2 1 3 0,-2 2 4 15,4 3 0-15,-4 1 1 0,5 3 2 0,-4 1 1 16,4 1 1-16,-1 0 0 0,-1 5 1 16,3 2 0-16,-1 0-1 0,-1 4 3 0,-3 0 1 15,0 2 1-15,1 1 2 0,-4-2 2 0,-1 1 3 16,0 1 0-16,-9 0-2 0,2-1-4 16,-3 2-6-16,-4-1-4 0,2 0-5 0,-3-4-4 15,1 1-4-15,3-4-8 0,0-1-10 0,2-1-13 16,2-5-17-16,4 0-20 0,3 0-43 0,0-3-85 15,0-2-258-15,0 2-1105 0</inkml:trace>
  <inkml:trace contextRef="#ctx0" brushRef="#br0" timeOffset="38821.73">2662 6325 2370 0,'0'0'130'0,"0"0"-34"15,0 0-2-15,0 0 15 0,0 0 10 0,0 0-2 16,0 0-20-16,0 0-23 0,2 138-23 16,5-102-15-16,-2 1-8 0,2 4-5 0,-3-1-2 15,2 2-2-15,-3-1-2 0,1-3-5 0,-2-1-5 16,-1-3-5-16,1 0-4 0,-1-2-5 0,1-1-4 16,0-2-14-16,-2-3-8 0,1-4-23 15,0-4-38-15,0-5-66 0,1-5-217 0,-1-3-1245 0</inkml:trace>
  <inkml:trace contextRef="#ctx0" brushRef="#br0" timeOffset="39221.74">2935 6600 1957 0,'0'0'793'15,"0"0"-731"-15,0 0-33 0,0 0-2 0,0 0 9 16,0 0 2-16,0 0-1 0,0 0-10 0,0 0-10 16,0 0-7-16,-71 122-4 0,63-106 0 15,4 0-2-15,-2 0 6 0,3-2 1 0,-2-1-2 16,4-2 2-16,1-1-7 0,0-1-3 0,0-3-1 16,5-1-2-16,-1-3 1 0,2-1 3 15,-2-1 1-15,3 0 0 0,-2-5 3 0,4-3-1 16,-1-2-1-16,-2-1 3 0,0 0-7 0,2-2 0 15,-3-2 1-15,1 3-3 0,-3-3 4 0,3 3 1 16,-4-1 1-16,0 3-1 0,3 1 1 16,-4 3 2-16,2 0 1 0,-3 3 1 0,1 2-4 15,0 1-1-15,1 0-1 0,1 0 3 0,-2 4 3 16,1 3 4-16,2 1 2 0,1 2 0 16,-2 2-3-16,6 1-2 0,-1-1-5 0,-1-2-6 15,1 1-5-15,3-3-9 0,1-3-6 0,0-2-8 16,0-3-8-16,-1 0-11 0,0-3-22 0,-3-5-40 15,-1-1-125-15,-4 2-427 0,-2 2-890 0</inkml:trace>
  <inkml:trace contextRef="#ctx0" brushRef="#br0" timeOffset="39448.55">2908 6265 2421 0,'0'0'90'0,"0"0"-39"0,0 0-10 0,0 0 5 15,121 92 8-15,-93-70 6 0,-4 1-1 0,3 1-13 16,-5 3-11-16,0-3-7 0,-2 2-4 0,-1-1-3 16,-6 3-1-16,1-1-5 0,-4-1-7 0,-5 1-8 15,3 0-9-15,-6-1-17 0,4-1-37 16,-5-1-80-16,-1-6-668 0,0-6-758 0</inkml:trace>
  <inkml:trace contextRef="#ctx0" brushRef="#br1" timeOffset="45561.41">20874 2195 1060 0,'0'0'214'0,"0"0"-122"16,0 0-5-16,0 0 36 0,0 0 13 16,0 0 3-16,0 0-21 0,0 0-30 0,0 0-18 15,0 0-7-15,0 0-2 0,0 0-6 0,10-53-4 16,-5 41-4-16,-1-3-6 0,-2 1-3 0,4-4-4 15,-3 0-2-15,0-1-6 0,1 0-5 16,-1-2-1-16,2 0-4 0,1-1-4 0,0 1 1 16,0 0 1-16,1 1-10 0,1 3 1 0,1 1-3 15,-2 3-7-15,1 0 1 0,2 3 2 16,-1 0-3-16,-1 0-3 0,1 0-6 0,-1 0-6 16,-1 3-8-16,1 0-11 0,-2 2-11 0,-2-1-20 15,1 1-35-15,-1 0-74 0,-1 0-216 0,-1 2-805 0</inkml:trace>
  <inkml:trace contextRef="#ctx0" brushRef="#br1" timeOffset="46094.63">20406 1384 1215 0,'0'0'132'0,"0"0"-7"0,0 0 25 0,0 0 21 16,0 0-8-16,0 0-29 0,0 0-43 0,0 0-32 16,0 0-5-16,0 0 5 0,0 0 16 15,0 0 9-15,0 0-6 0,54 37-14 0,-40-20-10 16,-1 3-11-16,-1 2-9 0,2-3-9 0,-2 3-4 15,-1 1-2-15,1-3-5 0,-1 0-1 0,-1-1-2 16,0-1-1-16,1-1 2 0,-2 0 0 16,-2-1 1-16,-4-1 2 0,2-1 0 0,-3-1 5 15,-2-3 5-15,-2-1 1 0,-3 0-8 0,-4-1-3 16,2 1-5-16,-6-3-6 0,2 1-8 16,-1 0-4-16,-4-2-4 0,2-3-3 0,-2-1-3 15,3-1-4-15,1 0-12 0,1-6-27 0,3-3-62 16,1-2-135-16,4 3-408 0,3 2-876 0</inkml:trace>
  <inkml:trace contextRef="#ctx0" brushRef="#br1" timeOffset="46577.74">20660 1350 2000 0,'0'0'88'0,"0"0"-49"15,0 0 17-15,0 0 22 0,0 0-2 0,0 0-5 16,0 0-6-16,0 0-17 0,0 0-12 0,61 123-5 16,-51-110-10-16,-1-2-1 0,0 0 2 15,-1-2-6-15,-1-1 2 0,1-2-1 0,-1-3-3 16,-3 1 12-16,3-3 6 0,-2-1 3 0,2 0 4 16,-1-4-1-16,-1-1-9 0,0-4-11 15,0 0-9-15,0-2-12 0,0-2 5 0,-1 0-6 16,1-2-1-16,-3 0 10 0,3 1-4 0,-2 2-2 15,-1 0 5-15,0 1-4 0,1 0-4 0,0 3 4 16,-1 3 2-16,-2 0-6 0,3 2 4 0,-1 2-1 16,-1 1-2-16,0 0 5 0,0 0-2 15,1 4 2-15,1 3 5 0,2 2 4 0,0 2-3 16,2 0 1-16,0 2-1 0,-1-1-6 0,1 2 5 16,1-1-1-16,1 0-4 0,-2-2-1 15,2-1-3-15,0 0 5 0,1-2 1 0,0-3-1 16,3 0-3-16,-1-3 4 0,-1 0 1 0,0-2 4 15,0 0 12-15,-2-4-1 0,1-3 3 0,-3-1 1 16,-1-2-8-16,0 0 5 0,-2-3-8 0,0-1-1 16,-1-1 0-16,-3 0 3 0,0 0-8 15,0-1 2-15,-7 0 0 0,-2-1-6 0,1-1-3 16,-1 3-7-16,0 0-5 0,1 3 9 0,0 1-6 16,-1 0-5-16,-1-1 0 0,2 1-22 0,-1-1-27 15,1 2-23-15,2 1-81 0,0 3-190 16,2 1-504-16,3 3-698 0</inkml:trace>
  <inkml:trace contextRef="#ctx0" brushRef="#br1" timeOffset="47463.74">20905 2810 774 0,'0'0'330'0,"0"0"-161"16,0 0-34-16,0 0-1 0,0 0-9 16,0 0-4-16,0 0-10 0,0 0-15 0,0 0-14 15,0 0-13-15,0 0-10 0,0 0-5 0,0 0 7 16,0 0 6-16,8 10 15 0,1 0 9 0,2 3-13 15,1 0-13-15,4 2-11 0,-2 1-10 16,4 0-8-16,0 0-10 0,1-2-3 0,1 2-10 16,0-3-4-16,1-2-1 0,1-1-2 0,-4 1 1 15,0-2-5-15,-1 0-2 0,-4-1-2 16,-1-1-2-16,-4-1-3 0,1-1 3 0,-5 0-4 16,0-3-4-16,-2 1-18 0,-2-3-27 0,0 1-36 15,0-1-57-15,0 0-163 0,0 0-505 16,-2 0-615-16</inkml:trace>
  <inkml:trace contextRef="#ctx0" brushRef="#br1" timeOffset="48134.22">21327 2832 1401 0,'0'0'115'0,"0"0"-22"0,0 0 24 16,0 0 42-16,0 0 30 0,0 0 6 0,0 0-17 15,0 0-44-15,0 0-44 0,0 0-17 16,0 0-5-16,0 0 8 0,0 0 1 0,0 0-18 16,45 58-20-16,-33-35-20 0,2-1-5 0,-3 0-6 15,1-2-1-15,-2 1-1 0,-1-2-1 16,1-1 2-16,-2-2-1 0,-1 0 0 0,0-1 4 16,1 1 1-16,-4-1 0 0,1 0 4 0,-2-2-5 15,0-1-3-15,-3 1-2 0,0-2-5 0,0-3 3 16,-3 0 1-16,-2-1-2 0,0-2 0 0,-2 1-6 15,0-3-11-15,-3 0-15 0,-1-2-22 16,-1-1-26-16,0 0-34 0,0-2-53 0,0-4-109 16,4 1-361-16,1 1-887 0</inkml:trace>
  <inkml:trace contextRef="#ctx0" brushRef="#br1" timeOffset="48634.17">21507 2789 2260 0,'0'0'88'0,"0"0"-42"0,0 0 1 15,0 0 36-15,0 0 18 0,0 0-1 0,0 0-19 16,0 0-23-16,0 0-24 0,0 0-12 16,0 0-4-16,38 121-4 0,-35-106 1 0,1 1-1 15,-2-2 1-15,1 0-1 0,0-2 0 0,0-2 1 16,0-1 0-16,3 0 2 0,-3-4-4 0,2-1 0 15,0-3 0-15,1-1 0 0,1 0 3 0,2-3-2 16,-1-6 1-16,0 0-4 0,1-1-2 16,-2-2-3-16,0 0 0 0,-1-2-3 0,-2-1-1 15,1 0 3-15,-1 0-3 0,-1 0-1 0,-1 2 1 16,2-1-2-16,-2 3 0 0,1 1-2 0,0 1 1 16,0 4 3-16,-2 0-2 0,2 2 0 15,0 0 0-15,0 2-2 0,-1 1 0 0,3 0 0 16,-2 0 2-16,1 4-2 0,2 0 0 0,-2 2 3 15,3 0-1-15,-2 1 5 0,3 0-2 0,-3 1 1 16,1-2 2-16,2 3-1 0,0-1-1 16,0 0 1-16,1-1-2 0,0 0 0 0,1 0-1 15,2-3 3-15,0 1 1 0,0-3 1 0,2-1 3 16,-1-1 2-16,-1 0 6 0,2-5 0 16,-3-2-1-16,1-2 2 0,-2-1-5 0,0-1 1 15,-1-2-2-15,-2 1 0 0,-1-2-2 0,-4-2-5 16,-1 1 1-16,-1 3-1 0,-1-4-4 0,-4 2-4 15,-1-3-1-15,-3 2-5 0,0-1-6 0,-1-2-10 16,0 0-13-16,0 0-18 0,2 0-18 16,-1 1-23-16,0 2-56 0,4 6-222 0,2 3-1265 0</inkml:trace>
  <inkml:trace contextRef="#ctx0" brushRef="#br1" timeOffset="53935.34">18373 2633 1186 0,'0'0'-12'0,"0"0"-38"0,0 0 6 16,0 0 14-16,0 0 16 0,0 0 17 0,-121-1 7 15,98 1 2-15,-6 2 4 0,0 2 11 16,-1-1 8-16,0 1 13 0,-2-1 13 0,1 0 8 16,-2 2 9-16,-2-1 3 0,2-1-7 0,-1 1-14 15,-2-1-19-15,-4 2-20 0,4 1-13 16,-4 0-8-16,-3 1-8 0,-1 0-5 0,2 1-2 16,-6 0 0-16,2 0 3 0,-4-1 4 0,-1 3 6 15,0-2 4-15,-6 2 2 0,3 0-1 0,-5 3-1 16,-1 2-2-16,-1-1-5 0,-1 2-10 15,-5 2-7-15,0 2-7 0,-3 2-4 0,-3 0 9 16,-1 0 6-16,-2 2 6 0,3 0 6 0,-6 0 9 16,3 2 6-16,-1-1 3 0,-2 1 8 15,1 2-4-15,0 0 1 0,-5 1 0 0,4 3-2 0,-3 1-4 16,-2 2-4-16,1-1-3 0,-1 1-5 16,-2 1-2-16,-1 2-2 0,0 2-1 0,-3 2 4 15,1-1-1-15,-3 3 1 0,2-2 5 0,-1 1-1 16,-1 1 5-16,2 0 2 0,-1-2-1 0,0 2 3 15,0 1 4-15,2 0 3 0,-1-1 1 16,2 3-1-16,2 1-2 0,-1-1-7 0,1-1-7 16,-2 3-4-16,2 0-4 0,-3 3-4 0,0 1 5 15,-2 1 4-15,0 1 2 0,-2 3 7 0,-1-1 0 16,-4 1 2-16,3-2 5 0,-2 1-4 16,3-2 1-16,2-1-1 0,0 0-2 0,0-1-3 15,1 1-6-15,-1-2-4 0,-1 0-9 0,0 0 0 16,0-1 2-16,1 3 2 0,-1 1 9 15,0 0 3-15,-2 1 8 0,-2 3 5 0,-3 0 1 16,3 2 5-16,-1 0 2 0,2 2 3 0,-1 0 4 16,-1 1 3-16,4 1-2 0,-1-1-10 0,4-2-5 15,1-1-12-15,1-4-6 0,7-2-1 0,2-2 0 16,5-2 4-16,0-1 0 0,0-1 5 16,3-2-1-16,2 2 5 0,-1-3 3 0,4 3 3 15,1 0 5-15,0 0 1 0,3-2 4 0,2 2 4 16,5-2 2-16,-1-3 3 0,5-2 6 0,3-6 4 15,5-5 5-15,3-5 4 0,3-3-3 0,6-5-6 16,2-4-6-16,4-1-10 0,2-2-7 16,2-3-8-16,3-2-7 0,2 1-2 0,3-2-3 15,-1 1-3-15,2-3-2 0,2 2 0 0,1-1-3 16,3-2-4-16,1-1-3 0,-2 1-17 16,4-2-23-16,-2 0-43 0,3 0-106 0,0-2-299 15,2 1-924-15</inkml:trace>
  <inkml:trace contextRef="#ctx0" brushRef="#br1" timeOffset="54437.66">8983 6875 1176 0,'0'0'135'15,"0"0"-34"-15,0 0-13 0,0 0 21 0,0 0 15 16,0 0 18-16,0 0-8 0,0 0-27 0,0 0-29 15,0 0-24-15,0 0-3 0,0 0-2 16,0 0 0-16,-8 60-5 0,8-38-14 0,0 0-15 16,0 1-6-16,0 0-7 0,-2-2-2 0,1 0 3 15,-2 0 0-15,-2-2 4 0,1 0 2 0,-2 0 0 16,-2-1 4-16,1-2 3 0,0-1 1 16,-1-2 3-16,2-2 1 0,1-2 0 0,-1-2-1 15,2-2 1-15,0-3-2 0,3-1-1 0,0 0-5 16,1-1-2-16,0 0-5 0,0 0-10 15,0 0-1-15,1 0 3 0,3 0 4 0,1 0 12 0,2 0 3 16,2 2 0-16,1 0 1 0,1 0-6 16,0 3-2-16,0-2-6 0,2 2-2 0,0-2 0 15,0-1 1-15,1-1 3 0,1-1-2 0,2 0 0 16,2-4-1-16,-1-3-6 0,5-3 1 0,2-2-7 16,-1 1-6-16,3-1-6 0,-1 2-14 0,1 1-23 15,1 1-89-15,-7 3-445 0,-8 2-911 0</inkml:trace>
  <inkml:trace contextRef="#ctx0" brushRef="#br1" timeOffset="60927">18994 3776 485 0,'0'0'73'0,"0"0"-52"16,0 0-11-16,0 0 2 0,0 0 14 0,0 0 17 15,0 0 10-15,0 0-1 0,0 0 0 0,-129-1 0 16,114 3 1-16,-3 1 11 0,2 1 5 16,-3-3 4-16,0 2 13 0,-2 0 4 0,-1-1 3 15,-2 1-10-15,1 2-12 0,-4 0-14 0,2 2-14 16,-4 0-11-16,-3 3-16 0,-4-1-12 15,0 5-13-15,-6 1-9 0,-4 4-11 0,-4-1-5 16,-1 4-1-16,-3 0 0 0,-5 0 7 0,-2 0 6 16,-1 1 8-16,-1-1 8 0,-3 1 3 0,3-2 2 15,-5 3 2-15,3-1-4 0,-5 1-4 16,0 0-13-16,-1 2-28 0,-2 1-40 0,1 0-59 16,-6 2-55-16,3 1-61 0,-5 0-133 0,22-7 90 15,19-8 306-15</inkml:trace>
  <inkml:trace contextRef="#ctx0" brushRef="#br1" timeOffset="61243.21">15442 5089 0 0,'0'0'256'16,"0"0"-41"-16,-154 106-63 0,97-64-63 0,4-1-44 15,2 2 16-15,1 1 15 0,1 2 21 0,2-2 5 16,0 4-3-16,2-1-16 0,-1 0-12 0,1 1-17 15,1-1-9-15,2 1-3 0,0 0-2 16,2-1-2-16,0 0 7 0,1 0-4 0,-1 0-9 16,3-3 0-16,1 1-9 0,2-1-6 0,2 0 0 15,1 1 0-15,1-1-1 0,3 0-4 0,-1-2-6 16,3-2-1-16,2 1-1 0,2-3 1 0,3-5 3 16,4-4-3-16,1-5 0 0,3-4-1 15,3-5-2-15,4-2 0 0,-1-3-6 0,1-2 0 16,3-1-4-16,0-2-2 0,0 0 1 0,0 1-9 15,0 0-11-15,-2 1-11 0,1-2-15 0,-2 1-18 16,-1-2-32-16,3 2-48 0,-1-5-119 16,1 1-363-16,-1-1 187 0</inkml:trace>
  <inkml:trace contextRef="#ctx0" brushRef="#br1" timeOffset="61660.09">13865 6421 2097 0,'0'0'150'0,"0"0"-88"0,0 0-31 15,0 0-24-15,0 0-4 0,0 0 2 16,0 0 9-16,0 0 12 0,0 0 14 0,0 0 14 16,0 0 9-16,0 0-5 0,0 0-10 0,0 0-17 15,37 96-12-15,-33-64-6 0,1-1-3 0,-1 2-5 16,0-1-1-16,-1 0 0 0,0-1 1 0,1 1 1 16,-3-2 1-16,2 1-1 0,-3-4-1 15,0-2-1-15,0 0 0 0,0 0-2 0,0-3-1 16,2-3 0-16,-2-3 0 0,1-3 1 0,1-4-4 15,0-5-1-15,-1-1-1 0,1-3 2 0,1-1 4 16,1-8 6-16,1-5 0 0,2-7-2 16,3-5-4-16,3-4-2 0,2-2 0 0,-1-1-2 15,6 1-4-15,0 2-1 0,6 2-6 0,-2 2-7 16,3 3-11-16,0 2-45 0,-9 7-191 0,-2 5-1229 16</inkml:trace>
  <inkml:trace contextRef="#ctx0" brushRef="#br1" timeOffset="73504.87">21529 1909 0 0,'0'0'0'15,"0"0"121"-15,0 0 76 0,0 0 5 0,0 0 3 16,0 0-30-16,0 0 13 0,0 0-5 15,0 0-19-15,0 0-12 0,0 0-9 0,0 0-10 16,-46 11-12-16,44-10-9 0,0 0-11 0,-1-1-11 16,2 1-8-16,1 1-14 0,-2-1-16 0,2-1-6 15,0 0-11-15,0 0-7 0,0 0-4 0,0 0 7 16,7 0 8-16,-3 0 5 0,5-1 8 16,1-3-4-16,7-2-11 0,-3-2-5 0,5-1-7 15,1-2-1-15,-1-1-7 0,3 0-6 0,-1 0 1 16,-1 0-4-16,0 1-5 0,-3 0 0 15,-2 3-5-15,-3 0-7 0,-2 1-8 0,-2 1-14 0,-2 1-8 16,-3 0-18-16,-2 0-27 0,-1 1-45 16,0-1-96-16,-1 0-219 0,-1 0-434 0,-1 3-215 0</inkml:trace>
  <inkml:trace contextRef="#ctx0" brushRef="#br1" timeOffset="73772.1">21645 1687 1262 0,'0'0'218'0,"0"0"-96"0,0 0-29 16,0 0 4-16,0 0 6 0,0 0 12 0,0 0 0 16,0 0-10-16,0 0-16 0,0 0-10 0,0 0-10 15,0 0-8-15,0 0-3 0,129 12-14 16,-113-9-3-16,-1 1-4 0,-1 0-5 0,-2 1-5 16,-2 0-2-16,0 2-1 0,-4 1 0 0,-1 1 2 15,0-1 3-15,-3 0-3 0,-2 3 1 0,0-2-2 16,0 2-2-16,0-1-2 0,-3-1-6 0,-2 1-2 15,-3 0 0-15,0-2-5 0,0 0 0 16,-1 1-4-16,0-1-3 0,1-1-4 0,1 0-8 16,1-1-8-16,2-1-14 0,0-2-23 0,4-2-35 15,0-1-44-15,0 0-165 0,0 0-1002 0</inkml:trace>
  <inkml:trace contextRef="#ctx0" brushRef="#br1" timeOffset="74483.24">22273 1433 1166 0,'0'0'177'0,"0"0"-42"0,0 0 7 0,0 0 9 16,0 0-8-16,0 0-19 0,0 0-23 16,0 0-14-16,0 0-8 0,0 0 0 0,0 0-9 15,0 0-1-15,0 0-10 0,0 0-11 0,-52-9-11 16,44 12-7-16,1 1-1 0,1 2-4 16,-1 2-5-16,0 0-2 0,-2 3-6 0,4 1-4 15,-1-1-2-15,2 0 1 0,0 1-5 0,2-1-1 16,2 1-2-16,0-1-3 0,0-2-5 0,1 1 1 15,4-2 0-15,-1-1 1 0,3-1 3 16,0-3-4-16,1 1 0 0,0-3 4 0,2-1-3 16,-3 0 5-16,3 0-2 0,-1-1 2 0,0-4-3 15,-1 0-4-15,1-1 7 0,-2-2-8 0,1 1 5 16,-2-2 3-16,0 2-2 0,-1-3 10 0,-1 0-6 16,-1 0-2-16,-1 1 3 0,1 0 0 0,-3 0-3 15,1 0 2-15,-1 0 3 0,0 0-5 16,0 1 9-16,0 1 2 0,0 1 2 0,0 2-2 15,-1 0 3-15,0 3 2 0,1 1-2 0,0 0-2 16,0 0-4-16,0 0-6 0,0 0-2 16,0 3 2-16,0 1 6 0,0 3 3 0,1 1 2 15,1 2 0-15,-1-1 5 0,1 3 1 0,-1-1-2 16,1 0 4-16,1 1 1 0,-1-1 1 0,1 1-4 16,-1 0-3-16,2-1-6 0,0-1-6 15,1 1 4-15,0-3-3 0,2 0 1 0,-2-1 3 16,1-2-13-16,-2 1 0 0,1-3-8 0,-1 1-5 15,0-2-14-15,-3-1-11 0,0-1-20 16,0 0-35-16,2 0-78 0,-3 0-239 0,1-2-1105 0</inkml:trace>
  <inkml:trace contextRef="#ctx0" brushRef="#br1" timeOffset="74746.28">22499 1410 1351 0,'0'0'451'0,"0"0"-356"16,0 0-41-16,0 0 5 0,0 0 8 15,0 0-4-15,0 0-14 0,0 0-14 0,0 0-15 16,0 0-7-16,0 0-7 0,0 0-4 0,0 0-5 15,0 0-13-15,78-12-7 0,-71 10-8 0,2 0-7 16,-2-1-10-16,0 2-23 0,-1 0-65 16,1 1-172-16,-4 0-508 0,1 0 41 0</inkml:trace>
  <inkml:trace contextRef="#ctx0" brushRef="#br1" timeOffset="74991">22553 1555 1468 0,'0'0'199'0,"0"0"-125"15,0 0 22-15,0 0 42 0,0 0 14 16,0 0-18-16,0 0-36 0,0 0-31 0,0 0-22 16,0 0-9-16,0 0 0 0,0 0-4 0,0 0 1 15,0 0-11-15,97 0-2 0,-91-2-8 16,1 0-5-16,-1 0-6 0,-1-2-3 0,2 3-10 15,-3-1-20-15,1 1-30 0,-1 0-42 0,0 0-108 16,-2 0-412-16,-1 1-835 0</inkml:trace>
  <inkml:trace contextRef="#ctx0" brushRef="#br1" timeOffset="76073.77">23107 1235 1063 0,'0'0'217'0,"0"0"-39"16,0 0 6-16,0 0 17 0,0 0-14 0,0 0-25 15,0 0-40-15,0 0-34 0,0 0-28 16,0 0-27-16,0 0 8 0,0 0 7 0,0 0 4 16,0 33 2-16,0-17-10 0,0 2-19 0,-2 0 1 15,1 0-2-15,-3 2-3 0,3-1-6 0,-2-1-3 16,-1-1-5-16,2 1-2 0,-2-4 3 15,-1 1 0-15,-1 1-2 0,0-4 1 0,-2-1-2 16,1 0 7-16,-3-2-7 0,1 0 3 0,0-1-7 16,1 1-1-16,-2-4-3 0,1-1-5 15,3-1 2-15,1-2 1 0,-1-1-1 0,2 0-4 16,1 0-5-16,1-5-2 0,-1-1-3 0,1 0 1 16,1-2 4-16,-1 1 4 0,1-1 3 0,0-1-3 15,1-1 5-15,0 0-5 0,0 2 0 0,0-3 10 16,0 1 0-16,1 1 3 0,0 1-2 0,2 3 1 15,-2 2 2-15,3-1 2 0,0 4-2 16,-2-2-5-16,4 2 5 0,2 0-3 0,-2 0 2 16,3 0 7-16,1 5-5 0,-2 0-1 0,1 2 2 15,0 0-7-15,-1 0 4 0,0 0 0 16,2 2 1-16,-2-3 1 0,0 2-6 0,0-1-7 16,-1 0-8-16,3 0-10 0,-3-2-19 0,2 1-38 15,-1 0-55-15,0-1-173 0,-1-2-507 0,-5-1-518 0</inkml:trace>
  <inkml:trace contextRef="#ctx0" brushRef="#br1" timeOffset="76609.56">23184 1259 1733 0,'0'0'67'0,"0"0"-33"16,0 0 25-16,0 0 19 0,0 0-4 16,0 0-2-16,0 0-6 0,0 0-14 0,24 122-13 15,-20-107-9-15,1-2-3 0,0-2-5 0,-1-1 0 16,1-1-1-16,-1 1-3 0,2-2-7 0,-3-2-2 16,1-2 0-16,0 0 1 0,1-2-1 15,0-2 6-15,0 0 0 0,-2 0 4 0,1-1-2 16,0-4-2-16,0 0-3 0,-1-4-6 0,4 0-4 15,-3 0 0-15,0-1-2 0,0-1-1 16,0 0 2-16,0-1-1 0,-2 1 2 0,3 0 0 16,-1-1 2-16,1 2-2 0,-2 1 1 0,1 2-4 15,0 2-7-15,-2 1 7 0,1 3-2 16,-2 0-3-16,0 1 3 0,1 0-4 0,-1 2-1 0,2 3 3 16,-1 2 5-16,-1 1-2 0,3 2 4 15,-2 1 1-15,2 0-1 0,0 0 2 0,1 1 2 16,0 0-3-16,1-2 1 0,4-1 1 0,-1-1-4 15,1-2 2-15,1 1 4 0,-1-3-3 0,0-1 4 16,1-3 1-16,-1 0 6 0,0 0 1 16,1-6-2-16,-2-2 4 0,-2 1-3 0,2-2-2 15,-4 0 4-15,1-3 0 0,-2-1 1 16,-2 1-3-16,0-3-1 0,-1 1 0 0,-1-1 1 0,0 0-1 16,-1 3-8-16,-2-1 1 0,1 2 5 15,-2 2-13-15,0-3 1 0,2 1 0 0,-3-3-16 16,0 1 0-16,1-1-2 0,-1 1-2 0,1 1-10 15,0 2-7-15,2 3-30 0,0 2-37 0,0 4-32 16,1 1-88-16,1 0-398 0,0 0-814 0</inkml:trace>
  <inkml:trace contextRef="#ctx0" brushRef="#br1" timeOffset="76925.7">23731 1319 877 0,'0'0'730'0,"0"0"-598"16,0 0-30-16,0 0 35 0,0 0 23 0,0 0-16 16,0 0-24-16,0 0-34 0,0 0-18 0,0 0-12 15,0 0-8-15,0 0-1 0,0 0-8 16,-78 96-1-16,74-85-11 0,2-1-3 0,2 0-6 15,0 0-8-15,0-1 7 0,2 1-3 0,2-1 1 16,3-3 7-16,3 0-1 0,1-1 9 16,4-3-3-16,-1 0 0 0,2-2-7 0,0 0-2 15,3 0-7-15,-3-3-14 0,1-2 2 0,0 0-14 16,-1 0-9-16,-2-1-7 0,-2 2-18 0,-2-1-25 16,-1 0-49-16,-4 1-143 0,0 1-570 15,-4 1-729-15</inkml:trace>
  <inkml:trace contextRef="#ctx0" brushRef="#br1" timeOffset="77842.92">22512 1919 1165 0,'0'0'188'0,"0"0"-58"0,0 0 20 16,0 0 8-16,0 0 1 0,0 0-23 0,0 0-37 15,0 0-37-15,0 0-23 0,0 0-1 0,0 0 18 16,0 0 19-16,0 0 6 0,0 0-13 0,9 73-19 16,-3-51-15-16,-2-1-10 0,1 0-1 15,0-1-6-15,-1-1-6 0,0-2 2 0,-1-1-6 16,3-2 1-16,-3-1-1 0,-1-4-6 0,1-2 9 15,-2-2 1-15,1-1-3 0,0-2 0 0,-1-2-1 16,-1 0 1-16,1 0 3 0,-1 0 5 0,1 0-4 16,2-5-6-16,-1 0-7 0,1-2-8 0,2 0 0 15,0-1-3-15,-2-1-1 0,2-1 0 16,-1 2 0-16,1 0 2 0,2 2 0 0,0 0 3 16,0 1 1-16,1-1 2 0,2 2 3 0,-2 0 2 15,0 2 0-15,1 1-2 0,1 0 4 16,-4 1-2-16,0 0-2 0,-1 3 3 0,-1 3 0 15,0 1 3-15,-1 0 3 0,-2 0-2 0,1 3 3 16,-2 0 2-16,0-2-1 0,0 3 5 0,-3-3 3 16,-2 1 5-16,0-1 4 0,-2-1 4 15,-1 1 2-15,-3-1-4 0,-1 1-4 0,-2 0-9 16,-2 0-7-16,-1-1-3 0,1-1-7 0,0 0 2 16,4-1 0-16,1-1-4 0,1-3 0 15,2-1-5-15,4 0-8 0,1-1-13 0,0-4-14 16,3-1-19-16,0 0-24 0,0 1-42 0,3-2-54 15,2-2-82-15,2 3-154 0,1 0-358 0,-3 2-235 0</inkml:trace>
  <inkml:trace contextRef="#ctx0" brushRef="#br1" timeOffset="78057.21">22913 1998 1974 0,'0'0'78'0,"0"0"-68"15,0 0-1-15,0 0 22 0,0 0-5 0,0 0-14 16,0 0-22-16,0 0-34 0,0 0-21 0,0 0-20 16,0 0-19-16,0 0-29 0,0 0-72 0,0 0-144 15,88-22-355-15,-85 22 263 0</inkml:trace>
  <inkml:trace contextRef="#ctx0" brushRef="#br1" timeOffset="78211.03">22912 2084 1368 0,'0'0'139'0,"0"0"-76"0,0 0 12 16,0 0 39-16,0 0 7 0,0 0-24 0,0 0-36 15,0 0-37-15,0 0-24 0,0 0-13 0,0 0-1 16,123-14-11-16,-106 8-18 0,1 0-53 0,-6 1-189 15,-3 2-1040-15</inkml:trace>
  <inkml:trace contextRef="#ctx0" brushRef="#br1" timeOffset="78776.37">23496 1773 1687 0,'0'0'214'0,"0"0"-120"16,0 0-19-16,0 0 18 0,0 0-9 0,0 0-7 16,0 0-12-16,0 0-11 0,0 0 9 0,0 0-12 15,0 0-5-15,0 0-8 0,0 0-6 0,0 0-3 16,0 91-2-16,0-78-2 0,0 1-5 16,0 1 4-16,0-1-4 0,-4 1 2 0,0-1-7 15,1 1-4-15,-4-1-5 0,4-1-1 0,-2-2 0 16,0-3 0-16,0-1 3 0,0-1-3 15,-3-1-1-15,1-2 0 0,-1-1-5 0,-2 1-3 16,-2-2-2-16,1-1 1 0,-2 0-2 0,3-1 1 16,0-3-1-16,1-1 1 0,1-1 5 15,3 0-7-15,-1-2 1 0,2 2-1 0,3-1-7 16,-1 0 4-16,2 0 4 0,0 0 3 0,0 1-2 16,3 1 5-16,1 2 0 0,1-1 2 0,-2 3 6 15,4 0-6-15,0 1 2 0,-1 0 0 0,2 0-8 16,1 0 6-16,0 0 0 0,2 1 1 0,-1 2 2 15,2-1-2-15,-1 1 3 0,0 2-2 0,2-1-4 16,-2 1-1-16,0 1-2 0,-1-1-7 16,0-1-5-16,1 0-22 0,-1 0-33 0,0-1-59 15,3-2-204-15,-5-1-678 0,-3 2-194 0</inkml:trace>
  <inkml:trace contextRef="#ctx0" brushRef="#br1" timeOffset="79798.67">23730 1794 539 0,'0'0'489'0,"0"0"-298"15,0 0-25-15,0 0 16 0,0 0-1 0,0 0-4 16,0 0-32-16,0 0-40 0,0 0-25 16,0 0-17-16,0 0-5 0,0 0 6 0,0 0 1 15,-15 23-12-15,15-12-15 0,1 0-7 0,2-1-7 16,-2 1-3-16,0-2-7 0,0 2-4 0,3-3-5 15,-1 2-3-15,-1-1 0 0,-1-1 0 16,2 0 2-16,1 0-4 0,-3-2 1 0,3-1 1 16,0 1-3-16,-2-3 1 0,3-2 4 0,0 0 4 15,-2-1 3-15,3 0-3 0,-3-4 1 0,4-1-4 16,-4-2-9-16,3-2 0 0,-2-2-2 0,1 1 0 16,-1-2 1-16,0 1 2 0,0 0 2 0,-2-2-1 15,3 1 2-15,0 2-5 0,-2 0 4 16,1 2 0-16,0 2-1 0,-2 1 3 0,2 2 0 15,-1 0-3-15,-2 2 0 0,3 1 2 0,0 0 0 16,-2 0-2-16,-1 1 0 0,3 3 2 0,0 1 2 16,-3-1 0-16,1 2 3 0,2 0 1 15,-1 0-2-15,-1 1-1 0,3 0 3 0,0 2-3 16,1-3-2-16,-1 2 3 0,4-1 0 0,1 2 2 16,0-4-2-16,0 1-2 0,2-2 3 15,1 0 1-15,-2-3 3 0,2-1 3 0,-3 0 3 16,-2 0 1-16,2-5 0 0,-1-1 0 0,-1-1 2 15,1-1 1-15,0-2-3 0,-3-1 3 16,0 0-4-16,0 0-3 0,-3-1-1 0,-1-1 1 16,0 0 0-16,-2 0-5 0,0 1-3 0,-5-3 1 15,-5 3-6-15,2-1-1 0,-1 2-4 0,-2 0-5 16,4-1-6-16,0 3-5 0,-1 1-9 16,-1 2-17-16,3 3-27 0,0 0-53 0,4 2-156 0,-1 1-1092 15</inkml:trace>
  <inkml:trace contextRef="#ctx0" brushRef="#br1" timeOffset="81616.28">21960 3053 0 0,'0'0'312'0,"0"0"-133"0,0 0-29 16,0 0-10-16,0 0-10 0,0 0-4 0,0 0-14 15,0 0-9-15,0 0-8 0,0 0 4 16,0 0 10-16,0 0 6 0,0 0 10 0,0 0-3 16,-28-11-1-16,26 10-3 0,1 1-4 0,0-2 1 15,1 2-7-15,0 0-16 0,0 0-19 16,0 0-24-16,0 0-16 0,0 0-11 0,0 2-1 0,2 2 3 16,5 3 6-16,2 4 6 0,-2 0 0 15,2 4 2-15,2 2-5 0,0 2-6 0,2 1-4 16,1 1-8-16,0-2-1 0,3 0-3 0,-1 0-2 15,2-3-1-15,2-1 0 0,0-3 0 16,1-1-1-16,2-2 6 0,-2-1-2 0,0-2 4 16,-1-1-1-16,-2-1-1 0,-1 0 0 0,-3-1-2 15,-2 0-5-15,-2 1-1 0,-2-2-1 0,-2 0 0 16,-1 1-1-16,-2-2 0 0,-2 0-2 0,-1 1 0 16,2-2 0-16,-2 0 0 0,0 0 4 15,0 0 2-15,0 0-1 0,-3 0-2 0,1 0-4 16,-3 0-9-16,1-2-3 0,1 1-8 0,-1-3-10 15,1 2-18-15,1-2-23 0,0 0-35 16,2 0-97-16,0 0-190 0,0 2-1033 0</inkml:trace>
  <inkml:trace contextRef="#ctx0" brushRef="#br1" timeOffset="82148.97">22685 3039 918 0,'0'0'231'0,"0"0"-34"0,0 0 23 15,0 0 37-15,0 0-20 0,0 0-34 0,0 0-42 16,0 0-47-16,0 0-33 0,0 0-21 16,0 0-16-16,0 0-8 0,0 0-7 0,0 0-5 15,-58 7-1-15,43 3-3 0,-2 0 2 0,3 1 1 16,-1 0 3-16,1 0-3 0,3 1-2 16,2 0-1-16,0-1-11 0,4 1-1 0,2-1-3 15,0 2-6-15,3-1 3 0,0 1-7 0,0-2-3 16,6 0-3-16,-1-3-4 0,4-1 0 0,0-2-1 15,1-3 4-15,3-1-3 0,2-1 8 0,-1-2 3 16,1-4-1-16,0-3 6 0,0-1-2 16,0-1 0-16,0 1 0 0,-2-1-2 0,-1 1 4 15,-4 1 0-15,1-1 0 0,-4 2-3 0,0-2 0 16,-1 0 1-16,-3 0 1 0,0 2 5 0,1 0-3 16,-1 0-1-16,-1 3 1 0,0 1-2 15,0 1 6-15,0 2 2 0,0-1 0 0,0 2-4 16,0 0-3-16,0 0-3 0,0 3 3 0,0 4 1 15,0-1 3-15,0 3 0 0,2 1-3 0,1-1 1 16,-2 0-3-16,3 1-1 0,2-2-2 16,-2 1-1-16,1-1-11 0,0 0-12 0,1-1-20 15,1-1-32-15,-1-3-42 0,1 1-91 0,-1-3-267 16,-2 0-1029-16</inkml:trace>
  <inkml:trace contextRef="#ctx0" brushRef="#br1" timeOffset="82312.73">22964 2980 1753 0,'0'0'15'0,"0"0"-56"16,0 0-3-16,0 0 19 0,0 0 3 15,0 0-35-15,0 0-111 0,0 0-250 0,0 0-575 0</inkml:trace>
  <inkml:trace contextRef="#ctx0" brushRef="#br1" timeOffset="82482.19">22963 3095 1688 0,'0'0'110'0,"0"0"-32"0,0 0 12 15,0 0 15-15,0 0 1 0,0 0-15 16,0 0-28-16,0 0-30 0,0 0-24 0,0 0-11 15,0 0-13-15,0 0-23 0,0 0-32 0,0 0-83 16,118-23-262-16,-109 20-983 0</inkml:trace>
  <inkml:trace contextRef="#ctx0" brushRef="#br1" timeOffset="82915.78">23529 2669 2309 0,'0'0'78'0,"0"0"-54"16,0 0-11-16,0 0 15 0,0 0 11 0,0 0 3 16,0 0 0-16,0 0-5 0,0 0-4 0,0 0-1 15,-18 124 1-15,13-107-2 0,0 1-2 16,0 0-1-16,-3 0-4 0,2 1-2 0,-2-3-5 15,0 1-4-15,0-5-2 0,2 1-7 0,-1-4-1 16,-1-2 1-16,2-1-3 0,1-3 2 16,-1 0 0-16,1-2-1 0,-1-1-5 0,2 0-5 15,0-4-7-15,-1-3-3 0,3-1-3 0,-2-1 5 16,0-1 4-16,2 0 2 0,1-2 5 0,-2 2-1 16,2 0 1-16,1 1 0 0,0 1 1 0,0 2 1 15,0-1 2-15,0 5 1 0,1 1-3 16,2 0 1-16,-1 1 2 0,3 0 2 0,0 0 5 15,0 1 0-15,1 2 1 0,2 0-1 0,0 2-3 16,1 0 4-16,0 0-2 0,1 1 3 0,-2 0 2 16,2 0-5-16,3 1-2 0,-2-1-5 0,0-1-1 15,3 1-11-15,-2-2-6 0,3 0-12 16,-1-1-28-16,4-1-20 0,-5-2-59 0,3 0-106 16,-6 0-254-16,-3 0-960 0</inkml:trace>
  <inkml:trace contextRef="#ctx0" brushRef="#br1" timeOffset="83418.21">23644 2693 1823 0,'0'0'160'0,"0"0"-112"0,0 0-32 16,0 0 34-16,0 0 38 0,0 0 16 15,0 0-13-15,0 0-14 0,0 0-11 0,0 0-6 16,0 0 0-16,0 0-8 0,0 0-9 0,61 120-13 15,-52-108-8-15,-1 1-5 0,2-1-7 0,-1-2 2 16,0-1-8-16,1-2 0 0,-3-1-1 0,-1-4-1 16,1-1 11-16,-2-1 0 0,0 0 5 0,-2-3 2 15,1-4-1-15,-1-1-5 0,-1-1-5 16,1-1-1-16,-1-1-4 0,0-1-1 0,-1 1-2 16,0-2-2-16,-1 2-1 0,1-2 0 0,0 2 1 15,2-1 0-15,-2 2 2 0,3-1 0 0,-3 3 1 16,3 3 0-16,-3 1 2 0,2 0-2 15,-2 2-1-15,0 2-3 0,0 0-1 0,0 0-2 16,2 3 3-16,0 3 3 0,-1 0 2 0,0 2 0 16,4 1 1-16,-3-1-2 0,4 2 2 0,-3 0 0 15,4 1 1-15,3 1 4 0,-2-2-4 16,2 0 0-16,0-1-1 0,0-1-3 0,2-1 2 16,2-1 1-16,-3-3 4 0,2-1 1 0,-1-2 4 15,-1 0 5-15,-2-2 4 0,-1-5 6 16,-2-2-4-16,0-1-2 0,1-3-3 0,-4-1-5 15,0-2-2-15,-2-1-1 0,-2 1-3 0,0 0-3 16,-2 0 1-16,-5-2-3 0,1 2-2 0,-4-2-1 16,3 1-6-16,-2-1 1 0,0-2-10 0,0 1-3 15,3 3-2-15,0 2-2 0,2 4-1 0,1 3-3 16,1 2-10-16,1 3-31 0,1 2-48 16,0 0-70-16,0 0-175 0,0 0-1051 0</inkml:trace>
  <inkml:trace contextRef="#ctx0" brushRef="#br1" timeOffset="83748.82">24319 2660 1921 0,'0'0'122'0,"0"0"-42"0,0 0 11 0,0 0 25 16,0 0 2-16,0 0-23 0,0 0-22 0,0 0-21 16,0 0-8-16,0 0 1 0,0 0-2 0,0 0-6 15,0 0-10-15,-83 94-8 0,80-82-7 16,2 0-2-16,1 1-1 0,0-1 0 0,2-1-4 16,3-1 0-16,4-2 0 0,0 1 3 0,1-4 5 15,1-1 2-15,1-1 2 0,2 0 2 0,2-3-3 16,-2 0-3-16,2 0-5 0,-2-3-5 0,1-1-8 15,-5 0-11-15,-1 0-10 0,-2 0-22 16,-1 2-29-16,-4-2-46 0,0 1-106 0,-1 0-378 16,-1 1-918-16</inkml:trace>
  <inkml:trace contextRef="#ctx0" brushRef="#br1" timeOffset="84683.23">22147 3330 749 0,'0'0'293'0,"0"0"-171"0,0 0-31 16,0 0-1-16,0 0-4 0,0 0-5 0,0 0 1 15,0 0 19-15,0 0 18 0,0 0 1 16,0 0-5-16,10 130-29 0,-5-99-25 0,0 0-13 15,3 1-14-15,-2 1-8 0,3-4-6 0,-2-2-7 16,2-1-6-16,3-2 1 0,-1-3-3 16,3-1 4-16,2-4 2 0,0-3 2 0,2-3 5 15,1-3 2-15,-1-3 1 0,5-3 1 0,0-1-6 16,0 0-4-16,2-3-11 0,0-3-12 0,-4 1-17 16,-1 0-12-16,1-3-22 0,-3 2-42 15,-1-1-107-15,-4 3-337 0,-5 1-869 0</inkml:trace>
  <inkml:trace contextRef="#ctx0" brushRef="#br1" timeOffset="85170.37">22634 3638 2101 0,'0'0'116'0,"0"0"-93"0,0 0-21 16,0 0 32-16,0 0 27 0,0 0 17 0,0 0-3 16,0 0-11-16,0 0-18 0,0 0-15 15,0 0-7-15,0 0-4 0,0 0-2 0,0 0-3 16,72 112 0-16,-67-101 0 0,-4-1-5 0,1 0 1 16,0-2-3-16,-1-2-1 0,1-1-2 15,-1-1 1-15,0-1-1 0,-1-1-1 0,1-1 1 16,-1-1 2-16,0 0 1 0,0 0 5 0,0 0-3 15,0 0-5-15,0-1-6 0,0-2-9 0,2-2 1 16,2 0-2-16,1-1 2 0,1 0-3 16,2-2 2-16,0 0 0 0,2 2 0 0,0-1 3 15,0 1-3-15,0 1 3 0,1 0 1 0,-1 3-3 16,1 0 8-16,1 1-1 0,0 1-1 0,-1 0 2 16,1 0 2-16,-2 3 0 0,-1 2 3 0,0 2 3 15,-4 0-1-15,0 1 3 0,-1 1 2 0,-3-1-2 16,-1 1 9-16,0-1 3 0,0 0 3 15,0 0 9-15,-5 2 7 0,-1-2 3 0,-3 1-1 16,-1 0-3-16,-1 2-9 0,-3-1-8 0,-1 0-6 16,-1 0-5-16,1 0-7 0,2 0-4 0,0-3-5 15,4-1-1-15,1-1-11 0,1-4-9 16,5-1-18-16,2 0-26 0,0-4-34 0,0-3-60 16,3-2-99-16,5 2-202 0,-6 0-937 0</inkml:trace>
  <inkml:trace contextRef="#ctx0" brushRef="#br1" timeOffset="85385.82">23126 3595 1340 0,'0'0'658'0,"0"0"-592"0,0 0-33 16,0 0 42-16,0 0 27 0,0 0-4 0,0 0-22 15,0 0-43-15,0 0-20 0,0 0-12 0,0 0-7 16,0 0-3-16,0 0-10 0,0 0-16 0,95-7-20 16,-88 6-25-16,3 1-36 0,-4 0-60 0,2 0-164 15,-3 0-435-15,-3 0-109 0</inkml:trace>
  <inkml:trace contextRef="#ctx0" brushRef="#br1" timeOffset="85552.29">23203 3704 1357 0,'0'0'265'0,"0"0"-201"0,0 0-16 0,0 0 39 16,0 0 23-16,0 0 2 0,0 0-21 15,0 0-44-15,0 0-28 0,0 0-15 0,0 0-9 16,0 0-11-16,0 0-19 0,0 0-42 0,130-27-112 16,-119 23-433-16,-3 0-638 0</inkml:trace>
  <inkml:trace contextRef="#ctx0" brushRef="#br1" timeOffset="86619.89">23661 3401 778 0,'0'0'245'0,"0"0"-114"15,0 0-40-15,0 0 19 0,0 0 7 0,0 0-6 16,0 0 1-16,0 0-7 0,0 0 0 0,0 0 6 15,0 0 4-15,0 0 0 0,0 0-5 16,0 0-11-16,-12-12-11 0,12 12-12 0,0 0-17 16,0 0-17-16,0 4-7 0,0 2 2 0,0 3 6 15,2 2 3-15,1 4-2 0,-2 0-11 0,2 2-6 16,-3 1-6-16,1 0-4 0,-1-1-1 16,0 2-3-16,0-2-2 0,0-1-2 0,0 1-5 15,0-2 2-15,0-4-4 0,1 0 0 0,0-1-1 16,3-2-1-16,-3-1 0 0,2-2 1 15,-2-2 0-15,0-2-4 0,2-1 2 0,-1 0 3 16,1 0 0-16,2-6 2 0,0-2-4 0,0-2-2 16,2-2 0-16,0 1 0 0,-1-3-1 0,0 0 1 15,0 0 1-15,-1 0-3 0,2 2 4 16,-4-1-1-16,4 0-1 0,-5 3 4 0,3 0 0 16,1 1-1-16,-4 2 1 0,2 1-2 0,0 1-2 15,-3 3-1-15,3 0-1 0,-1 2 1 0,-1 0 3 16,3 0 0-16,0 1-1 0,-3 4 4 0,2 0-2 15,0 2 0-15,0 1 0 0,0 1 1 0,-2 1 0 16,3 0 2-16,1 2-2 0,-2-2 3 16,2 0-1-16,2 0 0 0,-2 0 0 0,3-2-1 15,-1-1 0-15,1-3-1 0,2-1 2 0,-1-1 2 16,-1-2-4-16,1 0 3 0,-3-2 5 0,2-3 4 16,-2-2 3-16,2-6-2 0,-4 2-7 15,0-3-7-15,0 2-1 0,-1-5-2 0,-3 2-1 16,0-2-2-16,-1 1-5 0,0 0-5 0,0 0-6 15,-1 0-10-15,-1 2-8 0,-2 0-12 16,0 2-23-16,0 2-69 0,0 3-250 0,2 3-1204 0</inkml:trace>
  <inkml:trace contextRef="#ctx0" brushRef="#br1" timeOffset="92096.02">9013 9315 614 0,'0'0'313'0,"0"0"-294"0,0 0 20 0,0 0 6 15,0 0 3-15,0 0 24 0,0 0 30 16,0 0 42-16,0 0 19 0,0 0 6 0,0 0-17 16,0 0-28-16,92 56-23 0,-85-52-14 0,2 0-5 15,1-2-2-15,0 1-6 0,3 1-9 0,0-2-8 16,0 2-13-16,5 0-8 0,0 1-7 15,0-1-6-15,2 1-6 0,0-2-6 0,1 1-1 16,-1-2-4-16,0 2-1 0,-2-1 0 0,-1-3 2 16,-1 3 0-16,-3-2 1 0,-2-1 5 15,-3 1 4-15,-3-1 4 0,1 0 3 0,-4 0-2 16,0 0 3-16,1 1 0 0,-3-1 0 0,0 0 13 16,0 1 5-16,0-1 0 0,0 2-7 0,-4-1-13 15,2-1-13-15,-2 1-8 0,0-1-1 16,2 1-5-16,-4-1-6 0,3 2-8 0,2-2-18 15,-3 0-18-15,1 0-39 0,2 0-94 0,1 0-262 16,0 0-1108-16</inkml:trace>
  <inkml:trace contextRef="#ctx0" brushRef="#br1" timeOffset="93122.15">13841 9596 1608 0,'0'0'129'15,"0"0"-88"-15,0 0-16 0,0 0-2 0,0 0 14 16,0 0 12-16,0 0 3 0,0 0-6 16,0 0-10-16,0 0-12 0,0 0-11 0,0 0-2 15,132 6-6-15,-111-6-5 0,1 0 8 0,2 0 13 16,-1-2 19-16,-2-2 23 0,-2 2 6 0,-3 1-10 16,-3 0-11-16,-4 1-16 0,-2 0-9 15,-2 0 4-15,-2 0-3 0,0 0 3 0,0 0-3 16,-2 0-5-16,-1 0 6 0,0 0 7 0,0 0 0 15,0 0-2-15,-1 0-11 0,-2 0-17 16,0 0-12-16,2-2-10 0,-2 0-18 0,0 1-27 16,2-1-68-16,1-1-225 0,-3 2-1105 0</inkml:trace>
  <inkml:trace contextRef="#ctx0" brushRef="#br1" timeOffset="158239.72">17777 17433 1046 0,'0'0'62'0,"0"0"-52"16,0 0-26-16,0 0-12 0,0 0 13 0,0 0 17 15,0 0 15-15,0 0 15 0,0 0-13 0,0 0-6 16,0 0-18-16,-22-79-6 0,24 70-1 15,2 0 2-15,-2 0 9 0,0-1 6 0,-1 1 14 16,4 0-3-16,-4 0 11 0,1 0 15 0,-1 2 13 16,1 0 21-16,3 0 19 0,-3 1 13 0,-1 1 2 15,3 2 5-15,-1 0 2 0,-2 1-7 16,1 1-6-16,-2-2-8 0,1 2-2 0,-1 1-4 16,1 0-2-16,-1 0-6 0,0 0-4 0,0 0-14 15,0 0-14-15,0 0-3 0,0 1-16 0,0 3-2 16,-1 4 2-16,-1 6 0 0,-6 6 8 0,-1 6-10 15,-2 6 1-15,-1 3-7 0,-6 4-10 16,0 0-4-16,0 2-9 0,-5 0 2 0,-1 3 0 16,2-1-1-16,0-2-1 0,2-6-2 0,3-2-1 15,0-4-4-15,0 1 8 0,-3 5 8 0,-4-2-9 16,-1 7-5-16,-3-2-2 0,3-2 2 16,-3 1-15-16,0-2 20 0,4-4-5 0,2-4-9 15,4-3-3-15,0-4-10 0,7-4-3 0,1-3-19 16,6-4-11-16,1-3-45 0,3-2-67 15,0-2-66-15,3-2-79 0,3 0-72 0,2-4-84 16,-1 1-104-16,-4 0 28 0</inkml:trace>
  <inkml:trace contextRef="#ctx0" brushRef="#br1" timeOffset="158490.63">17866 17312 1420 0,'0'0'311'0,"0"0"-144"16,0 0-55-16,0 0-28 0,0 0-11 16,0 0 14-16,0 0 31 0,0 0 18 0,0 0-4 15,0 0-17-15,0 0-31 0,0 0-21 0,-48 133-15 16,34-91-18-16,-5 2-4 0,-1 6 1 16,-1-4-8-16,3-4 0 0,2-5 29 0,0-2-12 15,-3 2-7-15,-1 1-3 0,2 2-22 0,-3 4 9 16,-2 1-21-16,3-2 8 0,0 0-11 0,3-2 4 15,0-4 3-15,-1-4-2 0,6-1-20 16,0-6-52-16,1-3-69 0,2-4-192 0,2-8-788 16,5-4-347-16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12T09:14:06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23552 5604 2430 0,'0'0'30'16,"0"0"-19"-16,0 0-8 0,0 0 3 15,0 0 5-15,0 0 13 0,0 0 9 0,0 0 3 16,0 0 2-16,0 0-4 0,0 0-11 0,0 0-6 16,16-69-3-16,-20 80 7 0,-2 2 12 0,-3 7 9 15,-3 5 3-15,0 3-7 0,-6 5-12 0,-1 2-13 16,-2 1-3-16,-2 4-3 0,-3-1-2 0,0-1-2 16,-1 1-1-16,2-2-2 0,0 1 0 15,2-3-5-15,1-2-1 0,3-3-2 0,0-3-2 16,6-2 1-16,3-4-3 0,1-6 0 0,1-3-2 15,4-4-4-15,0-3-6 0,2-4-14 0,1 1-28 16,0-2-59-16,1-2-84 0,-2-4-132 16,2 0-290-16,0 2-767 0</inkml:trace>
  <inkml:trace contextRef="#ctx0" brushRef="#br0" timeOffset="333.48">23151 5779 914 0,'0'0'130'0,"0"0"6"0,0 0 31 15,0 0 48-15,0 0 21 0,0 0-22 0,0 0-30 16,0 0-34-16,-49 123-38 0,47-97-18 16,1 0-10-16,-1 2-17 0,1-2-16 0,1 2-10 15,0 0-16-15,0-1-6 0,1 0-6 0,1-1-4 16,-1-2-2-16,0-2-4 0,0-1 2 0,-1-4 2 15,2-2 3-15,-2-5 2 0,0 0 1 16,1-5 3-16,0 0-1 0,0-3 1 0,3 1 0 16,0-3 1-16,2 0 1 0,2 0 1 0,4-1-4 15,0-5-3-15,7-2-5 0,0-2-3 0,3-2-3 16,2-2-1-16,0-1-5 0,-1 0-5 0,2-1-6 16,-1-1-13-16,-3-1-15 0,-1 2-23 15,1 1-55-15,-3-1-149 0,-5 6-800 0,-5 3-368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12T08:44:36.04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911 8347 1307 0,'0'0'120'15,"0"0"-78"-15,0 0-8 0,0 0 35 0,0 0 35 16,0 0 31-16,0 0 5 0,0 0-18 16,0 0-27-16,0 0-21 0,0 0-4 0,0 0 1 15,-17-23-2-15,17 21-3 0,0 1-7 0,-1 0-15 16,-1 0-11-16,2-1-8 0,-1 1-7 15,1 0-1-15,0 0 1 0,0 1 1 0,0-1 2 16,-1 1 4-16,1-2 3 0,0 2-1 0,0 0 4 16,0 0 1-16,-2-1-1 0,2 1 3 0,0 0-3 15,-1-1-2-15,0 1 2 0,1 0-4 16,-1-1-1-16,-2 1 2 0,0-1 0 0,0 1-4 16,-2 0 0-16,0 0-4 0,0 0-6 0,-2 2-3 15,-4 3-7-15,-2 2-1 0,-1 1-1 16,-1 5 2-16,-1-1 1 0,-1 3 2 0,-1 3 2 0,1-1-2 15,-3 4 3-15,3 3-2 0,2-1 4 0,-2 2 2 16,4 2 0-16,4 0 2 0,0 2-2 16,5 1 0-16,2-1-3 0,2-1-2 0,5-1-1 15,2-2-4-15,5-2 1 0,4-5-4 0,0 1-1 16,4-5-2-16,1-1 1 0,-1-4 1 16,4-2-3-16,-1-1 1 0,0-2 0 0,-3-3 3 15,1-1 0-15,0 0 1 0,-3 0-4 0,-1-2-9 16,-2-1-5-16,-3 2-11 0,-1-1-10 0,-3 1-26 15,0-1-27-15,-3 1-28 0,1 1-43 16,-3-1-70-16,0 1-174 0,-1 0-1136 0</inkml:trace>
  <inkml:trace contextRef="#ctx0" brushRef="#br0" timeOffset="951.8">1232 8422 1557 0,'0'0'539'16,"0"0"-425"-16,0 0-33 0,0 0 21 0,0 0 28 16,0 0 11-16,0 0-10 0,0 0-32 15,0 0-40-15,0 0-27 0,0 0-12 0,0 0-3 16,0 0 4-16,0 0 1 0,-62 49 3 0,61-35 2 15,1 2-1-15,0 2-1 0,0-1-3 16,1 3-3-16,6-2-7 0,0 1-4 0,0 0-3 0,3-3-3 16,0 0-6-16,2-2-2 0,-2-1-1 15,2-3-5-15,-2 1 0 0,0-4-5 0,2 0-8 16,-3-1-10-16,1-1-31 0,-3-2-36 0,3-1-73 16,-2 0-141-16,-2-2-398 0,-2 1-804 0</inkml:trace>
  <inkml:trace contextRef="#ctx0" brushRef="#br0" timeOffset="1355.2">1439 8332 1944 0,'0'0'413'0,"0"0"-356"16,0 0-28-16,0 0 17 0,0 0 31 16,0 0 21-16,0 0 1 0,0 0-15 0,0 0-26 15,0 0-21-15,0 0-10 0,0 0 3 0,0 0 5 16,0 0 4-16,-82 101 4 0,78-92-12 16,3-2-7-16,1-3-7 0,0 2-8 0,0-2-4 0,1 0 0 15,3 0-2-15,1 0-5 0,2 0 2 16,1 1 1-16,-1-1 0 0,3 0 4 0,2 0-6 15,0 0 1-15,2 0-4 0,-2 2 0 0,0-2 2 16,2 1 0-16,-1 0 3 0,-2-3-3 0,-1 3 5 16,-1-1-1-16,-2 0 1 0,-1 0 2 0,-2-1-2 15,-1 1 3-15,-3-1 1 0,0 1 3 16,0 0 6-16,-5 2-6 0,1-1-6 0,-5 3-7 16,0 0-10-16,0-1-9 0,-2-1-11 0,1 1-15 15,0 0-16-15,0-2-19 0,3-1-34 16,1-3-58-16,-1-1-128 0,4 0-339 0,2 0-856 0</inkml:trace>
  <inkml:trace contextRef="#ctx0" brushRef="#br0" timeOffset="1580.55">1466 8190 2086 0,'0'0'158'0,"0"0"-24"0,0 0 15 0,0 0 6 16,0 0-10-16,0 0-17 0,0 0-25 0,0 0-30 16,120 119-26-16,-107-97-19 0,4 1-9 15,-4 0-7-15,4 0-4 0,-6-2-3 0,0 0-5 16,0-2-3-16,-3 1-5 0,-3-3-4 0,-1 0-5 16,-3-2-9-16,0-1-14 0,0-2-24 0,-1-2-39 15,0-4-77-15,0 1-178 0,0-4-1212 0</inkml:trace>
  <inkml:trace contextRef="#ctx0" brushRef="#br0" timeOffset="1797">1769 8316 2368 0,'0'0'43'0,"0"0"-26"0,0 0 5 16,0 0 8-16,0 0 5 0,0 0-8 0,0 0-13 16,0 0-11-16,0 0-16 0,0 0-11 0,0 0-11 15,0 0-22-15,0 0-33 0,0 0-91 16,96-14-189-16,-92 14-417 0,-3 0-215 0</inkml:trace>
  <inkml:trace contextRef="#ctx0" brushRef="#br0" timeOffset="1974.21">1808 8463 2061 0,'0'0'197'15,"0"0"-59"-15,0 0-11 0,0 0-1 16,0 0-16-16,0 0-21 0,0 0-34 0,0 0-27 16,0 0-24-16,0 0-14 0,131-41-13 0,-115 33-23 15,1 1-60-15,-1-1-157 0,-6 2-654 16,-3 2-608-16</inkml:trace>
  <inkml:trace contextRef="#ctx0" brushRef="#br0" timeOffset="4189.41">2682 7821 1120 0,'0'0'341'0,"0"0"-87"0,0 0-32 0,0 0-10 15,0 0-11-15,0 0-19 0,0 0-21 16,0 0-30-16,0 0-26 0,0 0-17 0,0 0-9 15,0 0-6-15,0 0-6 0,0 0-8 0,3-42-11 16,1 42-11-16,0 3 1 0,-1 5-1 0,4 5 2 16,1 2-3-16,-4 3-7 0,4 5-10 15,-5 3-4-15,0-3-3 0,0 3-6 0,-3 0 3 16,0 0-3-16,0 0-1 0,-1 0 3 0,-5-1-4 16,1-2-3-16,-3 1 3 0,-1-1-2 15,-1-2-2-15,-1 2 2 0,0-3-4 0,-1-1 0 16,0-3 3-16,2-1-5 0,-3-4 0 0,4-1 0 15,1-3-2-15,1-5 3 0,-2-1 0 0,2-1 0 16,3 0-4-16,-2-6-1 0,3-2-1 0,-1-2-3 16,-1 1 3-16,3-3 0 0,0-1 4 15,-2-3-1-15,2 1 1 0,1-2 1 0,0-1-1 16,-1-1 3-16,0 1-1 0,0 0 4 0,2 1-1 16,0 1 0-16,0 3 0 0,0 2 0 0,0-2 1 15,0 4-2-15,4 2-1 0,-1 2 1 0,-1 1 0 16,4 2 1-16,-2 2 2 0,5 0 3 15,-1 5-1-15,3 1 4 0,0 5 1 0,1 0-2 16,5 2 2-16,-5 1-7 0,6 0-1 0,-4 2-2 16,5-1-1-16,-2-2 1 0,-1-1-5 15,1-2-4-15,1-2-8 0,-3-2-7 0,3-1-15 16,0-2-23-16,-1-2-25 0,0-1-32 0,0 0-34 16,-2-1-64-16,-3-1-140 0,-6-1-981 0</inkml:trace>
  <inkml:trace contextRef="#ctx0" brushRef="#br0" timeOffset="4504.74">3019 7496 2608 0,'0'0'74'0,"0"0"-21"16,0 0 17-16,0 0 28 0,0 0 10 0,0 0 3 16,0 0-17-16,-72 134-30 0,70-104-17 0,1 3-16 15,1-1-10-15,0 2 1 0,3-1-3 16,5-3-4-16,0 1-1 0,4 1-2 0,0-5-5 16,1 0-1-16,3-3-3 0,3-4-6 0,-3-1 1 15,8-4-2-15,-2-4-2 0,1-3 2 16,0-4-7-16,5-2-7 0,-1-2-14 0,-1 0-16 15,2-3-26-15,0-3-35 0,-6-1-66 0,-3 1-204 16,-9 3-1234-16</inkml:trace>
  <inkml:trace contextRef="#ctx0" brushRef="#br0" timeOffset="6058.79">3334 7551 1509 0,'0'0'83'15,"0"0"-47"-15,0 0 5 0,0 0 45 0,0 0 42 16,0 0 30-16,0 0 2 0,0 0-21 0,0 0-33 15,0 0-16-15,0 0-7 0,0 0-4 16,0 0-4-16,0 0-8 0,7-35-7 0,-7 35-12 16,0 0-9-16,0 0-6 0,0 0-7 0,1 0-3 15,-1 0 1-15,0 0 0 0,0 0 0 0,0 0 2 16,0 0-2-16,0 0-1 0,1 0 1 16,-1 0-2-16,0 0-2 0,1 0-5 0,-1 0-3 15,0 0-2-15,0 0-2 0,0 0 1 0,0 0-3 16,0 0 3-16,0 0-2 0,0 0-1 15,0 0 3-15,0 0-3 0,0 0 1 0,0 0-1 16,0 0-4-16,0 1 1 0,0 1-1 0,0-1 0 16,0 3 1-16,2-1 0 0,2 0 1 0,-2 0-2 15,-1 0 1-15,0 1-1 0,0-1 0 16,0-1 1-16,2-1-1 0,-3-1 0 0,0 0 0 16,1 0 0-16,-1 0 1 0,0 0 0 0,0 0 3 15,0 0 1-15,0 0 2 0,0 0 0 0,0-2-3 16,0 1-3-16,-1-2 0 0,1-1-3 0,-3 1-3 15,3 0-1-15,0 0-1 0,-1 0-2 16,1 0 1-16,0 1 0 0,0-1-3 0,0 1 1 16,0-1-1-16,0 1 2 0,0 1 3 0,0 0-2 15,0 1 3-15,0 0 0 0,0 0 1 0,0 0 2 16,0 0 0-16,0 0 3 0,0 0 0 0,0 0 1 16,0 0 1-16,-1 0-2 0,1 0 1 15,-1 0-2-15,0 0-1 0,0-1-1 0,0 1-1 16,-1 0 2-16,0 0 0 0,1 0 0 0,0 0 1 15,1 0-2-15,0 0-2 0,0 0 2 16,0 0-1-16,0 0 1 0,0 0 0 0,0 0 3 16,0 0-1-16,0 0 2 0,0 0 0 0,-1 0-3 15,-1 0 1-15,1 0 0 0,-5 0-2 16,5 2 4-16,-3 0-1 0,-1 1 1 0,1 0 0 16,-2 1 1-16,3 0 2 0,-5 1-1 0,5 1 0 15,-3-1-3-15,3 1-2 0,-2 0 3 0,2-1-3 16,1 2 1-16,0-1 0 0,-4 1 0 0,5-1-2 15,-1-1 3-15,0 0 3 0,-2 0-3 0,2 0-1 16,2-2-2-16,0 1-3 0,0 0 2 16,0 1 3-16,0 0-1 0,2-1 3 0,3 3-1 15,-2-2-1-15,4 2-1 0,-3-1 3 0,-1 0-5 16,4 0-2-16,-5-2 1 0,4-1-6 0,-4 1 4 16,4-2 1-16,-4 1-1 0,0-3 2 15,-1 1-3-15,1-1 1 0,1 0-1 0,-2 0 3 16,0 0-1-16,0 0 2 0,0 0 0 0,-1-1-5 15,1-2 5-15,0 1-1 0,-1 0-1 0,0-2 1 16,0-1-2-16,0 1-3 0,0-1-1 16,0-2 0-16,-2-1-2 0,1 2 2 0,-2-4 1 15,-2 2-2-15,3-2 3 0,0 1 2 0,-4 1 0 16,4-1 4-16,1 0 0 0,-1 1 0 16,-2 1 2-16,2 1-2 0,2 1 4 0,-1 2 1 15,1 1-1-15,0 1 2 0,0 1-7 0,0 0-7 16,0 0-2-16,0 3 1 0,1 1 11 0,1 3 7 15,4 1 5-15,-3 4 2 0,5 0-3 0,-4 3-2 16,3 0 1-16,2 2-2 0,1 2 1 16,-2-1-3-16,2 2 0 0,0-2-4 0,0 1 2 15,0-2-1-15,2 0-1 0,-1-1-1 0,0-4-4 16,0 0 2-16,-1-4-3 0,-1 1 3 0,1-5 0 16,-3 0-2-16,-2-3 3 0,3-1-2 0,-4 0 1 15,4-3-1-15,-5-3 0 0,4-3 2 16,-1 2-2-16,-2-3-1 0,4-2 1 0,-5-1-1 15,4-2 0-15,-4-1 0 0,2 2 2 0,-2-4-2 16,-1 2 1-16,3-2 0 0,-1 0 0 16,-2 1 0-16,0 1 0 0,3 3 0 0,-3 0 0 15,0 5 2-15,2 1-1 0,-2 1 0 0,0 3 1 16,-1 2-3-16,4 0 0 0,-2 1 0 0,-1 0-1 16,3 4 0-16,-1 2 3 0,-2 1 0 15,4 1 1-15,-3 2 2 0,3-1-1 0,-1 4 0 16,3-1 1-16,-1 1-3 0,-2-1-1 0,5 1 2 15,-1-1-2-15,0-1-1 0,2-1 1 0,-1-2 1 16,0-1-3-16,1-2 4 0,-1-1-2 16,-1-2 0-16,2-2 3 0,-3 0-3 0,1 0 2 15,-2-4-1-15,2-1 2 0,0-2 1 0,-2-3 1 16,-2 0 0-16,1-3-2 0,-3-1 3 0,2 1-1 16,-4-1-1-16,-1-1 0 0,0 1-1 0,0-1 1 15,-6-1-1-15,0 0 1 0,-2-1-5 16,-2-2 1-16,-2 2-2 0,-1-2 2 0,2 2-2 15,-2-2 0-15,3 3-2 0,-1 1-1 0,0 0 5 16,3 2-4-16,-1-1 0 0,4 4-3 0,0 2-8 16,3 1-3-16,1 2-6 0,1 2-10 15,0 2-11-15,1 0-7 0,1 1-10 0,6 0-9 16,-1 3-14-16,-2 4-40 0,4 2-83 0,0-2-213 16,-6-2-1154-16</inkml:trace>
  <inkml:trace contextRef="#ctx0" brushRef="#br0" timeOffset="6326.21">4003 7532 2507 0,'0'0'107'0,"0"0"-45"0,0 0 1 16,0 0 20-16,0 0 11 0,0 0 1 15,0 0-16-15,0 0-24 0,0 0-24 0,0 0-14 16,0 0-4-16,-40 118-2 0,40-104-1 16,0-1 4-16,1 0-3 0,7-1-4 0,-1-2-2 0,4-1-7 15,1-2 0-15,0-2-2 0,6-2-2 16,-2-3 0-16,3 0-5 0,2-3-9 0,3-3-15 16,-1-3-28-16,-1-3-60 0,4-2-140 0,-11 3-796 15,-3 2-519-15</inkml:trace>
  <inkml:trace contextRef="#ctx0" brushRef="#br0" timeOffset="6576.29">4225 7164 2396 0,'0'0'284'0,"0"0"-211"0,0 0-17 15,0 0 22-15,0 0 15 0,0 0 5 0,0 0-11 16,0 0-16-16,0 0-21 0,40 133-27 0,-34-113-16 16,3-2-5-16,-1 1-7 0,3-2-2 0,-2 0-2 15,0-2-7-15,2-2-6 0,-2-2-9 16,0-3-12-16,-3-2-16 0,2-1-19 0,0-3-22 16,-5-1-39-16,3-1-37 0,-4 0-72 0,-1-1-156 15,-1-2-436-15,1 1-301 0</inkml:trace>
  <inkml:trace contextRef="#ctx0" brushRef="#br0" timeOffset="6744.16">4187 7335 2160 0,'0'0'192'0,"0"0"-71"0,0 0-10 0,0 0 1 16,0 0-9-16,0 0-10 0,0 0-20 0,0 0-30 15,0 0-19-15,0 0-15 0,0 0-4 16,0 0-6-16,0 0-9 0,131-45-12 0,-114 38-25 15,-2-2-36-15,5-1-75 0,-1 2-156 0,-6-1-486 16,-4 3-706-16</inkml:trace>
  <inkml:trace contextRef="#ctx0" brushRef="#br0" timeOffset="7059.95">4728 6984 2506 0,'0'0'228'0,"0"0"-124"0,0 0-21 0,0 0 2 16,0 0-2-16,0 0-14 0,0 0-16 0,0 0-23 15,0 0-15-15,0 0-12 0,0 0-7 16,0 0 1-16,-74 122 2 0,74-114 3 0,7 0 3 16,-3 1 3-16,4-1 5 0,0 0 1 0,1-1 5 15,3 2 1-15,0-2 3 0,1 1 2 0,2-1-4 16,-1 1 3-16,-2-1-3 0,3-1-1 15,-3 0 2-15,-2 0-5 0,-2 0 0 0,-2-2-4 16,0 1-3-16,-4 0 0 0,-2-1-1 0,0 1 0 16,-4 1-5-16,-5 0-4 0,0 1-11 0,-2 1-11 15,-5-1-12-15,3-2-22 0,-4 2-21 16,4-3-28-16,-3 0-50 0,3-3-85 0,4 0-261 16,4-1-1094-16</inkml:trace>
  <inkml:trace contextRef="#ctx0" brushRef="#br0" timeOffset="7285">4697 6789 1786 0,'0'0'722'0,"0"0"-614"16,0 0-12-16,0 0 12 0,0 0 7 0,0 0 0 15,0 0-21-15,0 0-15 0,136 78-23 0,-114-56-21 16,1 2-11-16,-1-1-7 0,5 4-5 15,-4-2-6-15,-1 0-2 0,-1-2-1 0,-2 4-4 16,-1-2 3-16,-1-1-10 0,-4 2-4 0,-2-4-5 16,-1 2-18-16,-1-2-22 0,-1-2-45 0,-4 0-69 15,-3-1-126-15,1-5-318 0,-2-5-950 0</inkml:trace>
  <inkml:trace contextRef="#ctx0" brushRef="#br0" timeOffset="7791.05">2996 8500 1631 0,'0'0'242'0,"0"0"-118"0,0 0-32 15,0 0-2-15,0 0 8 0,0 0 1 16,0 0 3-16,0 0-2 0,0 0-8 0,0 0-14 16,0 0-11-16,0 0-12 0,0 0-5 0,123-47-7 15,-81 27-7-15,6-3-8 0,6-4-9 0,6-3-6 16,4-4-5-16,5-2-4 0,7-1-5 0,-1-1 3 16,5-3 0-16,1-1 0 0,3-2 0 15,3 2-1-15,-1-2-2 0,4 1 3 0,-2-1 5 16,-3 3-6-16,-1 1 1 0,-2 3-2 0,-4 1-3 15,-5 4 4-15,-3 2-1 0,-7 2-3 16,-4 3-6-16,-6 3-6 0,-5 6-8 0,-6 1-13 16,-5 5-18-16,-8 4-36 0,-9 3-64 0,-7 3-131 15,-6 0-395-15,-5 0-822 0</inkml:trace>
  <inkml:trace contextRef="#ctx0" brushRef="#br0" timeOffset="8426.6">3241 8628 2727 0,'0'0'82'0,"0"0"-43"16,0 0-31-16,0 0-5 0,0 0 8 0,0 0 19 16,0 0 14-16,0 0 5 0,0 0-9 0,0 0-19 15,0 0-6-15,0 0-6 0,0 0-2 0,0 0 1 16,-38 97-3-16,33-75 0 0,-2 0-2 0,-3 1 0 16,1-1-1-16,-1 1 2 0,-1-3-1 15,1-1-4-15,0 0 6 0,-1-1-3 0,1-4 0 16,1-1 9-16,0-3-11 0,2 0-1 0,-1-5-5 15,1 0-13-15,1-3 4 0,0-2-3 0,-1 0-3 16,3 0 0-16,-2-5-2 0,2-4-1 16,-2 0 3-16,2-2 11 0,1-1-2 0,-1 0 1 15,2-2 7-15,2 1-4 0,-1-2 8 0,1 5 2 16,0-2-1-16,0 4 2 0,0 0-3 0,0 3 0 16,1 1 0-16,2 1 2 0,2 1-1 15,-3 2 4-15,6 0 4 0,-4 0 0 0,5 0 5 16,-1 1-2-16,2 4 3 0,0 1 2 0,1 2-8 15,1-1 3-15,4 2-7 0,-2-1-4 16,3 0 0-16,-1 1-4 0,1-1 3 0,2-1-6 16,-5 0-5-16,4 0-3 0,-1-3-10 0,-3-1-2 15,-1-1-10-15,2-2-16 0,-4 0-27 0,0-2-59 16,-3-1-135-16,-5 0-1264 0</inkml:trace>
  <inkml:trace contextRef="#ctx0" brushRef="#br0" timeOffset="8926.95">3275 8599 2006 0,'0'0'120'0,"0"0"-50"0,0 0 24 0,0 0 35 16,0 0 10-16,0 0-10 0,0 0-29 15,0 0-24-15,0 0-23 0,0 0-15 0,79 126-11 16,-70-108-11-16,1 0-2 0,-1-2-5 0,1 1-1 15,1-3-4-15,-1-1-3 0,-1-2-2 0,1-4 0 16,-5-3 2-16,3-2 0 0,-2-2 3 16,-2 0 4-16,4-3 1 0,-4-5 2 0,2-1 0 15,-3-4-5-15,3 2-3 0,-3-2-1 0,0-1-1 16,3 0-2-16,-4-1-2 0,0-2-1 16,3 2 2-16,-3-1-2 0,-1 2 4 0,1 0-3 0,3 1 2 15,-3 1 0-15,0 1-1 0,5 3 4 16,-4 1-3-16,2 1-1 0,-2 2 0 0,-1 2-1 15,3 2-1-15,-1 0 1 0,-1 0 5 0,4 5 1 16,-3 2 4-16,3 1 0 0,1 3-1 0,-3-1 1 16,5 3-4-16,0-1 0 0,0 2 0 15,4-2-1-15,-2 0-1 0,1-1 1 0,-1-1-1 16,5-2 1-16,-5-2 1 0,3-3 4 0,-2-3 3 16,-3 0 5-16,1-6 1 0,-3-4 3 0,-3-2 0 15,1-2-2-15,-3 0 0 0,-2-3 0 16,0 0-6-16,-1-1 1 0,0 2 0 0,0-1-6 15,-3 0-1-15,-1-1-3 0,-2 3-7 0,-3-2-1 16,0 1-4-16,-1 0-7 0,0 0-4 16,-2 0-5-16,2 1-5 0,-1 1-1 0,1 3-1 15,1 0-10-15,3 2-14 0,0 2-39 0,2 2-69 16,0 1-156-16,3 2-429 0,1 2-756 0</inkml:trace>
  <inkml:trace contextRef="#ctx0" brushRef="#br0" timeOffset="9192.76">3973 8463 2283 0,'0'0'87'0,"0"0"-35"0,0 0 19 15,0 0 23-15,0 0 14 0,0 0 4 16,0 0-21-16,0 0-22 0,0 0-26 0,0 0-10 15,0 0-7-15,-70 125-1 0,66-110 6 0,-1 0-9 16,4 0-2-16,1-3-10 0,0 0-7 0,2-2 1 16,6-2-6-16,2-1 1 0,6-2-2 15,-2-4 1-15,7-1-3 0,0-1-4 0,1-6-14 16,4-2-32-16,-3-2-52 0,2-2-92 0,-3 0-176 16,-7 3-467-16,-2 3-673 0</inkml:trace>
  <inkml:trace contextRef="#ctx0" brushRef="#br0" timeOffset="9430.19">4335 8110 2337 0,'0'0'137'15,"0"0"-56"-15,0 0-18 0,0 0 18 0,0 0 27 16,0 0 3-16,0 0-14 0,0 0-25 15,0 0-22-15,0 0-19 0,0 0-15 0,63 132-7 16,-54-113-3-16,2 1-4 0,-1-2 0 0,1 0-5 16,1 1-5-16,-1-2-8 0,5-1-12 15,-4-2-17-15,0-1-22 0,0-2-27 0,-1-3-30 16,0-1-32-16,-3-3-50 0,1-1-103 0,-4-3-298 16,-2 1-821-16</inkml:trace>
  <inkml:trace contextRef="#ctx0" brushRef="#br0" timeOffset="9622.81">4279 8301 2340 0,'0'0'95'0,"0"0"-39"0,0 0 2 0,0 0 3 15,0 0 0-15,0 0-10 0,0 0-17 0,0 0-21 16,0 0-18-16,131-61-12 0,-111 52-14 0,0-1-15 15,-2-1-24-15,2 1-52 0,-4-2-145 16,0 5-410-16,-7 1-771 0</inkml:trace>
  <inkml:trace contextRef="#ctx0" brushRef="#br0" timeOffset="9977.58">4934 7832 2647 0,'0'0'112'0,"0"0"-38"16,0 0-2-16,0 0 7 0,0 0 4 15,0 0-1-15,0 0-18 0,0 0-19 0,0 0-20 16,0 0-11-16,0 0-7 0,-113 119 0 0,106-109 0 16,1 3-2-16,4-5-3 0,2 2-6 0,0-1-3 15,1-2-1-15,6 0 3 0,3 0 2 0,-1-1 1 16,3 0 3-16,1-2 2 0,3 0 2 15,0 1 0-15,3-1 2 0,-1-1 2 0,0 1-4 16,-4 1 5-16,-1-1 1 0,1 0 3 0,-4 0 6 16,-2 0-2-16,-2-1 3 0,-2 1 2 0,-2 0-1 15,-2 0 7-15,0 2-1 0,-4 0-3 0,-2 2-8 16,-4 0-7-16,-3 1-6 0,-1 0-5 16,1 1-2-16,-5 1 1 0,1-2-4 0,1 0-5 15,-1 0-9-15,3 0-18 0,-1 0-24 0,4-1-40 16,-1-1-65-16,3-3-182 0,3 0-1320 0</inkml:trace>
  <inkml:trace contextRef="#ctx0" brushRef="#br0" timeOffset="12429.25">6157 7043 1347 0,'0'0'253'0,"0"0"-100"0,0 0-11 16,0 0 23-16,0 0 8 0,0 0 1 0,0 0-14 15,0 0-26-15,0 0-30 0,0 0-32 16,0 0-15-16,4-34-12 0,-4 34-8 0,0 0-7 15,0 3-8-15,0 3-3 0,-3 3 2 0,2 4 1 16,-1 5-1-16,-4 3 0 0,4 4-3 0,-3 2-4 16,-1 2-1-16,1 1-4 0,0 1-3 15,-1 1-4-15,0-2-1 0,-3 0-2 0,1-3 0 16,-2 1 1-16,-1-1-1 0,1-2 3 0,-3-3 2 16,-4-2-3-16,1-3 1 0,-1-2 0 0,-1-3-2 15,2-4-3-15,0-2 0 0,0-4-2 16,1-2 2-16,1-1-4 0,3-9-1 0,1-2-4 15,3-5-2-15,1-2 1 0,3-2 1 0,0 0 3 16,2-1 3-16,1-2-2 0,0 0 2 0,0-2 1 16,0 2-1-16,4-2 2 0,-1 4 3 0,3-2 0 15,0 4 3-15,1 5 2 0,1 1-3 16,-1 5 1-16,0 2-2 0,2 2-5 0,-1 3 6 16,0 2 1-16,0 0 4 0,2 2 12 0,1 5 2 15,1 5 8-15,1 1 2 0,-1 5 1 0,2 2-7 16,-1 4-7-16,0-2-3 0,0 3-7 15,0-1-2-15,0-1-2 0,-1-2-3 0,3-1-1 16,-1-4-2-16,-2-2-2 0,5-2-3 0,-4-4-5 16,5-1-7-16,-3-5-6 0,2-1-14 0,-1-1-28 15,-1 0-46-15,2-5-78 0,-3-2-143 16,-4 2-439-16,-1 2-749 0</inkml:trace>
  <inkml:trace contextRef="#ctx0" brushRef="#br0" timeOffset="12979.6">6367 7098 1253 0,'0'0'70'0,"0"0"-50"0,0 0 6 16,0 0 4-16,0 0 15 0,0 0 12 0,0 0-12 16,0 0-16-16,0 0-15 0,0 0-7 0,0 0 15 15,0 0 29-15,0 0 19 0,0 0 12 16,-14 3 11-16,14-2 1 0,0-1 4 0,0 1-1 16,0 0 0-16,0-1-2 0,0 2-4 0,0-2-4 15,0 0-1-15,-2 1-6 0,1-1-5 0,0 2-4 16,1-2-8-16,-1 0-7 0,1 2-8 15,0-2-6-15,0 1-8 0,0-1-5 0,0 0-6 16,0 0-8-16,0 0-5 0,1 1-3 0,1 0 2 16,4 2 2-16,-1-2 4 0,2 2 1 0,2 1 1 15,3-1-2-15,0 0-5 0,6-1-2 16,-3 1-4-16,3-1-1 0,0 0 0 0,0-1-3 16,-2 0 2-16,2-1-2 0,-2 1 3 0,1-1-2 15,-3 3-1-15,-1-2 0 0,-2 1 0 0,0 1 0 16,-3-1-1-16,-3 1-1 0,0-1-2 0,-3 0 2 15,-2 1 0-15,0-2 2 0,0 1 11 16,-1 2 0-16,-5 0 4 0,-1 2 0 0,-3 2-7 16,-3 2-2-16,0 0 0 0,-1 5 0 0,0 0-5 15,-1 2 6-15,1-3-1 0,1 2 0 0,3-1 3 16,1-2-8-16,1-1-2 0,2 0-6 16,3-3-7-16,0 0-4 0,2-3-8 0,1-1-9 15,0-1-11-15,0-3-13 0,4-1-23 0,0 0-26 16,4 0-50-16,-2-5-96 0,0 0-241 15,-2 1-1034-15</inkml:trace>
  <inkml:trace contextRef="#ctx0" brushRef="#br0" timeOffset="13363.74">6802 6815 2434 0,'0'0'107'0,"0"0"-31"0,0 0-1 0,0 0 14 16,0 0 11-16,0 0 7 0,0 0-7 15,0 0-17-15,0 0-16 0,0 0-20 0,0 0-10 16,13 139-7-16,-6-112-3 0,0-2-3 0,4 1 1 15,-3-1 0-15,2-1-2 0,-1-2-1 16,0-1-5-16,2-3-2 0,-2-1-3 0,1-2 1 16,0-1 0-16,-2-1 0 0,1-3 0 0,-2-3 0 15,1 1 0-15,-4-3-3 0,1-1 4 0,-2-1-2 16,-1-2-3-16,0 0 1 0,-2-1-4 16,2 0-2-16,-2 0-1 0,0 0-2 0,0 0-5 15,0 0-2-15,0 0-8 0,0 0-7 0,-3-1-9 16,2-2-14-16,-1 2-13 0,0-2-27 15,-2 0-43-15,2 1-103 0,0 0-358 0,0-1-1063 0</inkml:trace>
  <inkml:trace contextRef="#ctx0" brushRef="#br0" timeOffset="81686.33">825 10630 1932 0,'0'0'78'0,"0"0"-64"0,0 0-15 15,0 0 7-15,0 0 28 0,0 0 24 0,0 0 6 16,0 0 1-16,0 0-11 0,0 0-9 0,0 0-6 16,86-22 0-16,-71 15 4 0,4-1-1 0,-2-2 3 15,0 3 2-15,0-2 0 0,-1 0-4 16,-2 2-5-16,-2 2-8 0,-1 1-9 0,0 3-5 15,-3 0-3-15,0 1-3 0,-4 0-2 0,2 0-2 16,-5 4 2-16,2 1 5 0,-3 2 5 0,0 2-2 16,0 4-2-16,-6 0 1 0,-1 4-10 0,-2 5 1 15,-3 1-2-15,0 0-2 0,0 3 3 16,-2 1-4-16,3-3 3 0,-1 1-2 0,2-2 1 16,1-1-1-16,2-2-2 0,3-3-1 0,1-1-8 15,3-2 5-15,0-3-2 0,0 0 5 0,6-3 6 16,2-2-1-16,-1 1 6 0,2-1 2 15,4 1 5-15,-1-4 7 0,4 2 3 0,-1-1 2 16,5-1-3-16,-4 0-2 0,3-1-5 0,-1-2-5 16,0 0-6-16,2 0-8 0,-1-1-5 15,1-3-11-15,0 0-9 0,-5 0-16 0,3 0-39 16,-2-1-60-16,0 0-117 0,-6 1-299 0,-2 0-973 0</inkml:trace>
  <inkml:trace contextRef="#ctx0" brushRef="#br0" timeOffset="82053.19">1303 10789 2284 0,'0'0'147'0,"0"0"-70"0,0 0-26 16,0 0-8-16,0 0-2 0,0 0 3 0,0 0 0 15,0 0-11-15,0 0-4 0,0 0-7 0,0 0-4 16,0 0 1-16,0 0-2 0,0 0 1 15,76-40-5-15,-65 29-2 0,-3-1 0 0,0 1-2 16,-1-1 1-16,-1 1 1 0,-2-1 3 0,0 0 0 16,-2 0 1-16,-2 0 0 0,0 3-4 0,-2-2-2 15,-2 2-4-15,-3 2-2 0,3 1-2 16,-4 1-3-16,2 4-4 0,-1-1-2 0,-2 2-2 16,1 0-3-16,0 6 2 0,0 1 0 0,2 2 4 15,-2 1 3-15,2 3-2 0,-1-1 3 16,2 2 0-16,1-1 2 0,3 1-1 0,1-3 2 15,0 1-2-15,1-1-1 0,4 0 2 0,0-2-3 16,4-1-2-16,-2-1-2 0,2 0-2 0,3-2-3 16,0-2-6-16,-1-3-12 0,5 0-28 0,-1 0-44 15,3 0-63-15,-3-3-95 0,-1-1-215 0,-7 0-962 16</inkml:trace>
  <inkml:trace contextRef="#ctx0" brushRef="#br0" timeOffset="82600.85">1595 10583 1290 0,'0'0'523'0,"0"0"-495"0,0 0 7 0,0 0 17 16,0 0 32-16,0 0 31 0,0 0 18 0,0 0-12 15,0 0-26-15,0 0-27 0,0 0-18 0,0 0-6 16,0 0-9-16,88 100-1 0,-83-96 1 15,0 0-4-15,-1-1-3 0,-2-1 0 0,-1-2 15 16,-1 0 15-16,0 0 7 0,0 0-4 0,-2-3-21 16,-1-1-20-16,-3-2-12 0,2-1 0 15,-3-2 0-15,1-1-7 0,1-1-3 0,1 0-3 16,0-1-4-16,2-1-1 0,2 0-1 0,-1-1-6 16,1 1-4-16,0 0-6 0,1-1-11 0,1 1-9 15,4 2-20-15,-3 0-26 0,5-1-33 0,-4 2-36 16,3-1-42-16,-1 1-41 0,0 0-48 0,3 1-69 15,-3-1-75-15,0 2-17 0,2 0 57 16,1 2 283-16,-3 0 114 0,0 3 0 0,1 1 0 16,-4 2 0-16,2 0 0 0,0 0 0 0,-3 5 144 15,2 1 53-15,-1 3 42 0,-2 1-29 0,1 1-8 16,1 2-18-16,1 1-13 0,-3-2 1 16,1 2-13-16,3-1-7 0,-2-1-20 0,-1-1-18 15,4 0-20-15,-3 0-25 0,2-2-21 0,-1 0-7 16,2-4-7-16,1 0-1 0,1-1 1 15,0-2 6-15,-1-2 5 0,3 0 6 0,-2 0 5 16,1-6-2-16,1-2-4 0,-1-2-7 0,1-1-6 16,-1-2-3-16,1 0 3 0,-3 0-2 0,-2-1 2 15,2 0-1-15,-5 1-7 0,0 2-3 16,-2 1-2-16,0-1-7 0,-4 2-6 0,-3 1-5 16,-1 1-13-16,-2 1-3 0,-1 2-11 0,-1 0-9 15,-1 3-6-15,0 0-15 0,0 1-17 0,1 0-42 16,2 0-103-16,1 0-408 0,5 0-892 0</inkml:trace>
  <inkml:trace contextRef="#ctx0" brushRef="#br0" timeOffset="83135.22">2359 10233 2469 0,'0'0'43'0,"0"0"-47"0,0 0-5 0,0 0 25 15,0 0 9-15,0 0 2 0,0 0-6 0,0 0-5 16,0 0-15-16,123-62-9 0,-104 49-11 0,0 4-11 15,0-1-10-15,-6 2-15 0,0 1-22 0,0 1-25 16,-7 1-33-16,1 3-57 0,-2 1-141 0,-1 1-624 16</inkml:trace>
  <inkml:trace contextRef="#ctx0" brushRef="#br0" timeOffset="83323">2460 10314 1740 0,'0'0'333'0,"0"0"-256"16,0 0 4-16,0 0 20 0,0 0 6 16,0 0-12-16,0 0-17 0,0 0-20 0,0 0-20 15,123-32-15-15,-104 23-10 0,-1-2-7 0,1 1-3 16,-5-2-6-16,3 3-9 0,-4 2-10 0,-2 0-24 16,-1 1-39-16,-1 2-93 0,-4 1-333 15,0 2-959-15</inkml:trace>
  <inkml:trace contextRef="#ctx0" brushRef="#br0" timeOffset="85639.98">3081 9788 1722 0,'0'0'188'0,"0"0"-142"15,0 0-33-15,0 0 8 0,0 0 33 16,0 0 20-16,0 0 4 0,0 0-10 0,0 0-14 16,29 125-15-16,-22-102-13 0,-3-3-5 0,5 0-4 15,-3-2 1-15,-1 0 8 0,2-1 1 16,-1 0 1-16,1-5-2 0,0 1-8 0,-3-3-3 16,3-2 3-16,-4-4 3 0,4-1 8 0,-3-3 9 15,2 0 4-15,-3 0 1 0,4-6-4 0,-3-2-11 16,3-3-10-16,-3 0-12 0,2-3-6 0,-3-1-4 15,3 0 4-15,-4-2 1 0,0 1-4 16,3 0 3-16,-4-1 0 0,0-2-2 0,0 0 1 0,0 1 1 16,-1 0 1-16,1 2 1 0,0 1 6 15,-1 5-4-15,0 1 3 0,1 4-2 0,-1 0 0 16,0 4 3-16,0-1-4 0,0 2-8 0,0 0-13 16,0 2-3-16,3 4 3 0,-1 1 8 15,0 4 15-15,1 1 4 0,3 4 0 0,-2-1-4 16,5 0-3-16,0 0-3 0,0-1-1 0,2-1-1 15,1-1 2-15,3-2 3 0,-1-2-1 16,2-2 2-16,-2-3 2 0,5-2 1 0,-2-1 6 16,-1 0 4-16,2-6 3 0,-4-4 2 0,2 0 0 15,-4-1-1-15,-2-3-2 0,0-2 1 0,-1 1-5 16,-2-4 1-16,-2 2-1 0,0-1-1 16,-3 1-1-16,-2 2 3 0,0 0-1 0,-2 1-1 15,-4 1-1-15,-2-2-5 0,-2 1-2 0,-1 2-5 16,0-1-3-16,-2-1-2 0,-3 1-4 0,3 0-1 15,1 2-2-15,1 2-4 0,1-1-3 0,2 5-6 16,2 0-10-16,4 2-24 0,1 2-62 16,1-1-86-16,0 1-125 0,1 1-1098 0</inkml:trace>
  <inkml:trace contextRef="#ctx0" brushRef="#br0" timeOffset="85956.21">3759 9643 2019 0,'0'0'109'0,"0"0"-41"0,0 0 6 15,0 0 31-15,0 0 24 0,0 0 10 0,0 0-12 16,0 0-27-16,0 0-31 0,-50 122-19 0,47-104-13 15,2-1-7-15,1-2 2 0,1-2-4 0,5-3 0 16,4-3-5-16,5-1 5 0,4-4 5 16,2-2 2-16,3-4 0 0,2-5-4 0,0-2-7 15,2-2-9-15,-1-1-4 0,-3 0-7 0,-3 2-13 16,-1 0-9-16,-3 2-11 0,-4 0-16 0,-2 3-36 16,0 1-68-16,-2 1-167 0,-6 3-1307 0</inkml:trace>
  <inkml:trace contextRef="#ctx0" brushRef="#br0" timeOffset="87975.22">2904 10028 1000 0,'0'0'206'16,"0"0"-95"-16,0 0-11 0,0 0 25 0,0 0 21 16,0 0 16-16,0 0-16 0,0 0-28 0,0 0-33 15,0 0-25-15,0 0-12 0,-15 4-1 16,15-3 3-16,0-1-1 0,0 0-7 0,0 0-4 15,0 0-7-15,0 0-5 0,0 0 0 0,4 0-2 16,-1-1-2-16,0-1-1 0,5-2-5 0,-1 1-4 16,-1-2 0-16,1 0-4 0,2 2-3 15,-1-2 0-15,-3 0 0 0,3 2 0 0,-5-1 0 0,4 3 0 16,-5-1-1-16,0 1-1 0,-2 1 2 16,0 0 4-16,0 0 10 0,0 0 3 0,0 0-2 15,-4 1-2-15,0 1-7 0,-3 1-8 0,-1 2-2 16,-1 0 2-16,1 0 1 0,-3-2 0 15,4 2 3-15,-3 0-3 0,2-2 3 0,-1 2 0 16,1 0 0-16,2-2 2 0,0 1-2 0,2-1 0 16,-1-2-3-16,4 2 1 0,-1-2-2 0,2 0-5 15,0-1 0-15,0 1-6 0,0-1-1 16,0 0 5-16,0 0 4 0,1 0 6 0,0 0 3 16,2 0 0-16,3 0-2 0,-3-2-3 0,4 0-7 15,-1-1-4-15,0 1-8 0,1 0-17 0,-3 0-33 16,3 1-81-16,-3 1-215 0,0 0-1170 0</inkml:trace>
  <inkml:trace contextRef="#ctx0" brushRef="#br0" timeOffset="88942.55">855 11691 1882 0,'0'0'65'0,"0"0"-35"0,0 0-4 16,0 0 24-16,0 0 24 0,0 0 20 15,0 0 6-15,0 0-13 0,49 124-24 0,-37-95-22 16,2 1-20-16,1 0-11 0,-3-1-3 0,3-2-6 16,-4-2-3-16,1-2-2 0,-1-5-2 15,-2 0 1-15,-2-3-3 0,1-5-1 0,0-4-5 16,0-1-4-16,-4-2-11 0,2-1-16 0,-5-2-26 16,0 0-65-16,-1-3-127 0,0 0-502 0,0-1-411 0</inkml:trace>
  <inkml:trace contextRef="#ctx0" brushRef="#br0" timeOffset="89205.86">840 11604 1540 0,'0'0'123'0,"0"0"-65"15,0 0-5-15,0 0 26 0,0 0 32 0,0 0 22 16,0 0-2-16,0 0-17 0,0 0-26 15,0 0-21-15,0 0-15 0,0 0-7 0,0 0-7 16,122-22-4-16,-115 36-2 0,-1 2-5 0,-4 0-1 16,0 0-3-16,0 4-3 0,-2 0-7 0,0 1-1 15,0 0-4-15,-2-1-5 0,-1 0-4 16,-2-1-3-16,-1 1-9 0,2-2-10 0,0 0-17 16,2-4-28-16,1-1-55 0,1-3-86 0,0-5-228 15,0-1-1022-15</inkml:trace>
  <inkml:trace contextRef="#ctx0" brushRef="#br0" timeOffset="89523.09">1190 11726 1739 0,'0'0'160'0,"0"0"-47"16,0 0-16-16,0 0-1 0,0 0 0 0,0 0-4 15,0 0-17-15,-1 121-20 0,4-108-24 16,4-2-17-16,0-3-6 0,3-2-2 0,0-3 7 16,0-3 6-16,3 0 5 0,-3 0 8 0,0-6 4 15,2-2 0-15,-3-2 0 0,0-2-7 0,-1 0-4 16,-2 0-1-16,1 1-1 0,-4 0 0 16,0 2 1-16,-3 1-2 0,0 1-2 0,-3 1-3 15,-2 2-11-15,-3 0-9 0,-5 1-9 0,0 0-9 16,-2 1-1-16,-1 1-4 0,-1 0-3 15,1 0-1-15,-2-1-6 0,6 0-5 0,-1 0-11 16,3 0-16-16,2-1-16 0,3 1-35 0,0-3-59 16,4 1-102-16,1-1-302 0,0 1-787 0</inkml:trace>
  <inkml:trace contextRef="#ctx0" brushRef="#br0" timeOffset="89712.27">1223 11480 19 0,'0'0'397'0,"0"0"-60"0,0 0-64 0,0 0 6 0,0 0-12 16,0 0-25-16,0 0-42 0,0 0-58 16,0 0-41-16,0 0-10 0,0 0 9 0,0 0 14 15,0 0-7-15,0 0-22 0,57 93-23 0,-43-59-23 16,4 0-15-16,-1 0-10 0,-1-3-8 16,1-2-5-16,2-4-7 0,-5-2-7 0,4-2-13 15,-2-5-24-15,-2-1-45 0,-2-4-112 0,-1-4-392 16,-4-2-903-16</inkml:trace>
  <inkml:trace contextRef="#ctx0" brushRef="#br0" timeOffset="90106.97">1504 11692 2132 0,'0'0'-11'0,"0"0"-24"0,0 0 16 16,0 0 38-16,0 0 20 0,0 0 15 0,0 0 6 15,0 0-5-15,0 0-12 0,0 0-8 0,0 0 1 16,0 0 12-16,0 0 8 0,0 0 3 0,94-98-3 16,-90 89-11-16,-1 0-9 0,-2 1-7 15,0 0-6-15,-1 1-3 0,0 0-1 0,0 2-4 16,0 0-5-16,0 1 2 0,-1 2-6 0,-3 0-1 15,-1 0 0-15,2 2-7 0,-3 0-3 16,2 0 1-16,-4 4 1 0,5 2 3 0,-3 2 6 16,4 0-1-16,-2 2-4 0,3 0 9 0,-1 3 1 15,2 1 3-15,0 1 8 0,3 0-4 0,1 2-4 16,2-1-2-16,0 1-3 0,3 0-6 16,-1-3-1-16,0-2 0 0,1-2-7 0,2-1 1 15,-1-6-8-15,4 0-9 0,-2-3-14 0,4-3-31 16,-2-3-75-16,-2 0-155 0,-4 0-1234 0</inkml:trace>
  <inkml:trace contextRef="#ctx0" brushRef="#br0" timeOffset="91006.88">2142 11297 1551 0,'0'0'556'0,"0"0"-483"0,0 0-36 0,0 0-2 15,0 0 18-15,0 0 17 0,0 0 0 0,0 0-16 16,0 0-21-16,0 0-19 0,0 0-14 0,0 0-9 15,0 0-12-15,92-24-13 0,-80 19-20 0,0 1-27 16,-1-2-40-16,-1 3-71 0,-3 1-194 0,-1 0-975 16</inkml:trace>
  <inkml:trace contextRef="#ctx0" brushRef="#br0" timeOffset="91191.86">2185 11473 2255 0,'0'0'95'0,"0"0"-42"0,0 0 0 16,0 0 17-16,0 0 9 0,0 0 0 0,0 0-15 15,121-72-24-15,-108 60-21 0,4 2-12 0,-6 2-9 16,1 1-7-16,-3 0-9 0,-1 3-21 0,-3 0-39 16,2 2-103-16,-5 1-452 0,1-1-863 0</inkml:trace>
  <inkml:trace contextRef="#ctx0" brushRef="#br0" timeOffset="92551.06">2696 11096 1726 0,'0'0'167'16,"0"0"-67"-16,0 0-23 0,0 0 4 16,0 0 14-16,0 0 5 0,0 0-6 0,0 0-15 15,0 0-20-15,0 0-13 0,0 0-4 0,0 0 2 16,0 0 2-16,0 0 1 0,120-62 1 0,-104 54-5 16,-2 1-4-16,-1 0 0 0,1 2-7 15,-3 1-8-15,-2-1 1 0,-3 3-9 0,2-1-1 16,-5 2 1-16,2 1-5 0,-3 0-5 0,-2 0 1 15,0 0-3-15,0 0 7 0,0 0 6 16,0 0-2-16,0 0-3 0,-2 0-7 0,0 0-8 16,-3 2-8-16,2 0-8 0,-3-1-13 0,3-1-16 15,2 1-23-15,-1-1-30 0,-2 0-34 16,3 0-62-16,1 0-128 0,0-1-394 0,0-2-737 0</inkml:trace>
  <inkml:trace contextRef="#ctx0" brushRef="#br0" timeOffset="93109.81">3208 10586 2201 0,'0'0'107'16,"0"0"-54"-16,0 0-12 0,0 0 13 0,0 0 15 15,0 0 6-15,0 0-11 0,0 0-13 0,0 0-11 16,0 0-3-16,0 0 4 0,0 0 3 16,0 0-2-16,33 53-6 0,-26-36 0 0,-3 1-6 15,2 0-6-15,-3 1-2 0,0 1-4 0,1 0-1 16,-2-1-2-16,-2 0-2 0,0 0 0 0,0-2-2 15,-6 2-2-15,2-2 3 0,-4-2-2 0,0 1-2 16,2-2 1-16,-2-2-5 0,-1-2-2 16,-1 0-1-16,1-2-4 0,0-2 0 0,-1-1 2 15,2-4-1-15,2-1 0 0,-2 0-1 0,1 0-2 16,2-7-5-16,-2-1-6 0,4-3-4 0,0-1-1 16,-1-1 2-16,2-1 6 0,2-1 6 15,0 2 1-15,-1-1 1 0,1 1 3 0,0 1-2 16,0 2 2-16,0 2 2 0,0 1 1 0,0 3-1 15,1-1-3-15,0 3-4 0,1 1-3 0,2-1-1 16,-1 2 2-16,0 0 2 0,4 0 5 16,1 4 2-16,1 1 3 0,-3 0 2 0,4 2 2 15,1 0 1-15,2 1 1 0,0 0 1 0,-1 0 1 16,4-1 1-16,-2 0-3 0,3-2 0 0,-3 1-1 16,4-4-4-16,-3-1 1 0,4-1-3 15,-1 0-3-15,0 0-4 0,-5-1-4 0,3-3-12 16,-4 0-15-16,-1 1-37 0,-2 0-76 0,-4 0-145 15,1 0-529-15,-4 1-706 0</inkml:trace>
  <inkml:trace contextRef="#ctx0" brushRef="#br0" timeOffset="93676.96">3435 10507 1759 0,'0'0'642'0,"0"0"-635"16,0 0-30-16,0 0 26 0,0 0 34 15,0 0 15-15,0 0 13 0,0 0 1 0,0 0-8 16,0 0-14-16,0 0-13 0,0 0-8 0,107 123-1 16,-95-109-1-16,0-1-4 0,-1-1-4 15,0-3-2-15,-1-2 0 0,0-1-3 0,1-3 2 16,-2-1-2-16,-1-2 4 0,-3 0 0 0,3 0 4 15,-6-5-2-15,3-1-1 0,-3-1-4 0,-1-2-1 16,-1-2-5-16,0 1-3 0,0-2-2 0,0 0-3 16,-2-1 1-16,-1 1-1 0,-2-1 1 15,3 1 0-15,-4-2-8 0,4 0 1 0,1 1-1 16,0 1 4-16,0-1 8 0,1 5 2 0,0 1 2 16,0 2-2-16,0 2-2 0,0 0-5 0,2 3-1 15,-1 0 1-15,4 0-2 0,0 3 3 16,0 1 5-16,-1 3 1 0,-1-1 2 0,4 0 1 15,0 4-2-15,-1 0-1 0,2-2 2 0,2 2-2 16,0-1 1-16,1-1 2 0,0 0-2 0,5-1 3 16,-3-4-3-16,3 2-1 0,-2-3 3 15,0-2 0-15,2 0 5 0,-4 0 0 0,-1-3 3 16,-1-4 4-16,0-1 1 0,-1 0 2 0,0-3 1 16,-2-1 2-16,-2-1 3 0,0 0-2 0,-2 0 2 15,-2 0-4-15,-1 0-4 0,0 0-2 16,-3 0-2-16,-5-1-2 0,-1 1-6 0,-1 2-3 15,0-2-3-15,-2 1 0 0,1-2 0 0,0 0-2 16,2 0 1-16,-1 2-8 0,2 1-2 16,-1 1-5-16,6 0-7 0,0 4-6 0,3-1-15 15,0 2-19-15,0 1-14 0,4 1-21 0,3 1-36 16,0 1-69-16,1 1-201 0,-2 0-1093 0</inkml:trace>
  <inkml:trace contextRef="#ctx0" brushRef="#br0" timeOffset="94010.99">4219 10194 2222 0,'0'0'111'0,"0"0"-40"15,0 0 9-15,0 0 20 0,0 0 5 16,0 0 2-16,0 0-18 0,0 0-18 0,0 0-18 15,0 0-10-15,0 0-1 0,0 0-6 0,0 0-3 16,-71 118-5-16,69-106-9 0,2-1-4 0,0 0-2 16,2-2-4-16,5-1-1 0,1 1 2 15,2-2-2-15,2-1 5 0,0-2 3 0,1 0 2 16,2-1 4-16,-1-3-4 0,2 0 1 0,-2 0-5 16,3-3-2-16,-3-2-3 0,1 0-3 15,-2 0-3-15,-2-1-3 0,-1-1-1 0,-1 0-8 16,-1 3-5-16,-4-1-12 0,2 0-9 0,-4 1-19 15,0 3-27-15,-1-2-30 0,-1 2-64 0,0 0-112 16,0 0-437-16,0-1-827 0</inkml:trace>
  <inkml:trace contextRef="#ctx0" brushRef="#br0" timeOffset="97570.67">6094 7917 1930 0,'0'0'123'0,"0"0"-64"0,0 0-27 0,0 0-10 16,0 0 2-16,0 0 9 0,0 0 5 0,0 0-3 16,0 0-12-16,116-61-7 0,-80 45-7 15,0 1-1-15,3-2 1 0,5 1 4 0,0-2 6 16,0-2 5-16,3 2 8 0,-2-1 6 0,-2-1 3 15,1 0 3-15,0 0-2 0,-3 1 1 16,-1 2-3-16,-5 2-8 0,-4 0-5 0,-3 3-6 16,-7 3-8-16,-2 3-4 0,-9 1-4 0,-3 4-7 15,-3 1 4-15,-4 0 10 0,-6 6 4 16,-4 1 7-16,-6 3-8 0,-3 0-10 0,-5 3-5 16,-5 2-7-16,-4 1-4 0,-5 1-2 0,-2 2 0 15,-5 2 2-15,-1 0 4 0,-2-1 6 0,1 3 3 16,-2-1 2-16,-1-2-2 0,6 2 2 0,-4 1 0 15,7 0-2-15,1-3 1 0,0 1-1 16,8-1-2-16,2-2 3 0,5-4 1 0,6-1 1 16,2-3 2-16,7-2-4 0,3-2-1 0,4-3-5 15,3-2-7-15,0-1 5 0,3 0 3 0,5-5 7 16,8-4 4-16,1 0 2 0,8-5-2 0,5-2-1 16,4-3-1-16,6 0-4 0,3-1-2 15,2 1 0-15,2-4-7 0,0 3 4 0,2 0 2 16,-4 1-2-16,2-2 2 0,-4 1 0 0,1 1 2 15,-3 0-1-15,-1 0 5 0,-3 0-4 0,-4 4 2 16,-6-1 0-16,-3 4-4 0,-6 3 3 16,-5 1-1-16,-3 5-3 0,-5 2-2 0,-5 1 2 15,0 0 1-15,-9 4-1 0,-2 5 2 0,-5 2-5 16,-6 3-5-16,-2 2-2 0,-5 1-3 16,-4 2 3-16,-4-1 1 0,-1 2 2 0,-5-1 5 15,3 1 2-15,-1 1 3 0,-2-1 2 0,1 0 1 16,-2 1 1-16,6-2-1 0,-1-1 2 0,5-3-1 15,4 1 2-15,4-4-3 0,3 0-1 16,7-4 0-16,3-3-1 0,6-1-1 0,6-3-4 0,1-1-3 16,4 0-2-16,9-6 1 0,4-2 5 15,8-4 5-15,4-2-3 0,4-3 0 0,3 0-2 16,4-1-1-16,1-4-1 0,-2 3-1 0,-1-1 2 16,2 2 2-16,-5-2-1 0,0 2 3 15,-2-1 0-15,1 3 0 0,-3 0 0 0,-1 1 0 16,-3 2-2-16,-4 2-1 0,-6 3-2 0,-2 1-4 15,-5 5-5-15,-5 1-10 0,-5 1-1 0,0 3 0 16,-7 5-2-16,-5 1 3 0,-2 1-12 16,-6 2-12-16,-3 1-6 0,-2 1 0 0,-1-2 7 15,0 1 5-15,-3 0-5 0,5-2-12 0,-2 2-16 16,2-1-9-16,0-1-3 0,0-1 1 0,4-1-4 16,1 2-16-16,-1-4-56 0,7 0-182 15,4-2-914-15</inkml:trace>
  <inkml:trace contextRef="#ctx0" brushRef="#br0" timeOffset="99515.66">4866 8801 1652 0,'0'0'160'0,"0"0"-48"0,0 0-13 0,0 0 9 16,0 0 22-16,0 0 15 0,0 0-2 0,0 0-24 16,0 0-33-16,0 0-29 0,0 0-17 0,0 0-12 15,5-24-5-15,0 24-2 0,-1 3-4 16,4 2-2-16,-1 2-5 0,-2 1-3 0,4 0-1 15,-3 2-6-15,-1-1-2 0,3 1-6 0,-1-3-10 16,-1 2-14-16,2-2-29 0,1-3-62 0,0-1-116 16,-1-1-375-16,-4-2-885 0</inkml:trace>
  <inkml:trace contextRef="#ctx0" brushRef="#br0" timeOffset="99760.62">5052 8531 1287 0,'0'0'558'0,"0"0"-452"15,0 0-32-15,0 0 2 0,0 0 19 16,0 0 15-16,0 0 8 0,0 0-8 0,0 0-19 16,0 0-19-16,0 0-16 0,-22 126-13 0,31-102-12 15,1 1-6-15,0 1-11 0,2-1-6 16,-1 0-4-16,2-1-4 0,0-1-4 0,-1-2-7 15,0 0-14-15,-2-2-16 0,0-1-23 0,-1-4-36 16,-2-1-46-16,-3-1-60 0,-2-3-120 16,0-3-567-16,0-3-169 0</inkml:trace>
  <inkml:trace contextRef="#ctx0" brushRef="#br0" timeOffset="99935.29">5020 8766 2057 0,'0'0'52'0,"0"0"-38"0,0 0-6 0,0 0 5 15,0 0 0-15,0 0-3 0,0 0-11 16,0 0-20-16,0 0-38 0,132-92-47 0,-115 83-81 16,-6 2-388-16,-2 2-643 0</inkml:trace>
  <inkml:trace contextRef="#ctx0" brushRef="#br0" timeOffset="102303.83">4682 9395 0 0,'0'0'154'0,"0"0"141"0,0 0 46 0,0 0-47 16,0 0-44-16,0 0 7 0,0 0-33 0,0 0-25 15,0 0-25-15,0 0-21 0,0 0-14 16,0 0-13-16,0 0-12 0,0 0-14 0,-37 16-25 16,37-15-24-16,0-1-23 0,0 0-13 0,3 0-6 15,1 0 0-15,-1 0 5 0,6 0-1 16,-1 0-2-16,0-4-2 0,2 0-2 0,1-2-1 15,0 0-4-15,-1-1-3 0,2 2-5 0,-2-3-10 16,-1 2-13-16,0 0-20 0,-3 2-30 0,2-1-42 16,-4 1-56-16,2 1-89 0,-4 2-281 0,1 0-900 15</inkml:trace>
  <inkml:trace contextRef="#ctx0" brushRef="#br0" timeOffset="102970.07">4804 9247 4 0,'0'0'352'0,"0"0"-57"0,0 0-54 16,0 0 4-16,0 0-57 0,0 0 7 0,0 0-12 15,0 0-17-15,0 0-27 0,0 0-27 0,0 0-25 16,0 0-16-16,0 0-5 0,0 0 8 0,6 2-1 15,-1 9-10-15,-1 3-16 0,3 0-18 16,-2 3-7-16,1-2-10 0,1 0 1 0,-1-1-6 16,1 0-2-16,0-1 0 0,-2-1-6 0,4-2 2 15,-2-1-2-15,-2-2-2 0,3-2 5 0,-2-2 3 16,-1-1 6-16,1-2 4 0,-2 0 4 16,2-5-2-16,-3-2-2 0,-1-1-4 0,3-2-7 15,-3 0-2-15,-1-2-7 0,1 1-1 0,-2 0-1 16,1-1 2-16,-1 2 1 0,0 0 0 15,0 0 0-15,0 2-2 0,0 0-1 0,0 0-2 16,0 3 6-16,0 1-1 0,0 0 1 0,0 3 1 16,0 0-7-16,0 1-5 0,0 0 1 0,0 0 2 15,4 0 5-15,-1 5 8 0,0 0 2 16,4 4 1-16,-2 1 2 0,1 0-2 0,4 0-1 16,-1 0 2-16,0-1-2 0,1 0 0 0,0 1-2 15,1-3 0-15,1-2 0 0,-2-1 3 0,0-1 3 16,2-2-1-16,-2-1 10 0,-1 0-2 0,2-4 7 15,-2-1 4-15,-2-2-6 0,-2 0-1 0,4 0-2 16,-3-1-2-16,-3 0-1 0,-1-1 3 16,-1 1 0-16,-1 0 1 0,0 0 0 0,-1-1-4 15,-3 2 0-15,-3-2-6 0,-3 3-2 0,1-2-3 16,-1 0-6-16,-2-2-3 0,2 1-5 16,0-1-5-16,-1 0-5 0,1 0-7 0,2 1-9 15,3 0-11-15,0 1-21 0,3 0-34 0,1 2-64 16,1 0-99-16,0 3-269 0,1 1-896 0</inkml:trace>
  <inkml:trace contextRef="#ctx0" brushRef="#br0" timeOffset="103256.45">5292 9040 1497 0,'0'0'194'16,"0"0"-38"-16,0 0-17 0,0 0 3 0,0 0-4 16,0 0-5-16,0 0-16 0,0 0-25 0,0 0-22 15,0 0-16-15,0 0-10 0,0 0-6 0,-59 127-5 16,58-110-3-16,1-1-2 0,0-2-2 0,1-2-7 16,5-1-5-16,-1-2-7 0,5-2-2 15,0 0 0-15,0-4 2 0,4-1 0 0,-1-2-3 16,0 0 0-16,1-5-7 0,3-3-10 0,-1-2-17 15,2-1-28-15,-1-2-43 0,2 0-69 16,0 0-118-16,-6 3-357 0,-4 3-822 0</inkml:trace>
  <inkml:trace contextRef="#ctx0" brushRef="#br0" timeOffset="103461.78">5532 9003 1836 0,'0'0'506'0,"0"0"-450"0,0 0-40 0,0 0 2 15,0 0 11-15,0 0 14 0,0 0 9 0,0 0-17 16,0 0-18-16,0 0-13 0,0 0-10 0,0 0-3 16,0 0-5-16,0 0-16 0,77-43-21 15,-66 37-36-15,-3 5-58 0,-1-2-102 0,-2 2-222 16,-4 1-893-16</inkml:trace>
  <inkml:trace contextRef="#ctx0" brushRef="#br0" timeOffset="103620.74">5590 9072 1451 0,'0'0'221'0,"0"0"-129"16,0 0-12-16,0 0 13 0,0 0 21 15,0 0-2-15,0 0-26 0,0 0-35 0,0 0-34 16,0 0-27-16,0 0-25 0,0 0-22 0,0 0-41 15,0 0-85-15,106-50-289 0,-101 46-869 0</inkml:trace>
  <inkml:trace contextRef="#ctx0" brushRef="#br0" timeOffset="106241.11">5900 8697 1131 0,'0'0'283'0,"0"0"-99"0,0 0-37 15,0 0 9-15,0 0-2 0,0 0-13 16,0 0-31-16,0 0-42 0,0 0-31 0,0 0-13 16,0 0-1-16,0 0 4 0,0 0 1 0,0 0 2 15,8 21 7-15,-3-13 6 0,-3 1 5 0,4 3 0 16,-3 1-3-16,4-1-6 0,-3 2-6 0,1-1-9 16,-2-1-6-16,1 2-7 0,1-2-2 15,-3-1-7-15,3 1-6 0,-2-3-7 0,0 1-11 16,-3-1-6-16,3-2-13 0,-2-1-20 0,2-1-31 15,-2-1-52-15,1-4-89 0,-1 0-291 0,2 0-909 16</inkml:trace>
  <inkml:trace contextRef="#ctx0" brushRef="#br0" timeOffset="106589.89">6054 8565 1657 0,'0'0'190'0,"0"0"-103"16,0 0-35-16,0 0 23 0,0 0 33 16,0 0 19-16,0 0-4 0,0 0-25 0,0 0-24 15,0 0-20-15,15 128-9 0,-10-110-11 0,1 0-6 16,1-2-7-16,0-1-4 0,2-1-5 0,-1-1-5 16,2-3-3-16,-1-1 0 0,2-3 1 15,-1 1 3-15,0-5 7 0,1-1 4 0,-2-1 4 16,1-2-1-16,0-4-3 0,-1-2-1 0,0-2-5 15,1-1 1-15,-2-2 0 0,-3 1 3 0,1-1 0 16,-4-1-1-16,0 0 1 0,-2-1-1 16,0 1-1-16,-2 0-1 0,-2-1-2 0,-3 1-4 15,-4 1-3-15,0-1-2 0,-1 2-4 0,-4 1-1 16,2 1-3-16,-3 3-6 0,1 1-1 0,-1 3-8 16,-1 2-4-16,5 1-8 0,-4 0-14 0,6 0-23 15,1 2-54-15,0 1-127 0,7-1-1044 0</inkml:trace>
  <inkml:trace contextRef="#ctx0" brushRef="#br0" timeOffset="108678.69">5651 9672 1780 0,'0'0'124'0,"0"0"-48"0,0 0-27 0,0 0-8 15,0 0 10-15,0 0 13 0,0 0-1 16,0 0-13-16,0 0-18 0,0 0-19 0,0 0-13 16,0 0-3-16,131-86-7 0,-115 76-6 0,-3 3-8 15,-2 3-16-15,-2 0-20 0,-1 3-32 0,-4 1-25 16,2 0-36-16,-4 1-113 0,0 1-376 0,-2 1-278 16</inkml:trace>
  <inkml:trace contextRef="#ctx0" brushRef="#br0" timeOffset="108827.84">5731 9753 1491 0,'0'0'103'0,"0"0"-41"0,0 0-15 0,0 0-10 16,0 0-9-16,0 0-11 0,0 0-7 0,0 0-12 16,118-57-20-16,-100 44-25 0,1 1-41 15,-1-2-96-15,-2 4-514 0,-7 3-56 0</inkml:trace>
  <inkml:trace contextRef="#ctx0" brushRef="#br0" timeOffset="110493.7">7316 7428 1438 0,'0'0'221'16,"0"0"-64"-16,0 0-33 0,0 0-3 0,0 0-7 16,0 0-13-16,0 0-25 0,0 0-26 0,0 0-20 15,0 0-8-15,0 0 0 0,0 0 2 0,0 0 3 16,0 0-2-16,53-56-2 0,-39 51-3 15,-3-1-3-15,1 2-7 0,-3 1-5 0,0 2-5 16,-3 1-6-16,2 0 0 0,-4 1-5 0,0 4 0 16,-3 3 7-16,-1 0 2 0,0 3 7 0,0 2 0 15,-5-1-5-15,1 1 0 0,-3 1-5 0,2-1-1 16,-1-2 2-16,2 1-1 0,-1-3-1 16,3-1 4-16,-1-2-2 0,2-1-1 0,1 0-1 15,0-3-1-15,0 0-1 0,0 1 1 0,2-2 2 16,2 0 2-16,2 0 3 0,1-1-1 0,-1 0 0 15,4 0-3-15,0 0 1 0,0 0 0 16,1 0 1-16,-1 0 2 0,0 0-1 0,1 4 2 16,-2 0 2-16,0 2 4 0,2 1 1 0,-5 0 0 15,-1 1 1-15,1 1 0 0,-3-1 4 0,-2 1 8 16,0 0 0-16,-1-1 2 0,0 2 5 16,-2-3 1-16,-3 2 2 0,-4 0-5 0,-3 1-10 15,-2 1-6-15,-1-2-14 0,-1-1-13 0,-3-1-13 16,5-1-13-16,-2-4-29 0,5-2-48 15,1 0-103-15,4-1-392 0,1-1-821 0</inkml:trace>
  <inkml:trace contextRef="#ctx0" brushRef="#br0" timeOffset="110928.39">7243 7212 784 0,'0'0'257'16,"0"0"-49"-16,0 0-17 0,0 0 10 0,0 0-13 15,0 0-12-15,-103 141-28 0,95-106-29 0,1 1-29 16,6 1-29-16,1 1-19 0,0-1-10 0,4 2-9 16,4-3-4-16,2 2-6 0,2-4-5 15,2-3-8-15,0-3-1 0,3-6 0 0,-1-4-1 16,1-3 5-16,2-6 2 0,1-2 5 0,3-5 1 15,4-2 2-15,2 0-3 0,2-7-4 16,1-2-1-16,3-5-4 0,1 0 0 0,-1-4-2 16,4-2-3-16,-4 1 0 0,0-3-4 0,-2-2-1 15,0 1-1-15,-4-2 2 0,-1 0 4 0,-3-1 6 16,-4 1 5-16,-2-3 0 0,-3 0-1 16,-5-2-2-16,-2 0-6 0,-4-3-2 0,-4 1-3 15,-1 1-2-15,-2 1 0 0,-7 0 3 0,-4 3 2 16,-2 0 2-16,-2 5 7 0,-3 3-2 15,-2 3 0-15,-3 6 0 0,-2 2-6 0,-4 7 0 16,-3 1-2-16,-1 4 0 0,-5 7 5 0,0 4 4 16,-1 3 3-16,0 4 3 0,2 2-5 0,2 3-3 15,1-1-7-15,5 2-14 0,3 1-28 0,4 1-56 16,6-7-178-16,8-9-1180 0</inkml:trace>
  <inkml:trace contextRef="#ctx0" brushRef="#br0" timeOffset="111912.15">6012 9387 1790 0,'0'0'53'0,"0"0"-47"0,0 0-10 15,0 0 2-15,0 0 16 0,0 0 11 0,0 0 5 16,0 0 2-16,0 0-8 0,0 0-8 16,0 0-1-16,0 0-2 0,121-49 4 0,-116 50 11 15,2 5 12-15,-4 4 6 0,-2-1 4 0,1 2-4 16,-2 3-17-16,0 0-10 0,0 0-8 0,0 1-5 16,-3 0-2-16,-1-1-4 0,-2 1 0 15,3-3 2-15,-2-2 3 0,2-1 4 0,0-3 3 16,-1-1 2-16,2-2-5 0,0 0 0 0,2-2-4 15,0 0-6-15,0-1-6 0,0 0-3 0,0 0 4 16,2-1 6-16,4-2 5 0,-2-1 0 0,4-1-4 16,1 0-2-16,0 0-6 0,-1-1 0 15,3 1-1-15,1 0 0 0,-1 1 4 0,1 1-2 16,-1 1 4-16,1 2 0 0,0 0-2 0,1 0 7 16,-2 0 1-16,-1 3 3 0,-1 2 4 0,-2 1 1 15,0 0 0-15,-4 2 2 0,0 0 7 16,-3 0 9-16,0 1 13 0,-3 0 4 0,-3 0 2 15,-4 2-6-15,-1 1-10 0,-6 1-9 0,4 1-8 16,-5 0-8-16,0 1-6 0,3-3-5 16,-1-2-3-16,3 0-10 0,2-2-9 0,3-4-16 15,2-1-21-15,2-2-43 0,2-1-181 0,2 0-1166 0</inkml:trace>
  <inkml:trace contextRef="#ctx0" brushRef="#br0" timeOffset="112213.82">6399 9260 943 0,'0'0'850'16,"0"0"-791"-16,0 0-18 0,0 0 2 0,0 0 7 16,0 0 13-16,0 0 5 0,0 118-9 0,0-104-17 15,2 2-18-15,1 0-13 0,1-3-10 16,0-1 4-16,2-1 2 0,-1-4-1 0,1 0 5 15,0-3 8-15,1-2 10 0,3-2 16 0,-1-1 13 16,0-6-1-16,2-4 1 0,-1 0-6 0,0-1-8 16,0-4 0-16,-1 1-7 0,-2-2-1 15,-1 2-2-15,-2 0-4 0,1-1-2 0,-5 1-5 16,0 3-2-16,-2-1-2 0,-5 1-8 0,-2 2-11 16,-2 0-8-16,-5 4-10 0,1 1-15 0,-4 4-6 15,1 1-19-15,-2 0-29 0,0 7-72 16,6 0-310-16,3-3-1035 0</inkml:trace>
  <inkml:trace contextRef="#ctx0" brushRef="#br0" timeOffset="114953.45">2164 12437 1049 0,'0'0'180'0,"0"0"-27"0,0 0-21 0,0 0 2 16,0 0 9-16,0 0-7 0,0 0-11 16,0 0-20-16,0 0-23 0,0 0-24 0,0 0-13 15,0 0-5-15,16-44-3 0,-14 44 6 0,-2 1 7 16,1 5 6-16,1 1 9 0,-1 3-3 0,3 5-6 16,0 5-10-16,-1 3-14 0,4 6-8 15,-4 5-6-15,3 6-2 0,-2 2-2 0,4 6 0 16,0 3-1-16,0 3 0 0,-1 2 1 0,3 2-5 15,1 1-5-15,1-1-3 0,2 2-4 0,-2 4 2 16,0 1 3-16,4 3 6 0,-4 1 1 0,1 2 0 16,0-4-3-16,0-2-5 0,-2-3-1 0,0-2 2 15,2-2 0-15,0-1 2 0,0 0 2 16,-1 2 0-16,-2 0 0 0,2 1-1 0,0 0 1 16,3-3-4-16,-3-3-1 0,0-1-3 0,5-3-4 15,-3-1 6-15,4-3-1 0,-1 0 0 16,-1-2 4-16,3-3-3 0,-3 2 2 0,-1-3 0 15,1 1 0-15,-2-1-2 0,-3-1-6 0,0-1 1 16,0-1-3-16,-3-1-1 0,0 0 5 0,-3-3 1 16,0 0 1-16,-4-4 0 0,-1-2 3 15,0 0-1-15,0-2-3 0,-1-2-1 0,-2-1-12 16,-1-1-16-16,2-5-20 0,2-4-37 0,0-1-53 16,0-4-97-16,0-4-220 0,0 0-1026 0</inkml:trace>
  <inkml:trace contextRef="#ctx0" brushRef="#br0" timeOffset="115784.79">2071 13618 1449 0,'0'0'50'0,"0"0"-42"16,0 0 3-16,0 0 17 0,0 0 28 0,0 0 12 16,0 0-2-16,0 0-4 0,0 0 3 0,0 0 7 15,0 0 11-15,0 0 8 0,130-65-12 0,-105 57-4 16,5-2-11-16,2 1-15 0,5-1-5 15,-2 1-12-15,4 0-6 0,3 1-4 0,4 0-5 16,-1 1-5-16,4 0-4 0,3 0-2 16,0 0-1-16,5 0-2 0,-2 0 0 0,4 0-1 15,0-3-1-15,3-1 2 0,0 0 0 0,2-3 1 16,4-1 2-16,0-3 1 0,3-1-1 0,-1 0 3 16,1-1-1-16,1-3 1 0,-1 3-1 0,0-1-3 15,0 0 1-15,2 0-1 0,0-3 4 0,1 2-2 16,3-1-3-16,2-2 2 0,-2-1-2 0,5-1 0 15,4 1 1-15,-2-1-2 0,3-1-3 16,0 1 1-16,5-1 1 0,-1-2 0 0,3-2 1 16,-1 1 0-16,-1-1-4 0,0 4 3 0,-3-1 0 15,-1 2-2-15,0 1 4 0,-3 0-2 16,1 1-1-16,-3 2 1 0,-3 0 0 0,-1 1 1 16,-2 1 1-16,1 0 0 0,-4 1 2 0,-1 0 0 15,-1 0 1-15,-3 1 0 0,-2 1 5 0,-5 1 2 16,-8 2 3-16,-3-1 3 0,-2 4-6 15,-7-1 0-15,-4 4-2 0,-5-2-5 0,-2 1 0 16,-3 1-6-16,-5 1-4 0,-3 1-5 0,-3-1-8 16,-3 2-10-16,-2-1-18 0,-3 2-28 0,-3-1-58 15,-1 2-175-15,-5 2-1192 0</inkml:trace>
  <inkml:trace contextRef="#ctx0" brushRef="#br0" timeOffset="124009.01">2380 13508 0 0,'0'0'0'0,"0"0"78"0,0 0-29 0,0 0-32 0,0 0-1 15,0 0-4-15,0 0-5 0,0 0-3 16,0 0 12-16,0 0 11 0,0 0 3 0,0 0-4 16,-5-10-11-16,5 10 12 0,0 0 11 0,-2 0 31 15,2 0 28-15,-2 0 2 0,2 2 4 0,0-2-11 16,-1 1-19-16,1-1-10 0,-1 0-4 0,1 0-17 16,0 0 1-16,-1 0 0 0,1 0 1 15,0 0 14-15,0 0 0 0,0 0 4 0,0 0-1 16,0 1 7-16,0-1 10 0,0 1 5 0,0-1 8 15,0 0-2-15,0 2-1 0,0-2-4 16,0 0-8-16,0 0-8 0,0 0-9 0,0 0-11 16,0 0-9-16,0 0-8 0,0 0-8 0,0 0-8 15,0 0-4-15,0 0-1 0,0 0-2 0,0 0 3 16,0 0 2-16,0 0 1 0,0 0 6 16,0 0-1-16,1 0 0 0,-1 0 0 0,0 1 0 15,1-1 0-15,-1 0 3 0,0 0 3 0,0 0-1 16,0 0 2-16,0 0 0 0,0 0-2 15,0 0 2-15,0 0-1 0,0 0-1 0,0 0-2 0,1 0-2 16,-1 0-4-16,0 0 1 0,2 0-1 16,-2 0 0-16,2 0 3 0,-2 0-2 0,0 0-2 15,1 0 0-15,-1 0-1 0,0 0-2 0,0 0-3 16,0 0 0-16,0 0-4 0,0 0-1 0,0 0-2 16,1 0-2-16,-1 0 3 0,1-1 1 15,-1 1 4-15,1-2 1 0,0 1 4 0,3 0 0 16,-1 1 0-16,-1-3 1 0,-1 2 0 0,2-1 0 15,0 1-4-15,-1-2 2 0,-1 2-4 0,1 0 0 16,2-1 4-16,-2 0-8 0,-1 1 2 16,1 0-2-16,1 0-4 0,2-1 4 0,-3 1-1 15,4-1-1-15,-3 0 4 0,4 0-3 0,-3 0-1 16,5-1 2-16,-2 0 0 0,-2 0-2 0,3 0 0 16,0 1-1-16,-3-1-3 0,2 2 2 15,-1-1 2-15,0-1-2 0,3 1 4 0,-1 0-5 16,-3 0-1-16,3 1 1 0,2-1 0 0,-3-1 1 15,-1 2-2-15,2-1 0 0,1 1-5 16,-2-1 6-16,-2 1-2 0,3-1 0 0,-1 1 3 0,-2 0-2 16,2-1-1-16,-2 1 3 0,2 0 0 15,1 0-2-15,-3 0 1 0,2 0 3 0,0-1-3 16,-2 0 1-16,4 0 0 0,-2 2-1 0,-1 0-2 16,2-1 0-16,2-1 1 0,-1 1-1 0,1 1-2 15,0-1 2-15,-1 0-3 0,-1 0 3 16,0-2 1-16,0 2 0 0,0 0 0 0,2-1 0 15,-2 1-1-15,2 0-1 0,-1-2 2 0,-1 1-1 16,1 1 3-16,1-2 1 0,-1 1-1 16,2 1 1-16,-2-1-1 0,0 0-1 0,2 1 1 15,-2-1 0-15,0 2 0 0,0-3 2 0,2 2-2 16,-1-1-2-16,1-1 1 0,0 3 2 0,-1-3-1 16,0 0-2-16,1 2 0 0,-1 0 0 15,0 1 0-15,0 0 2 0,-1 0-2 0,0 0 2 16,1 0 1-16,-4 0-4 0,3 0 3 0,1 0-1 15,0 0 0-15,-1-2 0 0,1-1 2 16,1 0 0-16,-2-1-1 0,1 1 0 0,0-1 0 16,0 2 0-16,0-2 0 0,0 2 0 0,-1-1 0 15,-1 2 0-15,-3-1 0 0,4 0 1 0,-3 0 1 16,-2 1-2-16,3-1-1 0,-4 1 1 0,4 0-1 16,-3-1 1-16,2 2-1 0,-2-1-1 15,0 1 2-15,1-1-1 0,-2-1 1 0,5 2-1 16,-5 0 3-16,4-1-4 0,-4 1 1 0,4 0 1 15,0-2-4-15,-3 2 3 0,-1 0-1 0,4 0 1 16,-2 0 0-16,-1 0-3 0,-2 0 0 0,5 0-2 16,-5 0 2-16,1 3-1 0,2-1-1 15,-3 0 3-15,1 1-1 0,2-1 2 0,-2 0 2 16,4 0 0-16,-3-1 2 0,3-1-2 0,0 0 1 16,-2 0 0-16,5 0 1 0,-2 0-1 15,1 0-2-15,1-1-1 0,-1-2 2 0,-2 1 0 16,1 1-2-16,2-2 1 0,-1 2-4 0,-2 0 3 15,-2-1 2-15,5 2 0 0,-4-1 0 0,-2-1 1 16,3 2 0-16,-3-1-1 0,3 1 2 16,-4-1-3-16,4 1 0 0,-4-1 0 0,3 0-7 15,-3 1 6-15,0 0-1 0,3-2-1 0,-3 2 4 16,2 0-1-16,-2 0 0 0,-1 0 0 0,4-2 3 16,-4 1-3-16,1 1 0 0,3 0-1 0,-4 0-4 15,0-2 6-15,2 2-2 0,-2 0 2 16,-1 0 0-16,0 0 0 0,-1 0 1 0,0 0 2 15,0 0 2-15,0-1-2 0,0 1 0 0,0 0 1 16,0 0-3-16,0 0 5 0,0 0 1 0,0 0 0 16,0 0 3-16,0 0-4 0,0 0-1 0,0 0 1 15,0 0-1-15,0 0-1 0,0 0 0 16,0 0-2-16,0 0 1 0,0 0-1 0,0 0-1 16,0 0 1-16,0 0-2 0,0-1 1 0,1 1-1 15,-1-1 0-15,1-2 0 0,0 1-1 16,3-1 3-16,-3 0-1 0,1 1 3 0,-2-1-2 15,1 1 1-15,-1 1 0 0,1-2 1 0,-1 2 0 16,1 0-2-16,-1-2 1 0,0 1-2 16,0 1-1-16,0-2 3 0,0 1-3 0,0 0 1 15,3-2-1-15,-3 1-1 0,2-1 0 0,-1 1-3 16,1-1 6-16,-1-1-3 0,3 2 2 0,-1-2-5 16,-1-1 2-16,5 0 0 0,-3-2 0 0,5 1 6 15,0-2-6-15,-1 0 0 0,1-1-2 16,1 0-5-16,-3 1 7 0,2-1 0 0,1 0 1 15,-1 0 3-15,1-1-2 0,-1 1 1 0,0-2 0 16,0 0 2-16,1-1-1 0,1 1-2 0,-1-1 0 16,0 1-2-16,1-1 2 0,-1 1 0 15,-1-1 0-15,2 2 0 0,-1-2-2 0,-1 1 1 16,1 0 0-16,-4-1-4 0,2 2 3 0,1 0-1 16,-1-1-1-16,-2 0 5 0,1 1-3 0,0 1 1 15,-2-2 2-15,1 1-1 0,-2-1 1 0,1 0 0 16,-1 1 1-16,-1 0-1 0,2 0 1 15,-1 1 0-15,2-2-1 0,-3 2 3 0,0-1-4 16,3 0 0-16,-3-1-1 0,4 1-3 0,0 0 3 16,-2-1 1-16,3-2-1 0,-1 1 1 15,0 1-1-15,1-1 3 0,-1-2-2 0,-1 3 4 16,3-2-2-16,-1 0-2 0,1-1 0 0,-1 1-2 16,2 0 3-16,-4-2 0 0,2 3 0 0,1-3 1 15,1 1 0-15,-2 2-4 0,-2-2 3 16,1 3-1-16,2-3 0 0,-1 2 3 0,-3 0-4 15,4 0 3-15,1-1-3 0,-1 2 1 0,0-2-1 16,1 1 0-16,0-1 1 0,-1 2-2 0,1-1 2 16,-3 2-5-16,0-2 5 0,2 4 0 0,-5-1-1 15,4 2 4-15,-1-2-3 0,-4 1 2 0,4 1 1 16,-4-1-2-16,4 0 0 0,-4 1-2 16,3-2 1-16,-2 0-1 0,2-1 2 0,-2 0-2 15,5-1 0-15,-4 0 4 0,2-2-7 0,1 0 3 16,0 0 0-16,-2 1-2 0,2 0 2 15,0-1-1-15,1 0 1 0,-3 1 2 0,2 0-1 16,2 1 0-16,0 1 2 0,-1-1-1 0,-1 1-1 16,2-1 0-16,-2 1 0 0,0-2-1 0,2 1 1 15,1 1-1-15,-1-2 1 0,1 2-1 16,-2-1 2-16,0 2 1 0,0-1 0 0,1-1 1 16,-2 2-1-16,0-3 0 0,-2 1 0 0,4 1 0 15,-1-2-2-15,1 0 1 0,0 0-1 16,0 0 1-16,-1 0-1 0,1 0-1 0,-1 0 2 15,-1 0-5-15,-2 1 5 0,3 0 1 0,-1-1-3 16,1 1 2-16,1 0-2 0,0-1 0 0,0-1 0 16,-1 1 4-16,2-1-4 0,-1 1-1 15,1 0 2-15,0-1-4 0,-1 1 4 0,0 1 2 0,0-2-3 16,-1 2 4-16,-1 1-2 0,0-1-1 16,0 0 1-16,-1 0 0 0,-2 0 0 0,4 1 0 15,-2-2 0-15,-2 0-4 0,3 0 4 0,-1-1-2 16,-1 2 2-16,2 1 2 0,-2 0-3 0,-1 0 0 15,1 2 0-15,-1 0 0 0,0 0 1 16,-2 2 2-16,1 0-2 0,-1 1-1 0,-1 0 5 16,-1 2-2-16,0 0 4 0,0 0-1 0,3 1-3 15,-3 0 0-15,1-1-3 0,0 1 2 16,0-1-3-16,3-2 1 0,-2 2 1 0,-1-2-1 16,4 0 0-16,-1 0 0 0,0 1-1 0,1-1 0 15,0 2 1-15,-2-1 1 0,0 1-2 0,-2 0 2 16,-1 3 0-16,2-1 0 0,0 0 3 15,-2-1-1-15,0 1-2 0,0 0 1 0,-1 0 0 16,2 1-2-16,2-1 4 0,-3 1-1 0,0-2 3 16,0 2-1-16,0 1-1 0,0-1 0 15,-1 0-2-15,0 1 1 0,1-1-1 0,-1 1 2 0,0 0-1 16,0 0-1-16,0 0 3 0,0 0-1 16,0 0 2-16,0 0 2 0,0 0 0 0,0 0 3 15,0-2 0-15,0 2-2 0,0-1-2 0,0 0-4 16,2-2-2-16,-2 3-1 0,0-1 1 0,2 1 0 15,-2-2 3-15,0 2-3 0,0 0 4 16,0 0-2-16,0 0 0 0,0 0 1 0,0-2-1 16,0 2-2-16,0 0-1 0,1-1-1 0,0 0-1 15,-1-1-1-15,1 0 2 0,0 1 0 0,-1-2 0 16,1 0 1-16,0 2 0 0,1-1 1 16,-2 1 0-16,2 0-1 0,-2-1 1 0,0 1 1 15,1 0-1-15,-1 0 0 0,1 0 0 0,-1 0 0 16,1 1-1-16,0-3 0 0,-1 2 0 15,1-2-1-15,1 1 0 0,0 0 2 0,0-1-1 16,-2 1 3-16,1 0-3 0,0 0 2 0,-1 1-1 16,0 0 0-16,1 0 1 0,-1 1 0 0,0-1 3 15,0 1-4-15,0-1 0 0,0-1 0 16,0 1-1-16,1 0 0 0,-1 0 1 0,0 0-1 16,0-2-2-16,0 2 1 0,0-2 0 0,1 3 1 15,-1-1 1-15,0-1-2 0,1 1 0 0,-1 1-1 16,0-1 0-16,2 1-2 0,-2 0 5 15,0 0-4-15,0 0 1 0,2-1 2 0,-2 1 0 16,0 0 0-16,0-1 0 0,1 1 0 0,0-2-1 16,0 2 1-16,0-2-1 0,0 1 1 0,2-1 3 15,-1 0-3-15,0 1-1 0,0-1 1 0,-2-1-2 16,3 1 0-16,0 1 0 0,-1-1 0 16,-1 1 2-16,0 0-1 0,0 0 1 0,-1-1 0 15,3 1-2-15,-1 0 2 0,-1 0 1 0,0-1 1 16,0 1-3-16,0 0 1 0,-1-1 0 0,1 0-1 15,0 1 5-15,1 1-4 0,0 0 2 16,-1-2-2-16,-1 2-2 0,1-1 3 0,-1 1 2 16,0 0 3-16,1 0-4 0,-1 0 3 0,0 0-3 15,0 0-1-15,0 0 2 0,0 0 0 0,0 0 0 16,0 0-2-16,0 0-1 0,0 0 0 16,0 0 2-16,0 0-3 0,0 0 2 0,0 0 0 15,0 0 0-15,0 0 0 0,0 0 0 0,0 0 2 16,0 0 1-16,0 0 0 0,0 0 1 0,0-1-1 15,0 1-2-15,0 0-2 0,0-2 3 0,0 1-2 16,0-1-2-16,0 1 3 0,0 0-3 16,0-2 4-16,0 2-1 0,0 0 0 0,0 0 0 15,0 0-2-15,0-1 2 0,0 2-4 0,0-1 3 16,0 1-1-16,0 0-1 0,0 0 3 0,0 0-3 16,0 0 0-16,0 0-1 0,0 0 1 15,0 0 4-15,0 0-3 0,0 0-4 0,0 0-3 16,0 0-3-16,0 0-1 0,-1 0-2 0,1 0-7 15,-1 0-16-15,0 0-13 0,-3 0-20 0,2 1-26 16,1 4-27-16,-2 0-52 0,-2-1-109 16,4-1-1256-16</inkml:trace>
  <inkml:trace contextRef="#ctx0" brushRef="#br0" timeOffset="125587.44">3495 13115 401 0,'0'0'197'0,"0"0"-75"16,0 0 22-16,0 0 10 0,0 0-6 15,0 0 20-15,0 0-18 0,0 0-25 0,0 0-5 16,0 0-17-16,0 0-16 0,0 0-9 0,0 0-13 16,0 0-17-16,1-28-16 0,-1 28-6 15,0 2 6-15,0 1 10 0,0 2 12 0,1 1 3 16,1 1-3-16,3 2-7 0,-2 4-7 0,3 1-4 16,-3 1-6-16,4 1-6 0,-3 2-1 0,2-1-6 15,-2 0-3-15,2 0-3 0,-3 1-4 16,3-2-3-16,-1 0-1 0,-3-1-2 0,3-3 0 15,-2-2 0-15,-2 0-1 0,4-2 2 0,-3-1 2 16,-1 0 1-16,0 0 2 0,0-2-2 0,0 0 0 16,0-1-2-16,2-1-2 0,-3-1 3 0,2 0 1 15,-2 0 1-15,0-2 7 0,0 0 7 0,0 0 10 16,0 0 5-16,0 0-6 0,0-4-7 16,0-1-11-16,0 1-8 0,-2-3-1 0,-2 1-2 15,2-1-2-15,0-1 0 0,-3 1-5 0,2-2 0 16,-1 0-2-16,-2 0 1 0,1-3-2 15,-1 1 6-15,2-1 1 0,-2-1-1 0,2 1 6 16,-1 0-4-16,1 1 2 0,-2-1 3 0,4 2 1 16,-1 0-1-16,-1 2-2 0,2 1 3 0,2 1-3 15,-1 2 3-15,0 2 0 0,1 0-4 16,0 2 0-16,0 0-13 0,0 0-4 0,0 1 0 16,0 5 6-16,0 3 13 0,2 4 8 0,0 1 4 15,4 4-3-15,-2 0-1 0,4 0-5 0,-2 2-2 16,-1-1 3-16,3 1-6 0,-4 0 1 15,4 0-2-15,-1-2-2 0,-3-1 2 0,3-1 0 16,-4-2 1-16,4-1 0 0,-4-3 1 0,3-1 1 16,-3-2-1-16,-1-1 1 0,2-1-4 0,-2-3 1 15,-1 0-2-15,0 0-1 0,-1-1-1 16,0-1-1-16,0 0 3 0,0 0 2 0,0 0-2 16,0 0-6-16,0 0-13 0,0-1-24 0,0-2-22 15,0 1-32-15,0-2-48 0,0 0-74 0,0 1-224 16,0 2-974-16</inkml:trace>
  <inkml:trace contextRef="#ctx0" brushRef="#br0" timeOffset="126727.36">3260 13783 638 0,'0'0'538'0,"0"0"-356"0,0 0-40 0,0 0-3 15,0 0 9-15,0 0 10 0,0 0-2 0,0 0-13 16,0 0-23-16,0 0-23 0,0 0-13 15,0 0-12-15,0 0-11 0,-2-26-12 0,2 26-17 0,0 0-10 16,0 0-4-16,0 6 5 0,4 3 12 16,-1 4 6-16,4 2-2 0,0 3-11 0,-2 2-9 15,2 0-8-15,-3 0-5 0,3 0-1 0,-5 0-2 16,5-4-1-16,-5 2-2 0,1-4-3 16,2 0-2-16,-3-1-1 0,-1-1-5 0,1-3-3 0,2-2-9 15,-3 1-16-15,1-3-26 0,-2 0-40 16,1-3-61-16,-1 1-100 0,0-2-232 0,1 0-957 15</inkml:trace>
  <inkml:trace contextRef="#ctx0" brushRef="#br0" timeOffset="127210.27">3385 13769 903 0,'0'0'255'16,"0"0"-112"-16,0 0 14 0,0 0 20 0,0 0-4 15,0 0-14-15,0 0-13 0,0 0-26 16,0 0-26-16,0 0-24 0,0 0-14 0,62 131-10 15,-55-115-8-15,-3 0-5 0,4-2-10 0,-1-2-7 16,-2-1-6-16,2-2-4 0,2-1-1 0,-1-3-1 16,-2-1 4-16,3-3 1 0,1-1 9 15,0 0 3-15,-2-5 1 0,2-2-1 0,-2-1-5 16,-2-2-1-16,2-1-4 0,0 0 2 0,-5-1 0 16,2 1 0-16,-3-2 0 0,-1 2-2 15,-1 0 0-15,0 0-3 0,-1 0-2 0,-6-1 2 16,2 1-5-16,-3 0 2 0,-1 0-2 0,0 0-2 15,-3 0 3-15,1 1-2 0,0 2 1 16,-4 0-5-16,4 2 2 0,-1 3-2 0,3-1 1 16,-1 3 1-16,-1 0 0 0,3 1 0 0,3 0-4 15,-2 0-3-15,4 2-7 0,-3 2-4 0,4-2-2 16,0 2-5-16,1-1-5 0,0 1-12 0,1-2-19 16,0 1-34-16,0 2-67 0,0-2-153 15,0-1-486-15,1-1-492 0</inkml:trace>
  <inkml:trace contextRef="#ctx0" brushRef="#br0" timeOffset="134804.6">3555 13318 0 0,'0'0'0'0,"0"0"0"0,0 0 0 16,0 0 0-16,0 0 0 0,0 0 0 0,0 0 0 15,0 0 0-15,0 0 0 0,0 0 0 0,0 0 0 16,0 0 0-16,0 0 0 0,0 0 0 0,12-10 0 16,-11 10 0-16,-1 0 0 0,0 0 0 0,0 0 0 15,0 0 0-15,0 0 0 0,0 0 75 16,0 0 78-16,0 1-16 0,-1 1-4 0,1-1-46 15,-1-1-15-15,-1 2 0 0,1-2 17 0,-3 1 2 16,2 0 12-16,2 1-2 0,-2-1-1 0,1-1 9 16,-1 1-8-16,2-1-5 0,-3 0-15 15,3 0-20-15,0 0-16 0,0 0-23 0,0 0-17 16,0 0-8-16,0 0 1 0,3 0 10 0,-1 0 12 16,1 0 7-16,-1 0 6 0,3 0 3 15,-2 0 1-15,3-1 2 0,-2-2-1 0,4 1-3 16,-4 0 0-16,4-1-1 0,-1 0-3 0,-1 0-1 15,3 0 1-15,0-1-2 0,0-1-4 0,1 0-3 16,-1 2-6-16,0-2-5 0,1 2-1 16,1 0-3-16,-1-1-1 0,2 1-3 0,0-1 0 15,-1 1-1-15,4-1 0 0,-2 1 1 0,-1-1-1 16,0 1 0-16,2-1-1 0,-2 1-1 0,0 0 2 16,-1 1 3-16,-1 0 0 0,-1 1 1 0,0-1-1 15,0 0-3-15,0 0 1 0,-3 0-1 16,4-1 3-16,0 0 1 0,0 0 3 0,2-2-1 15,2 1-1-15,-1 1 2 0,0-2-3 0,2 0 0 16,-2 1-2-16,0 0-2 0,2 0-3 0,-4 2 0 16,0-1 0-16,0 2-1 0,-2 0 1 0,0 0-1 15,2-1-1-15,-2 0 1 0,0 0 2 16,1 0 0-16,-3 1 2 0,2-2-1 0,0 2 0 16,1-1 2-16,-1-1 0 0,1 1 0 0,1-1 1 15,-1 0-2-15,0-1-2 0,0 1 1 16,-1-1-1-16,0 1 0 0,0 0-1 0,-3 0 0 15,2 0 0-15,1 0-1 0,0 0 1 0,-1 0 0 16,-3 1 1-16,4 0 1 0,0-1 0 16,-4 2-1-16,3-1 0 0,0 0-2 0,0 0 2 15,-2 1 1-15,1 0 0 0,1-2 0 0,1 1 0 16,-3 0 1-16,3-2-1 0,0 2 1 0,1-2-1 16,-1 1 0-16,0-1 1 0,2 1 0 15,-2-2 1-15,-1 0 2 0,-1 2-1 0,3-2 1 16,-1 0 0-16,0 0-2 0,2 1 0 0,-1-3-1 15,-1 4 2-15,1-2-1 0,-2 1-1 0,-2 0 0 16,3 0 0-16,0 1 0 0,0-1 0 0,-1 1-1 16,0-1 0-16,-1 1 2 0,2-1-1 15,0 0-2-15,2 2 2 0,-1-3-1 0,1 0 0 16,1 2 2-16,1-2-3 0,1 1-1 0,-3-1 1 16,-1 0 1-16,1 1-1 0,-2-1 3 0,1 0-1 15,1 1-3-15,-2 0 4 0,0 0 0 0,-1 0 1 16,2 0 5-16,-4-1-4 0,2 2-3 15,0-1 1-15,1 1-2 0,0-1 0 0,-3 1 0 16,4-2-1-16,-1 2-2 0,1-1 0 0,1 1 0 16,-2 0 0-16,0-1 4 0,0 1-2 15,1-1 0-15,-1 0 2 0,-1 1-5 0,1-1 4 16,0-1 1-16,0 2-1 0,2-3 0 0,0 1 0 16,-1-1 0-16,1 1 0 0,2-1 1 15,-2 1-2-15,1-1-1 0,-1 1-1 0,0-1-1 0,0 2 2 16,-1-1 0-16,2 1-2 0,0 2 1 15,-2-2 0-15,3 1 2 0,-3 0 2 0,1-1-2 16,1 1 2-16,-1-2-1 0,0 2 1 0,4-1 3 16,-3-1-4-16,1 1 0 0,-2 0 0 0,4 0-2 15,-3 0 2-15,-1 0 1 0,1-1-1 0,-2 2-2 16,1-1 3-16,0 2 0 0,-2-1 2 16,0 0 1-16,1 1-4 0,-2 0-1 0,-1-1 0 15,0 2 2-15,3-2 0 0,-1 0 0 0,0 0-1 16,1 0-2-16,0-1 1 0,0 2 0 15,2-2-1-15,-2-1 4 0,0 0-3 0,1 2 0 16,-1-2 1-16,0 0-1 0,1 2 0 0,-2-2 2 16,1 1 0-16,-1 1 1 0,-1 0 1 0,0 0-1 15,-2 1 1-15,2-1 4 0,-4 1-3 16,2-2 3-16,-1 2-1 0,1 1-1 0,1-2-1 16,-2 2 0-16,2-1-2 0,-1 0-2 0,0 1 0 15,1-1 0-15,-2 0-1 0,3 0 1 16,-3 1 1-16,1-2-1 0,0 2 2 0,-1 1-1 15,1-3 0-15,-2 2 0 0,2 1 2 0,-2-2 1 16,1 1-1-16,0 0 4 0,1 0-2 0,-3 0-1 16,1 0 0-16,0-1-1 0,-1 1 0 15,-2 1 1-15,4 0-1 0,-2 0 0 0,-1 0 1 16,-2 0 0-16,3 0 3 0,0 0 4 0,-2-1 2 16,1 1 2-16,-1 0 1 0,0 0-1 0,3 0-1 15,-2-2-2-15,0 2-1 0,-1-1-2 0,0 1 0 16,3 0-1-16,-2 0 0 0,0 0 0 15,0 0 0-15,-2 0-1 0,2-2 0 0,-1 2 0 16,-1 0-1-16,0-1 2 0,2 1 1 0,-2 0 0 16,1 0 1-16,-1 0 0 0,1 0 1 0,0-1 2 15,-1 1-1-15,1 0-1 0,-1-1 0 16,1-1-2-16,1 1-3 0,1 1 2 0,-2-1-2 16,0 0 1-16,0 0 1 0,0 1 0 0,-1-2-1 15,0 2-3-15,0 0 0 0,1 0-2 0,-1 0 0 16,2 0 1-16,-2 0-2 0,0 0 2 15,1 0-4-15,1-1 2 0,-1 1 0 0,-1-1 1 16,1 1 1-16,1-1 0 0,-1 1 1 0,0-1-3 16,1 1 4-16,1 0-2 0,-2-1 0 0,0 1 3 15,1-2-5-15,-2 2 0 0,1-1-1 0,1 1-1 16,0 0-1-16,-1 0 2 0,0 0-1 16,-1 0 0-16,1 0 2 0,-1-1 0 15,1 1 1-15,-1 0 2 0,1-1-2 0,-1 1 1 16,1-1-2-16,1 1 1 0,0-1 0 0,0-1 0 0,-1 2 1 15,1-1-2-15,1 1-1 0,-2-1 2 16,2 1 0-16,-1-1-1 0,-1 1 0 0,-1 0 1 16,3 0 0-16,-2 0 1 0,2 0 1 0,-1 0 1 15,-1 0-1-15,2 0 2 0,1 0-3 0,-3 0 0 16,2 0-2-16,-2 0-5 0,2 0 5 16,0 0 0-16,-2 0 0 0,1 0 3 0,-1 0-1 15,3 0 2-15,-2 0 0 0,0 0-1 0,1 0 0 16,1 0-2-16,0 0 0 0,0 0-6 15,0 1 5-15,-1 0 0 0,2 2-1 0,-2-2 5 16,1 1-6-16,0 0 1 0,0 2-1 0,2-1 1 16,-3 1 0-16,1 0 1 0,1-1-2 0,-1 0-2 15,1 0 2-15,-1 1 2 0,3-1 0 0,-2 0 3 16,1 1-3-16,-1-1-3 0,1 0 2 16,1 0 0-16,-3 0-2 0,3 0 1 0,-1 1 0 15,0-1 1-15,1 2-1 0,-3-2 0 0,4 1 1 16,-2-1-1-16,2 1 0 0,1-1 1 0,-1 0-2 15,0 0 1-15,0 0 0 0,-2-1 0 16,2 2 2-16,0-1-2 0,-1 1 0 0,0-2 0 16,1 2 0-16,0-2-1 0,1 1 1 0,0 0 0 15,1-1-1-15,1 0 4 0,-1 1-3 0,0 0 1 16,1 0-1-16,-1 0 0 0,-1 1 0 0,0-1-2 16,2 0 2-16,-3 0-3 0,1 2 3 15,2 0-1-15,-2-1 1 0,0 1 2 0,0 0-2 16,0 1 2-16,-1-2-3 0,-1 3-1 0,3-3 2 15,-3 0-1-15,0 0 0 0,-1 0-1 16,4-1 2-16,-3 1 0 0,-1 0 2 0,0-1 0 16,2 0-3-16,-4 1 2 0,4 0-2 0,-3-1 1 15,1 1 0-15,3 0-1 0,-3-1-2 0,1 1 2 16,0 1-1-16,-1-3 0 0,3 3 2 16,-1 0-1-16,0 1-1 0,1 1 0 0,-2-1 0 15,0 0-1-15,2 0 2 0,1-1 2 0,-2 2-1 16,-1-2 1-16,2 1-3 0,-1-2 1 15,3 2 1-15,-4-1-1 0,3 0 1 0,-1-1-1 16,-2 1 1-16,2 0 0 0,-1-1 1 0,3 1 0 16,-4 0-1-16,2-3 1 0,0 3-1 0,-2 0 0 15,2-2 0-15,2 1-2 0,-2-1 2 0,-1 1-3 16,3-1 3-16,-1 1-2 0,-1-1-1 0,1 0 2 16,-2 1 1-16,1 0 1 0,-1-1 0 15,1 2-1-15,-1-3-1 0,1 3-1 0,1 0 3 16,-1 1 1-16,0-2-1 0,0 1 0 0,2 1-3 15,-3-1 2-15,1-1-1 0,2 1 0 0,-2 2 3 16,0-1-4-16,0-1 2 0,1 1-2 16,1-2 2-16,0 2 2 0,-3 1-3 0,2 0 0 15,1 0-1-15,0 0 2 0,-1-1 0 0,1 1 2 16,0-1-1-16,0 1-1 0,2-2 0 16,-1 1 1-16,2-2-1 0,-4 1 3 0,2 1-2 15,1-2 1-15,-2 1-1 0,0 0 0 0,0-1-1 16,0 2-1-16,0-2 1 0,0 2-1 0,-1-1 1 15,-2 1 1-15,3-2-2 0,0 1 2 16,-1 0-1-16,1-1-1 0,0 1 2 0,1-2-1 16,-2 1 0-16,2 0 0 0,-1 1-1 0,0-1 1 15,-2-1 0-15,1 2 1 0,0 0-3 0,-2 0 3 16,1-1-2-16,0 1 1 0,1 0 1 0,-2 0-2 16,1-1 3-16,0 1-2 0,-2 1-3 15,2-1 2-15,0-1 0 0,1 1 1 0,-2 0 3 16,2-1-3-16,-1 1 0 0,0 1 0 0,-2-2-1 15,2 1 1-15,0-2 0 0,-3 1 0 16,0 0 0-16,3-1 0 0,-2 1 1 0,0-1-2 16,-1 1 3-16,2-1-2 0,-1 0 0 0,-2 0 1 15,2 1-2-15,-2-1 2 0,3 0 1 0,-1-1-2 16,-1 2 1-16,1-2-1 0,1 1 1 0,-1 0-2 16,-1 1 4-16,0-2-3 0,-1 2 0 15,4 1 2-15,-4-3-2 0,0 3 0 0,2-1 0 16,-2 0 0-16,4 0 0 0,-3-1 0 0,0 1 0 15,1-1 0-15,2 1-1 0,-2-2 1 16,-1 0 1-16,1 1 1 0,0-1 0 0,0 0-1 16,-1 0-2-16,-1 0 2 0,0 1-1 0,-1-1 1 15,3-1 1-15,-4 2-1 0,2-1 1 0,-1 0 0 16,-1-1 0-16,1 1 3 0,0-1-2 16,0-1 0-16,1 3 1 0,-4-3 0 0,3 0-1 15,-2 1 1-15,1-1 1 0,-2 2-1 0,1-2 2 16,0 0 0-16,-1 0-1 0,0 0 0 0,-1 0-1 15,1 0 0-15,-1 0-2 0,0 0 1 16,0 1-1-16,0-1 0 0,0 0 3 0,0 0 0 16,0 0 1-16,0 0-3 0,0 0-11 0,-1-1-17 15,-1-2-24-15,-1 1-37 0,1-2-51 0,-3 1-99 16,1 1-337-16,1-1-1019 0</inkml:trace>
  <inkml:trace contextRef="#ctx0" brushRef="#br0" timeOffset="136035.97">7130 13014 814 0,'0'0'483'16,"0"0"-315"-16,0 0-20 0,0 0 24 0,0 0 23 16,0 0 5-16,0 0-11 0,0 0-28 0,0 0-36 15,0 0-25-15,0 0-18 0,0 0-14 16,-6 11-12-16,6-11-14 0,0 0-12 0,0 0-4 16,4 0-2-16,1 0 3 0,2 0 2 0,0-1-8 15,3-2-1-15,0-3-5 0,1 0-4 16,3-1 0-16,0-1-5 0,-1-1-1 0,1 1-1 15,-1 0 0-15,2 1-2 0,-3 0-6 0,-1 2-4 16,-1 0-6-16,-2 0-7 0,-3 2-8 0,2 0-19 16,-3 1-29-16,0-1-77 0,-1 1-196 0,-2 0-1228 15</inkml:trace>
  <inkml:trace contextRef="#ctx0" brushRef="#br0" timeOffset="136503.51">7409 12720 2114 0,'0'0'76'15,"0"0"-52"-15,0 0-19 0,0 0 3 0,0 0 13 16,0 0 16-16,0 0 9 0,0 0 1 0,0 0-5 15,0 0-9-15,0 0-2 0,0 0 0 16,0 0-1-16,87-3 0 0,-82 13-4 0,2 0-6 16,-2 3-3-16,2-3-4 0,-4 3-5 0,5-1-3 15,-6 1-3-15,2 0 1 0,-2 1 1 0,0-2 2 16,-2 1 0-16,0-1 4 0,0-3-2 16,0 0 5-16,0-2 0 0,-3 0 0 0,-1 0-2 15,2-1-4-15,-1-2 1 0,1 1-3 0,-3 0 1 16,3-3 1-16,0 0-1 0,0 0 1 15,-1-1-1-15,1-1 4 0,1 0-1 0,-2 0 3 16,2 0 0-16,0 0-3 0,1 0-2 0,0 0-7 16,0-1-7-16,0-1-8 0,0 0-3 0,0 1 2 15,2 0 5-15,1-1 8 0,-2 1-1 16,3 0 4-16,-1 0 1 0,0 0 1 0,3-2 5 16,-1 2-2-16,2 1-1 0,0 0 1 0,1 0-1 15,2 0 1-15,-1 0-2 0,1 0-1 0,2 0-4 16,-2 1-1-16,2 1-4 0,-1-1-7 15,0 0-3-15,1-1-15 0,-2 0-19 0,2 0-36 0,-1 0-80 16,-4 0-143-16,-3 0-1178 0</inkml:trace>
  <inkml:trace contextRef="#ctx0" brushRef="#br0" timeOffset="136887.09">7720 12665 1835 0,'0'0'175'15,"0"0"-45"-15,0 0-20 0,0 0 9 16,0 0 0-16,0 0-18 0,0 0-24 0,0 0-30 16,0 0-18-16,0 0-14 0,0 0-8 0,14 123 1 15,-11-110-5-15,1 0-2 0,1-2 1 0,0 0-2 16,0-1 4-16,3-2 3 0,-2-1 1 0,2-2 1 15,1 0 1-15,-1-2 2 0,3 0 4 16,-2-2 4-16,-1-1 1 0,1 0 5 0,1-1 0 16,-1-4 2-16,0-1-1 0,-1-1-4 0,1-1-1 15,-2-1-1-15,-2-3-1 0,-1 2 0 0,0-1 2 16,-4-1-5-16,0 2 0 0,0-2-4 16,-5 1-5-16,-1 0-1 0,-3-1-4 0,-1 0-2 15,-2 0-3-15,-1 2-2 0,-2 1-3 0,1 1-3 16,-1 2 1-16,2 1-4 0,3 1 4 0,-3 2-4 15,5 1-7-15,0 1-8 0,2 0-18 16,2 0-22-16,2 3-38 0,-1 0-58 0,2-1-94 16,1 0-171-16,0-2-1057 0</inkml:trace>
  <inkml:trace contextRef="#ctx0" brushRef="#br0" timeOffset="137256.46">8015 12555 2206 0,'0'0'96'0,"0"0"-80"0,0 0-7 15,0 0 12-15,0 0 21 0,0 0 20 0,0 0 8 16,0 0-6-16,0 0-19 0,0 0-18 16,-33 118-7-16,31-104-6 0,2-1 4 0,0-2-2 15,0 0-2-15,4 1-3 0,2-3-2 0,0-1-1 16,1-1 1-16,0-3 4 0,1 0 1 0,3-3 3 15,-1-1 4-15,2 0 1 0,-1-2 4 0,2-5 2 16,-1-1 0-16,0-1 0 0,-2-2-3 16,-1 1-1-16,-1-1 0 0,-3 2 2 0,-1-1 0 15,-2 0-3-15,0-2-2 0,-2 1-8 0,-2-2-1 16,-4 1-3-16,-2-3-4 0,-2 2-1 16,-2-2-6-16,0 1-4 0,-6-2-3 0,4 1 2 15,-4 1 2-15,3 0 0 0,0 2 1 0,2 0-2 16,1 4-4-16,2 1-3 0,4 2-2 0,1 2-8 15,2 1-13-15,3 0-35 0,0-2-39 0,0 1-52 16,7-1-71-16,-3 1-96 0,3 0-288 16,-5 2-802-16</inkml:trace>
  <inkml:trace contextRef="#ctx0" brushRef="#br0" timeOffset="137490.88">8241 12335 2356 0,'0'0'96'0,"0"0"-46"15,0 0-21-15,0 0 5 0,0 0 15 0,0 0 17 16,0 0 0-16,0 0-7 0,0 116-16 0,2-96-16 16,-1 2-13-16,2-1-5 0,2 0-4 15,-3-1-3-15,5 0-5 0,-4-2-7 0,6-2-8 16,-3 1-6-16,0-4-12 0,2-4-8 0,2-2-19 15,-4-2-40-15,0-4-82 0,-2-1-235 0,0 0-1049 16</inkml:trace>
  <inkml:trace contextRef="#ctx0" brushRef="#br0" timeOffset="137888.85">8253 12339 1732 0,'0'0'270'15,"0"0"-167"-15,0 0-18 0,0 0-7 0,0 0 6 16,0 0 7-16,0 0-7 0,0 0-16 16,0 0-22-16,0 0-14 0,0 0-6 0,0 0 0 15,0 0 0-15,0 0-4 0,108 37-5 0,-108-21-8 16,0 1-3-16,0-2-6 0,-2 0-6 0,-2-1 4 16,3-1-7-16,0-2 0 0,0-1 0 15,-1 0-2-15,2-2 1 0,0-2-1 0,0-1 0 16,0-1-4-16,0-2-3 0,0 1-3 0,0-3-5 15,2 0 4-15,0 0 3 0,3 0 3 0,0-3 3 16,0 0 0-16,1-2 2 0,2 1 3 16,-1-1 6-16,0 0 2 0,1 2 4 0,1-1 4 15,-1 2 2-15,1 0 3 0,-2 0 3 0,2 2 1 16,0 0 1-16,0 0 2 0,-3 3 0 0,0 1 1 16,2 2 2-16,-5-1 2 0,0 2 3 15,-2 0 5-15,-1 2 4 0,0 0-3 0,-6 1-8 16,-3 2-7-16,-2 0-15 0,-4 0-9 0,-4 1-10 15,0 0-7-15,-2-1-3 0,0 0-11 0,2-3-14 16,1-3-47-16,4-1-116 0,6-3-564 0,1-2-738 16</inkml:trace>
  <inkml:trace contextRef="#ctx0" brushRef="#br0" timeOffset="138138.07">8497 12105 2262 0,'0'0'215'0,"0"0"-136"0,0 0-22 16,0 0 3-16,0 0 16 0,0 0 20 0,0 0-1 16,0 0-20-16,0 0-18 0,0 0-16 15,2 120-3-15,-2-91 6 0,0 4-1 0,3 3-6 16,0 2-12-16,-2 2-12 0,2 0-8 0,4 1-7 15,-4-2-11-15,4-2-8 0,-1-4-13 0,0-3-23 16,3-3-36-16,1-6-60 0,-1-5-112 0,-3-5-327 16,0-6-962-16</inkml:trace>
  <inkml:trace contextRef="#ctx0" brushRef="#br0" timeOffset="138639.88">8787 12279 2217 0,'0'0'196'15,"0"0"-181"-15,0 0-15 0,0 0-1 0,0 0 2 16,0 0 8-16,0 0 4 0,0 0 1 15,0 0-1-15,0 0-5 0,5 121-1 0,-3-107 0 16,3 0 2-16,-3-1 1 0,1-1 2 0,3 0 1 16,-2-4 0-16,4 1 9 0,-2-4 5 0,0-1 13 15,2-3 17-15,1-1 16 0,-3-1 13 16,0-5-3-16,2-2-7 0,-2-2-12 0,0 0-11 16,-4-3-8-16,0-1-10 0,-2 0-7 0,0-1-6 15,-2 0-6-15,-3 0-7 0,-3-1-6 16,-2 0-2-16,0-1-4 0,-1-2-2 0,-2 1-1 15,-1-2-6-15,3 1-5 0,1 0-2 0,0 1-7 16,4 3-44-16,1 1-2 0,4 4-23 0,0 1-74 16,1 2-130-16,0 3-1262 0</inkml:trace>
  <inkml:trace contextRef="#ctx0" brushRef="#br0" timeOffset="138939.54">9027 12321 1875 0,'0'0'215'0,"0"0"-211"0,0 0-1 16,0 0 8-16,0 0 18 0,0 0 20 0,0 0 11 16,0 0-2-16,0 0-12 0,0 0-14 0,0 0-6 15,0 0 5-15,56-122 9 0,-62 116 9 0,4 0 4 16,-3 3-5-16,0 1-8 0,0 2-12 15,0 0-13-15,1 1-6 0,-1 3-3 0,2 2 1 16,-2 0-5-16,0 3 0 0,-1 0-2 0,4 1-4 16,-2 0-1-16,2 0-3 0,-1 2-6 0,3-1-2 15,0 1-5-15,0-2-4 0,0 1-4 0,3 0-7 16,3-1-6-16,3-1-15 0,2-1-28 16,1-1-79-16,1-3-167 0,-5-2-1108 0</inkml:trace>
  <inkml:trace contextRef="#ctx0" brushRef="#br0" timeOffset="139147.13">9246 12119 1589 0,'0'0'888'15,"0"0"-794"-15,0 0-21 0,0 0-14 0,0 0-7 16,0 0 4-16,0 0-2 0,-12 122-8 15,19-106-11-15,2 0-11 0,4-2-9 0,1 0-4 16,0-4-3-16,3 0-8 0,0-3-7 0,-1-3-14 16,2-1-25-16,-6-2-56 0,-2-1-158 0,-3 0-1304 0</inkml:trace>
  <inkml:trace contextRef="#ctx0" brushRef="#br0" timeOffset="140124">5688 12406 874 0,'0'0'229'0,"0"0"-49"16,0 0 5-16,0 0 3 0,0 0-1 0,0 0-10 16,0 0-17-16,0 0-27 0,0 0-18 15,0 0-16-15,0 0-11 0,0 0-12 0,-7 69-16 16,15-51-13-16,0 1-12 0,-1 4-12 0,1 0-8 15,0 1-7-15,-1-2-6 0,-3 1-2 0,4-2 2 16,-2 0-4-16,-1-1 0 0,0-2 0 0,0 0-2 16,0-2-1-16,0-1-2 0,1-2-1 0,-1 0-1 15,-1-5-2-15,1-2 0 0,-3-2 0 16,1-2-2-16,0-2 0 0,-1 0-2 0,0 0-9 16,-2-5-17-16,0-2-15 0,0-1-17 0,0-3-1 15,0-2 11-15,0-1 19 0,-4 0 15 16,-2-2 13-16,3-1 4 0,-3-1 0 0,2-3 0 15,-3 0-4-15,2-2 0 0,-1 1 2 0,0 1 5 16,2 0 9-16,-2 3 7 0,0-2 7 0,1 6 8 16,0 0 8-16,1 3 13 0,0 4 12 15,2 1 8-15,0 3 2 0,0 3-7 0,2 0-16 16,0 0-8-16,0 7 0 0,0 1 5 0,3 6 12 16,0 3-1-16,3 3-4 0,-2 1-10 15,4 4-6-15,-1 2-6 0,-1-2-7 0,2 1-5 16,-1 0-4-16,-1-3-6 0,3-3-4 0,-1-2-15 15,-2-2-16-15,1-5-36 0,2 0-107 0,-3-4-363 16,-3-4-1015-16</inkml:trace>
  <inkml:trace contextRef="#ctx0" brushRef="#br0" timeOffset="140908.2">5537 12015 1981 0,'0'0'200'0,"0"0"-68"0,0 0-30 0,0 0-12 16,0 0-2-16,0 0-5 0,0 0-14 0,0 0-17 16,0 0-18-16,0 0-15 0,0 0-7 15,0 0 1-15,0 0-1 0,0 0-1 0,31-65 3 16,-25 65-3-16,-1 4 4 0,1 1 1 0,-1 3-2 16,0 3-1-16,-1-1-2 0,-1 1-5 0,1 2-5 15,-3 0 0-15,1-1-3 0,-2 0-1 0,0 0 1 16,0-1-4-16,0-1 3 0,0-1 0 0,0-1 0 15,0-2 3-15,0 0-2 0,0-2 0 16,0-2-2-16,0-2-3 0,0 0-2 0,3 0-1 16,0 0 2-16,1-1 3 0,1-3 3 0,1 1 0 15,1-1 1-15,1 0 1 0,1 0 0 0,1 0-1 16,2-1 2-16,-1 2 1 0,0 1-1 16,1 1 1-16,-2 1 0 0,0 0 2 0,-1 4 0 15,0 1 1-15,-4 3 3 0,2 1-1 0,-5 0 0 16,3 2 2-16,-4-3-1 0,-1 3 2 15,0-2 1-15,-3 0 0 0,-2 1 0 0,-3-2-2 16,-1 0-5-16,-3 0-6 0,2 2-6 0,-3-3-14 16,1-1-11-16,0-1-17 0,2-4-30 0,3-1-43 15,0 0-102-15,5-3-406 0,1 0-863 0</inkml:trace>
  <inkml:trace contextRef="#ctx0" brushRef="#br0" timeOffset="141224.48">5829 11909 2205 0,'0'0'105'15,"0"0"-33"-15,0 0 15 0,0 0 15 0,0 0 3 16,0 0-9-16,0 0-18 0,0 0-25 16,0 0-24-16,0 0-15 0,35 116-5 0,-31-104-3 15,2 1-2-15,2-2 1 0,1-1 0 0,1-3 5 16,0-2 4-16,1-1 3 0,1-3 3 0,-1-1 2 15,3-1 4-15,-2-6 3 0,0-2 1 16,0-1 0-16,-1-2-1 0,-2 0-4 0,1 1 1 16,-3-1-5-16,-4-1-2 0,-2 0 1 0,-1 1-3 15,0 1-1-15,0 1-2 0,-6-1-3 0,-1 0-7 16,-4 0 0-16,0 3-4 0,-5-2-2 16,2 0 4-16,-3 3-8 0,3 2-2 0,-2-2-4 15,2 4-5-15,-1 2-11 0,3-1-16 0,1 2-31 16,0 0-74-16,3 0-183 0,5 2-1293 0</inkml:trace>
  <inkml:trace contextRef="#ctx0" brushRef="#br0" timeOffset="142627.25">3935 11849 777 0,'0'0'290'0,"0"0"-109"0,0 0-30 0,0 0-8 16,0 0-17-16,0 0-8 0,0 0-14 0,0 0-11 16,0 0-17-16,0 0-11 0,0 0-6 15,0 0 2-15,0 0 8 0,28-87 3 0,-18 82 1 16,0-1-9-16,1 3-8 0,-1 1-9 0,0 2-12 16,1 0-6-16,-2 5-9 0,0 2-7 0,0 2-6 15,-5 3-2-15,2 0-4 0,-3 2-2 16,-2 0-2-16,0-1-3 0,-1-1-1 0,0 2-1 15,0-3 1-15,-1 2 3 0,0-4 2 0,-2 0 1 16,-2 1 2-16,3-4 1 0,-2 1 1 0,-2-1 0 16,4-1 0-16,-1-2-1 0,-1 0 0 15,2-1 4-15,2-2 0 0,0 0 8 0,0 0-4 16,0 0-6-16,0-3-5 0,0-3-6 0,0-1-1 16,6 0 3-16,-2-1 5 0,4 0 0 15,-2-1 3-15,2 2 1 0,1 0 0 0,2 0 1 16,0 2-6-16,1 1 1 0,2 0-4 0,-1-1-4 15,0 1-3-15,2-1-14 0,-2 0-22 0,-1-2-55 16,2 1-125-16,-7 1-401 0,-1 2-831 0</inkml:trace>
  <inkml:trace contextRef="#ctx0" brushRef="#br0" timeOffset="143010.62">4136 11573 1787 0,'0'0'182'0,"0"0"-73"0,0 0-6 15,0 0 5-15,0 0-4 0,0 0-16 16,0 0-25-16,0 0-21 0,0 0-16 0,0 0-10 15,34 124-9-15,-27-111 0 0,0-2-4 0,-2-2-1 16,3-1 1-16,1-2-1 0,0-1 3 0,-1-1 0 16,-2-3 4-16,3-1 2 0,-1 0 5 0,-1-5 4 15,-1 0-4-15,2-2 0 0,-4-1-2 16,2 0-3-16,-4-1 2 0,-1 1 0 0,-1 1 0 16,0 0-2-16,0 0-1 0,-2-1-6 0,-5 0-3 15,2 1-6-15,-4 0-8 0,-1 0-9 16,0 0-12-16,-2 0-11 0,1 0-8 0,0 0-9 15,0 1-6-15,2 0-12 0,2 0-30 0,1 0-66 16,3 3-160-16,2 1-1067 0</inkml:trace>
  <inkml:trace contextRef="#ctx0" brushRef="#br0" timeOffset="143310.67">4314 11384 1678 0,'0'0'115'0,"0"0"-41"16,0 0-6-16,0 0 26 0,0 0 19 0,0 0 1 16,0 0-13-16,0 0-27 0,0 0-31 15,0 0-22-15,0 0-9 0,-17 124-6 0,18-115 0 0,1 0 0 16,3-2-3-16,-2-1 2 0,3-1 0 16,-2-3 6-16,3-1 2 0,-2-1 5 0,3 0 7 15,-1-3 3-15,-2 0 3 0,4-6 0 16,-4 1-3-16,1 0-5 0,-1-3-5 0,-2 2-3 0,-1-2-5 15,-2-1-1-15,0 0-2 0,0 0-5 16,-3 2-4-16,-5-1-5 0,-1 0-8 0,-4 2-6 16,-3-1-5-16,0 0-5 0,-3 1-3 0,-1 0-4 15,-1 0 1-15,1 1 5 0,1 1 2 0,0 0-2 16,2 1-16-16,4-1-36 0,3 2-76 16,5 0-211-16,0 1-1023 0</inkml:trace>
  <inkml:trace contextRef="#ctx0" brushRef="#br0" timeOffset="143695.01">4319 11093 0 0,'0'0'491'0,"0"0"-106"0,0 0-90 16,0 0-52-16,0 0-38 0,0 0-30 16,0 0-30-16,0 0-30 0,0 0-25 0,0 0-29 15,0 0-23-15,0 0-16 0,0 0-13 0,0 0-4 16,1 6 15-16,0-1 18 0,5 5 21 0,-3 1 14 15,4 4 1-15,-2 3-7 0,3 3-11 16,2 1-8-16,-1-1-16 0,-1 0-8 0,2 0-9 16,-1-3-8-16,-3 1-4 0,2-2-6 0,0-1-4 15,-5-2-7-15,3-3-5 0,-4-3-6 0,0-4-2 16,-1-2 1-16,0-2 0 0,-1 0-7 16,0 0-17-16,0-5-42 0,0-2-90 0,0 1-229 15,0 2-1014-15</inkml:trace>
  <inkml:trace contextRef="#ctx0" brushRef="#br0" timeOffset="144094.93">4281 11046 1445 0,'0'0'146'0,"0"0"-76"0,0 0-6 0,0 0 22 15,0 0 20-15,0 0 11 0,0 0-9 0,0 0-15 16,0 0-26-16,0 0-16 0,0 0-2 0,0 0 0 15,0 0-1-15,0 0 0 0,94 43-5 16,-91-22-6-16,-1 0-9 0,-1 1-7 0,-1-2-8 16,0 0-1-16,0-2-6 0,0-3-5 0,0-2 0 15,0-3-4-15,0-1 1 0,0-3-1 0,0-1-6 16,0-5-3-16,0 0-2 0,0 0 2 16,6 0 1-16,-3-5 3 0,3-3-4 0,-1 0-4 15,3-3 0-15,0 0-4 0,-2 0 3 0,2 0 2 16,0 0 5-16,0 0 4 0,-2 3 2 15,2 0 5-15,-1 2-1 0,-2 3 1 0,3 0 4 16,-3 2 2-16,0-1 3 0,1 2-1 0,-3 0 0 16,0 0 3-16,3 6 3 0,-3 2 3 0,-2 1 5 15,0 2 3-15,-1 2-2 0,0 1-2 0,0 0-2 16,-1 2-5-16,0-2-5 0,-2-1 0 0,-3 0-7 16,4-1-5-16,-1-2-4 0,-2-2-8 15,2-2-5-15,-3-1-11 0,4-2-20 0,-2-1-40 16,-3-2-97-16,5 0-280 0,0 0-984 0</inkml:trace>
  <inkml:trace contextRef="#ctx0" brushRef="#br0" timeOffset="144323.49">4461 10765 1646 0,'0'0'438'16,"0"0"-121"-16,0 0-79 0,0 0-72 16,0 0-55-16,71 140-49 0,-60-113-27 0,-1-1-19 15,-3 1-9-15,1-1-2 0,-3-2-5 0,3-1-1 16,-4-1-6-16,3-2-9 0,0-1-14 16,-1-3-21-16,2-2-34 0,-1-5-59 0,-1-1-79 0,2-3-149 15,-6-4-1088-15</inkml:trace>
  <inkml:trace contextRef="#ctx0" brushRef="#br0" timeOffset="144666.04">4704 10767 1901 0,'0'0'169'0,"0"0"-119"0,0 0-19 15,0 0 12-15,0 0 11 0,0 0 0 16,0 0 3-16,0 0-3 0,0 0-14 0,9 131-11 16,-6-112-14-16,3-3-6 0,-2 0-2 0,2-4 1 15,-2 0 3-15,2-4 3 0,-2-3 4 0,3-1 6 16,-2-3 6-16,2-1 12 0,-2 0 5 0,0-5 2 16,0-2-4-16,1-4-10 0,-4 1-8 15,1-2-7-15,-1-1-1 0,-2 0-3 0,0 0-1 16,-5-1-2-16,-1 1-2 0,-3 0-2 0,-2 0-1 15,-4 0-2-15,2-3-6 0,-5 2-5 0,3-1-10 16,-3-3-4-16,1 2-5 0,2 0-7 0,1 1-4 16,3 0-8-16,4 4-13 0,1 3-21 15,3 3-31-15,-1 3-74 0,4 1-112 0,0 1-396 16,0 0-711-16</inkml:trace>
  <inkml:trace contextRef="#ctx0" brushRef="#br0" timeOffset="144946.45">4837 10765 1070 0,'0'0'239'15,"0"0"-161"-15,0 0-15 0,0 0 5 0,0 0 10 16,0 0 10-16,0 0 8 0,0 0-1 0,0 0-12 16,0 0-9-16,0 0-5 0,62-124-1 0,-61 113-4 15,-1 2-7-15,0 0-5 0,0 5-10 0,0 1-3 16,0 3-6-16,0 0-6 0,-2 3 2 15,1 6 4-15,-2 2 6 0,-2 2 5 0,3 0-1 16,-1 2-8-16,-2 0-9 0,4-2-9 0,-1 2-9 16,2-1-3-16,0 1-1 0,0-4-2 15,2 0 0-15,5-1-2 0,0-4-2 0,5 0-2 16,2-2-2-16,2-3-7 0,0-1-11 0,3-3-20 16,1-4-42-16,-1-2-85 0,-6 1-234 0,-4 2-1058 0</inkml:trace>
  <inkml:trace contextRef="#ctx0" brushRef="#br0" timeOffset="145167.85">5209 10389 1988 0,'0'0'160'16,"0"0"-16"-16,0 0 11 0,0 0-7 15,0 0-20-15,0 0-20 0,0 0-25 0,-18 134-21 16,18-116-22-16,2-1-12 0,2 0-5 0,3-1-3 15,2-3 3-15,2-1 0 0,2-3 1 0,2-1 0 16,-2-2 1-16,6-3-3 0,-1-2-6 0,2-1-6 16,1-1-9-16,1-4-7 0,2-3-10 0,2-2-17 15,-1-1-28-15,2 0-69 0,-8 3-182 16,-6 4-1294-16</inkml:trace>
  <inkml:trace contextRef="#ctx0" brushRef="#br0" timeOffset="149136.82">2602 14593 1484 0,'0'0'197'0,"0"0"-48"0,0 0-24 15,0 0-11-15,0 0-14 0,0 0-14 16,0 0-17-16,0 0-11 0,0 0-5 0,0 0-3 16,0 0 5-16,0 0-2 0,-4 25-8 0,4-14-2 15,3-1-5-15,-2 3-7 0,4 1 1 16,0 4-2-16,-2 2 2 0,4 0-2 0,1 3-2 15,-3 1-4-15,3 0-6 0,1 2 0 0,1 1-3 16,-1 2-1-16,0 1 1 0,0 2-2 16,2 5 13-16,-1 3 4 0,0 3 6 0,1 2-2 15,-1 0-8-15,0 0-11 0,1 0-6 0,0 3 1 16,1 1-5-16,0 1 2 0,4 1-3 0,-2 0-3 16,2 1 3-16,-1 1 0 0,1 0 0 15,-1 1 0-15,1 0 3 0,-3 0-4 0,2 0-3 16,-1-1 4-16,-2 2-2 0,5-2 6 0,-4 3 2 15,4-1-1-15,-4 4 1 0,5-2-5 0,-4 2 4 16,4-1-3-16,-2 0 1 0,0 4-4 0,3-1-1 16,1 3 0-16,0-1-3 0,-1 2 4 0,2 0-2 15,0 0 3-15,-1 2-1 0,1 0 3 16,0-1-2-16,-1 4 1 0,1-2-6 0,-1 3-1 16,-1 1-3-16,2 2-1 0,0 2-2 0,-2-2 4 15,-1-8-2-15,-5-8 2 0,-2-7-2 0,-1-5 8 16,1 4 9-16,4 4-13 0,-2 2-17 15,4 3 16-15,-3 3-6 0,6-1-8 0,-3-6 5 16,-2-7-6-16,-3-10 26 0,2-7-3 0,-2 4-1 16,1 0-39-16,2 1-8 0,0 1-12 15,-2 0-3-15,5 2 18 0,-1 2-28 0,-1 0-6 16,1 2 9-16,3 2-59 0,-2 1-29 0,2 3 70 16,0 4-43-16,-1 0-8 0,-2-1-45 15,-1-1-67-15,2-13-55 0,-5-23 7 0,2-15 222 16,2 0-29-16,-1 0 77 0,-2 0-35 0,-2 0-214 15,0 0 28-15,-5 0-4 0,6 0 92 0,-5 0 157 16,1 0 0-16,4 0 0 0,-6 0 0 0,-1 0 0 16,-1 0 0-16</inkml:trace>
  <inkml:trace contextRef="#ctx0" brushRef="#br0" timeOffset="151669.51">3049 17067 203 0,'0'0'203'0,"0"0"-68"16,0 0 0-16,0 0 13 0,0 0 11 15,0 0-4-15,0 0-2 0,0 0-26 0,0 0-23 16,0 0-5-16,0 0-10 0,0 0-1 0,-10 5-10 16,10-5-20-16,0 0-19 0,0 0-19 15,0 0-7-15,0 0 1 0,0 0 11 0,1 0 8 16,4 0 2-16,-1 0-2 0,2 0 0 0,-2 0 3 15,6-2 2-15,-2 2 1 0,0-1-3 0,0 0-2 16,1 0-5-16,1-1-4 0,4 1 1 0,-4 0-2 16,1 1-6-16,1-1-4 0,-1 1 1 0,0 0-7 15,5-1-3-15,-3-1 1 0,1 2-4 16,2-1-2-16,-1 1-3 0,2-2 2 0,3 0 7 16,0 0-2-16,1 0 5 0,5 0 0 0,0-1-1 15,4-1-3-15,0 0-1 0,1-1 3 0,1-1-5 16,4 0 5-16,-2-1-1 0,6 0 1 15,-1-2-2-15,2 2-4 0,2-4 5 0,2 1-6 16,2-1 1-16,2-3-1 0,0 2 2 0,1-1 0 16,1-1-3-16,1 2 4 0,0-2-1 15,4 0 5-15,-1 0-2 0,-1 0 0 0,4-1 0 16,0 0-1-16,-3-1-6 0,5 0-1 0,-1-1 2 16,0 1-1-16,-2-1 4 0,2 3 3 0,0 0-2 15,0 0-3-15,-3 0 1 0,3 0 1 16,0 2-2-16,1-3 2 0,0 0-2 0,1 0 1 15,1-2 4-15,2-1-5 0,1 1 5 0,3 0-2 16,2 0-1-16,0-2 0 0,0 0-2 0,2-1 2 16,-1 0-3-16,0 1 2 0,1-1 2 0,-2 0 4 15,0 2 2-15,2 1-1 0,-2-3 7 16,1 4-4-16,2-2-2 0,-4 2 3 0,-1 1-4 16,0 1 3-16,-1 2-1 0,-1-1 4 0,-3-1 1 15,-1 2 0-15,-1-1 0 0,-2 0 3 0,-1-1 6 16,-2 1-1-16,-1 1 2 0,-1 0 2 15,-6 1-4-15,-2 0 2 0,-1 1-2 0,-3 2-1 16,-3 2 1-16,-4-2-3 0,0 1-1 0,-4 2 3 16,-1 0-2-16,-3 0-1 0,-1 1-1 0,-2-1-2 15,-3 2-1-15,-1-2-2 0,-3 3-3 16,-3-1-2-16,-3 1-3 0,-1 0-1 0,-3 1 0 16,-5 0 0-16,1 1-1 0,-3 0 8 0,0 0 8 15,0 0 3-15,0 0 1 0,-2 0-8 16,1 0-10-16,0 0-10 0,-2 0-3 0,1 0-2 15,-1 0 3-15,1 0 1 0,2 0-7 0,-1 0 2 16,1 0-3-16,-3 0-7 0,3 0-1 0,-1 0-15 16,0 0-19-16,-1 0-29 0,0 1-53 15,1 1-105-15,-3-1-324 0,3 1-992 0</inkml:trace>
  <inkml:trace contextRef="#ctx0" brushRef="#br0" timeOffset="155298.39">3171 17116 0 0,'0'0'0'0,"0"0"0"0,0 0 170 16,0 0 38-16,0 0 2 0,0 0-17 0,0 0-17 16,0 0-27-16,0 0-35 0,0 0-28 0,0 0-13 15,0 0-11-15,0 0-5 0,0 0-12 16,-2-3 2-16,2 3 1 0,0-1 4 0,0 0 8 16,0 1 6-16,0-1 1 0,1 1-6 0,-1 0-5 15,1-1-7-15,-1 1-6 0,0-1-5 0,1 1-2 16,0 0-2-16,1-2-4 0,0 2 0 15,-1 0 0-15,1 0-2 0,-2 0-3 0,2 0 2 16,3-1 1-16,-3 1 3 0,0 0 0 0,0-1-1 16,3-1 4-16,-2 0-5 0,3 1-2 0,-2-1 1 15,0-1-2-15,3 1-6 0,-1 0 1 16,-2-1 1-16,2 1-3 0,-3 0 1 0,4-1-5 16,-3 2 0-16,2 0 0 0,-3 1-2 0,0 0 0 15,3 0 4-15,-4 0-4 0,1 0-4 16,2 0 3-16,-2 0-1 0,-1 0 0 0,3-1 3 15,-2 1-3-15,3 0 4 0,-3 0-5 0,5 0 1 16,-4-2 4-16,2 1-2 0,-2 0 1 0,3 0 0 16,-3-1 0-16,4 0-1 0,-3 1-2 0,1-2 3 15,0 2-2-15,-2-1-2 0,5 0-1 16,-5 1 2-16,3-2-2 0,-4 2-1 0,4-1 2 16,0 0-5-16,-2 0 4 0,3 0-7 0,-1-1 3 15,-2 0 3-15,4 1 0 0,-2 1 1 0,-2-1-4 16,2-1 6-16,-3 1-5 0,3-1-4 0,-1 2 3 15,-2 0-5-15,-1 1 2 0,3 0-3 16,-4 0 5-16,5-1-3 0,-4 1 1 0,3-1 4 16,-2 1-3-16,-1-1 4 0,3-1-5 0,-2 1-1 15,4 0 4-15,-2-1-3 0,-2 1 1 16,4-2 1-16,-4 1 2 0,4 1-3 0,-2-2-1 16,-2 3 4-16,2-1-3 0,-2 1-3 0,-1-1-1 15,3 1-1-15,-4 0 1 0,3 0 0 0,-2 0 2 16,-1 0 2-16,0 0 0 0,3 0-6 15,-2 0 4-15,3-2 2 0,-2 2-2 0,2 0 3 16,-2-1-2-16,2-1 4 0,-2 0-5 0,3 1 0 16,-2-1 3-16,2 1-3 0,-3-2-4 0,2 3 4 15,-2-2-4-15,4 1-2 0,-2 0 4 0,-2 1-1 16,3 0 6-16,-4-1 0 0,4 1-2 16,-1-1 4-16,1-2-1 0,0 1-1 0,-1 0 2 15,3-2-2-15,0 1 1 0,0 1-3 0,0-3 0 16,0 1-1-16,-3 1 4 0,2-1 1 15,-1 1-3-15,-1 1 7 0,1-1-9 0,0 2-1 16,-4 0 1-16,3 1-1 0,-1-1 3 0,-3 1-2 16,3 0 2-16,-2 0-1 0,-1 0-1 0,3 0 1 15,-3-1 2-15,4-1-1 0,-1 1-1 0,-3-1 0 16,4 0 0-16,-3 1 0 0,2-1 2 16,-1-1-2-16,-1 2 4 0,2 0-1 0,-1 0-4 15,1 0 2-15,-2 1-2 0,-1 0-3 0,2 0 1 16,-2 0 1-16,0 0-3 0,0 0 3 15,2 0 1-15,-1 0-2 0,0 0 0 0,-1 0 1 16,3 0-3-16,-3 0 3 0,-1 0 4 0,1 0-9 16,3 0 6-16,-3 0 2 0,0 0-2 0,3 0 6 15,-2 0-5-15,-1 0 1 0,3 0-6 16,-3 0-1-16,0 0 4 0,0 0-3 0,2 0 6 16,-2 0-8-16,-1-1 4 0,1 1 3 0,2 0-1 15,-1 0 8-15,-2 0-10 0,3 0 3 0,1-2-3 16,-3 2 0-16,4-1 4 0,-2 0-4 0,-1 0 1 15,3 0-2-15,-2 0 4 0,2-1 1 16,-3-1-1-16,3 1 5 0,-3 0-5 0,4 0-3 16,-5 0 1-16,5 2-2 0,-4 0 2 0,0-1 0 15,2 1 4-15,-2-2-2 0,2 1-1 0,-2 0-2 16,0 0 1-16,3 0 1 0,-3 1-2 0,-2 0 2 16,1-1-2-16,3 1 2 0,-4-1-4 15,0 1 5-15,1 0 3 0,-1-2-1 0,2 2 2 16,-1-1-6-16,-1 1 1 0,0-2-2 0,-1 2 0 15,2-1 3-15,0 1 0 0,1 0-7 16,-2-1 9-16,0 1-3 0,0 0-3 0,0 0 10 16,-1 0-8-16,0 0 2 0,1 0 3 0,1 0-9 15,1-1 3-15,-1 1 0 0,-1 0 2 16,0 0 3-16,-1 0-3 0,1-2 2 0,-1 1-4 16,1 1 0-16,2-1 0 0,-2 1 1 0,0-1 1 15,0 0-4-15,0 1 2 0,0 0 1 0,-1 0 1 16,1 0 3-16,1 0 2 0,-2 0-4 0,0 0-4 15,3 0 2-15,-3 0 1 0,0 0 1 16,1 0-1-16,-1 0 0 0,0 0 0 0,0-2 1 16,0 2 1-16,0 0-3 0,0 0 2 0,0-1-2 15,1 1-4-15,-1-1 4 0,1 1-4 0,0 0 5 16,-1 0 0-16,1 0 3 0,-1 0 0 0,1 0-6 16,-1 0 2-16,1 0 0 0,2 0 3 15,-3 0-3-15,1 0 0 0,0-1 2 0,-1 1-6 16,1 0 6-16,-1 0 3 0,0 0 0 0,1-1 2 15,-1 1-7-15,0 0 1 0,0-1-3 16,0 1-2-16,0 0 4 0,0 0 1 0,0 0 3 16,1 0-3-16,1 0-1 0,1-2-1 0,0 2 1 15,-2 0 1-15,1 0-4 0,4-1 5 0,-4 0-5 16,-1 0 1-16,0 1 3 0,1 0 1 16,1 0 0-16,-2-2 0 0,0 2-1 0,-1 0-2 15,1-1 1-15,0 1 2 0,-1-1-2 0,1 1 4 16,-1 0-4-16,1-1 0 0,2 1 2 15,-2-1 0-15,0 1-2 0,1-2 3 0,-1 1-2 16,-1 0-2-16,0 1 1 0,1-1 1 0,-1 1-1 16,0 0-3-16,0 0 1 0,0 0-7 0,0 0-8 15,0 0-10-15,0 0-13 0,0 0-8 0,0 0-36 16,-1 1-57-16,0-1-125 0,-1 1-1378 0</inkml:trace>
  <inkml:trace contextRef="#ctx0" brushRef="#br0" timeOffset="155985.76">3466 13205 748 0,'0'0'563'0,"0"0"-371"0,0 0-73 15,0 0-4-15,0 0 18 0,0 0 17 0,0 0 3 16,0 0-22-16,0 0-37 0,0 0-33 0,0 0-23 16,0 0-12-16,0 0-11 0,0 0-3 0,47 63-5 15,-43-58-7-15,5 5-8 0,-2 2-11 16,-3-1-18-16,4 4-32 0,-1 2-44 0,-1 2-66 15,2 1-122-15,-4-6-394 0,2-4-441 0</inkml:trace>
  <inkml:trace contextRef="#ctx0" brushRef="#br0" timeOffset="156143.1">3721 13736 671 0,'0'0'284'0,"0"0"-94"0,0 0-62 0,0 0 0 15,0 0-22-15,0 0-23 0,0 0-31 0,0 0-36 16,0 0-27-16,0 0-25 0,0 0-22 0,0 0-36 16,0 0-87-16,0 0-417 0,39 112-82 0</inkml:trace>
  <inkml:trace contextRef="#ctx0" brushRef="#br0" timeOffset="156313.75">3847 14288 0 0,'0'0'189'0,"0"0"-152"0,0 0-12 15,0 0 12-15,0 0 16 0,0 0 92 0,0 0 22 16,46 121-57-16,-44-104-123 0,3-1-174 0,-2-1-52 16,-2-1 22-16,3-4 110 0,-3-3 107 0</inkml:trace>
  <inkml:trace contextRef="#ctx0" brushRef="#br0" timeOffset="156486.73">3973 14795 0 0,'0'0'28'0,"0"0"305"0,0 0-69 16,0 0 35-16,0 0-60 0,0 0-70 0,0 0-81 16,0 0-75-16,28 131-13 0,-26-117-4 0,-1 1 3 15,0 0 4-15,1 1 1 0,2-2-1 0,-1 2 0 16,0 0-4-16,2-2-6 0,-2 1-10 15,3 0-47-15,-3-3-277 0,-1-5-670 0</inkml:trace>
  <inkml:trace contextRef="#ctx0" brushRef="#br0" timeOffset="157014.88">4491 16361 352 0,'0'0'126'0,"0"0"-121"0,0 0 1 0,0 0 5 16,0 0 17-16,0 0 29 0,64 126 14 0,-55-107 9 15,1-1 4-15,-1 1-4 0,1 0-10 16,0 1-10-16,0-2-23 0,0 1-38 0,1-2-58 16,-4-5-206-16,-3-5-477 0</inkml:trace>
  <inkml:trace contextRef="#ctx0" brushRef="#br0" timeOffset="157152.15">4991 17088 1330 0,'0'0'1'16,"0"0"-54"-16,0 0-38 0,0 0-48 0,0 0-148 15,0 0-474-15</inkml:trace>
  <inkml:trace contextRef="#ctx0" brushRef="#br0" timeOffset="157634.54">4604 16401 1695 0,'0'0'93'0,"0"0"-62"16,0 0-36-16,0 0 7 0,0 0 9 15,0 0 9-15,0 0 4 0,0 0 6 0,-3 132-1 16,3-103 3-16,0 1 5 0,3 1 9 0,1 1-1 15,1 1-12-15,1 1-18 0,-1-4-31 16,5 1-35-16,0-2-51 0,0 0-100 0,1-7-474 16,-4-9-415-16</inkml:trace>
  <inkml:trace contextRef="#ctx0" brushRef="#br0" timeOffset="158009">4831 17360 1533 0,'0'0'138'0,"0"0"-13"15,0 0-2-15,0 0-3 0,0 0-8 16,0 0-19-16,0 0-26 0,28 122-26 0,-22-107-25 16,-2-1-17-16,3 0-5 0,-1 1-6 0,-1 1-13 15,-2 0-5-15,2 0-7 0,-3 2 1 0,-1 0 2 16,-1 2 2-16,0 1 4 0,2 1 0 16,2 0 2-16,-2 2-8 0,1-3 0 0,2-3 4 15,-3-2 21-15,1-1 1 0,-1 1-1 0,4 1 11 16,-3 1-31-16,4 1 15 0,1 0 8 0,-3-1-3 15,4 1 9-15,0-3-25 0,0 0 2 0,-1-1-4 16,0 0 6-16,-1-1 9 0,3 1 8 16,-2 2 8-16,0-1-8 0,-1 3 16 0,1 0 3 15,1 1-8-15,-1 2-1 0,1-1-21 0,-3 1 7 16,3-1-21-16,0 1 5 0,0-1 1 16,-1 0-10-16,-1-1 3 0,0 1-4 0,3-2 14 15,-4-5 4-15,-3-2 2 0,0 0 31 0,1-4 7 16,0 7 13-16,2 0-7 0,-2-2-22 0,0 0-6 15,1 2-15-15,-2 0-10 0,4-2-27 0,-4 2-45 16,2-8-254-16,-2 0-814 0</inkml:trace>
  <inkml:trace contextRef="#ctx0" brushRef="#br0" timeOffset="159076.17">3286 17110 467 0,'0'0'325'0,"0"0"-149"0,0 0-33 16,0 0-3-16,0 0 2 0,0 0-11 16,0 0-11-16,0 0-9 0,0 0-8 0,0 0 10 15,0 0 0-15,0 0-1 0,0 0-7 0,0 0-13 16,-14 2-11-16,14-1-3 0,2-1-3 0,4 0 5 16,-2 0-6-16,4 0-12 0,0 0-3 15,4 0-8-15,-1 0-5 0,2 0-6 0,5 0-9 16,1 0-6-16,-1-2-2 0,1 0-8 0,-3 1 1 15,3-2-2-15,0 2-4 0,-1-2-1 0,-2 1 4 16,2 0-2-16,2-3 2 0,-1 0 4 0,0 1-1 16,2-4 2-16,0 3 0 0,0-2-5 0,0 0 5 15,0 0-5-15,-1 1-5 0,0 3 1 16,-2-2-5-16,-2 0 1 0,2 1 4 0,-2 0 3 16,-1 0 3-16,3-1-6 0,-1 1-3 0,-2-3-1 15,5 1-3-15,-3 0 4 0,2-1-2 16,-2 1 1-16,1-1 2 0,1 2-4 0,-2-1-1 15,-2 1 4-15,3-1-5 0,-3 1 0 0,2-1-1 16,-3 2 1-16,3 0 0 0,-1 1 3 0,-2 0-1 16,0 0 1-16,1 1-2 0,-2 0 6 15,2-3-5-15,-3 4 1 0,-1-1 0 0,0-1-9 16,0 0 9-16,0 2 1 0,1-3-2 0,2 1 5 16,-4-1 0-16,1 0-1 0,-1 0 2 15,-4 1 0-15,3-1-5 0,0 2-2 0,-1 1-1 16,-4-1 3-16,3 2-1 0,0 0 1 0,-3-1-2 15,3-1-1-15,-2 0 6 0,2 0-3 0,-3 1-1 16,4-2 7-16,-2 1-6 0,-1 1-3 16,2 0 1-16,1-2-6 0,-3 2 5 0,3-1 2 15,0 0-1-15,-2-1 2 0,2 1-3 0,1 0 0 16,-2-1 2-16,-1 1 4 0,2 1-4 0,1 0 4 16,0-1-3-16,0 1-9 0,-1 0 6 0,0-1-3 15,0 0 2-15,2 0 1 0,-1 1-2 0,-1-1-2 16,-3 1 4-16,4 0 2 0,-3 0 0 15,-2 0-1-15,1 0 2 0,-1-1-5 0,-2 2 2 16,2-1 2-16,-1 0 1 0,-1 1-2 0,-2 0-3 16,0 0 4-16,0 0-5 0,1 0 0 15,-1-1 2-15,0 0-1 0,0-1-7 0,0 1-1 16,-1 0-10-16,-3 1-7 0,-2-1-10 0,2-1-23 16,-3-1-31-16,-2 1-52 0,4-1-126 0,-1 2-1411 0</inkml:trace>
  <inkml:trace contextRef="#ctx0" brushRef="#br0" timeOffset="159999.01">2844 13408 671 0,'0'0'699'16,"0"0"-797"-16,0 0-231 0,0 0-614 0</inkml:trace>
  <inkml:trace contextRef="#ctx0" brushRef="#br0" timeOffset="161359.99">4616 16837 525 0,'0'0'224'0,"0"0"-105"0,0 0-41 0,0 0-9 16,0 0 11-16,0 0 3 0,0 0-1 0,0 0-12 15,0 0-18-15,0 0-13 0,0 0 5 0,0 0 5 16,-2 0-2-16,2 0 6 0,1 0 0 0,0-1 6 15,3 0-3-15,-3 1-1 0,-1-1-7 16,1 1-12-16,-1-1-3 0,0 1 5 0,0 0 8 16,0 0 4-16,0 0-2 0,0 0-12 0,0 0-19 15,0 0-12-15,-1 0-12 0,0 0-10 0,1 0-8 16,-1 0-10-16,1 0-1 0,0 0 6 16,0 0 9-16,0 0 11 0,0 0 12 0,0 0 6 15,0 0 3-15,0 0 2 0,0 0 1 0,0 0-6 16,-3 0-7-16,2 0-16 0,1 0-29 15,-1 0-60-15,1 0-142 0,0 0-1077 0</inkml:trace>
  <inkml:trace contextRef="#ctx0" brushRef="#br0" timeOffset="162001.45">4983 10601 310 0,'0'0'439'0,"0"0"-154"0,0 0-159 0,0 0-18 15,0 0-5-15,0 0 14 0,0 0 20 0,0 0-12 16,0 0-25-16,0 0-23 0,0 0-10 16,0 0-9-16,0 0-14 0,0 0-9 0,41 75-18 15,-36-59-16-15,2 0-7 0,-3 1-9 0,2 1-7 16,-2-1-10-16,4 1-11 0,-1 2-11 0,0-2-12 15,2 2-23-15,1 1-26 0,0-2-34 0,0 4-106 16,-2-5-316-16,-4-7-161 0</inkml:trace>
  <inkml:trace contextRef="#ctx0" brushRef="#br0" timeOffset="162166.64">5270 11367 1226 0,'0'0'246'0,"0"0"-61"0,0 0-27 0,0 0-23 16,23 120-6-16,-16-102-3 0,-2 0-10 0,4 0-17 15,-2-2-29-15,-2 0-26 0,3 2-20 16,1-2-16-16,-1 0-11 0,-3 2-11 0,3-2-8 16,0 2-8-16,-3-1-10 0,2 2-12 0,-2-2-13 15,2-1-22-15,0 4-61 0,-2-2-110 0,1-6-301 16,-4-2-729-16</inkml:trace>
  <inkml:trace contextRef="#ctx0" brushRef="#br0" timeOffset="162323.81">5568 12090 871 0,'0'0'25'0,"0"0"-47"0,0 0-1 16,0 0 8-16,0 0 22 0,0 0 16 0,0 0 16 15,0 0 56-15,52 120 25 0,-48-102-2 0,1-3-22 16,-3 1-62-16,3-4-44 0,-1 2-26 0,-1 0-21 16,2 3 7-16,-3 2 5 0,-1-1-59 0,1-5-539 15,-2-3 220-15</inkml:trace>
  <inkml:trace contextRef="#ctx0" brushRef="#br0" timeOffset="162569.17">5745 12698 636 0,'0'0'135'0,"0"0"-89"0,0 0-33 16,0 0-18-16,0 0 25 0,0 0 32 0,0 0-9 16,0 0-55-16,0 0-100 0,0 0-97 0,0 0-25 15,28 122 53-15,-23-109 57 0,-4 2 56 0,1-1 68 16,-1 1 0-16,0 1 0 0,2 0 0 0,0 0 3 16,0 0 14-16,0 1-37 0,0-4 20 15,-1-5 0-15</inkml:trace>
  <inkml:trace contextRef="#ctx0" brushRef="#br0" timeOffset="162754">5924 13480 1174 0,'0'0'170'0,"0"0"-81"0,0 0-23 0,0 0 7 16,24 117 21-16,-20-95 9 0,-2 0-1 15,2 0-26-15,1-2-38 0,-3 1-24 0,4 0-21 16,-2-3-8-16,2 1-5 0,-2-2-11 0,4 0-14 15,-3 0-19-15,2-1-25 0,0 0-16 0,-3-3-19 16,5 1-43-16,-5-3-202 0,-1-4-594 0</inkml:trace>
  <inkml:trace contextRef="#ctx0" brushRef="#br0" timeOffset="162915.38">6114 14212 834 0,'0'0'182'0,"0"0"-107"0,0 0 9 0,0 0 25 15,0 0-7-15,0 0-18 0,20 118-36 0,-18-100-32 16,-1 0-11-16,3 0-5 0,0 0-17 0,-2-1-9 16,-1 0-7-16,2-1-5 0,0 2-4 15,-1-2-16-15,0 1-26 0,2 1-62 0,0-3-256 16,-2-6-291-16</inkml:trace>
  <inkml:trace contextRef="#ctx0" brushRef="#br0" timeOffset="163069.91">6227 14881 389 0,'0'0'271'0,"0"0"-130"0,0 0 22 0,0 0 24 16,0 0-21-16,35 133-29 0,-27-111-42 16,-1 1-39-16,-2 1-27 0,1 0-13 0,-1 0-7 15,1-1-9-15,-2-1-4 0,0 2-7 0,-1-2-9 16,0 3-5-16,0-2-8 0,0 1-8 0,1 1-14 16,2-1-23-16,-2 2-43 0,1-8-101 0,-3-5-548 15</inkml:trace>
  <inkml:trace contextRef="#ctx0" brushRef="#br0" timeOffset="163219.32">6455 15799 0 0,'0'0'0'0,"0"0"0"0,0 0 0 0,0 0 7 15,0 0 94-15,63 119 28 0,-54-100-3 16,0 0-39-16,0 1-26 0,0 1 2 0,-1 0 7 16,-2-1 28-16,1 3 12 0,0-1 5 0,-2 1-14 15,2 1-47-15,-1-3-46 0,0 1-58 0,1-1-96 16,-2-6-265-16,-1-6-112 0</inkml:trace>
  <inkml:trace contextRef="#ctx0" brushRef="#br0" timeOffset="163405.35">6812 16662 906 0,'0'0'173'0,"0"0"-172"0,0 0-22 16,0 0 14-16,0 0 14 0,0 0 15 0,0 0 17 15,0 0 9-15,47 119 29 0,-40-104 53 0,-4 0 26 16,3-1-3-16,-1 2-22 0,-2-1-48 0,1-1-41 16,0-1-28-16,-2-1-33 0,2-3-58 0,0-2-87 15,-2-1-301-15,1-3-764 0</inkml:trace>
  <inkml:trace contextRef="#ctx0" brushRef="#br0" timeOffset="165448.94">4591 16851 122 0,'0'0'431'0,"0"0"-279"0,0 0-27 16,0 0-16-16,0 0 6 0,0 0 3 0,0 0-2 16,0 0 4-16,0 0-1 0,0 0 6 0,0 0 10 15,0 0 3-15,21-24-8 0,-19 20-8 0,-1 1-7 16,3 1-12-16,-2-1-3 0,0 0-5 15,-1 0-14-15,-1-1-10 0,1 1-16 0,0 0-13 16,3 0-12-16,-1-2-8 0,-2 1-2 0,2-2-5 16,1 0 1-16,-1 1-1 0,-2 0 6 15,4-1 3-15,-2 1 4 0,2-2 2 0,0 0-6 0,-2 0 0 16,2-2-6-16,-2 3-1 0,0-3 2 16,3 1-7-16,-3 0-4 0,3-2 0 0,-1 1-1 15,3 0-1-15,-2-2 2 0,-2 2-2 0,3-1-2 16,-2 0-2-16,2 0 0 0,-3-1 1 0,3-1-1 15,0 1 2-15,-2-1-1 0,3 0 4 16,-1 0 0-16,-2 0-3 0,5-1 2 0,-2-1-3 16,0 0 0-16,-1-1-3 0,2 1 2 0,-1 0-1 15,2-3 0-15,-1 3 5 0,0 1-1 0,0-1 3 16,0 0-1-16,-2 1-1 0,1 1 1 16,1 1-3-16,-1 0 3 0,-2-1-1 0,2 1-1 15,-1 2-2-15,1-2-2 0,-4 1 1 0,5 0-1 16,-3-2 1-16,0 2 1 0,1-2-2 15,-1 1 0-15,1 0 0 0,-1 0 1 0,-2 1 2 16,4-2-1-16,-3 2 0 0,2-1-2 0,-4 1 3 16,4-1 0-16,-4 1-1 0,3 0 4 0,-1-1-3 15,2 1-2-15,0-2 2 0,-2 2 0 0,3-2 0 16,2 0 1-16,-1-1 0 0,0 2 0 16,0-1 0-16,-1 1-2 0,-1-1 1 0,1 1 1 15,1-1 1-15,-4 0-2 0,2 0 2 0,0 0-2 16,-3 3-1-16,4-1 1 0,-4 2 0 15,3-2-1-15,-4-1-1 0,4 1 2 0,-4-1-1 16,5-1 3-16,-1 0-2 0,0 1-2 0,0-1 5 16,3-1-3-16,-1 2 0 0,-1-1 1 0,-3-1-1 15,4 1 0-15,-3-1-1 0,-2 3 1 0,3-1 0 16,-3 0-3-16,5 1 0 0,-3-1 1 0,-2 1-1 16,3 0 1-16,-3-1-2 0,5 1-2 15,-2-1 1-15,-2 0 1 0,4 0 1 0,0-1 3 16,-1 1-2-16,-1-1-2 0,0 2 2 0,1 0 0 15,-2 0 0-15,0-1 0 0,-2 2 0 16,1-2 1-16,-3 0-1 0,4 2 2 0,-3-1-2 16,-1-1 0-16,2 0-1 0,-1 2-1 0,-2 0 0 15,3 0 0-15,0 1-2 0,-2 0 2 16,2 1 0-16,1 0 0 0,-2 0 1 0,3 0 0 16,-3-1 1-16,4 0 0 0,-1-1-2 0,1 0 2 15,0 0-2-15,-2 0-1 0,2 0 0 0,1 0 3 16,-4 0 0-16,5 0-3 0,-4 1 4 0,1-2-4 15,-1 2 2-15,1 1 1 0,-1 1-5 16,-1-1 5-16,-1-2-3 0,2 2 1 0,-2-1-1 16,2-1 1-16,0 0 2 0,-1 0 0 0,2 0 2 15,0-2 0-15,-1 0-4 0,4-2-1 0,-1 3 1 16,0-2-1-16,-1 0 1 0,1 0 0 0,0 0 1 16,0 2-2-16,-4 1 1 0,5 1 1 15,-4 1 0-15,0-1 0 0,-1 3-2 0,1-2 1 16,-2 1 0-16,2 2 0 0,-1-2 0 0,0 1 1 15,1-2 1-15,-2-1-2 0,4-1 0 0,0-2 2 16,-1 2-2-16,1 1 1 0,-2-2 2 16,2 2-3-16,-1-1 1 0,-1 0 0 0,2 1-3 15,-4 2 4-15,3-3-2 0,-2 2 0 0,1 0 1 16,0-1 0-16,-1 0-3 0,1 0 4 16,-1 0-2-16,1-2 1 0,-2 2 0 0,3-2 0 15,-2 1 1-15,0-1-2 0,0-1 1 0,-1 1 1 16,2 0-1-16,-2 1 0 0,0 2-3 0,1-2 1 15,0 2 1-15,-1 0 2 0,1 0 0 0,-1-1 2 16,1 1-1-16,0-3-3 0,-1 2 1 16,3 0 0-16,-2 1-1 0,0-2 0 0,0 3 0 15,-1-2-2-15,2 2 3 0,-2 0 0 0,1 0 1 16,1 0 0-16,0 0-1 0,0 0-3 0,-2 1 2 16,3-1-1-16,-3 1 0 0,1-1 2 15,1-1-1-15,0 4-1 0,-1-3 2 0,-1 1-1 16,2 0-1-16,-2 1 2 0,-1-1-3 0,1 0 0 15,1 0 2-15,0 0-1 0,1 1 2 0,-1-1 1 16,-1 0 0-16,2 1-2 0,-2-1-2 16,4 0 4-16,-1 0-3 0,0-1 3 0,0-1-1 15,-1 0-2-15,2 2 2 0,0-2-3 0,-1 1 2 16,1-1 0-16,-3 1 0 0,3 0 1 0,-1-1-2 16,0 2 1-16,-2-1-2 0,1 2 3 15,-1-2 2-15,0 1 0 0,-1 0-1 0,1 0 0 16,0-1-1-16,-1 0-2 0,0 0 2 0,1 0 2 15,-1 1-3-15,1-2 1 0,0 0-2 0,-2 1 0 16,5-1 0-16,-3 2 1 0,1-3 1 16,-1 3-2-16,-1-1 3 0,2 1-3 0,-3 0 1 15,3 0 3-15,-1 2-3 0,-2 0-1 0,2 0 2 16,-1 0-3-16,-1 0 1 0,1 1 2 0,-2 0-1 16,2 1 1-16,-2-1 0 0,-1 2-2 0,1-1 1 15,-1 1 1-15,0 0 2 0,0 0 0 16,0 0 2-16,0 0-4 0,0 0 0 0,0 0 0 15,0 0-3-15,0 0 2 0,0 0-1 0,0 0-2 16,0 0 2-16,0 0-1 0,0 0 1 0,0 0 0 16,0 0 0-16,0 0 1 0,0 0-4 15,0 0 0-15,0 0-5 0,0 0-3 0,0 0-6 16,0 0-8-16,-1 0-13 0,-2 0-18 0,1 3-21 16,0 0-31-16,-1 2-49 0,0-2-101 15,2 0-1376-15</inkml:trace>
  <inkml:trace contextRef="#ctx0" brushRef="#br0" timeOffset="165935.19">4371 11003 1884 0,'0'0'547'16,"0"0"-551"-16,0 0-46 0,0 0-48 0,0 0-93 16,0 0-364-16,0 0-851 0</inkml:trace>
  <inkml:trace contextRef="#ctx0" brushRef="#br0" timeOffset="168146.73">6142 14348 202 0,'0'0'608'0,"0"0"-419"16,0 0-66-16,0 0-20 0,0 0 25 15,0 0 6-15,0 0 3 0,0 0-18 0,0 0-33 16,0 0-28-16,0 0-17 0,0 0-13 0,4 40-7 16,-4-39-6-16,0-1-4 0,0 1-4 0,0-1 3 15,0 0 0-15,0 0-1 0,0 0 2 16,0 0-8-16,0-1-4 0,0-1-5 0,0-1-8 16,0 0 1-16,0-1-3 0,0 0-1 0,0 0-4 15,0 1 4-15,-2 0 5 0,-1 0 2 0,-1 0 11 16,4-1-1-16,-2 1 1 0,1 1 7 0,0-1 2 15,-1 2 7-15,2 1 4 0,-1 0-4 0,1 0-6 16,0 1 0-16,0 2 3 0,0 2 6 16,0 0 9-16,0 0 1 0,0-2 2 0,0 1 3 15,0 1 2-15,0-1 4 0,0 0 1 0,0 0 1 16,0 0-1-16,0 0-4 0,0 1-1 16,0-2-6-16,0 2 0 0,0-2-5 0,0 1-4 15,0-3-4-15,0 2-5 0,0-2-2 0,0 0 1 16,0-1 4-16,0 0 11 0,0 0 12 15,0 0 6-15,0 0-8 0,0-1-14 0,0-1-20 16,-2-1-18-16,1-2-11 0,-2 2-11 0,0-2-20 16,0 0-28-16,-1 1-53 0,1 1-126 0,-1 1-1134 0</inkml:trace>
  <inkml:trace contextRef="#ctx0" brushRef="#br0" timeOffset="169119.69">5142 10896 0 0,'0'0'0'0,"0"0"0"15,0 0 0-15,0 0 0 0,0 0 0 0,0 0 0 16,0 0 0-16,0 0 0 0,0 0 0 16,0 0 0-16,0 0 0 0,0 0 0 0,0 0 0 15,4 10 55-15,-4-9 83 0,2-1 45 0,-2 0 52 16,0 0 17-16,1 0-3 0,-1 0-12 0,0 0-51 16,0 0-31-16,0 0-38 0,1-2-35 15,-1-2-10-15,1 2-13 0,0-3-6 0,-1 1-2 16,4-1-7-16,-1-1 1 0,0 0-2 0,-1-1 1 15,4-1-1-15,-3 1-1 0,3-2 0 0,-3-1-5 16,5 1 0-16,-3-2-4 0,2 2-3 16,0-2-4-16,1-1-6 0,-1 1-3 0,2-1 0 15,0 1-5-15,1-2 3 0,-1 1 0 0,0-1-2 16,-2 1-2-16,2-1-6 0,-1 0-4 0,0 1-5 16,-2 0-1-16,1 1-5 0,1-2-3 15,-2 1-6-15,1 1-9 0,3-2-7 0,-2 1-18 16,2-1-22-16,1 0-30 0,0 0-57 0,-1 2-114 15,0 3-308-15,-4 2-763 0</inkml:trace>
  <inkml:trace contextRef="#ctx0" brushRef="#br0" timeOffset="169293.48">5518 10390 615 0,'0'0'295'15,"0"0"-70"-15,0 0-82 0,0 0-8 0,0 0-38 16,0 0-34-16,0 0-36 0,0 0-26 16,0 0-17-16,0 0-6 0,0 0-1 0,0 0 5 15,0 0-1-15,0 0-23 0,59-50-44 0,-51 40-97 16,-2 4-377-16,0 1-72 0</inkml:trace>
  <inkml:trace contextRef="#ctx0" brushRef="#br0" timeOffset="169431.03">5714 10187 813 0,'0'0'382'0,"0"0"-196"16,0 0-47-16,0 0 9 0,0 0-3 0,0 0-7 15,0 0-27-15,0 0-46 0,0 0-46 16,0 0-47-16,0 0-50 0,0 0-71 0,0 0-235 16,0 0-959-16</inkml:trace>
  <inkml:trace contextRef="#ctx0" brushRef="#br0" timeOffset="169577.03">5937 9950 1446 0,'0'0'200'0,"0"0"-53"0,0 0-15 16,0 0-2-16,0 0-17 0,0 0-27 0,0 0-42 16,0 0-46-16,0 0-41 0,0 0-47 0,0 0-71 15,0 0-244-15,0 0-963 0</inkml:trace>
  <inkml:trace contextRef="#ctx0" brushRef="#br0" timeOffset="169718.05">6222 9649 1433 0,'0'0'250'0,"0"0"-86"0,0 0-49 16,0 0-19-16,0 0-36 0,0 0-36 0,0 0-34 15,0 0-52-15,0 0-57 0,0 0-88 0,0 0-338 16,0 0-654-16</inkml:trace>
  <inkml:trace contextRef="#ctx0" brushRef="#br0" timeOffset="170354.05">5620 10070 0 0,'0'0'0'0,"0"0"0"0,0 0 0 0,0 0 0 15,0 0 0-15,0 0 90 0,0 0 144 16,0 0-19-16,0 0-6 0,0 0-14 0,0 0-73 0,0 0-33 16,0 0-13-16,0 0-18 0,-76 93-14 15,74-81-11-15,2-2-2 0,0 2-7 0,0-1-7 16,0 0-6-16,0-1-7 0,0 1-3 0,3 0 2 15,0-2 0-15,0 0-1 0,3-2-3 16,-1 0 0-16,1-2 2 0,2 1-1 0,0-3 2 16,3 0-1-16,1 0-5 0,1-3-6 0,2 0-8 15,0 0-10-15,1-5-3 0,-1 0 2 16,2-2 8-16,-1-1 11 0,-2-2 2 0,0-1 3 16,-1 0-2-16,1-2-13 0,-1 1-19 0,1-1-32 15,0 2-36-15,-1-1-41 0,-2 1-46 0,1 0-39 16,-5 5-189-16,-1 1 364 0</inkml:trace>
  <inkml:trace contextRef="#ctx0" brushRef="#br0" timeOffset="170629.94">5822 9973 0 0,'0'0'0'0,"0"0"166"0,0 0-83 15,0 0-25-15,0 0-11 0,0 0 14 0,0 0 20 16,0 0 5-16,0 0-2 0,0 0 12 0,0 0 4 15,-126 38 1-15,114-32-5 0,-1 1-16 16,3-1-22-16,0-1-16 0,0 0-16 0,4-1-1 16,-3 1 1-16,1-1 3 0,-1 0 6 0,2-1-2 15,1 0-2-15,0 1 2 0,0-1-6 0,1 1-6 16,3-2-6-16,0 0-13 0,-1 2-4 16,1-2-5-16,2 1-6 0,0 0-4 0,0 1-5 15,0 0-8-15,0-1-1 0,0 1-7 0,0-2 0 16,0 2-2-16,0-2 2 0,0 0 1 15,4 1-1-15,-2 0-3 0,0-1-4 0,-1 0-10 16,4-2-17-16,-1 0-46 0,-2 0-107 0,1 0-410 0</inkml:trace>
  <inkml:trace contextRef="#ctx0" brushRef="#br0" timeOffset="171283.82">5803 10146 443 0,'0'0'155'0,"0"0"-64"0,0 0 55 0,0 0 37 16,0 0 49-16,0 0-15 0,0 0-62 0,0 0-52 15,0 0-39-15,0 0-12 0,0 0 0 16,0 0-2-16,0 0 1 0,-11 9-1 0,11-9-6 16,0 0-1-16,0 0-2 0,0 0 0 0,0 0-6 15,0 0 0-15,0 0 4 0,0 0-4 16,0 0 1-16,0 0-3 0,0-2-4 0,0 1-4 16,0-1-1-16,0 1-1 0,-1-2-1 0,0 3-4 15,0 0-3-15,0-2 0 0,1 2-1 0,-2 0-4 16,2 0 3-16,0 0-2 0,0 0-3 0,0 0 4 15,0 0 2-15,0 0 2 0,0 0 4 16,0 0 0-16,0 0 5 0,-1 0 2 0,1 0 0 16,0 0-1-16,-2-1-4 0,2 1-5 0,0 0-1 15,-1 0-2-15,1-1 2 0,0 1-2 0,0 0-1 16,0-2 0-16,-1 2 0 0,0-1 0 0,1 1 0 16,-1 0 3-16,0-1-3 0,1 1 2 15,-2-1 2-15,2 1-1 0,-1-1 1 0,-1 0-4 16,1-2 1-16,1 2-4 0,-2-1 0 0,1 1-1 15,1-1-3-15,-1 1 3 0,0 1-5 0,1-1-2 16,-2 1 3-16,2 0-3 0,0 0 0 16,-2 0 0-16,2 0 0 0,0 0 0 0,0 0-2 15,-1-1 1-15,1 1-2 0,0 0 3 0,-1-2-2 16,0 2 0-16,0-1 1 0,0 0-4 0,0 1 3 16,-1-1-2-16,0 0 0 0,1 1 2 15,1-2-3-15,-1 2 3 0,0-1-3 0,0 1-1 16,1 0-1-16,0 0-3 0,0 0 0 0,0 0-8 15,0 0 0-15,0 0-8 0,0 0-1 16,0 0 1-16,0-1 3 0,1 1 3 0,1-2-6 16,1-1-11-16,0 1-27 0,-1 0-46 0,0-1-66 15,-1 1-87-15,1 1-163 0,0 1-1025 0</inkml:trace>
  <inkml:trace contextRef="#ctx0" brushRef="#br0" timeOffset="172730.33">6723 12817 0 0,'0'0'4'0,"0"0"115"15,0 0-20-15,0 0-11 0,0 0 6 0,0 0 20 16,0 0-15-16,0 0-4 0,0 0 9 0,0 0-21 16,0 0-2-16,0 0-16 0,0 0-21 15,0 0-16-15,-84 24-7 0,81-22 5 0,-2 1-2 16,-1-1 4-16,4 1-3 0,-2 2-8 0,2 0-6 16,-2 0-5-16,0 2-1 0,1 2-2 15,0-2-4-15,-2 1-3 0,2 3-4 0,1-2-4 16,1 3-2-16,0-1 1 0,-1 0-5 0,1 2-6 15,1 0-6-15,0-2 0 0,0 1-1 0,0-1 2 16,1 0 0-16,2-1-7 0,-1-1 2 16,-1 1 8-16,4-2 9 0,-1 2 11 0,0-3 7 0,1 0-1 15,-1-3-3-15,2 1 0 0,0 0-6 16,3-2 7-16,-1-1 5 0,1-2 6 0,1 0 8 16,0 0-1-16,0 0 0 0,2 0 1 0,0-2-4 15,1-2 0-15,0-1 6 0,-1-1 3 0,2-1 4 16,-1 0 8-16,-2-2-1 0,1 3-2 15,-1-2-2-15,0 1-7 0,-1-1-2 0,-1 3-6 16,0-2-2-16,-1 1-1 0,-2 0-1 0,-1 1 2 16,-2-1 1-16,-1 2 4 0,-1-2 2 15,-1 0 2-15,0-1 2 0,0-2 1 0,0 0-2 16,-4 0-6-16,-1 0-5 0,1-1-6 0,-3-1 1 16,0 2-1-16,-1-2-2 0,-1 2-2 0,0 0-1 15,-2 1 0-15,1-2 0 0,0 4-5 16,-1 0-1-16,0-1-1 0,0 3 1 0,1 0 3 15,0 2 0-15,1 1 3 0,0 1 0 0,1 0 1 16,2 0 2-16,-1 1 0 0,0 1 0 0,3 0-2 16,1 1-3-16,0-1-4 0,0 1-4 15,2-1-4-15,-1 1-4 0,1-2-2 0,-1 2-1 16,2 0-2-16,-1-1 1 0,1 1 1 0,0 0 0 16,0-1 1-16,0 1-2 0,0-2-5 0,0 0-3 15,3-1-1-15,-1 0 3 0,0 0 4 0,0 0 2 16,2 0-4-16,-2-2-24 0,0-1-77 0,1 1-229 15,-2-1-174-15</inkml:trace>
  <inkml:trace contextRef="#ctx0" brushRef="#br0" timeOffset="189373.53">6216 14344 0 0,'0'0'0'0,"0"0"3"16,0 0 212-16,0 0 12 0,0 0-43 0,0 0-34 16,0 0-37-16,0 0 16 0,0 0-28 0,0 0-9 15,0 0-20-15,0 0-17 0,-15-5 3 0,12 3-6 16,3 2 2-16,-2-1-7 0,0 1-7 16,0 0-10-16,2 0-8 0,-1 0-10 0,1 0-5 15,0 0-4-15,0 0-2 0,0 0 3 0,-2 0 5 16,2 0 6-16,0 0 10 0,0 0 7 0,-1 0 6 15,0 0 7-15,1 1 2 0,-1-1 1 16,0 2 6-16,0-2 3 0,1 0 3 0,-2 1 1 16,2-1-3-16,0 0-5 0,0 1-2 0,0-1-8 15,0 0-12-15,0 0-9 0,0 0-15 16,0 0-2-16,0 0 2 0,0 0 6 0,2 0 4 0,0 0 0 16,0 0 1-16,-1 0 1 0,4 0 1 15,-3 0 4-15,0 0 0 0,1 0 2 0,2 0 0 16,-3-1 0-16,0 0-3 0,1-1 0 0,1 1-3 15,0 1-2-15,1-3-3 0,-2 2-2 0,4-2-1 16,-3 1-2-16,2 0 1 0,-2 0-1 16,2 0 2-16,-2 0 0 0,4-1-1 0,-3 0 0 15,1-1-3-15,-1 2 1 0,1-2-1 0,1 2 2 16,-3 1-2-16,2-2 1 0,-2 2 0 16,3 0-3-16,-4 0 1 0,5 0 2 0,-4-1-1 15,2 1-2-15,-1 1 0 0,1 0-2 0,2-1 0 16,-4 1 2-16,2-1 0 0,-2 0 1 0,1 1-1 15,-1-1-2-15,0-1 1 0,2 0 0 16,-2 0 1-16,0 1-2 0,-1-1 0 0,1 1-1 16,0 1-2-16,0-1 0 0,1 1 0 0,-1-1 0 15,-1 1-1-15,2 0 0 0,-1 0 0 0,1 0 1 16,-1 0-2-16,2-1 1 0,-3 1 0 16,3-2 0-16,-2 1-1 0,0 0 1 0,1 1-1 15,-2-1-2-15,3 1 2 0,-3 0-1 0,0 0-1 16,1 0 3-16,-2 0-2 0,1-2 4 0,2 1 1 15,-1 0 0-15,3 0-1 0,-3-2 1 16,2 1-2-16,-1 1 0 0,1-2 1 0,0 1-1 16,-1 0-2-16,-1 0 1 0,0 1 0 0,0 1-2 15,-3 0 2-15,0-1-1 0,1 1 0 0,-1-1 3 16,0 1-3-16,1 0 0 0,0-1 1 0,0 1 0 16,4-1 2-16,-3 0 0 0,3 0 0 15,-2 0 0-15,2-2-2 0,1 0 1 0,-1 1 0 16,0 0-1-16,-1 0-1 0,1 1 0 0,-2 1-1 15,0-1 1-15,0 1 1 0,-1-1 0 16,1 1 2-16,-2 0 0 0,0-2-1 0,2 2 0 16,0-1-1-16,-2 1 0 0,1-1 1 0,0 1 0 15,0-1-2-15,0 0 3 0,-2 1-3 0,2-1 1 16,0-1 0-16,-2 2-4 0,3-1 5 16,0 1-2-16,-2-1-1 0,2 1 0 0,2-1 2 15,-3 1 2-15,1-1-2 0,0 0 5 0,-1-1-5 16,2 1 1-16,-3 0 1 0,4 0-5 15,0 0 4-15,-1-1-1 0,-2 1-2 0,4-1 0 16,-2 0 2-16,1 2 0 0,0-1 0 0,0-1 4 16,-2 2-4-16,2-2-2 0,0 1 1 0,-1 0-4 15,1 0 5-15,-2 0 1 0,3-1 2 0,-1 1-1 16,2-2-2-16,0 0 1 0,0 2-3 0,1-2 3 16,0 0-3-16,0 0 0 0,0 1 0 0,0-2-1 15,0 1 3-15,0 0 0 0,-2 0 2 16,0 2-1-16,0-1 0 0,-2 0 0 0,1-1 0 15,1 1 0-15,1-2 1 0,1 1-1 0,0-1 0 16,2 0 0-16,-1 1-2 0,0-1 0 16,1 1 0-16,-1-1 1 0,-1 2-1 0,1-1-1 15,-2 0 1-15,0 0-1 0,0 0 2 0,0 1 2 16,0 0-2-16,-1 1 2 0,1-1-1 0,0-1-1 16,0 1 1-16,1-1-2 0,1 0 2 15,1-1-1-15,0 1 0 0,3 1-2 0,-2-2 2 16,1 1 0-16,-2 1-2 0,0-1 5 0,-1 0-3 15,-1 1 1-15,-1-1-1 0,0 0-4 16,-2 2 4-16,3 0 0 0,-3-1 0 0,0 0 0 16,2 1 2-16,-1-1 0 0,1-1-1 0,-1 1 2 15,2 0-3-15,1-2 0 0,0 1-2 0,0-1 0 16,0 2 1-16,-3 0 0 0,2-1 1 0,1 1 0 16,-4 1 0-16,3-1 0 0,-3 1 0 0,-1 0 0 15,1-1 0-15,-1 1 2 0,0 0-3 16,-1 0 2-16,1 0-1 0,0-1 1 0,2 0 1 15,0 1 1-15,-1-1-3 0,3 1-2 0,-1-1 2 16,1-1-2-16,0 1 2 0,2-1-1 0,-1 2-1 16,0-2 1-16,1 0-1 0,-2 1 0 15,-1 1 2-15,1 0 0 0,0 0 1 0,0-1 0 16,-3 1 1-16,1-1-2 0,1 1 2 0,0 0 1 16,0-2-1-16,1 1 3 0,1 1-4 15,0-2-1-15,-2 2 0 0,3-3-4 0,-3 2 5 16,1 0-1-16,-1-1 0 0,0 2 0 0,-3-1 0 15,2 1 2-15,-2-1-2 0,3 1 3 0,-5 0-1 16,4 0-2-16,-2 0 1 0,0 0-1 16,1-2 1-16,0 2-1 0,2-1 0 0,-2 1-1 15,0-2 2-15,3 1 1 0,-3 0-1 0,1-2 0 16,0 2 1-16,3 0-1 0,-4-1 1 0,0 1-1 16,2 0 0-16,-1-1 3 0,0 1 0 15,0 0 2-15,-1 0-1 0,0-1 0 0,3 0-1 16,-3 1-2-16,0-1 2 0,1 2-1 0,1-2 0 15,2-1 2-15,-2 2-3 0,-1 0 1 0,2-1-1 16,-3 1 1-16,-1 0-2 0,0 0 1 0,-2 1 1 16,0 0-1-16,-1 1 3 0,0 0 1 15,0 0 2-15,0-1 5 0,-2 1-2 0,2 0 3 16,-1-1 1-16,1 0 0 0,-1 1 2 0,0-2-4 16,1 1-1-16,-1 0-1 0,-1 1-2 0,0 0 1 15,0 0-2-15,0 0-2 0,0 0-4 16,0 0-1-16,0 0-3 0,0 0-4 0,0 0-7 15,0 0-14-15,-1 0-18 0,-1 0-28 0,-2 0-68 16,2 2-203-16,1 1-1267 0</inkml:trace>
  <inkml:trace contextRef="#ctx0" brushRef="#br1" timeOffset="199434.04">3231 17111 0 0,'0'0'40'0,"0"0"238"16,0 0-88-16,0 0-17 0,0 0 1 0,0 0 11 16,0 0 5-16,0 0-19 0,0 0-22 15,0 0-29-15,0 0-29 0,0 0-12 0,0 0-11 16,0 0-5-16,10-16 0 0,-10 16 3 0,2 0-5 15,4-1-6-15,-3 0 2 0,0 0-3 0,3 0-2 16,-2 0 1-16,2-1-5 0,-2 1-2 16,3 0-5-16,-4 1 0 0,2 0-7 0,-2 0 0 15,3 0-3-15,-3 0 0 0,-1 0 3 0,4 0-5 16,-3 0 0-16,0 0 0 0,3 0-3 0,-3 1-2 16,3 0-2-16,-2 1 1 0,4-1 3 0,-3-1-1 15,1 0-1-15,2 0 0 0,0 0-1 16,-2 0-6-16,2-3 5 0,2 0-4 0,-1-1-4 15,0 2 4-15,0-2 1 0,-3 2 1 0,3-1-2 16,-1 2-4-16,0-1-2 0,-3 0 3 0,4 0-7 16,-2 1 0-16,-3 0 4 0,3-2-5 0,0 3 3 15,-2-2 3-15,3 2 0 0,-3-1-2 16,2 1 4-16,1-1-5 0,-4-2-3 0,3 2 3 16,-3-1-7-16,2 1 3 0,-3 0 4 0,3 0-8 15,-3-1 5-15,-2 2 1 0,4 0-4 16,-2 0-2-16,-1-2 3 0,3 1-2 0,-1-1 2 15,-1 1-1-15,4-1 3 0,-1-1 0 0,-1 1-2 16,2-1-1-16,-2 1-1 0,3-1 0 0,0 0-1 16,-3 1 0-16,3 1 5 0,0-2-3 15,-1 2-4-15,-2 0 2 0,1 1 2 0,-2-1 3 16,4 1-3-16,-5 0 3 0,4-1-3 0,-3 1 0 16,3-1 1-16,-3-1 1 0,4 1 4 0,-1-2-3 15,1 2-2-15,-2-3-1 0,3 1-5 16,1-1 0-16,0 1 1 0,1 0 2 0,-2-1 1 15,0 2-2-15,0-2 1 0,0 2 1 0,-3 0-5 16,2 1 2-16,-1 0 4 0,-1 0 0 0,1-2-4 16,-1 1 4-16,-2-2 0 0,4 2 2 15,-2-2 2-15,2 0-6 0,1 0-1 0,-1 0-1 0,1 0-2 16,-3 2 4-16,1-1 4 0,-1 1-5 16,-2-1 1-16,4 2 1 0,-4 0-2 0,2 0 3 15,-3 0 2-15,4 1-3 0,-4-2 0 0,5 1-1 16,-5 0-5-16,4 0 4 0,-3 0 2 15,3-2-4-15,1 0 6 0,-4 1-3 0,4-1-2 16,-3 0 0-16,2 0 2 0,1 1 2 0,-4 1-3 16,3 0 5-16,-3 0-7 0,3-2 3 15,0 2 1-15,-3-1-3 0,2 0 5 0,-2 1-3 16,3-1-2-16,-1 0 0 0,1-2 2 0,-1 2 2 16,-2 0-2-16,4-1 2 0,-2 0-1 0,1-1-2 15,1 2-3-15,-4-1 1 0,4 1-3 16,-1 1 6-16,-3 0 0 0,4-1 0 0,-4 1 0 15,3 0-2-15,1 1-1 0,-4-1 2 0,3 1 5 16,-3 0-7-16,3-1 0 0,0 1 0 0,-3-1 0 16,4-1 1-16,-3 0 5 0,2 1-1 0,2-3-6 15,-1 2 6-15,-2-1-2 0,2-1 1 0,1 0 3 16,-1 2-5-16,-4-1 0 0,4 2 1 16,-4-1-8-16,3 0 8 0,-3-1-2 0,2 0 0 15,-3 0 3-15,3-1-6 0,-3 3 4 0,5-3 0 16,-4 2 3-16,2 0-2 0,-2-1 1 0,3-1-3 15,0-1-3-15,-2 0 4 0,2-1 1 16,0 2-2-16,-2 0 4 0,3 0-2 0,-4 1 0 16,3-1-3-16,0 1 4 0,-3-1-2 0,4 1 0 15,-3-2 1-15,2 2-4 0,0-2 3 16,-3 1-5-16,5 2 4 0,-2-1 2 0,-3-1 0 16,3 1 4-16,-3-1-7 0,3 2 2 0,-4-2 2 15,4 1-3-15,-4 0 2 0,3 0 2 16,-2 0-3-16,1 0 0 0,-1 1 1 0,-1-1-2 15,2 1 1-15,-2-2 1 0,-1 1-2 0,3 0 2 16,-3 0 0-16,0 1-3 0,1-2 4 0,2 2 1 16,-3-2-6-16,2 1-2 0,0 0 2 0,-2 1-3 15,4-2 4-15,-2-1 4 0,1 1-2 16,0 0 3-16,1-1-5 0,-2 2 0 0,2-2 1 16,-2 0-1-16,0 1 2 0,1 0-1 0,-2 0 5 15,2-1-8-15,-2 2 3 0,-1-2 3 0,2 0-4 16,-1 0 3-16,-1 1-5 0,-1 0 1 0,4 1 1 15,-2-1 1-15,-2 2 4 0,2-2-2 16,1 0 2-16,-2 1-4 0,-1 0-3 0,3 0 4 16,-1-2-2-16,0 1 0 0,-2 0 3 0,4-2 1 15,-1 2-3-15,-3-1 1 0,1 2 1 0,3-2 0 16,-3 0 0-16,-1 1-3 0,4-1 2 16,-4 3-5-16,1-2 2 0,0 1 1 0,-1 2 0 15,4-3 4-15,-1 0-4 0,-3 1 6 0,4-2-3 16,-2 1-6-16,-1 0 3 0,3-1 2 15,-2 0 1-15,-1 2 0 0,3 0 0 0,-3-2-4 16,1 0 2-16,-1 2 2 0,2-2-2 0,-2 2 5 16,0-1-5-16,0 1-4 0,2 0 3 0,-2-1-2 15,0 1 4-15,0-1 4 0,2 0-3 16,0 1 0-16,-3 0-1 0,2-2-5 0,1 2 5 16,-2-2-1-16,-1 2-2 0,2 0 2 0,1-2-1 15,-2 1 2-15,-1 1-1 0,2-2 0 0,0 2 3 16,1 0-4-16,-4-1-1 0,2-1 3 15,2 2 0-15,-1-2-5 0,-2 0 3 0,1 2 1 16,3-3-8-16,-3 1 11 0,-1-1-2 0,4 0 3 16,-3 0 3-16,1 1-9 0,-1-1 3 0,2 0-2 15,-1 1 0-15,-1 0-4 0,3 0 4 0,-3-1 3 16,0 1-3-16,2 1 8 0,-1 0-7 16,-1-2 2-16,1 1-2 0,1 1-6 0,-2-1 6 15,0 0-1-15,-1 1 0 0,1 0 3 0,3-1 1 16,-3 1-1-16,-1-2-2 0,4 1 4 0,-2 0-5 15,0-1 0-15,3 1-2 0,-3-2 5 16,1 1-1-16,0 0-1 0,-2 1 0 0,2-1-3 16,-1 2 4-16,1-1 1 0,-3 2-2 0,3-1 2 15,-2 0-2-15,1 1-1 0,-2-1 0 16,3 1 3-16,-2-1 0 0,0 2-4 0,-2-1 3 16,1 1-1-16,2-1 0 0,-1-2-1 0,0 2 2 15,0-2-4-15,1-1 1 0,2 1 2 0,-2 0-3 16,4-2 8-16,-3 0-5 0,4 0 0 0,-1-1 0 15,-2 1 0-15,1 0-1 0,-2 0 0 16,2 2 3-16,-3-1-7 0,4 1 6 0,-4 0 1 16,0 0-2-16,2 0 3 0,-2 0-5 0,-1 0 1 15,2 0 0-15,-1 1-3 0,-2-1 3 0,2 0 0 16,2 0 2-16,-3 0-2 0,-1 1 2 0,0-1 0 16,3 0-1-16,-2 1 4 0,0-1-2 15,0 1-1-15,2-1-1 0,-1 0-6 0,-1 1 4 16,4-1 1-16,-4 1 1 0,0-1-2 0,2 1 4 15,-1-1-1-15,-1 0-1 0,-1 1 1 16,1 0-2-16,2-1 0 0,-3 2-2 0,1-1 4 16,-1 1-3-16,-1 0 3 0,4 0-1 0,-2 0 1 15,-1-1 1-15,0 0-3 0,0-2 2 0,0 2-3 16,0-1 1-16,-1 0 2 0,1 1 2 16,3-1 2-16,-2 2-5 0,0-2 1 0,0 0-3 15,3 2 2-15,-2-2-3 0,-1 1 1 0,3 1 1 16,-2-2-2-16,-2 1 3 0,3 1 0 0,-1-1 2 15,0 0 3-15,-2 3-3 0,4-3-4 16,-2 2-1-16,-1-2 3 0,4 1-3 0,-3 0 2 16,-2-1 0-16,2-1 0 0,1 2 1 0,-2-1 0 15,-1 2 2-15,4-1 1 0,-3 1-2 0,0-2 0 16,0 1 0-16,3-2-2 0,-2 0 0 0,-1 1-3 16,3-1 2-16,-1 0-3 0,0-1 5 15,1 1 0-15,0 0 1 0,0 0-1 0,-2-1 0 16,3-1 0-16,-2 1-1 0,1 0 1 0,-2 0 2 15,2 1-1-15,-1 0 1 0,-2 1 1 0,-1-1-2 16,2 1-1-16,-1 2 1 0,0-2-5 16,0 1 3-16,-1-1 1 0,2-1-4 0,0 2 4 15,0-2 0-15,0 0 2 0,2 2-2 0,-2-2 1 16,0 0 2-16,1-1-5 0,-2 0 2 16,2 1-2-16,-1 0 2 0,0 0 3 0,-1 0-4 15,3 0 3-15,-3 2 0 0,0-1-2 0,-2-1-1 16,3 2 2-16,0-1-3 0,-1 0-1 0,0 1 4 15,2-1-3-15,0 0 1 0,-2 1 1 16,1 0 1-16,2-1 2 0,-2 1-4 0,-2-1 0 16,4-1 0-16,-2 1 2 0,-1 0 2 0,2 1-3 15,-1-3 1-15,-2 2-2 0,3-1-1 0,0 0 5 16,-1 1 0-16,-2 0 0 0,4-1-3 0,-1-1-1 16,0 0 1-16,1-1 1 0,2 2 1 15,-3-2-2-15,0 0 0 0,1 1 0 0,-2 0-2 16,3 0 1-16,-1 1-1 0,2-1 0 0,-2-1 4 15,1 1-2-15,1 1 2 0,-3-1-4 0,4 0 1 16,-5 1 4-16,4 1-5 0,-5 0 6 16,4-1-5-16,-3-1 0 0,4 1 3 0,-3 1-4 15,-1-1 2-15,3 0 1 0,-4-1-2 0,3 1 0 16,-2-1 1-16,-2 1 0 0,4 1 0 0,-1 0 2 16,-2-1 0-16,4 0-3 0,-3 0 0 15,3-1 0-15,-2 1 1 0,0-1 1 0,2 1 0 16,-2 0-2-16,1-1 2 0,-3 1 0 0,3 1-2 15,-2 0 2-15,-1 0 0 0,-1 0-2 16,3-1-1-16,-1 0 0 0,-1 1 0 0,-1-1 1 16,2 0 2-16,1 2-1 0,-2-2-1 0,2 2 0 15,0-1 0-15,-1 1 3 0,2 0-2 0,-1-1 0 16,-2 1 0-16,1-1 2 0,0 1-3 0,0-1 1 16,-2 1 1-16,3 1-1 0,-1-2 0 0,-1 2-2 15,1-2 2-15,2 1-2 0,-2-2 1 16,0 2 2-16,2-3-1 0,-3 2 2 0,3-2-2 15,-2 0 0-15,-1 1 0 0,3 1-1 0,-1-1 1 16,-2 1-1-16,3-1 2 0,-2 2-2 0,1 0 1 16,1-2 1-16,0 2-1 0,2-3 0 15,-1 2 1-15,-2-1-1 0,3 0-2 0,-3 0 2 16,3 0 0-16,-1-1-1 0,-1 2 2 0,0-2-3 16,-1 1 1-16,-1 2 2 0,3-1 0 15,-2 1 0-15,0 0 2 0,0-1-4 0,-1 1 0 16,2-1 1-16,-2 1 0 0,-1-1-1 0,3 0 2 15,0 1-2-15,-2 0 1 0,2-2 2 0,-2 2-3 16,3-2 2-16,-1-1 1 0,3 2-2 16,-1-2 0-16,0 1 0 0,0-1-3 0,1 0 3 15,1 1-1-15,-5 1 3 0,3-1-2 0,-2 0-2 16,0 1 2-16,1 0-2 0,-1 0 4 0,-1 0-1 16,1 0 0-16,-2-1 1 0,4 1-4 0,-1-1 3 15,-1 1 1-15,-1-1-1 0,2 1-1 16,-4 1-3-16,3 1 2 0,-2-1-1 0,-2 2 0 15,3 0 3-15,-1 0 0 0,-1 0 1 0,-1-1 0 16,0 1-2-16,2-1-2 0,0 0 2 16,0-1 0-16,1 1 0 0,1-2 2 0,-1 0-3 0,3 1-2 15,-2-1 5-15,1 0-2 0,1-1 3 16,0-1 3-16,0 1-7 0,-1 2 0 0,-2-1-2 16,0 0 2-16,1 1 0 0,-1-1 2 0,0 2-3 15,0-1-2-15,-1 1 4 0,1 0-1 16,-1-1-1-16,2 1 9 0,-1-1-4 0,1-3-4 15,0 2 2-15,-1-1-3 0,1 0 5 0,-2 1-1 16,3-1 2-16,-3 0-4 0,1 1 0 16,0 1-2-16,-1-1 0 0,0 0 5 0,1 1-1 15,-1 1-1-15,0-1-1 0,0-1-4 0,-1 1 4 16,0-1-1-16,2 2 1 0,-1-1 0 0,0 0-2 16,-2 0 1-16,4-1-1 0,-2 1 1 0,1-1 0 15,0 1 2-15,-1-1 1 0,1-1-4 16,0 1 2-16,-1 1 1 0,-1 2 0 0,2-2 2 15,-2 1-3-15,-1 0 0 0,0-1-2 0,2 1-2 16,0 0 4-16,-1 1 1 0,-1-2-1 0,4 0 2 16,-1 0-2-16,-2 1-1 0,2-1 1 0,1-1 2 15,-1 1-3-15,1-1 2 0,-3 1-2 16,5-1-3-16,-3 1 5 0,-1-2-1 0,2 2 1 16,-1-1 6-16,1 0-6 0,-2-1-2 0,5 1 1 15,-3-1-4-15,2 0 4 0,1-1 0 0,1 1 0 16,-3-1-5-16,1 1 3 0,0 1 2 15,-3-2-2-15,3 2 11 0,-2 0-7 0,-1 1-4 16,0-2 2-16,0 2-4 0,1-1 3 0,2 1 3 16,-2-2-2-16,1 2-2 0,0-2 0 15,1 0 0-15,3 2-1 0,-2-2 2 0,-2 2 1 16,1 0-3-16,-1-1 3 0,-1 2-4 0,0-2 2 16,-1 1 0-16,0-1 1 0,2 0 1 15,2 0-2-15,-2 0 1 0,1 0-1 0,3-3-2 16,0 0 1-16,0 1 0 0,0 0 0 0,0 0 0 15,-2 0 1-15,-3 2-1 0,1 0 2 0,-2 1 0 16,0-1 0-16,0 2 2 0,-3 0 0 0,1 0-2 16,1 1 1-16,-2 0 1 0,1 0-2 0,1 0 4 15,-2-2-5-15,3 2 1 0,-1 0 2 16,1 1-4-16,2 0 3 0,-1-2 1 0,0 0-1 16,0 1 1-16,0-2-1 0,-1 2-2 0,3-1 2 15,-3 0 2-15,1-1-4 0,-1-1 2 0,2 1-2 16,1 0 2-16,0 1 3 0,1-2-2 15,0 1-1-15,-1-1 0 0,0 2-2 0,0 0 2 16,-2-1-1-16,1 1 1 0,-2 0 1 0,2-2-1 16,-1 2 1-16,0-1 1 0,0 1-2 0,1 0 1 15,0-1-1-15,0 2 0 0,0-2-1 16,-2 1 1-16,1 0-2 0,0-1 3 0,0 2-2 16,-1-2 0-16,3 0 3 0,-4 1-1 0,3 0 1 15,-1 1-4-15,-1-1 3 0,3 0-4 16,-2 1 2-16,0-2 1 0,0 2 0 0,-2-1 2 15,3 2-1-15,-3-3 0 0,2 2-1 0,0-2 3 16,-3 2-5-16,2 0 2 0,1 1-1 0,-2-1-2 16,3 0 2-16,0-2 1 0,2 2 0 0,0-1 2 15,1-2-2-15,2 2 0 0,-1-1-2 0,0 0-2 16,1 0 3-16,-1-1-1 0,0 1 1 16,0 0 2-16,-1-1 0 0,-1 2 0 0,0-2-2 15,0 2 1-15,0-1 1 0,-1 0-2 0,1 1 3 16,-1-2-3-16,0 2 0 0,0 0 3 0,0-1-1 15,-2 1 0-15,0 1-1 0,1-1-1 16,-1-1 1-16,0 2-5 0,1-1 5 0,-1 0-1 16,-1 0-1-16,1 2 3 0,0-1-1 0,-1-1 0 15,1 1 1-15,-3 0 3 0,2 0-3 16,-2 0-1-16,-1-1 2 0,2 1 0 0,1 0-2 16,0 0 0-16,-2 1 0 0,3-3-4 0,1 1 3 15,2 0 2-15,-2 0-3 0,0 0 8 0,2-1-8 16,0 1 1-16,-3 0 1 0,2 0-8 15,-1 1 8-15,-2-1 1 0,3 1-1 0,-3 0 10 16,3-2-10-16,-3 2 2 0,2-1-2 0,2-1-4 16,-2 1 4-16,1 0-2 0,-2 1 2 0,2-1-1 15,0 1 0-15,-3-2 0 0,1 1 1 0,-2 1 4 16,0 1-5-16,0-1 3 0,0 0-2 16,0 1 1-16,-1-2-2 0,4 1 2 0,-2 0-1 15,2 0 0-15,-1-1 0 0,2 0-1 0,2 0 2 16,0 0-4-16,0-1 5 0,0 1-2 0,-1 0 0 15,0 0-2-15,1 1 2 0,-1-2 1 16,-1 1 0-16,0 1 4 0,1-2-5 0,-1 1 0 16,-1 0 0-16,2-1-6 0,-1 1 6 0,-1 0-1 15,3-2 0-15,0 1 4 0,-2 1-4 0,2 0 4 16,-3-1-3-16,2 1-1 0,-1 0 2 16,-2-2-3-16,4 2 1 0,-3-1-4 0,0 1 5 15,2 0 2-15,2-1-2 0,-2 1 5 0,1 0-6 16,-1-1 1-16,2 1 0 0,-3 0 0 15,1-1 1-15,3 1-3 0,-4 0 1 0,2 0-1 16,-2 0 1-16,2 1 2 0,0-2-1 0,0 2 2 16,-3-1-2-16,2-1 0 0,0 1 0 0,1 1 1 15,-3-2-1-15,1 1 0 0,1 1 1 16,-3-1-1-16,0 1 0 0,1 0-1 0,0-2 2 16,0 2-1-16,-1 0 0 0,2 0 0 0,-1-2-2 15,3 2 2-15,-2-1 0 0,1 1 2 16,3 0-1-16,-4-1 3 0,2 1-3 0,0-1-1 15,-1 1 1-15,0-2-6 0,-1 1 5 0,1 0 1 16,-1-1 0-16,1 1 1 0,2 0-1 0,-3-1 0 16,3 2-1-16,-2-2 0 0,-1 1 0 0,2 1-1 15,-3-1 1-15,-1-1-5 0,0 1 6 0,0 0 0 16,0 0 0-16,0 1 2 0,-1 0-2 0,1 1 0 16,-2-1-1-16,2 1-2 0,0-1 2 15,3 1-1-15,-1-1 1 0,-1-1 0 0,1 1 0 16,0 0 0-16,1-1 0 0,-2 2 0 0,0-1 1 15,-1-1-2-15,2 2 1 0,-3-1 0 16,3 0-1-16,-4 0 3 0,4 0-3 0,-4-1 1 16,5 0 0-16,-3 1-1 0,1-1 2 0,0 1-1 15,-1 0 0-15,2 0-1 0,-2-1 0 0,2 1-1 16,-2 0 2-16,0 0 1 0,1 0-1 16,0-1 3-16,2 0-4 0,-3 1 1 0,1-1 1 15,3 0-3-15,-2 1 2 0,0-1-1 0,0-1 0 16,0 2 0-16,-1-1 0 0,1 0 0 0,-2 2 1 15,0-1 2-15,1 1-3 0,-2-2 1 16,3 1 1-16,-2-2-3 0,1 2 4 0,-1-2 0 16,2 0-1-16,-1 1 0 0,0-1-1 0,-1 1 1 15,-1 0-1-15,1 1 1 0,0 0 0 0,-3 0-1 16,2-2-3-16,-2 2 2 0,0 1 1 0,-1-1 1 16,-1 1 0-16,1 0-1 0,3-1 1 15,-2 1-1-15,1-2 0 0,2 1 0 0,0 0 1 16,0 0-1-16,0-1 0 0,-2 1-1 0,1-1 0 15,0 1 2-15,0 0 0 0,0-1 1 0,-3 1-2 16,2 0 0-16,2 0-1 0,-2 0 1 16,2 0 1-16,0-1 1 0,1 1 0 0,-1 0 0 15,3-1-2-15,-4 2 0 0,3-1 0 0,-4-1 0 16,3 1 0-16,-3 0 0 0,2 0 1 16,-1 0 0-16,-4 0 0 0,1 0 1 0,0 1 0 15,-1 0 1-15,1 0-2 0,-1 0-1 0,0 0 0 16,0 0-2-16,0 0 5 0,0 0-4 0,0 0 1 15,2 0-3-15,-2 0-3 0,1 0 4 16,2 0 1-16,-2 0 0 0,0 0-3 0,0 0-1 16,1 0-1-16,-2 0-2 0,1 0-1 0,-1 0-8 15,0 0-12-15,0 0-25 0,0 0-29 0,-1 2-42 16,-3 0-76-16,1-1-719 0,2 0-754 0</inkml:trace>
  <inkml:trace contextRef="#ctx0" brushRef="#br1" timeOffset="202835.89">20113 10174 1447 0,'0'0'173'0,"0"0"-73"0,0 0-4 0,0 0 18 16,0 0 13-16,0 0 4 0,0 0-7 0,0 0-30 15,0 0-23-15,0 0-16 0,0 0-1 16,0 0 5-16,-2-3-7 0,2 3-1 0,0 1-5 15,1 2-1-15,0 4 5 0,3 3 5 0,-1 3 1 16,-2 2-10-16,4 2-7 0,-2 3-10 0,0-2-10 16,-2 1-7-16,4-2-5 0,-2 0-2 15,-1-3-6-15,3-1 0 0,-1 1-2 0,0-2-5 16,0-1 1-16,-2-2-7 0,-1-2-1 0,-1 0-8 16,0 1-10-16,0-3-26 0,0 1-43 0,-1-1-69 15,-3 0-156-15,-2-1-642 0,4-2-455 0</inkml:trace>
  <inkml:trace contextRef="#ctx0" brushRef="#br1" timeOffset="203136.87">20018 10313 1648 0,'0'0'192'0,"0"0"-75"0,0 0-28 0,0 0 33 16,0 0 14-16,0 0-10 0,0 0-17 0,0 0-18 15,0 0-22-15,0 0-13 0,0 0-8 0,0 0-7 16,0 0 2-16,84 99-5 0,-74-90-7 0,1-2-5 16,0-1-3-16,3-1-4 0,0-2 0 15,-3-1 3-15,5 0-5 0,-4-1 0 0,-2-1 0 16,1 0-5-16,-3-1 6 0,-3-2 1 0,1 0 1 16,-4 0 3-16,1 0-5 0,-1-2-3 0,-2 0 2 15,0-2-4-15,0 0-4 0,0-2-1 0,0 0-6 16,-2-2-7-16,0-1 2 0,1-2-2 15,1 1-1-15,0-1-7 0,0-1-10 0,0 1-15 16,1 3-20-16,5 2-48 0,-3 3-200 0,-2 2-1297 0</inkml:trace>
  <inkml:trace contextRef="#ctx0" brushRef="#br1" timeOffset="-180881.67">19158 5736 0 0,'0'0'0'0,"0"0"85"15,0 0 87-15,0 0-34 0,0 0-25 0,0 0-32 16,0 0-16-16,0 0-37 0,0 0 6 0,0 0 9 16,0 0 1-16,0 0 14 0,-3-29-4 0,3 27-6 15,0 1 11-15,0 0-9 0,0 1-8 16,0-1 6-16,0 1 2 0,0 0-2 0,0 0 9 15,0 0-3-15,0 0-5 0,0 0 1 0,0 0-2 16,0 0 0-16,0 0-5 0,0 0-5 0,0 0-1 16,0 0-5-16,0 0 0 0,0 0 0 15,0 0-5-15,0 0-2 0,0 0-7 0,0 0 1 16,0 0 4-16,1 0 5 0,-1 0 8 0,2 0 5 16,2 0 4-16,-2 0-4 0,0 1-4 15,0 1-5-15,2 2-3 0,-2-2-1 0,1 2 0 16,-2-1-1-16,3 1-4 0,-1 1-4 0,-1 0 0 15,-2 2-4-15,2 0-3 0,1 1-3 0,-2 3 2 16,-1-1 6-16,0 1-4 0,0 0 0 16,0 2-4-16,0-1-7 0,0 1 1 0,1-1-1 15,0 1-1-15,1 0 0 0,0 2-1 0,2-1 1 16,-1 0 0-16,-1 1 1 0,-1-1-2 0,4 2 2 16,-3-2-1-16,-1 0 0 0,1 0 0 0,2-2 1 15,-1 1 0-15,-2-2-1 0,5 0 0 16,-3 2 1-16,-1-4 0 0,3 3-2 0,-2 0-2 15,0-2 1-15,2 2-1 0,-1-2 2 0,2 1-1 16,-2 2 1-16,-2-1 1 0,4-1-1 0,-3 0 1 16,2 0-1-16,-1-1 0 0,-2 1 1 0,5-1 0 15,-4 0 1-15,2 2-2 0,-1-1 0 16,1 2 0-16,-1 1 0 0,0-2-2 0,3 3 2 16,-4-2-1-16,4 2-1 0,-4 0 2 0,4 1-1 15,-1 1 3-15,-2-1 0 0,-1 2 0 16,4 0 0-16,-4 1-2 0,5 0 4 0,-1 0-1 15,-3 2 2-15,4-1-5 0,-4 1 2 0,3 0 1 16,2-1-1-16,-1 1 5 0,-2 0-3 16,2-1-1-16,1 1 2 0,-1 1-2 0,-2-1-2 15,2 1 1-15,2-1 0 0,-2 2 0 0,0-2 1 16,-2 2 0-16,3 1-1 0,0-1 5 0,0 4 1 16,1-2 3-16,-1 1 0 0,-1-1-6 15,-1 0 3-15,2 0-3 0,0 1 3 0,0-1 1 16,0 0-3-16,0 2 0 0,-3-1-1 0,3 1 0 15,1-1 0-15,-1 1 1 0,0-1-2 0,0 0-3 16,-1-1 5-16,-1 2-3 0,1-2 3 0,2 2 0 16,-2 0-2-16,1-2 3 0,-1 2-2 15,-1-2 2-15,2 2 1 0,-2-3 1 0,1 3 2 16,-3 0-1-16,3 0 3 0,-2 0 1 0,0 1 1 16,2-2 2-16,-4 0 1 0,4 1-3 0,-2-3-1 15,-1 3 0-15,1-2-3 0,-2 2-1 0,2 0-2 16,-2 0-2-16,-2-1 0 0,3 0-2 15,-2 0 3-15,-1 1 1 0,3 0-3 0,-1-1 0 16,-2 1-2-16,4-1 0 0,-3 0 1 0,3-1 1 16,-3 1 0-16,4-3 3 0,-3 2-2 15,3 0 1-15,0-2 1 0,-2 4-2 0,5-4-2 16,-3 4 0-16,0-4-2 0,0 0 0 0,3-1 2 16,-3 0-1-16,1-1-1 0,-2 0 2 15,4 0-2-15,-2 1 1 0,1-1 0 0,-1 1-3 16,1-1 2-16,-1-1 1 0,1 1-1 0,2 1 0 15,-2-3-2-15,1 2 3 0,1-2-2 0,-1-1 2 16,0-1 1-16,0 1-1 0,-1 0-2 16,-2 0-3-16,0 0 5 0,-1-1-4 0,3 1 1 0,-2 0 3 15,-2-2-3-15,1 2 1 0,-2-2-1 16,4 0 1-16,-4 0 3 0,2 0-4 0,-3-1 1 16,4 1 2-16,-4 0-7 0,3 0 4 0,-2-1-3 15,-2-1 2-15,3 0-1 0,-2 0 2 0,-2 0 2 16,4-2-2-16,-2 0 3 0,-2 0-2 15,5-1-1-15,-3 1 3 0,-1-1-6 0,3-1 3 16,-3 1-2-16,1-1 2 0,0 1 1 0,2-1-2 16,-3-1 2-16,5 2-4 0,-4-1 3 0,2-1 0 15,-1-1 0-15,-2 2 2 0,4-3 0 16,-3 1 0-16,3-1 0 0,-2 0-2 0,0 0-5 16,0 0 6-16,-1-2-2 0,2 2 2 0,-2-1 3 15,0-1-1-15,3 3 3 0,-3-1-3 16,-2-1-1-16,3 1 0 0,-1 0-1 0,-1-1-2 15,-1 0 2-15,1-3 0 0,1 2-2 0,-3 0 3 16,1 0 3-16,-1-2-1 0,0 2 1 0,0-1 1 16,0 1-1-16,0-1-3 0,0 2 2 0,0 0-4 15,0-1 1-15,0 0 4 0,0 0-4 16,0 0 3-16,0 0 4 0,0 1-5 0,0 0 1 16,0 1 0-16,0 1-5 0,0 1 5 0,0 0 1 15,0 1 0-15,0 2 1 0,0 0 0 0,1 1 2 16,-1 0 4-16,1 0 4 0,-1 0 1 0,1 1 2 15,-1-1-3-15,0-2-6 0,1 0-2 16,4-1-2-16,-3-1 3 0,0 1-1 0,-1 0 0 16,2-2 2-16,0 3-3 0,-1-1 1 0,0 2-3 15,1-3-1-15,0 1-1 0,-1-1 2 16,-1 1-4-16,3 0 2 0,-3-1 0 0,2 0-2 16,-1-3 0-16,-1 2-2 0,2-4-5 0,0 0-5 15,-1-2 0-15,0-2-6 0,-1 0-5 0,3 0-5 16,-3 0-10-16,1-3-14 0,-1-1-30 15,-1 1-44-15,0-2-109 0,0 2-241 0,0 1-1061 0</inkml:trace>
  <inkml:trace contextRef="#ctx0" brushRef="#br0" timeOffset="-175453.98">19400 6511 0 0,'0'0'0'0,"0"0"0"0,0 0 0 16,0 0 0-16,0 0 0 0,0 0 146 0,0 0 67 15,0 0-50-15,0 0 2 0,0 0-40 0,0 0-7 16,0 0-22-16,-7 0-14 0,7 0 5 16,0 0-9-16,0 0-7 0,0 0-10 0,0 0-13 15,0 0-14-15,0 0-15 0,0 0-5 0,0 0-5 16,0 0-2-16,0 0 0 0,0 0 1 0,0 0 5 15,0 0 4-15,0 0 3 0,3 2 7 16,-2-2 7-16,1 0 5 0,-1 0 5 0,0 0-1 16,1 0-3-16,2 0-1 0,-1 0-7 0,-2 0-3 15,5-2-3-15,-3 1-1 0,0 1-1 0,2-1-1 16,-2 0-4-16,2 0-2 0,-1 0-1 0,-1-2-2 16,4 2-1-16,-4-1-2 0,4 1 0 15,-3-2-1-15,3 2 0 0,1-3 0 0,0 2-1 16,-2-1 2-16,4-2 1 0,1 1 0 0,1-1-1 15,1 0 2-15,-2 1-1 0,0 0 3 0,1-1-2 16,-2 0-2-16,2 2 0 0,3-2-2 16,-3 2-1-16,1-1-3 0,0-2 0 0,2 1 0 15,-2 0 0-15,4 2-2 0,-4-2 0 0,4-1 1 16,-4 2-1-16,2-1 1 0,-1-1 1 16,-2 2-2-16,4-1-1 0,-4 0-3 0,0 2 3 15,0-2 1-15,2 2-1 0,-1-2 4 0,0 0 0 16,6 0-1-16,1-1 1 0,-1-1 1 0,2 2-2 15,1-4-3-15,-1 3-1 0,5-3-1 0,-2 1 0 16,3 1 0-16,-2-1-2 0,3-1 0 0,1 1 0 16,2-1 3-16,1 1 2 0,-1-1 2 15,5-1-1-15,-2 0 0 0,1 0-1 0,1-2-5 16,2 2 3-16,-3-1-1 0,4-1 0 0,-4 0 1 16,2 1-2-16,0-2 1 0,-2 1 1 15,5 0 4-15,-1 1-5 0,0-1 0 0,0 0-1 16,-3 2-4-16,2-1 5 0,-2 3-1 0,0-1 2 15,-4 0 1-15,3 2-3 0,-4 0 2 0,-1 1-3 16,1-1 0-16,-1 0-2 0,1-1 3 0,1 1 0 16,0-2 3-16,0-1 1 0,2-1-2 15,-1 1 2-15,0-1-1 0,-1 0-1 0,-1 0 1 16,1 1-3-16,-3 0 1 0,1 3-2 0,-3-1-1 16,-4 1 1-16,1 0 2 0,1 0 0 15,-2 1 0-15,-3 1 0 0,2-1-2 0,-3 0 4 16,0-1-1-16,1 1 0 0,-1-1 0 0,0 1 1 15,-1-2-2-15,0 1 0 0,0 2 4 16,0-2-2-16,-1 2 0 0,0 0-1 0,-1 0-5 16,0 0 5-16,-4 2 1 0,2-1 2 0,0 0 3 15,-3-1-3-15,3 0 0 0,-1-1-1 0,2 1 3 16,1 0-3-16,1-3 0 0,-2 3-3 0,3-1-3 16,-3 0 4-16,2-1 1 0,-1 3 3 0,0-2 2 15,-4 1-2-15,3 1 1 0,-2-1 1 16,-1 2 1-16,-2-2 1 0,-1 1 4 0,2 0 0 15,-4 2 7-15,0-1-2 0,-2 1 2 0,-1 0 2 16,-1 2-2-16,0 0 2 0,-3 0 2 0,0 0-1 16,2 0-1-16,-2 0 3 0,0 0-2 15,0 0-2-15,0 0 0 0,0 0-8 0,0 0-3 16,0 0-1-16,0 0 0 0,0 0-2 0,0 0 2 16,0 0-2-16,0 0-3 0,0 0 0 0,0 0-2 15,0 0-2-15,0 0 4 0,0 0-2 16,0 0-3-16,0 0-1 0,0 0-5 0,0 0 4 15,0 0-2-15,0 0-1 0,0 0-1 0,0 0-1 16,0 0 0-16,0 0 1 0,0 0 5 16,0 0-5-16,0 0-3 0,0 0-4 0,0 0-11 15,0 0-4-15,0 0-16 0,0 0-22 0,0 0-62 16,0 0-187-16,0 0-1171 0</inkml:trace>
  <inkml:trace contextRef="#ctx0" brushRef="#br0" timeOffset="-170822.21">20152 5373 993 0,'0'0'348'0,"0"0"-359"15,0 0-29-15,0 0 22 0,0 0 47 0,0 0 26 16,0 0 12-16,0 0-7 0,0 0-17 16,0 0-18-16,0 0-12 0,0 0-5 0,0 0-9 15,0 0-4-15,35 101-8 0,-31-87-17 0,-2-2-27 16,3 3-73-16,-3-5-243 0,-1-3-590 0</inkml:trace>
  <inkml:trace contextRef="#ctx0" brushRef="#br0" timeOffset="-170686.93">20291 5863 0 0,'0'0'0'0,"0"0"0"16,0 0 0-16,0 0 0 0,0 0 0 0,0 0 0 16,0 0 0-16</inkml:trace>
  <inkml:trace contextRef="#ctx0" brushRef="#br0" timeOffset="-170428.05">20515 6318 0 0,'0'0'0'16,"0"0"0"-16,0 0 0 0,0 0 0 0,0 0 0 15</inkml:trace>
  <inkml:trace contextRef="#ctx0" brushRef="#br0" timeOffset="-170166.67">20626 6507 0 0,'0'0'250'0,"0"0"-218"15,0 0-9-15,0 0 16 0,0 0 0 0,0 0 10 16,0 0-1-16,0 0-10 0,0 0 5 0,0 0-2 16,0 0-5-16,0 0-5 0,0 0-13 0,0 0-25 15,25 73-75-15,-22-68-237 0,-1-2 40 0</inkml:trace>
  <inkml:trace contextRef="#ctx0" brushRef="#br0" timeOffset="-169791.5">20355 5925 2188 0,'0'0'1'16,"0"0"-20"-16,0 0 44 0,0 0 22 0,0 0 2 16,0 0-12-16,0 0-14 0,0 0-12 15,26 125-9-15,-25-102-9 0,-1 3-6 0,1-1-3 16,0 1-1-16,0 2-2 0,0-1-3 0,2 0 3 16,2-1 1-16,-2 0-12 0,5 0-42 0,-1-1-95 15,1 0-156-15,-2-5-313 0,1-9-369 0</inkml:trace>
  <inkml:trace contextRef="#ctx0" brushRef="#br0" timeOffset="-169635.63">20585 6729 1521 0,'0'0'249'0,"0"0"-185"16,0 0-36-16,0 0-6 0,0 0 5 0,0 0 5 16,0 0 9-16,0 0 4 0,0 0-12 0,124 99-10 15,-109-86-7-15,2 4-3 0,1 0-2 16,-1 1-4-16,-1 3-14 0,0-1-28 0,-2 0-49 15,1 1-129-15,-5-5-393 0,-4-5-581 0</inkml:trace>
  <inkml:trace contextRef="#ctx0" brushRef="#br0" timeOffset="-169424.56">21107 7770 0 0,'0'0'0'15,"0"0"0"-15,0 0 0 0,0 0 18 16,0 0-34-16,0 0 14 0,0 0 2 0,30 119 0 16,-28-104 0-16,-2 0 0 0,0 0 0 0,0-4 0 15,2-4 0-15</inkml:trace>
  <inkml:trace contextRef="#ctx0" brushRef="#br0" timeOffset="-168885.8">20689 7014 1987 0,'0'0'1'0,"0"0"-24"0,0 0 13 0,0 0 19 16,0 0-1-16,0 0 0 0,0 0-9 0,0 0-3 15,3 118-7-15,1-93-15 0,-2 3-15 0,0 1-23 16,0 2-10-16,5 1 1 0,-4 0 3 15,4-1 14-15,-2 1 5 0,2-1 0 0,2-2-15 16,1-3-1-16,-1 0 7 0,2-4 18 0,-1-3 29 16,-1 0 14-16,-1-1 0 0,-2-1-2 0,-1 2-3 15,-3-1-3-15,0 2 6 0,-1 0 6 16,0 0 10-16,1 1 15 0,-2 0 22 0,2-1 16 16,-1 2 9-16,0 0 1 0,1 0-6 0,1 0-1 15,3-2-9-15,-1 1-11 0,2-2-15 0,1-3-22 16,0 0-18-16,0-1-27 0,1-1-41 0,-1-1-90 15,-1-3-404-15,-3-3-429 0</inkml:trace>
  <inkml:trace contextRef="#ctx0" brushRef="#br0" timeOffset="-168550.89">21154 8807 1181 0,'0'0'75'0,"0"0"-33"0,0 0-10 16,0 0 17-16,0 0 26 0,0 0 18 0,0 0-7 15,0 0-30-15,0 0-36 0,0 0-25 0,0 0-7 16,0 0-3-16,0 0-3 0,0 0-10 16,62 117-27-16,-59-109-46 0,2 0-93 0,-2-1-243 15,-1-3-407-15</inkml:trace>
  <inkml:trace contextRef="#ctx0" brushRef="#br0" timeOffset="-168353.87">21225 9203 1230 0,'0'0'156'0,"0"0"-26"0,0 0-18 16,0 0-18-16,0 0 16 0,0 0 27 0,0 0 10 16,0 0 3-16,0 0-27 0,0 0-51 15,0 0-38-15,25 125-20 0,-20-117-11 0,-1 1-7 16,1-2-9-16,0 1-11 0,-1-2-20 0,1 0-24 15,-3 0-28-15,3-1-39 0,-2 1-48 16,-1-1-46-16,-2 2-19 0,4 0-6 0,-2 0-12 16,0 2-111-16,-1-4-194 0,-1 0 571 0</inkml:trace>
  <inkml:trace contextRef="#ctx0" brushRef="#br0" timeOffset="-168197.36">21324 9490 967 0,'0'0'289'16,"0"0"-98"-16,0 0-60 0,0 0-44 0,0 0-41 15,0 0-12-15,0 0-12 0,0 0-9 16,0 0-2-16,0 0-13 0,0 0-1 0,0 0-10 16,0 0-15-16,0 0-12 0,40 100-8 0,-36-93 4 15,-2-1-2-15,0-1-6 0,0-1-18 0,1-1-57 16,0 1-127-16,0-1-416 0,-2-1 276 0</inkml:trace>
  <inkml:trace contextRef="#ctx0" brushRef="#br0" timeOffset="-167282.89">21571 5190 1512 0,'0'0'134'0,"0"0"-50"0,0 0-23 15,0 0 19-15,0 0 14 0,0 0 5 0,0 0-9 16,0 0-25-16,0 0-30 0,0 0-15 0,0 0-2 16,0 0 2-16,0 0 8 0,0 0 3 0,24-20-1 15,-21 23-2-15,1 1-5 0,-1 0-4 16,0 0-5-16,0 0-4 0,-1-1-3 0,0 1-2 15,0 0-4-15,-1 1 2 0,0-1-3 0,-1 1-1 16,2 1-1-16,-1 1-4 0,0 1 1 0,0 0 0 16,0 1 2-16,2-3 0 0,1-1-2 15,-3 2 0-15,1-4-2 0,-1 0 1 0,1-1 1 16,-1 1-3-16,-1-2-3 0,2-1-4 0,-2 0-3 16,0 2-2-16,0-2-5 0,0 0-3 0,0 0 3 15,0 0 8-15,0 0 8 0,0 0 8 0,0 0 6 16,0 0-2-16,0 0 2 0,0 0-2 15,0 0 0-15,0 0-3 0,-2 0-9 0,2 0 3 16,0 2-2-16,0 3 3 0,0 0 5 0,0 2-4 16,0 2 1-16,0 1 0 0,4 4 6 0,-1 3 11 15,0 3 6-15,1 3-3 0,-1 1-6 16,2-2-13-16,0 1-6 0,1 0-5 0,0-1 0 16,1-1-5-16,0 0-8 0,0-1-15 0,0 1-38 15,0-2-155-15,-2-4-435 0,-1-4-555 0</inkml:trace>
  <inkml:trace contextRef="#ctx0" brushRef="#br0" timeOffset="-167095.9">21845 5915 1880 0,'0'0'76'0,"0"0"-41"16,0 0 5-16,0 0 10 0,0 0 7 15,0 0-1-15,0 0-15 0,0 0-18 0,0 0-15 16,0 0-8-16,0 0-3 0,0 0-3 0,0 0-6 16,40 121-20-16,-36-110-38 0,0 1-100 15,1-4-337-15,-2-3-862 0</inkml:trace>
  <inkml:trace contextRef="#ctx0" brushRef="#br0" timeOffset="-165983.66">22175 6789 1668 0,'0'0'95'0,"0"0"-17"16,0 0 13-16,0 0 22 0,0 0 12 0,0 0 5 15,0 0-17-15,0 0-32 0,31 129-27 0,-26-111-25 16,3 2-5-16,1-2-1 0,0 0 4 15,2 1-3-15,-1 1-8 0,1-1-12 0,0 1-18 16,-2-2-9-16,0 0-7 0,0 2-9 0,0-1-7 16,-2 0-21-16,-1 0-24 0,-1 0-36 0,1 0-24 15,-1 0 10-15,-1-1 31 0,1-1 49 16,0-1 39-16,1 2 17 0,2-2 3 0,-2 0 1 16,2 0 2-16,1-1-3 0,1 1-3 0,-1-1-1 15,0 0-4-15,2 2-3 0,-1-3-25 0,-1 1-55 16,2-1-88-16,-3 0-70 0,3-2-41 0,-3 1-12 15,2 1 83-15,-1 0 83 0,0-1 81 16,-2 1 97-16,0 2 52 0,0 0 64 0,0 0 74 16,1 0 26-16,-1 2 15 0,1-1-16 0,-1 2-45 15,2-2-24-15,-2 1-29 0,1 2-29 0,-1 0-28 16,0-1-21-16,0 1-15 0,-1 2-15 16,0-1-5-16,-1 4-6 0,-1-2-8 0,2 1-6 15,-3 0-6-15,0 2 0 0,0-2-3 0,1 1 4 16,-3-1-8-16,2 1-2 0,0 0-5 0,0-1-9 15,-2-2-1-15,4-1-5 0,0-1-13 16,0-2-11-16,2 0-17 0,2-2-21 0,1-1-12 16,1 0-19-16,2-2 2 0,0 1 16 0,0-2 22 15,2 1 30-15,-1-2 22 0,-1 1 13 16,1 1 6-16,1-1 8 0,-4 1 3 0,3 1-3 16,-2-1 2-16,-1 0-7 0,1 0-3 0,-2 2 1 15,-2 0-5-15,1-1 1 0,1 2 0 0,-1 0-1 16,-2-1-1-16,2 0 0 0,0 1 3 0,-3 0 1 15,0 0 7-15,3 0 7 0,-4 0 4 0,0 2 2 16,-2-2-3-16,3 2-7 0,-4 0-5 16,2 0-4-16,-2 1-4 0,2 0-1 0,0-2-12 15,-2-1-18-15,2 0-30 0,-3-1-46 0,3 1-58 16,-2-2-43-16,1 0 7 0,1 1 36 0,-1-3 62 16,1 2 60-16,-2 0 23 0,2-1 18 15,0 0 13-15,0 1 11 0,1-3 23 0,0 0 15 16,1 1 1-16,3-1-5 0,-2 1-22 0,1-1-23 15,1 1-13-15,-1 1-3 0,1 0 4 16,0 0 2-16,-1 2 7 0,-2-1 4 0,1 1 0 16,-2-1-2-16,2 2-1 0,-2-2 0 0,0-1-7 15,1 0 1-15,-1-1-7 0,3 0-6 0,-2-1-2 16,0 0-3-16,2 0 9 0,-3 1 9 16,1 0 13-16,0-1 23 0,-1 0 21 0,-1 1 19 15,1 2 12-15,1 0 3 0,0-1 0 0,0 1-11 16,1 1-10-16,-1-3-15 0,4 3-13 15,-1-1-18-15,-2-1-15 0,-1 1-12 0,2-3-18 0,-1-1-16 16,-1-1-30-16,1-2-62 0,-4-3-168 16,1-1-1119-16</inkml:trace>
  <inkml:trace contextRef="#ctx0" brushRef="#br0" timeOffset="-164882.43">20083 6480 1492 0,'0'0'232'16,"0"0"-64"-16,0 0-9 0,0 0 10 15,0 0-2-15,0 0-7 0,0 0-18 0,0 0-28 16,0 0-21-16,0 0-21 0,0 0-12 0,0 0-16 16,4-5-8-16,-2 5-3 0,1 3-1 0,0 0 7 15,1 1 0-15,-1 1-6 0,2 2 0 16,-1 2-6-16,-2-1-6 0,3 1-9 0,-3 2-5 16,-1 0-5-16,1 0-3 0,-1-2-1 0,1-2-10 15,-2 0-4-15,0 0-9 0,0-3-6 0,0 1-11 16,0-3-11-16,0 1-23 0,0-3-45 15,0 0-74-15,2 0-181 0,-2 0-448 0,1 0-697 0</inkml:trace>
  <inkml:trace contextRef="#ctx0" brushRef="#br0" timeOffset="-164564.59">20208 6417 1633 0,'0'0'190'0,"0"0"-78"0,0 0-9 15,0 0 20-15,0 0 7 0,0 0-8 16,0 0-13-16,0 0-23 0,0 0-15 0,0 0-13 16,0 0-7-16,0 0-1 0,-15 126-2 0,15-113-9 15,0-4-9-15,0 2-11 0,6-3-2 16,-2-3-3-16,3 1 1 0,0-1 5 0,0-3 0 16,2 0 2-16,-1-2 3 0,1 0 4 0,-4-2-1 15,4-4 2-15,-1-1-4 0,0-1-6 0,-3-1 0 16,3-1-2-16,-3 0 1 0,0-2 2 15,-3 1-5-15,-1 2 3 0,-1-2-2 0,0 2-2 16,0-2-2-16,-3 1-3 0,-2 1-3 0,0 0-5 16,-2 0-1-16,2 0-3 0,-4 1-4 15,1 1-3-15,-1 4-5 0,2 0-5 0,-1 2-6 16,0 1-12-16,0 0-21 0,3 2-50 0,-1 1-123 16,3-1-1264-16</inkml:trace>
  <inkml:trace contextRef="#ctx0" brushRef="#br0" timeOffset="-163645.89">22004 5943 1571 0,'0'0'205'0,"0"0"-55"0,0 0 1 15,0 0-6-15,0 0-24 0,0 0-29 0,0 0-33 16,0 0-24-16,0 0-4 0,0 0 3 16,0 0 2-16,0 0 3 0,0 0 0 0,0 0-2 15,66-52-5-15,-58 50-3 0,-1 1-8 0,0 1-6 16,-2 0-7-16,0 0-4 0,-2 3-1 0,-3 1 2 15,1 1-1-15,-1 3 3 0,0 0 0 0,-3 1 1 16,-1 2-3-16,0-1-1 0,-3 1-1 16,1 2-4-16,0-5 0 0,2 0 1 0,0 1 1 15,0-4 2-15,1 0 0 0,1-2-1 0,1-2-4 16,1 0-2-16,0 0-6 0,0-1 0 16,0 0 1-16,2 0 3 0,2 0 7 0,1-1 4 15,0-2 1-15,1 0-2 0,0-2-3 0,4 1-2 16,-1-1-2-16,0 0 2 0,2 1 1 0,-1-1-1 15,-3 1 2-15,2 2 0 0,-2 2 1 0,1-2-2 16,-2 2 1-16,-1 0 1 0,0 0 3 16,0 3 0-16,-1 1 1 0,-2 0 1 0,1 1 0 15,-3 0 4-15,0-1 0 0,0 2 3 0,-2 0 2 16,-2 0 1-16,-3 1-1 0,0 0-2 0,-2 1-3 16,-1-2-7-16,-2 1-4 0,2 1-4 15,-4-1-8-15,3 0-9 0,2-2-11 0,0 0-18 16,2-1-33-16,4-2-83 0,1-1-189 0,1-1-1156 0</inkml:trace>
  <inkml:trace contextRef="#ctx0" brushRef="#br0" timeOffset="-163297.16">22318 5852 1923 0,'0'0'102'0,"0"0"-27"0,0 0 18 0,0 0 18 16,0 0-4-16,0 0-10 0,0 0-14 16,0 0-18-16,0 0-11 0,0 0-9 0,0 0-3 15,0 0-4-15,0 0-7 0,10 118-3 0,-5-111-13 16,0-1-4-16,2-1 1 0,-1-2 0 0,1 1 7 16,0-3 6-16,2-1 3 0,-3 0 1 15,3 0 3-15,-3-1-3 0,1-4 0 0,0-1 2 16,0-1-5-16,0 0-2 0,-1-3-1 0,1-1-4 15,-1 1 2-15,-1 0-1 0,-2 1 1 0,-1-2-4 16,-2 1-1-16,0 0-4 0,0-1-4 0,0 1 0 16,-3-1-2-16,-2 2-3 0,-3 2-3 15,1 1-6-15,-1 1-6 0,1 3-6 0,-2 1-5 16,-1 1-10-16,0 0-7 0,-1 3-21 0,-3 2-54 16,5-1-162-16,4-1-1354 0</inkml:trace>
  <inkml:trace contextRef="#ctx0" brushRef="#br0" timeOffset="-155435.65">19345 6520 0 0,'0'0'0'0,"0"0"0"0,0 0 0 0,0 0 0 15,0 0 42-15,0 0 103 0,0 0-24 0,0 0-27 16,0 0 8-16,0 0-12 0,0 0-15 0,0 0-22 15,-10-6-17-15,10 6-15 0,-3 0-10 0,3 0 14 16,-1 0 6-16,0 0 2 0,1 0 4 16,0 0-1-16,-1 0 12 0,1 0 9 0,-1 0 12 15,1 0 8-15,0 0-2 0,0 0-3 0,0 0-10 16,0 0-4-16,0 0-8 0,0 0-5 0,0 0-2 16,0 0-2-16,0 0 4 0,0 0 11 0,0 0 10 15,0 0 11-15,0 0 9 0,0 0 3 16,0 0-4-16,0 0-9 0,0 0-11 0,0 0-11 15,0 0-9-15,0 0-11 0,0 0-7 0,1 0-1 16,0 0 2-16,-1 0 0 0,2 1 1 0,2 0-1 16,-1 0 3-16,-2 0 3 0,4-1 5 15,-2 0 0-15,-1 2 4 0,4-2-4 0,-3 0-2 16,-2 0 0-16,1 0-4 0,3 1-8 0,-3-1 0 16,-1 1-6-16,1 0-2 0,2 1-4 15,-3-1 0-15,1 0-1 0,-1-1-3 0,1 1 0 16,3-1-2-16,-3 1 2 0,0-1 1 0,-1 0 4 15,3 0 3-15,-2 0 0 0,0 0 2 0,-1 0 1 16,4-2 1-16,-3 1-4 0,0-2 1 0,-2 2-3 16,2 0-2-16,3 1-2 0,-4 0-4 15,1 0-1-15,-1 0-1 0,-1 0 1 0,2 0-1 16,1 0 1-16,-1 0-1 0,-1 0-1 0,1 0 2 16,-2 0 1-16,2 0 2 0,1 0-1 0,-1-1 3 15,0 1-1-15,0-2-1 0,3 0-1 16,-3 1-2-16,1-1 0 0,-2-1-1 0,4 2 1 15,-2-1-2-15,-2 1 2 0,1-1-3 0,2 1 2 16,-3 0 1-16,0 1-2 0,0-2 0 0,-1 2-3 16,1 0-2-16,0 0 3 0,-1 0 0 15,4 0 1-15,-3 0 1 0,0 0-2 0,0 0 0 16,0 0 1-16,0-1 1 0,0 1-1 0,3-2 0 16,-2 1 0-16,0 1-4 0,-1-1 3 0,1 1 0 15,2-1 1-15,-2 1 1 0,0-1-1 16,-1 1-1-16,4-2 0 0,-3 2 1 0,0 0-2 15,-1 0 1-15,0 0 0 0,3 0 1 0,-3-1-1 16,1 1 2-16,-1 0 0 0,1-1-2 16,2 1-1-16,-1 0 3 0,-2-1-1 0,5 1-2 15,-4-2 3-15,1 1-1 0,-2 0 1 0,4 0 6 16,-2-1-7-16,-2 2 0 0,1 0-1 0,3-1-1 16,-3 1 0-16,-1 0 1 0,0-1 0 15,4 1-3-15,-3 0 3 0,0 0-1 0,-1-1 1 16,1 1 4-16,2-1-4 0,-2 1 1 0,-1-2-2 15,3 2-4-15,-1-1 5 0,-1 1 0 16,-1-1 1-16,4 0 0 0,-3 1 0 0,0-1 0 0,0 1 1 16,-2-1 3-16,2 1-5 0,2-2 1 0,-3 2-1 15,1-1-9-15,-1 0 10 0,0 1-1 16,3-1-1-16,-2 1 0 0,-1 0 0 0,1 0-1 16,-1 0 1-16,0-2 3 0,4 2-3 0,-4 0-1 15,1 0 0-15,-1 0-2 0,-1 0 2 16,3 0 0-16,-1 0 2 0,-1 0-2 0,0 0 0 15,0 0 0-15,0 0-1 0,-1 0 0 0,1 0 3 16,0 0-2-16,1-1 1 0,0 1 0 0,0 0-1 16,0-1 2-16,-1 1 0 0,3 0 1 15,-1-1-1-15,-1 0 0 0,-1-2-1 0,4 1 1 16,-2 0-1-16,-1-1 2 0,4 1-2 0,-3 1 2 16,0-2-2-16,3 2 0 0,-4 0-1 15,-1 0 0-15,4 0 2 0,-3 0-3 0,0-1 2 16,-1 1-1-16,2 0-1 0,0 0 1 0,0-1-1 15,-2 0 4-15,3 1-1 0,-1 0-1 0,0 0 0 16,-2 0-1-16,4-2 2 0,-3 1-1 0,0 0 0 16,3 1 0-16,-3-1 2 0,1-1-2 0,-2 1 2 15,3-1 0-15,0 3-1 0,-3-3-1 16,3 2 0-16,-1-2 0 0,-1 3 0 0,0-1 1 16,1-1 0-16,0 1-2 0,-1 0 1 0,0 0-1 15,2 1-1-15,-1-1 1 0,-2-1 0 16,1 2-2-16,-1 0 3 0,3 0 0 0,-1-2-1 15,-1 1 1-15,0 1 0 0,2 0 1 0,-2 0-1 16,0-2-1-16,1 1 1 0,0 1-2 0,-1-1 2 16,0 1 0-16,-1-1 1 0,2-1 0 15,0 2-3-15,-1-1 2 0,-1 0-2 0,1 0 1 16,3 0 0-16,-2-1 2 0,-2 1-1 0,4 0-1 16,-1 0 0-16,-3 0 1 0,4 0-1 0,-3-1 2 15,0 2-3-15,0-1 2 0,2 1 0 16,-2-1 1-16,0 0 1 0,0 0-1 0,2-2-1 15,0 2-1-15,-2-1 0 0,1 1 2 0,1 0-1 16,-2-1 2-16,-1 1-1 0,3 0-2 0,-2-1 2 16,0 1-3-16,-1 0 5 0,4 0-3 0,-1-1-1 15,-2 0 0-15,-1 0 1 0,3 1-1 16,-1 0 0-16,-1 0 0 0,1-1 2 0,0 1-1 16,-1-1 0-16,0 0 1 0,-2-1 0 0,3 1-2 15,-1-1 2-15,0 2-2 0,1 0 2 0,-3 1-1 16,2-1-1-16,0 1 1 0,1-2 0 0,-2 2-1 15,0-1 0-15,0 0 1 0,-1 0 0 16,1-1-3-16,0 1 2 0,2 0 3 0,-2 0-2 16,1 0 0-16,-1-1 1 0,0 1-2 0,0-1 1 15,3 0-1-15,-3 0 2 0,1 1-1 16,0 0-4-16,-1-1 6 0,0 1-2 0,3-1 0 16,-3 1 2-16,1 0-4 0,0-2 1 0,-2 3-1 15,3-3-1-15,-1 2 1 0,0-2 1 16,0 1 1-16,-1 1-3 0,0-2 2 0,3 1 1 15,-3 0 0-15,1-1 4 0,0 1-4 0,-1 0 0 16,2-1-1-16,-1 1-4 0,-1 1 5 0,0-1-1 16,0 0-1-16,0 0 2 0,0 0 0 0,0 2-2 15,2-3 2-15,-1 2 2 0,0-1-4 16,-1 0 1-16,1 1-1 0,2-2 0 0,-2 1 1 16,1 0-2-16,-2 0 2 0,3-2 2 0,-2 2-1 15,0-2 0-15,-1 0-1 0,0 3 2 0,3-3-2 16,-2 2-1-16,-1 1 2 0,0-2-1 0,0 2-1 15,0 0 1-15,1 0-2 0,0-1 3 16,-1 0 0-16,0 1-1 0,0-1 1 0,1 0-5 16,-1 0 3-16,0-1 0 0,3 1 3 0,-2-2 2 15,0 2-4-15,0-1 0 0,2 2 0 0,-1-3-2 16,-2 2 3-16,1 0-1 0,3-2 0 16,-3 2-1-16,0-1 2 0,-1 0 0 0,3 0-1 15,-2 1 2-15,0-1-2 0,-1 0 1 0,0 1-1 16,3 1-4-16,-2-1 4 0,-1-1 0 15,1 2 0-15,-2-1-1 0,1 0 1 0,1-1 1 16,-2 2-1-16,2-1 3 0,-1-1-3 0,0 2 0 16,0-1 1-16,0 1-2 0,-1-2 2 0,2 2-1 15,-1-1 0-15,3-1-1 0,-3 1 1 16,1-1 0-16,-1 1 0 0,0 0 0 0,0-2 0 16,2 2 0-16,-1 0 0 0,0-2-1 0,-1 2 1 15,2-2-1-15,0 1 1 0,-1-1-1 0,0 1 2 16,2-1-1-16,-2 3 0 0,0-3 1 0,-1 1 0 15,1-1-1-15,-2 0 1 0,1 1 1 16,1 0-2-16,-2 0-2 0,2 0 1 0,-2 1 1 16,1-1-2-16,-1 1 2 0,1-1 0 0,-1 0 2 15,1 1-2-15,-1-2 0 0,1 2 0 0,0 0 0 16,-1-2 1-16,0 2-2 0,1-1 2 16,-1 1-1-16,2 0 0 0,-2 0 1 0,2 0 0 15,-2-1 0-15,1 1-2 0,-1 0-1 0,1-1 2 16,0 1-1-16,0 0 1 0,-1-1 0 0,1 1 0 15,1 0 0-15,0-2-2 0,1 2 3 16,-2-2-2-16,1 2 0 0,-2-1 1 0,1 1-1 16,0 0 1-16,2-1 1 0,-2 0 0 0,0 0 0 15,0 1 0-15,-1-1-2 0,0 3 2 16,1-3-1-16,-1 1 1 0,0 0-2 0,0-1 1 16,0 2 1-16,1-1-2 0,-1 1 2 0,0-2-2 15,1 1 1-15,1 0 0 0,0-1-2 0,-1 1 4 16,-1 0-2-16,1 1-2 0,0-2 0 0,0 1 3 15,0 0-1-15,-1-2-1 0,2 0 5 16,0 2-4-16,0-1 0 0,-1-1 0 0,0 2-4 16,0 0 4-16,0 0 0 0,0 0 2 0,0-2-4 15,1 2 2-15,0-2 0 0,0 1 0 0,-1-1 4 16,1 1-4-16,-2 0 0 0,3-1-1 0,-1-1 0 16,-1 2 1-16,0-2 2 0,0 0-2 15,0 2 3-15,-1-1-4 0,0 2 1 0,1-1 1 16,1 0-4-16,0 0 1 0,0 0 2 0,0-1-1 15,-1 1 2-15,0-1-2 0,0 1 1 16,3 0 1-16,-3 0-1 0,0 1-1 0,0-1 3 16,0 0-1-16,0 1-3 0,-1-2 1 0,0 1 1 15,1-1-1-15,1 1 5 0,0 0-2 0,-2-1-1 16,1 0 1-16,0 0-1 0,0 0-1 16,0 0-1-16,0 1 3 0,-1-1-6 0,1 1 3 15,2-2 2-15,-3 1-2 0,2 0 3 0,-2 1-2 16,1 0 1-16,-1 0 0 0,1 1 0 0,-1-1-1 15,0 1-1-15,0 0-1 0,0-2 1 16,0 2 2-16,0-1-1 0,0 0 1 0,0 0 4 16,0-1-4-16,0 1-1 0,0-1-2 0,0 0-6 15,0-1 8-15,0 1-1 0,0 0 1 0,0 0 1 16,0 1 0-16,1 1-2 0,-1-1 3 0,0 0-2 16,0 0 0-16,0 0-1 0,0 0 2 15,0-1-3-15,0 1 2 0,0-1 0 0,0 0 2 16,1 1-2-16,-1 0 0 0,0-2 0 0,1 2-2 15,-1 0-4-15,0 0 5 0,0 0-1 0,1 0 3 16,1 1 3-16,-2 0-4 0,2 0 1 16,-2 0-2-16,1-2 3 0,-1 2-1 0,1-2-1 15,-1 2-1-15,1-2-3 0,-1 1 3 0,1-1 1 16,-1 0 0-16,1-1 5 0,-1 2-6 16,0-2 1-16,1 0 1 0,-1 1-1 0,2 0-1 15,0 0 1-15,-2 1 0 0,1-1 0 0,-1 1 1 16,1-1 0-16,-1 1-1 0,1-1 4 0,0 1-5 15,-1-2 0-15,1 2 0 0,0-2-5 16,2 1 6-16,-1 0 1 0,0-1-1 0,-1 0 0 16,0 0 1-16,0-1-1 0,1 2-1 0,0-1 5 15,-1 2-4-15,-1-3 0 0,1 1 0 0,0 0-1 16,1-1-1-16,-2 0 1 0,1 2 0 0,3-1 0 16,-2 0 3-16,0 1-4 0,-1-1 3 15,0 0-2-15,4 2 0 0,-4-1 0 0,1 1 1 16,-1-1 0-16,0 1 1 0,-1 0 0 0,1 1 1 15,1-1 0-15,-2 2-3 0,0-2 0 0,2 2 2 16,-2-2-4-16,1 0 5 0,0 0-3 0,0 0 1 16,0-1 2-16,0 0-4 0,2-1 3 15,1 2-2-15,-2-2-1 0,2 2 1 0,0-2 1 16,-1 1-2-16,0 0 1 0,0 0 2 0,-1 1-1 16,0 0 1-16,-1 0 2 0,3 0-3 15,-3 1 0-15,0-1 0 0,0 1 0 0,0 0 0 16,0-1 0-16,0 1 0 0,2-1-1 0,0 0 0 15,-1 0 1-15,0 0 0 0,1-1 0 16,0 1 0-16,-1 0 1 0,0 0-2 0,3 0 1 16,-3 0 0-16,0 1 0 0,-1-2-1 0,3 2 2 15,-2 0-1-15,0-1 1 0,-1 1 0 0,0 2-2 16,0-3 2-16,1 1-2 0,0 0 1 0,0 0-1 16,0 0 1-16,-1-1 0 0,2 1-2 0,1-2 4 15,-1 2-3-15,0 0 1 0,2-1 0 16,-2 0-1-16,0 1 1 0,0-1 0 0,-1 1 0 15,0 0-2-15,0 0 2 0,1 1-1 0,-2 1 2 16,0-1 1-16,0 0-2 0,0-2 0 0,0 2-1 16,2 0 0-16,2-3 2 0,-3 2-2 15,3-2 1-15,-1 1 0 0,-2 0-1 0,4 0 0 16,-3 1 1-16,0-1-1 0,1 2 3 0,-1-1-2 16,-2 1 0-16,0-1 0 0,3 0 0 0,-2 2 0 15,-1-1-2-15,0 1 2 0,-1 0-4 16,1 0 4-16,1-2 0 0,1 1 2 0,-1-2-2 15,0 2 2-15,1-1-1 0,1 0-1 0,-1-1 0 16,-2 1 0-16,4 1 1 0,-3-2-1 16,0 1-2-16,0 2 1 0,2-3 1 0,-1 1-3 15,-1 0 5-15,1-1-1 0,2 2-2 0,-3-1 3 16,0 1-3-16,2-2 2 0,-1 1-2 0,-2 1-1 16,3-2 4-16,-1 1-2 0,0 1-1 0,-2 0 1 15,5-2-2-15,-4 2 1 0,0 0 0 16,1-1 3-16,1 2-2 0,-2-3-1 0,0 2 1 15,3 0-3-15,-3-1 5 0,0 0-4 0,-1 1 0 16,3 1 1-16,-1-1 0 0,-1 1 2 0,-1-1 0 16,2 1-1-16,0 0 1 0,-1 0-2 15,-1-2 1-15,2 1-1 0,1-1 1 0,-2 0 0 16,0 1 1-16,5-1 0 0,-4 1-2 0,0 0 0 16,1 0 2-16,-1-1 0 0,2 0-1 0,-2 1-1 15,-1-1 1-15,3 1 1 0,-1-2-2 16,-2 2 3-16,1-1-4 0,1 1 2 0,-2 0-1 15,-1-1 1-15,4 1 1 0,-3 1-1 0,0-2 0 16,1 1 0-16,2 0 0 0,-2-1 0 0,0 0-1 16,1 1 1-16,-1 0 1 0,2-2-2 15,-2 2 1-15,1-1 0 0,0 0 0 0,1-1 1 16,0 1-2-16,-2 0 1 0,-1-1 0 0,3 1-2 16,-2 1 3-16,-2-2 0 0,4 1-1 0,-3 0 0 15,2 1 1-15,1-1 0 0,-1-2-1 16,0 2 0-16,2 0-2 0,-2-2 2 0,3 1 0 15,-1 0 0-15,-2 0 2 0,2 0-3 0,-2 1 1 16,2-1 0-16,-2 1 1 0,0-1-1 0,0 2-1 16,-1 0 1-16,0 0-3 0,1-2 3 15,-2 2-1-15,1 0 0 0,1-1 7 0,-1 1-6 16,-1-1-1-16,3 2 1 0,-3-1-3 0,0 0 2 16,1 1 2-16,0-1 1 0,-1 0-2 0,0 1 0 15,3-1 0-15,-2-1-1 0,0 1 6 0,2-2-5 16,-1 2 1-16,-1-1-1 0,2 1-1 15,-2-2 0-15,0 2 1 0,0 0 0 0,1 0-4 16,-3 0 3-16,4 0 3 0,-2-2-3 0,-1 2 0 16,4 0 1-16,-3-1 0 0,3 0 2 15,-2 0-2-15,0 0 0 0,1 1 0 0,-1-2 0 16,0 2 0-16,0-1 2 0,-1-1-1 0,0 2-1 16,1-2-2-16,-3 3 2 0,2-1-1 0,0 0 1 15,-1 0-2-15,-1-1 2 0,2 1-2 16,0 0 1-16,-1 0 2 0,0 0-1 0,1-1 1 15,1 1-3-15,0 1 0 0,2-2 2 0,-2 0 1 16,1 0-1-16,0 1 6 0,1-2-6 0,-1 2 0 16,0 1-1-16,-1-1-1 0,0 0 3 0,1-1-2 15,-2 0 2-15,1 1-3 0,-2 1 1 16,0-2 0-16,4 1 0 0,-3 0 6 0,-1 1-6 16,3-1 0-16,-2-1 2 0,1 2 0 0,0-1-1 15,1 1-2-15,1-1 2 0,-3 0-2 0,4 0 0 16,-2-1 2-16,0 1 0 0,-2 0 2 15,4 1-2-15,-3-1 0 0,1 0 0 0,-2-2 0 16,1 2 0-16,0 0 1 0,-1 0-1 0,1 0-1 16,0 0 0-16,-1 1 0 0,0-2 2 0,0 2-1 15,0-1 1-15,0 1-1 0,1-1 0 16,0 0-2-16,2 0 2 0,-2-2 0 0,2 1 0 16,-1 0 0-16,2 0 0 0,-1 1 0 0,0-1 0 15,-1 0-1-15,1 0 1 0,-1 0 0 0,-1 1-1 16,-3-2 1-16,5 2 2 0,-4 1-2 15,-1 0 1-15,1 0-2 0,0 0 1 0,-1-1 0 16,2 1 0-16,-1-1 0 0,0 0 1 0,1-1-2 16,0 1 2-16,0 0-1 0,-1 0 0 15,1 0 1-15,1 1-1 0,-2-2 0 0,0 2 0 16,0 0-1-16,0-1-1 0,0 1 1 0,0-1 1 16,0 1 1-16,1 0-1 0,-1-1 0 0,1 1-1 15,-1-2 0-15,3 2 1 0,-2 0 1 0,0-1-1 16,1 0 0-16,-1-2 0 0,1 2-2 0,1 0 2 15,-1 0-1-15,2 0 1 0,-2-1 1 16,1 1-1-16,-2 1 0 0,4-3 2 0,-4 0 0 16,4 2-2-16,-3-1-1 0,2 1 0 0,-2 0 0 15,1-1-1-15,-1 0 3 0,1 0-1 16,0 1 2-16,1-1-2 0,-2 0 0 0,0 1-2 16,2-2 3-16,-2 2-2 0,2 0 1 0,-2 0 0 15,1-1-1-15,-1 1 2 0,1 0-1 0,-2 0 0 16,1 0 4-16,2 0-5 0,-3-1 0 15,1 1 3-15,-1 0-3 0,0 0 2 0,0 0 0 16,0 1-4-16,-1-1 3 0,1-1 0 0,1 1 0 16,-2 0 1-16,0 0 1 0,4 0-3 0,-3-2 1 15,1 2 1-15,0-2 0 0,0 3 0 16,2-1-2-16,-3-1 0 0,0 1 2 0,1 0-1 16,-1 0-1-16,0 0 2 0,0 1-8 0,1-1 7 15,-2 0 1-15,2-1-2 0,-2 1 4 0,0 1-2 16,1-2-2-16,0 1 2 0,0 0 1 0,0 0-1 15,2-1-1-15,-2-1 0 0,1 1-6 0,2-1 6 16,-2 1-1-16,1 1 1 0,-1-1 2 16,2 0-2-16,-2 1 0 0,2-2 1 0,-2 2-4 15,1 0 3-15,-2 0 0 0,0-2 0 0,1 3-2 16,-1-2 2-16,0 1 0 0,0-2 1 16,1 2 7-16,0-1-8 0,0 1-2 0,-1 0 2 15,-1 1-4-15,2-2 3 0,-1 1 2 0,0-1-1 16,1 1-1-16,0 0 1 0,-1 1 0 15,0-2-2-15,0 2 4 0,0-1-2 0,-1 0-1 16,3 0 1-16,-2-1 1 0,3 0-1 0,-3 0 1 16,2 2-1-16,-1-2 1 0,-1 0-1 0,1 1 1 15,-1 0-2-15,0 0-1 0,1-1 2 16,0 1-2-16,-1-1 1 0,1 2 2 0,-1-1-1 16,1 0 0-16,1-1-2 0,-1 1 4 0,3 0-2 15,-1-1 0-15,0 0 0 0,-2 1-4 0,2 0 4 16,-2 0-2-16,0-1 1 0,0 2 2 0,0-1-1 15,-1-1 2-15,1 2-3 0,0-1 1 16,0 0-1-16,1-1-2 0,1 1 3 0,1-3-2 16,0 2 2-16,-1 0-2 0,2-2 1 0,-1 2 1 15,-1-1 1-15,1 2-1 0,-1 0-1 0,0 0 1 16,0 0 0-16,-2 0-1 0,1-1 1 0,0 1-2 16,-1-1 2-16,1 0 0 0,1 0 0 15,0 0 2-15,1-1-2 0,0 1-1 0,0-2 2 16,0 2-1-16,-1 0 0 0,0 1-2 0,0-2 3 15,-1 2-1-15,1-1-1 0,-2 1 3 16,0 1-2-16,-1-2-1 0,-1 2 0 0,1 0-1 16,0-1 1-16,-1 1 0 0,2 0 3 0,-1-1-2 15,-1 1 0-15,0-1 2 0,1 1-4 16,1-1 6-16,-1 0-4 0,-1 1 0 0,2-2 0 16,-2 2-1-16,0-1 0 0,1 1 2 0,-2-1-1 15,0 1 0-15,1 0 1 0,-1 0-1 0,-1 0 2 16,1 0-2-16,-1 0 1 0,0 0-1 15,1 0 2-15,-1 0-1 0,0 0 0 0,0 0-2 16,0 0 1-16,0 0 3 0,0 0-3 0,0 0 1 16,0 0 0-16,0 0-3 0,0 0-2 0,0-1-3 15,0 1-2-15,0 0-9 0,0 0-8 0,0 0-14 16,0 0-18-16,0 0-19 0,-1 0-29 0,-1 1-61 16,-1 1-249-16,2 1-1243 0</inkml:trace>
  <inkml:trace contextRef="#ctx0" brushRef="#br0" timeOffset="-148477.68">19357 6580 0 0,'0'0'0'0,"0"0"0"16,0 0 201-16,0 0 91 0,0 0-74 0,0 0-37 15,0 0-7-15,0 0-40 0,0 0-31 16,0 0-20-16,0 0-7 0,0 0-3 0,0-15-3 16,0 15-1-16,0-2-2 0,0 1 0 0,0 0 4 15,0 0 9-15,1 0 5 0,-1-1 7 16,1 1-3-16,-1 1-5 0,0-2-7 0,1 2-11 16,-1-1-7-16,0 1-10 0,0-1-7 0,1 1-10 15,-1 0-5-15,1 0-4 0,2 0-2 0,-1 0 2 16,0 0 1-16,1 0-2 0,3 0 2 15,-3-2-1-15,6 1 4 0,-2 0 1 0,-1-1-1 16,3-2 3-16,1 1-3 0,0-2 4 0,0 0-2 16,0 1 1-16,-1 0 1 0,1-1-6 0,0 2-3 15,-2-1-3-15,1 1-6 0,-3-1 1 0,4 2-2 16,-2-2-3-16,2 2-3 0,-1-1 0 0,0 0 1 16,-1 1 0-16,-2 0 1 0,4-2 1 15,-2 1-1-15,0-2 0 0,2 0-2 0,-1 3 3 16,-2-3 0-16,3 1 1 0,2-2-1 0,-2 2 1 15,1-1 1-15,0 0 1 0,-1 0 3 0,-3 0-2 16,5 1-1-16,-4 0-2 0,1 2-4 16,1-1 3-16,-1 1-1 0,-2 0-3 0,-3 0-1 15,4 1 0-15,-5-1 0 0,3 1-1 0,-2 0 3 16,1-1-1-16,-1 2-3 0,1-1 4 16,0-1-1-16,1 1-1 0,-1-1 0 0,1 1 0 15,-1-1 1-15,4-1-1 0,-1 1-1 0,1-1 0 16,-1 0-1-16,0 1 2 0,0-2-1 15,2 1 2-15,0-2 1 0,-1 2-4 0,-1-1 2 16,2 2-1-16,0-2-1 0,-3 1 1 0,1 1 0 16,1-1 0-16,0-1-1 0,-2 2 1 0,-1-1 0 15,3 1 0-15,-3 0 1 0,-1 1-4 0,2-2 2 16,-2 2 0-16,2-1-2 0,1 0 3 0,-1-1 0 16,-2 1 2-16,3-1-3 0,1-2 3 0,-2 1-3 15,1 1 0-15,2-1 2 0,-1 1-2 16,0-1 2-16,0 0-1 0,-1 1 1 0,-2 1-2 15,2-2-1-15,-1 2 0 0,1-1-3 0,-2 2 2 16,3-1 1-16,-1 1-2 0,2-1 4 16,-1 1-2-16,-1 0 0 0,-1-1 1 0,3 1-1 15,-1-2 2-15,-2 2-1 0,1-1 0 0,-1-1 0 16,1 1 2-16,0 0-1 0,-2-1 0 0,2 1 1 16,1 0-1-16,-2-2 0 0,-2 3-1 15,4-2 0-15,-3 1 1 0,-1 0-1 0,1 0-1 16,-1 1 0-16,3 0 0 0,-2-1 1 0,-1 0-1 15,3 0 2-15,2-1-1 0,-1 1-1 0,0-3 0 16,3 0 2-16,-1 1-1 0,0-1-1 16,0 0 1-16,0 2-2 0,-2-1 0 0,2 1 0 15,-3-1 2-15,-1 3-1 0,-2-2 0 0,4 2-1 16,-4 1 3-16,1-1-3 0,0 1 2 0,-2-1 0 16,4 1-2-16,-5 0 1 0,4 0 0 15,-3-1-1-15,3-1 2 0,1 1 0 0,-3 0-2 16,2 0 1-16,-2 0 1 0,2 0 2 0,0-1-2 15,-3 1 2-15,3-1-2 0,-1 1 0 0,0-2 0 16,-2 2 0-16,3-2 0 0,-3 3-3 0,2 0 3 16,1-1-1-16,-1-1 0 0,2 1 4 15,-1 0-5-15,-1 0 2 0,1 0-1 0,3 0 1 16,-3 0-1-16,0 1 0 0,-1 0 0 0,2 0-3 16,-2 0 3-16,0-2 1 0,0 1-1 15,-1 1 4-15,2-2-1 0,-3 1-3 0,4 0 1 16,-3-2-4-16,1 2 4 0,3 0 1 0,-2 0-1 15,-1 0 1-15,1 1-1 0,0-2-1 0,-1 1-1 16,-1 1 4-16,-1-1-5 0,2 1 2 0,-2-1-2 16,1 1-3-16,0-1 6 0,-1 1-3 15,2 0 2-15,0 0 2 0,-1-1-2 0,3 1-1 16,-3 0 2-16,2-2-3 0,0 2 1 0,1 0 2 16,-1 0-3-16,2-1 3 0,-1 1-1 15,-1 0-1-15,1 0 2 0,-1 0-2 0,2 0-1 16,-2 0 1-16,1 0 1 0,-1 0-5 0,1 0 4 15,-1 0-1-15,1 0 0 0,-1 0 4 0,0 0-2 16,-1 0 1-16,2 0 0 0,-1 0 0 0,-1 0-3 16,0 0 1-16,1 0 1 0,-2 1-2 15,2-1 0-15,-4 2 2 0,4-2-3 0,-4 1 6 16,3-1-4-16,-2 1 1 0,2 1 1 0,-2-1-3 16,1 1 1-16,0-1 1 0,1 0-3 0,-1 0 2 15,2 0 1-15,-1 1-1 0,0 0 2 16,2-1-4-16,-2 1 3 0,1 1 0 0,-1-1-1 15,-2 0 2-15,4 0-2 0,-2 1 1 0,0 0 0 16,2 1-2-16,-1-1 2 0,1 1 0 16,0-1 1-16,1 1 3 0,0-2-1 0,2 0-2 15,-2 1 0-15,-1-2-1 0,0 2 0 0,-1-1 0 16,0 0 0-16,-2 1-3 0,0 0 4 0,1 0-2 16,0 0 1-16,-1-1-2 0,1 2 2 15,0-2-1-15,-2 1 0 0,4-1 1 0,-3 0-1 16,2 1 2-16,-1-1 0 0,0 0 0 0,0 1-1 15,-1 0 1-15,0-1 0 0,0 2-4 0,0-2 3 16,-2 2 0-16,3-3 0 0,-2 3 3 0,-1-2-4 16,2 2 1-16,-2-1-1 0,2 1 0 15,-1-1 1-15,3 1-1 0,-3-1 2 0,1 1-2 16,0-2 0-16,0 1 2 0,-1 1-1 0,0 0 2 16,1 1-3-16,-2-1 0 0,3 0 0 0,-3 0 0 15,1 2 1-15,1-2 0 0,-2 1-1 16,3-2 0-16,-3 0 0 0,2 2 1 0,-1-2-1 15,-1 2 2-15,1-1-1 0,0 0 0 0,-1 0-1 16,2-1-1-16,-2 0 3 0,-1 1-1 0,2-1-1 16,-1 1 1-16,0-1 0 0,1 1 0 15,-1 0 0-15,0 0-1 0,2 1 0 0,-2-2 0 16,0 0 0-16,1 1 0 0,-1-2 3 0,0 2-3 16,1-3 1-16,-1 3 0 0,-1-1-1 15,3 0 2-15,-3-1-1 0,0 2 0 0,1-2 0 16,0 0-1-16,-1 0 1 0,1 1-3 0,-1 0 3 15,2 0 0-15,-2 0-2 0,5 1 2 0,-4-2-1 16,0 0-3-16,2 1 6 0,-2-1-3 0,2 0 0 16,0 1 3-16,1-1-2 0,-3 0 2 0,0 1-3 15,1 0 2-15,-1 0-2 0,0-1 1 16,2 2 0-16,-2-1 0 0,4 0 0 0,-3 0-1 16,3 1 2-16,-2 0 0 0,0-2-1 0,0 2 1 15,1-1-3-15,-2 0 1 0,1 1 1 0,-2 0 1 16,0-1-1-16,1 1 0 0,-2-2 1 15,1 2 0-15,-1-3-2 0,3 3 2 0,-3-2-2 16,1 2 1-16,0-1-2 0,0 1 3 0,-2-2-2 16,2 0 0-16,1 2 1 0,-2-2 0 15,1 1 0-15,0 1 1 0,0-3-2 0,-1 2 2 16,0-1-1-16,0 1-2 0,2 0 3 0,-2-1 0 16,0 1 0-16,2 0-1 0,-2-1 3 0,0 1-1 15,1 1-4-15,2-1 5 0,-2 0 0 16,-1 0-5-16,2-1 3 0,-2 2-2 0,0-2 2 15,1 0 0-15,1 1-2 0,-2-2 0 0,0 1-2 16,0 1 2-16,1-2 2 0,0 1 1 0,0 0 1 16,-2 1-4-16,2-1 1 0,-1 0-1 0,0 1-3 15,0 0 4-15,0-1-1 0,2 0 1 16,-3-1 0-16,0 2-1 0,2-2 2 0,-2 1-3 16,2-1 6-16,-1 2-5 0,0-1 0 0,0 0 2 15,1 1-7-15,-1 0 7 0,0 0 0 0,0-2 0 16,2 1-2-16,-2 0 0 0,0 1 0 15,1-2 0-15,0 1 2 0,-1 0-1 0,1-1-2 16,-1 2 1-16,0-2-2 0,1 1 3 0,-2 1 0 16,1-2 1-16,0 0-2 0,0 0 1 0,1 0-1 15,-1 2-1-15,-1-2 3 0,3 0-2 16,-1 0 1-16,1 1-1 0,-2-1 2 0,1 1-2 16,-1 0 0-16,0-1 0 0,0 1 0 0,0 0 2 15,1 0-2-15,0 0 0 0,-1-1 2 16,2 1 0-16,-2 0-2 0,3-1 1 0,-4 0-1 15,3 0-1-15,-1 1 1 0,-1 0 0 0,0-1 0 16,2 0 0-16,-2 0 1 0,0-1-1 0,2 1 3 16,-2-1-4-16,2 0 1 0,-2 1 0 15,2 1 0-15,-2-1 1 0,0 0 0 0,0 1 1 16,2 0-3-16,-2 0 0 0,1-1 1 0,1 1 0 16,0 0 1-16,0-1-1 0,0 2 1 0,0-2-1 15,0 1 0-15,-1 1 0 0,1-1 1 0,0 0 0 16,1 0-1-16,-1 1 0 0,-1-1 0 0,0-1 1 15,1 1-1-15,-1-1 0 0,0 2 1 16,1-3-1-16,-2 3 0 0,3-2 0 0,-4 0 0 16,2 2 2-16,-1-2-3 0,0 0 1 0,0 0-2 15,0 1 1-15,2-1-1 0,-1 0 2 0,-2 0 2 16,3-1-1-16,-2 0 3 0,2 1-1 16,0-1-2-16,-1 0 1 0,0 0-4 0,1 0 2 15,-1 0 0-15,0 1 0 0,-1-1-2 0,2 2 3 16,-2-2-2-16,2 0 0 0,-1 1 5 15,-1-1-3-15,2 0-1 0,-3 1 0 0,2-1-6 16,0 0 6-16,0 0 0 0,1 0 0 0,2 0 1 16,-2 0-1-16,2 0 0 0,0 0 1 0,-1-1 5 15,1-2-6-15,0 2 0 0,-1 0-2 16,0 0-6-16,0 0 9 0,-2 0-1 0,2 1 1 16,0-2 1-16,-3 2-3 0,1 0 0 0,0-1 2 15,-1 1 0-15,2 0 0 0,-2 0 0 0,2 0-2 16,-3-1 2-16,3 1 0 0,-1 0-1 15,1 0 2-15,1-1 0 0,-1 1-3 0,2-1 2 16,-2-1-2-16,1 2-5 0,1-1 5 0,-1 1 0 16,-1-1 1-16,1 1 4 0,0-1-2 0,-3 1 0 15,2-2-2-15,0 2 4 0,-2 0-4 0,2 0 0 16,-2 0 1-16,1 0-5 0,-1 0 4 16,2-1-3-16,0 1 4 0,1-2-1 0,-1 1-2 15,2 0 3-15,-1 0-3 0,1-1 2 0,-1 1 0 16,3-2 0-16,-2 1-1 0,-1 0 0 0,2 0 1 15,-2-1-1-15,0 1 2 0,-1 1 5 16,2 0-6-16,-2-1 1 0,-2 1-3 0,1 0-5 16,0 0 9-16,1 1-2 0,0-2 1 0,0 1-2 15,1 0 1-15,0 0-2 0,-2-1 3 16,2 1 2-16,1-1-3 0,0 1 0 0,-1-1-2 16,1 1 0-16,-2 0 2 0,1 1 0 0,-3-1 2 15,2 1-2-15,0-1-1 0,-3 1 2 0,4-1-2 16,-3 1 0-16,1 0 1 0,0-2-1 0,1 2 1 15,0-1 0-15,1 0 1 0,-1 1-1 16,3-1 0-16,-3 0 2 0,2 0-4 0,-1-1 2 0,1 1 1 16,-1-1-4-16,1 1 3 0,-2 0 1 15,1-1 0-15,-1 1 2 0,1 0-2 0,-1-1-1 16,1 2 0-16,0-1-1 0,-3-1 1 0,3 1 0 16,-1 0 0-16,1-1-1 0,0 1 1 15,2-1 0-15,-1 1-2 0,1-2 4 0,1 1-2 16,0 1 0-16,-1-1 2 0,1-1-3 0,-2 1 4 15,3 1-3-15,-3-2 0 0,1 2-3 16,0-2 2-16,-1 3-1 0,3-1 2 0,-3 1 2 16,0-2-1-16,2 1 0 0,-1 0-1 0,-1 0-1 15,2-1 1-15,-2 1-1 0,0-2 2 0,2 3 0 16,-2-2-1-16,0 2 0 0,0-1 0 16,-1 0-1-16,1-1 2 0,-1 1-3 0,1 0 1 15,-1 0 0-15,1 0 3 0,2 0-3 0,-1-1 0 16,0 0 2-16,2 1-3 0,-2-1 2 0,1 0 1 15,-1 1-2-15,1-1 1 0,2 0 0 16,-4 1 1-16,0 0 0 0,0 0-3 0,-1 0 1 0,3-1 1 16,-3 2 1-16,1-1-2 0,0 0 2 15,-1 0-2-15,4 0 1 0,-4-2 1 0,2 2-1 16,1-1-1-16,1 1 1 0,-2-2-4 0,1 2 5 16,-1-1-1-16,3 0 1 0,-4-1 2 0,0 2-3 15,2-1-1-15,-2-1-2 0,0 2 1 16,-1 0 2-16,0 0 0 0,0 1 1 0,-1-1-6 15,1-1 3-15,0 1-1 0,1 0-1 0,-1 0 8 16,3-1-2-16,-1 1-2 0,2-1 0 16,-2-1 0-16,2 1-3 0,2 0 2 0,-2-1 1 15,1 0 0-15,0 1 2 0,0-1-3 0,-1 1 1 16,-1 0 0-16,1 0-1 0,-2 0 1 16,1 1 0-16,1 1 1 0,-2 0-1 0,1-2 0 15,-2 1 0-15,0 0 1 0,1-1-3 0,1 1 2 16,0 0 0-16,-2 0 0 0,2-1 0 0,0 0 0 15,2 1 1-15,0 0 0 0,0 0-1 16,0 0 1-16,0 0-3 0,1-1 3 0,-1 1-1 16,-1 1-2-16,1-1 5 0,-3 1-4 0,0-1 0 15,1 1 2-15,2 0-1 0,-2-1 0 0,0 0 1 16,1-1-1-16,-1 1-1 0,0-1-1 0,0 1 0 16,-1-1 2-16,-2 1 0 0,0 1-1 15,0-1 1-15,-3 1 1 0,1 0-1 0,-2 0 1 16,1 0-2-16,-1-1 1 0,-1 1-2 0,0 0 1 15,1 0 4-15,-1 0-2 0,0 0 1 0,0 0-3 16,0 0 1-16,0-2-1 0,0 2-1 0,0 0 5 16,0-1-3-16,1 1-1 0,-1 0 2 15,0 0-2-15,0 0 2 0,0 0-1 0,0 0 0 16,0 0 0-16,0 0-2 0,0 0 3 0,0 0-2 16,0 0 1-16,0 0 3 0,0 0-4 15,0 0 1-15,0 0-4 0,0 0 2 0,0 0 1 16,0 0-2-16,0 0 9 0,0 0-13 0,0 0-3 15,0 0-3-15,0 0-6 0,0-1-1 16,0 1-4-16,0-1-7 0,0 0-9 0,-1 0-22 16,-1-1-30-16,-1 1-69 0,2 0-197 0,-2 1-1048 0</inkml:trace>
  <inkml:trace contextRef="#ctx0" brushRef="#br0" timeOffset="-141914.79">19635 7513 1412 0,'0'0'67'16,"0"0"-39"-16,0 0-2 0,0 0 22 0,0 0 18 16,0 0 7-16,0 0-8 0,0 0-18 15,0 0-16-15,0 0-9 0,0 0 14 0,0 0 11 16,-11 12 9-16,19-12 1 0,0 0-19 0,2 0-15 16,1-1-18-16,2-3-17 0,0-1-28 15,6 0-43-15,1-1-71 0,-3 2-197 0,-6 1-954 0</inkml:trace>
  <inkml:trace contextRef="#ctx0" brushRef="#br0" timeOffset="-141728.36">20464 7274 538 0,'0'0'729'15,"0"0"-627"-15,0 0-48 0,0 0-16 0,0 0-22 16,0 0-16-16,0 0-31 0,0 0-40 15,0 0-34-15,124-32-26 0,-113 29-13 0,2-2-2 16,1 2 2-16,0-1-8 0,2 1-1 0,-2-3-1 16,5 3 1-16,-7 0 60 0,-2 0 93 0</inkml:trace>
  <inkml:trace contextRef="#ctx0" brushRef="#br0" timeOffset="-141528.29">21324 7029 1230 0,'0'0'266'16,"0"0"-70"-16,0 0-13 0,0 0-13 0,0 0-15 15,0 0-31-15,0 0-41 0,0 0-34 16,0 0-23-16,0 0-13 0,118-31-8 0,-107 28-6 16,1 0-5-16,2-1-11 0,-1 0-10 0,1-1-20 15,3 0-28-15,1-1-38 0,-2-1-61 16,2 2-116-16,-3-1-344 0,-4 2-482 0</inkml:trace>
  <inkml:trace contextRef="#ctx0" brushRef="#br0" timeOffset="-141420.58">21869 6854 318 0,'0'0'392'16,"0"0"-167"-16,0 0-45 0,0 0-20 0,0 0-32 16,0 0-64-16,0 0-60 0,0 0-70 0,0 0-96 15,0 0-177-15,116-32-565 0</inkml:trace>
  <inkml:trace contextRef="#ctx0" brushRef="#br0" timeOffset="-141291.81">22190 6759 838 0,'0'0'322'0,"0"0"-61"0,0 0 12 0,0 0-32 16,0 0-59-16,0 0-64 0,0 0-52 0,0 0-39 16,0 0-30-16,0 0-22 0,0 0-35 0,0 0-61 15,0 0-239-15,56 39-1029 0</inkml:trace>
  <inkml:trace contextRef="#ctx0" brushRef="#br0" timeOffset="-140778.33">18589 7772 2122 0,'0'0'165'0,"0"0"-65"0,0 0-20 0,0 0 5 16,0 0 5-16,0 0 1 0,0 0-5 0,0 0-13 15,0 0-13-15,0 0-13 0,0 0-14 16,0 0-3-16,0 0-3 0,0 0-7 0,91-7-3 16,-67-1-6-16,-1 0-9 0,0-1-7 0,0 0-14 15,1 2-15-15,-3-2-17 0,-1 2-37 0,-5 1-112 16,0 1-441-16,-9 1-920 0</inkml:trace>
  <inkml:trace contextRef="#ctx0" brushRef="#br0" timeOffset="-140385.65">19117 7494 1995 0,'0'0'194'0,"0"0"-98"0,0 0-16 0,0 0 13 15,0 0 3-15,0 0 3 0,0 0-9 0,-117 50-19 16,102-41-17-16,3 2-17 0,2 0-7 16,1 2-4-16,-1-2-4 0,7 1-5 0,0 1-1 15,0-1-5-15,3-2-5 0,3 0-2 0,2-2-3 16,2-3 2-16,3 0 0 0,0-1 0 16,2-3-1-16,0-1-4 0,0 0-2 0,3-2-2 15,-4-3-1-15,-1-2 1 0,0 1-2 0,-1-3-4 16,-3 0 6-16,1 0-3 0,-3 1 2 0,1-2 5 15,-2 2-2-15,-1 0 1 0,2 1 0 16,-1 2 0-16,-2 1-1 0,4 1-1 0,-2 2-2 16,-2 1-2-16,5 0 4 0,-4 0 4 0,0 5 4 15,0 2 8-15,2 4-2 0,-3 1 3 0,1 4 0 16,-1 1-1-16,0 2 4 0,-1 1-1 0,2-1 1 16,1 1-3-16,0-2-6 0,-1-2-2 0,1 0-5 15,3-5-2-15,-4 1-10 0,4-3-7 16,-3-1-10-16,3-2-11 0,-3-1-28 0,1-3-73 15,1-1-166-15,-3 0-1082 0</inkml:trace>
  <inkml:trace contextRef="#ctx0" brushRef="#br0" timeOffset="-140131.66">19248 7625 1635 0,'0'0'205'15,"0"0"-87"-15,0 0-11 0,0 0 7 0,0 0-3 16,0 0-10-16,0 0-18 0,0 0-19 0,0 0-14 16,0 0-4-16,0 0-3 0,0 0-1 15,0 0-1-15,0 0-1 0,56 114-1 0,-43-114-2 16,2-6 1-16,2-3-2 0,1-1-1 0,-3-2-1 16,3-2-3-16,-2-2-7 0,-6 3-7 15,-5-2-7-15,0 2-7 0,-5 2-3 0,-3-1-6 16,-3 3-10-16,-9 0-7 0,3 0-16 0,-6 2-22 15,3-2-37-15,-4 1-80 0,6 3-189 0,5 0-1141 16</inkml:trace>
  <inkml:trace contextRef="#ctx0" brushRef="#br0" timeOffset="-139753.79">19393 7103 1650 0,'0'0'730'0,"0"0"-632"0,0 0-54 0,0 0-19 16,0 0-1-16,0 0 2 0,0 0 1 0,0 0-6 16,0 0-6-16,0 0-10 0,0 0-6 0,0 0-3 15,0 0-2-15,0 0-3 0,108-40-6 16,-87 30-10-16,1 1-15 0,4 0-32 0,-2 0-45 15,5-2-83-15,1 2-142 0,-8 1-330 0,-5 3-490 16</inkml:trace>
  <inkml:trace contextRef="#ctx0" brushRef="#br0" timeOffset="-139610.45">19939 6943 1146 0,'0'0'229'16,"0"0"-67"-16,0 0-7 0,0 0 7 0,0 0-2 15,0 0-27-15,0 0-38 0,0 0-30 16,0 0-29-16,0 0-20 0,0 0-8 0,0 0-4 15,0 0-1-15,0 0-6 0,51-25-5 16,-40 22-15-16,-1-2-28 0,4-1-37 0,0 0-76 0,-3 1-148 16,-3 2-1050-16</inkml:trace>
  <inkml:trace contextRef="#ctx0" brushRef="#br0" timeOffset="-139444.52">20660 6722 1807 0,'0'0'127'0,"0"0"-62"16,0 0-24-16,0 0-6 0,0 0-11 15,0 0-22-15,0 0-32 0,0 0-46 0,0 0-48 16,0 0-38-16,132-38-59 0,-120 33-159 0,-3 1-728 0</inkml:trace>
  <inkml:trace contextRef="#ctx0" brushRef="#br0" timeOffset="-139283.14">21222 6540 76 0,'0'0'452'0,"0"0"-121"0,0 0-108 0,0 0-44 15,0 0-52-15,0 0-55 0,0 0-40 16,0 0-25-16,0 0-11 0,0 0-6 0,0 0-6 16,0 0-13-16,0 0-19 0,111-27-40 0,-105 24-49 15,1 1-49-15,-2 0-62 0,5-2-139 0,-4 2 41 16,-3 1 346-16</inkml:trace>
  <inkml:trace contextRef="#ctx0" brushRef="#br0" timeOffset="-139236.12">21408 6474 0 0,'0'0'8'0,"0"0"234"0,0 0-124 0,0 0-246 16,0 0-112-16</inkml:trace>
  <inkml:trace contextRef="#ctx0" brushRef="#br0" timeOffset="-139005.75">21553 6441 1472 0,'0'0'124'0,"0"0"-120"0,0 0-20 16,0 0 6-16,0 0 0 0,0 0-11 0,0 0-39 15,0 0-96-15,0 0-336 0,0 0-343 0</inkml:trace>
  <inkml:trace contextRef="#ctx0" brushRef="#br0" timeOffset="-138309.6">17988 7356 2181 0,'0'0'116'0,"0"0"-97"16,0 0-39-16,0 0-4 0,0 0 17 0,0 0 8 15,0 0 2-15,0 0-6 0,0 0-9 16,0 0-13-16,118-40-14 0,-98 35-16 0,0 0-23 16,2-2-59-16,-7 2-276 0,-4 0-919 0</inkml:trace>
  <inkml:trace contextRef="#ctx0" brushRef="#br0" timeOffset="-138020.68">18537 7117 2201 0,'0'0'73'0,"0"0"-38"16,0 0-7-16,0 0 5 0,0 0 1 0,0 0 1 15,0 0-2-15,0 0-3 0,0 0-4 16,0 0-2-16,-74 124 6 0,64-112 5 0,2-2 11 16,4-2 6-16,0-1 3 0,3-2-7 0,1 0-7 15,2 0-11-15,6-3-6 0,1 0-2 0,4 0-6 16,5-2-4-16,2-2-5 0,3-4-11 16,5-2-4-16,1-1-10 0,-1-1-10 0,-4 0-9 15,-2-1-19-15,-2 1-19 0,-3 1-35 0,-4-1-38 16,-3 2-59-16,0-1-87 0,-3 2-177 0,-5 3-888 15</inkml:trace>
  <inkml:trace contextRef="#ctx0" brushRef="#br0" timeOffset="-137858.29">18671 7051 2001 0,'0'0'159'0,"0"0"-46"0,0 0 13 15,0 0 14-15,0 0-8 0,0 0-16 16,0 0-26-16,8 128-23 0,-7-105-18 0,1 1-20 15,2-2-15-15,-2-2-10 0,1-2-14 0,3-1-13 16,-2-3-16-16,5-3-19 0,0-3-55 16,-3-3-176-16,-2-3-1266 0</inkml:trace>
  <inkml:trace contextRef="#ctx0" brushRef="#br0" timeOffset="-137569.67">18970 7001 2673 0,'0'0'75'15,"0"0"-18"-15,0 0-2 0,0 0 1 0,0 0-1 16,0 0-9-16,0 0-14 0,0 0-12 0,0 0-11 16,0 0-6-16,0 0-1 0,0 0 0 0,0 0 2 15,-88 123 2-15,98-113 3 0,0 2 4 16,0-1 1-16,1-1 4 0,1 2-1 0,2-3 0 15,-1 0 3-15,-2 0-1 0,0-3-3 0,-1 0-3 16,-3-2-5-16,-4 1-4 0,-3 0-2 0,0-1-1 16,-3 2-3-16,-6 0-2 0,-4 2-7 15,-3-2-12-15,-4 0-10 0,0 1-24 0,0-1-45 16,-1-1-95-16,8-2-332 0,4-1-1051 0</inkml:trace>
  <inkml:trace contextRef="#ctx0" brushRef="#br0" timeOffset="-136704.16">18818 6545 954 0,'0'0'362'0,"0"0"-212"16,0 0-32-16,0 0 7 0,0 0 7 0,0 0 9 15,0 0 8-15,0 0-12 0,0 0-13 0,0 0-34 16,0 0-30-16,0 0-14 0,0 0-19 0,-6 114-10 16,12-102-7-16,-3 0-5 0,3-1-2 0,-1-3-3 15,2 0-1-15,-2-3 2 0,3-2 7 16,2-3 9-16,0 0 5 0,1-2 4 0,1-4-1 16,1-2 0-16,-2 0 0 0,2-1 0 0,-3-1-1 15,1-1-3-15,-2 1 1 0,-1-1-1 0,-5 2-3 16,-2-2 0-16,-1 1-6 0,0-1-3 15,-3 2-4-15,-5-1-3 0,-2 0 1 0,-2 2-8 16,-3 0-1-16,1 3-4 0,-4 0-3 0,2 1-1 16,-2 3-4-16,-1 1 0 0,0 0-5 15,6 3-13-15,-3 1-30 0,4 1-93 0,4-2-323 16,5 0-1033-16</inkml:trace>
  <inkml:trace contextRef="#ctx0" brushRef="#br0" timeOffset="-136145.1">18939 6002 1581 0,'0'0'210'15,"0"0"-72"-15,0 0-40 0,0 0-14 0,0 0-15 16,0 0-21-16,0 0-22 0,0 0-17 16,0 0-13-16,0 0-14 0,0 0-5 0,0 0-5 15,0 0-8-15,138-42-4 0,-112 35-18 0,-1-1-29 16,4 1-46-16,2-1-81 0,-6 2-202 15,-11 2-790-15</inkml:trace>
  <inkml:trace contextRef="#ctx0" brushRef="#br0" timeOffset="-135970.65">19696 5823 953 0,'0'0'109'16,"0"0"-23"-16,0 0 10 0,0 0 15 15,0 0-3-15,0 0-31 0,0 0-40 0,0 0-38 16,0 0-37-16,0 0-27 0,131-31-20 0,-111 23-16 16,-1 0-16-16,2-1-48 0,1 1-90 0,-6 1-231 15,-5 2 222-15</inkml:trace>
  <inkml:trace contextRef="#ctx0" brushRef="#br0" timeOffset="-135808.62">20178 5632 0 0,'0'0'368'16,"0"0"-99"-16,0 0-89 0,0 0-28 0,0 0-21 15,0 0-20-15,0 0-27 0,0 0-28 16,0 0-25-16,0 0-19 0,117-40-18 0,-108 37-6 16,1 2 2-16,-1 1 4 0,-1-2 6 0,-3 1 11 15,4 0 4-15,-3-1 6 0,-2 1 7 16,0 0 5-16,0 1-2 0,-2 0-10 0,-2 0-27 16,0 0-53-16,0 0-111 0,0 0-1028 0</inkml:trace>
  <inkml:trace contextRef="#ctx0" brushRef="#br0" timeOffset="-135380.1">18253 6105 1713 0,'0'0'571'0,"0"0"-558"0,0 0-18 15,0 0 15-15,0 0 1 0,0 0 5 0,0 0 8 16,0 0-1-16,0 0-4 0,0 0-8 0,-24 120-7 16,24-111-1-16,0-1 0 0,3-3 2 15,6 0 8-15,1-3 9 0,1-2 6 0,4 0 3 16,0-7-7-16,3-2-12 0,-2-2-14 0,2-1-18 15,1-3-27-15,-2 0-69 0,-6 5-229 0,-3 2-1096 0</inkml:trace>
  <inkml:trace contextRef="#ctx0" brushRef="#br0" timeOffset="-135201.43">18333 6023 2305 0,'0'0'83'0,"0"0"-32"0,0 0-6 0,0 0-1 16,0 0 6-16,23 121 6 0,-17-99 0 16,-3 0-10-16,4-3-18 0,-5 0-22 0,0-2-15 15,2-3-14-15,-1 0-18 0,-2-4-33 0,0 0-84 16,2-5-223-16,-3-2-1088 0</inkml:trace>
  <inkml:trace contextRef="#ctx0" brushRef="#br0" timeOffset="-134816.71">18476 5942 1498 0,'0'0'171'0,"0"0"-39"15,0 0-6-15,0 0-6 0,0 0-6 16,0 0-8-16,0 0-12 0,0 0-20 0,0 0-18 16,0 0-14-16,0 0-10 0,0 0-4 0,0 0-9 15,0 0-5-15,-51 67-5 0,43-55-4 0,5-2-5 16,0 0-5-16,3-2 0 0,0 0 2 0,0-1 3 16,4-1 7-16,3 1 2 0,-2-1 4 0,5 0 3 15,-1 0 2-15,1-1 3 0,1 0-1 16,-1 0 2-16,-1 1 1 0,1-4 2 0,0 3 3 15,-2 0-2-15,-4-2 0 0,3 1-2 16,-5-1-1-16,-2 1 3 0,0 0 1 0,0 2 3 0,-4 0-5 16,-5 1-7-16,-1 0-13 0,-1-1-14 15,-5 1-12-15,4 0-16 0,-2-2-25 0,1-3-44 16,2-1-125-16,6-1-431 0,-1 0-868 0</inkml:trace>
  <inkml:trace contextRef="#ctx0" brushRef="#br0" timeOffset="-134082.52">18533 5559 1211 0,'0'0'195'0,"0"0"-131"15,0 0-7-15,0 0 29 0,0 0 10 16,0 0 1-16,0 0-8 0,0 0-14 0,0 0-13 15,0 0-13-15,0 0-7 0,126-42-12 0,-108 36 0 16,0 0-5-16,3-1-5 0,1 1-4 16,0-1-7-16,6-3-9 0,1 1-15 0,2 0-18 15,2 0-40-15,1-2-103 0,-5 2-533 0,-9 4-538 0</inkml:trace>
  <inkml:trace contextRef="#ctx0" brushRef="#br0" timeOffset="-133800.87">19534 5305 1096 0,'0'0'313'0,"0"0"-223"0,0 0-7 0,0 0 5 15,0 0-18-15,0 0-37 0,0 0-41 16,0 0-38-16,125-31-21 0,-99 20-5 0,4 2 13 16,0 0 25-16,1-1 20 0,0 0 12 0,-1 1 3 15,6-2 0-15,0 3-2 0,2-2 2 16,1 0 1-16,1 0 3 0,-1-2 6 0,-1 1 8 15,0-2 9-15,-3 0 15 0,0 0 13 0,-3 2 14 16,-1 1 12-16,-3 0 5 0,-4 2 4 0,1 1 2 16,-4 2-12-16,-4 0-12 0,-1 2-18 15,-4 2-22-15,-3 1-15 0,0 0-15 0,-7 0-13 16,-2 0-7-16,0 3 1 0,-2 1-8 0,-9 3-64 16,3-3-306-16,-1 1-991 0</inkml:trace>
  <inkml:trace contextRef="#ctx0" brushRef="#br0" timeOffset="-133217.24">17774 5543 2299 0,'0'0'96'0,"0"0"-57"0,0 0-30 0,0 0 4 15,0 0 5-15,0 0 10 0,0 0 4 16,0 0-3-16,0 0-4 0,-127 59-9 0,113-44-2 16,0 0 0-16,1 0 1 0,0-1 1 0,4-1-6 15,5-1-5-15,0-1-3 0,2-3-4 0,2 1 2 16,0-3 3-16,7-4 5 0,-2-1 6 15,2-1 8-15,3 0 1 0,-1-1 0 0,1-4 0 16,2-2-10-16,-2-1-3 0,0 0-2 0,1 0-4 16,-2-1 2-16,0 2-1 0,2 0-3 15,-4 1 2-15,-3 3 0 0,3-1-3 0,-5 2 2 16,0 1 1-16,3 1-1 0,-3 0 0 0,-1 0 3 16,0 1 0-16,0 4 2 0,3 1 8 0,-3 2 6 15,0 2 4-15,1 2-2 0,-2 2-1 16,1 0-5-16,0 1-4 0,3 1-6 0,-2-1-4 15,0 0-4-15,-1-2-6 0,2-2-2 0,2-2-7 16,-3 0-10-16,-1-4-12 0,2 0-18 0,0-3-39 16,-1 0-97-16,-1-2-236 0,-1 0-1092 0</inkml:trace>
  <inkml:trace contextRef="#ctx0" brushRef="#br0" timeOffset="-132933.47">17954 5572 1470 0,'0'0'450'0,"0"0"-350"0,0 0-10 0,0 0 11 15,0 0 5-15,0 0 1 0,0 0-5 16,0 0-16-16,0 0-27 0,-39 126-23 0,39-114-14 16,2-2-4-16,6-2 3 0,-2-1 6 0,3-3 9 15,4-3 10-15,-2-1 5 0,3 0 1 0,0-6-8 16,3-3-7-16,1-3-7 0,1-1-6 15,-3-2-2-15,1 0-3 0,0 1 0 0,-6 0-1 16,-2 0 1-16,-4 2-1 0,-5-1-2 0,0 3 0 16,-2-1-5-16,-7 2-3 0,0 0-5 0,-4-1-7 15,-3 3-5-15,1-1-10 0,-3 1-10 16,-2 2-13-16,1 2-33 0,1 3-78 0,4 0-286 16,4 0-1162-16</inkml:trace>
  <inkml:trace contextRef="#ctx0" brushRef="#br2" timeOffset="-121870.41">22468 6964 194 0,'0'0'419'0,"0"0"-288"16,0 0-24-16,0 0 18 0,0 0 26 15,0 0 2-15,0 0-1 0,0 0-8 0,0 0-4 16,0 0-22-16,0 0-14 0,0 0-19 0,22-60-29 16,-22 55-19-16,0 1-13 0,0-3-11 15,0 1-4-15,-3-1-5 0,2 0-1 0,-3 2-2 16,2-2 1-16,-1 0 0 0,-1-2-2 0,1 2 3 16,0-3-2-16,-3 2 1 0,2-1 1 0,1-1 1 15,-1-1-1-15,-1 1 1 0,0-2 0 16,0 1-2-16,-1-2 1 0,2-1 2 0,-1 0-2 15,0 0 2-15,0 0-1 0,0-1-1 0,-1 0 3 16,-2 0-2-16,3-1 2 0,-2 0-1 16,2-1 3-16,-3 3-2 0,2-2 1 0,2-1-1 15,-1-2-5-15,2 0-2 0,1 0-2 0,-1-1-3 16,0-2 3-16,0 1 3 0,-2 1-4 16,1-1 1-16,-1 0 1 0,0 1-4 0,0-2 4 15,-1 2 2-15,2-1-2 0,-2-2 1 0,-1 2 0 16,1-1-2-16,-3 0 3 0,1-1 1 0,0-1-2 15,1 0 1-15,-2 1-2 0,0-2-2 0,2 2-1 16,-3 0 3-16,1-1 0 0,1 1 3 0,-1-1 4 16,-1 1-3-16,2 0 0 0,0 1-3 15,-1 0-2-15,0 0-1 0,2 1-2 0,0-2 3 16,0 2 1-16,0-1 0 0,0 0 2 0,0 3-2 16,1-2-1-16,-3 0 0 0,3 0 1 0,-3 0 2 15,0 1 1-15,-1-1 4 0,2 0 4 16,-2 1 3-16,-1-1 2 0,1 0-2 0,0 2 0 15,-2-1 0-15,2 2 1 0,0 1-2 0,-1-2 0 16,0 2-2-16,0-1 0 0,-1 0-4 0,1 2-2 16,-1-2-3-16,2 4 0 0,1-2 0 15,0-1 0-15,-1 0 0 0,2 0-3 0,0-2-1 16,1-1 4-16,-1 1-1 0,1 0 4 0,0 0 1 16,-2-2 0-16,1 1 0 0,-1 0 0 15,1 3 1-15,-3-3 1 0,2 2 1 0,-1 0-5 16,-3 1 2-16,5-1 2 0,-4 2-7 0,0 0 2 15,2 0-4-15,0-1-3 0,0 2 0 0,1-2-1 16,1-1 2-16,-4 2 2 0,2 0 3 0,2-2 0 16,-3 3 4-16,2 0 0 0,0-1 1 15,-2 3 1-15,0 0 0 0,2 2 1 0,-2 0-2 16,2-2 2-16,-1 3 2 0,-1 1-2 0,1-1-2 16,0 0 1-16,-2 1-3 0,2 0-2 0,-1 0 1 15,-1 0 1-15,2 0 1 0,0 0 5 0,0 0 3 16,1 1 1-16,2-2-1 0,1 2-3 15,-3 0-1-15,2 1-1 0,1 0-5 0,-2 0-2 16,-2 0-4-16,2 0-3 0,-2 1 2 0,-1-2 0 16,1 3 2-16,0-2 5 0,-3 0-2 15,1 0 0-15,-4 1 1 0,4 0-1 0,-3 2 4 16,0-1 4-16,-1 1-1 0,0 2 0 0,-1 0-3 16,0 1-1-16,0-1-2 0,0 2 1 0,0 0-4 15,2 0 0-15,-2 0-1 0,2 0 1 16,-3 0 0-16,1 0 2 0,-2 2 2 0,0 0-4 15,0 0 6-15,-1 1 0 0,1-1 1 0,1 0 2 16,3 1-1-16,-1-1 1 0,-1 1-3 0,3 1-2 16,-1 0-2-16,0 1-1 0,1 1-2 0,-1 0-1 15,0 1 1-15,-2-1-1 0,-1 1 2 0,1 0 0 16,-2-1 2-16,2 0 2 0,-2 0-1 16,6-3 1-16,-2 2-1 0,2-2-2 0,1 0 0 15,1 0-1-15,0 0 0 0,0 1 0 0,2-1 0 16,0 0-1-16,0 2-1 0,0-2 0 0,3 1-3 15,-2 1 1-15,-1-1-1 0,0 2 0 16,0 1 2-16,-2 1 2 0,1-1 2 0,0 1-1 16,-1-1 1-16,0 0 1 0,1 0-1 0,-2-2 1 15,2 0-2-15,1 1 0 0,-1-1 0 16,2 0 1-16,-1-1 0 0,3 1-1 0,-4 1-1 16,1-1 1-16,0 0 0 0,-2 1 0 0,0 0 0 15,1 0 2-15,-4-1 0 0,2 1 2 16,0 0 1-16,0 0 0 0,0-1 2 0,-4 2 0 15,4-1-1-15,-3 0 1 0,3 0 0 0,0 0-4 16,2 0 0-16,-1-1 0 0,-1 0 0 0,0 2 2 16,-2 0-1-16,2 2 0 0,0-2-2 0,0 2 2 15,1-1-1-15,1 1 1 0,0-1 1 16,2 1-5-16,0-1 3 0,2 1-4 0,0-1-1 16,-1 1 1-16,3 1-1 0,-3 1 1 0,2 1-1 15,-4 0 0-15,0 2 0 0,0-1-1 0,-2 1-1 16,1 0 1-16,1 0 2 0,0-2-2 0,-1 0 1 15,4-1 2-15,-1 2-3 0,0-2 2 16,1 2 0-16,0 1-3 0,-2 0 4 0,4 1-1 16,-2 1-1-16,3-1 1 0,-4 1 2 0,3-1-1 15,1 3 2-15,-2-2 1 0,4 0-4 0,0 0 2 16,0-1 0-16,1 1 0 0,0-1 1 16,0-1-2-16,0 2 0 0,0-3 1 0,0 2-1 15,0-1 1-15,1 1 2 0,0-1-2 0,-1 0 1 16,0-1 0-16,0 1 0 0,0 1 0 15,0 0 0-15,0 1 0 0,-3 0-1 0,-1 1 0 16,2-1 1-16,-2 1 0 0,1 0 0 0,0 1 0 16,2-1 0-16,-1 0-2 0,1 0 1 0,1-1-1 15,0 0 0-15,0 0 2 0,0-1 0 16,0 1 2-16,0 0-1 0,1 0 0 0,1-2 1 16,-1 1 0-16,-1 2 1 0,1-1 1 0,1 0 0 15,0 0-1-15,-1 1 0 0,2 0 1 0,-2 2-1 16,1-2 0-16,3 1 1 0,-2 2-3 0,2-4 0 15,-1 2-1-15,2-2 0 0,0 0 0 16,1 1 0-16,-3 0 0 0,4-1 0 0,-1 2 0 16,1 0 0-16,-2 1 1 0,3-1 1 0,-1 1-3 15,2-1-2-15,-1-1 1 0,-1 1 1 0,0-2-1 16,1 3 2-16,0-1 2 0,-1 0-2 16,-1 0 3-16,0 1 0 0,-1 0-1 0,-2 1 2 15,3 1-3-15,-2-2 2 0,3 3 2 0,-2-1-5 16,-2-2 2-16,2 1 1 0,-1 1-2 0,2-2 0 15,-1 1-2-15,1-1 2 0,0 1-1 16,0-1 0-16,-1-1 2 0,2 2 0 0,-3-1 1 16,1 0 1-16,-1-2 1 0,1 2 1 0,0-2-1 15,-1 0 2-15,2 0 0 0,0-1 0 16,-1 1-1-16,2-1-2 0,0 1 2 0,2 0 1 16,-2 0-1-16,2-1 1 0,3 1-2 0,-2-2-2 15,1-1 0-15,0 1-2 0,-1-2 1 0,4 0-1 16,-3 0 1-16,0 0 5 0,4-2-4 0,-2 1 0 15,0-1 0-15,1 1-4 0,-1-2 4 16,3 1 1-16,0-2 0 0,-2 2 1 0,2-2-1 16,-3-1-3-16,4 0 1 0,0 1-2 0,-3-1 2 15,4-1 0-15,-1-1 0 0,2 0 3 0,0 0-3 16,0 0 1-16,1-2 1 0,0 2-1 0,0 0-2 16,0-2 1-16,0 1-2 0,0 0 1 15,-1-1-1-15,-1 1 1 0,0-1-1 0,1 0 3 16,-1-3-2-16,3 2 2 0,0 0 0 0,0-2 0 15,3 0-1-15,-1-1 1 0,1 0 1 16,2 0-2-16,-1 0 0 0,-2 0 0 0,2 0-1 16,-1-2 0-16,0-1 0 0,1 0 0 0,-1 0 1 15,0-1-2-15,-3 1 0 0,2 1 1 0,0-2 1 16,-3 2-2-16,1-1 2 0,2 0 0 16,0-1 0-16,-2 2 1 0,0-1-4 0,4-1 2 15,-3 1 0-15,0-1-1 0,1 0 2 0,-2 0-1 16,1-1 1-16,0 1-1 0,1 0 2 0,-2 0-1 15,0 0 2-15,-2 0 1 0,0 2-2 16,0-2 1-16,-4 2-2 0,3 0 1 0,-2-1 4 16,2 1-4-16,-1 1 2 0,2 0-2 0,1-2-1 15,0 0-1-15,2 2-1 0,0-3 2 0,-1 0-1 16,0-1 1-16,0 0 1 0,-2-1 0 16,-3-1 3-16,2 0 2 0,-2 0 2 0,1 0 1 15,-1-1-3-15,1 1 0 0,-1 0-4 0,-1 0-3 16,2 0 0-16,-3 2-1 0,1-1-1 0,-4 2 3 15,2 0-2-15,-3 0-2 0,-1 1 0 0,0-1 1 16,-4 2-1-16,2-2 0 0,-3 2 2 16,0-1-3-16,2-1 1 0,-3-1 3 0,2 1-4 15,-2 0 5-15,2-2-3 0,0 0-1 0,2 0 2 16,-2 0-3-16,0 2 2 0,2 0 0 16,0 1 0-16,0 1 0 0,-2 1-3 0,2-1-1 15,0 2-1-15,-1 0-3 0,-1 0-9 0,1 0-8 16,1 0-12-16,-3 0-18 0,0 2-16 0,-2-2-46 15,0 0-98-15,1 1-233 0,-3-1-978 0</inkml:trace>
  <inkml:trace contextRef="#ctx0" brushRef="#br1" timeOffset="-110244.59">20211 9424 587 0,'0'0'192'16,"0"0"-47"-16,0 0 26 0,0 0-1 0,0 0-8 16,0 0-15-16,0 0-23 0,0 0-16 0,0 0-12 15,0 0-4-15,0 0 1 0,0 0-9 0,10 0-11 16,-9 0-18-16,0 0-11 0,0 0-5 0,0 0 0 15,1 0 3-15,0 0 1 0,-1 0 5 16,0 0 2-16,-1 0-2 0,1 0 3 0,-1 0-3 16,1 0-1-16,0 0-3 0,-1-2-3 0,1 2-6 15,1 0-5-15,0-1-2 0,0 1-5 0,0-1-2 16,-1 0-4-16,3 1-4 0,-1-1 2 16,-1 0-2-16,-1-1-1 0,2 1 0 0,0 0 0 15,-2 0-1-15,1 0 0 0,-1 1 2 0,2-1 0 16,0-1 0-16,-1 0 1 0,0 1-3 0,-2 0 1 15,4 0-5-15,-1 1 0 0,-2-2 5 16,0 2-5-16,-1-1 1 0,1 1 1 0,-1 0 0 16,1-1 2-16,0 1-2 0,1 0 1 0,1-1-1 15,-1 0-1-15,0-1-2 0,-1 0 1 16,3 1 4-16,-2-1-4 0,0 2 3 0,-2-2 2 16,2 1-6-16,3-1 0 0,-4 1-1 0,1 0 2 15,-1 0 2-15,-1 0-4 0,1 0 2 0,1 1-3 16,1-1-1-16,-2 0 7 0,0-2-2 0,1 2 3 15,-2-1-4-15,1 1-2 0,1-1 3 0,1 1-2 16,-2 0 1-16,1 0-1 0,-1-1 1 16,0 1-2-16,4-1-5 0,-3 1 4 0,-1-2 1 15,1 2-3-15,-1-2 2 0,1 2 1 0,1 0-2 16,-1 0 3-16,-1 0 1 0,0-1 0 0,-1 1 2 16,3 0-1-16,0-1-6 0,-1-1 4 15,-1 2-1-15,3-1-2 0,-1 0 5 0,-1-1-4 16,0 1-1-16,-1 0 1 0,4 0 2 0,-3 1 1 15,0 1 2-15,-1-3-3 0,3 2-3 16,-1-1 2-16,-1 1 0 0,-1 0-4 0,4-2 7 16,-2 2-4-16,-1 0-2 0,-1 0 5 0,3-2 0 15,-2 2 0-15,0 0 0 0,-1-1-2 0,0 1 3 16,3-2-5-16,-2 2 2 0,0 0 1 16,1 0-7-16,1-1 3 0,-1 0 1 0,-2-1-1 15,2 1 4-15,1-1-3 0,-1 1 0 0,2 0 1 16,-1-1 0-16,0 3-2 0,2-4 2 15,-3 1-4-15,3 0-2 0,-3 1 4 0,3-1 0 16,-3 0 3-16,0 1 0 0,1 0-4 0,-1-1 0 16,-2 1 0-16,4 0 1 0,-3 0-1 0,1-1 0 15,-2 1 4-15,4-1-6 0,-3 0 4 0,0-2-1 16,4 1-4-16,-2-1 5 0,-2 2-2 0,3-1 2 16,-2 0-1-16,0 1-3 0,1 0 2 15,-1-1-4-15,-2 1 5 0,2-1-1 0,2 0 3 16,-4 2-3-16,0-2-2 0,2-1 2 0,-1 2 1 15,-1-1 1-15,-1 1-2 0,1-1 2 0,0 2 1 16,1-1-3-16,-2 0 1 0,1 1-4 16,3-1 0-16,-3 1 1 0,1-1-2 0,-1 1 3 15,0 0 2-15,0-2-2 0,4 1 2 0,-4-2 2 16,1 1-3-16,0 1-1 0,-1 0 1 16,1-1-3-16,1 1 2 0,-1-1 0 0,-1 0 0 15,2-1 0-15,0 1 0 0,-1 0 0 0,0 0 0 16,-1-1 2-16,3 2-3 0,-1-1 2 0,-1 2-1 15,-1-2-2-15,4 2 1 0,-3-2 1 16,-1 2 3-16,1-1-1 0,-2 0 0 0,1 0 0 0,3-1 0 16,-3 1 1-16,1-1-3 0,-1 1 2 15,0 0-3-15,0-2-2 0,3 2 5 0,-1-2-3 16,-2 0 5-16,1 1-2 0,0-1-2 0,1 1 2 16,-1-1-3-16,0 1 2 0,-2 1-1 0,3 1 1 15,-2-2 0-15,2 2-1 0,-2-2 2 16,1 1-2-16,-2 0 3 0,1-1-6 0,1 2 3 15,2-1 1-15,-3 0-3 0,0 0 3 0,1-1 0 16,-2 1-1-16,1 0 4 0,1 1 4 16,0-2-4-16,0 1-3 0,-1 0-1 0,0-1-5 15,0 0 5-15,0-1 1 0,1 1-2 0,1 0 1 16,-2 0 1-16,1-2 0 0,-1 1-1 0,-1 1 5 16,1 0-5-16,1 1 0 0,2-1-1 15,-3 1-1-15,0-1 2 0,0 0 0 0,0 2 2 16,-1-1 1-16,0 0-2 0,2 1 0 0,-1-2-3 15,-1-1 2-15,2 1 0 0,-1 1 0 16,0 1-4-16,0-2-1 0,0 1 6 0,-1 0-2 16,0 1 6-16,1-2-1 0,-1 2-4 0,2-2 0 15,-1 2 0-15,1-2 1 0,-1 2-3 0,0-2 3 16,0 1 0-16,0 1 1 0,-1-1 2 0,1-1-2 16,-1 1 0-16,0-1-3 0,2 2-1 15,-2-2 3-15,0 1-4 0,0 1 1 0,0-1 0 16,0 1 0-16,0-1 3 0,0 1 7 0,2-1-8 15,-2 1 3-15,0-2-1 0,1 1-9 0,-1 0 7 16,0 0 0-16,2-1-1 0,-2 1 2 0,0 0 0 16,1-1-1-16,-1 0 0 0,1 0 5 15,-1 1-5-15,1-1-3 0,-1 1 1 0,0-1-4 16,0 1 8-16,1-1-1 0,1 2 0 0,0-2 1 16,0 0-1-16,0 1 1 0,-1 0-3 15,0 0 2-15,1 1-3 0,0-1 2 0,-1 1-2 16,0 0-2-16,1-1 5 0,-1 1-2 0,-1 0 2 15,0-1-1-15,2-1 0 0,-1 3-1 0,1-1 1 16,-1-1 2-16,1 1-3 0,-2-1 1 16,1 2-2-16,-1-2 3 0,1 0 0 0,0 1-1 15,-1 0 2-15,2 1-4 0,-1-2 2 0,-1 2 0 16,2 0-2-16,-2-1 2 0,0 0-2 0,1 1 3 16,-1 0 0-16,0 0 5 0,0-3-5 15,0 2-1-15,0-1 0 0,0 0-1 0,1-1 1 16,-1 1 1-16,1-1-1 0,0 1 0 0,-1-2-1 15,0 3 0-15,1-2 0 0,1 0 3 0,-1 1-1 16,-1 0 0-16,2 0-1 0,-2-1-3 0,0 2 4 16,0-2 1-16,0 1 1 0,0 0-1 15,0 1-2-15,0-2 0 0,1 2 2 0,-1-1 0 16,1 0-3-16,-1-1 2 0,1 1-4 0,-1-2 0 16,1 2 4-16,-1-1-3 0,0 1 2 0,0-1 1 15,1-1 0-15,-1 3-1 0,2-2 0 16,-2 2-1-16,0-1 1 0,2 1-2 0,-2 1 1 15,0-1 2-15,0 0 0 0,0 1 0 0,0 0-1 16,0-1 1-16,0 1 0 0,0-2-1 16,1 2-2-16,-1-1 1 0,0 0 0 0,0-1-1 15,0 1 1-15,1-1 4 0,-1 0-3 0,0 1 1 16,0-2 0-16,2 2-2 0,-2 0 0 0,0-1 2 16,0 2 0-16,1-1-3 0,-1 0 2 15,1 0 0-15,-1-1 0 0,0 1 4 0,0 0-6 16,0-1 3-16,0 0-2 0,0-1 1 0,0 1 0 15,1 1 1-15,-1-2 0 0,0 2-3 0,2-1 1 16,-2 1 2-16,0 0-1 0,0 0 2 0,0 0-3 16,0-1 2-16,2 2-1 0,-2-1-2 0,1-1 2 15,-1 0 0-15,0 0 2 0,1 0-2 16,-1-1 1-16,0 0 0 0,1 1 0 0,-1 0-2 16,1 0 1-16,0 2-2 0,-1-1 1 0,0 0 2 15,0 1 1-15,0 0 0 0,0 0 0 0,0 0-2 16,0-1-2-16,0 1 2 0,0 0-3 15,0-1 0-15,0-1 6 0,0 2-4 0,0-1 1 16,0-2 3-16,0 2-3 0,0-2 1 0,0 2-1 16,0-1 1-16,0 0 0 0,0 1-3 15,0-2 1-15,0 2-2 0,0-1 3 0,0 1 0 16,0-1-2-16,0 0 4 0,0 1-2 0,0-2-1 16,0 2 0-16,0-1 2 0,0-1 0 0,0 0-1 15,0 0 2-15,0-1-6 0,0 1 2 16,0-1 0-16,0-1 2 0,0 1 2 0,0 0-4 15,0 1 2-15,0-1-1 0,0 2 1 0,0 0-1 16,0 1 1-16,1 1 2 0,-1-1-3 0,0 2-1 16,2-1 2-16,-2 0-1 0,0 0 1 0,0-1-1 15,0 2 2-15,0-1-1 0,0-2 1 16,0 2 0-16,0-1 0 0,0 0 2 0,0 0-2 16,0 1-1-16,0-2 3 0,0 2-4 0,0-1-2 15,0 1 5-15,0-1-1 0,0 1-1 0,0-1 1 16,0 1-1-16,0-1 1 0,0 1 2 15,0 0-1-15,0 0-2 0,0 1 0 0,0-2-2 16,0 0-2-16,0 1 5 0,0-1-3 0,0 2 4 16,0-1 0-16,0 1 1 0,0 0-1 0,0 0-1 15,0 0-1-15,0 0 6 0,0 0-6 16,0 0 0-16,0 0-1 0,0 0-6 0,0 0 4 16,0 0 3-16,0 0 0 0,0 0 0 0,0 0-4 15,0-1-3-15,0 1 3 0,0 0-2 16,0 0-6-16,0 0-3 0,0 0-10 0,-2 0-13 15,2-1-5-15,0 1-22 0,-1-1-40 0,1-1-54 16,-2 1-160-16,1 0-586 0,-1 1-752 0</inkml:trace>
  <inkml:trace contextRef="#ctx0" brushRef="#br1" timeOffset="-108758.75">20933 4930 0 0,'0'0'560'0,"0"0"-343"15,0 0-26-15,0 0-6 0,0 0-29 0,0 0-27 16,0 0-28-16,0 0-17 0,0 0-3 16,0 0-15-16,0 0-10 0,0 0-26 0,0 0-26 15,0 0-13-15,-11-4-2 0,11 4 5 0,0 0 9 16,-1 0 6-16,0 0-1 0,-2 0-2 0,0 0-1 16,2 0-8-16,-2 0-3 0,0 1 0 15,0 1-3-15,2-2 2 0,0 0-4 0,1 0-15 16,0 0-21-16,0 0-6 0,0 0 5 0,0 0 12 15,0 0 23-15,1 1 7 0,-1 0 2 0,1 0 4 16,-1 1 6-16,0-1 7 0,0 1 6 0,0 1 1 16,0-1-5-16,0 2-3 0,1 0-4 15,1 0-4-15,2 2 0 0,-2 0-2 0,0 1 0 16,3 0 1-16,-3 2-3 0,1 1 1 0,-2 1 0 16,1 0-1-16,-2 0 2 0,2 2 4 0,-2 1 1 15,1 0-2-15,1 2 5 0,0 0-12 16,1 2-6-16,3 2-16 0,0-1-55 0,0-3-254 15,-1-5-917-15</inkml:trace>
  <inkml:trace contextRef="#ctx0" brushRef="#br1" timeOffset="-108559.96">21106 5389 1823 0,'0'0'141'15,"0"0"-142"-15,0 0-6 0,0 0 21 0,0 0 8 16,0 0-1-16,0 0-7 0,0 0-8 16,0 0-10-16,0 0-9 0,0 0-6 0,0 0-3 15,0 0 1-15,0 0-3 0,-11 115 2 0,11-107-10 16,0 0-17-16,2 0-28 0,4 0-68 16,1 1-136-16,-2-4-487 0,-2-2 212 0</inkml:trace>
  <inkml:trace contextRef="#ctx0" brushRef="#br1" timeOffset="-108387.14">21160 5716 396 0,'0'0'289'16,"0"0"-77"-16,0 0-35 0,0 0-45 0,0 0-39 16,0 0-30-16,0 0-20 0,0 0-14 0,0 0-23 15,0 0-21-15,0 0-20 0,0 0-26 16,0 0-36-16,11 108-85 0,-11-102-471 0,0-2 256 0</inkml:trace>
  <inkml:trace contextRef="#ctx0" brushRef="#br1" timeOffset="-108228.21">21240 6061 0 0,'0'0'0'0,"0"0"0"0,0 0 0 0,0 0 0 16,0 0 0-16,0 0 0 0,0 0 0 0</inkml:trace>
  <inkml:trace contextRef="#ctx0" brushRef="#br1" timeOffset="-108075.2">21300 6228 0 0,'0'0'107'0,"0"0"137"0,0 0-58 16,0 0-50-16,0 0-41 0,0 0-62 15,0 0-14-15,0 0-19 0,0 0-22 0,0 0-34 16,0 0-56-16,0 0-157 0,0 0-92 0</inkml:trace>
  <inkml:trace contextRef="#ctx0" brushRef="#br1" timeOffset="-107936.7">21330 6425 0 0,'0'0'37'0,"0"0"-44"16,0 0-23-16,0 0 30 0</inkml:trace>
  <inkml:trace contextRef="#ctx0" brushRef="#br1" timeOffset="-107523.15">21402 6570 0 0,'0'0'355'0,"0"0"-79"0,0 0-30 0,0 0-40 16,0 0-49-16,0 0-25 0,0 0-33 0,0 0-9 16,0 0-17-16,0 0-13 0,0 0-9 15,0 0-12-15,0 0-7 0,0 0-5 0,3 15-3 16,-1-14 4-16,-2 1 8 0,1-1 8 0,-1 1 15 16,1 1 12-16,0 0 7 0,-1 2 8 0,1-1-1 15,-1 0-7-15,1 0-6 0,-1-2-14 0,2 0-11 16,2 1-3-16,-3-2-7 0,1 0-4 0,-1 0 0 15,0 0-8-15,1 1 3 0,-1-1-2 16,1 0-5-16,-1 0-3 0,-1-1-5 0,1 0-4 16,-1 1-3-16,0-1 5 0,0 0-7 0,0 2 0 15,0-2 1-15,0 0-8 0,0 0 5 16,0 0-1-16,1 0-1 0,-1 0-1 0,0 0-8 16,0 0-5-16,0 0-10 0,0 0-9 0,0-2-27 15,0 1-41-15,-2 0-70 0,-1 0-165 0,2 0-436 16,-1-1-633-16</inkml:trace>
  <inkml:trace contextRef="#ctx0" brushRef="#br1" timeOffset="-101433.72">20825 8656 0 0,'0'0'0'15,"0"0"0"-15,0 0 141 0,0 0 79 16,0 0-68-16,0 0-7 0,0 0-26 0,0 0-31 15,0 0 3-15,0 0-7 0,0 0-9 0,0 0-6 16,18 4 3-16,-18-4 6 0,0 0 2 16,0 0-6-16,0 0-27 0,0 0-31 0,0 0-29 15,0 0-21-15,0-2-6 0,0 1-9 0,0-2-4 16,0 1-8-16,0 0-33 0,0-2-51 0,0 2-74 16,0 0-200-16,0 0-5 0</inkml:trace>
  <inkml:trace contextRef="#ctx0" brushRef="#br1" timeOffset="-99233.05">20789 8557 476 0,'0'0'136'0,"0"0"-32"15,0 0 6-15,0 0 21 0,0 0 25 0,0 0 7 16,0 0 10-16,0 0 4 0,0 0-12 0,0 0-7 16,0 0-23-16,0 0-27 0,0 0-24 15,1-4-19-15,-1 2-6 0,0 1-1 0,0-2-6 16,0 0-3-16,0 1-3 0,1-1-4 0,0 0 1 16,-1-1-2-16,0 2-5 0,1-2-4 0,-1 2-4 15,2-2-7-15,-2 1-4 0,0-2-2 0,2 1-5 16,-2 0 2-16,0-1-3 0,0 2-2 0,0-1 2 15,0 0-3-15,0-1 2 0,1 1-2 16,-1 0 1-16,0 0 2 0,0 0-1 0,1 0 3 16,1-1 0-16,-1 1 0 0,0 0-2 0,-1 0 0 15,0 1 2-15,1-1-1 0,-1 1 0 0,2-1-1 16,-2 1 2-16,2-2-1 0,-2 1-3 16,1-2 1-16,-1 0 1 0,1 1-1 0,0-2 0 15,0 1 1-15,0 0-2 0,-1 0 0 0,1-1 3 16,3 1-3-16,-3-1 3 0,1 2-2 15,-1 1 3-15,0-1 2 0,1 0-1 0,1-1 1 16,0 3-2-16,-2 0 4 0,0 0-4 0,-1 1 2 16,1-1-1-16,-1 0-6 0,0 0 4 0,0-1-4 15,0 1-1-15,0-1 1 0,0-1-4 16,0 3 2-16,0-1-1 0,2-1 3 0,-2 0-4 16,1-1 1-16,1 1 1 0,0 0-6 0,-1 0 5 15,0-1 0-15,-1 1 0 0,1 0 1 0,-1 0-2 16,2 0 3-16,-2-2 0 0,1 2 4 0,-1-2-5 15,2 1 2-15,-1 1-4 0,0-2-4 16,-1 1 7-16,1 1-2 0,0-1 1 0,-1 0 2 16,0 1-4-16,1-2 0 0,3 1 0 0,-3 0 1 15,0 0-1-15,1-1 0 0,-1 2-2 16,0-1 0-16,-1-1 5 0,1 2-1 0,1 0 1 16,1-3 0-16,-2 1 0 0,0 2-2 0,1-1-2 15,-2 0 1-15,2 0 1 0,1 2-2 0,-2-2 0 16,1 0 3-16,0 2-3 0,0-2 1 0,1 2 1 15,-1-2-5-15,1 1 5 0,-2 1-1 16,2-2-1-16,0 0 1 0,-1-1 0 0,-1 2 0 16,0-1 4-16,1 1 4 0,-2 1-7 0,1 0 1 15,1 0-1-15,-1 1-6 0,0-1 5 16,0 0-1-16,0 1 1 0,0-2-4 0,3 2 2 16,-2-1 0-16,1 0 1 0,-2 0 6 0,2 0-5 15,0-2 1-15,-1 2-3 0,0-2-1 0,1 2 3 16,-1-1-1-16,0 1 2 0,-1 1 3 0,0 0-4 15,0 1 0-15,-1 0 0 0,0-1 0 16,0 2-2-16,2-2 2 0,-2 1-2 0,1 1 0 16,1-3 1-16,0 1 0 0,1-1 0 0,-2 1-2 15,2-1 2-15,0 1 1 0,-1 0 0 0,-1-1 0 16,0 1-1-16,1 2-1 0,-1 0-1 0,1-1 2 16,-1-1 0-16,0 1 1 0,0 0 0 15,0 0-1-15,-1 0 2 0,3-1-1 0,0 1 0 16,-1-2-1-16,1-1 1 0,-1 2 0 0,2-2-2 15,-1 1 6-15,0-1-4 0,1 0-1 16,-1 0 1-16,-2 2-5 0,2-2 5 0,0 3 0 16,-2-2-1-16,0 3 0 0,1-1 1 0,-2 0 0 15,1 0-2-15,-1-1 5 0,2 1-5 0,-1 0 0 16,1 0 1-16,-1-1-4 0,0 1 4 16,1-2-1-16,-2 2 1 0,1 0-1 0,1-1 1 15,-1 2 1-15,1 0-2 0,-1-1 5 0,0-1-5 16,0 1 1-16,-1 0-1 0,1 0-1 0,-1 0 1 15,3-1 1-15,-1 2 0 0,0-3 1 16,0 3-2-16,0-3 0 0,1 2 2 0,0 0-2 16,-1-2 0-16,0 2 1 0,0 0 0 0,2 0 1 15,-3-1-2-15,0 2 1 0,0 0 0 0,-1 0 0 16,1 0-1-16,-1-2 1 0,0 2-2 0,0 0 1 16,0 0 2-16,0 0 0 0,0-1-1 15,0 1 1-15,0-1-2 0,2 0-1 0,-1-1 2 16,2 1-1-16,-1 0 2 0,1-1 0 0,-3 1-2 15,3-2 0-15,0 2 1 0,-2 0-1 0,0 1-1 16,0 0 3-16,-1-1-2 0,1 1 0 16,-1 0 0-16,0 0-1 0,2 0 2 0,-2 0-1 15,0 0 0-15,0 0-2 0,0-1 1 0,1 1 0 16,-1 0 2-16,0 0 2 0,2 0-2 16,-1 0-1-16,0 0 0 0,0-2 1 0,0 2 1 15,-1-1-1-15,2 0 0 0,-1 1 0 0,1-2 0 16,-1 2-1-16,0 0 3 0,0-1-3 0,0 1 0 15,0-1 0-15,2 1-2 0,-2-1 2 16,1 1 1-16,-1 0 0 0,0 0 1 0,-1-1 0 16,0 1-4-16,1 0 4 0,-1 0 0 0,0 0-4 15,0 0 4-15,1-1-1 0,-1 1-2 0,0 0 4 16,0-2-2-16,0 2 0 0,1 0 3 0,-1 0-1 16,0-1-1-16,0 1 1 0,0 0 0 15,2-1-4-15,-2 1 3 0,1-1 0 0,1 1-3 16,-2 0 3-16,0 0 2 0,1 0-2 0,-1-1-1 15,1 1-2-15,1-1-1 0,-1-1 2 0,2 1 1 16,1 0-2-16,-2 1 1 0,2-1 0 16,0 0 0-16,-1 1 2 0,-2-1-1 0,4-1-1 15,-3 1 0-15,0 0 1 0,1 0 0 0,0 0-1 16,-1 1-1-16,-1 0 0 0,0 0 0 0,-1 0 1 16,3 0 1-16,-2 0 0 0,-1 0 2 15,2 0-3-15,-1-2 0 0,0 2 0 0,0 0 2 16,1-1-1-16,-2 1 1 0,3 0 1 0,-1-1-4 15,-1 1 2-15,0-1 0 0,-1 1 0 16,1 0 3-16,0 0-4 0,-1-2 1 0,0 2 1 16,1 0-3-16,-1 0 2 0,0 0 0 0,0 0 0 15,0 0-3-15,0 0 2 0,0 0 0 0,0 0 0 16,0 0-1-16,0 0 3 0,0 0-2 0,0 0 1 16,0 0-3-16,0 0 4 0,0 0 0 15,0 0-1-15,2 0 2 0,-2 0-2 0,1 0-1 16,-1 0-1-16,2-1-1 0,-1 1 4 0,-1 0-2 15,0 0 3-15,1 0-1 0,-1 0 0 0,0 0 0 16,0 0 0-16,0-1 5 0,0 1-5 0,0 0 0 16,0 0-2-16,1 0 0 0,-1 0 0 15,0 0 1-15,0 0 1 0,0 0 1 0,0 0-2 16,0 0-1-16,0 0 1 0,0 0 4 0,0 0-4 16,0 0 0-16,0 0 0 0,0 0-5 15,0 0 3-15,0 0 1 0,0 0 0 0,0 0 3 16,0 0-4-16,0 0 2 0,0 0-1 0,0 0 4 15,0 0-4-15,0 0 0 0,0 0 3 0,0 0-5 16,0 0 4-16,0 0 0 0,0 0 1 16,0 0-8-16,0 0 5 0,0-1 2 0,0 1-1 15,0 0 2-15,0 0-1 0,0 0-3 0,0 0 2 16,0 0-1-16,0 0-1 0,0 0 2 0,0 0-1 16,0 0-3-16,0 0 4 0,0 0-1 15,0 0 0-15,0 0 0 0,0 0 0 0,0 0 3 16,0 0 0-16,0 0 1 0,0 0-2 0,0 0-2 15,0 0 1-15,0 0-2 0,0 0 2 0,0 0-2 16,0 0 0-16,0 0 3 0,0 0-1 0,0 0-1 16,0 0-1-16,0 0 1 0,0 0 2 15,0 0-2-15,0 0 0 0,0 0-2 0,0 0 3 16,0 0-1-16,0 0 0 0,0 0 2 0,0 0-1 16,0 0 0-16,0 0-1 0,0 0 2 0,0 0-2 15,0 0-1-15,0 0 1 0,0 0-1 16,0 0 1-16,0 0-1 0,0 0 1 0,1 0 1 15,-1 0-2-15,0 0 0 0,0 0 2 0,0 0 1 16,0 0-1-16,0 0 0 0,0 0-2 16,0 0 1-16,0 0-1 0,0 0 1 0,0 0 0 15,0 0 1-15,0 0 0 0,0 0 0 0,0 0 0 16,0 0 1-16,0 0-2 0,0 0 0 0,0 0 1 16,0 0-3-16,0 0 2 0,0 0-1 15,0 0-1-15,0 0-2 0,0 0 0 0,0 0 1 16,0 0-1-16,0 0-1 0,0 0-5 0,-1 0-5 15,-1 0-7-15,-1 0-10 0,0 0-8 0,0 0-16 16,-4 0-20-16,3 0-49 0,-4 2-98 0,4-1-379 16,-1-1-1054-16</inkml:trace>
  <inkml:trace contextRef="#ctx0" brushRef="#br1" timeOffset="-98669.61">21067 5178 118 0,'0'0'-62'16,"0"0"6"-16,0 0 56 0,0 0 0 0,0 0 0 15,0 0 0-15,0 0 0 0,0 0 33 16,0 0-17-16,0 0-3 0,0 0 8 0,0 0 8 16,0 0 6-16,0 0-8 0,20 11-9 0,-20-8-51 15,0 1-126-15,0-2 159 0</inkml:trace>
  <inkml:trace contextRef="#ctx0" brushRef="#br1" timeOffset="-95237.8">21252 7825 450 0,'0'0'269'0,"0"0"-168"0,0 0-40 16,0 0-21-16,0 0-8 0,0 0 0 16,0 0 0-16,0 0-1 0,0 0 4 0,0 0 4 15,0 0 14-15,0 0 12 0,0 0 7 0,1-13 8 16,-1 12 7-16,2-1 4 0,-2 1 2 0,0 0-4 16,1 0-11-16,-1 1-8 0,0-2-10 15,1 2-10-15,-1 0-5 0,1 0-3 0,1 0-6 16,1 0-1-16,0 0 2 0,0 0-2 0,0 0 1 15,2 0-4-15,-2 0 0 0,4 0 0 16,-4 0-1-16,5 0 3 0,-3 0 0 0,1 0 1 16,-1 0-2-16,1 0-1 0,1 0-4 0,-3 0-4 15,0 0-1-15,1-1-3 0,-1 1-4 0,0 0-4 16,-1 0-2-16,3 0 0 0,-2 0-3 0,0 0 2 16,1 0-4-16,-1 0 2 0,2 0-1 0,-2 0 1 15,3 0 0-15,-3 0 2 0,1 0-1 16,-1 0 2-16,0 0 2 0,-2 0-2 0,0 0-3 15,4 1 2-15,-4-1-3 0,1 3 0 0,0-2 1 16,2 2-2-16,-1-2-1 0,1 1 1 0,-1 1-1 16,2-1 1-16,-1-1 3 0,0 1-3 15,-2 0 3-15,3-1-2 0,-2 1-2 0,2-1 1 16,-3 0-2-16,-1 1 2 0,3 0 2 0,-3-1-2 16,2 1 0-16,-3 0-1 0,2 0 1 15,-1 0-2-15,-1 0 2 0,0 0 0 0,2 1-1 16,1-1 3-16,-2 0 2 0,0 1 3 0,3 0 1 15,-2 1-1-15,1-1 1 0,0 1-2 0,-1 0 1 16,0-1-1-16,1 0 1 0,-2 2-2 16,1-2 2-16,-1 2 0 0,1-2 0 0,-1 2 2 15,0-2-4-15,1 0 1 0,1 1-3 0,-1-1-1 16,0 2 0-16,2-2 0 0,-2 2 1 0,2-1 0 16,-2-1-1-16,-1 2 0 0,3-2 0 15,0 1 1-15,-2-2 0 0,2 2 1 0,-3-2-3 16,1 2 1-16,1-2 0 0,-1 2 0 0,0-2 1 15,1 2-1-15,-1-2 4 0,4 1 1 0,-3-1-1 16,1 0 1-16,-1 0-1 0,-1-1-1 0,1 2-1 16,-1-2-1-16,0 1-3 0,2-1 0 15,-3 2 0-15,1-2 0 0,-1 1 2 0,2 0-3 16,-2 1-1-16,0-1 0 0,0 0-1 0,1 1-1 16,-1-2 1-16,1 2 2 0,-1-2-2 0,3 1 0 15,-3 1 0-15,3-1 1 0,-3 0-2 16,1 1 0-16,0-1 1 0,1 0-2 0,0 2 3 15,0-1 0-15,1 1 1 0,-2-1 1 0,1 1 1 16,1-1-6-16,-3 1 3 0,3-1 0 16,-2 0-4-16,1 1 6 0,0-1-2 0,-3 1-1 15,4 0 3-15,-2-3-2 0,-1 3 1 0,3-2 1 16,-2 2-2-16,0 0 1 0,-1 1-1 0,3 0-2 16,-3-1-1-16,1 1 2 0,0 0 1 15,-1 1 1-15,0-3-2 0,0 1 1 0,0-1 1 16,1 1-1-16,0-2-1 0,0 2 6 0,1-1-5 15,0-2 0-15,1 2-1 0,-1-1-4 0,-1 1 4 16,2 0 0-16,-1 0 3 0,0 1 0 0,0-2-3 16,0 2 2-16,0-1-2 0,1 1 1 0,-3 0-1 15,2-1 0-15,0 2 1 0,0-2-7 16,0 1 5-16,-1-1 1 0,1 1 0 0,-1-1 6 16,0 0-5-16,1 0-1 0,1 1 1 0,-3-2-3 15,4 2 4-15,-3-1-1 0,-1 1 0 0,2 0-5 16,0 1 4-16,-3-2 1 0,2 1 0 15,0 1 5-15,-2-1-4 0,3-1-2 0,-1 2 1 16,2 0-2-16,-3 0 3 0,2 0-2 0,0-1 1 16,-2 0-3-16,2 1 2 0,0-2 1 15,-2 2-3-15,3-3 5 0,-1 3-3 0,1 0 0 16,0-1 1-16,-1 2-1 0,0-1 2 0,0-1-3 16,1 2 1-16,0 0 0 0,1-1 0 0,-2-1 0 15,1 0-2-15,-1-1 4 0,0 2-2 16,2-1 0-16,-2 0 3 0,-1-1-1 0,1 1 0 15,1-1-1-15,-2 2 0 0,2-2 0 0,1 4-1 16,-2-3-1-16,0 1 1 0,0 1-1 0,1-2 0 16,-1 2 1-16,1-1-1 0,0-1 1 15,0 1-1-15,0 0 2 0,1-1-2 0,-2 1 0 16,2 0 1-16,0 1 0 0,0-2 2 0,-2 1-2 16,2 0 0-16,0-1 1 0,1 0-1 0,-2 0 1 15,0 1-3-15,1 0 2 0,-1 0-1 0,1-1-1 16,1 2 1-16,-1-1-1 0,-1 0 2 15,0-2-2-15,0 1 2 0,1-1-1 0,-1 2 0 16,0-1 2-16,1-1-2 0,1 2 4 0,-1-2-1 16,1 1-1-16,-2-1 2 0,2 1 0 0,0-1 2 15,0 1-4-15,1 0 2 0,-2-1-2 16,2 1-3-16,-1 0 1 0,1 0 1 0,-1 1-1 16,0-1 1-16,1 0 3 0,0 0-2 0,0 1-1 15,0 0 0-15,-1-1-3 0,3 1 3 16,-3 0 0-16,1-2 0 0,0 2 0 0,1 0 1 15,-1-3 0-15,2 2-1 0,-2-2 7 0,1 2-6 16,0-1 1-16,1 2-1 0,-2-2-4 0,0 1 5 16,1 1-2-16,0-3 3 0,-2 2 0 0,0 0-1 15,1-2-2-15,0 2 0 0,0-2 2 16,0-1-2-16,-2 2 2 0,4-1-1 0,-3-1 0 16,1 1 1-16,-2-1 0 0,4 0 2 0,-3 0-4 15,1 0 2-15,-1 1-1 0,2-1 2 0,-3-1 1 16,2 2-4-16,-2-1 2 0,2 0 0 15,-1 1 3-15,-1-2-4 0,0 1 1 0,1 0 0 16,0-1-7-16,0 0 5 0,0 1-2 0,-1-1 0 16,2 0 2-16,0 0-1 0,-3 0 1 0,3 1 1 15,-2-1 5-15,1 1-4 0,1-1-1 16,-2 0-1-16,0 0-6 0,3 0 7 0,-3 0-2 16,2 0 1-16,-2-1-1 0,2 1-1 0,-1-1 1 15,-1 1-1-15,1-1 7 0,0 1-5 0,0 0-1 16,1-1-3-16,-2 1-5 0,0 0 9 15,3-1-1-15,-3 1 3 0,0 0-1 0,2-2-1 16,-2 2 0-16,1-1-1 0,1 0 2 0,-1-1-2 16,0 2-1-16,0-3 0 0,2 2-4 15,-3-1 3-15,1-1 2 0,2 3 1 0,0-2 2 16,0-1 0-16,-2 2-4 0,2-1 0 0,-3 1 2 16,3-2-6-16,-3 2 1 0,1 0 2 0,1 0-1 15,-3 0 4-15,1-2 0 0,0 2 0 0,0-2-2 16,1 3 0-16,-4-1 0 0,5-1 0 0,-3 0-2 15,1 0 1-15,2 1 2 0,-2-2-1 16,0 2 7-16,3-1-6 0,-3 1 0 0,0-2 3 16,2 1-8-16,-2 0 4 0,1-1 0 0,1 1 0 15,1 0 1-15,-3-2-2 0,2 3 3 0,0-2-2 16,1 1 4-16,-2 0-2 0,1-1-1 16,-2 1-1-16,0 0-3 0,-1 0 3 0,1 1 2 15,-1-1 0-15,0 1-1 0,-1-2 1 0,2 2-2 16,-1 0 1-16,2 0 2 0,-3 0-3 15,3-2 0-15,-1 2-4 0,-1-2 2 0,4 0 2 16,-2 1 0-16,-1-1 1 0,2-1 0 0,-2 2 1 16,1-1-3-16,1 0 1 0,-2 1-1 0,-1 0 2 15,3 1 0-15,-2-1-1 0,0 1 2 16,-1 0-1-16,0 0-1 0,1-1 1 0,2 1-1 16,-2-1-1-16,-1 0 0 0,0 0-2 0,1 0 2 15,-2-1-1-15,2 1 3 0,-1 0 0 0,0-1 2 16,-1 2-2-16,-1-1-2 0,3-1 3 0,-3 1-3 15,5 0 2-15,-3-1-2 0,0 0 1 16,1 1-1-16,-1-1-2 0,2 0 5 0,-3 0-4 16,2 1 6-16,-3 0-2 0,2 0 0 0,-1 0-1 15,-2-1-1-15,4 1-5 0,-2 0 6 0,1-2 0 16,0 1-3-16,0 2 2 0,0-3 1 16,2 2 0-16,-1 0 1 0,1-1-2 0,-1 1 1 15,-1-1-2-15,4 0-1 0,-4 2 3 0,1-1 0 16,-2-1 1-16,1 2-2 0,1-1 1 0,-1-1-1 15,-2 2-1-15,3-1 0 0,-3 0 1 16,3 1-4-16,-2-1 3 0,3-1 2 0,-4 2 0 16,2-1 4-16,-1 1-4 0,2-2 0 0,-2 2-1 15,3-1-2-15,-2 0 0 0,2-1 0 16,-2 1 5-16,1 1-3 0,1-2 1 0,-2 1 1 16,3 0-1-16,-3-1 0 0,1 2 0 0,0-1 0 15,-1 1 0-15,0-2-4 0,0 2 3 0,0-2-4 16,0 3 1-16,1-1 0 0,-2-1 0 15,0 0 7-15,1 1-4 0,-3 0 0 0,1 0-3 16,-1 1 3-16,1-1 1 0,-2 1-1 0,0 0 2 16,2 0-4-16,-2-2-1 0,1 2 3 0,-2 0 0 15,2 0 3-15,-1 0-5 0,0 0 3 0,0 0-1 16,0-1-1-16,2 1 3 0,-1 0-2 0,-1-1 0 16,0 0 0-16,0 0-4 0,0 0 3 15,2-1 0-15,0 1-2 0,-1-2-2 0,-1 1 2 16,0-1-4-16,2 0-2 0,-2 0-3 0,2-1-6 15,-3 2-6-15,0-2-13 0,0 2-18 16,0-1-24-16,0 0-34 0,-4 0-66 0,1-1-257 16,2 3-1296-16</inkml:trace>
  <inkml:trace contextRef="#ctx0" brushRef="#br1" timeOffset="-66382.97">13810 3306 2570 0,'0'0'71'0,"0"0"-33"0,0 0-5 15,0 0 29-15,0 0 13 0,0 0 7 16,0 0-7-16,0 0-20 0,0 0-15 0,0 0-15 15,-126 39-4-15,116-27 3 0,0 1 0 0,2 3 4 16,0 0 2-16,3 4-3 0,0 1-2 16,4-1-5-16,0 2-7 0,1 0-5 0,0-1 1 15,2-3-2-15,6 0 2 0,0 0-2 0,3-4-4 16,2-1 2-16,2-3-1 0,1-1-3 0,4-2-2 16,1-3-3-16,1 0-5 0,2-3 2 15,-2-1-6-15,0 0-8 0,-2-1-18 0,0-4-21 16,-2-2-23-16,0 0-29 0,-1-1-29 0,-2-2-67 15,-2 0-138-15,-2 2-430 0,-4 2-718 0</inkml:trace>
  <inkml:trace contextRef="#ctx0" brushRef="#br1" timeOffset="-66133.47">14102 3202 2396 0,'0'0'130'0,"0"0"-36"0,0 0 4 16,0 0 24-16,0 0-3 0,0 0-13 0,0 0-16 16,0 0-20-16,0 0-21 0,0 0-13 15,0 0-6-15,-76 118-11 0,76-98 5 0,0 0-5 16,4-2-3-16,2 0 0 0,2 0-11 0,2-2-2 16,3-3-8-16,0 0-3 0,2-2-11 0,2-3-4 15,0-1-4-15,2-2-15 0,-1-3-5 16,1-2-22-16,-1 0-27 0,-1 0-35 0,-1-4-63 15,1-3-142-15,-5 2-715 0,-5 1-343 0</inkml:trace>
  <inkml:trace contextRef="#ctx0" brushRef="#br1" timeOffset="-65860.27">14351 3167 2380 0,'0'0'143'0,"0"0"-30"0,0 0-7 0,0 0 7 16,0 0-24-16,0 0-18 0,0 0-25 0,0 0-25 16,0 0-15-16,0 0-13 0,0 0-3 0,0 0 0 15,-59 118 2-15,73-110-2 0,0-1 5 16,2 1 4-16,-1 0 4 0,5-3 7 0,-3 2-2 16,2 2 3-16,0-2 2 0,-2-1 0 0,0 1 3 15,-3 0 0-15,0-1-2 0,-4-1-7 16,-3-2-2-16,-3 3-5 0,-2-3 1 0,-2 1 8 15,-1-1 2-15,-6 3-3 0,-3-1-21 0,-3 2-35 16,-2-2-39-16,-1 1-53 0,-1-2-94 0,3-1-219 16,5-2-1091-16</inkml:trace>
  <inkml:trace contextRef="#ctx0" brushRef="#br1" timeOffset="-65632.57">14439 3018 2614 0,'0'0'69'0,"0"0"-4"0,0 0-2 16,0 0 17-16,0 0 3 0,0 0-8 0,126 95-14 16,-109-77-17-16,-1 0-18 0,-2 0-9 0,-1 3-7 15,-2 0 0-15,-1 0-3 0,-3-1-4 0,-1-1-9 16,-3-1-10-16,-2 0-18 0,1-2-39 15,-2 1-54-15,0-4-108 0,-2-2-314 0,0-4-1024 0</inkml:trace>
  <inkml:trace contextRef="#ctx0" brushRef="#br1" timeOffset="-65262.56">14931 3135 2826 0,'0'0'137'0,"0"0"-106"0,0 0-6 15,0 0 22-15,0 0 17 0,0 0-1 16,0 0-13-16,0 0-28 0,0 0-23 0,0 0-11 16,0 0-4-16,0 0 14 0,0 0-1 0,0 0-6 15,55-11-4-15,-44 7-10 0,0 0-11 0,2 0-18 16,-3 1-29-16,2-1-38 0,-3 2-64 0,0 0-143 15,-4 1-319-15,-2 1-859 0</inkml:trace>
  <inkml:trace contextRef="#ctx0" brushRef="#br1" timeOffset="-65098.63">14934 3245 1463 0,'0'0'1013'0,"0"0"-943"0,0 0-42 16,0 0 8-16,0 0 16 0,0 0 0 0,0 0-9 15,0 0-15-15,0 0-15 0,0 0-20 16,0 0-20-16,0 0-32 0,119-10-88 0,-104 5-222 16,-5 1-1131-16</inkml:trace>
  <inkml:trace contextRef="#ctx0" brushRef="#br1" timeOffset="-64498.33">15764 2501 1784 0,'0'0'193'0,"0"0"-15"0,0 0 11 16,0 0-10-16,0 0-25 0,0 0-35 0,0 0-23 15,0 0-6-15,0 0-7 0,0 0-3 16,0 0-16-16,0 0-21 0,0 0-9 0,-4 142-10 16,2-115-9-16,-1 1-2 0,1-1-6 0,-3-2-1 15,1 1-2-15,-1-1-1 0,-1-3 0 0,1-2 1 16,-1-3 3-16,-2-3 4 0,2-3-2 0,-1-2-5 16,-1-4 1-16,1 0-5 0,1-3-2 15,-2-2-5-15,3 0-9 0,-2 0-6 0,-1-5-15 16,3-1-3-16,-1-2 3 0,1-3 0 0,0 1 11 15,-1-1-1-15,1-2 5 0,2-1 3 0,1-1-1 16,-1 0 2-16,1 0 3 0,2 1 2 16,0 2 3-16,0 3 7 0,0 2 0 0,2 1-2 15,2 2 2-15,1 3 3 0,2 1 8 0,1 0 8 16,1 0 4-16,1 3 2 0,3 3 2 16,0 1-1-16,0 0-2 0,3 2 2 0,-1 2-4 15,3-1-6-15,1 1-3 0,1-2-4 0,-2 2-9 16,4-2-3-16,-1-1-8 0,0-1-14 0,0-1-24 15,1-1-58-15,-7-3-149 0,-4-1-1359 0</inkml:trace>
  <inkml:trace contextRef="#ctx0" brushRef="#br1" timeOffset="-64147.71">16168 2538 2541 0,'0'0'94'0,"0"0"-20"0,0 0 7 15,0 0 24-15,0 0 2 0,0 0-14 16,0 0-28-16,0 0-24 0,0 0-14 0,0 0-2 16,0 0 4-16,0 0 7 0,0 0-3 0,0 0-2 15,-60 124-3-15,60-97-5 0,0 1-2 0,0 0-3 16,2 0-8-16,7-2-4 0,1-1-4 0,1-1-11 16,6-4-12-16,0-3-3 0,4-2-7 0,3-3-7 15,2-3-10-15,-1-5-31 0,5-1-36 16,-3-3-74-16,0 0-161 0,-6 0-582 0,-8-3-639 0</inkml:trace>
  <inkml:trace contextRef="#ctx0" brushRef="#br1" timeOffset="-63564.59">16411 2628 2744 0,'0'0'63'0,"0"0"-36"0,0 0-1 0,0 0 27 16,0 0 13-16,0 0 11 0,0 0 2 0,0 0-24 16,0 0-22-16,0 0-13 0,0 0-8 0,0 0-3 15,0 0-2-15,49 128 0 0,-43-113-3 16,2-1 0-16,-2-1 2 0,0-2-3 0,3-1 7 15,-4-1-5-15,1-4-3 0,2 0 0 16,-2-2-2-16,-1-3 2 0,0 0 1 0,0 0 5 0,-1 0 1 16,1-8-1-16,-2 0-1 0,4-1-3 15,-3-2-1-15,3-1-5 0,-2-3 2 0,0 1-4 16,-2-1-2-16,5 1 0 0,-4-1 2 0,1 0 0 16,-2 1 1-16,1 1 2 0,0 2 2 0,-2 3 1 15,2 2 3-15,-2 2-1 0,-2 3-1 16,1 1-6-16,-1 0-9 0,0 0-4 0,1 3 0 15,0 1 5-15,0 1 6 0,2 3 10 0,0 0 2 16,-1 3 0-16,1 0-1 0,2 0 1 0,-2 2-1 16,5 1 0-16,-2-2-1 0,1 2-2 15,2-1 0-15,2 0 1 0,-1-2-2 0,1-1 2 16,3 0 0-16,-1-4-2 0,0 0 3 0,-2-4 5 16,0-2 3-16,2 0 2 0,-4-2 5 15,-1-4-5-15,1-2-3 0,-2-2 1 0,-3-1-2 16,2-2-2-16,-4-2-2 0,-1 1-3 0,-1-2-2 15,0 1 0-15,-1-1-2 0,-4 0-1 0,-1-1 3 16,-2 0-7-16,-2 0-5 0,0 0-4 0,1-1-2 16,-1 1-5-16,5 2-4 0,-2-2-6 0,5 4-18 15,-1 1-21-15,2 0-25 0,1 3-42 16,0 1-83-16,3 2-221 0,-1 3-1131 0</inkml:trace>
  <inkml:trace contextRef="#ctx0" brushRef="#br1" timeOffset="-63283.17">16983 2722 2263 0,'0'0'124'0,"0"0"-37"15,0 0 16-15,0 0 15 0,0 0-6 0,0 0-14 16,0 0-22-16,0 0-20 0,0 0-13 16,0 0-2-16,0 0-5 0,0 0-4 0,0 0-4 0,0 0-12 15,-60 122-4-15,60-111-4 0,0-3-4 16,6 2-2-16,1-3-3 0,2 1-1 0,2-2 0 16,2-2-1-16,1-2-5 0,0-1-4 0,2-1-13 15,2 0-27-15,0-2-46 0,0-2-76 0,-2 0-211 16,-7 2-1212-16</inkml:trace>
  <inkml:trace contextRef="#ctx0" brushRef="#br1" timeOffset="-62913.07">17314 2580 2746 0,'0'0'87'0,"0"0"-44"0,0 0-4 0,0 0 19 15,0 0 7-15,0 0 5 0,0 0-9 16,0 0-22-16,0 0-15 0,0 0-9 0,0 0-2 16,0 0-2-16,19 130-4 0,-14-113-1 0,2-1-3 15,-3 0-6-15,5 0 0 0,-1-1-5 0,-2-2-5 16,0 0-12-16,3-1-12 0,-3-2-34 16,0-2-28-16,1-2-46 0,-3-2-102 0,3-2-271 15,-5-1-1031-15</inkml:trace>
  <inkml:trace contextRef="#ctx0" brushRef="#br1" timeOffset="-62716.65">17255 2725 2707 0,'0'0'33'0,"0"0"-24"0,0 0 23 16,0 0 47-16,0 0 11 0,0 0-5 15,0 0-15-15,0 0-32 0,0 0-14 0,0 0-14 16,0 0-3-16,0 0-2 0,123 3-10 0,-106-6-7 16,-3-3-17-16,6-1-12 0,0 0-38 0,-1-2-72 15,-4 2-185-15,-4 3-1265 0</inkml:trace>
  <inkml:trace contextRef="#ctx0" brushRef="#br1" timeOffset="-62396.32">17898 2516 2675 0,'0'0'129'0,"0"0"-43"0,0 0-2 16,0 0 13-16,0 0-3 0,0 0-14 16,0 0-19-16,0 0-23 0,0 0-18 0,0 0-9 15,0 0-9-15,0 0 2 0,-119 69-3 0,114-62-1 16,5 0 0-16,-1 0-6 0,1 1 2 0,0 0 1 15,1 0 0-15,2 0-3 0,5-1 3 16,-1 1-1-16,-2-1 0 0,4 2 4 0,2-1 0 16,-1 0 3-16,1 1 0 0,3-2-1 0,-2 1 4 15,-1-1-2-15,-1 0 2 0,-1 1-2 0,-1-2 1 16,-3 0 0-16,-1-1-2 0,-1-2 4 0,-3 0 3 16,-1 0-2-16,-6 0-3 0,-3-1-10 15,0-1-18-15,-3 2-27 0,-2-2-30 0,2-1-42 16,-5 0-55-16,6 0-112 0,0-3-284 0,4 2-996 15</inkml:trace>
  <inkml:trace contextRef="#ctx0" brushRef="#br1" timeOffset="-60664.81">18086 2512 328 0,'0'0'92'0,"0"0"-18"0,0 0-23 0,0 0 2 15,0 0-13-15,0 0 0 0,0 0-3 0,0 0-13 16,0 0 10-16,0 0 19 0,0 0 21 15,0 0 20-15,0 0 7 0,-11 0-14 0,11 0-23 16,0 0-32-16,0 0-25 0,0 0-16 0,0 0-11 16,0 0 0-16,0 0 13 0,0 0 17 0,0 0 23 15,0-2 20-15,0 2 10 0,0-1 5 16,1 1-3-16,-1-1-2 0,0 1-3 0,0-1-9 16,0 1-16-16,0 0-18 0,0-1-24 0,0 1-34 15,0-1-69-15,0-1-240 0,0 1-889 0</inkml:trace>
  <inkml:trace contextRef="#ctx0" brushRef="#br1" timeOffset="-59240.35">18141 2210 1447 0,'0'0'202'0,"0"0"-40"0,0 0-24 15,0 0-3-15,0 0-9 0,0 0-5 0,0 0-17 16,0 0-26-16,0 0-26 0,0 0-13 16,0 0 0-16,0 0 14 0,0 0 19 0,12 22 11 15,-4-5 2-15,2 3-11 0,-1 4-11 0,2 4-14 16,1 3-15-16,5 3-13 0,-5 1-7 0,5 4-4 16,-4-3-5-16,-3 0-1 0,1-1-1 15,-1-3-5-15,-4 1 3 0,-2-3-7 0,-3 0 1 16,1-1-2-16,-2-2-5 0,0-2-1 0,-3-2-4 15,-1-2-5-15,-3-2-10 0,-1 0-18 0,-1-4-36 16,-3 2-72-16,3-6-162 0,4-4-1251 0</inkml:trace>
  <inkml:trace contextRef="#ctx0" brushRef="#br1" timeOffset="-58525.32">15721 3417 1320 0,'0'0'82'0,"0"0"-10"0,0 0 48 15,0 0 45-15,0 0 21 0,0 0-18 16,119-17-31-16,-80 10-33 0,7 0-19 0,5-2-5 15,10-1-2-15,4-3-7 0,6-1-10 0,7-1-10 16,4-1-11-16,7-1-10 0,4-1-7 0,8 1-1 16,0-2 2-16,4-1 1 0,4-2-1 15,3 1-3-15,-1 3-3 0,1 0-3 0,0 2-4 16,-3 0-3-16,-5 0-2 0,-1 3-3 0,-6 1-2 16,-10 1-2-16,-7 0-4 0,-5 3-8 0,-9 0-10 15,-8 3-16-15,-11 0-26 0,-1 1-37 0,-12 1-74 16,-9 2-178-16,-12 0-1172 0</inkml:trace>
  <inkml:trace contextRef="#ctx0" brushRef="#br1" timeOffset="-57773.66">15844 3652 2468 0,'0'0'80'0,"0"0"-52"0,0 0-27 0,0 0 7 16,0 0 20-16,0 0 6 0,0 0-5 0,-21 119-6 15,13-94-5-15,-2 2-2 0,-1-1-2 16,0 3 3-16,-5-1 4 0,2 1-2 0,-5-1 2 16,4-3 0-16,-2-1 2 0,1-2-2 0,1-4 0 15,2-3-7-15,0-2-5 0,3-1-7 16,-1-4-5-16,3-2 0 0,2-3-2 0,-1-3 0 16,4 0-4-16,2-3-10 0,1-5-9 0,0-4-7 15,1-3 4-15,2-1 4 0,4-4 5 0,0 1 3 16,1-1 3-16,-1 1 5 0,2 0 4 15,-2 1 6-15,3 2 4 0,-1 2 5 0,0 2 2 16,-2 4 1-16,3 3 2 0,-1 1-4 0,0 1 2 16,1 2 0-16,0-1 0 0,0 2 0 0,1 0 4 15,0 5 5-15,-1 2 1 0,2 2 0 16,1 1-5-16,2 3-4 0,-4 2-1 0,1-3-5 16,2 3-6-16,0-2-6 0,-1 0-7 0,3 0-9 15,-2-2-14-15,1-1-23 0,0 0-52 0,0-3-127 16,-1-3-382-16,-7-1-879 0</inkml:trace>
  <inkml:trace contextRef="#ctx0" brushRef="#br1" timeOffset="-57255.2">16091 3664 2483 0,'0'0'73'0,"0"0"-38"0,0 0-13 0,0 0 34 16,0 0 12-16,0 0-4 0,0 0 3 0,0 0-10 16,0 0-14-16,0 0-6 0,50 120-13 0,-43-103-7 15,-1 1-2-15,-1-1-4 0,0 0-5 16,-1 2 0-16,-1-3-3 0,1-1-3 0,0-2 4 16,2-3-2-16,-1-2 0 0,0-2 5 0,-1-3-3 15,2-1 0-15,1-2 3 0,0 0 3 0,-1-6 3 16,1-3-1-16,1-2-5 0,2-3-9 15,-1 0-5-15,0 0-4 0,-1-2-2 0,1 0 4 16,-1 1 0-16,0-1 3 0,2 1 2 0,-4 1 3 16,1 1 1-16,0 2 3 0,0 1-2 0,-2 2-2 15,0 3-1-15,-1 2-5 0,1 3-2 0,-1 0-6 16,-2 0 1-16,3 3 4 0,-2 4 6 0,-1 1 6 16,-1 3 7-16,2 1 3 0,0 2 0 15,-2 0-1-15,0 1 1 0,1 0-1 0,4 0-2 16,-3 0-2-16,5-1 1 0,-1-2 0 0,2-2-1 15,3 0 4-15,-2-3-6 0,2-1 3 16,1-4 1-16,-3-2 8 0,0 0 5 0,0-7 2 16,-1-2 1-16,-2-4-9 0,3-2-2 0,-3-2-4 15,0 1 0-15,-4-2 1 0,0-1-3 16,-2 0-1-16,-1 0-2 0,-2-2-1 0,-4-1-1 16,-4-1-3-16,-4-2-2 0,1 0-4 0,-1-2-2 15,-2 1-1-15,2-1-3 0,1 1 5 0,2 6-13 16,1 2-4-16,5 4-13 0,0 4-24 15,2 5-37-15,3 2-54 0,0 3-72 0,4 0-168 16,-1 0-1169-16</inkml:trace>
  <inkml:trace contextRef="#ctx0" brushRef="#br1" timeOffset="-57001.48">16779 3748 2454 0,'0'0'60'0,"0"0"-15"0,0 0 21 15,0 0 25-15,0 0 4 0,0 0-12 0,0 0-30 16,0 0-23-16,0 0-10 0,0 0-1 16,0 0 3-16,0 0 3 0,0 0-1 0,0 0-2 15,-84 118-7-15,82-105-4 0,2-1-9 0,4 0-4 16,7-2-9-16,1-2-6 0,7-2-3 0,2-3-20 15,7-3-32-15,2-1-50 0,2-7-109 16,-9 1-278-16,-5 2-1031 0</inkml:trace>
  <inkml:trace contextRef="#ctx0" brushRef="#br1" timeOffset="-56769.15">17279 3451 1772 0,'0'0'784'0,"0"0"-736"0,0 0-3 15,0 0 34-15,0 0 26 0,0 0 2 0,0 0-7 16,26 123-17-16,-22-97-28 0,2 2-23 0,-2 3-17 16,4 0-8-16,-5-2-9 0,4 2-11 15,-2-2-11-15,1-4-10 0,3 0-12 0,-1-5-24 16,-1-1-38-16,-1-2-57 0,3-6-101 0,-5-1-218 15,0-4-1020-15</inkml:trace>
  <inkml:trace contextRef="#ctx0" brushRef="#br1" timeOffset="-56576.66">17182 3719 2560 0,'0'0'13'0,"0"0"-17"0,0 0 7 16,0 0 11-16,0 0 1 0,123-41-3 0,-99 31-6 16,3 0-9-16,-3-2-8 0,3 1-4 15,-3-1-7-15,3 1-11 0,-3-2-36 0,2 2-114 16,-9 1-381-16,-4 2-895 0</inkml:trace>
  <inkml:trace contextRef="#ctx0" brushRef="#br1" timeOffset="-56257.56">17858 3370 2764 0,'0'0'86'16,"0"0"-18"-16,0 0 3 0,0 0 6 0,0 0-7 16,0 0-18-16,0 0-17 0,0 0-15 15,0 0-15-15,0 0-1 0,0 0-2 0,0 0 0 16,0 0 2-16,-55 121-2 0,55-107 0 0,-1-1 1 15,1 0 0-15,0 0-1 0,0-3-1 0,0-1-2 16,-1-1-4-16,-1-1 2 0,0-3-1 0,0-2 0 16,1-1 8-16,-2-1-4 0,-3 0-2 15,-2 0-5-15,3-1-10 0,-2-5 4 0,1 2 4 16,0-3 1-16,-1 2 6 0,4 0-2 0,0 1-4 16,-2-3-3-16,3 4-4 0,-1-2-7 0,-1-1-8 15,2 1-14-15,-1-3-26 0,-3 2-32 16,4-1-57-16,1-1-71 0,0 1-68 0,0 0-74 15,1-1-91-15,0 3-192 0,0 2-64 0</inkml:trace>
  <inkml:trace contextRef="#ctx0" brushRef="#br1" timeOffset="-55905.09">17852 3346 1522 0,'0'0'455'0,"0"0"-274"15,0 0-39-15,0 0 5 0,0 0 3 16,0 0-16-16,0 0-25 0,0 0-31 0,0 0-23 15,0 0-12-15,0 0-3 0,0 0 1 0,0 0-4 16,-47 27-4-16,37-18-6 0,0 2-6 16,-2 2-2-16,1 0-6 0,1 2-5 0,0-3-2 0,2 3-5 15,6 0-5-15,0-2-5 0,2 1-4 16,0 0 0-16,1 0 0 0,2-1 3 0,4-2 2 16,-2 0 2-16,4 0 4 0,-2-3-2 0,0 2 3 15,0-1 3-15,2 0 1 0,1 0 6 16,-1 0-3-16,2 2-1 0,-1-1 1 0,0 1 1 15,0 0-2-15,-2 0 1 0,-3 0-1 0,2-2 1 16,-4 0 5-16,2-2 3 0,-3 0 6 0,-2-1 11 16,0-1-4-16,0 0 4 0,-5 1 3 15,-1-1-12-15,-3 1 6 0,-4-1-4 0,-3-2-9 16,-3 3 2-16,1-1-14 0,-4 0-1 0,0 1-4 16,2-1 0-16,0 3-14 0,2-2-16 15,2 0-22-15,-1-1-48 0,6 0-78 0,2-1-289 0,5-2-1197 16</inkml:trace>
  <inkml:trace contextRef="#ctx0" brushRef="#br1" timeOffset="-53552.69">12964 2184 2067 0,'0'0'12'0,"0"0"-34"0,0 0-2 0,0 0 10 16,0 0 33-16,0 0 42 0,0 0 24 0,0 0 9 15,15 143 0-15,-6-101-18 0,1 2-10 16,-1 6-11-16,3 3-5 0,1 0-3 0,0 5-1 16,-2 0 10-16,0 5 3 0,0 2 3 0,-1 3-1 15,-1 3-4-15,2 4-6 0,0 4-7 0,3 2-5 16,1 4-6-16,3 3-7 0,-1 0-8 0,4 2 0 16,2 0-6-16,0 1 0 0,0 1-3 15,3-2-5-15,-2 2 2 0,-3-1-5 0,4 0 0 16,-3-2 2-16,-2 1-5 0,-4 0-1 0,1-3 1 15,-5-2 0-15,0-6 2 0,-1-4 2 16,-2-8 1-16,-1-4 0 0,2-7-4 0,-3-4 1 16,-2-6 0-16,-1-5 0 0,-1-6-5 0,-2-6-2 15,-1-6-7-15,0-5-10 0,0-5-3 16,-4-6-20-16,-2-4-21 0,3-3-32 0,-4 0-61 16,-1-6-114-16,3-1-186 0,0 2-734 0</inkml:trace>
  <inkml:trace contextRef="#ctx0" brushRef="#br1" timeOffset="-52052.89">12640 2478 2016 0,'0'0'-5'0,"0"0"-18"0,0 0 9 0,0 0 46 16,0 0 22-16,0 0 23 0,0 0 1 0,0 0-10 15,125 4-8-15,-89-8-19 0,4-1-4 0,5-2-9 16,5-2-8-16,5 0-3 0,4-5-6 0,7-1-3 16,2-2-4-16,3-2 0 0,4 0-3 0,1-2-2 15,4-3 2-15,4 1-5 0,3-2 1 16,4-1 6-16,3-1-2 0,3-1 3 0,5-2 0 15,2-2-1-15,4 2 3 0,5-5 0 0,0 2-3 16,4 1-1-16,3-3 1 0,2 2-1 16,0 1 1-16,1-1 6 0,4 2-3 0,-1 0-3 15,0 1 1-15,-1 3-3 0,0-1 1 0,-1 4-5 16,0 1 2-16,-2 0 0 0,-2 5-1 0,-1 1 0 16,-5 3-5-16,0 2 1 0,-5 1-9 15,0 1 5-15,-7 1 3 0,-2 1-3 0,-6 0 7 16,-2-1-3-16,-2 1 2 0,-6-1 1 0,-2 2 0 15,-2-2 3-15,-1 1 3 0,-6 1 0 16,-3 0 2-16,0 0-6 0,-6 1 5 0,-2 0-4 16,-2 3-6-16,-4 0 9 0,-4 2-4 0,-2 1-1 15,-6 0-2-15,-1 0 5 0,-4 2 0 0,-3 3-1 16,-4 0 9-16,-4 1-3 0,-4-2-3 0,-4 3 3 16,-1-2-3-16,-4-1 5 0,2 2 3 15,-6-2 1-15,2 1-1 0,0 0 0 0,-2-2-2 16,-4 0 0-16,2 0 2 0,0 0-3 0,0 0-4 15,-2 0 3-15,-3 1-4 0,1-1 3 0,-1 1 1 16,-2-1 1-16,3 0 3 0,-2-1-3 0,-2 1-1 16,1-1 1-16,3 0 8 0,-2 1-5 15,2-1 6-15,-1 0-5 0,-1 2-4 0,5-1 0 16,-2 1-6-16,-1 0 9 0,1-1 0 0,-2 0-3 16,3 0 6-16,-4 0 0 0,0 1 0 15,3-1 2-15,-3 2 1 0,3-1 4 0,-2 3 0 16,4 2-1-16,-5 3 2 0,4 4 2 0,-1 2-1 15,-1 6 0-15,4 4 4 0,-2 3-7 0,-2 4-2 16,4 5 0-16,1 1 1 0,-1 4-1 16,0 3-2-16,1 1-2 0,0 4-5 0,0 0-6 15,3 4-3-15,-2 0 3 0,4 2 1 0,0 1 2 16,-3 5 0-16,5 3 1 0,-5 5-1 0,1 2-1 16,2 0 0-16,-3 4 1 0,-1 0-3 0,-1 3-2 15,1 1 4-15,-2 2-6 0,1-2 1 16,1-2 0-16,-1-4-5 0,-1-4 1 0,4-7-1 15,1-5 1-15,0-3-2 0,-1-7 5 0,3-5 0 16,1-3 0-16,-4-3-1 0,0-3 0 0,2-1 0 16,-2-2 2-16,-1 1 1 0,-2-1 1 15,1 1-1-15,-3 0-1 0,0-3 1 0,-3 0-2 16,2-3 0-16,-4 0 1 0,2-1-2 0,-3-3-1 16,-1-2-1-16,0-2 0 0,-1-3-3 0,1-3-2 15,0-2-1-15,2-3-1 0,-2-2 1 16,-1-2-1-16,0-1 3 0,0-3 0 0,0 0 2 15,0-2 3-15,0 2 3 0,0-2 2 0,-1 1-1 16,-4 0 0-16,1 1 1 0,-3 1-1 16,-3 0 1-16,0 1-2 0,-2 1 2 0,-5-1 2 15,3 1-2-15,-4 0 0 0,-1 1-1 0,-2 0-2 16,-1-1 1-16,-2 1-3 0,-3-1 2 0,-1 0 2 16,-2 1-2-16,0-1 3 0,-2 1-2 0,-2-1 1 15,-3 1 0-15,-2-2 4 0,-2 1-2 16,-1 1 0-16,-2 0 2 0,-4 0-3 0,-1-1 3 15,-3-1-2-15,0 2 3 0,-2 1 4 0,-5 0-5 16,-2 1 1-16,-5 2-3 0,3-1 1 0,-5 1-1 16,-1 3-3-16,-2 0-1 0,-6-1-5 0,2 2 3 15,-5-2 0-15,-1 2 3 0,-4 1 5 16,-2 1-5-16,-3-2-1 0,-2 1 2 0,1 0 1 16,-1 0 2-16,-1-1 2 0,-2 1-1 0,-1-1-5 15,0 1 1-15,-1-2-1 0,0 1 1 16,0 0 1-16,0 1 2 0,1 2 2 0,1-1 2 15,0 2 0-15,2 1-2 0,1 1 1 0,0 1 0 16,-2 2 0-16,4 3 0 0,-1-1-2 0,0 3-2 16,1 1-6-16,3-1 7 0,1 1 1 15,4-2-2-15,0-1 1 0,6 0-4 0,0-2-5 16,3-2 1-16,4-1-1 0,0-3 1 0,4-3 0 16,3-1 2-16,1-2-2 0,3-1-1 0,0-2 2 15,1 0 1-15,1-1 3 0,2-2 7 16,1 2-1-16,2-1-3 0,0 0 0 0,3-1 0 15,0 1-1-15,4 1 1 0,0 2 1 0,3-1 1 16,4 2-1-16,2-2-1 0,5 0-2 0,4 0-2 16,4-1-1-16,3-1-4 0,6-2-2 0,4-2-7 15,1-2-11-15,7 0-16 0,0-1-29 0,1 0-20 16,2 0-27-16,6 0-81 0,-2 0-308 16,-1 0-1048-16</inkml:trace>
  <inkml:trace contextRef="#ctx0" brushRef="#br1" timeOffset="-28713.1">18803 2763 1004 0,'0'0'223'16,"0"0"-66"-16,0 0-1 0,0 0 31 16,0 0-1-16,0 0-16 0,0 0-22 0,0 0-33 15,0 0-22-15,0 0-15 0,0 0-12 0,0 0-6 16,-63 36-8-16,63-36-8 0,0 0-4 15,1 0 0-15,4 0 3 0,-1 0 0 0,4 0 2 16,0 0-4-16,3 0-7 0,0 0 1 0,2-1-4 16,3-3 0-16,0-1-1 0,2-1-2 0,3 0 0 15,1-1-2-15,3 0 0 0,-1 1-2 16,2 0 0-16,-1 3-3 0,-3-2-4 0,-2 1 3 16,0 2-3-16,-3 0-1 0,-4-1-1 0,-1 2 0 15,1 0-4-15,-7-1-2 0,1 2 0 0,-4 0-5 16,2 0-2-16,-4-1-2 0,0 1-1 15,0-2 2-15,-1 2-5 0,0 0 2 0,0 0 0 0,0 0-8 16,0 0-3-16,-1 0-10 0,-1-3-10 16,1 2-16-16,-3-1-21 0,3-1-36 0,0-1-75 15,0 1-212-15,1 1-1198 0</inkml:trace>
  <inkml:trace contextRef="#ctx0" brushRef="#br1" timeOffset="-28339.6">18976 2538 1262 0,'0'0'468'16,"0"0"-217"-16,0 0-67 0,0 0-34 0,0 0-19 15,0 0-28-15,0 0-25 0,0 0-23 0,0 0-16 16,0 0-5-16,0 0 7 0,0 0 11 0,0 0 5 15,18 40-2-15,-3-37-8 0,1-1-4 16,4 0-6-16,-1-2-2 0,1 0-3 0,-1 0 0 16,1 0-4-16,-1 0 0 0,-4-2-3 0,4 2 0 15,-6 0-1-15,3 0-4 0,-4 0 1 16,-3 0-5-16,0 0-4 0,-6 4-1 0,2-2-2 0,-4 3 3 16,-1 0 0-16,0 2 4 0,-1 1 3 15,-5 3-6-15,-3-2 2 0,0 2-4 0,-1-1-3 16,-2-1 2-16,2 2-6 0,0-2 0 15,-2-1 0-15,2-1-1 0,1-1-6 0,-1-2-5 16,5 0-6-16,0-1-13 0,1-3-13 0,0 0-25 16,3 0-26-16,0 0-44 0,1 0-81 0,0 0-110 15,1-2-280-15,3 1-959 0</inkml:trace>
  <inkml:trace contextRef="#ctx0" brushRef="#br1" timeOffset="-27674.5">19026 2616 2122 0,'0'0'137'0,"0"0"-35"15,0 0 13-15,0 0 2 0,0 0-18 16,0 0-17-16,0 0-32 0,0 0-11 0,0 0 3 15,0 0-1-15,0 0 5 0,0 0-3 0,0 0-2 16,0 0-3-16,95 52-3 0,-74-46-5 16,-1-2-7-16,1 1-1 0,0 0-5 0,-2 0 2 15,2 1 1-15,-1-2-4 0,-4 2 0 0,2-1-3 16,-5 1-2-16,1-3-2 0,-8 1-4 0,1-3 4 16,-6 2 6-16,0-1 1 0,-1 1 8 15,0 2 6-15,-4-1 1 0,-5 4-6 0,-4 1-9 16,-3 2-7-16,-4 1-3 0,0 2-3 0,-1 1 4 15,-1-1 1-15,1 1-4 0,1-2 2 0,0-1 1 16,1 1-3-16,1-3 1 0,5 0-1 16,2-1 0-16,3-2-4 0,0-1-2 0,5-2-4 15,1-1-4-15,2-1-7 0,0-2-4 0,1 1-5 16,3-1-6-16,4 0-5 0,0-5-16 0,1 0-31 16,2-1-52-16,0-1-109 0,-3 1-319 0,-4 1-1061 15</inkml:trace>
  <inkml:trace contextRef="#ctx0" brushRef="#br1" timeOffset="-26508.3">18779 2138 742 0,'0'0'643'0,"0"0"-488"16,0 0-25-16,0 0 12 0,0 0 7 0,0 0-7 16,0 0-10-16,0 0-26 0,0 0-24 15,0 0-22-15,0 0-9 0,0 0-3 0,0 0 0 16,-57 29-5-16,53-19-6 0,-2 2-8 0,4-2-9 16,-1 1-7-16,2 0-5 0,1-1-7 0,0 0 0 15,1-2-1-15,2-1-1 0,4 0 1 16,-2-1 0-16,3 1 1 0,2-1 2 0,0 0 1 15,-1 1-3-15,2-3 3 0,-1 2 0 0,0-1-2 16,1 2 2-16,-2-1 1 0,-1-1-1 16,-4 0 1-16,4 0-1 0,-6-2 3 0,-1 0 0 15,0-1 2-15,-1 1 5 0,0-1 7 0,0 0 6 16,-2 1 3-16,-3 0-5 0,-2 2-6 0,-1-2-7 16,-1 1-9-16,-1 0-1 0,3-3-3 0,-2 1-8 15,0-2-1-15,0 0-3 0,1 0-11 16,4 0-8-16,-1 0-19 0,3 0-42 0,2-1-89 15,0-4-144-15,0 2-335 0,0-1-826 0</inkml:trace>
  <inkml:trace contextRef="#ctx0" brushRef="#br1" timeOffset="-26217.38">18933 2126 2404 0,'0'0'156'0,"0"0"-104"16,0 0-2-16,0 0 26 0,0 0 16 15,0 0-8-15,0 0-22 0,0 0-25 0,0 0-19 16,0 0-8-16,0 0-1 0,0 0 0 0,0 0 4 15,0 0-6-15,82-49-4 0,-65 41-4 0,-4 1-13 16,2 1-11-16,-4 1-13 0,-1 0-21 16,-4 1-19-16,1 3-30 0,-5-1-60 0,3 2-119 0,-3 0-395 15,-2 2-816-15</inkml:trace>
  <inkml:trace contextRef="#ctx0" brushRef="#br1" timeOffset="-26041.36">18932 2238 2227 0,'0'0'68'0,"0"0"-48"0,0 0 9 16,0 0 57-16,0 0 33 0,0 0-4 0,0 0-24 15,0 0-31-15,0 0-26 0,0 0-26 16,0 0-9-16,0 0-11 0,0 0-14 0,125-18-20 16,-115 13-38-16,0-1-55 0,0-1-141 0,-2 1-387 15,-2 3-828-15</inkml:trace>
  <inkml:trace contextRef="#ctx0" brushRef="#br1" timeOffset="-25758.57">19228 1907 1875 0,'0'0'133'0,"0"0"-65"16,0 0 10-16,0 0 22 0,0 0 7 0,0 0-3 15,0 0-15-15,0 0-13 0,0 0-6 16,0 0-4-16,0 0-3 0,0 0 1 0,0 0-7 16,0 0-11-16,97 124-7 0,-86-111-2 0,0-1-5 15,1-1-6-15,-2 0-7 0,-2 0-9 16,-3-1-6-16,2 1-3 0,-5-2 7 0,-2 0-3 16,0-1 0-16,-4 4 1 0,-6-2-10 0,-2-1-7 15,-5 2-17-15,-3 1-13 0,-4 0-12 0,-3 0-10 16,-1-1-3-16,4-3-10 0,2 0-26 15,2-6-81-15,5-2-240 0,6 0-1101 0</inkml:trace>
  <inkml:trace contextRef="#ctx0" brushRef="#br1" timeOffset="-25259.53">19362 1873 2211 0,'0'0'63'0,"0"0"-15"16,0 0 48-16,0 0 20 0,0 0-5 16,0 0-26-16,0 0-32 0,0 0-18 0,0 0-10 15,0 0-2-15,0 0 3 0,0 0 2 0,0 0-5 16,0 0-4-16,68 105-4 0,-62-96-2 16,-1-4-7-16,2 1-1 0,-3-3-2 0,-2-2 1 15,3-1-1-15,-3 0-1 0,1 0 0 0,2-3 3 16,-2-2 1-16,4-4 0 0,-4-1 1 15,3-1-5-15,-3 0-3 0,0-1 1 0,3 1 3 16,-4 0-3-16,5 0-2 0,-4 2 0 0,-1 1 0 16,3 1 2-16,-2 3-4 0,1-1 6 0,-1 3 3 15,0 0-6-15,-2 1 5 0,0 1-4 16,4 0-2-16,-4 0 1 0,0 0 0 0,1 0 1 16,-2 4 5-16,2 0 1 0,2 3 5 0,-2 0 10 15,0 2-4-15,3 2-3 0,0-2 3 0,1 0-11 16,-1 0 4-16,4-2 0 0,1 1 1 0,1-2-3 15,-1-3 1-15,1 1 0 0,2-2 2 16,-3-2 10-16,1 0-7 0,0 0 5 0,-4-6-1 16,2-2-6-16,1 1 3 0,-2-4-4 0,-3 0 4 15,0-1 1-15,-3-1-6 0,-1 0 0 0,-1 1-1 16,0-1-6-16,-1 1-3 0,-3-2 2 0,-3 0-8 16,-3-1-4-16,0 1 2 0,1 0-7 15,0 2-7-15,4 2-6 0,-3 0-18 0,4 2-15 16,-1 1-34-16,3 4-70 0,0 0-204 0,1 2-1243 15</inkml:trace>
  <inkml:trace contextRef="#ctx0" brushRef="#br1" timeOffset="-23390.2">20798 1659 1567 0,'0'0'131'0,"0"0"-24"0,0 0 13 16,0 0 41-16,0 0 19 0,0 0-3 0,0 0-16 16,0 0-24-16,0 0-19 0,0 0-14 15,0 0-19-15,0 0-8 0,0 0-8 0,0 0-13 16,-10-75-13-16,10 75-5 0,0 0-11 0,0 0-12 16,0 1 6-16,0 6 0 0,0 5 2 0,0 4 8 15,1 4-5-15,-1 2 2 0,0 3-12 0,0 1-3 16,0-2-4-16,-6-1-1 0,3 3 1 15,-4-2-3-15,-1-1 0 0,0 1-2 0,-2-1-3 16,-3-3 0-16,3 1 3 0,-2-4-2 0,0-1-1 16,0-1-2-16,-1-1 2 0,-1-2-4 0,3-1-5 15,-2-2 7-15,2-1-3 0,-1-1-11 16,1-2 10-16,4-4-5 0,-1-1 6 0,0 0 2 16,4-6-9-16,0-5-7 0,1-2-7 0,3-4-3 15,0-2 2-15,0-3 6 0,0 1-2 16,5-4 4-16,-1 4 4 0,3-1 1 0,-2 2 7 15,1 3-3-15,-2 2 6 0,4 2-1 0,0 2 6 16,-3 1-1-16,4 1 4 0,-1 4 1 16,1 1-3-16,0 1 3 0,-1 3 1 0,3 0 3 0,0 1 1 15,0 6 3-15,2 4 3 0,-2 3 7 16,4 1-8-16,1 2 2 0,0 0 0 0,-1 1-19 16,3-2 0-16,-1-1 0 0,1-4-17 0,-1 0 11 15,4-3-19-15,2-4-11 0,0-1-9 0,1-3-46 16,-2 0-67-16,-2 0-199 0,-10-3-1307 0</inkml:trace>
  <inkml:trace contextRef="#ctx0" brushRef="#br1" timeOffset="-22573.19">21330 1342 1362 0,'0'0'177'0,"0"0"-18"0,0 0-1 0,0 0 7 16,0 0-14-16,0 0-25 0,0 0-18 0,0 0-20 15,0 0-17-15,0 0-3 0,0 0-5 16,0 0-2-16,0 0-2 0,-127 20-1 0,111-11-2 16,1 2-1-16,1 1-10 0,4 3-2 0,-1 3-7 15,2 4-5-15,4 2-1 0,-1 4-5 0,4 1-1 16,2 3-5-16,0 1-4 0,3 0 0 15,6 2-1-15,1-2-1 0,2-3-4 0,5-2-1 16,3-4-8-16,2-1-4 0,3-4 4 0,1-2-3 16,2-3-5-16,1-5-4 0,-2 1-9 0,2-3-6 15,0-2-12-15,-2-3-26 0,-2-2-46 0,1 0-76 16,-10-1-174-16,-6-1-808 0</inkml:trace>
  <inkml:trace contextRef="#ctx0" brushRef="#br1" timeOffset="-22020.55">21536 1502 1829 0,'0'0'588'15,"0"0"-554"-15,0 0-5 0,0 0 44 0,0 0 35 16,0 0 10-16,0 0-10 0,0 0-20 15,0 0-17-15,0 0-19 0,0 0-4 0,16 130-5 16,-11-109-7-16,1 1-1 0,-1-2-16 0,2 0-1 16,1-2-10-16,-1 0-5 0,1-4-1 0,2-1 1 15,-1-2-6-15,-1-1 4 0,2-3-4 0,-3-5-2 16,-1-1 0-16,1-1 0 0,-1-1 2 16,1-5 1-16,-1-2 0 0,-1-3-5 0,1-1 1 15,-1-1 2-15,1-4-8 0,-2 1 3 0,1-1 4 16,-3-2-8-16,4 0 1 0,-1-3-3 0,-1 2-6 15,3 0-3-15,-3 1-5 0,0 2 1 0,0 2 6 16,1 2 7-16,-4 3 9 0,3 2 10 16,-2 3 2-16,1 2-1 0,-2 0-1 0,-1 3-7 15,1 0 1-15,-1 0-5 0,0 3 7 0,0 3 2 16,2 2 7-16,-1 2 6 0,2 1 4 16,-1 5 8-16,0-1-7 0,1 1 1 0,3 1-5 15,0-1-10-15,2-1 2 0,2-1-6 0,1 0 7 16,4-3 0-16,-2-3-3 0,2-2 2 0,-2-1 1 15,-1-5 1-15,3 0-1 0,-1-1 1 16,-1-6 1-16,1-3-5 0,-1-1 1 0,-3-4 2 16,-1 0-1-16,-2-1 3 0,-2-1-7 0,-2 0 2 15,-3 0-4-15,0-1-4 0,-3-2-2 0,-4-1-3 16,-2-1-7-16,1 0-15 0,-1-3-5 0,-2 0-17 16,1 0-20-16,1 0-18 0,2 4-31 15,0 2-36-15,5 4-64 0,-1 5-130 0,2 3-368 16,1 4-761-16</inkml:trace>
  <inkml:trace contextRef="#ctx0" brushRef="#br1" timeOffset="-21713.22">22197 1600 2651 0,'0'0'70'16,"0"0"-16"-16,0 0 21 0,0 0 16 15,0 0 0-15,0 0-21 0,0 0-23 0,0 0-18 16,0 0-14-16,0 0-8 0,-81 127 1 0,81-114 1 15,0 0-2-15,0-2-1 0,5 0 5 0,1-3-9 16,2 1 9-16,2-2-8 0,1-1-7 0,3-3-2 16,2-1-17-16,1-2-19 0,3 0-39 15,-1 0-97-15,-4-3-337 0,-5 2-1116 0</inkml:trace>
  <inkml:trace contextRef="#ctx0" brushRef="#br1" timeOffset="-21343.17">22510 1330 2409 0,'0'0'383'0,"0"0"-358"0,0 0-13 0,0 0 18 15,0 0 25-15,0 0 10 0,0 0-5 16,0 0-6-16,0 0-11 0,0 0-15 0,0 0-1 15,0 0-4-15,43 133-5 0,-34-111-4 0,-3 0-3 16,-1-2-8-16,1 0-1 0,-2-1-20 0,3 0-18 16,-3-3-29-16,0-2-45 0,0 1-66 15,-2-6-194-15,0-3-1235 0</inkml:trace>
  <inkml:trace contextRef="#ctx0" brushRef="#br1" timeOffset="-21126.49">22409 1501 2868 0,'0'0'32'16,"0"0"-30"-16,0 0 16 0,0 0 16 0,0 0-2 15,0 0-11-15,0 0-12 0,123 3-14 0,-93-9-11 16,0-1-6-16,1 0-15 0,-1-2-20 15,1-2-23-15,-1 2-30 0,-5-2-80 0,-7 4-262 16,-5 3-1077-16</inkml:trace>
  <inkml:trace contextRef="#ctx0" brushRef="#br1" timeOffset="-20336.48">23060 1276 1960 0,'0'0'145'0,"0"0"-36"16,0 0 1-16,0 0 19 0,0 0-4 0,0 0-15 16,0 0-36-16,0 0-25 0,0 0-17 15,0 0-3-15,0 0 9 0,0 0 16 0,0 0-1 16,0 0-15-16,32 79-4 0,-24-57-8 0,3 3-7 16,-4 1 5-16,1 1-2 0,-1 1-3 0,1 1-4 15,-2-2-1-15,-1 0-4 0,0-1 1 0,-1-1-5 16,-3-2 2-16,2-3 0 0,-3 0-4 15,0-4-2-15,-3-3 3 0,-4-3-5 0,-3-1-11 16,-5 0-12-16,0-2-34 0,-5-2-26 0,0-1-49 16,0 0-80-16,0-3-158 0,5-1-470 0,5 0-698 0</inkml:trace>
  <inkml:trace contextRef="#ctx0" brushRef="#br1" timeOffset="-19886.6">23206 1278 1993 0,'0'0'402'0,"0"0"-323"0,0 0 0 0,0 0 19 16,0 0 4-16,0 0-22 0,0 0-21 16,0 0-22-16,0 0-17 0,0 0-2 0,0 0-7 15,0 0 2-15,53 127-3 0,-50-113 0 0,2 0-6 16,-2-2 1-16,1 0-2 0,0-3 1 0,1 0-5 15,0-4-3-15,0-1 2 0,0-2 1 16,0-1-6-16,0-1-1 0,0 0 4 0,1-6 0 16,1 0 1-16,1-2 7 0,-1-1-5 0,1-2-4 15,0 0 3-15,0 0 0 0,-2-1 5 0,2 1-1 16,-3-1-2-16,3 0 4 0,-3 3-2 0,2-1 0 16,-4 3-2-16,1 1 0 0,-1 2 6 15,-2 3-1-15,0-1 1 0,1 2 3 0,-2 0-13 16,2 0 3-16,-2 2 0 0,0 1 0 0,0 3 8 15,0 1-3-15,0 2 6 0,0 1-4 16,0 1 0-16,1 0 1 0,2 1 1 0,-1-2-3 16,4 0 1-16,0-1-5 0,3-2 1 0,2-1 4 15,1-2 2-15,0-3 3 0,1-1 3 0,-2 0-5 16,1-5-5-16,-2-2 2 0,-1-1-4 16,2-1-7-16,-6-1-6 0,-1-1-8 0,-3-2-11 15,-1 0-13-15,0 1-18 0,-4-1-30 0,-2-1-52 16,-4 2-80-16,3-2-152 0,2 5-408 0,1 1-574 15</inkml:trace>
  <inkml:trace contextRef="#ctx0" brushRef="#br1" timeOffset="-19705.56">23526 997 1537 0,'0'0'330'15,"0"0"-207"-15,0 0 72 0,0 0 18 16,0 0-31-16,0 0-39 0,0 0-35 0,0 0-34 15,54 143-21-15,-36-112-6 0,4 5-22 0,1-1 6 16,-5-7-5-16,0-2-1 0,-8-3-1 16,1 0-13-16,-5-1-12 0,-2-1-13 0,-3 1-18 15,-1-2-24-15,0 0-37 0,-5 2-70 0,-1-7-211 16,2-5-1158-16</inkml:trace>
  <inkml:trace contextRef="#ctx0" brushRef="#br1" timeOffset="-19036.44">20789 2506 1938 0,'0'0'57'16,"0"0"-41"-16,0 0 13 0,0 0 32 0,0 0 21 16,0 0 17-16,135-46 7 0,-94 31-6 15,6-3-6-15,6 0-7 0,8-4-5 0,5-1-2 16,9-1-12-16,5-3-9 0,5 0-11 0,6-2-13 16,7-2-9-16,3 0-9 0,4 0-5 0,4-2-2 15,1 4 2-15,2-2 0 0,-1 2 0 16,3 3 1-16,0 0-3 0,-3 0-6 0,0 3 3 15,-4-2 1-15,0 1 0 0,-5 3-5 0,-4-1 2 16,-2 3-4-16,-5-2-5 0,-6 4 2 16,-9 1 0-16,-9 3-7 0,-10 2-1 0,-9 1 3 15,-10 2 0-15,-7 2-4 0,-8 2 2 0,-7 1-3 16,-8 0 0-16,-6 2-7 0,-2-1-13 0,0 1-11 16,-8-1-24-16,-3-1-33 0,-1 2-61 15,-6 0-129-15,6 0-336 0,2 0-890 0</inkml:trace>
  <inkml:trace contextRef="#ctx0" brushRef="#br1" timeOffset="-18035.49">21378 2508 2309 0,'0'0'131'0,"0"0"-56"16,0 0-23-16,0 0 3 0,0 0 2 0,0 0 7 16,0 0 10-16,0 0-1 0,0 0-12 0,0 0-12 15,0 0-12-15,0 0-11 0,2 130-7 16,-8-105-8-16,0 0 3 0,-1 1-3 0,-3-1-1 15,2 0-2-15,-1 1-1 0,-3-3-3 0,1-1 1 16,-2-1 2-16,-2-3-6 0,2-1-1 0,-2-2-1 16,0-2-2-16,0-4-3 0,1 0-4 15,1-4-4-15,2-2-3 0,2-3-6 0,-1 0-5 16,6-4-6-16,-2-6-7 0,4-2-1 0,1-4 3 16,0-2 4-16,1-1 6 0,0-2 4 0,2-1 2 15,2 0 7-15,2 2 4 0,2 1 4 0,0 2 5 16,-1 3 2-16,3 4 10 0,0 2 1 0,0 2 4 15,0 1 5-15,1 2 3 0,-2 0 2 16,0 2 2-16,1 1 2 0,-2 1-5 0,-1 6 2 16,0 2 1-16,2 2-1 0,-1 4 2 0,-1 2-9 15,1 4 0-15,1 1-6 0,0 0-10 16,1 0-6-16,2-4-14 0,0 2-16 0,2-4-17 16,-1-2-25-16,0-3-23 0,2-1-44 0,-3-4-81 15,-3-2-226-15,-4-3-1049 0</inkml:trace>
  <inkml:trace contextRef="#ctx0" brushRef="#br1" timeOffset="-17534.57">21519 2595 2263 0,'0'0'78'0,"0"0"-91"0,0 0 37 16,0 0 47-16,0 0 31 0,0 0 11 15,0 0-6-15,0 0-22 0,0 0-23 0,0 0-17 16,52 133-6-16,-48-113-1 0,4-1-4 0,-1-1-8 16,0 0-9-16,1-4-2 0,0-1-11 0,-2-1-1 15,0-5-3-15,2-3-3 0,-3-1 1 0,0-3 0 16,0 0 0-16,0-3 2 0,0-4 0 16,1-2 0-16,-1-4-2 0,1-1 2 0,-2-1-4 15,2-2-1-15,-1-1-1 0,2 1-3 0,-2-1 2 16,0-2-1-16,0-1 1 0,1 1-2 15,-2 1 3-15,1 1 2 0,-1 0 2 0,1 4 6 16,-1 4-3-16,-1 3 2 0,-1 4 2 0,0 1-5 16,-2 2 1-16,2 0 0 0,0 0-2 0,2 3 0 15,-2 2 3-15,1 3 0 0,1 3 2 16,-1 1 4-16,0 4-1 0,2-1-1 0,-1 2 1 16,1 0-4-16,1 1 2 0,1 1-2 0,2-3-2 15,2-1-2-15,2-3-1 0,1 0 3 0,1-4 2 16,1-3 2-16,0-2 4 0,-2-3 1 0,1 0-1 15,-3-2 6-15,-1-5-2 0,-1-2 0 16,-1-2 0-16,0-2-2 0,-2-2 3 0,-2 0-2 16,-3-2-4-16,-2 1-2 0,0-2-3 0,-1 1-2 15,-5-1-1-15,-4-2-1 0,-1 0-9 0,-3 1-5 16,-2-1-5-16,1-2-1 0,-1 3 0 0,3 3-3 16,1 1-1-16,3 5-16 0,4 1-33 15,0 4-71-15,4 4-130 0,-1 1-267 0,2 0-1013 0</inkml:trace>
  <inkml:trace contextRef="#ctx0" brushRef="#br1" timeOffset="-17284.6">22135 2591 2224 0,'0'0'96'0,"0"0"-33"16,0 0 23-16,0 0 37 0,0 0 10 0,0 0-18 15,0 0-30-15,0 0-30 0,0 0-18 16,0 0-9-16,0 0 0 0,0 0-3 0,-110 119-5 16,103-104-6-16,2-2-5 0,2-1-2 0,2 2-4 15,1-1 0-15,0-1 3 0,6-2-1 0,3-2-3 16,5-2-4-16,1-2-3 0,1-2-10 0,3-2-7 16,0-2-8-16,3-5-15 0,-2 0-22 15,2-3-31-15,-2-2-47 0,0 0-98 0,-4 3-241 16,-7 3-1030-16</inkml:trace>
  <inkml:trace contextRef="#ctx0" brushRef="#br1" timeOffset="-17071.45">22475 2328 1878 0,'0'0'686'0,"0"0"-620"0,0 0-21 0,0 0 17 16,0 0 21-16,0 0 1 0,0 0-8 0,0 0-21 15,0 0-16-15,3 134-9 0,1-111-6 0,1-2-5 16,0-1-5-16,2 0-5 0,0-2-7 0,0-1-7 16,1-2-9-16,-1-1-9 0,-1-1-10 15,1-3-16-15,0 0-21 0,-2-2-32 0,1-3-56 16,-2-1-109-16,-1-2-305 0,-2-2-950 0</inkml:trace>
  <inkml:trace contextRef="#ctx0" brushRef="#br1" timeOffset="-16901.5">22349 2526 2534 0,'0'0'48'0,"0"0"-31"16,0 0 4-16,0 0 18 0,0 0 5 0,123-26-5 16,-94 18-16-16,1-1-15 0,1 1-13 15,0-4-11-15,1 1-8 0,-1-2-19 0,1 0-30 16,-3 0-75-16,-8 3-250 0,-5 5-1101 0</inkml:trace>
  <inkml:trace contextRef="#ctx0" brushRef="#br1" timeOffset="-16633.79">22995 2207 2102 0,'0'0'508'16,"0"0"-461"-16,0 0-16 0,0 0 22 0,0 0 14 15,0 0-1-15,0 0-4 0,0 0-17 0,0 0-11 16,0 0 0-16,0 0 5 0,-6 117 7 16,11-96 0-16,0 4 0 0,0 0-13 0,1 1-3 15,3 2-4-15,-3-2-11 0,2-1 8 0,-1-1-8 16,2-2-4-16,-3-2-2 0,-1-3-4 0,-4-1-2 16,-1-2-4-16,0-1 0 0,-5-2 3 15,-6 0-5-15,-1-3-4 0,-6 0-1 0,-1-1-25 16,-2-1-17-16,-1-2-22 0,2-3-52 0,0-1-72 15,8 0-228-15,3 0-1188 0</inkml:trace>
  <inkml:trace contextRef="#ctx0" brushRef="#br1" timeOffset="-16167.04">23184 2196 2363 0,'0'0'39'0,"0"0"-16"0,0 0 12 0,0 0 15 16,0 0 7-16,0 0-8 0,0 0-19 0,0 0-14 15,0 0-5-15,0 0 3 0,0 0 6 16,59 121-3-16,-54-111-1 0,0 0-8 0,1-2-4 16,0-2-3-16,1-1 2 0,-2-3 3 0,0-2 2 15,1 0 1-15,-1-1-1 0,4-4 3 16,-3-2-3-16,0 0-1 0,2-4-1 0,-1 1-3 15,0-2-1-15,1 1-1 0,-2-1 1 0,-1 0 0 16,4-1 0-16,-3 1 1 0,-1 2-2 16,1 2 4-16,-1 1 1 0,3 1-1 0,-5 2 0 15,3 1-2-15,-4 2-2 0,0 1 1 0,1 0 0 16,0 0 0-16,-2 0-2 0,0 0 1 0,2 4 2 16,0 1 3-16,1 4 7 0,-3-1 5 15,3 3 1-15,0-1-1 0,-1 1-5 0,2 1 2 16,0-2-1-16,4-1 0 0,0-1 1 0,0-1 2 15,3 0 2-15,-2-1-1 0,2-3 4 0,2-2 4 16,-1-1 6-16,-1 0 3 0,-2-3 2 16,0-4 0-16,1-1-3 0,-2-3-7 0,-3 0-5 0,-1-3-8 15,-3 0-5-15,1-2-6 0,-3 0 1 16,-4-1-4-16,-2 1-3 0,-3-2-5 0,-1 0-6 16,-2-1-4-16,0 1-13 0,0 2-13 0,1 0-30 15,1 1-88-15,1 4-459 0,6 5-1025 0</inkml:trace>
  <inkml:trace contextRef="#ctx0" brushRef="#br1" timeOffset="-12210.38">20849 3296 843 0,'0'0'178'16,"0"0"-121"-16,0 0-44 0,0 0 5 0,0 0 16 16,0 0 10-16,0 0 16 0,0 0 24 0,0 0 16 15,0 0 21-15,0 0 8 0,0 0-1 0,5 20-8 16,6-19-5-16,4 0-11 0,0 0-12 0,2-1-10 15,4 0-14-15,1 0-11 0,3-3-11 0,3-2-3 16,5-5-5-16,2-2-4 0,7 0-2 16,4-4 1-16,7-1-7 0,4-6 0 15,7 1-1-15,6-5-7 0,6 1 3 0,11-2-6 0,5-1-3 16,3 2 0-16,9-2-5 0,2 1-1 0,5 0-1 16,2 2-1-16,0-1-2 0,3 3-1 15,4 0 1-15,-3 3-2 0,-3-2 2 0,-3 3-3 16,-5 2-6-16,-8 0 0 0,-4 2-2 0,-10 2-2 15,-5 1 5-15,-8 3-1 0,-10 0-2 16,-8 2-3-16,-6 1-8 0,-12 2-14 0,-5 0-19 16,-8 1-21-16,-6 2-33 0,-6 0-53 0,-5 0-126 15,-3 1-312-15,-2 0-818 0</inkml:trace>
  <inkml:trace contextRef="#ctx0" brushRef="#br1" timeOffset="-11792.08">20022 3655 1673 0,'0'0'66'16,"0"0"-68"-16,0 0 20 0,0 0 27 0,0 0 18 15,0 0 27-15,128 9 16 0,-85-16 3 0,10-4-3 16,12-4-18-16,6-2-11 0,11-5-10 16,6-4-10-16,11-3-9 0,11-5-7 0,5-2-3 15,7-3-5-15,7-1 1 0,4 0 1 0,5-1-5 16,0 0-1-16,5-2-6 0,-1 1-6 0,0 4-6 15,0 0-2-15,-6 3-5 0,-1 3-1 0,-3 5-1 16,-7 0 0-16,-3 2 3 0,-6 2-3 16,-8 1-5-16,-3 2 2 0,-7 0-3 0,-7 2-1 15,-3 0 4-15,-11 3 0 0,-4 0-4 0,-10 3-2 16,-9 0-4-16,-6 2-8 0,-9 2-16 0,-9 1-19 16,-6-1-29-16,-10 5-39 0,-3-2-133 15,-5 3-504-15,-5-1-726 0</inkml:trace>
  <inkml:trace contextRef="#ctx0" brushRef="#br2" timeOffset="8274.38">20041 1233 748 0,'0'0'80'15,"0"0"-77"-15,0 0 11 0,0 0 20 0,0 0 24 16,0 0 12-16,0 0 31 0,0 0 11 0,0 0-3 16,0 0-15-16,59-126-23 0,-57 119-14 15,-1 1-16-15,3 3 2 0,-3 2-11 0,-1 1-10 16,0 0 16-16,0 1 28 0,0 5 24 0,0 5 3 15,0 4-3-15,-1 3-9 0,-1 10-10 0,2 11-5 16,0 8-5-16,0 3-5 0,2 0-10 16,1-3-6-16,0 0 2 0,3 2-9 0,-2 4 0 15,2 3 0-15,-3 3-3 0,2 5-4 0,-1-2-9 16,0 1-6-16,0 2 1 0,-1 0 0 0,3 1-7 16,-3 2 1-16,-1 1-3 0,1-2-1 15,1-1 8-15,-1-1 5 0,0-3-3 0,1-2 1 16,-2-2-1-16,5-1 3 0,-3-2 3 0,3-1 0 15,-1 2 1-15,0-1-3 0,2 0-1 0,-4-2-1 16,4-1-2-16,-1 0-2 0,-3-1-2 0,3-1-2 16,-3-2-1-16,1-1 4 0,-2-3-1 15,-1-1-2-15,3-4 0 0,-2-2-4 0,-1-3-1 16,4-1 2-16,-2-3-2 0,0-2 0 0,1-1-1 16,-2-2-1-16,4-4-1 0,-4-2 0 15,4-1 2-15,-4-4 1 0,2 0 0 0,-2-2 1 16,-1-3-3-16,2-1 2 0,-2-2 0 0,-1-2-2 15,1-2-1-15,-1-2 1 0,2 0 5 0,0 0-3 16,-1 0 2-16,0 0 1 0,1 0 0 0,0-1 3 16,0 0 2-16,-1-3 2 0,2 2-1 15,-2-1-3-15,0 1 0 0,-1 1-3 0,2 0 1 16,-2-1-2-16,1 2-2 0,-1 0 0 0,-1 0-5 16,1 0 2-16,1 0-1 0,-1 0 0 0,4 0 3 15,-2 0-1-15,1 0 1 0,1 0 1 16,3 2 0-16,-3-1 2 0,4-1-1 0,1 0 0 15,1 0-5-15,0 0 3 0,6 0 1 0,-4 0-2 16,7-3 0-16,-1 0 1 0,3-2 0 16,6 1 3-16,2-1 0 0,4-4 0 0,5 0-1 15,5-1-1-15,4-2-2 0,3 0 0 0,3-1-1 16,3 2 2-16,2-1-2 0,3 0 3 0,3-3 0 16,1 3-1-16,1 1-2 0,1 2-1 15,2 0 2-15,0 2-1 0,0 0 6 0,0 1-4 16,4 0-4-16,0-1 1 0,1 0-1 0,4-3 2 15,5 0-1-15,0-4 1 0,5-1 1 0,2-1-1 16,2-1 1-16,2-2 0 0,3 2 4 0,-2 0-3 16,-2 1 1-16,0 0-2 0,-3 3-1 15,-4 0-5-15,-2 3 2 0,-3-1-2 0,-3 3 2 16,-1-1 3-16,-5 1 1 0,-1 0 1 0,-3 1 1 16,-6-2-1-16,-2 1 0 0,-3 1 1 0,-6 0-8 15,-4 2 5-15,-4 0 0 0,-6 0 0 16,-6 2 4-16,-2 0-3 0,-6 2 2 0,-5 0 1 15,0 1 0-15,-7-2 1 0,2 2 0 0,-4 0-1 16,-1 0-1-16,-1 0 1 0,0 0-1 0,-4 0 0 16,0 0 2-16,-2 0 0 0,-1 0 2 15,0 0 1-15,1 0 0 0,-2 0 3 0,0 0-1 16,1-1-2-16,2 1 0 0,-1-2-5 0,1 1 0 16,4 0-3-16,2-1-1 0,0 0 3 0,4-1-1 15,-2 0 0-15,1 1 1 0,0-1-1 16,-1 1 0-16,-1 1 1 0,-1-2 2 0,-2 2-1 15,1-1 1-15,-1-1 0 0,1 2 0 0,-2-3 3 16,1 0 0-16,-1-1 2 0,2-1 2 0,-1 0-3 16,-2 0 1-16,2 1-1 0,3-3 2 15,-3 0-2-15,1 1-2 0,1-1 0 0,0 0-2 16,1 0-1-16,1-2 0 0,-1 0 2 0,0 0-1 16,-1-1-1-16,1 1 1 0,0-2 2 0,-2 1 2 15,-1-2 0-15,0 0 1 0,0-4 0 0,-1-1-2 16,-1-2 0-16,3-2 0 0,-3-3 1 15,2 0 4-15,-2-3-6 0,0-1 2 0,1-1-2 16,-2-1-4-16,-3-1 4 0,3-2-1 0,-3-5-2 16,1-2-1-16,-2-5-1 0,0-3 2 15,-2-6-3-15,-4-3-2 0,-4-4-1 0,1-6-1 16,-3-1-1-16,-3-4-5 0,2 1-1 0,1-1-7 16,1 2-1-16,0 1 5 0,-2-1 3 0,2 0 4 15,-3 0-7-15,2 4-1 0,-1 9 5 16,2 9-1-16,1 8 6 0,1 8-3 0,-2 1 1 15,0-4-1-15,-2 2-13 0,0 2 8 0,-1-1-13 16,-1 4-37-16,2 2-29 0,-1 2-68 0,2 3-93 16,5 8-153-16,2 5-1088 0</inkml:trace>
  <inkml:trace contextRef="#ctx0" brushRef="#br2" timeOffset="9027.05">20039 1145 837 0,'0'0'34'0,"0"0"-44"0,0 0 4 16,0 0 6-16,0 0 11 0,0 0 48 0,0 0 41 15,0 0 36-15,0 0 10 0,0 0-21 0,0 0-21 16,0 0-23-16,0 0-21 0,122 13-4 0,-82-23-8 15,7-1 0-15,7-3-2 0,5-2 1 16,4 0-2-16,4-2-5 0,7-1-3 0,1-1-8 16,7 1-3-16,6-2-7 0,4 0-4 0,4 0 1 15,8-4 1-15,5 1-6 0,10-3-1 0,6-3 8 16,8-3-3-16,-9 3-2 0,-15 2 7 16,-11 2 33-16,-12 4 6 0,5-2 1 0,5-2-7 15,4 0-44-15,3 1-12 0,5 0-11 0,1 0 9 16,3 0-3-16,0 3 1 0,0-2-15 0,1 4 7 15,0-1-12-15,-2 3-2 0,4-2 5 16,-8 5-18-16,0 1-34 0,-9 3-86 0,-25 3-198 16,-26 3-1043-16</inkml:trace>
  <inkml:trace contextRef="#ctx0" brushRef="#br2" timeOffset="9408.74">24190 323 1723 0,'0'0'338'0,"0"0"-364"16,0 0 19-16,0 0 95 0,0 0 18 0,0 0-11 15,0 0-42-15,25 162-28 0,-20-101-17 16,3 10-14-16,-3 6 14 0,0 3-9 0,0-1-26 16,0-1-9-16,6 12-27 0,0 5-92 0,1-16-339 15,-3-22-937-15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12T08:54:43.39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1635 7506 1752 0,'0'0'81'0,"0"0"-26"0,0 0 4 0,0 0 25 0,0 0 27 16,0 0 16-16,0 0 2 0,0 0-14 0,-122 5-22 15,109 0-23-15,1 1-18 0,0 0-8 16,1 2-6-16,0 1-2 0,1 2 1 0,1 4-4 16,1 4 3-16,2 2-2 0,0 4-2 0,4 3-2 15,2-1-4-15,0 0-7 0,0-2-6 0,3-1-4 16,4-2-2-16,3-3-1 0,0-1-2 15,1-4 1-15,2 0 3 0,2-1 5 0,-2-3 6 16,2-2 8-16,0-3 2 0,0 0 2 0,0-3-2 16,-2 0-3-16,3-2-3 0,-4 0-3 15,-2 0-3-15,2 0 0 0,-3-3-6 0,0 0-3 16,0-1-4-16,-4 1-2 0,1-1-2 0,-3 1-1 16,1 1-2-16,-1-1-6 0,-2 0-7 15,1 1-8-15,1-2-13 0,1 2-14 0,-3-3-24 16,1 1-45-16,1 1-54 0,1-1-110 0,-2 1-316 15,0 2-944-15</inkml:trace>
  <inkml:trace contextRef="#ctx0" brushRef="#br0" timeOffset="417.24">2033 7416 2172 0,'0'0'162'15,"0"0"-62"-15,0 0-19 0,0 0 10 0,0 0 11 16,0 0 4-16,0 0-7 0,0 0-13 0,0 0-20 16,0 0-14-16,0 0-8 0,0 0-6 15,-120 114-3-15,118-91-5 0,1-1-6 0,1 2-7 16,0-1-3-16,1 0-3 0,3 0-3 0,3-2 3 16,2-3-3-16,1 0-2 0,3-3 2 0,2 1-7 15,0-3 6-15,3-2 0 0,1-2 2 0,-2-2-5 16,1-1-3-16,-1-2-4 0,2-1-8 0,-4 0-2 15,1-2-11-15,-5-1-9 0,1 0-11 16,-3 0-18-16,0-4-25 0,0 1-52 0,-2 0-92 16,-2-1-246-16,-3 3-1091 0</inkml:trace>
  <inkml:trace contextRef="#ctx0" brushRef="#br0" timeOffset="751.42">2328 7479 2389 0,'0'0'322'0,"0"0"-232"0,0 0-37 16,0 0-5-16,0 0 8 0,0 0 8 0,0 0 7 15,0 0-8-15,0 0-8 0,0 0-7 0,0 0-10 16,0 0-6-16,0 0-3 0,-1 124-3 0,7-98-5 15,1 3-1-15,1-1-1 0,2 3-4 16,0-2-3-16,0 2-5 0,1-4-2 0,0 2-1 16,0-1-3-16,4-1 1 0,-3-2-1 0,-1 0-1 15,-2-4-1-15,-5 0 0 0,1-2 1 16,-3-4-1-16,-2 2 0 0,-1-5-3 0,-7-1-2 16,-2 1-9-16,-1-4-1 0,-2-1-9 0,-5-2-13 15,3-1-10-15,-2-2-26 0,-1-2-25 0,0 0-57 16,3-6-123-16,2 2-349 0,6 1-947 0</inkml:trace>
  <inkml:trace contextRef="#ctx0" brushRef="#br0" timeOffset="1256.48">2492 7477 2666 0,'0'0'64'0,"0"0"-41"16,0 0 9-16,0 0 10 0,0 0 5 0,0 0 8 15,0 0-3-15,0 0-9 0,0 0-12 0,66 125-12 16,-62-107-9-16,4 1 3 0,-5-1 0 16,3-3 0-16,-2-1 2 0,2-2-6 0,-3-2-2 15,3-3-3-15,-2-1-3 0,-1-3 0 0,2-2-1 16,-3-1 4-16,0 0 3 0,3-1 3 0,-2-5 0 15,1-4-2-15,2-1-1 0,-3-3-3 16,3-1 0-16,-4-1-3 0,4-1 1 0,-3-2-1 16,0 2 0-16,3 0 0 0,-3-1-2 0,3 4 3 15,-3 2 0-15,-1 2 2 0,2 3-2 16,-2 3 2-16,-1 2-1 0,-1 1-1 0,0 1-2 16,1 0-1-16,-1 0-2 0,0 2 1 0,0 3 6 15,0 1 0-15,0 2 1 0,1 2 1 0,2 1-7 16,0 0 6-16,1 1-2 0,0 2-1 15,2-1 3-15,3 0-4 0,2-1 0 0,0 0-1 0,2-2 1 16,2-3 0-16,-3-2 1 0,4-2 0 16,-2-3 0-16,1-1 5 0,-1-6 3 0,-2-2 3 15,-1-3 3-15,-2 0-1 0,0-1-2 0,-3 0-4 16,-2-2-1-16,-3 1-3 0,-1 0-1 16,0 1-6-16,-3 0-13 0,-6 1-3 0,-1-1-14 15,-1 0-10-15,-5 1-11 0,4-2-27 0,-2 2-44 16,0 1-82-16,3 1-189 0,2 2-764 0,6 3-90 0</inkml:trace>
  <inkml:trace contextRef="#ctx0" brushRef="#br0" timeOffset="1557.54">2896 7120 1684 0,'0'0'235'0,"0"0"-117"16,0 0 27-16,0 0 43 0,0 0 21 0,0 0-24 16,0 0-38-16,0 0-25 0,0 0-29 15,0 0-21-15,93 136-17 0,-75-113-11 0,-1 4-6 16,0-1-1-16,1 4-5 0,1 1-7 0,-1 0-5 15,-4 1-7-15,-1-2-3 0,1 1-5 0,-4 1-3 16,0-3-6-16,-5 1-5 0,1-2-9 16,-4 1-9-16,-2-3-11 0,0-3-16 0,-3-2-19 15,-3-3-33-15,-4 0-73 0,6-7-188 0,-2-4-1227 0</inkml:trace>
  <inkml:trace contextRef="#ctx0" brushRef="#br0" timeOffset="8069.96">3618 7607 2389 0,'0'0'135'0,"0"0"-68"0,0 0-37 15,0 0-5-15,0 0 6 0,0 0 12 16,0 0 6-16,0 0-1 0,0 0-11 0,0 0-10 15,0 0-1-15,0 0-2 0,0 0 3 0,0 0 0 16,102-15-4-16,-82 12-3 0,0-2-5 0,0 2-8 16,-1-2-4-16,0 1-5 0,-4 1-3 0,0 1-6 15,-4-1-7-15,-1 1-14 0,-5 1-24 16,1 1-42-16,-4 0-111 0,-1 0-566 0,-1 0-763 0</inkml:trace>
  <inkml:trace contextRef="#ctx0" brushRef="#br0" timeOffset="8291.17">3709 7775 2468 0,'0'0'75'0,"0"0"-21"15,0 0 9-15,0 0 22 0,0 0 8 0,0 0 1 16,129 3-15-16,-115-3-21 0,3 0-21 15,-4 0-19-15,-1 0-6 0,-1 0-8 0,-1 0-5 16,-1-1-6-16,-1 1-9 0,-4 0-15 0,3-2-25 16,-4 2-51-16,2-1-115 0,-3 1-479 15,-2-2-862-15</inkml:trace>
  <inkml:trace contextRef="#ctx0" brushRef="#br0" timeOffset="8711.33">4743 7379 2390 0,'0'0'84'0,"0"0"-37"0,0 0-27 16,0 0-1-16,0 0 20 0,0 0 31 15,0 0 25-15,0 0 13 0,0 0-9 0,0 0-18 16,0 0-20-16,0 0-17 0,23 140-12 0,-23-110-6 16,0 0-7-16,0 1-4 0,0-2 0 0,0-3-8 15,0 0-2-15,0-5-4 0,1-2-5 0,2-3-6 16,0-2-15-16,-1-1-20 0,0-6-24 0,3 0-42 16,-1-5-84-16,-2 0-220 0,1-2-1153 0</inkml:trace>
  <inkml:trace contextRef="#ctx0" brushRef="#br0" timeOffset="9077.23">4959 7390 2419 0,'0'0'100'0,"0"0"-38"0,0 0 15 0,0 0 27 15,0 0 11-15,0 0-7 0,0 0-15 0,0 0-21 16,0 0-14-16,26 132-12 0,-24-108-10 0,0 1-7 15,4 1-6-15,-2-1-8 0,7-1-5 0,-2-2-4 16,2-1-1-16,3-4-4 0,0-2 0 16,0-1 2-16,3-3-3 0,-1-1 0 0,0-3 0 15,-1-1 0-15,0-4 2 0,-2-1 5 0,1-1-1 16,-1 0 2-16,-3-5 1 0,0-1-1 16,1-2 2-16,-3-1-4 0,-3-2-1 0,2 0-1 15,-5-2 3-15,-1-1 0 0,-1-3-1 0,0 0 4 16,0-3-6-16,-3 0-1 0,-5-3-2 0,1 0-6 15,-3 0 5-15,-3 0-3 0,1 0 1 0,-2 1-2 16,-1 1 1-16,-2 4 0 0,3 3-1 16,-1 3 4-16,0 3-9 0,2 3-4 0,1 1-4 15,0 3-9-15,1 1 0 0,3 0-11 0,1 0-15 16,1 4-26-16,3 0-48 0,3 0-113 16,0-1-472-16,0 1-896 0</inkml:trace>
  <inkml:trace contextRef="#ctx0" brushRef="#br0" timeOffset="9412.66">5719 7306 3046 0,'0'0'47'0,"0"0"-24"15,0 0-9-15,0 0-1 0,0 0 12 0,0 0 12 16,0 0 11-16,0 0 9 0,0 0-5 0,0 0-9 16,0 0-7-16,-15 123-3 0,18-95-6 15,0 3-6-15,-1 0-4 0,4 1-8 0,-2 0-4 16,4-1-3-16,-1-1-2 0,-1-3-3 0,2-1-3 15,-1-5-4-15,-2-3-6 0,4-2-10 16,-3-3-13-16,-3-3-15 0,-1-2-20 0,1-2-37 16,-3-3-76-16,0-2-217 0,0-1-1218 0</inkml:trace>
  <inkml:trace contextRef="#ctx0" brushRef="#br0" timeOffset="9612.95">5566 7529 3006 0,'0'0'80'0,"0"0"-49"0,0 0-23 15,0 0 6-15,0 0 6 0,0 0 5 0,0 0-1 16,124 3-7-16,-95-4-7 0,1-1-7 0,0-2-7 16,-2 1-5-16,2-2-6 0,-2 1-13 15,0-1-15-15,1-1-28 0,-3 0-51 0,1 0-108 16,-6 1-314-16,-8 2-1015 0</inkml:trace>
  <inkml:trace contextRef="#ctx0" brushRef="#br0" timeOffset="9911.34">6295 7299 2496 0,'0'0'309'0,"0"0"-224"0,0 0-32 0,0 0 10 16,0 0 7-16,0 0 0 0,0 0-2 0,0 0-5 16,46 123-11-16,-39-97-12 0,-1 2-6 0,0 2-10 15,-2 0-3-15,2-1-2 0,-2 3-1 0,1-2 0 16,-3-1 1-16,5-3-4 0,-5-2 0 16,-1-2 0-16,-1-4-1 0,0-1 1 0,0-2-3 0,-7-3 0 15,1 0-4-15,-3-3-5 0,-1 0-3 16,-6 0-12-16,2-2-7 0,-4-3-9 0,2 0-11 15,0-3-12-15,1-1-17 0,0-1-28 16,4-5-52-16,0-3-109 0,5 1-364 0,3 2-991 0</inkml:trace>
  <inkml:trace contextRef="#ctx0" brushRef="#br0" timeOffset="10393.73">6481 7332 2415 0,'0'0'159'0,"0"0"-87"0,0 0-11 16,0 0 4-16,0 0-7 0,0 0 6 0,0 0 3 15,0 0-9-15,0 0-12 0,64 120-10 0,-58-105-5 16,-1 0-5-16,-1-2-3 0,0 1-7 0,4-2-2 16,-3-2-2-16,1-2-6 0,-1-2 1 15,1-2-2-15,0-3 1 0,0-1 3 0,0 0 4 16,0-1 2-16,1-5-4 0,0-1-4 0,0-1-3 15,0-1 0-15,-1-3 0 0,0 0-2 0,2 1 0 16,-2-2-1-16,-2 0-2 0,3 2 0 0,-4 0 2 16,3 3 0-16,-1 1 1 0,-2 1-2 15,0 2 1-15,0 2 2 0,-2 0-3 0,1 1 3 16,0 1-2-16,0 0-3 0,-1 0 0 0,1 1 2 16,-1 2 1-16,2 3 3 0,0 2 2 15,0-1 1-15,0 3 5 0,2 2-1 0,-2 0 2 16,3 4 2-16,0-3-5 0,3 3-1 0,1 1-3 15,1-1-3-15,1-2 0 0,1 0-1 0,2-2 2 16,-1-3 1-16,1-2 2 0,-1-3 4 16,0-1 1-16,-1-3 6 0,-1 0-1 0,-1-5 4 15,-3-3-1-15,1-1-4 0,-1-1-2 0,0-3-5 16,-1-1 0-16,-5 0-3 0,2-2-2 0,-3 0-1 16,-1-2-1-16,0-1 0 0,-2 0-1 0,-3-2 0 15,0-2 0-15,-3 0-2 0,1 1-4 16,-1-1-1-16,2 4-4 0,-3 0-9 0,1 4-6 15,-2 3-11-15,-1 3-19 0,0 3-26 0,0 4-51 16,1 0-126-16,4 2-1234 0</inkml:trace>
  <inkml:trace contextRef="#ctx0" brushRef="#br0" timeOffset="11077.32">4314 8185 1453 0,'0'0'117'0,"0"0"-59"16,0 0-5-16,0 0 18 0,0 0 21 0,0 0 33 16,0 0 22-16,0 0 3 0,0 0-1 15,0 0-19-15,0 0-18 0,0 0-12 0,126 39-13 0,-83-39-15 16,6-3-10-16,9-2-11 0,3-2-9 15,7-1-8-15,4-3-6 0,5 0-3 0,4-1-5 16,6-2-3-16,0-1-2 0,7-1-2 0,3 0 3 16,3-1 1-16,3 2 4 0,1-1 1 0,3 3-4 15,-1-1-4-15,1 2-6 0,-3 1-3 16,-1-1-1-16,-1 2 3 0,-4-1-2 0,-4 1 4 16,-4 1-1-16,-7 0-1 0,-6 0 1 0,-5 2-3 15,-7 0-3-15,-6 1 1 0,-7 0-2 0,-5 1 1 16,-7 1 0-16,-6 0 0 0,-6 1 1 15,-5 1 0-15,-5 0 0 0,-6-1-1 0,-4 2 2 16,-5-1 1-16,-1 2 2 0,-2-1-2 0,-2-1-4 16,-5 0-10-16,0 0-13 0,-4 0-11 0,-3 0-18 15,-1 2-20-15,-3 0-38 0,-3 0-122 16,5 0-511-16,6 0-871 0</inkml:trace>
  <inkml:trace contextRef="#ctx0" brushRef="#br0" timeOffset="11559.84">4381 8572 2558 0,'0'0'114'0,"0"0"-51"16,0 0-36-16,0 0-17 0,0 0 3 0,0 0 19 15,0 0 32-15,0 0 7 0,0 0-2 16,0 0-14-16,0 0-16 0,-3 135-11 0,2-107-11 15,1-3-1-15,-1 2-5 0,1-3-3 0,0 0-1 16,0-1-8-16,1-2 0 0,2-1-4 0,-2-2-2 16,5-2-1-16,-4-4-9 0,0 0-12 0,0-4-12 15,2-2-21-15,-1-2-44 0,3-4-91 0,-3 0-286 16,-2 0-1074-16</inkml:trace>
  <inkml:trace contextRef="#ctx0" brushRef="#br0" timeOffset="12213.04">4629 8606 2202 0,'0'0'191'15,"0"0"-128"-15,0 0-26 0,0 0 12 16,0 0 30-16,0 0 18 0,0 0-4 0,0 0-14 16,0 0-20-16,0 0-15 0,-9 122-11 0,8-102-3 15,1-2-8-15,0 1-3 0,1-2-5 0,3 0-8 16,2-2 1-16,1-2-5 0,1-2-1 0,1-2 1 15,3-2 1-15,-2-2 3 0,1-4 4 16,3-1 5-16,-2-1-3 0,1-6 4 0,2-1-5 16,-3-2-2-16,1-1-3 0,-4 1-2 0,-1-2-2 15,-4 1 0-15,-2 1 3 0,-2-1-3 0,0 1-2 16,-2-2-2-16,-5-1-7 0,0 1-3 16,-2-3-6-16,-2 0-6 0,1 0-3 0,0 1-2 15,-1 2 8-15,1 1 4 0,2 0 2 0,-1 1-2 16,1 3-6-16,4-1-7 0,1 2-16 0,-1-1-22 15,3 0-31-15,1 2-29 0,0 1-26 16,6-2-19-16,-2 1-16 0,6 1-16 0,0-1-16 16,0 1 1-16,3-1 28 0,2 0 48 0,-2 2 60 15,3-2 60-15,-1 1 44 0,1-1 42 16,-2 0 36-16,3 1 36 0,-2 0 31 0,1 2 15 16,-1-1 2-16,1 2-15 0,-2 1-22 0,0 0-19 15,-2 1-15-15,-1 5-15 0,-3 1-8 0,-3 1-7 16,1 3-10-16,-3 1-1 0,-1 0-6 0,-1 2-14 15,2 0-6-15,-3 0-11 0,1 0-7 16,-1 2-5-16,0 0-1 0,1 0-3 0,0-1-4 16,1 1-2-16,1 0-6 0,1-2 3 0,0-1-1 15,3-1-1-15,1 1 1 0,-2-3 0 0,3-2-1 16,2-1 1-16,-1 0 3 0,0-5 1 16,5-2 4-16,-4 0-1 0,2 0-2 0,-1-7 3 15,3 1-4-15,-1-3 5 0,-2 0 3 0,3-3-4 16,-4 1 4-16,-1-3-1 0,-1 1 1 0,-5-1-1 15,0-3-5-15,-1 2-5 0,-2-3-3 0,-1 1-1 16,0-2-2-16,-6-1-1 0,0 1-4 16,-4 2-2-16,-5 1-5 0,1 1-3 0,-3 3-5 15,-1 3-2-15,2 3 2 0,-2 1-2 0,6 3 2 16,-1 0-11-16,3 2-16 0,2 0-23 16,0 0-44-16,5 0-65 0,2 3-109 0,-1-1-226 15,2-1-1012-15</inkml:trace>
  <inkml:trace contextRef="#ctx0" brushRef="#br0" timeOffset="12456.79">5566 8324 2288 0,'0'0'174'0,"0"0"-114"15,0 0-9-15,0 0 22 0,0 0 24 0,0 0 20 16,0 0 2-16,0 0-18 0,0 0-23 0,0 0-19 15,0 0-17-15,0 0-11 0,36 120-8 0,-33-92-3 16,1 3-6-16,0-2-5 0,2 3-3 16,1-1-8-16,0-1-5 0,1-2-8 0,4 0-9 15,1-5-6-15,0-2-7 0,-1-4-6 0,-1-5-16 16,1-3-21-16,-4-3-39 0,0-3-74 0,-3-3-171 16,-1 0-639-16,-2 0-383 0</inkml:trace>
  <inkml:trace contextRef="#ctx0" brushRef="#br0" timeOffset="12637.65">5508 8551 2708 0,'0'0'96'0,"0"0"-49"0,0 0-19 16,0 0 4-16,0 0 3 0,0 0 6 15,0 0-6-15,0 0-8 0,0 0-10 0,125-19-6 16,-102 17-6-16,0-1-8 0,-1 1-9 0,4-2-16 15,-2 0-27-15,1-1-40 0,-1-1-82 0,-4 1-298 16,-9 2-1070-16</inkml:trace>
  <inkml:trace contextRef="#ctx0" brushRef="#br0" timeOffset="12913.94">6125 8368 2668 0,'0'0'88'0,"0"0"-64"16,0 0-15-16,0 0 20 0,0 0 28 16,0 0 25-16,0 0 13 0,0 0-2 0,0 0-13 15,41 117-13-15,-34-90-8 0,-1 0-10 0,2 4-5 16,0-1-7-16,-2 2-8 0,1-1-9 16,-2 1-2-16,0-2-11 0,-2-2-3 0,-1-5-2 15,-2 0-4-15,0-3 5 0,-4-4-3 0,-5-3-6 16,-3-1 1-16,-1-3-6 0,-4-1-4 0,-2 0-3 15,-2-4-3-15,3-1-6 0,-1-3-7 0,2 0-8 16,3-7-12-16,3-4-28 0,2-1-57 16,5-3-97-16,1 1-235 0,2 5-1120 0</inkml:trace>
  <inkml:trace contextRef="#ctx0" brushRef="#br0" timeOffset="13397.31">6276 8319 2520 0,'0'0'106'0,"0"0"-41"0,0 0-9 0,0 0-3 15,0 0 6-15,0 0 3 0,0 0 0 0,0 0-3 16,0 0-12-16,78 133-12 0,-70-114-9 0,-1 0-7 16,1-2-6-16,-4 0-5 0,5-4-3 15,-3-1-2-15,0-3 0 0,1-2-2 0,-2-1 1 16,1-5-1-16,-3 1 2 0,3-2 3 0,-2 0-3 15,-1-4 1-15,2-3-3 0,-2-3-2 0,2 0-4 16,-2-2 4-16,0 0 1 0,-1-1 1 0,1-1 0 16,0 0-2-16,-1 1 1 0,0 1 0 0,1 1 3 15,-1 1-1-15,-1 3 2 0,2 2-2 16,1 0-1-16,-3 1 3 0,1 3-1 0,-1 0 0 16,1 1 0-16,1 0-2 0,-1 2 1 0,0 3 3 15,0 3 1-15,3 1 3 0,-2 3 0 16,5 2-3-16,-2 1-3 0,1 1 2 0,3 0-2 15,1 0-1-15,0 1 3 0,0 0-3 0,4-1 1 16,-2-3-1-16,1 0 3 0,0-1 5 0,-1-4 3 16,0-4 10-16,-1 0 6 0,0-3 5 15,-1-1 6-15,-1-2-4 0,0-4-1 0,-1-2-4 16,-2-3-8-16,2 1-1 0,-4-3-1 0,-2 0-5 16,-3-2-1-16,0-1 1 0,0 0-7 15,-3-2-4-15,-4-2-3 0,-3 0-6 0,2-3-3 16,-1-2-3-16,-2 2-7 0,2-1-5 0,1 2-3 15,-1 0-14-15,2 3-25 0,0 1-64 0,2 5-355 16,1 4-1221-16</inkml:trace>
  <inkml:trace contextRef="#ctx0" brushRef="#br0" timeOffset="22839.44">1361 10085 2049 0,'0'0'93'0,"0"0"-48"0,0 0-44 16,0 0-10-16,0 0 13 0,0 0 23 15,0 0 33-15,0 0 22 0,0 0 1 0,0 0-7 16,0 0-15-16,0 0-16 0,-18 109-11 0,15-84-9 16,-3 0-6-16,3 0 4 0,2 0-1 15,-2 0-2-15,2-1-2 0,1-2-8 0,0-1 2 16,0-4 0-16,0-2 0 0,3-4-3 0,-1-1 0 15,4-3-3-15,-1-4 5 0,-2-1 7 16,4 0 3-16,-2-2 6 0,1-3-2 0,3-5-1 16,-3-3-6-16,1-1-4 0,2-4-6 0,1-1-4 15,-1-3 0-15,1 0-3 0,0 0 0 0,0-2 1 16,0 1-1-16,0 0-2 0,0-1 1 16,-3 3-1-16,2-1 0 0,-2 3 3 0,1 1-1 15,-2 1 2-15,-1 4 1 0,0 1-1 0,0 3 3 16,-3 5-3-16,1-1-2 0,-2 3-2 0,1 0 0 15,-1 0 3-15,0 6 9 0,0 5 7 0,0 4 14 16,0 5 3-16,1 2-2 0,1 5-5 0,-1 3-7 16,0 0-8-16,5 0-4 0,-1-1 0 15,2-1-3-15,2 0 1 0,4-4-3 0,-1-4-2 16,0 0 0-16,1-5-2 0,1-3 3 0,-2-3 4 16,4-4 2-16,-5-5 2 0,5 0 6 0,-4-5 2 15,5-6-2-15,-4-2 0 0,4-3-7 16,-5-1-2-16,4-3-1 0,-6 1 0 0,-1-2 1 15,0-1 3-15,-5 1-3 0,-1-2-1 0,-3 0 0 16,-1-1 0-16,0-3-4 0,-2 0-1 16,-5-1-2-16,-2 0-3 0,2-2-3 0,-3 2-1 15,-1 3-3-15,1 1-1 0,1 4-3 0,0 3-7 16,1 5-5-16,3 4-24 0,1 3-27 16,3 4-59-16,0 1-80 0,1 0-129 0,0 4-512 15,0 0-680-15</inkml:trace>
  <inkml:trace contextRef="#ctx0" brushRef="#br0" timeOffset="23070.47">1963 10269 2759 0,'0'0'118'0,"0"0"-73"0,0 0-32 0,0 0-8 15,0 0 6-15,0 0 6 0,0 0 3 0,0 0-2 16,0 0-2-16,0 0-6 0,0 0-2 0,0 0-2 16,0 0-5-16,129-32-4 0,-116 30-13 15,5-2-15-15,-6 1-23 0,3 1-37 0,-2 0-41 16,-2-1-80-16,-1 2-117 0,-4 1-321 0,-1 0-794 0</inkml:trace>
  <inkml:trace contextRef="#ctx0" brushRef="#br0" timeOffset="23232.18">2058 10337 2116 0,'0'0'171'0,"0"0"-82"0,0 0-18 15,0 0 5-15,0 0 4 0,0 0 11 16,0 0-11-16,0 0-20 0,0 0-20 0,0 0-20 16,0 0-9-16,0 0-9 0,0 0-9 0,0 0-23 15,128 9-29-15,-106-16-43 0,3-1-107 0,-10 2-293 16,-1 2-1001-16</inkml:trace>
  <inkml:trace contextRef="#ctx0" brushRef="#br0" timeOffset="23576.27">2672 9960 2302 0,'0'0'62'15,"0"0"-27"-15,0 0 15 0,0 0 13 0,0 0 6 16,0 0 5-16,0 0-6 0,0 0-7 0,-39 134-19 16,39-114-8-16,0-1-3 0,2 0 0 15,5 0-1-15,3-4-2 0,1 0-2 0,2-2-12 16,4-3 3-16,-2-3-4 0,3-1-2 0,0-3 1 16,2-3-1-16,-2 0 0 0,-2-4 1 0,2-3 0 15,0-1 0-15,-3-3 0 0,2-2 4 0,-2-2 1 16,-2-1 2-16,-2 0 3 0,-1-1 1 15,-6 1-1-15,2-1-2 0,-6 0 2 0,0 0-7 16,-1-2-7-16,-7 0-1 0,-3-1-7 0,-3 1-2 16,-2 1-5-16,-3 2-5 0,-3 3-6 0,-3 3-9 15,0 4-3-15,-4 4-9 0,-2 2-22 16,1 4-53-16,8 1-221 0,4 0-1275 0</inkml:trace>
  <inkml:trace contextRef="#ctx0" brushRef="#br0" timeOffset="26193.14">1477 11257 1811 0,'0'0'806'15,"0"0"-779"-15,0 0-21 0,0 0 0 16,0 0 14-16,0 0 16 0,0 0 14 0,0 0 4 16,0 0-1-16,0 0-7 0,0 0-7 0,-124 119-4 15,114-90-4-15,0 2 1 0,4 1 1 0,2-1-1 16,3 2-4-16,1-1-4 0,2-2-5 15,6-2-5-15,4-4-1 0,1-3-1 0,3-3 1 16,2-4-3-16,3-3-4 0,0-4-3 0,1-2-4 16,3-4-6-16,0-1-8 0,3-2-5 15,-1-5-15-15,0-2-9 0,2-2-17 0,-3-1-33 16,0-2-48-16,1 1-121 0,-9 4-451 0,-5 2-817 0</inkml:trace>
  <inkml:trace contextRef="#ctx0" brushRef="#br0" timeOffset="26442.37">1995 11207 2473 0,'0'0'107'0,"0"0"-38"0,0 0-6 15,0 0 17-15,0 0 9 0,0 0 5 0,0 0-7 16,0 0-16-16,-101 118-16 0,93-90-17 15,2 2-8-15,2-2-3 0,0 2-5 0,4-1-6 16,0-1-3-16,6 0-4 0,4 0-3 0,3-4-4 16,5-2-2-16,4-3-4 0,4-2-7 0,2-5-4 15,4-3-12-15,1-2-16 0,-1-4-28 16,-1-2-61-16,-4-1-107 0,-7 0-347 0,-7 0-1005 0</inkml:trace>
  <inkml:trace contextRef="#ctx0" brushRef="#br0" timeOffset="26726.97">2281 11333 2666 0,'0'0'61'0,"0"0"-37"0,0 0 8 15,0 0 17-15,0 0 13 0,0 0 3 0,0 0 0 16,42 136-8-16,-33-111-13 0,-1 4-3 0,2 0-8 15,3 1-1-15,-3 0 1 0,3 0-7 16,-3-2 2-16,0 1-1 0,0-3-5 0,-4-4-1 16,1-1-4-16,-6-2-4 0,-1-1 0 0,0-2-2 15,-8-1 0-15,-5-2-5 0,-2 0-6 16,-3 0-5-16,-3-2-6 0,-4-4-10 0,2-2-9 16,0-3-20-16,-2-2-29 0,4 0-68 0,7-2-175 15,5-2-995-15</inkml:trace>
  <inkml:trace contextRef="#ctx0" brushRef="#br0" timeOffset="27161.45">2399 11282 2578 0,'0'0'51'0,"0"0"-18"16,0 0 0-16,0 0 6 0,0 0 5 0,0 0 11 15,0 0 4-15,0 0-3 0,55 129-11 0,-49-114-11 16,3 0-7-16,0-2-4 0,0 0-3 16,-1-4-4-16,2 1-1 0,2-3 1 0,-2-2-2 15,1-4-3-15,-3 1 0 0,2-2-3 0,-3 0 0 16,3-5 2-16,-2-2 1 0,0-2-1 16,-3-1 1-16,4-1-6 0,-2-2-4 0,-2-1-1 15,2-1-3-15,-1-1-2 0,-1 0-1 0,1-2-5 16,-3-1-5-16,2 0 0 0,-1 2 2 15,-3 2 4-15,2 5 9 0,-1 1 1 0,2 3 0 16,-3 3 0-16,0 1 0 0,-1 2 1 0,0 0-2 16,0 0-2-16,0 0 0 0,0 2 4 0,1 4 2 15,0 4 7-15,2 1 1 0,0 2-1 0,-1 1 0 16,4-1-3-16,-2 1-1 0,3-2 0 0,1-3 0 16,0-1 3-16,2-3 1 0,3-2 6 15,0-2 3-15,0-1 1 0,-4-1-1 0,1-5-6 16,1-2-5-16,-4-1-7 0,-3-2-6 0,1-1-5 15,-3-1-11-15,-1 0-13 0,-1 1-19 0,0 1-36 16,-2-1-62-16,-4 3-130 0,4 2-373 16,0 3-915-16</inkml:trace>
  <inkml:trace contextRef="#ctx0" brushRef="#br0" timeOffset="27494.18">2792 10869 2604 0,'0'0'90'0,"0"0"-50"0,0 0-25 16,0 0 10-16,0 0 18 0,0 0 19 0,0 0 7 15,0 0-2-15,0 0-11 0,0 0-8 0,0 0 2 16,0 0-5-16,0 0 1 0,0 0-1 0,70 54-1 16,-55-31-1-16,2 3 0 0,2 5-6 15,-1 2-6-15,1 3-8 0,1 0-6 0,-2 3 0 16,1-1-3-16,-6-1-2 0,4-1-4 0,-6 0-4 16,-1-4-1-16,-4 2-10 0,-3-7-9 15,-3-2-16-15,-3-2-21 0,-8-4-30 0,-2-3-48 16,-3-1-107-16,2-4-476 0,4-6-931 0</inkml:trace>
  <inkml:trace contextRef="#ctx0" brushRef="#br0" timeOffset="27704.6">3189 11042 3144 0,'0'0'23'0,"0"0"-16"16,0 0-5-16,0 0 0 0,0 0 2 15,130-43-1-15,-108 33-7 0,-3 1-6 0,-2 0-14 16,0 0-8-16,0 1-23 0,-4 1-46 0,0 3-111 16,-4 0-385-16,-2 2-968 0</inkml:trace>
  <inkml:trace contextRef="#ctx0" brushRef="#br0" timeOffset="27880.2">3225 11221 3043 0,'0'0'55'0,"0"0"-32"0,0 0-3 16,0 0 3-16,0 0-1 0,0 0-4 15,0 0-5-15,126-4-5 0,-112-1-6 0,4 1-6 16,-5-1-5-16,3-1-12 0,-3 0-24 0,5-3-52 15,-3 1-121-15,1 0-479 0,-6 3-899 0</inkml:trace>
  <inkml:trace contextRef="#ctx0" brushRef="#br0" timeOffset="28185.85">4146 10626 2360 0,'0'0'75'0,"0"0"-34"15,0 0-3-15,0 0 16 0,0 0 23 0,0 0 14 16,0 0 5-16,0 0-3 0,0 0-12 0,17 127-13 15,-14-104-12-15,5 1-11 0,-5-1-12 0,0 0-11 16,3-2-7-16,-4-2-7 0,3 1-8 0,-2-3-6 16,0-3-7-16,5-2-9 0,-2-3-7 15,0-3-15-15,2-3-21 0,2-2-49 0,0-1-120 16,-3-1-346-16,-3-2-986 0</inkml:trace>
  <inkml:trace contextRef="#ctx0" brushRef="#br0" timeOffset="28495.79">4439 10626 2305 0,'0'0'239'0,"0"0"-171"15,0 0-5-15,0 0 12 0,0 0 6 16,0 0 6-16,0 0 3 0,0 121-10 0,0-99-16 16,0 0-17-16,0 1-8 0,2-1-12 0,7 0-1 15,-1-4-1-15,2 2-6 0,3-4 4 16,0-2-8-16,5-4-1 0,-1-2 0 0,1-5-1 15,-1-3-2-15,3 0-4 0,0-4 5 0,0-6-8 16,0 0 5-16,1-5 2 0,-4 0-5 0,0-2 5 16,-3-1-4-16,-4 1-2 0,-1-3 3 15,-5 0-3-15,-3-1-2 0,-1 1-2 0,-1-2-3 16,-5-3-5-16,-7 3-2 0,0-1-2 0,-6-1 0 16,-1 2-1-16,-4 1-1 0,-1 1-1 0,2 4-4 15,1 4-1-15,-2 2-8 0,1 3-12 0,1 5-30 16,3 1-59-16,0 1-157 0,7 0-832 15,7 0-495-15</inkml:trace>
  <inkml:trace contextRef="#ctx0" brushRef="#br0" timeOffset="28978.35">5095 10350 2894 0,'0'0'75'16,"0"0"-46"-16,0 0-22 0,0 0 7 0,0 0 16 16,0 0 10-16,0 0 5 0,0 0-3 0,37 135-8 15,-30-109-9-15,-2 2-11 0,2 0-3 16,1-1-7-16,-3-2-4 0,2-2-6 0,0-1-5 16,-2-3-7-16,4-2-11 0,-2-2-16 0,-2-1-29 15,2-4-39-15,-1-2-85 0,-2-2-237 0,-2-4-1119 16</inkml:trace>
  <inkml:trace contextRef="#ctx0" brushRef="#br0" timeOffset="29160.93">4993 10616 1647 0,'0'0'1109'15,"0"0"-1025"-15,0 0-40 0,0 0-11 0,0 0 3 16,0 0 4-16,125-46-4 0,-97 37-7 0,4-2-11 15,0 2-13-15,0-1-6 0,0 2-8 16,-1-2-8-16,-1 1-17 0,0 1-21 0,1-2-34 16,-1 0-70-16,-9 5-299 0,-6 1-1083 0</inkml:trace>
  <inkml:trace contextRef="#ctx0" brushRef="#br0" timeOffset="29496.53">5809 10262 2134 0,'0'0'330'15,"0"0"-274"-15,0 0-27 0,0 0-3 0,0 0 5 16,-13 134 11-16,13-111 8 0,0-2-3 0,4 2-2 16,2-3-6-16,1 0-3 0,2-1-1 15,2-2 0-15,0-1 0 0,4-2-3 0,0-2 0 16,1-2-2-16,1-5 2 0,0-2-2 0,3-3-3 15,-1 0 8-15,0-7-2 0,0-2 0 16,-1-4 1-16,-1-1-4 0,1-1-2 0,-3-1 4 16,-1-2 3-16,-3-1 5 0,-2 0-1 0,-5-2-5 15,3-2-11-15,-7 0-6 0,0-3-9 0,-4 0-6 16,-5 1 5-16,-2-1-7 0,-3 3 0 16,-3 3-3-16,-3 1-3 0,-3 6-2 0,1 3-7 15,-7 3-10-15,-1 5-8 0,-1 2-22 0,-2 0-25 16,-4 8-49-16,-1 4-112 0,10-3-458 0,9-3-931 15</inkml:trace>
  <inkml:trace contextRef="#ctx0" brushRef="#br0" timeOffset="29914.28">3709 11421 2066 0,'0'0'39'15,"0"0"-29"-15,0 0 40 0,0 0 36 16,0 0 27-16,0 0 21 0,128 5 6 0,-83-14-8 16,7-4-16-16,10-2-18 0,8-2-25 0,10-2-12 15,3-5-16-15,8 0-11 0,7-2-6 0,-1 0-10 16,8-2-5-16,1 0-5 0,3-2-3 0,-1 2 2 16,0-1-4-16,2 0 3 0,-3 0-7 15,1 0 6-15,-1 0-1 0,-1 2 0 0,-4 1 2 16,-4 0-8-16,-5 3-2 0,-9 4-9 0,-6 3-4 15,-8 3-9-15,-12 4-12 0,-8 2-9 0,-10 2-16 16,-9 3-26-16,-7 2-36 0,-10 0-77 16,-6 2-270-16,-6 0-1064 0</inkml:trace>
  <inkml:trace contextRef="#ctx0" brushRef="#br0" timeOffset="30283.63">4149 11597 2633 0,'0'0'62'0,"0"0"-37"16,0 0-14-16,0 0 11 0,0 0 4 0,0 0-2 15,0 0-5-15,24 144-6 0,-24-114-8 16,0 0-1-16,0 2-2 0,-3-3 0 0,-1 0-2 15,3-3 0-15,-1-1-4 0,1-5-5 0,1 0-7 16,0-6-20-16,0-1-25 0,1-5-36 16,2-3-93-16,1-1-482 0,0-4-810 0</inkml:trace>
  <inkml:trace contextRef="#ctx0" brushRef="#br0" timeOffset="30599.64">4352 11679 2524 0,'0'0'73'15,"0"0"-30"-15,0 0-10 0,0 0 4 0,0 0 8 16,0 0 10-16,0 0-3 0,-15 132 0 0,15-114-11 16,2 0-15-16,1 0-6 0,5-3-10 0,2-1-3 15,1-2 1-15,4-4 1 0,-2-2 1 16,-2-3-1-16,4-3-1 0,-2 0 6 0,-1-2-5 15,-1-5 1-15,-1-1 0 0,1-1-8 0,-3 0 6 16,-4-1 1-16,1-2 1 0,-4 1-1 0,-1 0-2 16,0 0-4-16,-7 0-4 0,2 0-4 15,-5-1-10-15,-4-1-6 0,2 2-8 0,-1-3-11 16,-1 1 5-16,-1 0-1 0,4-1 1 0,0 0 4 16,1 3-12-16,2-1-20 0,6 3-38 15,0 1-82-15,2 1-113 0,0 4-236 0,0 0-900 0</inkml:trace>
  <inkml:trace contextRef="#ctx0" brushRef="#br0" timeOffset="30931.99">4663 11592 1303 0,'0'0'257'0,"0"0"-110"0,0 0-28 0,0 0 0 16,0 0 13-16,0 0 17 0,0 0 4 16,0 0-11-16,0 0-18 0,0 0-30 0,0 0-18 15,0 0-14-15,0 0-14 0,0 0-5 0,38 129-9 16,-40-114-7-16,0 0-6 0,2 0-5 15,0-1-6-15,0-1 1 0,4-1-1 0,-1-2-1 16,2-2 2-16,2-1 0 0,3-3 2 0,0-3 3 16,0-1 2-16,6 0-1 0,-3-7-2 15,3-2-5-15,0-1-4 0,2-3-1 0,-4 0-2 16,4 1-1-16,-4-4 1 0,1 3-1 0,-3-1 1 16,-1 0 0-16,-2-1 1 0,-1-1-1 0,-4-1-1 15,1-2-1-15,-4 1-2 0,-1 0-2 16,-1-2-2-16,-6 0-5 0,-3 3-2 0,-4 0-4 15,-3 3-7-15,-3 3 1 0,-2 3-1 0,1 3 1 16,0 4 4-16,0 1 1 0,3 0-5 0,1 0-12 16,5 5-16-16,2-1-28 0,1-1-40 0,6 1-60 15,2-2-112-15,1-1-307 0,0 0-867 0</inkml:trace>
  <inkml:trace contextRef="#ctx0" brushRef="#br0" timeOffset="31127.99">5253 11326 2393 0,'0'0'107'0,"0"0"-34"0,0 0 3 15,0 0 18-15,0 0 7 0,0 0 1 16,0 0-13-16,0 0-18 0,0 0-19 0,30 128-14 16,-27-106-11-16,3 0-7 0,-2-2-6 0,2 1-8 15,-2-3-5-15,4 0-7 0,-1-2-12 16,-2-2-10-16,4-3-24 0,-1-2-37 0,-2-2-62 15,0-3-155-15,0-2-775 0,-4-1-452 0</inkml:trace>
  <inkml:trace contextRef="#ctx0" brushRef="#br0" timeOffset="31316.49">5161 11509 2755 0,'0'0'85'0,"0"0"-57"0,0 0-22 16,0 0 7-16,0 0 3 0,0 0 6 0,0 0-3 16,132-24-5-16,-107 15-11 0,3 3-7 0,-1-3-10 15,2 1-13-15,-4-3-19 0,4 2-34 0,-1-1-56 16,-8 2-194-16,-7 2-1180 0</inkml:trace>
  <inkml:trace contextRef="#ctx0" brushRef="#br0" timeOffset="31632.46">5823 11211 2313 0,'0'0'220'0,"0"0"-133"0,0 0-20 16,0 0 18-16,0 0 11 0,0 0-2 0,0 0-6 16,0 0-10-16,0 0-18 0,0 0-14 0,-19 133-10 15,18-113-7-15,1-1-3 0,0-1-6 0,0-1-1 16,0-2-7-16,7 0 2 0,-1-2-7 15,3-2-2-15,3-3 3 0,2-1-1 0,0-2 2 16,4-4 1-16,0-1 2 0,-1 0-3 0,2-6 4 16,0-3 0-16,0-1 2 0,0-2-1 0,-2-1 1 15,-3 1 0-15,-3 0-2 0,-2 0 4 0,-1 1-5 16,-5-1 0-16,-2 0-2 0,-1 1-4 16,0-1-1-16,-6-1-4 0,-5 1-2 0,-2-2-7 15,-3 1 1-15,-2 2-6 0,-3-1-7 0,-1 2-3 16,1 0-11-16,0-1-19 0,0 2-33 0,2 0-53 15,0 1-102-15,6 1-373 0,3 4-1013 0</inkml:trace>
  <inkml:trace contextRef="#ctx0" brushRef="#br0" timeOffset="31951.06">6808 10569 3057 0,'0'0'69'0,"0"0"-45"16,0 0-28-16,0 0-3 0,0 0 0 0,0 0 7 16,0 0 0-16,0 0-3 0,0 0-5 0,0 0-1 15,0 0 0-15,0 0-5 0,124-21-8 0,-109 19-25 16,-3 0-40-16,-3 2-53 0,0 0-110 16,-5 0-314-16,-2 2-943 0</inkml:trace>
  <inkml:trace contextRef="#ctx0" brushRef="#br0" timeOffset="32115.82">6741 10780 2711 0,'0'0'129'0,"0"0"-38"16,0 0-11-16,0 0-21 0,0 0-20 0,0 0-18 0,0 0-10 16,121 5-10-16,-95-10-5 0,3 0-10 0,-1-2-15 15,1 0-20-15,1 0-41 0,0-1-79 16,-10 1-292-16,-5 4-1104 0</inkml:trace>
  <inkml:trace contextRef="#ctx0" brushRef="#br0" timeOffset="32549.62">7619 10265 2868 0,'0'0'67'0,"0"0"-40"0,0 0-14 0,0 0 3 16,0 0 4-16,0 0 7 0,0 0 2 15,0 0-1-15,-51 118-2 0,47-98-5 0,2 0-1 16,2-3-3-16,0 1 4 0,0-1 1 0,0 0 2 15,5-2-2-15,1-1-2 0,4-4-4 0,4 1-3 16,1-2-3-16,5-2 0 0,1-2-2 0,1-1-5 16,3-4-3-16,0 0 1 0,2-2 1 15,-2-5-2-15,0-1 4 0,-1-1-2 0,-2-2 1 16,-2 0 5-16,-4 0-2 0,-3-1 8 0,-6-2 1 16,-3 1-1-16,-3 0-1 0,-1-3-5 15,-2 1-4-15,-8-2-4 0,-3-1 0 0,0 1-2 16,-5-1 1-16,-3 3 0 0,0 1 1 0,-5 1 0 15,0 3-2-15,-3 3-2 0,2 1 5 0,-1 3-3 16,4 2-4-16,3 1-1 0,3 0-17 16,5 0-9-16,3 3-19 0,4 2-31 0,5-1-51 15,1 1-147-15,1-2-656 0,3-1-660 0</inkml:trace>
  <inkml:trace contextRef="#ctx0" brushRef="#br0" timeOffset="32841.74">8100 10321 2768 0,'0'0'50'0,"0"0"-8"0,0 0-7 0,0 0-5 16,0 0-5-16,0 0 1 0,0 0-4 0,0 0-4 16,0 0-1-16,0 0-4 0,0 0 10 0,0 0 1 15,0 0 4-15,0 0 4 0,-1 66 2 16,3-66 0-16,3-5-8 0,1-1-9 0,2-1-8 15,-3 0-2-15,0 0-1 0,0 1-1 0,-1 1 1 16,-3 1-2-16,0 1 0 0,1 1 1 16,-2 1 0-16,0 1 0 0,0-1-5 0,-3 1-4 15,-1 0-6-15,-2 0-3 0,1 0-1 0,0 0-1 16,0 0-6-16,0 0-10 0,2 0-10 0,2 0-20 16,0 0-29-16,1 0-47 0,0 0-101 15,0 1-430-15,2-1-872 0</inkml:trace>
  <inkml:trace contextRef="#ctx0" brushRef="#br0" timeOffset="33082.92">8437 9985 1745 0,'0'0'1136'0,"0"0"-1053"16,0 0-17-16,0 0-3 0,0 0 12 0,0 0 4 15,0 0-5-15,0 0-13 0,0 0-13 0,39 132-5 16,-35-99-5-16,2 1-4 0,-3 2-3 0,3 1-8 16,-2-1-9-16,3-1-3 0,1-2-9 15,0 0 0-15,1-3-6 0,-2 0-15 0,3-3-16 16,-1 0-30-16,-3-4-46 0,-2 1-96 0,-1-8-449 16,-1-7-1019-16</inkml:trace>
  <inkml:trace contextRef="#ctx0" brushRef="#br0" timeOffset="35720.44">1344 13452 1999 0,'0'0'128'0,"0"0"-41"0,0 0-35 0,0 0 10 16,0 0 6-16,0 0 18 0,0 0 1 16,0 0-2-16,0 0-6 0,0 0-8 0,0 0-1 15,0 0-7-15,30 30-17 0,-26-3-17 0,0 5-10 16,-1-1-10-16,3 0-5 0,-4-2 2 0,3-2 3 15,-1 1 3-15,-2-2 2 0,0-4-1 16,3-1-3-16,-3-2-1 0,3-5 0 0,0-1-5 16,1-4 0-16,-1-2-3 0,2-6-6 0,-2-1 7 15,3 0 1-15,2-6-1 0,0-5 6 0,-1-2-4 16,1-1-4-16,-3-5 0 0,2-1-1 16,-1 0 0-16,1-3 2 0,0 0-2 0,-3-1-1 15,0-2 1-15,2 2-1 0,0-1 0 0,-3 2 4 16,2 3-2-16,-4 4 0 0,4 5 1 0,-4 3 1 15,1 2-2-15,0 3-2 0,-1 2 1 16,4 1 0-16,-2 0 1 0,1 5 3 0,2 3 0 16,-2 2 0-16,0 4 2 0,3 2 0 0,-3 1 1 15,0 1 0-15,3 1-1 0,0-1-2 0,0-3 3 16,2 1 3-16,1-3-5 0,3 0 2 0,1-3 0 16,2-2-3-16,2-3 8 0,0-3 1 15,0-2 3-15,1-2 4 0,-2-6 0 0,0-1-2 16,-1-4-1-16,-1 0-4 0,-1-3-2 0,-2 1-3 15,-1-3 0-15,-1-2-5 0,-4 3 3 0,-1-1 0 16,-1-1-1-16,-5 0 3 0,-1 1-6 16,0 1-3-16,-3-3-4 0,-5 1-2 0,0-2-5 15,-4-1-4-15,-3-2-5 0,3 1-8 0,-3 2-1 16,2 1-6-16,2 2-7 0,0 6-11 16,2 2-26-16,3 3-48 0,1 3-107 0,3 3-292 15,1 1-1024-15</inkml:trace>
  <inkml:trace contextRef="#ctx0" brushRef="#br0" timeOffset="35930.54">2112 13426 2929 0,'0'0'41'0,"0"0"-35"16,0 0-11-16,0 0 2 0,0 0 2 0,0 0 1 15,0 0-1-15,0 0-6 0,124-76-2 0,-107 66 0 16,-1 2 0-16,1 2-1 0,1 0-7 0,-5 2-12 16,-2 2-20-16,-2 2-20 0,-2 0-23 15,-4 5-31-15,-3 4-72 0,0-3-257 0,0 1-999 0</inkml:trace>
  <inkml:trace contextRef="#ctx0" brushRef="#br0" timeOffset="36060.48">2152 13541 1271 0,'0'0'750'15,"0"0"-594"-15,0 0-61 0,0 0-11 16,0 0 8-16,0 0 5 0,0 0-19 0,0 0-26 16,0 0-24-16,0 0-24 0,0 0-18 0,129-48-20 15,-100 32-24-15,3 0-25 0,-1-1-84 0,-6 5-226 16,-7 2-1053-16</inkml:trace>
  <inkml:trace contextRef="#ctx0" brushRef="#br0" timeOffset="36606.17">2994 12989 2196 0,'0'0'148'0,"0"0"-49"0,0 0-12 0,0 0 25 16,0 0 16-16,0 0 6 0,0 0-12 0,0 0-35 16,0 0-27-16,0 0-14 0,0 0-12 0,0 0-3 15,-20 139-8-15,12-115-5 0,-2-1 1 16,0 2-4-16,-1-1-3 0,-1-1-4 0,-3 1-4 15,1-2-3-15,-2-1-1 0,2-2 1 0,-2-1-7 16,3-4 4-16,0-2-2 0,-2-3-1 16,3-3 5-16,2-2-8 0,0-2-1 0,4-2-4 15,1-1-3-15,3-6-1 0,1-3-3 0,1-1 2 16,0-3-2-16,0-1 6 0,3-2 3 0,4-1 1 16,-1-3 0-16,4 1-3 0,1-3-1 15,2 3-3-15,0-1 4 0,-1 0 2 0,5 3 5 16,-4 2 5-16,5 1 5 0,-4 3 1 0,4 2 2 15,-3 2 0-15,1 0-1 0,0 3 2 0,-1 3-1 16,1 2 0-16,-2 0 0 0,-2 0 1 0,5 4 3 16,-5 2-3-16,1-1 4 0,2 4-2 0,-3 0-1 15,0 0-1-15,-1 1-5 0,4-1-1 16,-4 2-1-16,1-3 2 0,-1 0-1 0,1 1 3 16,3-2-1-16,-2-3 1 0,-1-1 5 0,4-3-4 15,-3 0 0-15,3-7 2 0,-2-2-6 16,-1-1 8-16,2-3-2 0,-3-1 2 0,-2-2 1 15,-1 0 2-15,-4-2 2 0,2 2 1 0,-6-2 3 16,0 0-6-16,-1 1-2 0,-1-2-3 0,-3 1-4 16,-7 1 0-16,-2 1-3 0,-1-2-1 15,-5 4-6-15,-1 0 1 0,-2 3 0 0,1 3 1 16,-5 2 2-16,3 5-4 0,1 1-2 0,2 0-8 16,-1 3-13-16,2 3-16 0,1 3-24 15,4-1-41-15,-1 1-101 0,5-2-403 0,5-2-1002 0</inkml:trace>
  <inkml:trace contextRef="#ctx0" brushRef="#br0" timeOffset="38572.93">1570 14505 2027 0,'0'0'150'0,"0"0"-47"0,0 0-40 0,0 0-6 15,0 0-7-15,0 0 12 0,0 0 10 0,-132 32-3 16,107-14 1-16,-1 2-8 0,0 3-4 0,-3 4 2 16,4 2 2-16,0 3-1 0,3 1 0 15,2 5-3-15,3-2-11 0,4 2-12 0,4-3-10 16,6-1-12-16,3-3-6 0,0-2-1 0,6-3-4 15,6-6 1-15,2 0-1 0,6-7 2 16,2-2-2-16,5-6 2 0,3-5 0 0,3 0-7 16,3-8-2-16,2-3-11 0,3-6-6 0,1-4-16 15,-1 2-23-15,-2-1-35 0,-2 0-57 0,-4 3-84 16,-3 0-156-16,-8 5-408 0,-6 5-673 0</inkml:trace>
  <inkml:trace contextRef="#ctx0" brushRef="#br0" timeOffset="38840.62">1995 14448 2478 0,'0'0'90'16,"0"0"-39"-16,0 0-11 0,0 0 14 15,0 0 14-15,0 0 14 0,0 0 2 0,-94 121-9 16,81-90-8-16,0 2-8 0,3 0-5 0,-1 1-6 15,5-3-10-15,0-1-10 0,4-2-9 0,2-2-7 16,1-2-7-16,7-2-1 0,1-4-2 16,3 0-3-16,4-4 2 0,3-4-4 0,3-2-3 15,1-4-3-15,1-3-13 0,4-1-6 0,0 0-20 16,-3-3-22-16,4-6-41 0,-3 0-61 0,2-2-108 16,-9 3-343-16,-3 1-924 0</inkml:trace>
  <inkml:trace contextRef="#ctx0" brushRef="#br0" timeOffset="39122.65">2302 14482 2865 0,'0'0'79'0,"0"0"-56"0,0 0-20 16,0 0 1-16,0 0 11 0,0 0 9 0,0 0 6 15,0 0 11-15,27 127-6 0,-19-103-3 0,1 1-2 16,1 1-10-16,-1-2 0 0,1 1-1 16,1 1 1-16,-1-2 0 0,-1 0 1 0,-3-1-4 15,2 1-6-15,-5-3-1 0,2-1-5 0,-4 1 1 16,-1-3-1-16,0 2-7 0,-7-3 6 0,-1 0-6 16,-2 0-2-16,-2-1-8 0,-1-1-4 15,2-3-5-15,-3-1-8 0,0-4-5 0,3 0-20 16,0-5-27-16,1-2-60 0,2-1-114 0,3-4-266 15,-1 2-1049-15</inkml:trace>
  <inkml:trace contextRef="#ctx0" brushRef="#br0" timeOffset="39556.9">2441 14494 1907 0,'0'0'709'16,"0"0"-674"-16,0 0-11 0,0 0 8 15,0 0 7-15,0 0 9 0,0 0 12 0,0 0-1 16,0 0 0-16,0 0-13 0,64 127-11 0,-59-109-5 16,-2-1-7-16,3 0-4 0,-2-1-5 15,3-1-3-15,3-3-3 0,-2 1 0 0,0-3-1 16,1-1 0-16,0-3 1 0,1-3 3 0,-2-2 3 16,2-1 5-16,0-3 7 0,-2-5 0 15,2-1-5-15,-1-2-1 0,1-1-8 0,-2-1-1 16,1 1-1-16,-1 0-3 0,1-1-2 0,-3 2-4 15,-1 1 0-15,2-2-2 0,-4 3 0 0,3 1 1 16,-3 1-1-16,-1 1 0 0,1 2 0 0,0 1 0 16,0 1-2-16,-3 2 2 0,0-2 0 15,0 2 1-15,0 0 0 0,0 0-3 0,0 0 3 16,0 4 2-16,1 2 4 0,1 0 0 0,4 2 1 16,-3-2-2-16,3 2-2 0,0-1 2 0,2-2-2 15,0-1 5-15,2 1 1 0,0-3 2 0,-1 0 3 16,1-2-2-16,-2 0 0 0,-1 0-3 15,0-2-1-15,0-2-4 0,-4 0-3 0,0-1-6 16,-1 0-5-16,0 0-4 0,-2-1-9 0,0-1-10 16,0 0-14-16,-2-1-33 0,-2 0-51 0,1-1-80 15,-2 2-190-15,4 2-800 0</inkml:trace>
  <inkml:trace contextRef="#ctx0" brushRef="#br0" timeOffset="39744.49">2866 14208 2593 0,'0'0'100'0,"0"0"-40"0,0 0-14 0,0 0-1 15,0 0 5-15,0 0 10 0,110 134 1 0,-91-108 8 16,1 0-4-16,0 0-6 0,-2 1-8 16,0 0-12-16,0 0-6 0,-4-2-13 0,1 2-9 15,-4-2-7-15,-4 1-9 0,-3-3-9 0,-3 0-18 16,-1 2-31-16,-2-2-61 0,-5-6-175 15,4-6-1215-15</inkml:trace>
  <inkml:trace contextRef="#ctx0" brushRef="#br0" timeOffset="40143.48">3434 14213 2768 0,'0'0'98'0,"0"0"-78"0,0 0-21 16,0 0 2-16,0 0 4 0,0 0 18 0,0 0 4 15,130-54-1-15,-111 45-3 0,1-1-15 0,-3 0-4 16,1 3-5-16,-1 0-8 0,-4 0-11 15,-2 3-19-15,-2-1-25 0,-5 3-33 0,2 1-60 16,-6 1-142-16,0 0-483 0,0 0-701 0</inkml:trace>
  <inkml:trace contextRef="#ctx0" brushRef="#br0" timeOffset="40301.54">3465 14351 2768 0,'0'0'96'0,"0"0"-50"15,0 0-5-15,0 0 6 0,0 0 6 0,0 0 4 16,118-23-5-16,-94 14-15 0,3-1-12 0,-2 2-14 16,1-2-12-16,-3 1-14 0,-2 1-20 0,0 2-39 15,0-2-69-15,-9 3-194 0,-3 3-1270 0</inkml:trace>
  <inkml:trace contextRef="#ctx0" brushRef="#br0" timeOffset="40826.19">4463 13429 2321 0,'0'0'286'0,"0"0"-226"0,0 0-41 0,0 0-8 15,0 0 10-15,0 0 11 0,0 0 8 16,7 150 5-16,-6-115-3 0,-1-1-7 0,0 0-5 16,0-1-5-16,0-2-3 0,0-2-7 0,-1-3-8 15,1-1-5-15,0-3-9 0,1-2-8 0,3-4-17 16,3-2-20-16,1-4-43 0,2-3-77 16,-3-3-350-16,-2-2-1013 0</inkml:trace>
  <inkml:trace contextRef="#ctx0" brushRef="#br0" timeOffset="41159.46">4651 13555 2509 0,'0'0'47'0,"0"0"-30"0,0 0 5 16,0 0 11-16,0 0 14 0,0 0 19 15,0 0 10-15,20 129 1 0,-18-109-13 0,0 0-11 16,0 1-12-16,4-2-9 0,-2 1-6 0,5-3-8 15,0 0-2-15,2-5-5 0,3 2-1 16,1-5 1-16,2-3 1 0,-3-2-2 0,6-4 2 16,-2 0 2-16,1-7-2 0,-2-2 1 0,2-4-1 15,1-2 0-15,0-1 2 0,-1-3 2 0,-1 0 0 16,-5-1-1-16,-1 0 2 0,-3 2-10 16,-2-1-3-16,-5 2 1 0,-1-2-7 0,-1 1 3 15,-1-1-3-15,-8 0-1 0,-2-3 1 0,-2 3-4 16,-5 1 0-16,-1 1-2 0,-2 2 0 0,-1 3-1 15,1 1-1-15,1 3-3 0,2 2-9 0,3 2-10 16,1 2-22-16,3 1-35 0,6 1-60 0,-1 0-120 16,5 1-344-16,1 2-950 0</inkml:trace>
  <inkml:trace contextRef="#ctx0" brushRef="#br0" timeOffset="41380.44">5303 13238 2614 0,'0'0'81'0,"0"0"-38"0,0 0-13 0,0 0 25 15,0 0 27-15,0 0 14 0,0 0 0 0,0 0-15 16,25 121-21-16,-20-90-18 0,-2 2-12 0,4 1-9 16,-3 0-7-16,3 0-2 0,-2-2-8 15,1-1-5-15,1-4-4 0,-2-3-7 0,2-2-12 16,-2-6-15-16,1 0-16 0,-4-5-29 0,4-2-59 15,-5-4-147-15,-1-1-692 0,0-3-603 0</inkml:trace>
  <inkml:trace contextRef="#ctx0" brushRef="#br0" timeOffset="41553.48">5103 13523 2961 0,'0'0'50'0,"0"0"-35"15,0 0-8-15,0 0-1 0,124-16 0 0,-87 6-1 16,3-2 2-16,2 1-6 0,-1-3-11 16,2 0-14-16,0 2-20 0,-2-2-23 0,-3 0-27 15,0 0-49-15,1 1-126 0,-11 3-411 0,-11 3-815 0</inkml:trace>
  <inkml:trace contextRef="#ctx0" brushRef="#br0" timeOffset="42059.85">6083 13073 2820 0,'0'0'81'0,"0"0"-36"15,0 0-15-15,0 0 8 0,0 0 6 0,0 0 11 16,-27 130 2-16,21-105-2 0,-2-1-7 0,0 0-11 16,-1 1-7-16,-2 0-7 0,0-3-7 0,0 1-4 15,-5-3-6-15,3-2-2 0,-5 0-3 16,-1-2 0-16,1-2-2 0,0-3 0 0,1-3-3 15,0-2-1-15,3-3-4 0,1-3 0 0,3 0-3 16,1-3 1-16,1-4-1 0,2-4-5 0,2-2 0 16,4-2-3-16,0-1-1 0,0-3-9 15,7 0-5-15,1-2-6 0,1-1-4 0,4 1 9 16,1 0 9-16,-1 2 11 0,4 2 10 0,-1 3 8 16,-1 2 3-16,3 6 5 0,-2 0 5 15,0 4 2-15,1 2 3 0,-3 0 0 0,4 0-5 16,-1 3 2-16,-2 3-4 0,0-1-2 0,0 3 5 15,0-1-3-15,-1 1-1 0,-1 0 1 0,4 1 0 16,-4-1-1-16,4 1-3 0,-3 0-3 0,3 1-5 16,-3-1 4-16,4-1 0 0,-1-2-1 0,-1 0 4 15,3-3-4-15,-2-2 3 0,-2-1 5 16,3-3 0-16,-2-4 2 0,0-2-3 0,2-4-2 16,-4 1-4-16,1-2 4 0,-5-1 1 0,-3-2-2 15,-1 1 0-15,-6 0 3 0,0-1-2 0,-7-1-1 16,-3 0-7-16,-3 0 1 0,-6-1-3 15,1 1-1-15,-3-3 2 0,-2 4-4 0,-3-1-3 16,1 5-4-16,-5 1-6 0,2 4 0 0,-1 4-3 16,-1 2-10-16,0 2-21 0,1 4-40 15,0 3-128-15,8 2-618 0,7-3-787 0</inkml:trace>
  <inkml:trace contextRef="#ctx0" brushRef="#br0" timeOffset="42726.24">4144 14413 2645 0,'0'0'39'0,"0"0"-41"0,0 0-16 15,0 0-4-15,0 0 10 0,0 0 27 0,0 0 20 16,0 0 14-16,0 0 12 0,127-77 2 16,-91 64-1-16,4-2-1 0,9-2-6 0,6-3-2 15,6-3-5-15,9-3-4 0,6-1-6 0,7-5-8 16,4-2-5-16,9-4-4 0,1-2-1 15,10-2-2-15,-2 1-3 0,4 0-5 0,-3 1 1 16,5 1-5-16,-3 4 0 0,-3-1-1 0,-3 2-3 16,-3 4 0-16,-5-1-1 0,-3 5-1 0,-2 0-1 15,-8 4 2-15,-5 1 1 0,-7 2-4 0,-9 4 2 16,-8 5-7-16,-9 2-2 0,-6 5-7 16,-10 0-13-16,-8 3-10 0,-7 0-23 0,-8 0-36 15,-4 3-75-15,-8-1-205 0,3 0-1224 0</inkml:trace>
  <inkml:trace contextRef="#ctx0" brushRef="#br0" timeOffset="43057.41">4276 14575 3151 0,'0'0'22'0,"0"0"-24"0,0 0-7 0,0 0 2 16,0 0 3-16,14 133 5 0,-7-103 6 15,-5 0 6-15,-1 0 0 0,-1-2 2 0,0 1-3 16,0-1-5-16,0-2-1 0,0-1-4 0,-1 0-6 16,0-3-4-16,0-3-12 0,0 0-16 0,1-4-23 15,0-4-47-15,0-2-104 0,0-3-454 16,0-3-922-16</inkml:trace>
  <inkml:trace contextRef="#ctx0" brushRef="#br0" timeOffset="43645.02">4490 14741 2925 0,'0'0'113'15,"0"0"-73"-15,0 0-34 0,0 0-6 0,0 0 8 16,0 0 8-16,0 0 10 0,0 0 7 16,0 0-3-16,3 122-8 0,-2-102-7 0,4-2-6 15,-2-1-4-15,7-2-2 0,-1-1-3 0,2 0 2 16,2-4-1-16,4-1 0 0,0-5-2 0,-3-2 0 15,5-2-1-15,-5-4 4 0,4-4 2 16,-1-5 3-16,-3-1-2 0,1-2 3 0,-3 1-1 16,-3-1-1-16,-3 2-1 0,0-2-1 0,-3 3 0 15,-3-1-1-15,0 1 0 0,-7-1-4 16,-1 3 1-16,-4-3-4 0,-3 0-4 0,-2-1 2 16,-2 0-4-16,0 1 1 0,1 0 2 0,0 0 3 15,1 4-6-15,4 1-7 0,3 0-9 0,2 2-19 16,5 2-22-16,-1 1-35 0,4 0-51 0,0 1-62 15,5-1-70-15,3 1-113 0,3 0-152 0,3-2-144 16,4 0-4-16,3-2 698 0,1 1 0 16,4 0 0-16,-4-2 0 0,2 1 0 0,0-2 244 15,-2 1 289-15,-1 1-99 0,0 0-62 0,-1 1-93 16,-3 4-60-16,-1 0-40 0,-1 2-43 16,-2 0-22-16,-4 4-12 0,-2 2-2 0,-3 3 2 15,-2 0-1-15,2 2-15 0,-3 2-13 0,-1 0-13 16,0 1-16-16,0 0-7 0,0 2-7 0,0-1-7 15,0 0-3-15,2 0-2 0,2-2-7 16,3 0-3-16,0-1 1 0,2-4-5 0,3 1 4 16,-1-6 1-16,1-2 1 0,5-1 3 0,-3-2 5 15,4-6 1-15,-4-3-1 0,3-2-2 0,-5-1-1 16,2-1-4-16,-2 1 0 0,-4 1-3 0,-2-1-2 16,-5 1-1-16,-1-1-2 0,-1 2-1 0,-9-2-2 15,0-1-9-15,-2 1-6 0,-7-1-6 16,1 0-6-16,0 1-4 0,-1-1-1 0,0 4-1 15,2 0-5-15,3 2-17 0,1 2-32 0,5 1-75 16,1 0-160-16,4 2-569 0,0 1-689 0</inkml:trace>
  <inkml:trace contextRef="#ctx0" brushRef="#br0" timeOffset="43829.7">5304 14244 2396 0,'0'0'258'0,"0"0"-174"15,0 0-36-15,0 0-5 0,0 0 6 16,0 0 10-16,0 0 5 0,0 0-6 0,1 125-11 16,5-101-16-16,-3-1-10 0,2 1-13 0,1-1-5 15,4-2-6-15,1-1-7 0,4-1-7 0,0-3-14 16,1-3-22-16,-1-3-37 0,2-2-42 16,-4-3-83-16,-3-3-219 0,-3-1-1088 0</inkml:trace>
  <inkml:trace contextRef="#ctx0" brushRef="#br0" timeOffset="44000.26">5207 14416 2891 0,'0'0'87'16,"0"0"-61"-16,0 0-29 0,0 0 0 0,0 0 5 16,0 0 2-16,0 0-3 0,0 0-8 0,0 0-16 15,138-34-16-15,-114 25-21 0,3-1-19 16,3-2-28-16,0 0-51 0,1-2-91 0,0-3-181 15,-7 6-596-15,-8 3 199 0</inkml:trace>
  <inkml:trace contextRef="#ctx0" brushRef="#br0" timeOffset="44445.23">5813 14097 1135 0,'0'0'508'0,"0"0"-226"16,0 0-83-16,0 0-34 0,0 0-7 16,0 0 3-16,0 0-14 0,0 0-26 0,0 0-36 0,0 0-32 15,0 0-9-15,0 0 0 0,0 0 1 16,0 0-1-16,-27 122-4 0,19-101-5 0,-3-1-8 15,-1 2-6-15,-1-2-5 0,-1 1-8 0,0-2-1 16,-1-3-6-16,0-4 0 0,1 0-1 16,1-3-5-16,-1-2 3 0,2-3-6 0,2-3-1 15,2-1-6-15,1-2-3 0,1-5-1 0,4-3-3 16,1 0 3-16,1-4-1 0,0 1 1 0,5-2 4 16,2-2 2-16,4 3 3 0,0 0 3 0,1 1 1 15,2 2 2-15,-2 0 2 0,0 2 4 16,-1 0 1-16,3 2 5 0,-2 0 2 0,0 1 3 15,-1 3 0-15,-1-1 2 0,0 4 0 0,-1 0-1 16,1 0 1-16,-1 2 3 0,1 3 0 0,1 1 1 16,0 1-2-16,1 2-2 0,2-2-1 15,0 2-2-15,0 2-2 0,2-1 1 0,0 1-2 16,0 0-1-16,2-1 0 0,0-2-1 0,-2-1-1 16,4-4 0-16,-3-3 3 0,0 0-1 15,0-4 2-15,1-7 1 0,-1 0-2 0,-1-4 1 16,2-1-2-16,-5 0-1 0,1-1 0 0,-4-2-1 15,-4 2 1-15,-2 0-2 0,-4 2 0 0,0-2-3 16,-4 1 0-16,-5 2-2 0,-3-2 0 0,-1 1-4 16,-5 1-5-16,-1 1-2 0,-3-1-4 0,-3 2 0 15,0 3-2-15,0 2-8 0,0 3-14 16,2 1-32-16,1 0-63 0,6 2-221 0,5 1-1320 0</inkml:trace>
  <inkml:trace contextRef="#ctx0" brushRef="#br0" timeOffset="44758.51">6715 13522 2419 0,'0'0'115'0,"0"0"-41"0,0 0 0 16,0 0 4-16,0 0 0 0,0 0-1 0,0 0-16 16,0 0-22-16,0 0-19 0,125-61-15 0,-104 53-7 15,-2 0-6-15,0 3-8 0,-1 0-12 0,-5 2-16 16,0 1-25-16,-4 2-23 0,-2 0-31 15,-3 3-68-15,-3 3-168 0,1-1-619 0,-2-2-152 0</inkml:trace>
  <inkml:trace contextRef="#ctx0" brushRef="#br0" timeOffset="44904.64">6766 13589 2552 0,'0'0'167'0,"0"0"-94"15,0 0-34-15,0 0-17 0,0 0-1 16,0 0 1-16,0 0-5 0,0 0-5 0,117-21-9 15,-91 14-9-15,2-1-6 0,1 0-11 0,0-3-19 16,3-1-31-16,0 1-53 0,1-2-151 0,-9 4-687 16,-5 2-441-16</inkml:trace>
  <inkml:trace contextRef="#ctx0" brushRef="#br0" timeOffset="45462.19">7609 12880 3069 0,'0'0'35'0,"0"0"-34"0,0 0-6 16,0 0-3-16,0 0 5 0,0 0 10 16,0 0 0-16,-51 123 5 0,44-107 1 0,-2 0 2 15,1-1 0-15,-1 0 2 0,0 0-3 0,-1 0-2 16,-3-1 1-16,3-2-2 0,-1-3-2 15,-1 1 1-15,2-3-8 0,2-1-2 0,1-4-3 16,1 0-4-16,2-2-1 0,1 0-5 0,1-6-4 16,1-1-4-16,1-4-3 0,0 0 0 15,0-3-1-15,2-2-1 0,6 1-4 0,-1-1-3 16,3 0 0-16,0 0-1 0,2-1 5 0,0 2 10 16,-2 3 9-16,2 0 12 0,-1 4 10 0,1 2 5 15,-3 3 4-15,1 1 0 0,-1 2 5 0,2 0 2 16,-1 0 0-16,0 3-2 0,3 2-4 0,-3-1-4 15,0 2 0-15,1 1 2 0,-1 1-2 16,-1 0 4-16,0 1-2 0,1 2-6 0,-1-1 6 16,1 0 0-16,-1 2-2 0,1-2 4 0,2-1-6 15,-1 1-1-15,3-2 0 0,1-2 1 0,2-1-3 16,1-5 2-16,1 0-1 0,-1-3-5 16,2-5 5-16,1-1-2 0,-2-4 0 0,0 1 7 15,-4-4-6-15,-2 0 0 0,-3 0 0 0,-5-1-1 16,1 1-2-16,-4-2 1 0,-2 1-3 0,0 1-6 15,-5-1 3-15,-1 0-4 0,-4 2-2 16,-3-1 4-16,-1 2-8 0,-3 0-1 0,0 1-3 16,-3 2-2-16,0 1-2 0,0 3-6 0,-1 3-4 15,2 2-8-15,0 2-10 0,2 0-11 16,2 4-19-16,2 4-32 0,0 3-63 0,3 2-131 16,4-5-453-16,-1-1-827 0</inkml:trace>
  <inkml:trace contextRef="#ctx0" brushRef="#br0" timeOffset="45695.81">7438 13379 3136 0,'0'0'85'0,"0"0"-54"15,0 0-14-15,0 0-10 0,143-45-4 16,-96 31-3-16,0-1 1 0,2-1 3 0,2-1-4 16,-4 3-1-16,0-1-5 0,-2 2-7 0,-3 1-10 15,-4 2-15-15,-3 2-25 0,-2-1-45 0,-3 3-123 16,-7 1-611-16,-8 3-748 0</inkml:trace>
  <inkml:trace contextRef="#ctx0" brushRef="#br0" timeOffset="46329.97">7810 13534 3112 0,'0'0'60'15,"0"0"-46"-15,0 0-19 0,0 0 1 0,0 0 2 16,0 0 10-16,0 0 9 0,0 0 3 16,0 0 2-16,-22 121-6 0,9-101 2 0,-5 2-2 15,1 2-2-15,-1-2 1 0,-3 3-8 0,1-3-1 16,-3 2 0-16,0-4-4 0,0-1 2 0,3-3-3 15,0-3-3-15,2-4-3 0,5-3-3 16,1-5-1-16,3-1-5 0,1-2-6 0,6-7-10 16,0-2-8-16,2-3-1 0,0-1 4 0,7 0 6 15,0-1 6-15,4 1 0 0,2 0 2 0,0 1-2 16,1 0-2-16,2 2 0 0,-1-1 4 16,1 2 9-16,-1 0 8 0,1 3 9 0,-2 0 6 15,2 2 6-15,-2 2 5 0,0 2 0 0,-1 1 0 16,-1 1-5-16,-1 0-3 0,-1 0 0 0,-1 3-1 15,-2 2 1-15,0 1 0 0,1 1 3 0,0 1 2 16,-2 2-1-16,2-1-1 0,0 3-4 16,1-2-1-16,3 1-2 0,-1-1 1 0,3 0 0 15,1-2-3-15,2-1-1 0,2-2-1 0,1-1 0 16,-1-4 2-16,0 0 2 0,1-4 0 0,-1-4 4 16,1-2 1-16,-1-3 0 0,0-1 2 15,-5-1-1-15,0-1 1 0,-4 0 3 0,-3-1-1 16,-2 0-2-16,-3 2-4 0,-2-1-7 0,-4-1 0 15,-6 2-5-15,-4-4-4 0,-2 0 0 0,-4 0-6 16,-6-2 0-16,-1 1-2 0,-5 2-1 16,-1 2-1-16,-2 3-2 0,0 3-3 0,3 2 1 15,2 3-5-15,2 4-10 0,5 1-20 0,5 0-45 16,5 0-108-16,5 1-449 0,4 1-970 0</inkml:trace>
  <inkml:trace contextRef="#ctx0" brushRef="#br0" timeOffset="46634.32">8502 13011 3013 0,'0'0'177'16,"0"0"-129"-16,0 0-22 0,0 0-15 0,0 0-6 16,0 0 0-16,135-38-2 0,-111 32-1 15,2 3-2-15,-5 1-6 0,-7 2-4 0,1 0-6 16,-3 0-10-16,-2 0-15 0,-4 2-20 0,-1 0-30 15,-3 3-43-15,-2 0-97 0,0-1-379 0,0 0-939 0</inkml:trace>
  <inkml:trace contextRef="#ctx0" brushRef="#br0" timeOffset="46780.91">8533 13175 2991 0,'0'0'82'16,"0"0"-47"-16,0 0-30 0,0 0-14 0,135-16-11 15,-101 11-8-15,3-2-9 0,-3 0-15 0,4 0-15 16,-3-1-17-16,2 1-25 0,-2-1-96 16,-9 2-377-16,-10 2-924 0</inkml:trace>
  <inkml:trace contextRef="#ctx0" brushRef="#br0" timeOffset="46981.21">9156 12696 3184 0,'0'0'52'0,"0"0"-23"16,0 0-5-16,0 0-4 0,0 0 8 0,11 143 14 15,-6-108 14-15,0 2 0 0,4 0-5 16,2 0-8-16,0 2-15 0,0-2-6 0,4-1-11 16,-1-1-12-16,-1-3-13 0,2 0-25 0,-2-5-39 15,-3 0-81-15,0-8-301 0,-5-6-1252 0</inkml:trace>
  <inkml:trace contextRef="#ctx0" brushRef="#br0" timeOffset="78704.61">17667 11901 0 0,'0'0'0'0,"0"0"0"16,0 0 0-16,0 0 0 0,0 0 0 15,0 0 0-15,0 0 0 0,0 0 13 0,0 0 196 16,0 0-15-16,0 0 4 0,0 0-14 0,-7 6-10 16,4-6-14-16,3 0-24 0,0 0-12 0,0 0-11 15,0 0-15-15,0 0-10 0,0 0-8 16,0 0-8-16,0 2-5 0,0-2-2 0,0 0 3 15,4 1 1-15,-3-1 0 0,0 1-9 0,1 0-11 16,1 1-17-16,0-1-14 0,-1 1-15 0,-2 1-11 16,2-1-9-16,0 1-8 0,-2 0-7 0,2 2-9 15,-2-1-13-15,0 2-13 0,0 1-2 16,-2 1 3-16,-1 2-28 0,0 1-77 0,-1-1-133 16,0-2-245-16,3-3-297 0</inkml:trace>
  <inkml:trace contextRef="#ctx0" brushRef="#br0" timeOffset="78896.11">17661 12186 404 0,'0'0'507'0,"0"0"-230"16,0 0-79-16,0 0-46 0,0 0-16 0,0 0-38 16,0 0-33-16,0 0-16 0,0 0-19 0,0 0-14 15,0 0-11-15,0 0-12 0,0 0-8 0,0 0-5 16,16 117-12-16,-19-106-12 0,2-2-20 0,-1 0-36 15,-1 2-67-15,2-4-182 0,1-3-790 0</inkml:trace>
  <inkml:trace contextRef="#ctx0" brushRef="#br0" timeOffset="79023.81">17704 12552 0 0,'0'0'0'0,"0"0"0"0,0 0 0 0,0 0 0 16,0 0 0-16,0 0 0 0,0 0 0 0,0 0 0 0</inkml:trace>
  <inkml:trace contextRef="#ctx0" brushRef="#br0" timeOffset="79267.46">17701 12956 0 0,'0'0'8'0,"0"0"33"0,0 0-24 0,0 0-10 15,0 0-3-15,0 0-8 0,0 0-18 0,0 0-21 16,0 0 35-16,0 0 8 0,0 0 0 15,-18 116 0-15,18-109 0 0,0 0 0 0,0-2 0 16,0-1 0-16,0-2 0 0</inkml:trace>
  <inkml:trace contextRef="#ctx0" brushRef="#br0" timeOffset="79463.22">17726 13211 1386 0,'0'0'47'0,"0"0"-45"0,0 0-20 16,0 0-12-16,0 0-22 0,0 0-47 0,0 0-83 16,0 0-232-16,0 0-226 0</inkml:trace>
  <inkml:trace contextRef="#ctx0" brushRef="#br0" timeOffset="79654.91">17755 13584 1248 0,'0'0'120'15,"0"0"-62"-15,0 0-29 0,0 0-16 0,0 0-3 16,0 0-1-16,0 0 3 0,0 0 2 15,0 0-7-15,0 0-7 0,32 118-17 0,-30-107-28 16,1-1-34-16,-2 1-34 0,0 1-53 0,-1-5-96 16,1-1-551-16</inkml:trace>
  <inkml:trace contextRef="#ctx0" brushRef="#br0" timeOffset="79822.42">17792 14032 865 0,'0'0'301'0,"0"0"-231"16,0 0-51-16,0 0-14 0,0 0-5 16,0 0 4-16,0 0 3 0,0 0-2 0,0 0-12 15,0 0-17-15,0 0-25 0,0 0-39 0,21 127-50 16,-20-117-64-16,-1 1-149 0,0-4-66 16,0-1 417-16</inkml:trace>
  <inkml:trace contextRef="#ctx0" brushRef="#br0" timeOffset="79972.62">17835 14496 666 0,'0'0'43'0,"0"0"-41"0,0 0-16 0,0 0-16 16,0 0 3-16,0 0-6 0,0 0-33 15,0 0-80-15,18 119-154 0,-18-113 205 0</inkml:trace>
  <inkml:trace contextRef="#ctx0" brushRef="#br0" timeOffset="80165.21">17904 15052 440 0,'0'0'310'0,"0"0"-393"0,0 0-86 0,0 0-136 15,0 0 112-15,0 0 193 0,0 0 0 16,0 0 0-16</inkml:trace>
  <inkml:trace contextRef="#ctx0" brushRef="#br0" timeOffset="80485.44">17827 15384 1344 0,'0'0'219'0,"0"0"-179"0,0 0-20 0,0 0 16 16,0 0 31-16,0 0 37 0,0 0 25 16,10 132-3-16,-6-114-25 0,0-1-37 0,-2-2-29 15,3 1-15-15,-2-3-13 0,-2 1-4 0,1-1-7 16,2-2-2-16,-2 2 1 0,-1-2-8 16,0 1-11-16,0 0-17 0,0-1-27 0,3-1-29 15,-3 1-41-15,1-1-53 0,0 0-85 0,-2 0-183 16,2-2-319-16,-2-4 563 0</inkml:trace>
  <inkml:trace contextRef="#ctx0" brushRef="#br0" timeOffset="80650.8">17862 15902 311 0,'0'0'147'16,"0"0"-66"-16,0 0 16 0,0 0 14 0,0 0 32 16,0 0 6-16,0 0-28 0,0 0-34 0,0 0-49 15,0 0-19-15,0 0-4 0,0 0-5 16,0 0-4-16,1 93-5 0,-1-86-6 0,0 0-5 15,0 1-14-15,0-2-20 0,0 1-23 0,0 0-28 16,1 0-44-16,0-1-71 0,-1-1-158 16,1-2-6-16</inkml:trace>
  <inkml:trace contextRef="#ctx0" brushRef="#br0" timeOffset="80814.28">17873 16147 687 0,'0'0'334'0,"0"0"-103"15,0 0-39-15,0 0-10 0,0 0-4 0,0 0-11 16,0 0-16-16,0 0-25 0,0 0-30 0,0 0-27 15,0 0-18-15,0 0-15 0,0 0-16 0,0 0-7 16,0 121-5-16,2-112-11 0,-2 0-3 0,0 0-10 16,0 0-17-16,1 0-22 0,-1 0-21 15,1 0-30-15,-1 0-32 0,0 0-42 0,1-3-89 16,0 0-190-16,-1-3-741 0</inkml:trace>
  <inkml:trace contextRef="#ctx0" brushRef="#br0" timeOffset="81950.1">17814 16615 0 0,'0'0'14'0,"0"0"160"15,0 0-48-15,0 0 25 0,0 0 41 0,0 0 44 16,0 0 23-16,0 0 3 0,0 0-47 15,0 0-34-15,0 0-15 0,0 0-15 0,0 0-3 16,0 0-6-16,-28-16-14 0,28 15-5 0,0 0-14 16,0-1-14-16,0 2-9 0,0 0-11 0,-1 0-11 15,1 0-12-15,0 0-6 0,0 0-13 0,-1 0-7 16,0 3-6-16,-3 3-6 0,1 3-1 16,1 2-1-16,-1 5 0 0,-2 0-1 0,3 3-2 15,0 2-3-15,-1 1 0 0,1-2-1 0,2 1-2 16,0 0 0-16,0-3-4 0,5 1 3 15,-1-3 1-15,3 0-2 0,2-2 3 0,0-3 0 16,-1 0-7-16,2-3-3 0,3-2 4 0,-2-3-3 16,2-1 7-16,-1-2 3 0,3 0 2 0,-1-7 4 15,1 0 2-15,0-4-2 0,-3 0-1 16,1-1-4-16,-2 0-7 0,-6 1 1 0,1-2 0 16,-3 3-2-16,-2-2 2 0,-1 1 3 0,0-3 0 15,-5 0-1-15,-1-1 0 0,-1-1-4 0,1 1 0 16,-4 1-3-16,0 5 0 0,-1-1 5 15,-4 4 0-15,4 2-1 0,0 2 1 0,-2 2-1 16,3 0-4-16,-1 1 2 0,2 4 0 0,1 1-3 16,1 0-6-16,4 2-5 0,1-1-11 0,0 1-3 15,2 1-12-15,0-3-15 0,2 1-14 0,3-1-54 16,3-2-84-16,0-1-202 0,-5 0-810 0</inkml:trace>
  <inkml:trace contextRef="#ctx0" brushRef="#br0" timeOffset="82111.42">18075 16734 2736 0,'0'0'219'0,"0"0"-145"15,0 0-36-15,0 0-11 0,0 0 2 16,0 0 10-16,0 0-2 0,0 0-13 0,0 0-17 16,0 0-14-16,0 0-10 0,0 0-9 0,0 0-13 15,0 0-26-15,-3 3-40 0,10-3-62 0,4 0-133 16,-4 0-386-16,-4 0-833 0</inkml:trace>
  <inkml:trace contextRef="#ctx0" brushRef="#br0" timeOffset="82365.7">18364 16507 2963 0,'0'0'137'15,"0"0"-63"-15,0 0-30 0,0 0-1 16,0 0 10-16,0 0 14 0,0 0 5 0,-1 133-7 16,1-105-15-16,0 2-11 0,1 2-16 0,1 0-4 15,4 2-4-15,-2-2-11 0,4 1-3 0,0 1-4 16,3 2-3-16,-1-2-3 0,1-2-14 16,1-3-20-16,1-5-50 0,2-4-93 0,-6-6-324 15,-4-6-1202-15</inkml:trace>
  <inkml:trace contextRef="#ctx0" brushRef="#br0" timeOffset="83569.72">22867 11912 0 0,'0'0'105'0,"0"0"207"0,0 0-64 0,0 0-83 16,0 0-43-16,0 0-34 0,0 0-17 0,0 0-22 16,0 0-30-16,2 123-7 0,-2-108-1 0,0-1 2 15,0 0-9-15,0-1-9 0,0 0-12 16,0 0-24-16,0-1-55 0,0-2-111 0,0-5-646 0</inkml:trace>
  <inkml:trace contextRef="#ctx0" brushRef="#br0" timeOffset="83722.56">22856 12530 745 0,'0'0'171'0,"0"0"-48"0,0 0-47 16,0 0 8-16,0 0 1 0,0 0 2 16,0 0-18-16,32 129-42 0,-24-113-39 0,-3-1-51 15,1 1-74-15,-4-3-150 0,2-5-681 0</inkml:trace>
  <inkml:trace contextRef="#ctx0" brushRef="#br0" timeOffset="83856.41">22857 13352 358 0,'0'0'-358'16,"0"0"358"-16</inkml:trace>
  <inkml:trace contextRef="#ctx0" brushRef="#br0" timeOffset="84069.97">22790 13989 242 0,'0'0'509'0,"0"0"-320"15,0 0-72-15,0 0-37 0,0 0-44 16,0 0-9-16,-15 130-6 0,15-113-3 0,0-1-14 16,0 1-21-16,0 0-12 0,0-2-16 0,0 3-18 15,-2 0-13-15,1-1-23 0,-2 3-26 0,0-1-32 16,2-1-105-16,-2-3-75 0,1-5 304 0</inkml:trace>
  <inkml:trace contextRef="#ctx0" brushRef="#br0" timeOffset="84151.37">22717 14586 0 0,'0'0'0'0,"0"0"0"16,0 0 0-16,0 0 0 0,0 0 0 0,0 0 0 16,0 0 0-16</inkml:trace>
  <inkml:trace contextRef="#ctx0" brushRef="#br0" timeOffset="84270.16">22728 15060 0 0,'0'0'0'0,"0"0"0"15,0 0 0-15,0 0 0 0,0 0 0 0,0 0 0 16,-6 126 0-16,6-117 0 0</inkml:trace>
  <inkml:trace contextRef="#ctx0" brushRef="#br0" timeOffset="84427.59">22800 15589 497 0,'0'0'653'0,"0"0"-645"16,0 0-42-16,0 0-24 0,0 0-4 0,0 0 17 16,0 0 28-16,3 119 13 0,-1-101-38 0,-1-3-75 15,1 0-67-15,1-5-188 0,-1-3 149 0</inkml:trace>
  <inkml:trace contextRef="#ctx0" brushRef="#br0" timeOffset="84769.39">22852 16002 944 0,'0'0'242'15,"0"0"-255"-15,0 0-45 0,0 0-6 0,0 0 14 16,0 0 36-16,0 0 26 0,0 0 3 0,0 0-9 16,0 0-10-16,0 0 1 0,0 0 16 15,0 0 11-15,0 0 0 0,32 105-13 0,-34-95-18 16,-1-1-15-16,1-2-6 0,2 0 7 0,-1-2-8 15,-1 1-27-15,1 1-52 0,1-1-61 0,0 0-73 16,0 1-6-16,-1 2 93 0,0 0 155 16,-2 2 0-16,2 0 95 0,-2-2-4 0,0-2-70 15,2 0-23-15,1-2 22 0,-2-1 51 0,1 1 29 16,0-1 8-16,1 1 0 0,-1-1-9 0,-1 1-5 16,2-2 11-16,-1 1 19 0,1 1 3 15,0-2-8-15,0 2-25 0,0 0-32 0,-1 2-15 16,1-1 6-16,0 3 11 0,-1-1-7 0,1-1-30 15,0-1-50-15,0-2-61 0,0-2-49 0,0 1-70 16,0-2-100-16,0 0-635 0</inkml:trace>
  <inkml:trace contextRef="#ctx0" brushRef="#br0" timeOffset="85303.34">22699 16469 2549 0,'0'0'181'0,"0"0"-53"0,0 0-30 15,0 0-18-15,0 0-4 0,0 0 7 16,0 0-3-16,0 0-14 0,0 0-11 0,0 0-14 15,0 0-6-15,0 0-4 0,0 0-6 0,0 0-4 16,21 46 2-16,-19-25-5 0,0 0 1 16,-2 3-2-16,0-1-8 0,1-2 0 0,-1 2-3 15,1-1 0-15,-1 1 0 0,2 1-1 0,-1 1 2 16,-1 1 2-16,1 2 4 0,-1-4 1 0,0-1 0 16,0-5 2-16,1-6-7 0,1-2-2 0,-1 0-6 15,-1-4 2-15,1 0-3 0,0-2 1 16,1 0 12-16,-1-2-14 0,-1 0-4 0,2-2 4 15,-2 0-9-15,0 0 13 0,1 0-3 0,-1 0 0 16,2 0-2-16,-2-2-7 0,1-3-8 0,-1 0-13 16,0 1-17-16,0-2-30 0,0 1-40 0,0-3-66 15,0 2-175-15,-1 3-1120 0</inkml:trace>
  <inkml:trace contextRef="#ctx0" brushRef="#br0" timeOffset="98760.07">18384 8715 1182 0,'0'0'325'16,"0"0"-203"-16,0 0-60 0,0 0 12 0,0 0 34 15,0 0 24-15,0 0 7 0,0 0-17 0,0 0-34 16,0 0-29-16,0 0-24 0,0 0-13 16,94 66-6-16,-79-57-10 0,-3 0-3 0,1-2-5 15,3-1-5-15,-3 1-5 0,3-2-11 0,-3-1-7 16,-1-1-6-16,-3-1-11 0,-2-2-17 15,-3 0-31-15,2 0-63 0,-4 0-146 0,-1 0-379 16,0-2-351-16</inkml:trace>
  <inkml:trace contextRef="#ctx0" brushRef="#br0" timeOffset="98984.4">18608 8585 1659 0,'0'0'284'0,"0"0"-177"16,0 0-25-16,0 0 22 0,0 0 23 0,0 0 17 15,0 0-2-15,0 0-20 0,0 0-29 0,0 0-24 16,0 0-15-16,-80 119-21 0,74-98-13 0,-3-4-10 16,2 1-11-16,-1-3-3 0,4 0-12 15,-3-2-19-15,5 1-28 0,0-5-53 0,1 0-85 16,0-2-324-16,1-6-1002 0</inkml:trace>
  <inkml:trace contextRef="#ctx0" brushRef="#br0" timeOffset="99655.2">19716 7746 1142 0,'0'0'200'15,"0"0"-41"-15,0 0-30 0,0 0-4 0,0 0-2 16,0 0-8-16,0 0-5 0,0 0-4 0,0 0-10 16,0 0 3-16,0 0-5 0,0 0-13 15,0 0-11-15,49 47-14 0,-39-31-15 0,0 2-11 16,0 0-10-16,0 1-13 0,1-3-6 0,-2 0-4 15,1 0-8-15,2-1-10 0,-1-2-12 16,-1-1-22-16,2 0-24 0,1-2-45 0,-1-2-108 16,-3-1-546-16,-4-2-667 0</inkml:trace>
  <inkml:trace contextRef="#ctx0" brushRef="#br0" timeOffset="99975.14">19888 7712 1648 0,'0'0'447'0,"0"0"-323"0,0 0-29 15,0 0 0-15,0 0-5 0,0 0-16 0,0 0-16 16,0 0-21-16,-70 139-16 0,60-113-15 16,4-1-11-16,-2-1-10 0,1-2-17 0,-2-1-20 15,4-2-35-15,-2-1-76 0,4-6-398 0,0-5-890 0</inkml:trace>
  <inkml:trace contextRef="#ctx0" brushRef="#br0" timeOffset="100667.33">21264 7983 2138 0,'0'0'154'0,"0"0"-77"0,0 0-29 16,0 0 11-16,0 0 16 0,0 0-1 0,0 0-8 15,0 0-18-15,0 0-17 0,0 0-14 16,0 0-5-16,0 0-4 0,0 0-3 0,0 0-2 15,77 128-8-15,-70-115 1 0,-2-2-9 0,3 2-5 16,0-3-10-16,0 2-18 0,3-1-11 0,-1-3-20 16,1 0-29-16,2-2-67 0,-3-1-237 15,-3-3-1019-15</inkml:trace>
  <inkml:trace contextRef="#ctx0" brushRef="#br0" timeOffset="100865.34">21568 8071 1920 0,'0'0'139'0,"0"0"-24"0,0 0-8 16,0 0 16-16,0 0 3 0,0 0-7 16,-129 92-15-16,104-72-23 0,1 3-23 0,-1-2-24 15,3 0-16-15,1-1-12 0,3-1-17 16,2-3-32-16,1 1-59 0,5-5-136 0,3-2-1171 0</inkml:trace>
  <inkml:trace contextRef="#ctx0" brushRef="#br0" timeOffset="101457.39">22105 9193 2507 0,'0'0'57'0,"0"0"-46"0,0 0-13 0,0 0-4 16,0 0-2-16,0 0 3 0,0 0-4 0,0 0-10 15,0 0-10-15,0 0-15 0,0 0-5 0,118 64-10 16,-105-60-18-16,2 0-25 0,-3 0-41 16,-1-1-87-16,-1 0-264 0,-5-2-805 0</inkml:trace>
  <inkml:trace contextRef="#ctx0" brushRef="#br0" timeOffset="101669.78">22341 9150 2513 0,'0'0'152'0,"0"0"-58"0,0 0-30 0,0 0-11 15,0 0-6-15,0 0-5 0,-129 111-11 16,113-93-13-16,-3 2-27 0,3-1-47 0,0-2-56 16,1 0-103-16,3-4-393 0,5-6-928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12T08:57:43.5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8245 5339 621 0,'0'0'337'0,"0"0"-63"0,121-37-65 16,-74 22-14-16,-4 3-11 0,-3 0-39 0,-1 2-24 15,-5 0-35-15,2 1-16 0,-4 0-18 0,-4 2-13 16,-3 0-10-16,-1 1-6 0,-5 1-10 16,-3 2-5-16,-4-1-5 0,-3 1-1 0,-4 0 0 15,-1 1 4-15,-3-1-3 0,-1 3-8 0,0-4-25 16,0 2-47-16,-3 0-94 0,-1-1-209 15,2 2-889-15</inkml:trace>
  <inkml:trace contextRef="#ctx0" brushRef="#br0" timeOffset="396.71">8075 5371 1705 0,'0'0'285'0,"0"0"-170"16,0 0-22-16,0 0 20 0,0 0 15 0,0 0 5 15,0 0-19-15,0 0-29 0,0 0-31 16,0 0-19-16,0 0-5 0,0 0 2 0,0 0-2 16,148-72-6-16,-105 55-1 0,4-2-1 0,1 1-4 15,2-2 1-15,3 2 0 0,-3 0-3 16,-1 0 3-16,-1 3-6 0,-1 1-1 0,-5 0-2 0,-2 0-5 16,-4 3-1-16,-2 1-1 0,-6 2-3 15,-3 1-2-15,-5 2-4 0,-2-1-3 0,-6 2-5 16,-6 2-1-16,-2 1-10 0,-4 0-9 0,0 1-17 15,-1-2-32-15,-6 2-32 0,-3 0-58 0,-1 0-108 16,0 0-268-16,3 0-914 0</inkml:trace>
  <inkml:trace contextRef="#ctx0" brushRef="#br0" timeOffset="863.7">8140 5114 1979 0,'0'0'89'0,"0"0"-25"0,0 0 3 15,0 0 21-15,0 0 20 0,0 0 15 0,0 0-7 16,0 0-23-16,0 0-34 0,0 0-30 0,0 0-9 15,0 0 3-15,0 0 13 0,0 0 12 16,-1 0-1-16,-9 20-10 0,-3 0-11 0,-2 2-11 16,3 0-4-16,-6 0-3 0,3 0-1 0,-2-3 1 15,-1 1 2-15,1-2-2 0,2-1 3 0,-1-3 1 16,2-1 0-16,2-2 1 0,2 0-4 0,0-2-3 16,0-1-2-16,5-3-1 0,1-1-3 0,3-3 0 15,1 0-1-15,0-1-2 0,0 0 1 16,0 0 0-16,0 0 3 0,3 0 4 0,1 0 0 15,1 0 4-15,3 0-1 0,-3 0-3 0,1 3 1 16,3 0-1-16,-2 1 1 0,3 0 0 16,-1 2 0-16,1 1 0 0,2-2-1 0,1 1 1 15,0-1 0-15,2 0-1 0,3-2 2 0,-2 1-2 16,4-2 2-16,2-2 0 0,1 0-3 0,0 0-2 16,1 0-1-16,-1 0-8 0,-1 0-5 15,-1 0-10-15,-3 0-21 0,-1 3-30 0,0 2-72 16,-5 0-285-16,-6-3-1187 0</inkml:trace>
  <inkml:trace contextRef="#ctx0" brushRef="#br0" timeOffset="16813.05">9290 7428 2064 0,'0'0'266'16,"0"0"-202"-16,0 0-32 0,0 0-11 15,0 0 5-15,0 0 26 0,0 0 24 0,0 0 9 16,0 0-2-16,0 0-23 0,0 0-15 0,0 0-10 15,-19-37-8-15,16 37-2 0,-2 2-2 0,0 2-2 16,-5 3 0-16,1 3-1 0,-1 3-5 0,-3 1-2 16,-4 3-5-16,-2 3-5 0,-2 3 3 15,-1 1-3-15,-6 3-2 0,2 0 3 0,-3 1 0 16,0 0-1-16,0-2 1 0,2-1 3 0,2-3-7 16,2-1 0-16,0-1 2 0,0-3-6 0,8 0 5 15,-2-3-2-15,5 0-3 0,2-3 4 16,0-1-1-16,1-3-1 0,3 0 2 0,0-2 1 15,-2 0 0-15,3-3-1 0,-1 3-1 0,2-4 0 16,-1 1-3-16,2-1-2 0,-3-1-5 0,3 0-8 16,2 0-9-16,0 0-20 0,1-2-39 15,0-2-86-15,0-3-182 0,0 4-391 0,0-1-758 0</inkml:trace>
  <inkml:trace contextRef="#ctx0" brushRef="#br0" timeOffset="17161.09">8872 7479 1914 0,'0'0'109'0,"0"0"-36"0,0 0-5 0,0 0 20 16,0 0 15-16,0 0 6 0,0 0 0 0,-61 117-18 16,51-96-22-16,1 2-19 0,-2 0-12 0,1-3-6 15,0 1-5-15,-1-1-2 0,1-2-4 16,-1 0 0-16,-3 0-2 0,3-3-2 0,-2-1 0 15,2 0 0-15,1-2-1 0,-1-3 0 0,1 0-1 16,2-3-1-16,1 1-2 0,2-4-2 0,3 1-2 16,-1-3-2-16,2 1-3 0,1-2-3 0,0 0-4 15,0 1 1-15,0-1 0 0,2 0 5 16,1 0 6-16,3 2 2 0,1-2 2 0,2 3 1 16,0 0 0-16,1 3 2 0,0 1-1 0,-1 1 1 15,1 1 0-15,0 3-1 0,1-1-3 16,0 1-2-16,1-1-3 0,-1 1-6 0,3-2-3 15,-1 1-4-15,-1-2-7 0,0-2-11 0,3-2-17 16,-2 0-29-16,-1-3-80 0,-2 0-301 0,-3-2-1145 0</inkml:trace>
  <inkml:trace contextRef="#ctx0" brushRef="#br0" timeOffset="29927.82">8532 8330 2054 0,'0'0'110'0,"0"0"-48"15,0 0-20-15,0 0 8 0,0 0 16 0,0 0 17 16,0 0 1-16,0 0-10 0,0 0-14 0,0 0-5 16,0 0 3-16,0 0-6 0,32-1-4 15,-19 1-10-15,-2 0-8 0,4 0-9 0,1 0-8 16,2 0-1-16,-4 0-6 0,4-3-2 0,-5 2-1 15,3 0-6-15,-4-2-4 0,-2 1-7 16,1-2-6-16,-2 0-7 0,1 1-11 0,-4-2-13 16,1 2-18-16,0 0-25 0,-5 2-47 0,2 0-90 15,-3 1-249-15,-1 0-969 0</inkml:trace>
  <inkml:trace contextRef="#ctx0" brushRef="#br0" timeOffset="30146.61">8568 8442 1873 0,'0'0'76'0,"0"0"-11"0,0 0 14 16,0 0 11-16,0 0 12 0,0 0 8 16,0 0-8-16,0 0-19 0,0 0-20 0,0 0-17 15,131 35-15-15,-116-34-4 0,2-1-6 0,-2 0-7 16,0 0-4-16,-3 0-9 0,-2-1-11 0,0 1-20 15,-2-1-33-15,-3 1-43 0,-1-1-101 0,-2 1-526 16,-1 0-736-16</inkml:trace>
  <inkml:trace contextRef="#ctx0" brushRef="#br0" timeOffset="31160.67">9643 7822 2440 0,'0'0'77'0,"0"0"-31"0,0 0-25 15,0 0-6-15,0 0 13 0,0 0 26 0,0 0 21 16,0 0 7-16,0 0-9 0,0 0-19 0,0 0-16 16,0 0-15-16,22 124-10 0,-22-96-7 0,0-2-2 15,-2-1 1-15,-3-1-3 0,3 1 1 16,0-3-5-16,-5 1-1 0,4-3-1 0,1-1-3 15,-1-1-2-15,0-2-6 0,1-1-11 0,1-3-10 16,-2-4-22-16,0 0-36 0,2-4-79 0,0-1-231 16,1-3-1101-16</inkml:trace>
  <inkml:trace contextRef="#ctx0" brushRef="#br0" timeOffset="31577.05">9906 7636 2420 0,'0'0'90'0,"0"0"-39"16,0 0-2-16,0 0-4 0,0 0 1 0,0 0 4 16,-37 133 0-16,26-109-6 0,-2 2-11 15,-3 0-8-15,3 1-10 0,-4-2-3 0,4-3 3 16,-4-1 1-16,4-3 4 0,-2-1 3 0,0-3-2 15,1-1-3-15,-1-4-1 0,4-1-5 0,0-2-3 16,2-3-1-16,3 0 2 0,1-3-1 16,2 0 0-16,-3 0 0 0,4 0-3 0,2-5-2 15,0 1 0-15,0 0-5 0,0-1 1 0,0 0-2 16,0 1 2-16,2 1 4 0,5 1-3 0,-4 0 0 16,4 2 1-16,-3 0 0 0,4 0 0 0,2 2 1 15,-1 2 0-15,1 1 2 0,2 1-1 0,0 1 1 16,5 1 4-16,-3 2 0 0,5-2 0 15,0 1-2-15,3-1-4 0,2 2 1 0,-1-3-3 16,0 0 0-16,4 0-1 0,-4 0-2 0,1-1-3 16,0-1-3-16,-2-2-6 0,0 1-13 0,-3-2-19 15,1 0-25-15,-3-2-32 0,-2 0-42 16,2 0-105-16,-7 0-374 0,-6 0-888 0</inkml:trace>
  <inkml:trace contextRef="#ctx0" brushRef="#br0" timeOffset="35596.89">10531 7363 1197 0,'0'0'268'0,"0"0"-105"0,0 0-36 0,0 0-10 15,0 0 13-15,0 0 13 0,0 0 3 16,0 0-15-16,0 0-21 0,0 0-17 0,0 0-14 16,0 0-10-16,0 0-5 0,0 0-12 15,21-41-10-15,-21 41-13 0,0 0-4 0,0 7 9 0,0 3 10 16,0 5 8-16,0 5-4 0,0 2-10 0,-3 4-20 16,-1-2-6-16,-3 0-6 0,-1-1-4 0,3-2-1 15,-2-3-1-15,-3 1 3 0,2-3 3 16,2-1-2-16,-3-1 2 0,-1-1-5 0,0 0-1 15,0-2-2-15,0-1 0 0,0-2-2 0,1-2-5 16,-2-3 2-16,3 0-6 0,-2-2-1 16,4-1-5-16,-1 0-8 0,-1-6-5 0,5-1-10 15,-2-3-2-15,3 0 1 0,2-2 5 0,-1-1 5 16,1-2 5-16,0 1 2 0,0-1 2 16,1 0 4-16,1 0 3 0,4 2 6 0,-3-2 5 15,3 3 2-15,-3 2 4 0,5 2 3 0,-5-1 0 16,4 3 5-16,-3 3 3 0,3 0 4 0,0 1 3 15,-1 0 5-15,2 2 3 0,0 0 0 16,-1 3 5-16,2 2-1 0,0 2-2 0,0 0 1 16,2 1-7-16,-1 2-1 0,1 0-3 0,4 0-4 15,-3 2-5-15,1-1-2 0,3 1-6 0,-2 0-3 16,3-3-8-16,-2 2-6 0,1-2-17 0,-1-1-24 16,1 0-38-16,-1-2-75 0,-2-3-350 15,-8 1-1035-15</inkml:trace>
  <inkml:trace contextRef="#ctx0" brushRef="#br0" timeOffset="35912.69">10887 7118 2552 0,'0'0'118'0,"0"0"-94"0,0 0-15 0,0 0 3 16,0 0 11-16,0 0 12 0,0 0 12 16,-114 144-3-16,109-113-6 0,0 2-11 0,5 2-11 15,0-2-2-15,5 1-7 0,1-5-1 0,4 2-3 16,5-5 0-16,-1-2-6 0,3-3-1 0,2-3-3 15,3-3-5-15,1-1 0 0,0-6-7 0,2-1-10 16,-1-4-19-16,2-2-33 0,-3-1-51 0,-2 0-153 16,-4-1-582-16,-7-2-612 0</inkml:trace>
  <inkml:trace contextRef="#ctx0" brushRef="#br0" timeOffset="37932.78">12711 6752 2709 0,'0'0'172'0,"0"0"-127"16,0 0 4-16,0 0 6 0,0 0 2 15,0 0-4-15,104 130 6 0,-90-102-17 0,-2 0-8 16,-2 2-6-16,-4 1-13 0,1 2 5 0,-5-1-7 15,-2 0-4-15,0 1-9 0,-1-1-5 0,-8 1-8 16,-1-1-18-16,-1-1-17 0,-3 0-36 16,-2 1-50-16,-4-1-73 0,8-8-270 0,3-8-1107 0</inkml:trace>
  <inkml:trace contextRef="#ctx0" brushRef="#br0" timeOffset="39099.58">10468 8045 1695 0,'0'0'69'0,"0"0"-36"0,0 0-9 0,0 0 30 16,0 0 29-16,0 0 28 0,0 0 9 15,0 0-18-15,0 0-21 0,0 0-17 0,158-50-6 16,-111 35-3-16,7-1 0 0,3-1 1 0,8-1-6 16,1 1-1-16,5 0-7 0,0-1-6 15,6-1-5-15,-2 3-2 0,3 0-6 0,-3-1-6 0,3 4-3 16,-4 0-9-16,-3 2-2 0,1 0-2 15,-6 1-4-15,-3 1 1 0,-4 0-1 0,-4 1-1 16,-4 2 2-16,-2-1 0 0,-6-1 0 0,0 3-1 16,-4-1 1-16,-1 1-10 0,-6 0-8 15,-2 0-11-15,-2 2-10 0,-4-1-9 0,-5 2-8 16,-1 1-12-16,-7 0-21 0,-3 1-34 0,-5 0-47 16,-3 0-59-16,0 0-169 0,-3 1-549 15,-3 1 262-15</inkml:trace>
  <inkml:trace contextRef="#ctx0" brushRef="#br0" timeOffset="48095.28">11318 7135 0 0,'0'0'84'15,"0"0"-19"-15,0 0 6 0,0 0 40 0,0 0 17 16,0 0 33-16,0 0 0 0,0 0-16 15,0 0 12-15,0 0 7 0,0 0 16 0,0 0 4 16,23-6-8-16,-23 5-13 0,0 1-16 0,0 0-4 16,0 0-1-16,0 0-3 0,0 0-10 0,0 0-17 15,0 0-22-15,-2 0-24 0,-4 0-17 16,2 0-15-16,-4 0-7 0,-1 3-7 0,-1 0-4 16,-1 2-3-16,-1 1-1 0,-1 1-1 0,-3 1-1 15,3 2-3-15,-4-1 4 0,5 1-1 16,0 1 1-16,0-2-2 0,2 3-4 0,3-1-1 0,-2-1-6 15,7 0-1-15,-3 0-3 0,4-2 0 16,1 0 2-16,0-1-3 0,1-1 5 0,5-1-1 16,-1 0 0-16,2-2 8 0,2 0-3 0,1-1 1 15,1-1-1-15,0 0-2 0,2 1 2 0,1 0-2 16,-2-1 4-16,0 3-3 0,-1-2 2 16,1 4-2-16,0 0-2 0,-6 0 0 0,3 1 1 15,-1 0 0-15,-4 0 2 0,2 0-2 0,-4 1 1 16,-1-3 1-16,-1 3 3 0,0-2 9 0,0 1-2 15,-1-1 2-15,-7 0 3 0,-2 0-4 16,-1 1 0-16,-1-2-3 0,-7 3-4 0,-1-1-7 16,0 2-1-16,-2-2-2 0,-2 0 0 0,1-1 7 15,2-1-7-15,6-3-5 0,4-1-7 16,2-1-19-16,4 0-33 0,4-5-62 0,1-2-129 16,1 2-438-16,4 0-869 0</inkml:trace>
  <inkml:trace contextRef="#ctx0" brushRef="#br0" timeOffset="48311.5">11657 7010 2263 0,'0'0'140'0,"0"0"-81"0,0 0-22 0,0 0 23 16,0 0 19-16,0 0 9 0,0 0-10 0,0 0-19 15,-5 124-23-15,5-97-16 0,0 2-6 16,3 1-10-16,0-1-5 0,3 0-6 0,-2-1-15 16,4-5-19-16,-1 0-31 0,0-4-38 0,2-4-38 15,0-1-83-15,1-5-151 0,-2-3-604 0,-6-3 49 0</inkml:trace>
  <inkml:trace contextRef="#ctx0" brushRef="#br0" timeOffset="48482.71">11524 7285 2045 0,'0'0'36'0,"0"0"-20"16,0 0-3-16,0 0 6 0,0 0-5 16,135-38-6-16,-111 30-11 0,-1 1-28 0,-1-1-26 15,-2 1-30-15,-1-1-56 0,-6 3-215 0,-4 2-941 0</inkml:trace>
  <inkml:trace contextRef="#ctx0" brushRef="#br0" timeOffset="48993.28">11938 7036 1691 0,'0'0'230'16,"0"0"-175"-16,0 0 7 0,0 0 27 0,0 0 20 15,0 0 11-15,0 0-6 0,0 0-27 16,0 0-27-16,-40 117-23 0,38-100-12 0,1-2-5 16,1 0-5-16,0-2-6 0,0 0 1 0,0-3 1 15,5 0 0-15,-2-3 2 0,3-4 1 0,1-1 3 16,-2-2 9-16,5 0 4 0,-2-1-2 0,1-4-3 16,-1-2-5-16,0-2-9 0,0 0-1 15,1 0-1-15,0-1-4 0,0-1 2 0,-2 0-5 16,0 2 0-16,3-2-2 0,-2 1 0 0,0 1 1 15,-3 1 0-15,2 2-1 0,-3 0-1 0,2 3-2 16,-3 0-1-16,0 2 1 0,0 1-1 16,-1 0-2-16,-1 0 1 0,-1 2-4 0,1 3 1 15,0 2 6-15,-1 1 2 0,3 2 4 0,-3 1 0 16,1 0-1-16,1 1 0 0,0-1-1 0,4 1-1 16,-1-1 0-16,2 1 1 0,2-3-1 15,1-1 3-15,-2-1 4 0,3-4 2 0,0 0 9 16,-1-3 8-16,0-1 3 0,1-4 2 0,-1-4-1 15,-1-2-8-15,-3 0 1 0,3-1-2 16,-3 0-3-16,-2-3 4 0,-2 3-4 0,2-2-4 16,-3 1 0-16,-1-2-2 0,1 1-4 0,-1-1-4 15,0 0-2-15,0-1-9 0,0-2 4 0,0 0-7 16,-2 2-3-16,0-2 0 0,0 0-9 16,1 2-1-16,1 4-4 0,0 2-4 0,0 4-12 0,0 2-30 15,0 3-44-15,0 0-92 0,1 1-257 16,3 0-1074-16</inkml:trace>
  <inkml:trace contextRef="#ctx0" brushRef="#br0" timeOffset="49272.87">12426 7165 2370 0,'0'0'84'0,"0"0"-21"0,0 0 9 15,0 0 9-15,0 0 6 0,0 0-7 0,0 0-23 16,0 0-20-16,0 0-22 0,0 0-6 0,0 0-6 16,0 0-2-16,0 0 3 0,0 0-4 0,-69 113 1 15,76-106 0-15,-1-3 1 0,2 1 2 16,2 0-1-16,2-2-3 0,2-2-6 0,-1 0-7 15,-1-1-14-15,-1 0-20 0,2 0-36 0,-1 0-70 16,-4-1-221-16,-2 0-1140 0</inkml:trace>
  <inkml:trace contextRef="#ctx0" brushRef="#br0" timeOffset="51629.91">10864 8267 1475 0,'0'0'555'0,"0"0"-432"16,0 0-56-16,0 0-26 0,0 0-13 0,0 0-1 15,0 0 12-15,0 0 2 0,0 0-1 0,0 0-1 16,-131 80 1-16,116-63 4 0,-1 2 1 0,4-2 0 16,2-1-6-16,2-2-11 0,5 0-10 15,2-2-14-15,1-1-4 0,2-2-4 0,6-1 3 16,1 0 1-16,3-4 4 0,1 0-1 0,2-1 4 15,0-2-1-15,4 2 1 0,0-2 6 0,1-1-1 16,0 0 8-16,2 2 1 0,-1-2 4 0,-2 1 0 16,-1 0 1-16,-3-1-3 0,-5 2-7 15,-2-1-2-15,-4 1-5 0,0-1 3 0,-4 0 8 16,0 1 8-16,-4 1 3 0,-4 0-5 0,-4 3-10 16,-2 1-12-16,-4 0-4 0,-3 0-5 0,-1 0-3 15,0 1-2-15,1-5-6 0,2 2-9 16,2-1-19-16,3-2-24 0,4-2-45 0,2 0-106 15,1 0-340-15,5 0-958 0</inkml:trace>
  <inkml:trace contextRef="#ctx0" brushRef="#br0" timeOffset="51861.03">11176 8117 2216 0,'0'0'135'0,"0"0"-50"16,0 0-30-16,0 0 3 0,0 0 15 0,0 0 14 16,0 0 3-16,0 0-23 0,0 0-17 15,14 118-16-15,-6-94-13 0,-1 5-5 0,-1-2-6 16,2 2-7-16,2-3-2 0,-2 1-8 0,2-5-10 16,1-2-10-16,-1-2-18 0,0-4-21 0,0-1-24 15,-2-2-41-15,-3-2-107 0,0-3-290 16,-2-3-941-16</inkml:trace>
  <inkml:trace contextRef="#ctx0" brushRef="#br0" timeOffset="52039.19">11044 8388 2106 0,'0'0'91'0,"0"0"-70"0,0 0-6 16,0 0 7-16,0 0 10 0,117-41 3 15,-90 30-2-15,1-1-12 0,1 2-15 0,-3-3-19 16,4 2-14-16,-2-1-23 0,1 1-39 16,-4-2-71-16,-5 6-256 0,-4 2-948 0</inkml:trace>
  <inkml:trace contextRef="#ctx0" brushRef="#br0" timeOffset="52447.56">11859 7942 2016 0,'0'0'175'0,"0"0"-96"0,0 0-18 16,0 0 21-16,0 0 20 0,0 0 9 15,0 0-8-15,0 0-18 0,0 0-26 0,-43 119-12 16,35-99-2-16,-1 3-2 0,-1 1-1 0,1 2-7 16,-1-2-6-16,0-1-9 0,0 0-4 0,0 0-2 15,0-1-5-15,4-1-13 0,-3-2-2 16,1-2 1-16,0 0-1 0,3-6 7 0,-2-2-3 15,-1-3-5-15,4-1-3 0,-2-4 0 0,3-1 2 16,-1 0 0-16,-1-3-2 0,2-4-1 16,-3-2-2-16,4-1-2 0,2-3 1 0,-1 1 1 0,1-1 5 15,0-2-1-15,0 1 1 0,1 0 1 16,1 0 3-16,5 2 3 0,-4-1 2 16,3 3 4-16,-3 2 2 0,4 0-1 0,-3 1 3 0,4 0 1 15,-4 3-2-15,3 3 0 0,0-2-1 0,-2 3-1 16,4 0 1-16,-2 0-1 0,1 4 3 15,-1 3 0-15,4 0 3 0,-1 3 2 0,3 0-1 16,1 1-2-16,-2 1-4 0,4-1-5 0,-2 0-2 16,5 0-7-16,-1-1-10 0,2-2-18 0,1-3-27 15,-2-1-55-15,1-2-146 0,-7-1-561 16,-3 0-729-16</inkml:trace>
  <inkml:trace contextRef="#ctx0" brushRef="#br0" timeOffset="53131.62">12166 7963 2107 0,'0'0'113'15,"0"0"-80"-15,0 0-22 0,0 0 3 0,0 0 34 16,0 0 10-16,0 0 5 0,0 0-11 0,0 0-16 16,0 0-11-16,26 127-11 0,-24-108-4 15,-1-2-3-15,4-1 2 0,-2-4-3 0,-1 2 3 16,4-4 1-16,-3-2 3 0,0 0 0 0,2-3 4 16,-2-2 5-16,1-2 8 0,0-1 4 0,-2 0 2 15,3 0 1-15,0-4-5 0,-3-2-8 0,3-2-7 16,-3-1-6-16,0-2-3 0,0 0-5 0,3 0-3 15,-2 1 0-15,3 1-3 0,-2-4 2 16,2 3-2-16,-2 1-3 0,0 0 3 0,1 3-5 16,-3 3 7-16,5 0-4 0,-4 2 2 0,-1 1-1 15,4 0-3-15,-3 0 5 0,3 5-4 0,-2 2 1 16,4 1 2-16,-3 3 0 0,1-1 4 16,0 3 0-16,-2-2 0 0,4 2-1 0,-3-2 0 15,3 1 0-15,2-1 1 0,1 0 3 0,-1-3-2 16,3-1 1-16,1-4 2 0,-1-1-1 15,-1-2 4-15,2 0 4 0,-1-6 4 0,-2-4 6 16,-1-1 1-16,0-1 3 0,-3-3 0 0,-3-1-1 16,-3 0-5-16,0 0-3 0,-1-1-4 0,0 0-4 15,-2 1-2-15,-6 0 0 0,-1-1-2 16,-2 1-3-16,0-1-2 0,-1-1-2 0,1 1 2 16,1 0-2-16,-1 1 0 0,2 2-5 0,0 2-6 15,5 1-10-15,-2 3-14 0,5 3-22 0,1 2-41 16,0 1-41-16,1 2-90 0,6 0-269 15,-4 0-987-15</inkml:trace>
  <inkml:trace contextRef="#ctx0" brushRef="#br0" timeOffset="53380.3">12765 8061 2170 0,'0'0'118'0,"0"0"-37"0,0 0-17 0,0 0-4 16,0 0 3-16,0 0 0 0,0 0-4 0,0 0-10 15,-89 125-12-15,87-109-11 0,2-2-3 0,2-1-3 16,5 0-3-16,2-4 1 0,3-1 4 16,3 1 3-16,3-5 6 0,0-1-5 0,8-2-7 15,-2-1-11-15,5-1-13 0,0-5-13 0,-2-1-18 16,0-1-26-16,-1 0-41 0,-3-2-116 0,-6 5-431 15,-7 0-865-15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12T09:15:54.08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15651 6467 0 0,'0'0'0'0,"0"0"0"0,0 0 0 16,0 0 0-16,0 0 0 0,0 0 0 0,0 0 0 16,0 0 60-16,0 0 88 0,0 0-10 0,0 0-5 15,0 0-17-15,0 0-27 0,0 0-16 0,0 0-1 16,0 0 2-16,0 0-7 0,0 0 5 15,0 0 5-15,0 0 8 0,0 0 8 0,0 0 2 16,0 0-1-16,0 0 4 0,0 0-1 0,0 0-1 16,0 0-4-16,0 0-12 0,0 0-8 0,0 0-7 15,0 0-6-15,0 0-1 0,1 0-1 0,-1 0 2 16,0 0 1-16,0 0 0 0,0 0 3 0,0 0 0 16,0 0-1-16,1 0-3 0,-1 0-5 15,0 0-8-15,0 0-5 0,0 0-9 0,0 0-5 16,0 0-6-16,0 0-6 0,0 1-2 0,0-1-4 15,0 2-4-15,0 0 0 0,0 0 5 16,2 2 2-16,1 1 5 0,0 0-1 0,-1 1 1 16,5 2-4-16,-4-1 0 0,4 1 0 0,-1 0-2 15,0 0-2-15,0-1 1 0,0 1-4 0,1 0 4 16,-1-2-4-16,0 0-2 0,2 2 1 16,-2-1-5-16,-1-2 4 0,1 1 1 0,0-1 0 15,0-1 0-15,-2 1-2 0,3 0 1 0,-5-2-1 16,2 1 1-16,1-2-2 0,-4 0-1 15,1 1-1-15,-1-2-6 0,-1-1 7 0,2 1-3 16,-2-1-2-16,0 0 3 0,0 1-8 0,0-1-3 16,0 0-6-16,0 0-6 0,0 0-11 0,0 0-14 15,0 0-20-15,0-2-51 0,0-1-104 0,0-1-228 16,-2 0-498-16,1 2-238 0</inkml:trace>
  <inkml:trace contextRef="#ctx0" brushRef="#br0" timeOffset="340.27">15792 6416 2070 0,'0'0'133'15,"0"0"-42"-15,0 0-14 0,0 0 18 0,0 0 12 16,0 0 6-16,0 0-13 0,0 0-23 0,0 0-17 15,0 0-8-15,0 0-3 0,0 0 0 16,0 0-2-16,-45 65-7 0,40-53-2 0,-3-1-5 16,2 1-6-16,0-1 3 0,-4 2-10 0,1-3-4 15,0 2-1-15,0-2-5 0,0 2-1 0,0-2 1 16,-1 0 0-16,1 1-3 0,2-2 2 16,1 2-1-16,1-4-3 0,-1 3 0 0,2-3-2 15,0-2 1-15,0 1-1 0,2-3-3 0,2 0 0 16,-1 0-3-16,-1-1-4 0,2-1-3 0,0-1-5 15,0 0-10-15,0 0-8 0,0 0-6 0,2 0-15 16,-1-4-29-16,2-1-63 0,1-1-155 16,-1 0-550-16,-2 1-731 0</inkml:trace>
  <inkml:trace contextRef="#ctx0" brushRef="#br0" timeOffset="1166.55">16312 6198 1652 0,'0'0'483'0,"0"0"-406"0,0 0-29 0,0 0-4 15,0 0 19-15,0 0 17 0,0 0 9 0,0 0-5 16,0 0-16-16,0 0-14 0,0 0-5 16,0 0-7-16,0 0-3 0,0 0-8 0,-25 74-7 15,19-58-1-15,-2 2-3 0,1-2-3 0,0 3-2 16,-1-2 0-16,-2 2-3 0,1-2-1 0,1 0-1 16,-3-1-2-16,0 0-2 0,1-2-3 0,0 0-1 15,-1-1 0-15,3-2-1 0,-1 1 1 16,0-3-2-16,3-3 0 0,1-1 1 0,1-1 0 15,3-3-3-15,0-1-1 0,-2 0-4 0,2 0-5 16,-2-6-5-16,2-2-3 0,0-1 1 0,-2-1 1 16,0-1 5-16,0-2-3 0,1 3 0 15,1-5 0-15,0 3 1 0,-2-3 2 0,2 3 5 16,-2 1 3-16,2 0 3 0,1 2 2 0,0 1 3 16,0 2 0-16,0 3 1 0,0 0-1 15,0 1-3-15,0 2-2 0,0 0-1 0,1 0 4 16,2 0 3-16,1 0 1 0,-2 1 8 0,2 3 0 15,1 0 2-15,-1 2 6 0,3 0-1 0,-2 1 5 16,1 1-3-16,0 1 0 0,1 1-4 16,0 0 1-16,1 3 0 0,-1-1-1 0,1 0-2 15,1-1-6-15,-1-1-1 0,1-1-3 0,-1 1-4 16,0-2-5-16,-2-1-5 0,2-1-7 0,-1-1-11 16,-2 0-20-16,-2-3-31 0,3 0-47 15,-4-2-133-15,2 0-389 0,-1 0-892 0</inkml:trace>
  <inkml:trace contextRef="#ctx0" brushRef="#br0" timeOffset="1737.38">16423 6246 1574 0,'0'0'661'16,"0"0"-598"-16,0 0-9 0,0 0 18 0,0 0 17 16,0 0 7-16,0 0 2 0,0 0-7 15,0 0-19-15,0 0-14 0,0 0-8 0,0 0-4 16,0 0-3-16,20 128-6 0,-20-114-5 0,0-2-7 16,0-2-5-16,0 0-8 0,0 1-5 0,0-3-2 15,2-1-2-15,1-3-1 0,1 0-2 16,-1-2 0-16,2-2-1 0,0 0 0 0,0 0 3 15,0-4-1-15,2-2 0 0,0-1-3 0,-1-1 2 16,1-2-2-16,-2 1-1 0,3-1 2 0,1-1 0 16,-3 3 0-16,1-3 1 0,1 0 0 0,-2 3 0 15,0 1-1-15,1 1 1 0,-4 0 1 16,3 3 0-16,-3-2 1 0,2 2 3 0,-2 2-4 16,-1 0 1-16,-1 1-2 0,0 0-2 0,1 1 4 15,-1 3 0-15,0 2 4 0,1 1 3 0,-1 1 0 16,-1 2 1-16,1 1-1 0,-1 2 3 15,2 0-3-15,1 0 0 0,0 0-1 0,0 1-2 16,4-1-2-16,-4-1 0 0,5-1 1 0,-2-2 2 16,0 0 2-16,4-4 2 0,-4-1 3 15,0-2 1-15,1-2 6 0,-2 0-1 0,0-2 2 16,-2-2-4-16,3-3-3 0,-4-1 1 0,1-2-7 16,2-1-1-16,-3 0-2 0,-1-1-1 15,-1-2-2-15,0 1-3 0,0 1 2 0,0-2-2 16,-1-1 0-16,-3-1 4 0,0 1-8 0,1-2-1 15,-3 3-4-15,4 1-6 0,-1 0 2 0,-1 1-3 16,1 2-5-16,2 1-4 0,1 4-7 0,-1-1-12 16,1 3-19-16,0-1-20 0,0 3-42 0,0 0-64 15,0 1-122-15,0 0-412 0,0 0-816 0</inkml:trace>
  <inkml:trace contextRef="#ctx0" brushRef="#br0" timeOffset="2016.54">16878 6336 1683 0,'0'0'708'0,"0"0"-623"0,0 0-18 16,0 0 13-16,0 0 14 0,0 0 9 0,0 0-3 15,0 0-12-15,0 0-23 0,0 0-17 0,0 0-9 16,0 0-1-16,0 0-4 0,-77 124-2 0,75-112-4 15,1 1-1-15,1-1-6 0,0-1-4 16,3 1 1-16,5-4-1 0,3 2 1 0,3-3-1 16,1 0-3-16,1-3-7 0,0 0-6 0,4-2-3 15,-1-1-8-15,-2 1-11 0,2-2-14 0,-2 0-19 16,2-2-25-16,-4-1-40 0,1-1-85 16,-6 1-293-16,0 0-1111 0</inkml:trace>
  <inkml:trace contextRef="#ctx0" brushRef="#br0" timeOffset="2667.86">15631 7712 2491 0,'0'0'112'15,"0"0"-57"-15,0 0-22 0,0 0 2 0,0 0 17 16,0 0 18-16,0 0 5 0,0 0-9 16,0 0-14-16,0 0-20 0,0 0-8 0,37 120 0 15,-29-106-2-15,1 1-3 0,0-2-5 0,1-2-8 16,0-1-8-16,1-1-6 0,-2-1-6 0,1-2-7 16,1-2-10-16,-2 0-14 0,0-2-19 15,0-2-27-15,-3 0-65 0,-1 0-160 0,0-1-501 16,-3 0-703-16</inkml:trace>
  <inkml:trace contextRef="#ctx0" brushRef="#br0" timeOffset="2874.42">15813 7719 2060 0,'0'0'197'16,"0"0"-74"-16,0 0-20 0,0 0-4 0,0 0 1 15,0 0-4-15,0 0-8 0,0 0-18 0,0 0-27 16,-80 128-15-16,69-109-11 0,1-3-8 0,-1-1-5 16,2-1-6-16,-1-1-7 0,5-2-14 15,0-1-16-15,4-3-36 0,0-1-58 0,1-1-151 16,0-3-636-16,0-1-600 0</inkml:trace>
  <inkml:trace contextRef="#ctx0" brushRef="#br0" timeOffset="4385.63">16232 7558 1586 0,'0'0'185'0,"0"0"-80"16,0 0-23-16,0 0 6 0,0 0 23 0,0 0 20 15,0 0 7-15,0 0-13 0,0 0-31 0,0 0-22 16,0 0-24-16,0 0-14 0,0 0-8 0,0 0-4 16,17 113-1-16,-25-94 0 0,2-1-3 15,-1 1-5-15,-1-1-4 0,-3 0-3 0,0 0 1 16,-1-1-1-16,-1-1-1 0,0-1-1 0,0 0-2 16,0-2 0-16,0 0-1 0,1-3-2 15,1-2-2-15,0-1-1 0,2-3-3 0,1-1-3 0,2-3-5 16,1 0-7-16,1-1-5 0,0-5-6 15,1-3 0-15,2-2 5 0,-1-1 5 0,-1-4 5 16,1 3 5-16,2-3 0 0,0 0-3 0,0-1-1 16,0 1-2-16,2-2 2 0,1 0 4 0,-1 3 6 15,3-1 5-15,1-1 8 0,-2 2 1 0,1 1 3 16,-2-1 2-16,3 2 1 0,-2 2 4 16,2 3 3-16,-2 3 1 0,1 2 1 0,-1 3-1 15,1 0 5-15,-1 2 1 0,4 5 0 0,-3 4-1 16,3 4-6-16,0 0-5 0,-2 2-6 15,2 1 0-15,0 0-5 0,0 2 0 0,-1-1-1 16,1-1-2-16,1 0 2 0,0-2-3 0,1-2-2 16,1 1-4-16,-1-3-10 0,2-2-10 0,-2 0-11 15,2-2-17-15,-1-2-33 0,0-2-91 16,-3-3-379-16,-3 1-952 0</inkml:trace>
  <inkml:trace contextRef="#ctx0" brushRef="#br0" timeOffset="4969.79">16534 7535 2321 0,'0'0'126'15,"0"0"-70"-15,0 0-19 0,0 0 1 16,0 0 13-16,0 0 14 0,0 0 5 0,0 0-9 16,0 0-19-16,-9 126-11 0,9-108-7 0,0 1 2 15,0-3 2-15,0 0-2 0,0 0-5 16,1-2-8-16,3 0-5 0,1-2-2 0,1 0-4 16,0-2 1-16,3 0-3 0,-1-2 1 0,-2-2 1 15,0-3-2-15,4-3 5 0,-4 0-6 0,0 0 0 16,2-6-1-16,1-1 0 0,-3-2-2 0,1-1 1 15,1-1 0-15,-1-3-1 0,-2 0 1 16,0-1 0-16,0-1-1 0,1 2 3 0,-3-1 0 16,2-1 1-16,1 0 2 0,-1 2-2 0,-1-1 2 15,1 1 0-15,0 2 0 0,-2 2-2 0,5 1 1 16,-4 3 2-16,1 3-1 0,-3 0-1 16,2 3 2-16,0 0 0 0,-3 2 1 0,1 3 0 15,1 4 3-15,0 2-1 0,-1 1 1 0,-1 4-1 16,3 1 2-16,0 0 0 0,-1 0-1 0,3 0-1 15,-1 1-2-15,3-1 0 0,0-1-3 16,1-1 2-16,2-2-2 0,-1-2-1 0,1-1 0 16,1-2 2-16,-1-5 3 0,0-2 1 0,2-1 3 15,-2-2 0-15,0-6-3 0,0-2 0 0,-1-2-4 16,-2-2 0-16,0-1-1 0,-1-2-1 16,-1-1 0-16,-2 1-1 0,0-1 1 0,-1-1 0 15,-3-1-1-15,0 0-1 0,0-1-4 0,0 1-2 16,-3-1-7-16,-1 1-3 0,2 0-5 15,-3 0-5-15,2 3 0 0,1 2-11 0,-3 2-7 16,3 5-16-16,1 3-27 0,-2 2-49 0,1 3-69 16,2 0-183-16,0 3-511 0,0-1-273 0</inkml:trace>
  <inkml:trace contextRef="#ctx0" brushRef="#br0" timeOffset="5320.13">17165 7724 2772 0,'0'0'61'15,"0"0"-21"-15,0 0-15 0,0 0 3 16,0 0 11-16,0 0 9 0,0 0-2 0,0 0-9 16,0 0-14-16,0 0-6 0,0 0-4 0,0 0-3 15,0 0-2-15,0 0-1 0,-70 125 1 0,70-111-2 16,0-3 1-16,7 0-1 0,2-2-1 16,2-1-1-16,3-3-3 0,3-1-4 0,2-2-10 15,-1-2-13-15,2 0-18 0,-1 0-17 0,-1-2-20 16,2-2-48-16,-4 0-78 0,-2-2-202 15,-4 2-567-15,-5 0-286 0</inkml:trace>
  <inkml:trace contextRef="#ctx0" brushRef="#br0" timeOffset="7721.03">17660 6947 2329 0,'0'0'53'0,"0"0"-48"16,0 0-3-16,0 0 13 0,0 0 7 16,0 0 13-16,0 0 8 0,0 0 0 0,0 0-6 15,0 0-5-15,126-16-6 0,-109 15-5 0,-2 0-6 16,1-1-6-16,-4 0-6 0,0 1-3 0,0-1-3 15,-1 1-3-15,-3 0-6 0,0-1-11 16,-1 1-12-16,-2-1-24 0,0 1-38 0,-4 1-63 16,-1-1-150-16,0 1-358 0,0 0-649 0</inkml:trace>
  <inkml:trace contextRef="#ctx0" brushRef="#br0" timeOffset="8004.81">17754 7041 2133 0,'0'0'123'0,"0"0"-38"16,0 0-8-16,0 0 15 0,0 0 17 0,0 0 10 16,0 0-12-16,0 0-16 0,0 0-22 15,121 11-15-15,-109-11-3 0,0 0-8 0,3 0 2 16,-4 0-2-16,1 0-5 0,-3-1-3 0,0 0-9 15,-5 0-8-15,4-1-5 0,-6 1 0 16,3 1-7-16,-3-1-3 0,0 1 0 0,-2-1-4 16,0 1-1-16,1-1-3 0,-1 1-6 0,0-2-8 15,0 0-16-15,0-1-24 0,0 2-29 0,0-2-53 16,-1-1-102-16,0 1-272 0,0 2-1065 0</inkml:trace>
  <inkml:trace contextRef="#ctx0" brushRef="#br0" timeOffset="10728.42">18851 6629 1795 0,'0'0'161'0,"0"0"-63"0,0 0-29 0,0 0 21 16,0 0 24-16,0 0 15 0,0 0-3 16,0 0-27-16,0 0-29 0,0 0-17 0,0 0-9 15,0 0-9-15,0 0-3 0,-20 125-4 0,11-106-3 16,4 1-5-16,-3 1-4 0,-1 0-3 0,-1 0-4 16,1-2 0-16,-1 1-1 0,-1 0 1 15,1-2-2-15,-1-2 1 0,-3 0 1 0,-1 0-5 16,0-1-2-16,-1 0 0 0,-2-2-2 0,5-2 0 15,-2-1 1-15,1-2-4 0,3-2-1 16,2-2-1-16,3-2 1 0,-1-2 3 0,-1 0 0 16,4 0-3-16,-1-6 0 0,3-2-2 0,0-3 1 15,1 0 0-15,0-3 1 0,1 1 2 0,0-4-2 16,0 2 0-16,0-2 0 0,0 0 0 0,2 1 1 16,0 0 2-16,3 0 3 0,-1 1 0 15,-1 2 1-15,4 2 2 0,-3 1-1 0,3 2 3 16,-1 1 2-16,-1 1 1 0,3 2 0 0,-3 0-2 15,2 3 0-15,0 1 3 0,-3 0 0 16,4 1 3-16,-4 6 5 0,3 3-1 0,0 2 2 16,-3 3 1-16,5 1-6 0,-2 3-2 0,-2 2 0 15,2-1 0-15,0 1 1 0,-1 0 3 0,1-1 0 16,1 0-3-16,-2-3 0 0,5 0-5 0,2 0 2 16,0-3-3-16,0 0 1 0,3-1 0 15,-1-3-1-15,1 1-3 0,-1-3-3 0,2-1-2 16,-5-1-1-16,3-3-2 0,-3 0-5 0,-2-2-6 15,-1-1-10-15,-3 0-11 0,1 0-16 0,-3 0-19 16,2-2-28-16,-4-3-72 0,0 0-182 16,2 0-568-16,-3 2-645 0</inkml:trace>
  <inkml:trace contextRef="#ctx0" brushRef="#br0" timeOffset="13079.28">19341 6060 1857 0,'0'0'138'0,"0"0"-49"0,0 0-9 15,0 0 22-15,0 0 25 0,0 0 8 0,0 0-11 16,0 0-27-16,0 0-24 0,0 0-18 0,0 0-7 16,0 0-6-16,0 0-7 0,0 0-3 0,31-26-5 15,-31 30 1-15,0 1 5 0,-1 4-1 0,0 3-1 16,-1 2-6-16,-4 3-4 0,3 0-3 16,-1 1-6-16,-3 2 1 0,1 0-7 0,2-2 0 15,-2-1-2-15,1-1-1 0,-3 1 1 0,3-2-2 16,-1 0-1-16,-1 0 2 0,3-3-3 0,-5-1 1 15,5 0 0-15,-3-2 2 0,0-2-3 16,2 0 0-16,-2-1-1 0,-1-2-3 0,3-1 0 16,-2-2-2-16,-1 1-3 0,1-2-3 0,0 0-2 15,-1-6-1-15,4-1-1 0,-3-1-2 0,3-2 0 16,-2-2 0-16,4-1 1 0,0 1-2 0,1-3 3 16,-2-1 0-16,3 0 0 0,0 0 7 15,0-2 1-15,0 2 5 0,0 2 2 0,0-3-2 16,0 4 8-16,4 1 2 0,-3 2 1 0,1 3 4 15,0 1-5-15,3 1 0 0,-1 3-1 16,2 1-3-16,-2 1 5 0,2 0 1 0,-2 0 3 16,4 6 4-16,0 2 0 0,-2 2 1 0,3 4 0 15,-1 1 0-15,1 0-3 0,-3 1-2 0,3 0-4 16,-1 1-1-16,3 0-3 0,-2-2-4 16,-1 2 0-16,2-2 2 0,-4-3-6 0,2 1-2 0,0-2-6 15,1-1-13-15,-5-1-8 0,3-3-15 16,-4-2-14-16,3 0-25 0,-3 0-28 0,-1-3-53 15,3-1-103-15,-3 0-294 0,-1 0-935 0</inkml:trace>
  <inkml:trace contextRef="#ctx0" brushRef="#br0" timeOffset="13681.14">19503 6005 2369 0,'0'0'110'0,"0"0"-59"0,0 0-10 0,0 0 22 16,0 0 24-16,0 0 11 0,0 0-10 16,0 0-19-16,0 0-25 0,0 0-9 0,0 0-6 15,17 131-1-15,-16-112 1 0,0 0-2 0,-1-1-2 16,1 1-4-16,0-3-3 0,3 0-3 0,-2-1-4 15,0 0-3-15,4-2-2 0,-2-2-2 16,-1-1-2-16,3-1-2 0,-2-4 1 0,4-1-2 16,-1-3-2-16,-2-1-3 0,3 0 1 0,-1-4-4 15,-2-1 1-15,4-3 1 0,-2-3-1 0,-3-1-1 16,2-2-2-16,-2-1-2 0,2-1-4 16,-2 0-2-16,-1-3 1 0,2-1 0 0,-3 1 3 15,3-1 5-15,-1 3 4 0,-2 0 4 0,5 3 2 16,-5 4 4-16,3 0 0 0,-3 4 2 0,1 3 0 15,-3 0-3-15,2 2 1 0,1 1-2 0,-1 0 0 16,-1 0 3-16,1 4-1 0,-2 2 3 16,1 3 2-16,0 3 0 0,2 2 2 0,-3 2-2 15,2 0-2-15,-2 2 0 0,0-1-4 0,2 1-1 16,-1-1 0-16,3 1-2 0,1-2 0 0,0 1-1 16,1-2 0-16,3-2 1 0,-1-3 1 15,1-1 1-15,-2-3 1 0,3-2 1 0,-1-2-1 16,0-2 1-16,2 0 2 0,-2 0-3 0,0-5 0 15,2-2 2-15,-2-1-3 0,0-3 0 0,-4 0 2 16,3-2-2-16,-2-1-2 0,-3 1 2 0,-1-3 1 16,-1 0-1-16,-1-2 3 0,0-1-6 15,0-3-2-15,0 0-2 0,0-1 0 0,0 1-1 16,0 2 2-16,-1 1-2 0,0 2-5 16,0 1 2-16,-1 4-4 0,1 1-2 0,-2 1 1 15,3 4-11-15,-1 2-11 0,1 1-22 0,0 1-43 16,0 2-50-16,0 0-68 0,0 0-129 0,0 3-332 15,0-1-775-15</inkml:trace>
  <inkml:trace contextRef="#ctx0" brushRef="#br0" timeOffset="13996.56">20098 6220 2530 0,'0'0'71'15,"0"0"-32"-15,0 0-2 0,0 0 12 0,0 0 8 16,0 0 4-16,0 0-6 0,0 0-17 0,0 0-8 16,0 0 1-16,0 0-1 0,0 0 5 0,0 0 0 15,0 0-5-15,-97 97-4 0,93-87-2 0,3-1-5 16,1 2-3-16,0-2-4 0,5-1-6 15,4 1 0-15,2-1-1 0,6-1-2 0,1 0 1 16,2-2-6-16,1 1-3 0,0-3-3 0,1 0-8 16,-1-3-4-16,-1 0-11 0,0 0-15 15,-1-1-26-15,-2-3-51 0,0-1-117 0,-6 2-415 16,-3 0-909-16</inkml:trace>
  <inkml:trace contextRef="#ctx0" brushRef="#br0" timeOffset="14314.46">20566 5931 2947 0,'0'0'60'0,"0"0"-43"0,0 0-17 0,0 0 7 16,0 0 10-16,0 0 10 0,0 0 4 0,0 0-2 15,0 0-3-15,-8 119-6 0,8-98-1 16,0 3-2-16,0-1-9 0,1 0-1 0,2-3-4 16,1-2-3-16,-1-1 0 0,0-3-5 0,2-2-3 15,-2-1-10-15,5-2-10 0,-5-1-14 16,3-2-21-16,-1-3-27 0,-1-1-35 0,-1-2-73 15,0 0-171-15,1 0-495 0,-3 0-561 0</inkml:trace>
  <inkml:trace contextRef="#ctx0" brushRef="#br0" timeOffset="14515.37">20446 6095 2656 0,'0'0'84'0,"0"0"-52"16,0 0-10-16,0 0 10 0,0 0 11 0,0 0 7 16,0 0-5-16,0 0-6 0,119 16-16 0,-104-16-13 15,3 0-9-15,-2 0-7 0,0-2-12 16,2-3-16-16,-2 0-20 0,1-1-36 0,1-1-72 16,-5 3-228-16,-5 0-841 0</inkml:trace>
  <inkml:trace contextRef="#ctx0" brushRef="#br0" timeOffset="14979.67">21377 5848 2069 0,'0'0'175'0,"0"0"-85"0,0 0-19 15,0 0 4-15,0 0-2 0,0 0-8 16,0 0-12-16,0 0-10 0,0 0-14 0,-127 33-2 16,112-29-2-16,-2 2-2 0,2-1 1 0,3 1-2 15,2-1-6-15,3 1-4 0,-1 1-6 0,5 0-1 16,0 0 0-16,3 0-3 0,0 1 2 0,0-1-2 15,4 0 0-15,0 0-2 0,5 0-1 16,0 0 0-16,1 0-2 0,2 0 2 0,-1 0 0 16,2-1 1-16,-2 1 2 0,1 2 0 0,-1-1 3 15,-1-1 3-15,-1 0 1 0,-1-1 8 16,-2 2-1-16,-1-1 2 0,-2-2 3 0,-1 2 2 16,-2-1 1-16,0-1 4 0,0 1 2 0,-2-1 1 15,-4 0-3-15,-1-1-4 0,-2 1-4 16,0-2-3-16,-4 1-6 0,0 0-1 0,-1 0-3 15,-4-2-3-15,-1 1-4 0,1 0-1 0,-2-1-8 16,0 0-13-16,-1-1-14 0,-2 0-29 0,2 1-51 16,0-2-120-16,3 1-448 0,7-1-903 0</inkml:trace>
  <inkml:trace contextRef="#ctx0" brushRef="#br0" timeOffset="15914.18">19471 6729 175 0,'0'0'346'0,"0"0"-281"16,0 0 13-16,0 0 59 0,0 0 50 15,0 0 42-15,0 0 0 0,0 0-34 0,0 0-32 16,0 0-30-16,0 0-19 0,0 0-13 0,121-21-14 16,-100 17-17-16,1 0-12 0,4 0-5 15,0 1-2-15,10-2-3 0,-2 0-5 0,5-1-4 16,2 0-10-16,6 0-3 0,3 1-4 0,3-2-5 15,2 1-2-15,6-1-1 0,4 1-5 16,0-1-4-16,3 0 2 0,3-2-3 0,-1 1 2 16,-1 0 1-16,-1 1 3 0,1-3-1 0,-5 0 4 15,4 3 4-15,-5-2 5 0,1-1-4 0,-3 2 0 16,-2 0-3-16,1 0-4 0,-3 3 4 16,-4-1 4-16,-1 1 3 0,-2 2 3 0,-6-1-2 15,1 2 1-15,-5-1-2 0,-3 1 0 0,-1 0-2 16,-4 1-3-16,-3 0 0 0,-4 0-4 15,0 1 0-15,-5-2 2 0,-6 1-4 0,1 0-2 0,-4 0-1 16,-4-2-2-16,-1 2-1 0,-3-1-3 0,-1 1 2 16,0 0-1-16,-2-1-1 0,0 1-4 15,0-1-1-15,0 2-7 0,-4-3-6 0,0 2-2 16,0-1-8-16,0-1-9 0,-2 3-9 0,2-3-20 16,-3 2-30-16,2-1-72 0,-1 1-175 0,2 0-525 15,1 0-656-15</inkml:trace>
  <inkml:trace contextRef="#ctx0" brushRef="#br0" timeOffset="18401.06">19796 7039 1852 0,'0'0'147'0,"0"0"-53"0,0 0-32 0,0 0 2 16,0 0 23-16,0 0 26 0,0 0 14 0,0 0-6 15,0 0-16-15,0 0-17 0,0 0-14 0,0 0-7 16,0 0-11-16,0 0-13 0,16-33-7 16,-16 36-12-16,0 3-2 0,-4 5-5 0,3 2-1 15,-3 4-1-15,-2 2-5 0,3 1-4 0,-4-1-5 16,2 1 1-16,-1-2-3 0,0 2 2 0,0-3 3 16,-1 2-6-16,1-2 2 0,-1-2-1 15,0 1-4-15,2-5 3 0,-3 1 0 0,-1-2-2 16,3-2 2-16,0-1 0 0,-1-1-1 0,3-1 0 15,-3-2-2-15,2-1-3 0,0-2-1 16,1 0-4-16,-2-2-6 0,2-3-3 0,-3-4-2 16,5 0 3-16,-4-1 3 0,4-3 4 0,-1-1 4 15,0 1-1-15,0-3-5 0,2 2 1 0,0 0 0 16,0-1 1-16,1 3 10 0,0-3 0 16,0 4 2-16,0-1 6 0,0 2 0 0,0 2 3 15,1 2 2-15,1 1-1 0,-1 4-2 0,3-1 2 16,-1 2-1-16,0 0 2 0,3 2 7 0,-3 1 0 15,6 5-1-15,-2 0-1 0,-2 2-9 0,4 1 6 16,2 0-5-16,-1 0 2 0,0 1 1 16,2-1-5-16,1 1 0 0,-2-1-1 0,1 0 1 15,0-1-5-15,0 0 0 0,2-2-5 0,-1-2-16 16,-1-1-5-16,0-2-24 0,4-2-51 0,-5-1-154 16,-2 0-632-16,-4 0-690 0</inkml:trace>
  <inkml:trace contextRef="#ctx0" brushRef="#br0" timeOffset="22671.4">20162 6882 0 0,'0'0'0'15,"0"0"0"-15,0 0 0 0,0 0 0 16,0 0 0-16,0 0 0 0,0 0 0 0,0 0 0 16,0 0 0-16,0 0 0 0,0 0 0 0,0 0 0 15,0 0 0-15,0 0 0 0,1 0 0 0,-1 0 0 16,0 0 0-16,0 0 0 0,0 0 0 15,0 0 0-15,0 0 0 0,0 0 0 0,0 0 3 16,0 0 16-16,0 0 11 0,0 0 12 0,0 0 17 16,0 0 2-16,0 0-14 0,0 0-8 15,0 0 1-15,0 0 0 0,0 0 8 0,0 0 0 16,0 0-5-16,0 0 0 0,0 0 3 0,0 0 7 16,0 0 13-16,0 0 12 0,0 0 2 15,0 0 6-15,0 0-11 0,0 0-7 0,0 0-5 16,0 0-5-16,0 0-2 0,0 0-5 0,0 0-5 15,0 0-1-15,0 0 0 0,0 0 3 0,0 0 0 16,0 0-2-16,0 0-5 0,0 0-4 0,0 0 3 16,0 0-2-16,0 0-3 0,0 0-2 0,0 0-3 15,0 0-3-15,1 0-3 0,-1 0 4 16,0 0-4-16,0 0-1 0,0 0-3 0,0 0-2 16,0 0-2-16,2 0-4 0,0 0 1 0,-1 0 0 15,0 0 2-15,1 0 3 0,-1 0-1 0,2 0-3 16,0 0-10-16,0 0-4 0,-3 0 1 15,3 0-1-15,-1 0 12 0,-2 0 9 0,0 0 5 16,2 0 1-16,-2 0-7 0,0 0-5 0,0 0-4 16,0 0-2-16,0 0 3 0,0 0 3 0,0 0 3 15,0 0 2-15,0 0 4 0,0 0 2 16,0 0-4-16,0 0 0 0,0 0-5 0,0 0-5 16,0 0-1-16,0 0-2 0,0 0 2 0,0 0 0 15,0 0 0-15,0 0 1 0,0 0 0 16,0 0 1-16,0 0-2 0,0 0 9 0,0 0-1 15,0 0 0-15,0 0 0 0,0 0-5 0,0-1-1 16,-2 1 0-16,0 0 3 0,-1 0 1 0,2 0-1 16,-1 0 0-16,-3 0-2 0,3 0-2 0,-1 0 1 15,-2 0-3-15,2 2 1 0,-2 0-2 0,1 1 2 16,0 0 3-16,-2 2 2 0,3 0 3 16,-4 0 1-16,4 2-1 0,-3 0 1 0,2 2-2 15,-2 0 1-15,3 2-1 0,0 1-1 0,-2 2 0 16,3 2-1-16,-1 3-4 0,-2 2-3 0,3 1 1 15,-1 3 1-15,2 0 0 0,-3 0-1 16,3 0-2-16,1 0-3 0,0-1-2 0,0-1 0 16,0-1 1-16,2-3-1 0,5 1-2 0,1 0 2 15,1-2-3-15,2-1 2 0,3-2-1 16,1-1-5-16,1-2-1 0,2 1-5 0,1-4-2 16,1 0-6-16,-3-2-8 0,1-2-13 0,0-1-15 15,-3-2-22-15,-2-1-46 0,-1-1-86 0,-4 0-247 16,-4 0-654-16</inkml:trace>
  <inkml:trace contextRef="#ctx0" brushRef="#br0" timeOffset="23654.31">20402 6974 1896 0,'0'0'215'0,"0"0"-85"0,0 0-47 0,0 0-3 16,0 0 8-16,0 0 13 0,0 0 2 16,0 0-13-16,0 0-18 0,0 0-13 0,0 0-4 15,0 0-2-15,0 0-2 0,0 0-8 0,15 24-7 16,-12-12-5-16,1 0-5 0,-2 2-6 0,-1 4-4 15,3 0-5-15,0 0 1 0,-2 1-3 0,1 1-3 16,1-1-2-16,-1-2-1 0,0-1-2 16,1-1-2-16,-1-2 0 0,0-2-1 0,2 1-4 15,-3-3 0-15,0-1-6 0,2-1-3 16,-3-2-6-16,1-2-8 0,-1-1-8 0,0-2-20 0,-1 0-22 16,2 0-44-16,-1 0-84 0,2 0-186 0,-2-2-455 15,-1 1-609-15</inkml:trace>
  <inkml:trace contextRef="#ctx0" brushRef="#br0" timeOffset="24113.69">20834 6850 1349 0,'0'0'142'0,"0"0"-54"16,0 0-9-16,0 0 28 0,0 0 30 0,0 0 21 16,0 0-5-16,0 0-16 0,0 0-11 15,0 0-22-15,0 0-5 0,0 0-3 0,0 0-18 16,0 0-6-16,3 28-14 0,-4-15-14 0,1 2-6 16,0 2-13-16,0 0-7 0,0 1-6 15,0-1-1-15,0 1-3 0,1 0 2 0,3-1-1 16,-2-1-9-16,4-1 5 0,-3 0-3 0,1-1-3 15,0-1 0-15,0-2-3 0,1-2-3 0,-1-1-4 16,-1-1-6-16,1-2-9 0,-1 0-11 0,0-3-12 16,0-1-13-16,-1-1-19 0,0 0-39 15,-1 0-96-15,-1-2-251 0,1 0-580 0,-1 0 28 0</inkml:trace>
  <inkml:trace contextRef="#ctx0" brushRef="#br0" timeOffset="24518.91">20759 7015 1866 0,'0'0'210'16,"0"0"-154"-16,0 0-35 0,0 0 3 16,0 0 22-16,0 0 27 0,0 0 7 0,0 0-4 15,0 0-11-15,0 0-13 0,0 0 0 0,0 0 4 16,0 0 0-16,0 0-3 0,90-9-12 0,-75 5-7 16,0 1-8-16,-1 1-6 0,-2-2-1 0,2 2-3 15,-1 0 1-15,-2 1-4 0,-1-2 2 16,0 2-4-16,-2 0-2 0,-3 0 0 0,1 0-3 15,-2-1 0-15,-1 2-5 0,0-1-2 0,-1 1 1 16,-1 0-2-16,0 0 0 0,-1 0-3 0,0 0-1 16,0 0-6-16,0 0-2 0,0 0-4 0,0-1-5 15,0 1-10-15,0-2-16 0,-1 2-15 16,1-1-20-16,-1 0-26 0,0 0-25 0,1 0-55 16,0 0-112-16,0-1-217 0,0 2-773 0</inkml:trace>
  <inkml:trace contextRef="#ctx0" brushRef="#br0" timeOffset="26748.1">20446 7004 905 0,'0'0'178'16,"0"0"-46"-16,0 0-9 0,0 0 7 0,0 0 22 15,0 0 13-15,0 0-15 0,0 0-26 0,0 0-29 16,0 0-23-16,0 0-11 0,0 0-7 0,0 0-3 15,0 0 2-15,-13 6 2 0,9 1 1 0,1 2-3 16,1 1-2-16,0 6-11 0,-3 2-9 16,3 1-12-16,0 1-10 0,-3 0-2 0,4 2-1 15,-1-3-1-15,0-1 0 0,-1 1-1 0,-1-4-1 16,3 1 0-16,0-2-1 0,-1-2 2 0,1-2 1 16,1-1-2-16,0-2 1 0,0-1-2 0,0-1-2 15,0-3 0-15,0-1-1 0,0-1-2 16,0 0 4-16,1 0 2 0,2-1 0 0,-1-5 3 15,4-1-4-15,-3-2-3 0,1 0-1 0,1-1-6 16,0-3-3-16,1 2 0 0,1-3 0 0,-3 1 0 16,3 2 6-16,-4-1 3 0,3 2 1 15,-2 0 3-15,3 3 2 0,-3 0 0 0,1 2 4 16,-2 2-3-16,1-1 0 0,0 2-1 0,-1 1-4 16,-2 1 3-16,2 0-1 0,1 0 3 15,-2 3 4-15,-1 3 3 0,-1 3 1 0,1 2-3 16,1 2-1-16,0 1-4 0,-2 0-2 0,1 1-2 15,0-1 0-15,1 1 2 0,-1-3-2 0,2 2 1 16,0-3-2-16,0 2 0 0,1-2 2 16,2-1 0-16,-3-2 1 0,3-2-1 0,-1-2 1 15,1-3 1-15,-1-1 0 0,2 0-2 0,-1-2-2 16,-2-4-3-16,3-2 0 0,-3-1-2 0,3-1 5 16,-4-3 3-16,2-1-3 0,-2-1 5 0,-2 1 0 15,2-3-2-15,-3 0 1 0,0 0-4 16,0-1-2-16,0-1 0 0,0-2-3 0,0 0 2 15,-3-2-1-15,3 2-2 0,-2-3-1 0,0 3-2 16,0 1 1-16,0 3-2 0,1 2 2 0,1 4-3 16,-1 1-11-16,0 3-13 0,1 3-26 15,0 1-40-15,0 2-65 0,0 1-140 0,0 0-296 16,0 0-775-16</inkml:trace>
  <inkml:trace contextRef="#ctx0" brushRef="#br0" timeOffset="27064.25">20782 7240 2017 0,'0'0'355'0,"0"0"-325"16,0 0-18-16,0 0 8 0,0 0 17 0,0 0 17 16,0 0 14-16,0 0-3 0,0 0-15 0,0 0-16 15,0 0-7-15,0 0-4 0,0 0-2 16,-46 102-3-16,46-91 0 0,0-1-2 0,0-1-4 16,1 0 1-16,4 0-4 0,3-2-2 0,1-1-3 15,0-1-1-15,4-3-11 0,-1-1-13 16,5-1-9-16,-1 0-19 0,1-2-25 0,3-3-52 15,-3-2-120-15,-3 3-390 0,-6-1-850 0</inkml:trace>
  <inkml:trace contextRef="#ctx0" brushRef="#br0" timeOffset="27531.83">21389 6868 2662 0,'0'0'58'0,"0"0"-38"0,0 0-19 0,0 0 0 16,0 0 4-16,0 0 8 0,0 0 3 15,0 0-2-15,0 0-1 0,0 0-7 0,0 0-3 16,0 0 0-16,0 0-4 0,0 0 1 0,-96 120-3 16,96-112-2-16,5-1 0 0,0 0 3 0,2 0 2 15,1-2 2-15,2 0 3 0,0 1 2 0,0-3-1 16,2 2 2-16,-2 0 2 0,-1 0 3 15,1 0 3-15,-4-1 3 0,0 0 0 0,-2-2 2 16,-1 2-4-16,-1 0 3 0,-2-3 7 0,0 3-1 16,-1 0 1-16,-6-1-3 0,0 1-10 0,-4 1-8 15,-1-1-5-15,0 0-4 0,-4-1-7 0,2 0-1 16,-2-1-3-16,3 0-5 0,0-2-11 16,3 0-18-16,1 0-36 0,0-1-78 0,5-4-158 15,0 1-381-15,2 2-808 0</inkml:trace>
  <inkml:trace contextRef="#ctx0" brushRef="#br0" timeOffset="27772.95">21574 6682 2087 0,'0'0'482'0,"0"0"-389"0,0 0-15 15,0 0 2-15,0 0 3 0,0 0 4 0,0 0-5 16,0 0-16-16,126 122-20 0,-112-98-15 0,-1 2-8 16,-1 1-8-16,-4 2-6 0,2-3-2 0,-3-1-7 15,-3-1 1-15,-2 0-4 0,1-1-3 0,-3-3-8 16,0 0-19-16,0-3-28 0,0 0-40 16,-5-3-72-16,1-2-182 0,-2-4-663 0,4-2-488 0</inkml:trace>
  <inkml:trace contextRef="#ctx0" brushRef="#br0" timeOffset="30497.19">18503 8335 2417 0,'0'0'78'0,"0"0"-44"0,0 0-19 15,0 0 7-15,0 0 24 0,0 0 23 0,0 0 0 16,0 0-10-16,0 0-18 0,0 0-15 15,0 0-12-15,0 0 1 0,0 0-7 0,125-21-3 16,-107 16 0-16,-3 2-3 0,3-2-7 0,-3 0-5 16,-2 2-8-16,-2 0-13 0,-1 1-16 0,-3 1-25 15,-2 1-38-15,-3 0-58 0,-1 0-122 16,2 1-325-16,-3 0-816 0</inkml:trace>
  <inkml:trace contextRef="#ctx0" brushRef="#br0" timeOffset="30681.48">18567 8461 2120 0,'0'0'103'0,"0"0"-56"0,0 0-10 0,0 0 14 16,0 0 26-16,0 0 18 0,0 0-2 16,0 0-17-16,0 0-33 0,130-7-23 0,-111 4-15 15,-4-2-6-15,4 1-8 0,0-1-13 0,-2 0-16 16,-2 0-32-16,1 0-57 0,-5 0-185 15,-5 2-1032-15</inkml:trace>
  <inkml:trace contextRef="#ctx0" brushRef="#br0" timeOffset="31413.96">19817 7863 1614 0,'0'0'261'0,"0"0"-144"0,0 0-38 16,0 0-14-16,0 0 3 0,0 0 9 0,0 0 6 16,0 0-6-16,0 0-13 0,0 0-10 15,0 0-6-15,0 0-4 0,0 0-5 0,-36 46-4 16,30-27-2-16,1 2-8 0,-1 2-4 0,-2 1-5 16,-2 1-9-16,0 2-2 0,0-1 0 15,-1 0-1-15,0-1 0 0,-3 0-1 0,0-1-1 16,2-3 1-16,-1 0-2 0,0-4 2 0,-1-2 1 15,4-2-3-15,0-2-1 0,-1-1-1 0,2-2-3 16,4-3-7-16,-1-4-2 0,2 0-4 16,-2-1-6-16,4-1-2 0,0-3-6 0,-2-4 0 15,2-1 0-15,2-3 4 0,0-1 8 0,0-1 7 16,0 0 2-16,0-1 3 0,0-2 0 16,1 2-1-16,4-1 1 0,-2 2 3 0,0 0 3 15,4 2 5-15,-4 1 2 0,4 2 2 0,-2 2 4 16,1 1-1-16,3 2 3 0,-1 2 4 0,-2 2 1 15,2 0 0-15,3 0 4 0,-2 2 0 0,1 2-1 16,1 5-2-16,0-1-2 0,0 2-3 16,4 1-6-16,-3 0 7 0,0 2 4 0,-1 1 3 15,3 1 5-15,-2-2-4 0,0 3-3 0,1-3-8 16,1-1-6-16,-1-1-9 0,-1 0-10 0,-1-2-15 16,4-1-22-16,-3-2-37 0,0-1-88 0,-3-2-410 15,-5-2-948-15</inkml:trace>
  <inkml:trace contextRef="#ctx0" brushRef="#br0" timeOffset="32032.32">20054 7936 2564 0,'0'0'77'0,"0"0"-31"0,0 0-19 16,0 0 12-16,0 0 16 0,0 0 16 0,0 0 0 16,0 0-16-16,0 0-25 0,0 0-17 15,11 131-4-15,-8-105-4 0,-1-2 4 0,-1 1 2 16,1-3 0-16,3 0 1 0,-2-1 1 0,-1-3-4 15,4-1 1-15,0-3-6 0,0-1-5 0,1-3 2 16,0-2-5-16,1-5-3 0,2-3 1 0,0 0-5 16,3-6-5-16,0-3-4 0,-3-2-3 15,2-2-5-15,-3 1 0 0,0-3 0 0,-1 0 0 16,-1-1 7-16,0 1 0 0,-3-1 7 0,3-1 4 16,-1 0 3-16,0 2 3 0,-1-2 3 15,-1 3 3-15,0 1 0 0,0 0 6 0,-1 3 1 16,-2 2 0-16,5 1 4 0,-4 2-4 0,-1 1 2 15,0 3-6-15,0 1 2 0,3 0 2 0,-3 1 2 16,0 6 4-16,0 2-2 0,0 1 1 16,0 1-3-16,-1 4-1 0,3-3-1 0,0 2-2 15,0 0 2-15,4-1 0 0,-3 0 0 0,5 1 0 16,-1-3-4-16,3 1-1 0,-1-1-1 0,1-2-1 16,1 0-1-16,-1-2 1 0,5-4 3 0,-4 0-1 15,-1-3 2-15,3 0 5 0,-4 0 0 16,0-4-4-16,-1-1 1 0,-1-2-1 0,-1-2-2 15,-3 0 2-15,3-2-2 0,-4-1-3 0,-3-1 1 16,0-1-2-16,0 1 1 0,0-3-3 0,-3-1-2 16,-5 0-6-16,1-1-4 0,-2-2-4 15,2-1-4-15,-3 2 3 0,1 0 4 0,1 4 0 16,0 2 0-16,3 1-4 0,-1 3-13 0,4 3-22 16,0 1-43-16,2 2-82 0,0 2-184 0,0 1-479 15,1 0-631-15</inkml:trace>
  <inkml:trace contextRef="#ctx0" brushRef="#br0" timeOffset="32315.38">20700 8149 2057 0,'0'0'318'0,"0"0"-261"0,0 0-18 16,0 0 5-16,0 0 21 0,0 0 16 0,0 0 4 15,0 0-13-15,0 0-26 0,0 0-11 16,0 0-6-16,-90 116 1 0,89-103-2 0,0 1-2 16,1-5-5-16,0 1-4 0,6 0-4 0,0-2-1 15,4-1 2-15,3 0-6 0,3-4 1 16,2 0-9-16,1-3-21 0,2 0-20 0,1-5-41 15,0-3-90-15,-5 2-274 0,-7 1-1128 0</inkml:trace>
  <inkml:trace contextRef="#ctx0" brushRef="#br0" timeOffset="32611.21">21314 7850 2682 0,'0'0'121'0,"0"0"-101"16,0 0-15-16,0 0 10 0,0 0 10 0,0 0 12 15,0 0 10-15,0 0-8 0,-13 125-11 0,11-104-9 16,1 1-5-16,0 0-1 0,0-1-4 15,-1-1-5-15,2-1-5 0,0-2-6 0,0-2-13 16,0-1-15-16,3-3-14 0,-1 0-14 0,0-3-14 16,1-3-16-16,1 0-31 0,-2-3-60 0,-1-1-158 15,-1-1-331-15,0 0-737 0</inkml:trace>
  <inkml:trace contextRef="#ctx0" brushRef="#br0" timeOffset="32814.43">21085 8012 2541 0,'0'0'112'0,"0"0"-64"0,0 0-15 0,0 0 16 16,0 0 18-16,0 0 11 0,0 0-3 16,0 0-17-16,134-5-28 0,-110 5-15 0,2 0-8 15,1 0-7-15,-1-1-2 0,0-3-9 0,1-1-11 16,0 1-17-16,-1-3-33 0,-1 1-58 0,-2-2-108 15,-4 3-278-15,-8 1-937 0</inkml:trace>
  <inkml:trace contextRef="#ctx0" brushRef="#br0" timeOffset="33181.98">21959 7744 2734 0,'0'0'78'16,"0"0"-55"-16,0 0-11 0,0 0 9 0,0 0 10 15,0 0 9-15,0 0 2 0,0 0-13 0,0 0-13 16,0 0-6-16,0 0 0 0,0 0 2 0,-119 102 1 16,110-94-2-16,4 1 1 0,0-1-2 15,2 0-1-15,2-1-1 0,1 2-5 0,0-1-1 16,2 1-2-16,6-1 2 0,0 1-2 0,2 1-2 15,1-3 5-15,0 0-1 0,2 0 2 16,-1-1 0-16,2 0 0 0,0-1 3 0,-2 1-2 16,0-1 5-16,-3 0 3 0,-3-1 0 0,-2 1 2 15,-3-1 2-15,-1-1 3 0,0 1 3 0,-1 2-2 16,-4-1 0-16,-4 0-6 0,-2 1-6 16,-3 1-8-16,-1-2 0 0,-3 1-4 0,-1-2-5 15,0 1 6-15,1-1-14 0,-2 0-14 0,1-2-27 16,-2 1-51-16,1-1-108 0,4 0-338 15,6-1-1056-15</inkml:trace>
  <inkml:trace contextRef="#ctx0" brushRef="#br0" timeOffset="33881.85">19839 8542 1319 0,'0'0'523'0,"0"0"-478"0,0 0-25 0,142-27-1 16,-94 20 17-16,3 0 31 0,3 1 16 0,6-2 3 15,6 0-13-15,0 0-22 0,8 2-21 0,1-1-7 16,2 0-3-16,1 0-6 0,4 1 6 0,-1-1 3 16,2 1 4-16,-1 1 5 0,1-2 1 15,-1 1 1-15,0-2-1 0,-4 1-1 0,0-1-1 16,-4 0 2-16,-2 0-2 0,-1-1-2 0,-1 2 3 15,-3-1 1-15,-2 0 3 0,-3 2-3 16,-3 0-9-16,-3-1-12 0,-4 1-12 0,-7 2-8 16,-3-1-6-16,-5 2-10 0,-5-1-6 0,-6 1-7 15,-6 1-1-15,-4-1-6 0,-6 0-6 0,-4 2-22 16,-5-1-61-16,-1-1-120 0,-1 2-277 0,-2-1-780 0</inkml:trace>
  <inkml:trace contextRef="#ctx0" brushRef="#br0" timeOffset="34833.68">20278 8790 2177 0,'0'0'93'0,"0"0"-38"0,0 0-23 16,0 0-1-16,0 0 11 0,0 0 17 0,0 0 15 15,0 0 6-15,0 0-6 0,0 0-6 0,0 0-9 16,0 0-11-16,0 0-15 0,0 0-9 0,46 77-4 16,-42-57-9-16,0 0-5 0,-1-1 2 15,3 0-6-15,-4-1 0 0,1 0-2 0,0-3 0 16,1 0 0-16,-1-2-4 0,0-1 1 0,0-4 0 16,-1-1 0-16,0-1-1 0,2-3-1 0,-1-2-3 15,-1-1-1-15,-1 0 2 0,2-3 4 16,1-2-4-16,-1-4-3 0,-2 1-4 0,4-3-6 15,-2 0 0-15,-1-3 2 0,4 0 6 0,-3 0 5 16,1-1 1-16,1 1 3 0,0 0 2 16,1 2 3-16,1-1 2 0,-3 3 4 0,2 1 4 15,-2 0-3-15,3 2 2 0,-3 1-2 0,3 3-2 16,-3-1 0-16,1 2-1 0,-1 2-2 0,1 0 4 16,-2 3 0-16,1 4 3 0,2 1-1 0,-3 5-3 15,4 1-4-15,0 1-3 0,-2-1 0 16,3 1-3-16,-2 2 1 0,0-2 1 0,1-3 0 15,-1 1 2-15,2-2 2 0,-1 0-2 0,-1-1 1 16,1 0-3-16,1-4 4 0,-2-1-1 0,-1-2 3 16,-1-2 1-16,-1-1 0 0,0 0 3 0,-2-2-2 15,2-5 4-15,1-2-1 0,-1-3-5 16,-2 1 4-16,0-2-1 0,1-1-1 0,-2 1 0 16,0-2 0-16,0-2 0 0,0 1-5 0,-3-1-2 15,1 0-2-15,-4-3-2 0,3-1 2 16,-1 0-4-16,-1-1-1 0,4-1-7 0,-2 2-5 15,2 3-3-15,-3 2-13 0,3 3-5 0,1 2-26 16,0 4-39-16,0 4-82 0,0 0-239 0,0 3-968 0</inkml:trace>
  <inkml:trace contextRef="#ctx0" brushRef="#br0" timeOffset="35122.04">20932 8910 2351 0,'0'0'75'0,"0"0"-51"16,0 0-15-16,0 0 6 0,0 0 19 0,0 0 27 15,0 0 8-15,0 0-2 0,0 0-12 0,0 0-17 16,0 0-9-16,0 0-6 0,0 0-1 15,-91 109-5-15,91-99-7 0,0-2-1 0,0 0-4 16,2 1-3-16,5-2-2 0,-1 0-1 0,5-3-1 16,1 0-1-16,2-2-1 0,1-2-8 15,3 0-15-15,1 0-40 0,2-4-76 0,2-2-210 16,-8 0-573-16,-5 1-451 0</inkml:trace>
  <inkml:trace contextRef="#ctx0" brushRef="#br0" timeOffset="35373.53">21453 8634 2553 0,'0'0'209'0,"0"0"-158"0,0 0-22 15,0 0-9-15,0 0-2 0,0 0 9 0,0 0 11 16,30 124 4-16,-26-103-5 0,1 0-9 0,-1 0-9 15,1 1-3-15,0-1-6 0,2 0-6 16,-1-3-7-16,-1 0-6 0,0-2-7 0,0-3-11 16,1-1-11-16,-2-3-11 0,0-1-13 0,1-2-28 15,-2-3-45-15,1-1-98 0,-3 0-231 16,0-2-506-16,0 0-35 0</inkml:trace>
  <inkml:trace contextRef="#ctx0" brushRef="#br0" timeOffset="35581.24">21307 8775 2495 0,'0'0'52'0,"0"0"-22"16,0 0-14-16,0 0-6 0,0 0 8 0,0 0 12 15,0 0 5-15,133-8-3 0,-111 6-5 0,0 0-13 16,-3-1-9-16,2-3-5 0,0 2-8 0,-2-1-9 15,1-1-21-15,1-1-37 0,-3 0-71 16,2-1-183-16,-7 1-537 0,-3 3-419 0</inkml:trace>
  <inkml:trace contextRef="#ctx0" brushRef="#br0" timeOffset="35968.43">22158 8527 2940 0,'0'0'108'0,"0"0"-106"15,0 0-21-15,0 0-4 0,0 0 3 0,0 0 16 16,0 0 11-16,0 0 3 0,0 0-1 16,0 0-2-16,0 0 2 0,0 0 3 0,0 0 3 15,0 0-3-15,-105 73-1 0,101-69-4 0,1 3-6 16,3-1-3-16,0-1-2 0,0 1 0 0,3 1-4 15,2 0 3-15,1 0-1 0,2 1-1 0,-1-1 0 16,2 0 2-16,3-1 4 0,-1 2-1 16,2-1 1-16,0-1 1 0,0 0 0 0,2 1 1 15,-3 0 3-15,-2 0 4 0,0-1-3 0,-3 1 3 16,-3 0 3-16,-2-2 1 0,-2 2 5 16,0 0 0-16,0 1 7 0,-6-1 1 0,-2 1-4 15,-3-1-1-15,-2 1-5 0,-2 0-9 0,-1-1-5 16,-1 0-3-16,-1-2 2 0,0 0-6 0,2 0-2 15,-1-2-6-15,2-2-18 0,2-1-22 16,0 0-38-16,0 0-81 0,1 0-184 0,4 0-583 16,2-1-608-16</inkml:trace>
  <inkml:trace contextRef="#ctx0" brushRef="#br1" timeOffset="88028.21">21973 7543 895 0,'0'0'62'15,"0"0"-47"-15,0 0 0 0,0 0 17 16,0 0 29-16,0 0 30 0,0 0 29 0,0 0 14 16,0 0 2-16,0 0 3 0,0 0-9 0,0 0-6 15,-51 7-14-15,51-7-19 0,0 0-11 0,0 0-11 16,0 0-10-16,0 0-4 0,0 0-10 15,0 0-4-15,0 0-6 0,0-1-9 0,5-1-3 16,0 0-7-16,5 0 0 0,0-2 5 0,4 1 0 16,1-1 1-16,2 1 2 0,3-1-3 0,2 1-2 15,2 0-3-15,-2-1-2 0,6 2-2 16,0-1-3-16,1 1 1 0,0 0-3 0,-1-2-1 16,1 2 2-16,-1-1 0 0,1 0 0 0,-3 0 0 15,2 0 2-15,-2-1 0 0,0 2-1 16,1-1 0-16,-4 1 1 0,-1 0-1 0,-1 1-1 15,-2-1 0-15,-3 2-3 0,-2 0 2 0,-4 0 0 16,0 0-1-16,-2 0-2 0,-1 0-1 0,-2 0-3 16,-3 0 1-16,1 0 0 0,0 2 1 0,-1 0-1 15,0 0 1-15,3 1-1 0,-2-1 0 0,-2 1 0 16,0 1 2-16,0 0-1 0,1 1 2 0,0 0 1 16,-1 2 3-16,2 2-2 0,-1 1 1 15,3 1 0-15,0 4-2 0,3 1 0 0,-1 3-2 16,2 1 1-16,2 4-1 0,-1 0-2 0,0 2 2 15,0 2-1-15,-1 3-2 0,-3 3 1 16,0 1-1-16,-2 3 1 0,0 4-1 0,1 0 2 16,-2 2-2-16,2-1 0 0,-1 1-3 0,2-1 3 15,1-1-1-15,0-1 1 0,-1-3 0 16,1-1-2-16,-1-3 1 0,-1 0-2 0,1-1 4 16,-2-4-1-16,1-4-1 0,-2 2 0 0,1-5-1 15,0 0 0-15,0-1 0 0,2-2 0 0,-4 0 4 16,2 0-5-16,-1-2 1 0,-2-1 0 15,1 0 0-15,0 1 0 0,0-3 2 0,-1 0 1 16,2 0-3-16,-2 0 0 0,2-1 3 0,-1 0 0 16,2 0 0-16,-3-2 0 0,3 0 2 0,-2 0-3 15,1-2-2-15,-2 0 2 0,0 0 0 16,2-4 2-16,-2 1-1 0,0-1-1 0,0-1 0 16,-1 1-2-16,0-2 3 0,2-1 0 0,-2 1 0 15,0-1 0-15,0 0 2 0,0 1 2 0,0-1-3 16,0 1 0-16,0-1 1 0,-2 1-1 0,1 0-1 15,0 1-3-15,-2 0 2 0,2-3 1 0,1 3-1 16,-1-1 4-16,1-1-2 0,-1 2-3 16,-1-4 1-16,1 2-3 0,1 1 3 0,-1-3 0 15,1 2 0-15,-1-1 2 0,1-1 2 0,0 1-1 16,0-1-1-16,0 1 2 0,-2-1-2 16,2 0-2-16,0 2 1 0,-1 0 0 0,1-1-3 15,-1 0 3-15,1 1 0 0,-1 0 2 0,-1-1 3 16,-1 0 1-16,2 0 3 0,-3 1-1 15,3-1 0-15,-3-1 1 0,-1 1-1 0,0-1-2 16,-2 1-3-16,-1 0 1 0,-1 0-3 0,-1-1 0 16,-1 2 2-16,0-1-3 0,-4 0-1 0,0 0-2 15,-4 0-1-15,-2 2 2 0,-1-1 0 0,-6 0 1 16,2 1 3-16,-1 0-3 0,-1-2-2 0,3 1 1 16,-1 1 1-16,3-1-1 0,0 1 0 15,2-1 0-15,1 2-1 0,0 0 0 0,3-2 2 16,-1 1 2-16,4-2-2 0,0 1-1 0,1 1 2 15,4-2-1-15,2 0-1 0,1 0 1 0,3 1 2 16,0-1-1-16,1-1 4 0,1 0-7 16,1 0-1-16,0 0-1 0,0 0-9 0,0 0 5 15,0 0 1-15,0 0-3 0,0 0-1 0,0 0-4 16,0 0-7-16,0 0-11 0,0 2-15 0,0-2-34 16,0 1-45-16,0-1-87 0,0 0-182 15,0 1-459-15,0-1-436 0</inkml:trace>
  <inkml:trace contextRef="#ctx0" brushRef="#br1" timeOffset="101800.04">9934 6630 192 0,'0'0'71'0,"0"0"13"0,0 0 12 0,0 0 34 15,0 0 25-15,0 0-11 0,0 0-2 0,0 0-21 16,0 0-13-16,0 0-7 0,0 0-5 0,0 0 1 16,2-37-13-16,-2 30-7 0,0-1-6 15,0 0-7-15,0 0-16 0,0-1-17 0,0 1-13 16,0-3-12-16,0 2-1 0,0-2-1 15,0 0-1-15,0-2-1 0,0 1-2 0,0-1-1 16,0-3-3-16,0 0 0 0,-2-1 2 0,2 0-1 16,0-1 2-16,0 1-2 0,0-2 3 0,0 0 0 15,0 0 2-15,3 3 2 0,-1-2 2 0,0 3 2 16,3 0-2-16,-2 3 0 0,2-1-3 0,1 2-1 16,-1 1-2-16,0-1-2 0,3 3 0 0,-2-3-2 15,3 2 0-15,0-2 3 0,1 2 0 16,2-1 3-16,1 0 1 0,-2 3 2 0,1-2 0 15,-1 2 1-15,1 0 1 0,-1 0 0 0,3-1-1 16,-1 3-2-16,-2 1-1 0,-1-1-1 16,3 0-2-16,1 1-1 0,0-1 1 0,-1 2-3 15,4-1 2-15,-2 0-1 0,2 1-1 0,1 0 1 16,1 0-3-16,-1 1 0 0,3 0-2 16,0-1-2-16,2 2 4 0,-2-2 1 0,4 0 2 15,1 0-1-15,2-1 2 0,1-1 0 0,-2-1 2 16,7-1 0-16,-1 2 1 0,0-3-1 0,3 2-3 15,-2-1 0-15,2-1 2 0,0 1 1 0,3 0 0 16,1 0 3-16,0 0-2 0,1 1 0 16,-1-2-1-16,0 1 1 0,2-1-2 0,0 1 0 15,-1-2 2-15,5 3-2 0,-2 0 3 0,-1 1 0 16,2 0 0-16,-1 2 0 0,-2 1-4 0,6-1-1 16,-4 2 0-16,3-1 1 0,-1-1 0 0,4 0 1 15,0-2 1-15,2 0 1 0,3-1-2 16,-2-1 2-16,2-1-2 0,3 1 1 0,-4-1-1 15,4 2 1-15,-4-3 0 0,2 2-3 0,-3 1 3 16,2 0-1-16,-2 1 0 0,-6 0 2 0,3 1-3 16,-2-1 1-16,-2 2-3 0,1-3-1 15,-1 3 0-15,-1 0 2 0,0-1 0 0,-1 2-1 16,0-1 3-16,-2 1-1 0,2 1-1 0,-2 0 5 16,-2 1-4-16,-2 0-2 0,1 0 2 15,0 0-2-15,0 0 3 0,-1 0 0 0,-4 0 2 16,-2 0 4-16,2 0-6 0,-2 0 0 0,-3 0-1 15,-2 0-2-15,2 0 3 0,-2 0 1 0,-2 0 0 16,1 0 0-16,-1 0 1 0,1-3 1 16,-2 1-2-16,4-2 3 0,-2 2-4 0,1-1 1 15,-2 1-1-15,1-1-2 0,-3 1 0 0,1 1 0 16,-1 1-1-16,-1 0-1 0,0 0 1 0,0 0 1 16,1 0-1-16,-3 0 0 0,1 0 3 0,-1 0 0 15,-1 0 1-15,0-2 1 0,0 1 1 0,-2-1-1 16,2 0 0-16,-1-1 0 0,-1 2 0 15,3-2-1-15,-3 0-1 0,3 0 1 0,-1-1 0 16,3 0-1-16,0 0 0 0,1-1-2 0,-2-1-1 16,2 1 1-16,-1 1-1 0,-1 0 3 15,0 1-1-15,0-1 0 0,-3 1 2 0,1 1 1 16,-4-1 0-16,2 1 0 0,-3 0 2 0,2 1 0 16,-4-2-1-16,2 2 4 0,-1 1 0 0,-1-1-1 15,0 0 0-15,-2-1 0 0,1 1 1 16,0 0-3-16,-1 0 1 0,1 1 1 0,-3-1 0 15,0 1 0-15,1 0 0 0,-3 0-2 0,3 0 0 16,-2 0-2-16,2 0 2 0,-2 0 2 16,1-1 0-16,0 1-1 0,1-2 2 0,-3 2-2 15,1 0 0-15,0-1 1 0,-2 0 0 0,2 0 1 16,-1-1 3-16,-2 1 1 0,2 0 1 0,-2-1-1 16,2 0-2-16,0 1-3 0,-3 1-1 0,1 0-4 15,0 0-1-15,0 0 2 0,-1 0-2 0,1-2 0 16,1 2 0-16,-1 0 0 0,1 0 0 15,0 0-2-15,2 0 0 0,1 0-5 0,0-1 0 16,3 1-3-16,-1-1 1 0,3-2 4 0,0 2-2 16,1-1 2-16,1 1 0 0,2-1-1 0,-2 1-2 15,4 0-2-15,-2 1-3 0,0 0-2 16,-1 0 1-16,-1 0-1 0,-1 0 3 0,1 1 3 16,-3 0 1-16,2-1 6 0,0 0 2 0,-2 2 2 15,-1-2 1-15,-1 0 1 0,1 0 2 16,-3 0 0-16,-1 0-1 0,0 0 2 0,-1 0-1 15,-1 0 0-15,0 0 1 0,-1 0-3 0,1 0 0 16,-4 1-3-16,3-1-3 0,-2 1 0 0,-1 0-1 16,2-1-2-16,-2 0 1 0,0 1 0 15,0-1 0-15,-1 0 0 0,0 0 4 0,2 1 3 16,-2-1 1-16,1 2 6 0,0-2-6 0,2 1 3 16,-2 0-3-16,2 1-1 0,-1-2 0 0,2 1 0 15,-2 2-2-15,2-1-1 0,1 1 1 16,-1 0 0-16,-1 1 0 0,1 2 3 0,0 1-2 15,0 2 2-15,-1 3 1 0,2 0-5 0,1 2 4 16,1 1-2-16,-1 1-2 0,0 0 2 0,2 0-3 16,0 2 0-16,1-1-1 0,-1-1-1 0,0 0 2 15,0 0-2-15,-2-1 1 0,0-1-2 16,1 0 2-16,-1 1 2 0,0-1 0 0,-2-1 0 16,1 0-1-16,-2 0-1 0,1-2-1 0,-1 1-1 15,1-2 0-15,0 1 0 0,-1-3 0 0,-2 2 2 16,2-2-2-16,-2 0 2 0,0-1-1 15,-1 0 1-15,1 0 1 0,-1 0 1 0,2-1 0 16,-2-1 0-16,0 1 3 0,0 0-1 0,0-2-1 16,0 1 2-16,0 0-2 0,0-2-1 15,0 0 1-15,0-2-1 0,1 1 1 0,-1 0 3 16,0-1-1-16,2 0 1 0,0-1 2 0,-1 0-4 16,-1 1-2-16,1-1-4 0,0 0-7 0,1 0-17 15,-2 0-32-15,1 0-69 0,-1 1-151 0,0-1-598 16,1 0 185-16</inkml:trace>
  <inkml:trace contextRef="#ctx0" brushRef="#br1" timeOffset="120404.51">18964 8757 1111 0,'0'0'443'0,"0"0"-365"0,0 0-30 0,0 0-28 16,0 0-1-16,0 0 23 0,0 0 34 0,0 0 17 15,0 0 6-15,0 0-8 0,0 0-17 16,-29 18-9-16,20-12-8 0,1 0-11 0,-1 0-8 16,-1-2-8-16,-2 2-7 0,-2 1-13 0,2 0-11 15,-6 0-4-15,-2 1-6 0,-1-1-5 0,-3 1 0 16,-4-1 0-16,-4 2-1 0,-5-1 0 15,-1-2 3-15,-6 2 4 0,0-3 3 0,-5-1 4 16,-2-1 3-16,1 0 0 0,-3-1-2 0,-1-1 0 16,-3-1 2-16,-1 0 0 0,4 0-3 15,-4 0 1-15,3-1-2 0,-3-4-1 0,2 0 2 16,-1-2 2-16,-2-1 5 0,-1 0-1 0,-1 0 2 16,-1-2-2-16,0 1-1 0,-2 0 1 0,-5 1-1 15,1 0-1-15,0-1-5 0,0 2 0 0,-3-1-4 16,1 1 0-16,-1-2 1 0,1 1-1 15,0-3 5-15,2 0-2 0,2-1-1 0,0-1 3 16,2 1 1-16,5-3 1 0,-2 3 5 0,5-1 0 16,1 0 0-16,4 0 1 0,2 0-2 0,4 0 1 15,3-1 2-15,6 0-3 0,1 0 1 16,5 1 3-16,6-3 0 0,0 1 1 0,6 1 2 16,2-1-1-16,5 0-3 0,1-2 1 0,0 3-2 15,2 0 1-15,2 1 2 0,0 2-2 0,1 0 2 16,3 2 0-16,-1 2 2 0,2-2 4 15,1 2 0-15,0 1 0 0,0 1-3 0,0 1 0 16,2-1-2-16,1 3-1 0,0 0 0 0,-1 0-1 16,-1 2-2-16,1 0-2 0,0 0 0 0,-1 0-3 15,0 0-6-15,1 0-1 0,-1 1-6 16,-1 1-4-16,1 2-6 0,-1 0-7 0,0 0-9 16,0 1-16-16,-2 0-24 0,-2-1-60 0,0 1-141 15,1-1-314-15,0-2-645 0</inkml:trace>
  <inkml:trace contextRef="#ctx0" brushRef="#br1" timeOffset="121169.33">15890 8192 0 0,'0'0'0'0,"0"0"0"15,0 0 167-15,0 0 25 0,0 0 14 0,0 0-7 16,0 0-19-16,0 0-17 0,0 0-34 0,0 0-12 16,0 0 5-16,0 0 6 0,0 0-3 0,0 0-10 15,-56-18-11-15,56 16-22 0,0 2-16 16,0 0-14-16,0 0-16 0,0 0-9 0,0 0-10 16,0 0-7-16,0 0-7 0,0 0-3 0,0 0 5 15,0-1 2-15,0 1 4 0,0 0 5 0,0-1 3 16,1 0 3-16,0 0 1 0,1 0-1 0,-1-2-1 15,3 2-5-15,-3-1-5 0,0-1-4 0,0 1-4 16,0 0-4-16,-1 2 1 0,2-1 1 16,-1 1 0-16,-1-2-4 0,0 2 0 0,0 0-5 15,0 0-7-15,0 0-3 0,0 0-2 0,1 0 0 16,-1 0 1-16,0 0 8 0,2 0 6 16,-2 0 3-16,0 0 4 0,0 0 0 0,1 0 1 15,-1 0 2-15,0 0 0 0,0 0 2 0,0 0 0 16,0 0 3-16,0 0 0 0,0 0 2 15,0 0 1-15,0 0 0 0,0 0 4 0,0 0-1 16,0 0 0-16,-1 3-2 0,-1-1 1 0,1 1 2 16,1 1-1-16,0 1 5 0,0-1 4 0,1 2 4 15,2-1 4-15,3 1-1 0,2 1-3 16,1-1-6-16,0 1-4 0,2-1-2 0,0 0-2 16,2-1-5-16,1 0 0 0,-3 0-1 0,1 1-5 15,2 0 3-15,-1 0 0 0,-1 1-2 0,-1 0 3 16,-1 1 0-16,2-2-1 0,-2 1 0 0,1-1 1 15,-2 0-5-15,-1 0-1 0,0-2 0 0,-5 1-4 16,2-2 3-16,-2-1-1 0,0 1 0 16,-2-3 1-16,1 0 1 0,-1 0-1 0,0 0-2 15,-1 0 2-15,2 0-4 0,-2 0-2 0,1 0-3 16,-1 0-4-16,2 0 0 0,0-2-5 0,-2 0-10 16,0-1-21-16,0 1-40 0,0-2-54 15,-4 2-99-15,-3 0-160 0,3 1-229 0,-1-1-579 0</inkml:trace>
  <inkml:trace contextRef="#ctx0" brushRef="#br1" timeOffset="121416.19">15875 8233 1375 0,'0'0'168'0,"0"0"-48"0,0 0-56 16,0 0-26-16,0 0 5 0,0 0 29 0,0 0 38 15,0 0 14-15,0 0-5 0,0 0-20 16,0 0-27-16,0 0-13 0,0 0-13 0,-45 134-10 16,38-113-8-16,-2-3-5 0,-1 0-4 0,2-2-1 15,2-2 1-15,-1 0-4 0,2-4 0 0,0 0-3 16,3-3-5-16,-1-2-2 0,2-1-3 0,-1 0-5 16,2-1-11-16,0-1-13 0,0-1-19 15,0-1-20-15,0 0-29 0,0 0-73 0,0 0-394 16,0 0-871-16</inkml:trace>
  <inkml:trace contextRef="#ctx0" brushRef="#br1" timeOffset="129746.53">19513 7818 0 0,'0'0'0'0,"0"0"79"15,0 0 112-15,0 0 3 0,0 0-31 16,0 0-21-16,0 0 3 0,0 0-8 0,0 0-20 16,0 0-10-16,0 0-5 0,0 0-9 0,-11-21-15 15,11 17-17-15,0 0-12 0,0-1-11 16,6 1-7-16,-3-2-11 0,0 2-9 0,5-2-10 15,-1 0-8-15,4 1-6 0,-1-1-5 0,1 2-5 16,2-1 0-16,0 0 2 0,2 2 1 16,-2-2 5-16,5 2 3 0,-3 0 5 0,2-2 4 15,1 2 2-15,2-1 1 0,0 0 0 0,-1 0-2 16,2 1-2-16,-2-2 1 0,1 2-1 0,-1-1 2 16,-2 1 2-16,2-2 1 0,-3 1 3 0,-1 2 1 15,-3 0 2-15,2 1 1 0,-6 1-1 16,-1 0-5-16,2 0 1 0,-2 0-1 0,-3 0 0 15,4 0 3-15,-1 0 3 0,-1 1 1 0,2 0 2 16,0 0 3-16,1-1 0 0,0 1 0 0,-1-1 3 16,2 0-1-16,2 0-1 0,-2 0-1 0,-2 0-3 15,2 0-1-15,-1 0-3 0,0 0 0 16,-1 0-1-16,-1 1 0 0,0-1-1 0,2 2-1 16,0-2 1-16,2 1-1 0,0-1-1 0,-1 0-1 15,6 1 0-15,-3-1 0 0,0 0 0 0,2 0 0 16,-2 0 2-16,-1 0-3 0,2 0 2 15,-2 0-2-15,-1 0 1 0,0 0 0 0,-3-1-2 16,-2 1 1-16,2 0-1 0,-3 0-1 0,0 0 1 16,-1 0 0-16,0 0 0 0,-2 0 1 15,0 0 0-15,3 0 3 0,-1 2 0 0,3 0 2 16,-3 1 0-16,4 1-1 0,0 0 0 0,2 2-4 16,-1 0 1-16,-1-1-2 0,-1 3 1 15,4 1 4-15,-2 0 5 0,-1 4 8 0,1 1 9 16,-5 1 5-16,3 2 2 0,-4-2-3 0,3 3-6 15,-3-1-8-15,1-2-7 0,2 2-4 0,-1-5-3 16,1-1 0-16,0-1-1 0,-1-2-1 0,3-1-2 16,-5-2-3-16,3-1-5 0,-3-2-11 15,-2-2-16-15,3 1-23 0,-3-1-52 0,0 0-121 16,-1 0-491-16,1 0-192 0</inkml:trace>
  <inkml:trace contextRef="#ctx0" brushRef="#br1" timeOffset="131163.78">20010 9122 811 0,'0'0'197'0,"0"0"-75"16,0 0-44-16,0 0-27 0,0 0-13 0,0 0 2 16,0 0 9-16,0 0 11 0,0 0 5 0,0 0 0 15,0 0-2-15,0 0-5 0,0 0-5 16,10 25-5-16,-8-18-3 0,3 1-1 0,-1 0-3 16,-1 0 1-16,1 2-4 0,-1-1-6 0,0 0-3 15,1 0-6-15,-1 0-2 0,2 2-4 0,0-3-1 16,-1 1-3-16,1-1 0 0,1 0-2 0,-1-1-1 15,1 1 1-15,-1-1-1 0,2 1 3 0,-4-2 0 16,4 1-1-16,-3-1 1 0,4-2 0 0,3 0 3 16,-1 2-2-16,2-2 0 0,3 0-3 15,-1-1-3-15,5-1-3 0,0 0-1 0,0-2 1 16,1 0-1-16,0 0 1 0,-2 0 3 0,2-3-3 16,-2-1-1-16,2 1 1 0,0-2 2 15,0 2 2-15,1 0 1 0,0-1 0 0,4 1 0 16,-2 0 1-16,2 0 0 0,0 1-1 0,-1-1-1 15,1 2-6-15,-3-1 0 0,1 1-2 0,-2-1 1 16,-2 1 0-16,-1 0 3 0,-4 0 4 16,2 0-1-16,-4-1 1 0,-2 1 8 0,0 0 0 15,-3 0 1-15,-2-1 4 0,3 1 0 0,-5 0 1 16,3 0-3-16,-3 1 1 0,1-2 0 16,0 1 0-16,-2 0-2 0,1 0-2 0,1 0 1 15,0-1-3-15,1 1 0 0,-1-2 8 0,0 2-7 16,1-2 1-16,0 1 2 0,1 0-3 0,-2 0-3 15,2-2-1-15,-2 1 0 0,2 0-6 0,0-1 1 16,0 0-3-16,-1 1-1 0,-1-1 0 16,-1 1 0-16,0-1 1 0,-1 0 5 0,0 0-5 15,-1 0 1-15,1-1-1 0,-1 0-3 0,1 1 0 16,0 0-3-16,0-2 0 0,-1 1-9 0,0 1-5 16,-1-1-2-16,0 0-10 0,0 2-19 0,0 0-59 15,0 1-142-15,0 1-529 0,0 0-748 0</inkml:trace>
  <inkml:trace contextRef="#ctx0" brushRef="#br1" timeOffset="132581.28">15768 9685 2162 0,'0'0'162'16,"0"0"-54"-16,0 0-33 0,0 0-5 0,0 0 6 16,0 0 0-16,0 0 10 0,0 0-3 15,0 0-8-15,0 0 2 0,0 0-12 0,0 0-13 16,0 77-9-16,0-56-6 0,0 1-13 0,0-1-2 16,0 0-1-16,0-1-4 0,1-2-1 0,3-1-6 15,0-3-5-15,2-2-3 0,-3-2-4 0,1-2-3 16,0-1-3-16,0-3-5 0,0 0-14 0,-2-1-6 15,1-2-18-15,1-1-37 0,0 0-62 16,1-1-179-16,-1-1-530 0,-2 0-707 0</inkml:trace>
  <inkml:trace contextRef="#ctx0" brushRef="#br1" timeOffset="132897.25">16177 9589 2101 0,'0'0'160'0,"0"0"-70"0,0 0-19 0,0 0-2 16,0 0 10-16,0 0 4 0,0 0 2 16,0 0-3-16,0 0-13 0,0 0-10 0,-121 48 0 15,112-32-3-15,4 2-4 0,0 3-5 0,1 2-7 16,1 2-8-16,2 5-8 0,0 0-5 0,1 0-3 15,0 1-5-15,0-2-4 0,2-1-3 16,1 0-1-16,0 0-2 0,-1-2 2 0,3-1-4 16,-1 1-2-16,0-4-5 0,0-1-5 0,-1 2-2 15,1-4-11-15,-2 1-12 0,0-2-18 0,-1-2-32 16,-1 0-51-16,0-3-136 0,0-4-509 16,0-3-768-16</inkml:trace>
  <inkml:trace contextRef="#ctx0" brushRef="#br1" timeOffset="133079.91">15931 10008 1732 0,'0'0'640'15,"0"0"-594"-15,0 0-4 0,0 0-5 0,0 0 2 16,0 0 3-16,0 0-8 0,135-8-7 0,-119 6-21 15,1-1-19-15,-2 1-15 0,0-1-33 0,-4 0-61 16,-1 1-229-16,-3 1-1106 0</inkml:trace>
  <inkml:trace contextRef="#ctx0" brushRef="#br1" timeOffset="134075.57">16714 9597 1868 0,'0'0'220'0,"0"0"-48"16,0 0-59-16,0 0-39 0,0 0-8 15,0 0 5-15,0 0 13 0,0 0 10 0,0 0-5 16,0 0-8-16,0 0-13 0,-2 136-10 0,2-99-14 16,0 1-12-16,0 1-14 0,0-1-7 15,4-2-8-15,-2-3-11 0,2-3-7 0,1-3-9 16,0-3-17-16,2-2-15 0,-3-3-16 0,1-2-8 15,-2-3 0-15,0-1-20 0,0-4-60 0,-2-3-226 16,-1-3-1098-16</inkml:trace>
  <inkml:trace contextRef="#ctx0" brushRef="#br1" timeOffset="134283.68">16581 9886 2142 0,'0'0'190'0,"0"0"-123"0,0 0-21 16,0 0-9-16,0 0 0 0,0 0-7 15,0 0-10-15,0 0-7 0,117-4-9 0,-97 4-8 16,1 0-5-16,-2-1-7 0,2 1-9 0,0-3-18 16,-1 1-27-16,1-3-52 0,0 1-100 0,-2-2-168 15,-2 1-225-15,-7 2-455 0</inkml:trace>
  <inkml:trace contextRef="#ctx0" brushRef="#br1" timeOffset="134550.2">17001 9817 378 0,'0'0'433'0,"0"0"-158"15,0 0-36-15,0 0-35 0,0 0-22 16,0 0-15-16,0 0-31 0,0 0-25 0,0 0-12 16,0 0-21-16,-44 116-17 0,44-103-13 0,0-2-16 15,5 0-4-15,0-1-2 0,1-3 0 16,4 0 5-16,1-1 8 0,2-3 1 0,3-1 6 0,-2-2-3 15,2 0-3-15,2-5 0 0,-3-3-3 16,2-3 4-16,-1 1-5 0,-1-3-1 0,-3 2-2 16,-1-1-3-16,-3 1 1 0,0-1-5 0,-6 2 0 15,-2-1-2-15,0 0-3 0,0 0-6 16,-8 0-6-16,-2-1-10 0,-1 4-4 0,-1-2-8 16,-3 2-13-16,-1 1-5 0,1 2-18 0,1 1-18 15,1 1-39-15,1-1-104 0,4 3-514 16,1 0-815-16</inkml:trace>
  <inkml:trace contextRef="#ctx0" brushRef="#br1" timeOffset="135100.21">17602 9786 2058 0,'0'0'298'16,"0"0"-252"-16,0 0-29 0,0 0 2 0,0 0 2 15,0 0 0-15,0 0 1 0,0 0 2 0,0 0-2 16,9 125 0-16,-8-107 0 0,1 0 0 15,2-2-4-15,-2-1 1 0,0-1 4 0,2-2 0 16,1-4 3-16,-3 1-3 0,2-5-3 0,1 0-3 16,-2-3-2-16,4-1-1 0,-2 0-6 15,2-1-3-15,1-5-5 0,0-2-4 0,-1-1 0 16,0-2-2-16,1 0 0 0,-2 1-1 0,-1-2-1 16,3 1-3-16,-4-1 4 0,3 1-1 0,-4 1 2 15,3 0 3-15,-3 2 0 0,3 1 2 0,-1 1 1 16,-3 2 2-16,4 0-3 0,-4 3-3 15,2-1-4-15,0 2 0 0,-3 0 3 0,1 0 3 16,4 5 7-16,-4 0 5 0,-1 3-1 16,0 0 4-16,2 2-1 0,0 1 2 0,-1 1-3 0,0-2-2 15,4 0 1-15,-3-1 0 0,5 1 6 16,-4-3 6-16,4-3 10 0,-3 0 11 0,1-3 3 16,2-1 4-16,-5 0 1 0,3 0-6 0,-4-1-8 15,-1-5-3-15,-1 1-13 0,0-4-5 0,0 0-4 16,0 0-7-16,-3-2 1 0,-4 2-11 0,-3-1-8 15,1 0-8-15,0 0-15 0,0-1-12 16,2 2-15-16,-1-2-22 0,1-1-49 0,5 1-114 16,0 2-362-16,1 3-927 0</inkml:trace>
  <inkml:trace contextRef="#ctx0" brushRef="#br1" timeOffset="135467.74">17967 9813 1774 0,'0'0'116'0,"0"0"-16"16,0 0-7-16,0 0 4 0,0 0 2 15,0 0-2-15,0 0-8 0,0 0-17 0,84 124-15 16,-77-115-11-16,-3-1-8 0,1-2-6 0,-4-1-3 16,-1-1-4-16,0-2-1 0,0 0 0 0,0-1-3 15,-3-1-6-15,-2 0-10 0,0 0-3 0,-1-1-4 16,2-3-2-16,-2-2 1 0,3-1-1 0,-2 0 0 15,3-2-3-15,2 0-3 0,0 0-5 16,0-1-3-16,0 1-3 0,1-1 0 0,5 0 4 16,-2 1 0-16,4-1 7 0,-1 2 5 0,-1 0 2 15,2 0-2-15,1 4 4 0,-1-2 1 0,-2 2-3 16,2 2 2-16,0 1 4 0,-2 0-2 16,2 1 3-16,0 0-1 0,0 1 5 0,-3 4-1 15,2 0 1-15,2 2 3 0,-5 1-2 0,3 0 0 16,-2 1-4-16,1 0-3 0,2 0-5 15,0-2-8-15,-2 2-10 0,3-2-17 0,2-1-44 16,-1-1-141-16,-1-1-555 0,-2-3-702 0</inkml:trace>
  <inkml:trace contextRef="#ctx0" brushRef="#br1" timeOffset="135620.82">18249 9618 1342 0,'0'0'570'16,"0"0"-578"-16,0 0-31 0,0 0-24 0,0 0-15 15,0 0-11-15,0 0-51 0,0 0-143 0,0 0-465 16,0 0 284-16</inkml:trace>
  <inkml:trace contextRef="#ctx0" brushRef="#br1" timeOffset="135868.29">18463 9535 2096 0,'0'0'107'0,"0"0"-49"15,0 0 11-15,0 0 25 0,0 0-5 0,0 0 2 16,0 0-13-16,32 120-4 0,-28-89-5 0,3 2-10 15,-1 3-16-15,-2 3-17 0,4 0-10 16,-3 1-15-16,3-5-10 0,0 2-11 0,2-4-19 16,-1-4-23-16,-1-1-29 0,-2-2-48 0,4-3-115 15,-5-7-337-15,-3-5-880 0</inkml:trace>
  <inkml:trace contextRef="#ctx0" brushRef="#br1" timeOffset="136251.28">18499 9944 2403 0,'0'0'62'0,"0"0"-26"0,0 0-11 0,0 0 4 15,0 0 6-15,0 0 10 0,134-19 1 0,-117 17-6 16,1-2-2-16,-1 2-6 0,-3-2 6 0,3-1 5 15,-3 0 3-15,2-1 1 0,-3-1-3 0,-1-1-5 16,-1 0-8-16,-2-2-6 0,0 1-7 16,-5-1-4-16,1 2-4 0,-3-1-4 0,-2-1-5 15,0 2-2-15,0 0 3 0,0 1-2 0,-4 1-4 16,-2 0 3-16,-3 4-5 0,0-1-4 0,2 3 1 16,-4 0 2-16,-2 0 5 0,1 7 2 15,1 2 4-15,0 3 0 0,1 1 1 0,0 3 4 16,2 0-1-16,5 1 3 0,1-1-7 0,2-1-2 15,0-1-2-15,3-1-2 0,4 0 1 0,4-2 0 16,0-3 1-16,3 1-3 0,5-5-3 16,2 0-9-16,-1-3-4 0,5-1-15 0,-3 0-20 15,1 0-29-15,-2-3-72 0,7-1-100 0,-6 0-509 16,-9 2-765-16</inkml:trace>
  <inkml:trace contextRef="#ctx0" brushRef="#br1" timeOffset="136503.28">19319 9797 2443 0,'0'0'230'0,"0"0"-156"15,0 0-20-15,0 0-6 0,0 0-3 0,0 0 0 16,0 0-8-16,0 0-9 0,-15 116-6 0,15-101-10 16,2-1-8-16,0-1-4 0,-1 0-7 15,1-2-14-15,2 0-18 0,0-2-29 0,2-2-43 16,-1-2-99-16,0-1-572 0,-2-2-746 0</inkml:trace>
  <inkml:trace contextRef="#ctx0" brushRef="#br1" timeOffset="136851.47">19470 9871 2067 0,'0'0'77'0,"0"0"14"16,0 0 15-16,0 0 11 0,0 0 5 0,0 0-14 15,0 0-19-15,0 0-19 0,0 0-25 0,0 0-19 16,33 119-10-16,-33-109-3 0,-1-2-3 15,-1-3 0-15,0 0 1 0,1-2 0 0,1-2 1 16,-3-1 5-16,3 0-3 0,-1-1-11 0,1-4-8 16,0-1-12-16,0-4-2 0,0-1 3 15,1 0 1-15,5-3 5 0,-2 1 0 0,5-1 2 16,-2-1 1-16,-1 0 1 0,1-2 2 0,3 1 1 16,0-2 4-16,-1 1 3 0,1 1 1 0,0 3 2 15,-1 2 3-15,0 2 2 0,0 5-5 16,-3 0 0-16,3 4-3 0,1 0-2 0,-1 0-2 15,-1 4 0-15,0 4 0 0,-1 3-3 0,2 2 2 16,-1 2-8-16,1 1-12 0,0 0-21 16,-1 2-40-16,3-4-97 0,-4-1-388 0,0-6-966 0</inkml:trace>
  <inkml:trace contextRef="#ctx0" brushRef="#br1" timeOffset="137152.93">20326 9420 1755 0,'0'0'879'0,"0"0"-809"16,0 0-32-16,0 0-8 0,0 0 4 0,0 0 8 15,0 0 10-15,-35 128-2 0,32-95 2 0,1 3-8 16,2 1-13-16,0-1-5 0,0 2-7 0,0 2 0 16,5-3-4-16,-1-2-6 0,3-2-5 15,0-5-8-15,0 0-7 0,2-4-9 0,-2 1-14 16,0-5-27-16,-1 0-32 0,-2-2-40 0,1-4-73 16,-3-3-180-16,-1-5-467 0,-1-3-515 0</inkml:trace>
  <inkml:trace contextRef="#ctx0" brushRef="#br1" timeOffset="137336.45">20047 9802 1668 0,'0'0'1033'0,"0"0"-990"15,0 0-27-15,0 0-9 0,0 0-6 0,0 0 0 16,122-12-5-16,-97 11-12 0,2-1-18 15,-4 0-19-15,3-1-25 0,-2 0-37 0,0 0-71 16,-1 0-114-16,-2-1-185 0,-6 0-242 0,-6 2-44 0</inkml:trace>
  <inkml:trace contextRef="#ctx0" brushRef="#br1" timeOffset="137469.69">20487 9745 670 0,'0'0'573'0,"0"0"-302"16,0 0-99-16,0 0-9 0,0 0-20 0,0 0-21 15,0 0-31-15,0 0-41 0,0 0-27 0,0 0-22 16,12 124-14-16,-6-115-20 0,0-2-50 0,1-2-118 16,0-1-396-16,-3-1-755 0</inkml:trace>
  <inkml:trace contextRef="#ctx0" brushRef="#br1" timeOffset="137638.73">20365 9553 2136 0,'0'0'614'0,"0"0"-631"16,0 0-41-16,0 0-32 0,0 0-46 0,0 0-112 16,0 0-454-16,0 0-737 0</inkml:trace>
  <inkml:trace contextRef="#ctx0" brushRef="#br1" timeOffset="138355.9">20620 9740 2333 0,'0'0'46'0,"0"0"-21"0,0 0-3 15,0 0 6-15,0 0 15 0,0 0 8 16,0 0 0-16,31 117-8 0,-29-103-6 0,2-2-4 16,-1-2-7-16,-2-2 0 0,2-2-4 0,0-2-5 15,-2 0-2-15,0-3-2 0,-1 0 5 0,1-1 3 16,-1 0 4-16,0-5-2 0,0-1-15 16,0-3-9-16,0-1-9 0,0 1-3 0,1-5-3 15,3 0-2-15,-1 1-4 0,-1-2-2 0,0 1-4 16,3 0-4-16,-2 1 2 0,1-3 1 15,1 2 7-15,-2 3 10 0,5 0 8 0,-4 4 7 16,2 0 4-16,-1 3-1 0,1 1-5 0,2 1 3 16,-2 1-3-16,1 1 2 0,1 0 6 15,-1 1-6-15,-1 3 3 0,3 2 2 0,-2 0-1 16,1 4 3-16,-1-2 4 0,2 5 5 0,-1-2 1 16,0 3 1-16,2 0 2 0,-2 0-1 0,1 1 3 15,0 0-1-15,0-1 0 0,0 0-9 0,-2 0-5 16,-2-2 1-16,1-2-7 0,-3-2-1 0,0 0-2 15,-2-2-1-15,1-3-1 0,-2 0 0 16,0-3 5-16,0 0-5 0,-2 0-6 0,-1-2-6 16,2-2-8-16,-2-2 1 0,0-2 0 0,0-1 7 15,3-1 2-15,-1-1 5 0,1-2 0 0,0-1 1 16,0 1 0-16,1-2-3 0,1-1 1 16,2 1 1-16,-1 1 3 0,1 0 4 0,1 4 3 15,1 0 4-15,0 2-2 0,1 3-3 0,-1-1 0 16,1 2-1-16,1 0 0 0,1 3 3 0,-2 0 2 15,2 1-1-15,-1 0 1 0,1 0 2 16,-1 3-1-16,1 3 5 0,-1-1 2 0,-1 3 1 16,1 0 4-16,-1 3-2 0,1 1-5 0,-1 1-2 15,0-1-6-15,-1 3-4 0,2 0 3 16,-1 0-4-16,1 0 0 0,-1-1-2 0,3-2 2 16,-2 1 0-16,2-4 0 0,1 0 4 0,-2-2 2 15,1-1 3-15,-1-1 1 0,2-3-3 0,0-1-1 16,2-1-11-16,1 0-5 0,-1-2-15 0,1-3-7 15,0-1-3-15,-1-1 1 0,0 1 15 16,1-2 4-16,-3-2 8 0,-1 1 3 0,0-1-7 16,-3-1-31-16,-1-1-86 0,2 0-192 0,-4 2-452 15,0 4-738-15</inkml:trace>
  <inkml:trace contextRef="#ctx0" brushRef="#br1" timeOffset="138725.28">21349 9855 2368 0,'0'0'69'16,"0"0"-17"-16,0 0-3 0,0 0-3 16,0 0 6-16,0 0 7 0,0 0-3 0,0 0-2 15,0 0 3-15,0 0 3 0,0 0 7 0,0 0-1 16,0 0-10-16,0 0-11 0,107-69-11 0,-102 57-11 15,-3-1-6-15,1 0-8 0,-1-1-7 0,-1 2-3 16,-1 0 1-16,0-2-2 0,-4 4 1 16,0 0 1-16,-1 3 2 0,0 1-2 0,-4 0-3 15,3 3 1-15,-2-1-2 0,-1 4-3 0,-2 0 1 16,1 0 4-16,-2 3 1 0,1 2 1 0,1 5 2 16,2 0 3-16,0 2-1 0,0 4 1 15,6 0 1-15,0 2-2 0,0 0-1 0,2 2 1 16,2-2 3-16,2 1 4 0,4-2-1 0,3-2 1 15,1-1-3-15,2-2-6 0,2-4-4 0,5-2-4 16,1-1-3-16,6-2-9 0,2-1-18 16,10-2-26-16,1 0-75 0,-8 0-225 0,-9-3-1072 0</inkml:trace>
  <inkml:trace contextRef="#ctx0" brushRef="#br1" timeOffset="139094.79">22387 9463 1587 0,'0'0'460'0,"0"0"-354"0,0 0-30 0,0 0 4 16,0 0-1-16,0 0 4 0,-118 12 0 0,103-4-10 16,-1 2-10-16,2 1-4 0,-2 3-7 15,4 2-8-15,-2 0-4 0,3 2-12 0,2 1-6 16,0 0-3-16,3-1-10 0,4-2-4 0,0 4-5 15,2-5-9-15,0 0-4 0,4 0-10 0,5-4-10 16,2-2-13-16,3-2-14 0,3-2-32 0,4-2-83 16,-4-3-276-16,-7 0-1051 0</inkml:trace>
  <inkml:trace contextRef="#ctx0" brushRef="#br1" timeOffset="139372.63">22564 9560 2008 0,'0'0'63'0,"0"0"-33"0,0 0 14 0,0 0 25 16,0 0 19-16,0 0 16 0,0 0-8 15,0 0-10-15,0 0-15 0,0 0-10 0,0 0-5 16,0 0-6-16,-63 122-8 0,69-110-7 0,2-1-2 16,3-1-1-16,1-3 3 0,3-1 1 15,4-1 2-15,-1-4 2 0,0-1-6 0,-1 0-9 16,0-5-3-16,-5 0-6 0,-2-2-2 0,-1 0-2 15,-3-3-1-15,-4 0-1 0,-2 0-2 0,0 1-1 16,-6-1-11-16,-1-1-10 0,-5 0-16 16,-1 0-15-16,-2 2-19 0,-1 0-19 0,1 0-19 15,0 0-20-15,1 2-20 0,3 0-34 0,1 1-93 16,4 1-315-16,4 3-858 0</inkml:trace>
  <inkml:trace contextRef="#ctx0" brushRef="#br1" timeOffset="139724.85">22803 9513 2130 0,'0'0'142'0,"0"0"-29"0,0 0 6 15,0 0 4-15,0 0-9 0,0 0-15 16,0 0-19-16,0 0-21 0,0 0-16 0,0 0-9 16,0 0-6-16,79 127-2 0,-77-116-6 0,0 0 0 15,-1-4-6-15,-1 0-5 0,0-1 0 16,1-3-7-16,-1-1-2 0,0-2 3 0,0 0 1 15,0 0-1-15,0-2-1 0,0-4-4 0,-1-2-5 16,0-1 2-16,-2-2-2 0,2 0 1 16,1 0-3-16,0 0-7 0,0 0 0 0,0-1-2 15,0 0-4-15,4 1 3 0,-1-1 4 0,4 2 6 16,-2 2 5-16,1 0 6 0,1 2 0 0,1 2 1 16,0 1 0-16,1 2 0 0,1 1 3 0,1 0-1 15,-2 0-1-15,0 6 1 0,2 0-3 0,-4 2-2 16,0 0-2-16,-1 1-1 0,-1 1-2 15,0 1-5-15,0-2-6 0,0 1-11 0,0 0-18 16,1-2-33-16,3 3-79 0,-2-3-192 16,-2-2-493-16,0-3-678 0</inkml:trace>
  <inkml:trace contextRef="#ctx0" brushRef="#br1" timeOffset="139934.35">23259 9515 1386 0,'0'0'253'15,"0"0"-128"-15,0 0-23 0,0 0 12 0,0 0 12 16,0 0-2-16,0 0-23 0,0 0-34 0,0 0-37 16,0 0-21-16,0 0-8 0,0 0-4 15,0 0 4-15,-82 46 3 0,82-36 5 0,0 0 5 16,3 1 12-16,-1-1 13 0,4 2 8 0,0 0 4 16,3 1-3-16,0-1-10 0,1 0-14 0,0-1-14 15,-1-2-14-15,-3 0-17 0,-1-2-14 16,-4 0-19-16,-1-3-18 0,-1 1-36 0,-7-3-85 15,2 0-273-15,0 0-972 0</inkml:trace>
  <inkml:trace contextRef="#ctx0" brushRef="#br1" timeOffset="140177.28">23384 9312 2402 0,'0'0'117'0,"0"0"-50"0,0 0 6 15,0 0 12-15,0 0-7 0,8 140-6 16,-6-106-17-16,-1 0-28 0,3 1-14 0,2 0-12 16,0 0-11-16,4-3-13 0,0-2-14 0,0-2-18 15,1-3-18-15,-1-3-23 0,-2-2-34 16,-2-2-79-16,0-5-154 0,-2-3-319 0,-3-4-630 0</inkml:trace>
  <inkml:trace contextRef="#ctx0" brushRef="#br1" timeOffset="140356.09">23212 9618 3074 0,'0'0'62'16,"0"0"-49"-16,0 0-12 0,0 0 1 0,0 0-1 15,0 0 2-15,0 0-1 0,0 0-8 16,0 0-3-16,0 0 0 0,0 0-10 0,124-52-14 16,-95 44-29-16,1-1-77 0,1 0-190 0,-10 2-579 15,-3 2-650-15</inkml:trace>
  <inkml:trace contextRef="#ctx0" brushRef="#br1" timeOffset="140657.99">24348 9029 1817 0,'0'0'186'0,"0"0"-186"0,0 0-4 0,0 0 8 15,0 0 12-15,0 0 11 0,-128 26 15 0,114-7 17 16,-3 3 19-16,1 4 9 0,0 7 16 0,0 2 4 15,2 1-1-15,2 4-8 0,3 2-19 0,0 0-12 16,5-2-16-16,-1 3-12 0,5-4-14 16,0 1-8-16,5-3-6 0,0-3-6 0,3-2-1 15,1-3-4-15,-2-2-5 0,3-3-4 0,-3-2-8 16,-1-3-15-16,-4 0-17 0,-2-3-20 16,0-2-22-16,-5-3-45 0,-3-1-153 0,1-5-529 15,0-1-669-15</inkml:trace>
  <inkml:trace contextRef="#ctx0" brushRef="#br1" timeOffset="141525.29">23944 9476 2519 0,'0'0'50'0,"0"0"-38"0,0 0-3 0,0 0 0 15,0 0-1-15,141-33-1 0,-112 27-7 0,-1 0-6 16,-1-1-11-16,1 1-3 0,-5 0-1 0,0 0-1 15,-3 1 4-15,-2 1 3 0,-1-1 7 0,-3 0 4 16,1 0 2-16,-4 1 4 0,0-2 2 16,-2 2 0-16,-2 1 1 0,-2 1-2 0,0 0-5 15,-2 2-4-15,-3 0-1 0,0 0 10 0,0 3 9 16,0 2 8-16,-3 1 2 0,-2 1-3 0,2 0-7 16,-3-1-4-16,3 2 4 0,-3 0-3 15,3-1 3-15,-3 1 3 0,2 1 2 0,2-1 6 16,-3 0 1-16,3 1 2 0,2-3 0 0,-1 2 0 15,1-2 3-15,0 0 1 0,0-2 2 16,1-1-3-16,1-1-4 0,1-1-1 0,1-1-10 16,0 0-4-16,2-2-7 0,-3-3-7 0,3-2-8 15,-2 0-5-15,1-2 2 0,-2-1-1 16,2-1 3-16,-1 0 1 0,-2-1-3 0,-1 2-5 16,2 1-5-16,-2-1 0 0,2 2 1 0,-1 3 0 15,-1-1 1-15,3 1 0 0,0 1 2 0,-2-1 6 16,5 2 11-16,-4 1 10 0,4 0 7 0,-3 1 4 15,4 1 4-15,0 0 3 0,-1 0-2 0,0 0 0 16,2 5-4-16,2 1-3 0,-1-1-4 0,1 3 2 16,0 0 0-16,1 1-2 0,-1 1 3 15,-1-1 0-15,-1 1 1 0,-1 2 4 0,2-2 2 16,-1 1 0-16,-1-3-5 0,-3 1-4 0,1-2-2 16,-5-1-4-16,0-3 0 0,0-1-5 15,-1 0 2-15,0-2 2 0,0 0 4 0,0 0 1 16,-2-3-8-16,0-3-1 0,-3-1-13 0,2-1-2 15,2 0 2-15,1-3-5 0,0 1 0 0,0-1-1 16,0 1-8-16,0-1-3 0,2 2 4 16,4 0 1-16,-3 0 7 0,2 1 7 0,0 2 2 15,-1 0 4-15,1 3 1 0,1 1-4 0,0-1 0 16,-1 3 1-16,1 0 1 0,2 0 2 16,1 0 7-16,-3 0 0 0,1 5 2 0,2-2 0 15,-1 3-1-15,-1 0 3 0,0 1 0 0,1-1 7 16,2 1 4-16,-2 0 1 0,-1 1 3 0,0 2 0 15,2-1-3-15,-2 0-5 0,-3 0-2 0,3 0-6 16,-4-1-4-16,4 0 0 0,-3-1 3 16,0-1-1-16,1-1-1 0,-1 0 1 0,0-3-1 15,-2 0 0-15,-1-1 1 0,2 0-1 0,-2-1 0 16,2 0-2-16,-3-2 0 0,1-2-2 0,0-1-2 16,-1-1 0-16,1-1 0 0,-1 0 2 0,0 0-4 15,0-2 1-15,1 0-3 0,2 0 3 16,-1 0 1-16,0-2-1 0,0 1 5 0,2-1-1 15,1 0-3-15,0 2 5 0,2 1 0 0,0 1 1 16,-1 3 0-16,0 3 2 0,0 1-3 16,0 0 1-16,1 1 0 0,1 6 0 0,-3 0 5 15,4 4-3-15,-1 0-1 0,-1 1-1 0,0 4-6 16,2 0-2-16,-1 0-3 0,-2 1-12 0,1 0-27 16,1-1-52-16,-2 2-209 0,-1-6-827 15,-4-4-314-15</inkml:trace>
  <inkml:trace contextRef="#ctx0" brushRef="#br1" timeOffset="143845.14">16690 10629 2192 0,'0'0'136'0,"0"0"-51"0,0 0-24 0,0 0 6 16,0 0 20-16,0 0 12 0,0 0-7 15,0 0-23-15,0 0-32 0,0 0-20 0,0 0 4 16,0 0 17-16,7-4 14 0,-7 18 6 0,0 4 1 16,0 4-17-16,-7 3-15 0,0 3-12 0,-1-2-7 15,-5 2-4-15,2-2-6 0,-2 1-1 16,1 0-2-16,-2-3 0 0,-2 0-1 0,-2-3 1 16,1-2-3-16,-1-2-3 0,-1-4-2 0,-1-1 0 15,0-3 0-15,5-2 0 0,-1-4 0 16,1-1-7-16,2-2-10 0,2-3-17 0,4-5-7 15,1-2-2-15,-2-2-3 0,6-1 10 0,-2-1 10 16,2-2 6-16,1 0 12 0,1-1 9 0,0 0 3 16,0 0 3-16,0 1 2 0,0 0 4 0,1 0 3 15,4 5-2-15,-2 2 3 0,2 2 0 0,0 4 1 16,0 1 3-16,0 2 8 0,4 0 8 16,-1 3 12-16,3 4 12 0,-1 1 6 0,1 3-2 15,1 1-11-15,-2 2-10 0,3 1-7 0,2-1-7 16,0 4-6-16,2-2-6 0,2 0-7 0,0 0-12 15,3-2-17-15,0-1-36 0,3-2-52 16,1-1-194-16,-8-4-694 0,-5-3-531 0</inkml:trace>
  <inkml:trace contextRef="#ctx0" brushRef="#br1" timeOffset="144378.32">16969 10631 1871 0,'0'0'638'0,"0"0"-582"0,0 0-13 16,0 0 3-16,0 0 8 0,0 0-3 0,0 119-5 15,-3-93-10-15,3 4-12 0,0 0-10 0,0-1-4 16,0-2-2-16,6 0-2 0,-1-3-3 0,2-1-1 15,1-3 0-15,2-2-3 0,1-3-3 0,0-5-1 16,0-3 1-16,3-2 0 0,-1-5 3 16,-1 0 0-16,-1-6-3 0,0-3-1 0,0 0-4 15,-2-4 2-15,0-1 3 0,0-1 2 0,-1 0 0 16,-3-2 4-16,2-1-1 0,-4 0-2 16,4 0 3-16,-3-2-4 0,1 2 2 0,-2 0 2 15,3 1 1-15,-3 4 3 0,2 0-1 0,0 3 2 16,-2 4 0-16,2 2-3 0,-2 3 1 15,-3 1-3-15,2 1 3 0,0 5 3 0,-1 5 1 16,1 3 7-16,-2 1-2 0,1 2 0 0,-1 2-1 16,1 0 1-16,1 0 0 0,4 1-2 0,-1-2 1 15,3 0-4-15,2-4-2 0,0 1-1 16,3-3 1-16,3 0 0 0,1-4 3 0,-1-1 7 16,3-4 5-16,-1-3 9 0,-3 0-1 0,4-3 0 15,-3-6-1-15,-2-2-8 0,3 0 0 0,-3-4-2 16,-3-1-2-16,0-1-5 0,-1-1-1 0,-2-2-1 15,-4-1-5-15,-3-1 0 0,-1 0-1 0,0 0-6 16,-5-4-5-16,-3-1-6 0,-2 0-10 16,0-3-7-16,0 3-9 0,3 0-3 0,-1 2-3 15,1 3-8-15,5 4-19 0,0 5-54 0,-2 5-196 16,4 2-818-16,0 3-308 0</inkml:trace>
  <inkml:trace contextRef="#ctx0" brushRef="#br1" timeOffset="144665.31">17732 10881 2487 0,'0'0'106'0,"0"0"-89"0,0 0-7 15,0 0 6-15,0 0 17 0,0 0 18 16,0 0 5-16,0 0-1 0,0 0-7 0,0 0-7 0,0 0 2 16,-120 91 3-16,112-78-1 0,5 1-7 15,1 1-9-15,2-3-5 0,0 2-6 0,2-2-6 16,4-2-4-16,5 0-5 0,2-4-3 0,1-2-6 16,5 0-11-16,0-4-10 0,2 0-24 15,1-1-35-15,0-5-50 0,2-2-117 0,-7 1-353 16,-5 1-929-16</inkml:trace>
  <inkml:trace contextRef="#ctx0" brushRef="#br1" timeOffset="144922.6">18371 10492 2755 0,'0'0'48'0,"0"0"-26"0,0 0-5 16,0 0 9-16,0 0 11 0,0 0 10 0,-18 120 3 15,18-93-9-15,0 1-8 0,0-2-8 0,0 2-9 16,2-3-3-16,3 0-6 0,-1-2-6 0,2-1-1 16,-2-2-8-16,-1-2-12 0,3-1-17 15,-4-2-27-15,3-1-37 0,-2-3-64 0,-2-2-208 16,1-3-595-16,1-3-434 0</inkml:trace>
  <inkml:trace contextRef="#ctx0" brushRef="#br1" timeOffset="145098.41">18244 10767 2669 0,'0'0'106'16,"0"0"-79"-16,0 0-15 0,0 0 0 0,0 0-3 15,0 0-4-15,0 0-6 0,131-9-11 0,-110 6-13 16,4-1-7-16,-2-1-7 0,0-2-15 16,3 1-44-16,-4-1-133 0,-4 3-553 0,-8-1-698 0</inkml:trace>
  <inkml:trace contextRef="#ctx0" brushRef="#br1" timeOffset="145444.25">19034 10550 2388 0,'0'0'382'0,"0"0"-351"16,0 0-20-16,0 0-1 0,0 0 6 0,0 0 13 16,0 0 12-16,0 0 6 0,-116 50-2 15,102-43-2-15,4 1-2 0,3-1-6 0,1 1-7 16,3 1-8-16,2-1-8 0,1 0-7 0,0 1-1 15,3 0-3-15,1-1 2 0,5 2 3 0,1-1 0 16,-1-1 3-16,5 5 3 0,2-3-1 0,1 2 5 16,-1 0 4-16,3 1 1 0,-2-2-2 15,-3 1 2-15,-3-2-2 0,-1 0-5 0,-1-2 1 16,-7 1 2-16,1-1 3 0,-3-2 3 0,-4 1 0 16,-5-2-2-16,-2 2-7 0,0-1-6 0,-8 0-1 15,0-3-7-15,-4 4-6 0,0-3-8 0,-5 1-7 16,3 0-14-16,-1-2-20 0,3 0-44 15,1-2-115-15,5 0-536 0,6-1-903 0</inkml:trace>
  <inkml:trace contextRef="#ctx0" brushRef="#br1" timeOffset="146061.32">16418 10365 768 0,'0'0'340'0,"0"0"-179"16,0 0-56-16,0 0-12 0,0 0 18 0,-123 122 26 15,99-88 26-15,4 2 6 0,-2 4-11 0,2 4-15 16,2 0-16-16,2 3-12 0,2 1-11 16,4 1-15-16,2 0-14 0,4 1-18 0,3-2-20 15,1 1-17-15,6-5-20 0,9-2-18 0,7-4-23 16,6-7-32-16,10-3-40 0,6-10-99 15,-6-4-466-15,-13-7-827 0</inkml:trace>
  <inkml:trace contextRef="#ctx0" brushRef="#br1" timeOffset="146611.6">19179 10319 2174 0,'0'0'271'0,"0"0"-193"16,0 0-23-16,0 0-7 0,0 0 3 16,0 0 15-16,0 0 5 0,0 0-7 0,0 0-11 15,121 112-14-15,-106-74-8 0,0 1-5 0,-3 2-6 16,5-1-3-16,-5 1-4 0,4-2-6 0,-3-1-1 15,-2-2-5-15,0-3-5 0,-1-2-7 0,-1-3-8 16,0-3-18-16,-2-2-22 0,-3-3-38 16,2-4-82-16,-4-6-448 0,0-4-920 0</inkml:trace>
  <inkml:trace contextRef="#ctx0" brushRef="#br1" timeOffset="150523.26">16665 11433 0 0,'0'0'0'0,"0"0"0"0,0 0 0 0</inkml:trace>
  <inkml:trace contextRef="#ctx0" brushRef="#br1" timeOffset="151351.26">19620 10560 716 0,'0'0'433'0,"0"0"-173"0,0 0-73 15,0 0-3-15,0 0 13 0,0 0 11 16,0 0-13-16,0 0-30 0,0 0-35 0,0 0-37 16,0 0-23-16,0 0-9 0,0 0-3 0,13 8 2 15,-6 2-10-15,1-2-13 0,0 3-15 0,2 0-6 16,-1-1-8-16,1 1-3 0,0-1-1 0,1-1-9 15,0 0-2-15,0-1-8 0,-1 1-12 16,-1-3-11-16,0 1-20 0,-3 0-23 0,-2-2-33 16,-2-1-49-16,2 1-103 0,-2-3-257 0,-2 0-951 0</inkml:trace>
  <inkml:trace contextRef="#ctx0" brushRef="#br1" timeOffset="151716.81">19874 10478 1509 0,'0'0'345'0,"0"0"-243"0,0 0-42 0,0 0-7 16,0 0 23-16,0 0 31 0,0 0 27 16,0 0 2-16,0 0-22 0,0 0-24 0,0 0-21 15,0 0-13-15,0 0-9 0,-86 123-10 0,72-105-8 16,-3 1-10-16,1-3-8 0,0 1-8 15,-3-1-7-15,3 0-7 0,-2 2-10 0,-1-2-13 16,1 0-26-16,-1 0-35 0,4 0-67 0,1-5-291 16,7-3-1064-16</inkml:trace>
  <inkml:trace contextRef="#ctx0" brushRef="#br1" timeOffset="153971.96">20532 10362 1583 0,'0'0'230'0,"0"0"-85"0,0 0-29 15,0 0-1-15,0 0 13 0,0 0 9 0,0 0-4 16,0 0-16-16,0 0-20 0,0 0-15 0,0 0-11 16,0 0-5-16,0 0-7 0,0 0-9 0,0-25-11 15,0 25-12-15,0 0-3 0,0 5 2 16,0 4 6-16,0 5 3 0,0 4 2 0,2 3-9 16,-1 3-9-16,-1-1-8 0,1 2-6 0,-1 2-5 15,0-1-2-15,1 0 1 0,0-1-5 16,-1-2-2-16,1-2-4 0,1-3-3 0,-1 0-4 15,-1-3-2-15,2-3-4 0,-1 0-11 0,-1-3-17 16,0-1-34-16,0 0-46 0,0-2-71 0,0-1-148 16,0-2-422-16,-1 0-743 0</inkml:trace>
  <inkml:trace contextRef="#ctx0" brushRef="#br1" timeOffset="154252.26">20231 10837 1770 0,'0'0'145'0,"0"0"-54"16,0 0 4-16,0 0 24 0,0 0 11 0,0 0-2 15,0 0-21-15,122-5-26 0,-89 2-24 0,4-2-7 16,3 0-5-16,2 0 0 0,0-1 1 15,1 1-3-15,-3-1-1 0,3 0-9 0,-2 1-8 16,0-1-5-16,-3 2-7 0,1-1-7 0,-7 1-2 16,1 0-5-16,-5 2-8 0,-5-1-6 0,-3 1-18 15,-5 0-22-15,-3 1-22 0,-5 0-40 0,-4 1-98 16,-2-1-467-16,-1 1-844 0</inkml:trace>
  <inkml:trace contextRef="#ctx0" brushRef="#br1" timeOffset="154975.6">20497 11031 1798 0,'0'0'630'0,"0"0"-513"16,0 0-38-16,0 0-11 0,0 0 2 0,0 0 14 15,0 0 8-15,0 0-15 0,0 0-21 16,0 0-24-16,0 0-11 0,0 0-4 0,0 0-2 16,0 0-1-16,-61 67-3 0,42-48-3 0,4 0-1 15,-4 0-1-15,0 0-1 0,0-1-2 16,-1 0-1-16,4-2 0 0,-1 0-2 0,-1-1-1 16,4-3 0-16,-3 1-5 0,4-2-6 0,0-2-7 15,2-3-1-15,3-2-10 0,1-1-7 0,1-3-10 16,3 0-12-16,2-3-7 0,1-4-2 0,0-2 2 15,1-2 11-15,6-3 10 0,-3 0 13 16,4 0 12-16,-1 0 6 0,0-1 4 0,2 2 5 0,-1-2 1 16,0 1 2-16,2 0 5 0,-3 0 3 15,0 3 6-15,2 1 10 0,0 1 6 0,-3 3 5 16,1 4 4-16,0 2-5 0,-3 0 3 0,5 1 0 16,-2 6 1-16,-1 2-3 0,1 3-5 15,3 1-6-15,-3 1-7 0,0 2-2 0,0-1-5 16,3 2-1-16,0-1-3 0,0 0-4 0,1-1-4 15,0 0-8-15,4 0-13 0,-2-3-20 0,1 1-22 16,1-2-37-16,-3-3-104 0,-1-2-276 16,-4-2-954-16</inkml:trace>
  <inkml:trace contextRef="#ctx0" brushRef="#br1" timeOffset="155455.73">20691 11049 1306 0,'0'0'655'0,"0"0"-598"15,0 0-11-15,0 0 1 0,0 0 17 0,0 0 20 16,0 0 15-16,0 0-5 0,29 120-18 0,-28-101-22 16,2 1-16-16,0-2-10 0,-1-2-8 15,0 0-6-15,3-1-4 0,-1-2-1 0,-2-3-5 16,1-3-2-16,2-1-4 0,-3-4 0 0,1-1 0 15,1-1-1-15,-1-1 2 0,2-5-5 0,-1-1-6 16,0-2-7-16,1 0-1 0,-2-2 3 16,3 0 3-16,-3 0 8 0,4-1 0 0,-2-2 4 15,2 1-2-15,0-1 3 0,-2 1 3 0,4 1 2 16,-2 1 6-16,-3 4 5 0,3 0 4 0,-3 3-1 16,2 0 3-16,-2 2-1 0,2 1-5 15,-3 1-1-15,0 0-4 0,1 3-2 0,-1 4 1 16,0 0-2-16,2 1 3 0,-1 3 3 0,2 0 0 15,-2 0 1-15,4 1 3 0,-1-1 0 0,1 0-2 16,1-1 1-16,-1 1-3 0,3-1-2 0,-1-1 1 16,2-1 3-16,-2-2 6 0,0-2 4 15,-2-1 5-15,-1-3-2 0,-1 0-4 0,0 0-5 16,-2-5-5-16,1-2-4 0,-2-2-8 0,3-1-3 16,-2-3-4-16,-2 0 0 0,-2-1-5 0,0 0-6 15,0-1-2-15,-5 0-11 0,-3-2-4 0,2-1-6 16,0 1-9-16,-2-2-8 0,0 1-21 15,2 2-35-15,0 1-47 0,1 3-103 0,0 3-291 16,4 4-887-16</inkml:trace>
  <inkml:trace contextRef="#ctx0" brushRef="#br1" timeOffset="155758.19">21331 11106 2664 0,'0'0'54'0,"0"0"-41"0,0 0-8 0,0 0 4 16,0 0 10-16,0 0 17 0,0 0 7 0,0 0 4 15,0 0 2-15,0 0 1 0,0 0-2 16,-98 123-4-16,93-110-6 0,3 1-14 0,2-1-2 15,0 0-5-15,2 1-1 0,7-1 5 0,1-1 0 16,3-3-1-16,5 0-6 0,1-4-9 0,2 1-7 16,1-3-10-16,0-1-6 0,2-2-17 15,-1 0-24-15,-1 0-45 0,-1-2-125 0,-7-2-510 16,-4 2-862-16</inkml:trace>
  <inkml:trace contextRef="#ctx0" brushRef="#br1" timeOffset="156214.81">21527 10578 1765 0,'0'0'702'0,"0"0"-598"0,0 0-43 16,0 0-7-16,0 0 4 0,0 0-4 0,0 0-4 15,0 0-11-15,0 0-11 0,0 0-10 16,0 0-7-16,0 0 0 0,0 0-5 0,126 113-6 15,-111-105-5-15,-5 0-16 0,1-2-20 0,-1 3-26 16,-2-2-35-16,1-1-67 0,0-2-205 0,-5-1-665 16,-2-1-104-16</inkml:trace>
  <inkml:trace contextRef="#ctx0" brushRef="#br1" timeOffset="156414.87">21714 10557 2263 0,'0'0'74'15,"0"0"-37"-15,0 0-16 0,0 0-5 16,0 0 6-16,0 0 1 0,-40 118-3 0,30-102-8 16,-2 0-14-16,1 1-11 0,-2-3-11 0,3 0-17 15,0-3-32-15,3 1-47 0,-2-6-170 0,4 0-721 16</inkml:trace>
  <inkml:trace contextRef="#ctx0" brushRef="#br1" timeOffset="156923.51">22282 10206 2547 0,'0'0'97'0,"0"0"-42"16,0 0-23-16,0 0 1 0,0 0 14 0,0 0 21 15,0 0 6-15,0 0-10 0,0 0-19 0,0 0-16 16,1 128-12-16,-5-102-5 0,-1 0 0 15,-1-1-2-15,1-1 2 0,-3-1-4 0,-1-1-8 16,-1-2 4-16,-2-2-2 0,-1-2-1 0,-1-1 3 16,-1-2-4-16,0-2-4 0,-1-4-3 0,0-1-1 15,1-1-4-15,0-3-2 0,0-1-3 16,3-1-5-16,0 0-6 0,1-6-11 0,5-2-4 16,-1-1 1-16,3-4 0 0,1-1 8 0,2-1 9 15,1 1 5-15,0-1 3 0,1-2 1 0,4 2 1 16,0 0-1-16,3-1 4 0,-2 5 6 0,3 0 6 15,-3 4 4-15,2 2 5 0,0 3 6 16,2 2 5-16,-3 0-3 0,2 2 0 0,1 5-3 16,-1 1-4-16,1 2 2 0,-2-2-3 0,2 3-1 15,0-1-3-15,-1 2-2 0,1-1 1 0,-1-1 2 16,1 2-1-16,2-2-1 0,-1 1-4 16,1-3-7-16,3 2-7 0,-3-1-16 0,2-2-22 15,-4-1-70-15,1-1-220 0,-1-2-601 0,-6-1-443 0</inkml:trace>
  <inkml:trace contextRef="#ctx0" brushRef="#br1" timeOffset="157441.1">22528 10279 2377 0,'0'0'90'0,"0"0"-29"0,0 0-11 0,0 0-6 15,0 0 9-15,0 0 10 0,0 0 0 0,0 0-4 16,38 131-4-16,-35-113-9 0,0-4-7 16,-1 2-6-16,1-1-6 0,1 0-4 0,-3-1-6 15,4-3-6-15,-2 0-3 0,1-4-3 0,0-2-1 16,0-2-1-16,1-3 2 0,0 0-7 16,-1-4-6-16,3-3-5 0,-1-3-8 0,-1-1-6 15,3 0-4-15,-2-4 3 0,-1 3 0 0,2-2 4 16,-2-1 3-16,3 0 4 0,-1 0 2 0,1 1 1 15,0-3 6-15,0 1 5 0,2 3 8 16,-4 2 6-16,0 2 0 0,1 3 1 0,-4 2-2 16,3 2 2-16,-2 1 3 0,0 1 3 0,0 0 2 15,-3 4 2-15,1 4 3 0,1 3-2 16,-2 2 2-16,-1 0-4 0,1 3-3 0,1 1-1 16,-1-2-4-16,3 2 3 0,0 1-4 0,1 0-1 15,2-2-2-15,0 0 1 0,3-2-3 0,0-1 0 16,3-3 5-16,-1-2-3 0,1-3 4 0,1-3 7 15,-2-2 0-15,-1-2 2 0,0-5 0 0,-1-2-4 16,0-3-3-16,0-2 0 0,-1-3-3 16,-3 0-2-16,-1 0-1 0,-3-2-6 0,-2 0-3 15,0 0-1-15,-1-1-4 0,-5-2 1 0,-2-2 2 16,0-1-2-16,-3-1 3 0,2 0-6 0,0-4-2 16,2 3-3-16,2 2-11 0,1 1-6 15,1 5-5-15,2 3-11 0,1 5-4 0,0 4-17 16,0 2-40-16,3 3-50 0,3 2-90 0,-1 3-199 15,1 1-502-15,-1-1-288 0</inkml:trace>
  <inkml:trace contextRef="#ctx0" brushRef="#br1" timeOffset="157682.23">23200 10326 2370 0,'0'0'210'0,"0"0"-175"0,0 0-10 16,0 0 13-16,0 0 25 0,0 0 15 16,0 0 6-16,0 0-6 0,0 0-15 0,0 0-10 15,0 0-8-15,-94 117-1 0,90-104-4 0,4 0-4 16,0-1-6-16,3 1-4 0,4-2-4 0,2 0-5 16,3-2-6-16,5-1-2 0,-1-2-7 15,2-3-5-15,4-2-5 0,-2-1-5 0,-1 0-11 16,3 0-14-16,-5-4-35 0,3-1-74 0,-10 0-225 15,-1 4-1264-15</inkml:trace>
  <inkml:trace contextRef="#ctx0" brushRef="#br1" timeOffset="158857.74">16351 11675 0 0,'0'0'375'0,"0"0"52"0,0 0-101 16,0 0-84-16,0 0-38 0,0 0-38 0,139 9-17 16,-103-9-20-16,3 1-15 0,3-1-25 15,6 1-21-15,3 0-16 0,1 2-16 0,5-2 0 16,6 0-4-16,2 0-1 0,7 0 4 0,6-1-6 15,3 0-6-15,4 0-7 0,5 0-7 0,6 0-7 16,0-2 5-16,2-1-1 0,-1-2 1 16,2 0 5-16,0 1-2 0,0-3 3 0,-2 1 2 15,-1 2 2-15,-2-1 3 0,-7 0 4 0,0 1 2 16,-6 1-2-16,-1-2 6 0,-6 1 3 0,-1 0 0 16,-2-1 7-16,-1 0-10 0,-4 1-4 0,-3-3-6 15,-8 3-6-15,-3-1-2 0,-5 0-2 16,-5 1-1-16,-6 0-4 0,-8 1-1 0,-4 0 0 15,-9 2-3-15,-5 1-2 0,-2 0-2 0,-6 0-1 16,-2-2-5-16,0 2-9 0,0 0-21 0,-4-1-38 16,-4-2-78-16,1 2-237 0,5 1-774 0</inkml:trace>
  <inkml:trace contextRef="#ctx0" brushRef="#br1" timeOffset="160174.21">16576 12074 2008 0,'0'0'168'0,"0"0"-89"16,0 0-29-16,0 0-18 0,0 0 6 0,0 0 22 15,0 0 26-15,0 0 13 0,0 0-8 16,0 0-23-16,0 0-16 0,0 0-19 0,15 120-8 15,-11-96-3-15,-3 0 0 0,3-1 0 0,-2 1-3 16,2-3-3-16,-2 1-4 0,5-4-1 0,-5-1 0 16,3 0-1-16,-1-1 1 0,1-2-4 0,0-3-1 15,-2-1-3-15,5-4-1 0,-4 0-2 16,2-3 0-16,-2-2-1 0,2-1-2 0,-2-3 2 16,3-4-8-16,-3-2-2 0,1-4-4 0,1 0-8 15,-1-3 6-15,0-1 1 0,0 1 3 0,0-3 5 16,-1 0 4-16,-2-1 1 0,2 1 1 15,0 0 4-15,-2-1-2 0,2 2 3 0,2 0 3 16,-2 4 0-16,0 5 4 0,-1 2-1 0,1 2-1 16,0 4-3-16,-1 1-2 0,4 0 0 0,-4 3-1 15,4 3 3-15,-2 3-2 0,1 1 1 0,-1 2-1 16,1 1-1-16,-1 1 2 0,0-1 3 16,2 0 1-16,-3 3-1 0,5-2-2 0,-1-2-1 15,1 0 0-15,1 0 2 0,2-3-1 0,-1-2-1 16,1-1 2-16,2-4 4 0,1-2 4 15,-4 0 5-15,2-5 3 0,-1-3-4 0,-2-2 1 16,-3-2-8-16,2-2-1 0,-4 1-1 0,-1-2 0 16,-3 0-1-16,-1-2-4 0,0 3 0 0,-1-1-5 15,-6-2-2-15,2 2-4 0,-3-2-8 16,-2-1-1-16,0-1-10 0,0-1-8 0,0-1-5 16,1 0-6-16,2 2-6 0,2 2-10 0,2 3-17 15,3 7-60-15,0 2-139 0,0 3-407 0,1 2-825 16</inkml:trace>
  <inkml:trace contextRef="#ctx0" brushRef="#br1" timeOffset="160414.56">17197 12223 2132 0,'0'0'139'0,"0"0"-76"16,0 0-10-16,0 0 1 0,0 0 6 0,0 0 11 16,0 0-1-16,0 0-12 0,-80 121-15 0,78-104-14 15,1-2-8-15,1 0-2 0,1-1-1 16,6-2-5-16,0-1-3 0,6-4-2 0,0 1-5 16,7-5-4-16,5-1-7 0,0-2-14 0,6 0-22 15,-1-4-40-15,1-5-103 0,-6 3-386 0,-9 1-935 16</inkml:trace>
  <inkml:trace contextRef="#ctx0" brushRef="#br1" timeOffset="160625.81">17673 11986 2351 0,'0'0'203'0,"0"0"-143"16,0 0-8-16,0 0-7 0,0 0-3 0,0 0 7 15,0 0 6-15,21 131 0 0,-19-108-5 16,3 1-14-16,-2-1-11 0,3-1-11 0,-2-1-13 16,5-2-11-16,-4-2-14 0,1-1-21 0,1-4-22 15,-4-1-29-15,1-1-35 0,0-4-52 0,-4-2-109 16,0-1-303-16,0-2-845 0</inkml:trace>
  <inkml:trace contextRef="#ctx0" brushRef="#br1" timeOffset="160779.4">17606 12193 2322 0,'0'0'70'0,"0"0"-36"0,0 0-21 0,0 0-11 16,0 0-3-16,0 0-7 0,0 0-13 0,129-16-21 16,-101 9-15-16,2 1-16 0,2-4-59 0,-9 0-245 15,-6 5-1010-15</inkml:trace>
  <inkml:trace contextRef="#ctx0" brushRef="#br1" timeOffset="161144.45">18424 11887 2416 0,'0'0'75'0,"0"0"-36"0,0 0-7 0,0 0 5 15,0 0 14-15,0 0 17 0,0 0-7 0,0 0-15 16,0 0-21-16,0 0-14 0,0 0-12 0,-99 116-4 16,99-105 2-16,6 1-3 0,-2-3 3 0,5 0 6 15,1 0 1-15,-1-2 5 0,2-2 0 16,0 1 4-16,3-2 0 0,-2 3-1 0,-1-3 1 15,0 1 0-15,-2 2 1 0,-4-1-1 0,2 0 0 16,-5 0 1-16,-2-1 2 0,0 1 1 0,-1-1 3 16,-5-1-2-16,-2 2-6 0,-7-1-8 15,2 1-4-15,-5-3-3 0,3 1-6 0,-3-3-6 16,0-1-18-16,-2 0-27 0,5 0-40 0,-3 0-126 16,6 0-598-16,3-1-722 0</inkml:trace>
  <inkml:trace contextRef="#ctx0" brushRef="#br1" timeOffset="161616.76">19124 11915 2691 0,'0'0'70'0,"0"0"-34"16,0 0-12-16,0 0-10 0,0 0-7 15,33 124-1-15,-17-102-4 0,-2-1-1 0,5-2-4 16,-5-2-5-16,4-2-5 0,-3-1-7 0,-1-1-12 16,-3-3-12-16,0-2-18 0,4-1-25 0,-4-3-54 15,0 0-178-15,-5-3-592 0,1-1-300 0</inkml:trace>
  <inkml:trace contextRef="#ctx0" brushRef="#br1" timeOffset="161808.76">19308 11905 2630 0,'0'0'45'0,"0"0"-21"0,0 0-14 16,0 0-5-16,0 0-1 0,-53 135 2 15,41-110-3-15,-4-1-7 0,3-1-5 0,-4 0-23 16,4 1-23-16,1-5-42 0,-2-3-135 0,8-2-489 15,0-6-748-15</inkml:trace>
  <inkml:trace contextRef="#ctx0" brushRef="#br1" timeOffset="162110.62">20056 11764 2672 0,'0'0'68'0,"0"0"-35"15,0 0-12-15,0 0 9 0,0 0 18 0,0 0 15 16,0 0 2-16,-25 123-8 0,33-94-22 15,0 3-18-15,2-1-11 0,1-2-4 0,0-1-4 16,2-2-8-16,2-3-6 0,-1-4-14 0,4-1-13 16,-3-5-20-16,1 1-26 0,-5-3-34 0,0-4-86 15,-5-1-221-15,-3-3-698 0</inkml:trace>
  <inkml:trace contextRef="#ctx0" brushRef="#br1" timeOffset="162310.29">19914 12162 2618 0,'0'0'98'16,"0"0"-64"-16,0 0-18 0,0 0-5 0,117 2 7 16,-80-5 7-16,0-3 1 0,5-2-6 0,2 0-14 15,-1-3-14-15,3 1-11 0,-3 0-8 16,-2-2-12-16,-1 1-11 0,-6 1-27 0,-1 1-65 15,-10 3-215-15,-11 2-936 0</inkml:trace>
  <inkml:trace contextRef="#ctx0" brushRef="#br1" timeOffset="162927.92">19898 12401 2624 0,'0'0'129'0,"0"0"-75"0,0 0-32 0,0 0-11 16,0 0 4-16,0 0 10 0,0 0 2 0,0 0-3 15,0 0-4-15,0 0-6 0,0 0 1 16,0 0-2-16,0 0 1 0,26 126-2 0,-24-115-1 16,1 1 3-16,0-1-4 0,3-1 1 0,-3 1-2 15,3-4-5-15,-2 1 0 0,4-1-4 0,-1-2-2 16,2-2-4-16,-3-3-1 0,3 0-2 0,2 0-1 15,-2-1 1-15,1-5-1 0,1-3 0 16,-1-1 0-16,0-1 1 0,0-2 4 0,-1 1 6 16,0 0 0-16,-1 1 2 0,0 1 0 0,-1 2 0 15,1 0-2-15,-3 3 2 0,1 1 2 0,-1 2-2 16,-2 1 0-16,0 1 4 0,-2 0-3 16,3 0 0-16,-1 1 1 0,-1 3-2 0,4 2 1 15,-2-1 2-15,3 1-1 0,-3 0 3 0,4 3-1 16,-1-3 1-16,0 2 3 0,3 0 0 0,3-1 1 15,0 2-2-15,0-2 0 0,5-1-1 16,-1-1 0-16,-1-2 3 0,0-3 4 0,-2 0 1 16,-1 0 2-16,0-2 2 0,-3-3-2 0,-5-2-4 15,2-2-4-15,-5 0-4 0,-2 0-5 0,0-3-3 16,0 1-5-16,-6-1-7 0,-2 0-7 16,-1-1-9-16,-3 1-8 0,2 0-8 0,-1-2-12 15,3 0-21-15,1 0-37 0,1 0-71 0,3 1-152 16,2 2-365-16,1 6-800 0</inkml:trace>
  <inkml:trace contextRef="#ctx0" brushRef="#br1" timeOffset="163139.78">20600 12337 2042 0,'0'0'555'0,"0"0"-486"0,0 0-28 0,0 0 1 16,0 0 14-16,0 0 14 0,0 0 0 0,0 0-16 15,-64 117-19-15,54-102-12 0,1 0-6 16,3-1 1-16,2 0-2 0,2-1-3 0,1-1-3 16,1-1-4-16,1 1-2 0,3-3-4 0,4 0-2 15,3-2-1-15,-1-3-4 0,3-1-11 0,1-2-22 16,-2-1-42-16,1 0-65 0,-4-4-186 0,0 0-662 16,-5 1-519-16</inkml:trace>
  <inkml:trace contextRef="#ctx0" brushRef="#br1" timeOffset="163570.48">18720 11710 1780 0,'0'0'106'15,"0"0"-75"-15,0 0 35 0,0 0 63 0,0 0 40 16,0 0 24-16,0 0-44 0,8 123-49 0,-6-95-42 16,5 2-29-16,-4 1-14 0,4 2-7 0,-2 1 1 15,2 0-2-15,0 2 0 0,-1-5-6 16,3 0-3-16,-2-5-5 0,1 0-14 0,-1-2-23 15,1-2-45-15,-2-2-121 0,-3-5-732 0,-2-7-568 16</inkml:trace>
  <inkml:trace contextRef="#ctx0" brushRef="#br1" timeOffset="164029.38">16718 11832 1355 0,'0'0'56'0,"0"0"13"16,0 0 25-16,0 0 17 0,0 0 23 0,-117-12 5 15,101 12-7-15,-4 5 0 0,1 3-8 0,3 3-6 16,0 3-10-16,-2 4-16 0,2 4-16 16,1 5-13-16,1 4-9 0,1 7-4 0,-1 4-12 15,5 5-9-15,2 4-11 0,2 1-11 0,4 0-4 16,1 1-7-16,2-1-10 0,9 1-15 16,8-3-34-16,9 0-42 0,5-2-35 0,9-6-88 0,-5-11-329 15,-13-9-912-15</inkml:trace>
  <inkml:trace contextRef="#ctx0" brushRef="#br1" timeOffset="165783">20935 11805 2144 0,'0'0'162'0,"0"0"-68"0,0 0-40 16,0 0-15-16,0 0 8 0,0 0 8 0,0 0-5 16,0 0-11-16,0 0-13 0,0 0-11 0,0 0-7 15,0 0-4-15,0 0-2 0,0 0 1 0,127 86-7 16,-116-81-5-16,1-2-14 0,-2 2-21 16,-1-3-19-16,1 1-39 0,-4-1-60 0,1-1-116 15,-3-1-240-15,1 0-412 0,-2 0 321 0</inkml:trace>
  <inkml:trace contextRef="#ctx0" brushRef="#br1" timeOffset="165964.95">21114 11760 1756 0,'0'0'211'0,"0"0"-105"16,0 0-43-16,0 0-2 0,0 0-2 15,0 0 2-15,0 0 0 0,0 0-13 0,0 0-13 16,0 0-10-16,-69 127-6 0,60-111-7 0,-1 0-4 15,1-2-3-15,0 0-16 0,2-2-6 16,0 0-17-16,1-1-31 0,3-2-48 0,1 1-165 0,1-4-622 16,1-3-212-16</inkml:trace>
  <inkml:trace contextRef="#ctx0" brushRef="#br1" timeOffset="166498.15">21341 11666 1274 0,'0'0'948'0,"0"0"-878"0,0 0-18 16,0 0-8-16,0 0-2 0,0 0 13 0,0 0 6 16,0 0-4-16,19 127-9 0,-18-106-15 15,0-2-2-15,4-1-4 0,-2-1-1 0,2 0-1 16,1-3-4-16,3-1-3 0,-1-3-2 0,-1-2 1 15,0-3-1-15,3-1-2 0,-2-3 1 0,0-1-5 16,1-3-2-16,0-2-8 0,0-4-2 16,-1 0-2-16,3-2-3 0,-3-1 1 0,1 0 1 15,1-2 1-15,-2 1 0 0,-1 1 2 0,1-2 0 16,2 2 0-16,-2-1 1 0,1-1-1 0,1 1 1 16,-1-1 1-16,1 1 0 0,1 3 1 0,-3 1 2 15,0 2 1-15,-2 1-1 0,-2 3 1 16,1 1-2-16,-3 2 0 0,0 0 3 0,-2 4 1 15,3 3 0-15,-1 1 3 0,0 2 0 0,0 0-1 16,-1 3 0-16,4 0 1 0,-2 1 2 0,1 0 2 16,3-2-1-16,-2 1 2 0,3-1-1 15,0-3 0-15,3 2-2 0,1-2-2 0,2-2 3 16,-1-1-1-16,0-3 5 0,2-2 3 0,-3-1 1 16,0 0 1-16,0-4-3 0,-4-3 1 15,2 0-4-15,-2-1 1 0,-3-1-1 0,0-1-3 16,-3 1 0-16,-2-3-6 0,0 2 0 0,-3-2-3 15,-4-1-6-15,-2 1-4 0,-2-2-8 0,3-1-8 16,-2 0-7-16,-1 0-3 0,0 0-2 0,3 0-4 16,3 1 0-16,-1 3-10 0,4 1-16 15,2 4-39-15,0 1-81 0,0 2-196 0,4 1-547 16,1 1-418-16</inkml:trace>
  <inkml:trace contextRef="#ctx0" brushRef="#br1" timeOffset="166731.42">22119 11714 2528 0,'0'0'53'0,"0"0"-27"16,0 0 6-16,0 0 12 0,0 0 10 0,0 0 13 16,0 0-4-16,0 0-2 0,0 0-7 0,0 0-7 15,0 0 0-15,-94 119-7 0,88-108-4 16,2 3-8-16,3-3-7 0,1 2-3 0,0-1-3 15,7-2 4-15,2 0-3 0,5-1 1 0,-2-2-3 16,6-1-7-16,0-1-4 0,2-3-16 16,1-1-16-16,-1-1-28 0,2 0-48 0,-4-1-83 15,-4-2-240-15,-4 0-1181 0</inkml:trace>
  <inkml:trace contextRef="#ctx0" brushRef="#br1" timeOffset="169112.82">21033 10042 0 0,'0'0'0'0,"0"0"0"15,0 0 0-15,0 0 0 0,0 0 0 16,0 0 0-16,0 0 0 0,0 0 0 0,0 0 0 15,0 0 0-15,0 0 0 0,0 0 0 0,0 0 0 16,0 0 0-16,-13 10 0 0,12-9 0 0,1 1 0 16,0-2 102-16,0 0-6 0,0 1-26 15,0-1 8-15,0 0-2 0,0 0 27 0,0 1 10 16,0-1-30-16,3 1 1 0,-2-1-26 0,1 2-25 16,-1-1-7-16,0-1-5 0,2 1-5 15,-1 0-1-15,-1 1 0 0,0-1 8 0,1 0 6 16,-2 1 1-16,3-1 9 0,0 0 5 0,-1 1 11 15,1-2 13-15,2 1 7 0,-1-1-7 16,0 0-20-16,1 1-20 0,-1-1-15 0,1 0-4 16,1 0 1-16,-1 0 2 0,-2 0-5 0,2 0 0 15,-3 0-4-15,0 0 1 0,-2 0 2 0,2 0-3 16,-2 0-1-16,1 0-4 0,-1 0-4 0,0 0-5 16,0 0 4-16,0 0 5 0,0 0 6 15,0 0 16-15,0 0 23 0,0 0 13 0,-1 0 3 16,-1 0-10-16,1 0-14 0,-1 0-15 0,1 0-5 15,-2 0 3-15,0 0-1 0,2 0 2 0,-1 0 0 16,1 0 3-16,-1 0-6 0,1 0-3 0,1 0-9 16,0 0-19-16,0 0-35 0,0 0-32 15,0 0-34-15,0 0-120 0,0 0-1029 0</inkml:trace>
  <inkml:trace contextRef="#ctx0" brushRef="#br1" timeOffset="171356.57">21863 10078 0 0,'0'0'0'0,"0"0"0"0,0 0 0 16,0 0 0-16,0 0 0 0,0 0 0 0,0 0 0 16,0 0 0-16,0 0 0 0,0 0 0 0,0 0 0 15,0 0 0-15,0 0 0 0,30-10 0 0,-30 9 0 16,-2 1 49-16,0-1 75 0,1 1-44 16,-1-1-17-16,-1 1-29 0,0 0-7 0,3 0 6 15,-3 0 11-15,2 0 36 0,-2 0 14 0,1 0 14 16,0 0-4-16,0 0-15 0,0 0-18 0,-2 0-10 15,0 0-3-15,-1 0-23 0,-1 0-11 16,0 0-14-16,0 0-12 0,-1 1-1 0,-1 1-2 16,0-1 1-16,1 1 4 0,-1 0 2 0,-1-1 2 15,1 1 0-15,-3 0 3 0,4-1 0 0,-1 2-4 16,0-1-2-16,-1 1-3 0,0 2-6 16,0 0-2-16,-2-1-2 0,1 2-4 0,-1-1 0 15,0 0 5-15,1-1 3 0,-1 0 7 0,1-1 4 16,1-1 3-16,1 1 2 0,2 0-2 15,0-1 0-15,2 0-3 0,0 1-3 0,0 0-1 16,2 1 1-16,-4-1 1 0,3 2 1 0,-1-1 1 16,1 1 0-16,0 0-2 0,-2 1 1 15,0-2 0-15,-3 0-1 0,2 0 2 0,0 2 0 0,-1-3 2 16,2 2 4-16,-3-2-1 0,0 1 5 16,3-2 1-16,-1 2 0 0,0-1 4 0,2 2-2 15,1-1 2-15,-2 1-2 0,2 1-1 0,0 1 3 16,-2 2-3-16,3 0 0 0,-4 0-6 0,3 3-1 15,-1-2-4-15,-2 2-5 0,2 1 4 0,-2 0-1 16,0 2 4-16,-1 2 9 0,0 3 4 16,0 1 15-16,1 2 4 0,-3 4-1 0,2 1-1 15,0 3-12-15,0 0-9 0,0 1-4 0,1 0-5 16,-1-1-2-16,1 1 0 0,0-4 0 16,-1 2 0-16,2-2 4 0,-2 1 3 0,1-2 8 15,0 1 6-15,-1-1 2 0,1 1 5 0,2-1 4 16,0-1-4-16,-1 1-3 0,1-1-7 0,-3-1-12 15,5 0-4-15,-3 1-6 0,2-2-2 16,0-1-2-16,-1 0 1 0,1 0-1 0,1 0 3 16,1 0 2-16,0 0-1 0,1 2 5 0,0 0-1 15,0-1-3-15,0 1 0 0,-2-2 0 0,2 1 1 16,-4 2 8-16,2 0 28 0,-4 4 31 16,-3 0 13-16,-2 0 0 0,-2-2-26 0,3-4-32 15,0-2-14-15,5-3-6 0,-1 0 0 0,2-1 0 16,-1 0 0-16,1 1-2 0,-3 0-1 0,0 0 0 15,0 2-2-15,-2 0 5 0,0-1 2 0,1 2 1 16,0-2 2-16,2 0 6 0,-1-1 0 16,3-1 3-16,0-1 5 0,1 1-1 0,1-1-1 15,-1 1-1-15,-1 1-5 0,3 0-4 0,-2 1 0 16,-2 1-3-16,1-1-1 0,-1 2 1 0,0 0-1 16,-2 1 9-16,3 1 3 0,-4 1 6 15,0 0 2-15,4 1 5 0,-3 2-1 0,4 0-1 16,-1-2 0-16,1-2-8 0,1-2-5 0,1-4-3 15,1 0-7-15,0-4 0 0,0-2-5 16,0-2-3-16,0 0 0 0,0-2-3 0,0-1 3 16,0 0 0-16,0-1 1 0,-1 0 2 0,-2 1 0 15,0-1 0-15,2 1-2 0,-1 0 1 0,0 0-2 16,0-1 1-16,-1 0 1 0,2 0-2 16,0-2 2-16,0 0 1 0,0-1 2 0,-2 0-2 15,2 0-1-15,-1 1 2 0,2-1-2 0,-1 2 4 16,-2 2 0-16,2 0 4 0,-2 3-1 0,0-1 0 15,1 1 2-15,0 4 1 0,-3 3 11 0,2-1 6 16,-1 2 4-16,0-1-2 0,0-2-9 16,0-2-5-16,2-4-5 0,1-2-2 0,1-2-1 15,0-1-1-15,0-1-2 0,0-1-3 0,0-1-1 16,1 0 0-16,-1 0-1 0,2 1 1 0,-2-1-1 16,1 0 1-16,-1 1 0 0,2-2 0 15,-1 1 0-15,0 1 1 0,0 0-2 0,1-1-1 16,-1 0 2-16,2 0-2 0,0 0 1 0,-1 0 2 15,0-1 1-15,4 0-2 0,-3 0 0 0,3 0 2 16,-1 0-6-16,0 0 4 0,0-1 0 16,1-1-3-16,-2 1 5 0,2 1-3 0,-1-1 1 15,1 1 2-15,-3 0 3 0,4 0-6 0,-1 0 0 16,2 0 3-16,0 0-9 0,1 0 8 0,1 0 0 16,2 0-1-16,-1 0-3 0,6 0 4 15,-3 0 1-15,5 0-2 0,-1 0 8 0,3 0-5 16,1 0 1-16,-1 0-1 0,3 0-3 0,1 0 2 15,0 0 1-15,3 1 1 0,3 1 6 16,5 1-2-16,5 1 0 0,7 0-4 0,7 0-5 16,4 1-1-16,1-1-2 0,2-1-1 0,1 1-3 15,-3 0 2-15,0-1 0 0,-4 1 2 0,-1-2 3 16,-4 0 0-16,-5-1 0 0,0-1 0 0,-4 0 0 16,-2 0 0-16,-3 0 0 0,-1 0 0 0,-3-1 0 15,-1-2 0-15,0-2 1 0,0 2 0 16,-3-3-3-16,-1 1-2 0,-1 0-9 0,-4-1-12 15,-2 0-14-15,-3-1-13 0,-4 2-1 0,-4-1 3 16,-1 0 9-16,-7 1-2 0,-2-1-27 0,0-2-84 16,0 0-274-16,-2 1-657 0,1 1 8 0</inkml:trace>
  <inkml:trace contextRef="#ctx0" brushRef="#br1" timeOffset="171987.96">21400 10152 986 0,'0'0'218'15,"0"0"-77"-15,0 0-32 0,0 0-27 0,0 0-2 16,0 0 2-16,0 0 5 0,0 0 24 0,0 0 10 16,0 0 6-16,0 0 1 0,0 0-22 0,0 0-18 15,0 0-16-15,134-27-15 0,-78 20-12 16,6-1-10-16,4 1-8 0,3 0-4 0,5 0-7 16,-1 0-5-16,6-1-1 0,-3 1-4 0,1-2-3 15,-1 0-2-15,-2-3 2 0,-1 0 1 16,-5-1 2-16,-3 2 0 0,-5 0-1 0,-5 0 0 15,-6 2-2-15,-7 1-2 0,-8 2-6 0,-5 1-2 16,-8 1-5-16,-7 2-7 0,-4 2-9 0,-5-1-24 16,-4 1-29-16,-1 0-20 0,-1 0-51 15,-6 1-150-15,0 0-562 0,3 2-318 0</inkml:trace>
  <inkml:trace contextRef="#ctx0" brushRef="#br1" timeOffset="172983.26">22541 12362 2233 0,'0'0'120'16,"0"0"-43"-16,0 0-31 0,0 0-22 0,0 124-14 15,0-95-6-15,0-1-1 0,0-2-2 0,0 1-2 16,0-4-5-16,2 0-13 0,2-6-11 16,1-2-21-16,4-2-29 0,-3-4-53 0,1-2-155 15,1-4-420-15,-3-2-494 0</inkml:trace>
  <inkml:trace contextRef="#ctx0" brushRef="#br1" timeOffset="173406.62">23019 12319 2434 0,'0'0'94'0,"0"0"-51"0,0 0-19 16,0 0 0-16,0 0 8 0,0 0 14 0,0 0 8 16,0 0-6-16,-130 135-10 0,119-117-16 15,2 0-11-15,2-2-3 0,2-1-6 0,4-3-3 16,0-1-3-16,1-1-7 0,0-2 0 0,0-1-6 15,0-2 1-15,1 0 1 0,3-4-1 0,0 1-3 16,0-2-8-16,2 0-7 0,2-5-11 16,1-1-16-16,1-1-18 0,0-2-15 0,0 0 4 15,1-2 11-15,-4 1 23 0,2-1 21 0,-4 0 13 16,0 0 5-16,-1 1 4 0,-1 1 7 0,0 2 7 16,-1 2 8-16,1 1 3 0,-1 2 0 15,1 2-1-15,-2 0 5 0,2 2 5 0,0 2 11 16,2 3 8-16,-1 2 7 0,1 3 3 0,-3 2 1 15,1 2 3-15,1 2 5 0,-3 3 5 16,1 3-1-16,1-1-3 0,-3 2-6 0,0 2-7 16,0-2-5-16,0-1-2 0,-1-1-4 0,-3 1-4 15,-2-3-6-15,-1-1-9 0,0-3-15 16,-4-2-6-16,1-4-4 0,-1-2-9 0,-4-2-9 16,1-4-24-16,2-2-31 0,0-1-75 0,5 0-318 15,-1-1-1066-15</inkml:trace>
  <inkml:trace contextRef="#ctx0" brushRef="#br1" timeOffset="173756.99">23152 12359 2213 0,'0'0'256'0,"0"0"-162"16,0 0-34-16,0 0-14 0,0 0-5 0,0 0 6 15,14 131-1-15,-13-111-11 0,-1-3-9 0,0 0-11 16,0-3-7-16,0-1-1 0,0-4 0 16,0-3 0-16,-4-1 0 0,2-3 6 0,1-1-3 15,-2-1-2-15,2 0-2 0,0-4-10 0,-1-3-5 16,2-1-8-16,0-2-7 0,0-2 3 0,0-1-4 16,3 1 6-16,1-2 2 0,-1 0 6 15,2 0 1-15,1 0 1 0,1 2 6 0,-1 2 1 16,0 0 9-16,2 3 4 0,0 3 4 0,0-1-2 15,1 3-3-15,0 1-3 0,-1-1-2 16,1 2-6-16,0 0-1 0,-1 6-6 0,-2 1-9 16,2 0-3-16,-3 2-9 0,0 1-5 0,1 1-4 15,-1-1-15-15,-1 3-15 0,1-1-45 0,2-1-87 16,2-1-207-16,-4-3-387 0,0-4-271 0</inkml:trace>
  <inkml:trace contextRef="#ctx0" brushRef="#br1" timeOffset="174222.28">23497 12410 1546 0,'0'0'114'0,"0"0"-52"0,0 0-4 0,0 0 13 16,0 0 21-16,0 0 27 0,0 0 6 15,0 0-9-15,0 0-15 0,0 0-23 0,0 0-16 16,29 122-13-16,-20-113-12 0,-1 0-5 0,-1-2-4 15,1-2-4-15,0-1-4 0,-2-2-7 0,0-2-3 16,-2 0-4-16,1-1-6 0,-3-5-6 0,1-1-5 16,-2-1-8-16,-1-1-7 0,0 0-7 15,-1-2-14-15,-3 1-18 0,0 0-26 0,-1-1-24 16,3 1-17-16,-1 0-6 0,2-1 7 0,0 0 23 16,1 2 34-16,0-2 29 0,0 4 29 0,4 1 15 15,-1 2 11-15,2 2 11 0,0 0 12 16,3 2 15-16,-1 0 10 0,-1 0 12 0,2 0 9 15,0 1 4-15,1 2 2 0,1 2 2 0,2 0-3 16,1 1-2-16,1 1-10 0,1 0-11 0,-2 0-3 16,4 3-3-16,-4 1 1 0,2-3-1 15,-2 3-8-15,-2-1-11 0,0 0-12 0,-2-2-8 16,-3 0-10-16,-2-2-4 0,-3-2-2 0,-1-1-1 16,0-1 0-16,0 0 7 0,-1-2 0 15,0 0 8-15,-2-2-2 0,1-3-4 0,0-2-4 16,2-1-9-16,0-1-3 0,0-1-6 0,0-1 1 15,4-1-3-15,0 0-6 0,0-1-1 0,3 0-13 16,-1-3-20-16,2 1-42 0,-1-3-78 0,3 1-220 16,-2 5-661-16,-5 3-4 0</inkml:trace>
  <inkml:trace contextRef="#ctx0" brushRef="#br1" timeOffset="174556.3">24203 12401 1746 0,'0'0'296'16,"0"0"-269"-16,0 0-21 0,0 0 7 0,0 0 8 16,0 0 11-16,0 0 10 0,0 0 0 0,0 0-1 15,0 0 1-15,0 0 2 0,0 0 2 16,0 0 7-16,-18-87 2 0,11 76 1 0,2 1 0 15,0 0-8-15,0-1-2 0,0 3 1 0,1 1 0 16,-2 3-4-16,4 1-11 0,-2 3-11 16,1 0-14-16,1 0-5 0,1 3 0 0,-1 3 2 15,2 1 5-15,0 4 3 0,0 1 3 0,2 1 2 16,1 2 0-16,4 1 3 0,1 1 0 0,1-1-4 16,4 2-3-16,3-2-4 0,2-1-7 0,6 0-13 15,2-4-23-15,3 1-34 0,2-4-46 16,-1-1-94-16,-7-3-344 0,-7-1-991 0</inkml:trace>
  <inkml:trace contextRef="#ctx0" brushRef="#br1" timeOffset="176159.68">20215 11303 128 0,'0'0'197'0,"0"0"-76"0,0 0-7 0,0 0 7 16,0 0-2-16,0 0 25 0,0 0 1 0,0 0-11 15,132-39-25-15,-110 31-26 0,3-1-23 16,3-3-15-16,2-1-10 0,3 1-7 0,0-2-6 15,4-2-8-15,-3 1-7 0,0 1-3 0,0 0-3 16,-2 0 0-16,0 1 0 0,-1 0 0 0,-3 1 4 16,0 0 0-16,-3 1 6 0,0 1 8 0,-1 1 5 15,-2 1 7-15,-1 2-3 0,-3 2-7 16,-2 0-10-16,-2 3-16 0,-2 0-26 0,-3 1-48 16,-4 0-120-16,0 0-505 0,-4 0-67 0</inkml:trace>
  <inkml:trace contextRef="#ctx0" brushRef="#br1" timeOffset="177059.63">16758 10982 0 0,'0'0'0'16,"0"0"154"-16,0 0 10 0,0 0-21 0,0 0-18 15,0 0-15-15,142-57-23 0,-111 43-24 0,4 0-11 16,2-2-21-16,4 1-16 0,0-1-8 16,2-2-2-16,1 2-3 0,-1 0 1 0,-2 0 0 15,0 0 0-15,0 2 0 0,-3 1-1 0,-6 2-11 16,0-1-21-16,-3 4-58 0,-8 3-182 0,-10 2-305 0</inkml:trace>
  <inkml:trace contextRef="#ctx0" brushRef="#br1" timeOffset="177509.27">20395 11408 1543 0,'0'0'25'0,"0"0"-56"0,0 0-28 0,0 0-16 16,0 0-18-16,0 0-83 0,0 0-417 0,0 0 52 16</inkml:trace>
  <inkml:trace contextRef="#ctx0" brushRef="#br1" timeOffset="178059.28">18600 11061 0 0,'0'0'357'0,"0"0"-74"0,0 0 6 15,0 0-45-15,0 0-63 0,0 0-34 0,0 0-36 16,0 0-25-16,0 0-13 0,0 0-18 0,0 0-11 16,0 0-3-16,132-49-12 0,-104 41 0 0,-1 0-5 15,-1-2-13-15,3 3-7 0,-1-1-17 16,-3-1-22-16,0 2-47 0,-2 3-117 0,-6 0-322 15,-7 3-637-15</inkml:trace>
  <inkml:trace contextRef="#ctx0" brushRef="#br1" timeOffset="178761.73">18649 11146 1065 0,'0'0'217'0,"0"0"-137"0,0 0-33 0,0 0-5 0,0 0 5 15,0 0 2-15,0 0-4 0,0 0-11 16,0 0-18-16,0 0-10 0,0 0 1 0,0 0-4 15,0 0-4-15,-71 12-12 0,69-12-18 0,-2 0-16 16,-1 0-8-16,1 2 4 0,-1-2 14 0,3 0 19 16,1 0 15-16,0 0 5 0,1 0-1 15,0 0-9-15,0 0-1 0,0 0-1 0,0 0 5 16,0 0 5-16,0 0 5 0,0-2 7 0,0 2 2 16,0-3 0-16,0 3-3 0,1-2-9 0,0 0-5 15,0 1-2-15,-1 0 1 0,0 0 1 16,0 0-3-16,0 0-7 0,0 1-7 0,-1 0-6 15,-2 0 1-15,-3 0 10 0,3 0 12 0,-3 0 9 16,2 0 7-16,-3 0 5 0,2 1 3 0,-2 0 3 16,-1-1 9-16,4 1 6 0,-3 1 8 15,-1 1 7-15,3-2-1 0,-2 2-2 0,-2 4-7 16,-2 0-5-16,1 1-2 0,-1 4-5 0,-1 0-1 16,0 2-6-16,-3 1-2 0,4 0-6 0,0 1-5 15,0-4-2-15,1 1-4 0,1 0-4 0,-2-1-2 16,2-2-2-16,1-1-1 0,2-2 2 15,-2-1 5-15,0-3 2 0,3-1 3 0,-1 1 2 16,3-3 0-16,-2 0 2 0,2 0 2 0,3 0-4 16,0 0-11-16,0-1-11 0,0-3-18 0,0-2-11 15,0-2-10-15,0-2-5 0,3-1-5 16,2-2 3-16,-3-2 2 0,0 1 1 0,1-1 7 16,0 1 11-16,-1 1 17 0,-1 2 19 0,1 3 13 15,2 2 5-15,-2 3-8 0,-1 2-9 0,0 1 1 16,2 0 3-16,1 0 14 0,-1 1 13 15,0 2 5-15,3 3 1 0,-3 1 2 0,3 1-3 16,-3 0-6-16,5 2 0 0,-4 0-3 0,2 0-1 16,-2 0 0-16,3 1-6 0,0-2-7 15,-3 1-7-15,4 0-9 0,0-1-13 0,3-2-24 16,0-1-45-16,1-2-87 0,-1-2-254 0,-3-1-783 0</inkml:trace>
  <inkml:trace contextRef="#ctx0" brushRef="#br1" timeOffset="179177.97">18564 11205 972 0,'0'0'147'0,"0"0"-64"0,0 0-18 16,0 0-32-16,0 0 1 0,0 0 16 0,0 0 13 15,0 0 10-15,0 0-6 0,0 0-15 0,0 0-18 16,24 117-8-16,-22-113-4 0,1 1-1 15,-1 0 1-15,0-2-6 0,-1-1-2 0,1-1-2 16,2-1 7-16,-2 0 1 0,0-1-9 0,4-4-19 16,-2-1-30-16,-1 0-24 0,3-2-19 0,0-1-12 15,-1-1-2-15,3 2 15 0,0-1 24 16,-3 0 30-16,4 2 29 0,0-1 17 0,-4 2 13 16,2 3 1-16,-2-1-6 0,-1 2-6 0,-3 1-10 15,1 1 0-15,1 0 8 0,-1 1 15 16,-1 2 15-16,0 3 4 0,0 1-1 0,0 0-11 15,-1 2-8-15,0-1-2 0,2 2-4 0,2-3 5 16,-1 2 7-16,0-2 17 0,3 0 13 0,-3-2 8 16,4 0 7-16,-3-1 7 0,1-2 2 0,-2 0 3 15,-2-2 0-15,0 0-14 0,-1 0-20 16,0-3-20-16,0-2-27 0,0-1-15 0,0-2-13 16,-2-2-10-16,0-1-8 0,-4 0-10 0,4-1-11 15,-3 1-10-15,0-1-21 0,2 1-28 0,2-2-44 16,1 1-126-16,0 2-361 0,0 4-654 0</inkml:trace>
  <inkml:trace contextRef="#ctx0" brushRef="#br1" timeOffset="179387.71">18974 11316 1475 0,'0'0'354'0,"0"0"-260"15,0 0-40-15,0 0-14 0,0 0 0 0,0 0 9 16,0 0 2-16,0 0-8 0,0 0-6 0,0 0-6 16,-61 116-2-16,61-110 2 0,5-1-2 0,0 0-1 15,5-2-2-15,0 0-3 0,2-1-7 0,4 1-14 16,-1-3-22-16,3 0-33 0,2 0-66 0,-8 0-279 16,-2 0-1021-16</inkml:trace>
  <inkml:trace contextRef="#ctx0" brushRef="#br1" timeOffset="180859.08">16392 13311 1450 0,'0'0'261'0,"0"0"-70"0,0 0-48 0,0 0-14 16,0 0 5-16,0 0 1 0,0 0-12 0,0 0-27 16,0 0-22-16,0 0-7 0,0 0 1 15,0 0 5-15,0 0-11 0,0 0-16 0,-4 89-15 0,7-66-10 16,-2 2-3-16,0 1-7 0,1-2-1 15,2 0-8-15,-2 0-1 0,0-5-2 0,0 0-8 16,1-1-4-16,1-5-15 0,-2 0-22 0,3-2-27 16,-1-2-30-16,3-4-45 0,-1-1-132 0,1-2-495 15,-4-2-716-15</inkml:trace>
  <inkml:trace contextRef="#ctx0" brushRef="#br1" timeOffset="181077.48">16873 13221 2183 0,'0'0'147'0,"0"0"-61"0,0 0-24 16,0 0-1-16,0 0 8 0,0 0 4 0,-2 120-7 16,2-90-11-16,0-1-17 0,0 1-13 0,0 1-7 15,2-1-8-15,3-2-5 0,-1-2-8 16,4-5-9-16,-2-2-8 0,0-3-15 0,2-3-16 15,-2-5-19-15,1 0-25 0,-1-3-35 0,-3-1-85 16,-1-3-318-16,0 0-903 0</inkml:trace>
  <inkml:trace contextRef="#ctx0" brushRef="#br1" timeOffset="181237.01">16763 13494 2375 0,'0'0'116'15,"0"0"-52"-15,0 0-42 0,0 0-5 0,0 0-5 16,0 0-3-16,0 0-7 0,130-30-12 0,-107 23-16 16,2-2-19-16,0 1-26 0,1-4-45 15,2 2-139-15,-8 0-743 0,-7 4-98 0</inkml:trace>
  <inkml:trace contextRef="#ctx0" brushRef="#br1" timeOffset="181613.31">17870 13069 1784 0,'0'0'276'16,"0"0"-191"-16,0 0-15 0,0 0 5 15,0 0 9-15,0 0 13 0,0 0-5 0,0 0-14 16,0 0-17-16,-116 64-23 0,108-53-7 0,6-1-5 16,0-2-2-16,1 2 2 0,1-2-4 0,0 2 0 15,3-2-2-15,5 0-3 0,-1 0-3 16,1-1-2-16,4 0-1 0,1-2-2 0,-1 1-3 16,0 0 2-16,-2 0 1 0,0 1 3 0,0-1 1 15,-1-1 2-15,-4 1-2 0,-1-2-2 16,-2 1 5-16,-2 0 2 0,0-1 8 0,-2 3 0 15,-6-2-1-15,-2 2-6 0,-3 0-11 0,-3 1-7 16,-2-2-3-16,-2 1-6 0,2 0-7 0,-2 0-11 16,2-1-15-16,0-2-21 0,6 0-32 0,1-3-42 15,3-1-139-15,5 0-545 0,0 0-702 0</inkml:trace>
  <inkml:trace contextRef="#ctx0" brushRef="#br1" timeOffset="181913.69">18143 13100 1267 0,'0'0'632'0,"0"0"-441"0,0 0-52 0,0 0-24 16,0 0-4-16,0 0 4 0,0 0 2 15,0 0-10-15,0 0-22 0,0 0-17 0,-85 143-13 16,65-107-15-16,-2 1-6 0,0 0-7 0,2-1-6 16,-4 0-5-16,3-2-5 0,0 2-6 0,0-2 0 15,-1 1-4-15,-1-2-3 0,-1-1-1 0,1 0-7 16,-1-4-5-16,-1 2-11 0,3-2-12 0,2-2-23 16,-1-1-35-16,5-2-52 0,3-7-192 15,8-7-1193-15</inkml:trace>
  <inkml:trace contextRef="#ctx0" brushRef="#br1" timeOffset="182431.27">18016 13634 2634 0,'0'0'99'16,"0"0"-47"-16,0 0-37 0,0 0-8 0,0 0 6 15,0 0 7-15,0 0 2 0,0 0-1 0,-24 135-1 16,14-111-6-16,-2 1-5 0,-1-2 6 16,0-1 1-16,-4 1 1 0,3-4 6 0,-4 1-7 15,1-1-2-15,1-4-4 0,-1 1-6 0,-2-4 1 16,0-1-5-16,5-4-4 0,-4-3-6 0,6-2-7 16,1-2-2-16,0 0-5 0,2-8 0 15,1 0-9-15,5-4-5 0,-2-1-4 0,5 0-7 16,0-3 1-16,2 0-5 0,4 0-2 0,1 0 3 15,-2 0 3-15,3 1 15 0,3 0 15 16,-2 4 16-16,0 0 10 0,1 4 6 0,0 0 8 16,0 4 1-16,1 0 7 0,-2 3 3 0,1 0 2 15,-2 2 1-15,1 2 0 0,-2 3 2 0,2-2-5 16,0 2-6-16,-1 3 0 0,0-2-3 16,0 5 0-16,4-1-2 0,0 2-6 0,2 1-5 15,-3-1-8-15,5 0-9 0,-2-1-21 0,2-3-30 16,-1-1-49-16,3-3-116 0,-6-2-490 0,-3-1-794 15</inkml:trace>
  <inkml:trace contextRef="#ctx0" brushRef="#br1" timeOffset="182916.16">18159 13729 1810 0,'0'0'399'15,"0"0"-324"-15,0 0 2 0,0 0-1 0,0 0-3 16,0 0 10-16,0 0 3 0,0 0-14 16,0 0-14-16,0 0-23 0,0 0-14 0,67 121-8 15,-61-108-3-15,1-3-3 0,-1 1-3 0,1-2-1 16,-1-1-3-16,-2-2 0 0,2-3-2 16,-2 0-1-16,1-3 0 0,0 0-2 0,0 0-2 15,1-6-4-15,1 0-6 0,-1-2-8 0,1 1-8 16,0-3 1-16,-3 2 1 0,2-2 6 0,-3 0 9 15,4 2 5-15,-4-2 5 0,0 2 2 0,2-1 2 16,-2 0 2-16,2 2-1 0,-1 3-2 16,-2 0-2-16,3 3 1 0,-2 1 1 0,-2 0 1 15,1 0 5-15,2 0 1 0,-2 3 2 0,0 2 3 16,-1 0-1-16,4 1-1 0,-1 0 4 0,1 0-2 16,0 1 6-16,2 0 2 0,-2-1-1 0,4 1 4 15,1-2-1-15,0 1-3 0,2-1 0 16,4-2 2-16,-3 0-2 0,0-2 2 0,2-1 3 15,-2 0 1-15,-3-3 2 0,0-2 4 0,0-3-1 16,-4 0 0-16,-2-3 1 0,1 0-5 16,-3-3-1-16,-1 1-3 0,-1 0-4 0,-2-1-3 15,-4 0-1-15,-3 0-9 0,-1 2-5 0,1-3-4 16,3-1-8-16,-2 1-4 0,-1 0-2 0,5-2-5 16,-1 2-6-16,3 2-12 0,1 3-14 15,0 0-21-15,1 3-44 0,0 1-125 0,1 4-377 16,1-1-885-16</inkml:trace>
  <inkml:trace contextRef="#ctx0" brushRef="#br1" timeOffset="183214.35">18849 13598 2523 0,'0'0'117'0,"0"0"-79"0,0 0-20 16,0 0-4-16,0 0 8 0,0 0 14 0,0 0 4 16,0 0 0-16,0 0-4 0,-66 123-8 15,62-108-3-15,1 0 3 0,0 0-2 0,3-1-6 16,0 0 1-16,7 1-3 0,0-2 1 0,3-1 1 16,2 0-3-16,0-3 1 0,1 0-3 15,4-1-4-15,1-2-1 0,0-2-6 0,3-2-1 16,0 0-5-16,1-2-1 0,0 0-7 0,1-6-8 15,2 1-14-15,-4-1-23 0,1-1-29 0,-3 1-43 16,-5-2-119-16,-3 5-407 0,-3-1-881 0</inkml:trace>
  <inkml:trace contextRef="#ctx0" brushRef="#br1" timeOffset="183809.86">20121 12571 1678 0,'0'0'168'0,"0"0"-93"15,0 0-32-15,0 0 3 0,0 0 10 0,0 0 16 16,0 0 8-16,0 0-10 0,0 0-15 0,0 0-18 16,0 0-14-16,0 0-7 0,138-81-6 0,-114 66-5 15,2 0-7-15,0-1-3 0,1 1-8 16,-2 0-8-16,3 1-16 0,-5-1-31 0,-1 0-87 15,-6 5-535-15,-6 3-716 0</inkml:trace>
  <inkml:trace contextRef="#ctx0" brushRef="#br1" timeOffset="184332.47">16712 12391 1700 0,'0'0'159'0,"0"0"-103"0,0 0-24 16,0 0-13-16,0 0-9 0,0 0 2 0,0 0 10 15,0 0 8-15,0 0 2 0,0 0 3 16,0 0 0-16,0 0 2 0,0 0 1 0,0 0-3 16,117-74-3-16,-85 58-1 0,7-2-6 0,4-3-14 15,6 0-7-15,5 1-15 0,3-2-17 16,3 2-23-16,1 2-47 0,1-1-119 0,-15 6-747 15,-14 6-22-15</inkml:trace>
  <inkml:trace contextRef="#ctx0" brushRef="#br1" timeOffset="185350.72">18219 12410 0 0,'0'0'330'0,"0"0"-19"0,0 0-121 0,0 0-23 16,0 0-21-16,0 0-11 0,0 0 7 0,0 0-30 16,0 0-14-16,0 0-5 0,0 0-7 0,0 0-3 15,0 0-3-15,91-43-2 0,-77 36-4 16,6-1-12-16,0 0-16 0,0 0-20 0,2 1-15 15,-2 0-15-15,1 0-10 0,0 1-9 0,-2 1-15 16,0 0-18-16,-1 3-24 0,-5 1-41 16,-2-1-58-16,-1 2-118 0,-3 0-271 0,-5 0-322 0</inkml:trace>
  <inkml:trace contextRef="#ctx0" brushRef="#br1" timeOffset="185884.32">18099 12512 1516 0,'0'0'83'0,"0"0"-50"0,0 0-12 15,0 0-4-15,0 0 4 0,0 0 8 0,0 0 6 16,0 0 8-16,0 0 6 0,0 0 3 0,0 0-2 16,0 0-11-16,0 0-14 0,0 0-10 15,78 95-7-15,-75-88-4 0,1-2 0 0,2-3 1 16,-3-1 4-16,4-1 4 0,-3 0-1 0,4-5-6 16,0-1-7-16,-4-2-11 0,3-2-4 15,-1-1-4-15,-2 1-3 0,3-2-1 0,-3 2 8 16,-2 0 2-16,4 2 8 0,-3 1 5 0,2 2-1 15,-2 0-1-15,-2 2-5 0,2 3-4 16,1 0 2-16,-2 0 1 0,-1 0 6 0,0 3 9 0,1 2 4 16,0 1 4-16,1 1-1 0,-1 1 2 15,-1 2 0-15,-1 0 0 0,2 2 2 0,1 0-2 16,-1-1 3-16,1-1 4 0,0 0-1 16,2 0 9-16,-1-3 2 0,3-3 10 0,-3 0 16 0,3-3 19 15,2-1 11-15,-2 0 3 0,-2-5-6 16,1 0-17-16,-2-5-16 0,-2 0-14 0,4-1-10 15,-4 0-7-15,-2 0-6 0,0-2-5 0,0 0-5 16,0 0-11-16,-2 2-7 0,-4-2-13 0,3 2-12 16,0-1-9-16,-1 1-10 0,3 1-15 15,1 2-23-15,0-1-27 0,1 4-41 0,4 1-72 16,-1 2-168-16,3 1-250 0,-5 1-247 0</inkml:trace>
  <inkml:trace contextRef="#ctx0" brushRef="#br1" timeOffset="186098.82">18524 12528 1022 0,'0'0'281'0,"0"0"-14"0,0 0-86 15,0 0-42-15,0 0-16 0,0 0-16 16,0 0-21-16,0 0-20 0,0 0-14 0,0 0-11 16,0 0 0-16,-25 116 5 0,25-108 2 0,0-3 4 15,0-1-1-15,0-1-3 0,5-1-2 16,-2-1-7-16,3-1-6 0,-1 0-12 0,4 0-11 15,1 0-14-15,0-2-7 0,3-2-12 0,2 1-15 16,-2-2-17-16,-1 2-23 0,3-3-36 0,-4 4-60 16,-1-1-167-16,-1 1-484 0,-5 1-312 0</inkml:trace>
  <inkml:trace contextRef="#ctx0" brushRef="#br1" timeOffset="186758.84">16353 14383 1418 0,'0'0'123'16,"0"0"-61"-16,0 0-30 0,0 0 0 0,0 0 29 15,0 0 8-15,0 0-4 0,152 15-6 0,-94-15-12 16,5-5-16-16,8-4-5 0,6 1-5 16,4-2 1-16,5-1 4 0,3 0 5 0,4-1 10 15,4-1 7-15,6-1 4 0,3-2-3 0,6 0-1 16,-1-2-5-16,4 0-2 0,3 1 2 0,-4 0-3 15,1 1-6-15,0 2-6 0,-10 1-9 16,-4 0-11-16,-8 3-9 0,-6 2-6 0,-13 1-9 16,-7 1-6-16,-11 3-8 0,-7 2-13 0,-10 1-10 15,-8 0-15-15,-8 0-28 0,-11 3-67 16,-4 1-281-16,-6-2-953 0</inkml:trace>
  <inkml:trace contextRef="#ctx0" brushRef="#br1" timeOffset="187168.85">16544 14710 2524 0,'0'0'153'16,"0"0"-47"-16,0 0-51 0,0 0-32 0,0 0-3 16,0 0 20-16,0 0 8 0,0 0 8 0,0 0-9 15,0 0-16-15,22 133-11 0,-22-101-7 16,0 0-3-16,0-2-6 0,0-1 1 0,0-2-4 0,1 0-7 16,5-5-7-16,-2-3-14 0,5-3-25 15,1-2-28-15,0-4-41 0,2-4-65 0,-2-1-254 16,-2-4-1086-16</inkml:trace>
  <inkml:trace contextRef="#ctx0" brushRef="#br1" timeOffset="187388.2">17061 14602 1381 0,'0'0'908'0,"0"0"-831"0,0 0-27 15,0 0-6-15,0 0 2 0,0 0 6 16,3 130 9-16,0-103 5 0,0 1-8 0,1 1-11 16,-2 0-15-16,4-3-8 0,-2-2-14 0,4-1-16 15,-3-5-12-15,2-2-20 0,1-2-22 0,-1-3-28 16,-3-1-33-16,4-3-46 0,-4-3-120 16,1-1-343-16,-4-2-776 0</inkml:trace>
  <inkml:trace contextRef="#ctx0" brushRef="#br1" timeOffset="187558.5">16983 14840 2261 0,'0'0'81'16,"0"0"-43"-16,0 0-22 0,0 0-8 15,0 0-6-15,0 0-12 0,115-3-16 0,-92-3-25 16,1-1-38-16,3-2-59 0,1-1-154 0,-8 2-573 15,-4 0-30-15</inkml:trace>
  <inkml:trace contextRef="#ctx0" brushRef="#br1" timeOffset="187900.15">17974 14400 1227 0,'0'0'889'0,"0"0"-790"0,0 0-25 15,0 0-14-15,0 0-1 0,0 0 1 0,0 0 0 16,0 0-6-16,0 0-13 0,0 0-12 0,0 0-9 16,-112 125-6-16,112-114-2 0,0 0-5 15,1-1 2-15,2-1-1 0,4 1 2 0,1-2 3 16,0-1-1-16,5 0 2 0,0 0-1 0,-1 2-1 15,1-4-1-15,2 2 0 0,-2 0 0 0,-1-1-2 16,-2-1-1-16,-1-1-1 0,-1 0-4 16,-6 1-2-16,-1-1 1 0,-1-1 4 0,0 1 7 15,0 0 3-15,-4 0-1 0,-6 2-6 0,-1-1-14 16,-4 0-17-16,-1 1-19 0,-4 0-24 16,0-2-27-16,0-1-41 0,1 0-79 0,6-1-256 15,5-2-987-15</inkml:trace>
  <inkml:trace contextRef="#ctx0" brushRef="#br1" timeOffset="188141.2">18254 14390 1745 0,'0'0'584'0,"0"0"-526"16,0 0-28-16,0 0-2 0,0 0 9 0,0 0 26 15,0 0 15-15,0 0-6 0,0 0-8 0,0 0-13 16,-51 130-11-16,38-94-1 0,-4-1-1 16,4 4-3-16,-5 0-4 0,4 0-7 0,-3 0-9 15,5 0-8-15,-2-4-11 0,4-1-17 0,1-2-17 16,0-3-25-16,2-2-34 0,3-2-32 0,-2-2-87 16,4-5-369-16,0-7-903 0</inkml:trace>
  <inkml:trace contextRef="#ctx0" brushRef="#br1" timeOffset="188737.51">18239 14922 2617 0,'0'0'39'0,"0"0"-25"0,0 0-5 16,0 0-3-16,0 0 8 0,0 0 11 15,0 0 4-15,0 0 2 0,44 128-5 0,-36-113-8 16,0-3-3-16,-3 2-3 0,4-3-1 0,1 0-2 15,-2-2-2-15,2 0 1 0,-1-4-4 0,-3 0 0 16,3-3 3-16,1-2 4 0,-1 0 1 16,0-5-2-16,0-2-1 0,-1-3-4 0,-3-2-3 15,3-1-3-15,0-1-6 0,-4-2-2 0,2 0-6 16,-2-1-1-16,0-2 0 0,1 0 2 16,-3 3-1-16,4 0 5 0,-3 3 1 0,-1 2 1 0,2 3 2 15,-2 4 3-15,0 0 1 0,-1 2-1 16,0 2 1-16,0 0 2 0,3 0 0 0,-3 6 4 15,2 0 2-15,-2 2 3 0,5 3-1 0,-3 0 2 16,-1 3-1-16,4 1 1 0,-3 2-1 0,4-1-1 16,1 0-1-16,-2-3-3 0,3 1-3 0,1-2 3 15,3-2 0-15,1-2 0 0,0-2 3 16,2-3 2-16,-1-1 9 0,2-2 7 0,-3 0 6 16,1-4 3-16,-2-4-1 0,-3-2-5 0,-2-1-5 15,-3-3-5-15,2 0-10 0,-5-1 0 16,-1-3-3-16,-1 0-2 0,0 0-3 0,0-1-8 15,-3-1-10-15,-4 2-13 0,4-2-20 0,-1 0-18 16,-1-2-8-16,2 0-6 0,-1 0-8 0,3 4-17 16,1 2-60-16,0 2-158 0,0 5-454 15,0 4-575-15</inkml:trace>
  <inkml:trace contextRef="#ctx0" brushRef="#br1" timeOffset="189005.95">18933 14866 2800 0,'0'0'93'0,"0"0"-46"0,0 0-19 0,0 0 0 16,0 0 8-16,0 0 9 0,0 0-5 0,0 0-9 15,0 0-12-15,-79 118 0 0,73-98-5 0,0 2 6 16,3-2 0-16,2-1-7 0,1-2 4 15,0-1-12-15,3-2-2 0,4-3 0 0,2 0-4 16,3-3-1-16,1-2-5 0,4 0-4 0,-1-3-7 16,7-1-3-16,1-1-1 0,0-1-10 15,4 0-18-15,0 0-50 0,2-5-143 0,-7-1-655 16,-7 2-697-16</inkml:trace>
  <inkml:trace contextRef="#ctx0" brushRef="#br2" timeOffset="194184.79">21943 10093 0 0,'0'0'326'0,"0"0"-70"0,0 0-15 16,0 0-31-16,0 0 14 0,0 0-4 0,0 0-18 15,0 0-35-15,0 0-34 0,0 0-34 0,0 0-25 16,0 0-18-16,-15-25-19 0,6 23-8 16,-1-2-3-16,-2 0-2 0,1 2 4 0,-2-1-1 15,1 1 0-15,0 1-3 0,-1 1-2 0,1 0-5 16,-4 0-6-16,3 5-3 0,-3 1-5 0,-2 1-5 16,-2 3-3-16,-1-2 1 0,0 4-3 15,-2 0 1-15,1-1-1 0,0 1 3 0,1 1 2 16,0-1 0-16,4-2 2 0,0 2 1 0,5-2-1 15,-1 1-2-15,3 0 2 0,0 0-3 0,0 0 1 16,1 1-1-16,1 0-1 0,0 1-1 16,2 1-1-16,-1 0 2 0,3 2 0 0,-2 2-1 15,3 0 3-15,-3 2 1 0,2 1 2 0,0-1 0 16,1 2 3-16,2 1-5 0,-1 1 0 16,-2 0 0-16,1 2-5 0,1 3 5 0,-1-2-5 0,-3 1 0 15,2-1-1-15,-2 1 0 0,-1-1-5 16,0 2-3-16,-2 1-5 0,1 0-11 0,-1 0-8 15,2 1-10-15,0 0-9 0,0 1-3 0,0-3-9 16,1 1-2-16,0-1-3 0,-2-1-11 0,3 1-1 16,0-1 2-16,1-1 7 0,1-3 9 15,-1 0 10-15,1 0 7 0,0 1 4 0,-2-2 9 16,1 5 22-16,-2 2 62 0,-2 4 32 0,-1-2-1 16,0-2-35-16,1-4-66 0,-1-3-23 15,5-1 6-15,-2 1 31 0,3 1 46 0,-2 3 24 16,1 0-5-16,-1 0-25 0,1-4-41 0,2-4-18 15,1-1 8-15,1-3 25 0,-1 0 18 0,1 1 8 16,-2-1 8-16,1 0-1 0,-1 1-2 16,0 0-4-16,-1 0-6 0,-2-1 2 0,2 1-4 15,-1-2-3-15,0 0-1 0,1 1-5 0,-1-2-1 16,1 1-2-16,1 0-1 0,-2 1 5 16,0 2 8-16,1 3 19 0,-3 4 27 0,-3 4 15 0,-1 1-2 15,-3 3-10-15,1-1-28 0,0-4-16 16,-1-2-2-16,3 0-1 0,0-3-3 0,1-1 3 15,0 0-4-15,0 1-4 0,0-1-3 0,1-1-4 16,1-1-4-16,2-1 0 0,-1 1-1 0,0 0-1 16,0-3 4-16,3 3 0 0,-2-2 2 15,1-2-3-15,-1-1 1 0,2 0-3 0,0 0 7 16,0-1-1-16,-2 1 0 0,2 0 2 0,-4 0-2 16,4 0 1-16,-3 1 2 0,1 1-2 0,-1 0-5 15,3-1 0-15,-2-1-1 0,2 1-3 16,1-2 2-16,1-2-2 0,0-2 0 0,1 0 3 15,0-2-3-15,0 0 2 0,0-2-1 0,1-2 1 16,1 1 1-16,-1 0 0 0,3-1 0 16,-1 1 0-16,-1-1 2 0,0 1-3 0,2 3 1 15,-2-3-1-15,1 2-5 0,-2 0 5 0,2 1-4 16,0 1 1-16,-1-2 2 0,0 0 4 0,3 3 3 16,-2-2 0-16,-1-2 1 0,4-1-4 0,-1-3 2 15,3-1 4-15,0 0 1 0,2 0 1 16,2-1-6-16,-1-2-3 0,3 1-4 0,-1 0-1 15,0 0-1-15,1-1 0 0,-1 1 0 0,1 1-1 16,-3 1 0-16,5 0 0 0,-4 0 1 0,0 0 0 16,-1 0-2-16,1 0 2 0,-1 0-2 0,-1 0 3 15,-2 0-1-15,1 1-1 0,-2-1-1 16,-4 0-1-16,0 0-1 0,-2 1-1 0,-1-1 0 16,1 1-2-16,-1 1-2 0,0 0-1 0,0-1-5 15,0 1-5-15,0-2-11 0,-1 0-14 16,0 0-18-16,-2 0-27 0,1 0-39 0,-1 0-90 15,2 0-277-15,-2 0-911 0</inkml:trace>
  <inkml:trace contextRef="#ctx0" brushRef="#br2" timeOffset="196011.59">21808 11179 0 0,'0'0'0'0,"0"0"0"15,0 0 0-15,0 0 0 0,0 0 0 0,0 0 0 16,0 0 0-16,0 0 0 0,0 0 0 0,0 0 0 15,0 0 0-15,0 0 0 0,0 0 0 0,74-11 0 16,-61 9 27-16,2-2 131 0,2 2-27 16,0-1-25-16,1 1-16 0,1-2-37 0,-1 2-4 15,2-1 3-15,0-1-8 0,-1 2-3 0,-1-1-7 16,2 0-8-16,-2 0-3 0,3 0-8 0,0 1-2 16,-2-1-3-16,2 0-3 0,1 0-4 15,1 0-4-15,0 0-3 0,0-1-3 0,-2 1 5 16,1-1 0-16,2 1 2 0,-1 0 3 0,-1 0-3 15,3-1-4-15,1-1-3 0,0 2-4 0,1-2-4 16,1 2 4-16,3-2 4 0,2 0-1 16,4 1-8-16,-1-2-16 0,0 1-15 0,1 1-10 15,-3-1-2-15,-2 1 9 0,-1 0 13 0,0 0 16 16,1 0 27-16,-1 1 19 0,1-1 19 16,2 1 7-16,-2-2-13 0,3 2-5 0,0-1-9 15,-2 2 0-15,1-2 2 0,-3 1 2 0,-3-1-2 16,-3 2 3-16,-6 0 7 0,-4 0 0 0,-1 1 8 15,-7 1 4-15,0-1 1 0,-6 1 6 0,0 0-2 16,-1 0 17-16,0 0 18 0,0 0 10 16,0 0 8-16,0 0-27 0,-2 0-32 0,-1 0-32 15,-1 0-33-15,2 0-15 0,-3 0-28 0,1 0-31 16,0 2-55-16,-3-1-91 0,6 0-217 16,-2 0-166-16</inkml:trace>
  <inkml:trace contextRef="#ctx0" brushRef="#br2" timeOffset="196465.31">23155 10382 0 0,'0'0'0'16,"0"0"0"-16,0 0 0 0</inkml:trace>
  <inkml:trace contextRef="#ctx0" brushRef="#br2" timeOffset="198397.31">14554 13670 1425 0,'0'0'439'16,"0"0"-358"-16,0 0-48 0,0 0-17 0,0 0-3 16,0 0 0-16,0 0-2 0,0 0-1 15,-100 138-2-15,82-112 3 0,-5 1-3 0,1-1 3 16,2 0 7-16,-4-1 2 0,2-2 13 0,1 0 6 15,-2-2 3-15,3-2-1 0,2-2-6 16,0 0-7-16,3-4-1 0,0-5-4 0,3 0-2 16,1-3-5-16,2-2-5 0,1-3-2 0,3 0 3 15,0-5-3-15,4-5-3 0,1-1-7 0,0-5-10 16,1 0-1-16,6-3-3 0,0-2 0 0,2 0 1 16,-1 0-3-16,3 2 5 0,-2 1 1 0,0 0 8 15,0 4 8-15,-2 1 3 0,1 4 6 16,-1 3 1-16,0 3 0 0,-1 0-1 0,-1 3 2 15,0 0 2-15,2 3 3 0,-1 3 3 0,0 2 4 16,3 2 0-16,-2 3-1 0,-1 3-2 0,2 1-5 16,-2 3-5-16,0-1-8 0,-2 3-6 15,2-1-10-15,1 1-11 0,-1-3-11 0,2 2-23 16,2-4-30-16,1-1-30 0,2-2-29 0,2-2-67 16,-5-6-244-16,-2-1-896 0</inkml:trace>
  <inkml:trace contextRef="#ctx0" brushRef="#br2" timeOffset="198880.57">14641 13803 1665 0,'0'0'172'0,"0"0"-34"16,0 0-58-16,0 0-19 0,0 0-11 0,0 122 0 15,0-101-6-15,0-3-13 0,0 1-13 0,0-2-5 16,2-1-5-16,1-3 2 0,1-3 10 0,1-2 13 16,-1-3 19-16,0-4 8 0,2-1-5 0,1 0-14 15,-1-5-23-15,2-2-17 0,-1-4-15 16,3 0-8-16,-1-2-6 0,1 0-3 0,1-1 3 16,-3 0-2-16,3 1 13 0,-3-2 9 0,1 1 6 15,-1 0 6-15,-2 1 0 0,2 0 3 16,-3 2-1-16,0 3 4 0,-2 2-1 0,1 4-1 15,-3 2-3-15,1 0-1 0,-2 0 4 0,0 6 7 16,0 2 8-16,0 4 1 0,0 2 0 16,0 1-2-16,0 4-5 0,0-1 2 0,-1 2-1 15,0 1-1-15,0-1 0 0,1 0-1 0,0-1-4 16,2 1 1-16,4-2 2 0,2-6-4 0,0 1 4 16,2-6 7-16,3-5 8 0,-1-2 11 15,2-1 2-15,0-7-1 0,0-5-6 0,0 1-5 16,-2-5-7-16,0-2-4 0,-3-1-1 0,-1 2-6 15,-2-2-2-15,-3 0-2 0,0 1-6 0,-3-1-2 16,0 1-8-16,0-3-9 0,0 0-14 0,-4-1-21 16,2 0-19-16,-1 0-24 0,2 2-17 0,1 3-32 15,0 2-56-15,0 4-181 0,0 4-367 16,2 5-533-16</inkml:trace>
  <inkml:trace contextRef="#ctx0" brushRef="#br2" timeOffset="199122.06">15145 13855 2249 0,'0'0'120'0,"0"0"-11"0,0 0-27 16,0 0-4-16,0 0-1 0,0 0 0 0,0 0-8 16,0 0-12-16,0 0-10 0,0 0-12 15,-91 124-3-15,89-112-4 0,-1 0-6 0,3 0-4 16,0 0-3-16,2 0 1 0,4 0 0 0,4 1-1 15,3-4-1-15,0 2-7 0,6-2-5 0,-3-2-6 16,3 0-7-16,-3-2-7 0,4-1-8 0,-4 0-11 16,-2-1-15-16,-3-1-12 0,-3-1-19 0,-1 0-26 15,-4 0-27-15,-1-1-52 0,-2 2-128 16,0-2-381-16,-2 2-730 0</inkml:trace>
  <inkml:trace contextRef="#ctx0" brushRef="#br2" timeOffset="199364.76">14254 14457 2406 0,'0'0'85'0,"0"0"-25"16,0 0-12-16,0 0-5 0,149-5 1 0,-104 1-2 15,1-3-7-15,3-1-12 0,-1 0-17 0,-2-1-12 16,0 0-7-16,-3-1-13 0,0 0-5 0,-2 0-10 16,-2 1-14-16,-5 1-18 0,-6 3-55 0,-8 0-223 15,-7 3-1101-15</inkml:trace>
  <inkml:trace contextRef="#ctx0" brushRef="#br2" timeOffset="199998.23">14382 14575 2391 0,'0'0'95'15,"0"0"-57"-15,0 0-29 0,0 0-3 0,0 0-1 16,0 0-2-16,-3 136 8 0,1-108-4 0,0-1 6 15,0-1 0-15,1-2-3 0,1 0 2 16,0-4-2-16,0-3-1 0,5-3 2 0,-1-4 4 16,0 0 2-16,0-6 3 0,0 0 3 0,2-4 4 15,-1 0 2-15,1-3-5 0,1-4-9 0,-1-2-10 16,3-2-9-16,-1 0-3 0,0-1-4 16,1 0 2-16,-2-3 0 0,2 0-1 0,0 2 3 15,0-1-1-15,-1 1 1 0,1 1 3 0,1 2 2 16,-3 2 2-16,1 1 0 0,-2 3 0 15,-1 1-2-15,1 2 0 0,-2 0-1 0,-3 1 1 16,3 0 4-16,-2 5 1 0,-1 2 2 0,1 2 3 16,0 2-1-16,1 2 3 0,-1 1 4 0,-1 1-2 15,3-1 1-15,1 0 0 0,0 0-6 16,3-2 2-16,-1-2-5 0,4-2 3 0,2-4 6 16,-2-1 5-16,4-3 9 0,-1-2 9 0,1-5 2 15,0-4-2-15,-2-2-9 0,1-4-2 0,-1-1-1 16,-4 0-3-16,-1-1-6 0,-4-2 0 0,-2 3-5 15,-1 0-6-15,-1-1 0 0,0 1-6 0,0 1-9 16,-3-2-12-16,-1 1-13 0,-1-2-24 16,1 0-16-16,-1 3-16 0,2-1-28 0,0 3-43 15,3 6-86-15,0 2-243 0,0 4-959 0</inkml:trace>
  <inkml:trace contextRef="#ctx0" brushRef="#br2" timeOffset="200235.15">14934 14705 2268 0,'0'0'145'16,"0"0"-76"-16,0 0-19 0,0 0-4 0,0 0 5 15,0 0 9-15,0 0 5 0,0 0-7 0,0 0-11 16,-66 127-9-16,63-109-10 0,3-2-7 15,0 0-8-15,4-3-3 0,3 0-3 0,3-2-2 0,4-2 1 16,4-4-5-16,1 0-5 0,4-4-14 16,-1-1-19-16,-1 0-35 0,1-3-60 0,-5-2-120 15,-5 1-517-15,-5 2-737 0</inkml:trace>
  <inkml:trace contextRef="#ctx0" brushRef="#br2" timeOffset="200598.68">14097 15090 1859 0,'0'0'65'0,"0"0"-25"0,0 0-8 16,0 0 16-16,0 0 30 0,0 0 21 0,0 0 4 16,0 0-10-16,120-106-22 0,-87 81-12 0,4-3-8 15,6-5-6-15,3-1-7 0,1-4-4 16,3 1-5-16,1-2-4 0,-3 2 2 0,1 0-5 15,-4 0-4-15,0 2-4 0,-3 0-9 0,0 0-13 16,-3 1-15-16,-4 3-29 0,-5 3-37 16,-5 3-61-16,-10 7-287 0,-4 7-1053 0</inkml:trace>
  <inkml:trace contextRef="#ctx0" brushRef="#br2" timeOffset="200898.93">14491 14089 2357 0,'0'0'143'0,"0"0"-44"16,0 0-27-16,0 0-29 0,0 0-13 0,0 0 3 16,0 0 2-16,151-98 1 0,-111 79-7 15,1 1-7-15,3 1-10 0,-1-2-5 0,2-1-7 16,-1 1-7-16,-2-1-15 0,2 2-26 0,-3 0-47 16,-1-1-89-16,-12 5-452 0,-8 6-873 0</inkml:trace>
  <inkml:trace contextRef="#ctx0" brushRef="#br2" timeOffset="203513.53">19481 14045 1817 0,'0'0'85'0,"0"0"-51"0,0 0-21 0,0 0 5 16,0 0 19-16,0 0 0 0,0 0-6 16,0 0-18-16,123-9-17 0,-93 5-15 0,0 1-17 15,1-1-17-15,-1 2-28 0,-1 0-35 0,-7 2-42 16,-1 0-47-16,-2 0-60 0,-7 3-121 16,-3 2-355-16,-2-4 720 0</inkml:trace>
  <inkml:trace contextRef="#ctx0" brushRef="#br2" timeOffset="203662.04">19471 14315 2010 0,'0'0'178'0,"0"0"-84"16,0 0-39-16,0 0-8 0,0 0-7 16,0 0-25-16,0 0-26 0,0 0-39 0,152-22-50 15,-110 8-64-15,5-1-92 0,-13 3-191 0,-7 3-581 0</inkml:trace>
  <inkml:trace contextRef="#ctx0" brushRef="#br2" timeOffset="204072.72">20898 13719 2649 0,'0'0'48'16,"0"0"-38"-16,0 0-7 0,0 0-2 0,0 0 0 15,-65 131 8-15,51-104 3 0,-3 1 2 0,-3 0-2 16,0 1-6-16,-3-1-1 0,-1 0-3 16,0-3-2-16,0 0 3 0,-2-4-1 0,5-4 2 15,0-2-2-15,1-4 1 0,3-4 0 0,3-2 0 16,3-4-1-16,3-1-4 0,4-2-5 0,3-8-14 15,1-1-9-15,0-4-5 0,2-2-1 0,2-2 10 16,4-2 2-16,-1-2 4 0,0 2-2 16,3-2-2-16,-2-2 5 0,2 1 5 0,5 0 10 15,-3 3 13-15,1 2 13 0,3 5 8 0,-1 4 7 16,1 4 0-16,-2 5-8 0,1 1-7 0,-1 2-6 16,-2 5-3-16,5 3-1 0,-3 2-3 0,4 2-6 15,-4 0 1-15,2 2-4 0,-4 0-8 16,3 0-1-16,0 0-14 0,1-2-15 0,1-1-26 15,4-2-60-15,-6-3-256 0,-3-3-1103 0</inkml:trace>
  <inkml:trace contextRef="#ctx0" brushRef="#br2" timeOffset="204503.26">21622 13273 1412 0,'0'0'256'0,"0"0"-93"0,0 0-56 0,0 0-33 16,0 0-14-16,0 0 0 0,0 0 9 0,0 0-2 16,-55 118-15-16,45-72-17 0,1 6-16 15,1 5-2-15,-2 4 5 0,2 2 8 0,0 2 0 16,1 1-7-16,3 2-9 0,3 0-3 0,1 1-2 15,0 3 8-15,3 1 16 0,4 1 3 0,1-2-7 16,2-4-15-16,4-5-26 0,2-5-25 16,5-4-17-16,3-5-20 0,0-1-49 0,2-4-12 15,-1-2-46-15,-6-11-271 0,-8-13-914 0</inkml:trace>
  <inkml:trace contextRef="#ctx0" brushRef="#br2" timeOffset="205197.17">22106 13130 1067 0,'0'0'268'16,"0"0"-72"-16,0 0-36 0,0 0-34 0,0 0-14 15,0 0-20-15,0 0 2 0,0 0 17 0,0 0 9 16,0 0 12-16,0 0-14 0,0 0-28 16,0 0-25-16,0 0-19 0,-1 136-18 0,1-111-9 15,0-1-12-15,0 0-7 0,0-1-4 0,0-2-7 16,4-1-7-16,1-2-10 0,0 0-18 15,3-4-29-15,0 1-39 0,2-4-80 0,-4-3-314 16,-1-2-957-16</inkml:trace>
  <inkml:trace contextRef="#ctx0" brushRef="#br2" timeOffset="205422.71">22548 13190 1468 0,'0'0'739'16,"0"0"-642"-16,0 0-21 0,0 0-23 0,0 0-18 15,0 139-6-15,0-113-3 0,0-1-4 0,0 1-9 16,0-2-8-16,1-2-12 0,1 0-16 16,0-2-19-16,2-3-19 0,0-3-14 0,-3-3-13 15,0-1-15-15,0-6-30 0,-1-1-55 0,0-1-150 16,0-2-462-16,-1 0 95 0</inkml:trace>
  <inkml:trace contextRef="#ctx0" brushRef="#br2" timeOffset="205572.88">22393 13396 2163 0,'0'0'112'0,"0"0"-69"15,0 0-28-15,0 0-4 0,0 0-3 16,0 0-5-16,0 0-18 0,145-14-29 0,-111 11-39 15,1-2-59-15,1-1-75 0,2-2-116 0,-9 2-196 16,-10 3-463-16</inkml:trace>
  <inkml:trace contextRef="#ctx0" brushRef="#br2" timeOffset="205903.73">23121 13095 1788 0,'0'0'268'0,"0"0"-97"15,0 0-39-15,0 0-26 0,0 0-17 16,0 0-12-16,0 0-21 0,0 0-14 0,0 0-12 16,-57 121-4-16,50-103-4 0,0 0-1 0,0-1-2 15,0-2 0-15,1 1 3 0,0-4-1 0,1 1 2 16,-4-4-5-16,4 2-3 0,-1-3-3 16,-2-1-3-16,0-2 2 0,0-1 0 0,-3 0-2 15,-1 0-4-15,-2-2-5 0,0-1-3 0,1 1-3 16,-1-2-2-16,3 0 3 0,1 0-2 15,1 0 0-15,2 0-3 0,3-2-4 0,0 1-2 16,0-3-4-16,2 0-5 0,-1-1 0 0,-1-1-3 16,2-1-4-16,-1 1-3 0,0-1-4 0,0 0 0 15,1 2 4-15,1 0 5 0,-1 2 6 16,0 1 0-16,1-1-8 0,1 2-37 0,0 1-66 0,0-2-118 16,0 2-235-16,0 0-883 0</inkml:trace>
  <inkml:trace contextRef="#ctx0" brushRef="#br2" timeOffset="206304.6">23133 13082 1667 0,'0'0'219'0,"0"0"-59"0,0 0-32 16,0 0-15-16,0 0-25 0,0 0-7 0,0 0-12 15,0 0-4-15,0 0-10 0,0 0-1 16,0 0 1-16,-122 13 0 0,106-6-6 0,0 1-8 16,5 1-8-16,0 2-14 0,-2 0-5 0,3 1-6 15,0-1-5-15,3 2 0 0,-1-1-2 16,5 0 0-16,-2-1 1 0,3 2 2 0,1 1 0 16,1-1-1-16,1 0 2 0,6-1 0 0,0 0 3 15,3-1 0-15,4 1 0 0,-1-2-1 16,6-2-3-16,1 1 0 0,0-1-4 0,0-1 0 0,-3 1-2 15,-1-1 1-15,0 1 2 0,-4-1 1 16,-2 0 5-16,-4 2 0 0,0-1 1 0,-2 2 0 16,-2-1-1-16,-2 0 2 0,0-1 1 0,0 1 1 15,-5-1 4-15,-1-1-1 0,-1 0 1 0,-3 0-2 16,-4-1-4-16,-1 1-4 0,-3-1-4 0,-4 0-4 16,-1-1-9-16,-5 1-2 0,5-2-3 15,-2 0-8-15,5-2-8 0,2-1-25 0,6-1-37 16,2 0-47-16,4 0-124 0,5-2-398 0,1 0-854 0</inkml:trace>
  <inkml:trace contextRef="#ctx0" brushRef="#br2" timeOffset="206523.04">23428 13015 2261 0,'0'0'254'0,"0"0"-147"0,0 0-45 16,0 0 8-16,0 0 11 0,0 0 6 0,0 0-11 16,-37 143-14-16,23-105-14 0,2-1-14 0,-5 2-11 15,3 1-4-15,-4-2-4 0,5-3-8 0,-2 0-4 16,0-3-5-16,1-1-12 0,0-2-16 0,3-2-31 16,-1-6-57-16,3-1-99 0,4-7-529 15,1-6-836-15</inkml:trace>
  <inkml:trace contextRef="#ctx0" brushRef="#br2" timeOffset="206956.3">23832 13207 2345 0,'0'0'546'15,"0"0"-521"-15,0 0-25 0,0 0 9 0,0 0 0 16,0 0 5-16,0 0 3 0,-47 136 2 16,33-113 0-16,-5 1-8 0,3-2-5 0,-1 2 3 15,-1-2-6-15,1-1 5 0,2-3 0 0,-3-3 0 16,4 1-2-16,-3-5-1 0,4-2-3 0,-1-4 0 16,4-2 1-16,1-3-3 0,2 0 0 15,0 0-2-15,3-6-10 0,-2-2 0 0,4-2-4 16,-2-1-4-16,3-1 1 0,1 1-5 0,0 0-2 15,3-1-6-15,1 1-3 0,3-1-3 0,0 0 1 16,2-1 6-16,0 1 6 0,1 0 12 0,1 2 10 16,-1 3 8-16,0 1 7 0,1 3 1 15,-2 0 0-15,1 3 0 0,-2 0 0 0,1 0-3 16,0 5 2-16,1 0 0 0,0 3 2 0,-1 0 0 16,-1 3-2-16,2 0-1 0,-1 2-1 15,-2 0-3-15,1 0-2 0,2 0-3 0,-1 0-1 16,-1-2-4-16,3 2-6 0,1-2-8 0,-1-1-11 15,2-3-20-15,3-3-32 0,-1-2-109 0,-3-2-443 16,-5 0-883-16</inkml:trace>
  <inkml:trace contextRef="#ctx0" brushRef="#br2" timeOffset="207405.97">23986 13316 1768 0,'0'0'96'0,"0"0"-8"0,0 0 16 0,0 0 17 16,0 0 12-16,0 0 1 0,0 0-12 15,29 117-33-15,-28-98-28 0,2 2-23 0,-2-1-20 16,2-4-6-16,-1 0-6 0,-1-4-5 0,2-3 0 16,0-4 0-16,0-1 4 0,-2-3 7 0,0-1 9 15,2 0 1-15,1-6-7 0,-2-2-18 16,3-2-22-16,0-3-17 0,4 0-18 0,-3 0-11 15,1-1-12-15,1 0-14 0,2 0-8 0,0 0-3 16,0-1 13-16,2 1 27 0,2 1 30 16,-1 1 31-16,-1 3 24 0,-2 3 9 0,-2 0 3 15,-3 5-5-15,0 1-5 0,-3 0 1 0,-1 0 6 16,0 3 7-16,2 1 5 0,-2 2 2 0,2 0 2 16,-1 1 5-16,-1 1 11 0,2-1 5 15,0 3 5-15,-1-2 4 0,2 2-7 0,2 0-2 16,-1-2-5-16,1 3-6 0,3-2-6 0,2-3-3 15,0 0-4-15,-1-4-2 0,4-2 2 0,-3 0-3 16,3-6-5-16,-3-2-3 0,-1-2-11 0,1-3-6 16,-2 0-4-16,-3-3-2 0,-1 0-3 0,-5 1 0 15,0 1-4-15,0-3-12 0,-2 1-5 16,-4-1-11-16,3-1-12 0,-2 0-11 0,1 1-23 16,4-4-24-16,0 3-39 0,0 1-62 0,0 3-118 15,0 3-230-15,2 4-912 0</inkml:trace>
  <inkml:trace contextRef="#ctx0" brushRef="#br2" timeOffset="207675.42">24553 13365 2613 0,'0'0'90'16,"0"0"-62"-16,0 0 0 0,0 0 3 0,0 0-1 15,0 0-6-15,0 0-13 0,0 0-2 0,0 0-3 16,0 0 0-16,-99 122 3 0,99-111 6 0,0 0 10 16,0 2 9-16,5-1 9 0,2-1 1 0,1-3-6 15,4 0-11-15,4-1-9 0,0-3-6 16,4-2-6-16,4-2-3 0,-2 0-3 0,6 0-5 16,-3-3-4-16,4-3-16 0,0 1-23 0,-1 0-38 15,-3-2-50-15,1 0-96 0,-12 1-374 0,-4 3-932 16</inkml:trace>
  <inkml:trace contextRef="#ctx0" brushRef="#br2" timeOffset="208257.77">21848 13943 1614 0,'0'0'263'0,"0"0"-169"0,0 0-28 0,0 0 5 16,0 0 22-16,0 0 10 0,0 0-5 0,143-11-12 15,-90 6-10-15,5 1-14 0,6-1-6 16,7 1 4-16,7 0-2 0,5 1-7 0,5-1-3 16,4-1-16-16,3 2-8 0,4-1-5 0,0-1-4 15,2-1-4-15,1-1 0 0,2 0-2 0,0 0-3 16,-2-1 1-16,0 0-2 0,-5-1-2 15,-1 0-1-15,-5 0-5 0,-7 1-4 0,-5 1-4 16,-6 0-15-16,-8 1-13 0,-8 3-20 0,-9 0-31 16,-12 1-34-16,-10 1-68 0,-11 1-203 0,-8 0-1048 0</inkml:trace>
  <inkml:trace contextRef="#ctx0" brushRef="#br2" timeOffset="208784.66">22176 14132 2305 0,'0'0'205'0,"0"0"-77"0,0 0-58 16,0 0-40-16,0 0-21 0,0 0 15 16,0 0 16-16,0 0-3 0,0 0-3 0,0 0-13 15,47 126-15-15,-43-96-5 0,-2 0-6 0,2-4-6 16,0-1-2-16,1-3-13 0,2 1-11 0,1-4-14 16,3-2-19-16,3-2-25 0,1-3-37 15,2-3-66-15,-3-5-225 0,-5-1-597 0</inkml:trace>
  <inkml:trace contextRef="#ctx0" brushRef="#br2" timeOffset="208977">22757 14101 2357 0,'0'0'109'0,"0"0"-67"15,0 0-25-15,0 0 3 0,0 0 0 0,0 0 3 16,0 0 0-16,9 128-6 0,-6-104-7 0,1 0-2 15,-2 0-7-15,3-4-5 0,0 0-3 0,0-3-16 16,1-2-10-16,3 0-18 0,-3-1-22 16,-1-2-37-16,-1-3-78 0,-1-1-242 0,-1-3-982 0</inkml:trace>
  <inkml:trace contextRef="#ctx0" brushRef="#br2" timeOffset="209146.93">22630 14344 2443 0,'0'0'80'0,"0"0"-78"0,0 0-26 15,0 0-8-15,125-19-1 0,-93 13 3 0,2-1-16 16,0-2-33-16,-1 2-49 0,3-2-72 16,0-2-103-16,0 0-179 0,-8 3-327 0,-12 1 450 0</inkml:trace>
  <inkml:trace contextRef="#ctx0" brushRef="#br2" timeOffset="209425.2">23455 13976 2066 0,'0'0'244'16,"0"0"-133"-16,0 0-52 0,0 0-13 15,0 0-11-15,-120 58-10 0,111-46-14 0,3 1-8 16,4-1-8-16,2-1-2 0,0 0-2 0,5-1 3 15,2-1 10-15,2-1 9 0,2-2 14 0,2-2 14 16,-1 3 9-16,4-1-1 0,-2-2-1 16,2 1-7-16,-2 1-8 0,-3-1-6 0,-1 0-7 15,-4 1-9-15,-3 0-4 0,-2 1-5 0,-1-1-3 16,-4 2-2-16,-5 0-4 0,-3 1-13 0,-2 0-12 16,0-2-14-16,-2 0-15 0,2-3-7 15,1-1-9-15,0 0-20 0,2-3-53 0,4 0-140 16,2 0-443-16,2 0-628 0</inkml:trace>
  <inkml:trace contextRef="#ctx0" brushRef="#br2" timeOffset="209658.73">24011 13915 2744 0,'0'0'105'15,"0"0"-68"-15,0 0-23 0,0 0 6 0,-78 143 8 16,57-108 4-16,-4 2 3 0,0 1-13 0,-3 1-6 16,4 0-6-16,-1-1-10 0,2-2 1 15,2-1-11-15,1-4-13 0,5-2-15 0,-1-1-14 16,4 0-10-16,-3-2-8 0,1 0-14 0,3-4-31 16,-1-2-44-16,3-4-85 0,3-7-319 15,4-3-874-15</inkml:trace>
  <inkml:trace contextRef="#ctx0" brushRef="#br2" timeOffset="210092.28">23959 14289 2034 0,'0'0'108'0,"0"0"-28"16,0 0 0-16,0 0 0 0,0 0-13 0,0 0-7 15,-5 132-17-15,4-112-15 0,1 0-9 0,0-4-12 16,0 1 0-16,0-2 3 0,1-4 2 0,1-1 4 16,2-4 3-16,0-1 5 0,0-4-4 0,3-1 1 15,1 0-7-15,-1-6-12 0,2-3-10 16,1-2-12-16,-2 0-4 0,0 0-2 0,2-2-1 16,0 2 6-16,-2-1 0 0,-1 2 5 0,0 3 5 15,0 2 2-15,-4 1 0 0,1 3-5 16,0-1-3-16,-2 2-1 0,1 0-1 0,1 0 2 15,-2 0 4-15,1 0 2 0,0 3 4 0,1 1 7 16,-4 1 7-16,2 1 12 0,0 2 6 16,0 0 4-16,1 0 7 0,-1 0 0 0,2 0 1 15,2-1 5-15,4 0 4 0,0-1 1 0,6 0 6 16,0-3 4-16,3-1-3 0,3-2-4 0,0 0-1 16,0-2-8-16,1-3-6 0,-3-2-5 0,-2-1-13 15,-1 0-10-15,-1-3-3 0,-5 0-5 16,-1 0-8-16,-4-1-8 0,-2 0-16 0,-2-1-17 15,-2-1-19-15,0 0-20 0,-1-1-23 0,-1-1-40 16,-1 0-83-16,0 2-305 0,3 6-939 0</inkml:trace>
  <inkml:trace contextRef="#ctx0" brushRef="#br2" timeOffset="210342.45">24520 14375 2506 0,'0'0'123'15,"0"0"-68"-15,0 0-3 0,0 0 15 0,0 0 2 16,0 0-2-16,0 0-19 0,0 0-11 0,0 0-7 16,-49 132-6-16,49-113 0 0,0 2-2 15,0-3-6-15,1 0-6 0,4-1-7 0,0-2-2 16,0-3-5-16,1-1-6 0,4-2 0 0,0-4-4 15,5-2-3-15,1-3-8 0,4 0-13 0,1-5-17 16,6-5-24-16,-2-1-29 0,3-5-79 16,-7 4-320-16,-7 2-1024 0</inkml:trace>
  <inkml:trace contextRef="#ctx0" brushRef="#br2" timeOffset="210759.19">24571 12668 1806 0,'0'0'85'0,"0"0"-57"0,0 0-7 0,0 0 73 16,0 0 59-16,0 0 30 0,0 0 13 0,0 0-37 15,131 142-47-15,-99-102-36 0,1 5-24 0,6 3-19 16,0 5-7-16,1 6-2 0,-2 5-1 16,-1 6 1-16,-4 5 0 0,-5 4-1 0,-7 4-4 15,-2 3-2-15,-9 3-3 0,-6 0-5 0,-4 1 2 16,-4 0-8-16,-7-2-5 0,-8 0-2 0,-2-2-6 15,-7-4 0-15,-4-2-5 0,-5-6-7 16,-1-3-8-16,-1-6-12 0,-1-3-4 0,0-5-1 16,4-4 4-16,2-5 6 0,1-3-9 0,-1-3-25 15,3-5-38-15,-1-2-97 0,4-4-251 16,7-9-612-16,7-7 120 0</inkml:trace>
  <inkml:trace contextRef="#ctx0" brushRef="#br2" timeOffset="212377.7">20893 13593 1527 0,'0'0'92'15,"0"0"-41"-15,0 0 27 0,0 0 50 16,0 0 25-16,0 0 3 0,0 0-31 0,0 0-52 16,0 0-36-16,0 0-17 0,0 0-4 0,0 0-1 15,0 0-2-15,-80-37-3 0,62 27-4 0,-2-2 3 16,-4-2-1-16,-6 0 0 0,0-1-1 0,-5 0-2 16,-4 0-5-16,-6 0 2 0,-1 1 1 15,-5-3 1-15,-6 2 1 0,0-5 2 0,-4 1-5 16,-5-2 0-16,0 0-2 0,-4-1 3 0,-3-3-1 15,-3 0 0-15,-5 0 2 0,-1-2-2 0,-5-3 1 16,-1-1-1-16,-4-1 2 0,-1-3 3 16,-3 1-3-16,0-2 4 0,-4 0 1 0,-3-2 0 15,-2-3 2-15,0-2 0 0,1-2 2 0,-4-2-5 16,4-2 1-16,0-2 0 0,-3-2-6 0,3-1 2 16,0-1-13-16,0-1-1 0,1-2-1 15,0-1-5-15,0 0 8 0,0-1-1 0,-3-4 1 16,0 2 4-16,-1-1 1 0,1 0 4 0,1 0 4 15,-3-1-1-15,0 3 3 0,2-1-3 0,-4 0-1 16,4 2 3-16,-2 0-5 0,3 0 2 16,0 0 0-16,0-3 1 0,3 2 6 0,5-3 2 15,3-2 3-15,6 0-2 0,2 1-3 0,5-3-5 16,7 0-1-16,1 0-3 0,3-1-2 0,2-2 0 16,5-1-2-16,-1 0 1 0,4-1-3 0,2-1 2 15,1 2 2-15,2-1-2 0,-1 1 0 16,0 1 4-16,0 1 1 0,1 1 1 0,1 2 0 15,-2 0 1-15,1 2-2 0,1 3-1 0,-1 3 3 16,4 2-1-16,0 2-4 0,2 2-1 16,3-1-4-16,4 1 0 0,2 1-1 0,4-1-1 15,3 1 5-15,6-1 2 0,2 2 2 0,3-1 1 16,1 1 1-16,2 2 0 0,3 1-4 0,0 2 6 16,2 2 1-16,2 2-1 0,1 2 6 15,1 3 1-15,4 2 0 0,1 4-1 0,1 5-1 16,2 3-6-16,1 4-7 0,1 5-5 0,0 3-9 15,0 3-3-15,0 1-4 0,0 4 7 0,0 0 5 16,0 1 7-16,0 2 6 0,0-1 1 16,-2 0 5-16,2 0-1 0,-2-2 5 0,1 1 4 15,-3-3 1-15,1 1 1 0,1-3-2 0,0 0 0 16,-2-2-5-16,2 1-2 0,-1-3 2 0,2 2 1 16,1 1 1-16,-1-1-1 0,-1 2 1 0,1 1-1 15,-2 1-5-15,3 2 5 0,-1 1 0 16,0 2-1-16,0 0-6 0,0 6-2 0,-1 6 8 15,-2 7 11-15,1 12 21 0,-5 6 12 0,-2 6-5 16,-1 6-11-16,-2 1-13 0,-2-1-16 0,4-2-4 16,-3-3-4-16,1-2-7 0,-1-5 2 15,2-5-4-15,-1-5-1 0,1-5 3 0,2-8 3 16,2-3 1-16,1-8 2 0,2-3 4 0,4-7-12 16,1-9-11-16,0-7-18 0,7-6-23 15,3-7-6-15,1-1-6 0,-1-6 8 0,1 1 17 16,-1-2 12-16,-1 1 11 0,-3 2 5 0,-1-2-7 15,-1 2-27-15,0-2-31 0,0 1-34 0,1-1-29 16,-2 0-11-16,5 1 9 0,-5 6 33 16,3 7 46-16,-3 7 57 0,-3 8 57 0,1 5 25 15,-1 7-4-15,0 2-7 0,0 2-8 0,0 8 9 16,0 3 29-16,2 3 31 0,1 7 22 0,0 7-1 16,1 2-11-16,4 4-22 0,0 2-33 0,3-3-20 15,3-2-10-15,3-3-14 0,6-1-6 16,2-4-6-16,4-1-2 0,0-3-8 0,4-5-8 15,0-2-5-15,1-1-12 0,0-5-2 0,-1-2-8 16,-2-4-12-16,-3-2-9 0,-4 0-16 0,-4-1-12 16,-1-3-12-16,-4 0-12 0,-4 0-12 15,1-1-28-15,-4 0-71 0,0 2-201 0,-6 0-965 0</inkml:trace>
  <inkml:trace contextRef="#ctx0" brushRef="#br1" timeOffset="-179713.49">15306 1431 2186 0,'0'0'100'16,"0"0"-34"-16,0 0 3 0,0 0 37 0,0 0 24 16,0 0 11-16,0 0-20 0,0 0-28 15,0 0-19-15,0 0-11 0,0 0-10 0,0 0-3 16,-9 14-4-16,3 1-8 0,-4 3-9 0,1 2 2 16,1 3-4-16,-5 3-4 0,1 3-5 0,-3 2-2 15,0 2-3-15,-4 3-7 0,-1 1 0 16,-5-2-1-16,0 0-1 0,-3-3-2 0,-1-1 4 15,1-1 1-15,0-4 1 0,2-1-5 0,1-4 2 16,1-2-5-16,2-3 0 0,4-4 0 16,4-5 1-16,2-3 3 0,3-4-2 0,2 0-2 15,5-5-3-15,0-7-12 0,2-3-2 0,0-4 3 16,0-3 5-16,4-1 2 0,3 0 0 0,1-4 6 16,0 4-3-16,0-2 1 0,3 0 9 15,1 2-7-15,-1 1 1 0,1 3 0 0,-2 3-5 16,3 3 6-16,-3 4-6 0,0 4 5 0,2 3-2 15,-2 2 6-15,0 2-2 0,1 5 7 0,-1 5 6 16,2 1 0-16,-1 1-6 0,-1 4 1 0,1-2-5 16,1 4-4-16,1 1 0 0,2-1 1 0,0 0 0 15,3-1-3-15,1-3-4 0,3-1-3 16,1-4-6-16,3-1-6 0,-1-3-7 0,5-3-19 16,0-2-40-16,-2-1-56 0,1-1-108 0,-7 0-442 15,-9 0-948-15</inkml:trace>
  <inkml:trace contextRef="#ctx0" brushRef="#br1" timeOffset="-178679.75">15944 1192 2120 0,'0'0'49'15,"0"0"-17"-15,0 0 17 0,0 0 37 0,0 0 21 16,0 0 0-16,0 0-10 0,0 0-23 15,0 0-16-15,0 0-4 0,0 0 7 0,0 0 6 16,0 0 0-16,0 0-13 0,-108 68 8 0,88-38-5 16,2 4 3-16,2 5 7 0,-1 2-1 0,5 2-7 15,1 5-11-15,1 1-3 0,6-1-11 16,3 2-16-16,1 2-14 0,5-4 1 0,5-2-8 16,2-3-5-16,5-5 2 0,0-5-6 0,3-4-7 15,4-6-7-15,-1-3-11 0,5-6-13 0,-3-3-34 16,3-3-38-16,1-2-60 0,-4-3-124 0,-4 0-378 15,-9-2-915-15</inkml:trace>
  <inkml:trace contextRef="#ctx0" brushRef="#br1" timeOffset="-177743.27">16140 1463 2223 0,'0'0'117'0,"0"0"-36"16,0 0 11-16,0 0 18 0,0 0-5 0,0 0-3 15,0 0-19-15,0 0-18 0,0 0 3 0,0 0-3 16,0 0-3-16,0 0-14 0,0 0-7 0,0 0-4 16,29 138-8-16,-27-108-2 0,1-1-12 0,1 3-2 15,-1-4-4-15,2-2-7 0,-1-2 0 16,1-3-1-16,0-5-6 0,0-2 3 0,0-4 5 15,3-3-6-15,-4-4-5 0,3 0 5 0,-2-3-6 16,1 0 5-16,0-5-4 0,0-3 3 16,2-2 1-16,-2-3-10 0,1-1 7 0,1 0 0 15,0-3 1-15,-2 2 2 0,0-3 2 0,3 2 1 16,-5-2-4-16,2 2 6 0,-3-4 1 16,1 6 0-16,-1 0 4 0,-2 2-6 0,1 2 6 15,0 5-2-15,0 1-3 0,-1 3-5 0,-1 1-3 16,2 0-1-16,0 4 3 0,-1 2 9 0,2 5 3 15,1 2-3-15,-2 4-1 0,2 2 7 0,1-1-9 16,-2 1 3-16,5-1 2 0,0-1-1 16,-1 0 3-16,4-1-9 0,0-2 6 0,2 0-4 15,0-1-1-15,3-3 6 0,-2-4-4 0,1-3 4 16,0-1 4-16,-1-2 5 0,1-3 2 0,-4-4 1 16,0-5-6-16,0-3 2 0,0-2 0 0,-2-1-6 15,0-1 0-15,-4-2 0 0,-2-1-7 16,-2-1 0-16,-1-2-3 0,0 1 6 0,-5-2-2 15,0 1-6-15,-4-2 4 0,3 0-8 0,0-1 1 16,-2 1-3-16,1 1 1 0,2 2-2 0,0 5-6 16,1 4-1-16,3 2-8 0,1 8-37 15,0 1-44-15,0 4-63 0,1 0-114 0,1 2-385 16,1 1-938-16</inkml:trace>
  <inkml:trace contextRef="#ctx0" brushRef="#br1" timeOffset="-177493.29">16860 1571 2706 0,'0'0'57'0,"0"0"-24"0,0 0 4 15,0 0 32-15,0 0 12 0,0 0-7 16,0 0-9-16,0 0-20 0,0 0-19 0,0 0 1 15,-89 124-6-15,86-106 3 0,-1-1-5 0,4-1-3 16,0 0-1-16,3 0-4 0,3-2-4 0,4 0 2 16,1-4-4-16,4-1-3 0,4-4-8 15,-2-4-6-15,6-1-12 0,-1 0-25 0,-1-1-36 16,4-3-69-16,-7-1-164 0,-6 3-1272 0</inkml:trace>
  <inkml:trace contextRef="#ctx0" brushRef="#br1" timeOffset="-177255.06">17449 1328 2521 0,'0'0'235'0,"0"0"-168"15,0 0-12-15,0 0 23 0,0 0 16 16,0 0-5-16,0 0-13 0,0 0-25 0,-12 139-12 15,12-114-12-15,2 0-12 0,3-1-2 0,0 0-8 16,-2-1 0-16,5-1-11 0,0 0-2 0,1-2-5 16,-1-3-22-16,1-3-13 0,-1-3-33 0,1-3-56 15,-2-3-86-15,-4-2-209 0,-1-1-1146 0</inkml:trace>
  <inkml:trace contextRef="#ctx0" brushRef="#br1" timeOffset="-177085.2">17251 1573 2786 0,'0'0'-1'0,"0"0"-7"15,0 0 26-15,0 0 45 0,0 0 10 0,0 0-9 16,0 0-27-16,0 0-24 0,137-18-22 0,-115 10-14 16,6 2-9-16,-2-3-17 0,1 0-22 0,1-1-50 15,-3 1-106-15,-6 2-265 0,-4 2-1042 0</inkml:trace>
  <inkml:trace contextRef="#ctx0" brushRef="#br1" timeOffset="-176776.82">18020 1258 2679 0,'0'0'87'0,"0"0"-31"0,0 0 9 0,0 0 20 16,0 0 1-16,0 0-11 0,0 0-17 15,0 0-26-15,0 0-10 0,0 0-13 0,0 0-9 16,0 0-1-16,0 0-1 0,-111 123 7 0,111-110-11 16,4 0 4-16,0 0 8 0,5 1-1 15,-1-1 5-15,2 2 0 0,0-1-9 0,0-1 9 16,1 0-4-16,0 0 3 0,1 0 10 0,-2 0-4 16,2-2-1-16,3 1 8 0,-3-1-3 0,-2-2-2 15,-1-1 4-15,-5 1 2 0,-2-2-10 16,-2-1-3-16,-1 1-3 0,-5 0-5 0,-8 0-10 15,2 2-9-15,-6-2-10 0,3-3-24 0,-3 0-34 16,4-1-62-16,0-3-167 0,9 1-1363 0</inkml:trace>
  <inkml:trace contextRef="#ctx0" brushRef="#br1" timeOffset="-176543.51">18192 1031 2911 0,'0'0'46'15,"0"0"12"-15,0 0 11 0,0 0 10 16,0 0 22-16,0 0 1 0,148 163-43 0,-115-112-18 16,-7-1-14-16,-3-3-24 0,-4-2 6 0,-5-2-4 15,2-1 1-15,-5-2-8 0,-6 0-9 16,2 0-8-16,-6-2-16 0,-1 1-28 0,-2-3-42 15,-7-3-68-15,1-8-191 0,5-8-1308 0</inkml:trace>
  <inkml:trace contextRef="#ctx0" brushRef="#br1" timeOffset="-176028.56">14522 2301 1999 0,'0'0'31'0,"0"0"7"16,0 0 63-16,0 0 40 0,0 0 13 0,145-11-8 0,-94 6-27 15,9-2-33-15,10 0-25 0,6-1-15 0,6 0-15 16,9-2-5-16,5 0-3 0,11-1 3 16,7-3 2-16,8 2 0 0,10-5 0 0,8 0-1 15,8-5-6-15,8 2-1 0,5-1-7 0,4 0 4 16,3 1-7-16,-4 2 0 0,-2 1 5 16,-2 0-17-16,-6 3 8 0,-4 0-8 0,-6 2-4 15,-9 3 3-15,-5-2-6 0,-7 4 10 0,-5-1-6 16,-11 3-1-16,-5 0-1 0,-7 2-6 0,-11 0-9 15,-11 2-14-15,-7 0-14 0,-11 1-32 16,-9 0-45-16,-11 0-59 0,-13 0-95 0,-5 0-206 16,-10 0-1017-16</inkml:trace>
  <inkml:trace contextRef="#ctx0" brushRef="#br1" timeOffset="-175426.57">15450 2451 2903 0,'0'0'47'0,"0"0"-32"0,0 0-9 0,0 0 27 15,0 0 26-15,0 0 21 0,0 0-7 0,0 0-15 16,0 0-23-16,14 134-15 0,-14-103-3 16,0-1-2-16,0 0-1 0,-5 0 1 0,-1 1-8 15,-2-1 5-15,-5 1-1 0,-2-2-1 0,-3-1 4 16,-3-2-3-16,0-2-3 0,-1-1 1 0,-3-2 0 16,1-4-5-16,5-5-1 0,1-1 1 15,4-5-2-15,0-3-2 0,3-3-3 0,2 0-1 16,1-5-5-16,1-5-3 0,2 0-1 0,3-4-2 15,-1-1 4-15,3-1 0 0,0-2 3 0,0-2 4 16,5 0 0-16,0 1-2 0,3 0 4 16,2 1 0-16,-1 2 4 0,1 2-2 0,2 4 3 15,-3 0 1-15,2 5-2 0,1 1 5 0,1 2 3 16,2 2 1-16,-3 0-2 0,6 3 0 16,-3 5 0-16,2 2-3 0,2 3 0 0,2 0 3 15,0 3-3-15,0-1-3 0,4 3 0 0,1-1-7 16,3 0-9-16,1-1-16 0,0-1-25 0,1-1-50 15,1-3-107-15,-4-2-397 0,-13-5-1061 0</inkml:trace>
  <inkml:trace contextRef="#ctx0" brushRef="#br1" timeOffset="-174842.31">16038 2400 2961 0,'0'0'27'16,"0"0"-24"-16,0 0 4 0,0 0 21 0,0 0 11 16,0 0 12-16,0 0-1 0,0 0-10 15,0 0-9-15,-55 116-2 0,48-91 2 0,2 3 4 16,0 1 1-16,1 3-5 0,3 0-7 0,1 0-8 15,0-1-9-15,1 0-5 0,4-3-2 0,4-2-5 16,0-4 0-16,2-3-2 0,0-6-2 16,1-2-2-16,2-4 0 0,0-5 1 0,-2-2-3 15,-1 0 2-15,2-6 0 0,-1-3-2 0,0-2 0 16,-2-4-4-16,2-1 4 0,-3-3 1 0,0-1 3 16,1-1 3-16,-3 0 3 0,0 0-2 0,1-1 4 15,1 2 1-15,-2 1 3 0,-2 3 0 16,3 1 6-16,-4 4 1 0,2 2 0 0,-4 4 0 15,0 2-1-15,2 0 1 0,-1 3-3 0,-2 0-1 16,1 0-1-16,1 4 3 0,0 0 2 0,-1 3 2 16,-1 4 7-16,3 0-2 0,0 4-5 15,-2 2 2-15,0 3-6 0,2-1 5 0,1 2-1 16,3-1 1-16,3 2 2 0,-1-1-9 0,6-3-3 16,-1-2 3-16,4-2-5 0,-2-3 2 15,2-4 1-15,-2 0-5 0,1-6 1 0,-2-1 4 16,-2-2 5-16,-2-7 3 0,0-3 4 0,-2-5-6 15,-1-1 0-15,0-3-4 0,-7-2-8 0,-1 0 0 16,-1-1-2-16,-1 0-2 0,-5 2-4 16,-4-3 0-16,-1 0-3 0,1-4-3 0,-3 1-2 15,5-4-3-15,-1 0 1 0,2 1-1 0,2 4 1 16,1 2-5-16,4 6-14 0,0 4-28 0,0 3-38 16,0 3-71-16,0 3-164 0,2 3-1294 0</inkml:trace>
  <inkml:trace contextRef="#ctx0" brushRef="#br1" timeOffset="-174615.86">16739 2593 2699 0,'0'0'79'15,"0"0"-63"-15,0 0 5 0,0 0 33 16,0 0 21-16,0 0 5 0,0 0-7 0,0 0-26 15,0 0-17-15,0 0-6 0,-111 130 2 0,104-115 3 16,3 0-4-16,3 0-8 0,1 0-7 0,0 0-6 16,5-5-6-16,2 1-3 0,6-3-4 15,3-3-7-15,2-2-10 0,3-3-21 0,3 0-33 16,4-4-49-16,3-3-95 0,-9 0-212 0,-5 4-907 0</inkml:trace>
  <inkml:trace contextRef="#ctx0" brushRef="#br1" timeOffset="-174370.04">17399 2324 2120 0,'0'0'1053'16,"0"0"-1031"-16,0 0-17 0,0 0 12 15,0 0 12-15,-20 148 9 0,20-114 7 0,4 0-7 16,1 2-17-16,0 0-8 0,1 0-9 0,2-2-5 16,1 0-8-16,-3-4-7 0,2-2-17 15,1-3-18-15,0-3-32 0,-3-5-49 0,0-3-62 16,0-4-131-16,-4-4-407 0,-1-3-826 0</inkml:trace>
  <inkml:trace contextRef="#ctx0" brushRef="#br1" timeOffset="-174190.1">17205 2568 3044 0,'0'0'16'16,"0"0"-18"-16,0 0 0 0,0 0 7 0,0 0 1 16,142-49 0-16,-106 40-2 0,-1 0-3 0,-1 0-14 15,4 0-5-15,-5 2-7 0,0-3-12 0,-1 0-22 16,-2 0-62-16,-4-1-185 0,-6 4-674 15,-5 3-539-15</inkml:trace>
  <inkml:trace contextRef="#ctx0" brushRef="#br1" timeOffset="-173892.33">17994 2319 2320 0,'0'0'590'0,"0"0"-545"16,0 0-6-16,0 0 17 0,0 0 7 15,0 0-6-15,0 0-6 0,0 0-26 0,0 0-11 16,-131 44 0-16,109-34 4 0,1-1 6 0,4 2 6 16,5-2-3-16,4-1-6 0,2 3-16 0,6 1-7 15,5 1-1-15,2 1 3 0,5-1-2 16,1 1 3-16,0-1 4 0,5 0-2 0,-1-1 7 16,-1 0 8-16,2 0 2 0,1-1 7 0,-3 3 0 15,2-2 1-15,0 0-1 0,-3 0-1 16,-1 3-6-16,-2-6-7 0,-2 2-7 0,-4-2-13 15,-3 0-3-15,-3-1-9 0,-2-1-8 0,-8 0-14 16,-6 0-17-16,-5-1-34 0,-2-3-50 0,-4 1-85 16,8-3-250-16,6 0-1168 0</inkml:trace>
  <inkml:trace contextRef="#ctx0" brushRef="#br1" timeOffset="-171122.95">13494 3210 2544 0,'0'0'137'0,"0"0"-52"16,0 0-18-16,0 0-2 0,0 0 4 0,0 0 11 15,0 0 3-15,0 0-9 0,0 0-18 0,35 122-17 16,-27-88-11-16,-2 0-2 0,-2 0-6 15,3 2 3-15,-4 0 1 0,3-1-5 0,-2-1-1 16,-3-3-3-16,2-3-5 0,-3-1 6 0,0-6-7 16,0-2 5-16,0-3-1 0,0-4-1 15,-3-2 3-15,2-3-1 0,-1-2-2 0,0-1-5 16,-1-3 1-16,3-1-3 0,0 0 3 0,0 0-3 16,0-4-5-16,0 1 0 0,6-3-4 0,-2 0-5 15,2 0 7-15,1-1 2 0,2 1 0 0,2 2 3 16,-1 0-2-16,3 3-1 0,-1 1 2 15,6 0-2-15,0 0 2 0,1 3 0 0,5 2-2 16,-2-3-4-16,6 2 2 0,1 0-5 0,-2-2-3 16,1 0-6-16,2-1-23 0,-2 1-24 0,-1-2-33 15,-2 1-45-15,1-1-107 0,-9 0-508 0,-5 0-889 0</inkml:trace>
  <inkml:trace contextRef="#ctx0" brushRef="#br1" timeOffset="-170756.51">14295 3713 3022 0,'0'0'21'0,"0"0"-3"16,0 0 20-16,0 0 23 0,0 0 7 0,0 0-1 15,0 0-13-15,0 0-20 0,121-47-12 0,-104 37-2 16,-2-2-2-16,-2 0 1 0,-1 2 3 15,-2-1 1-15,-2-1-8 0,-2 1-2 0,-3-1-5 16,-2-1-1-16,1 0-5 0,-2 1-3 0,-2-1-1 16,-2 2-6-16,-4-1 0 0,-2 1-3 0,0 2-3 15,-5 2 1-15,1 1-2 0,-3 3 2 0,0 1 1 16,-2 2-1-16,0 4 7 0,-2 4 6 16,2 3 4-16,1 1 2 0,2 2 0 0,3 1-3 15,4 3-5-15,2 4-1 0,3 1 2 0,4-2 3 16,0 1-3-16,4 0-1 0,6-3-7 0,1 1-3 15,3-2-6-15,6-3-10 0,-1-4-3 16,9-1-12-16,1-6-19 0,4 0-22 0,2-4-44 16,4 0-59-16,-2-5-80 0,1-4-140 0,0-2-228 15,-11 2-391-15,-9 4 515 0</inkml:trace>
  <inkml:trace contextRef="#ctx0" brushRef="#br1" timeOffset="-170455.42">14915 3546 523 0,'0'0'720'0,"0"0"-350"16,0 0-81-16,0 0-36 0,0 0-34 15,0 0-30-15,0 0-38 0,0 0-27 0,0 0-27 16,0 0-20-16,0 0-17 0,0 0-9 0,0 0-8 16,0 0-1-16,-126-34 3 0,111 44 0 0,-1 2-1 15,5-1-10-15,1-1-9 0,3 1-10 0,3 0-10 16,2-1-3-16,1-1-3 0,1-2-2 0,0-1-1 16,3 1 1-16,2-4-3 0,1 1 0 15,-1-3 2-15,1 0 4 0,2-1 2 0,3 0 5 16,-1-1-2-16,0-4 1 0,1-1-3 0,1-1-5 15,2 0 1-15,0-1-5 0,-2 1 8 0,2 0-2 16,-2 1 1-16,-2 3 1 0,1 1-1 16,-2 2-2-16,-2 0 2 0,0 0-1 0,-1 2-5 15,-1 4 1-15,1-2-2 0,-2 3-7 0,2 1 6 16,-1 0-5-16,0 2-6 0,0-2-12 16,1 1-29-16,0 1-41 0,0 1-58 0,-1-3-93 15,1-1-171-15,-2-1-419 0,-2-3-649 0</inkml:trace>
  <inkml:trace contextRef="#ctx0" brushRef="#br1" timeOffset="-170188.89">15186 3453 2433 0,'0'0'186'16,"0"0"-71"-16,0 0-39 0,0 0-8 0,0 0-5 15,0 0-10-15,0 0-5 0,0 0-11 16,0 0-11-16,0 0-3 0,0 0-5 0,0 0 1 15,2 128 2-15,3-113-1 0,5 2-3 0,-2-3-2 16,2-2 0-16,3 0-4 0,-3-4 5 16,1-3 5-16,1-1 7 0,-2-4 9 0,3-1 2 15,-2-7 2-15,-1-2-2 0,1-5-10 0,-1-2-4 16,-4-1-1-16,-1-1-5 0,-3-1 1 0,-2 1 1 16,-8-1-3-16,-3 0-3 0,-8 3-2 15,-3-3-8-15,-6 2-11 0,-5-1-10 0,-1 0-10 16,-1-1-9-16,2 1-21 0,-2-2-43 0,10 7-113 15,10 3-1519-15</inkml:trace>
  <inkml:trace contextRef="#ctx0" brushRef="#br2" timeOffset="-165700.58">20719 1302 739 0,'0'0'556'0,"0"0"-500"16,0 0-21-16,0 0 43 0,0 0 34 15,0 0 8-15,0 0 8 0,0 0-11 0,0 0-14 16,0 0 14-16,0 0 3 0,0 0 7 0,-2-6-12 16,2 6-21-16,0 0-21 0,0 0-15 15,0 0-14-15,0 6 0 0,-2 2 12 0,-1 4 6 16,0 5 3-16,-4 3-13 0,2 1-13 0,-2 2-15 15,-2 1-3-15,-3 0 1 0,-1 1-2 0,-3 0-1 16,2 0-9-16,-4 0 1 0,0 1 1 16,-3-2-3-16,0 0 7 0,2-1 0 0,-3 0-1 15,0-5-6-15,0-1 2 0,1-4 0 0,-1-2-9 16,4-3 2-16,1-2-4 0,2-5 5 0,2-1 5 16,3 0 4-16,5-7-5 0,-2-3-11 0,6-1-15 15,0-4-12-15,1-2 1 0,0-2 3 16,1 0 1-16,6-1 8 0,-1 1-4 0,3-1 2 15,0 3 5-15,3 2 5 0,-2 1 10 0,0 5-6 16,1 1 4-16,1 3 6 0,-1 2-1 0,1 0 6 16,0 2 10-16,1 1 7 0,2 1 0 0,0 5 8 15,2 4 2-15,-2 2-4 0,3 3-6 16,1 4-15-16,-1 0-5 0,-1 3-17 0,2 0-7 16,0-1-11-16,1 3-17 0,1-3-28 0,-1-5-37 15,0 1-46-15,2-6-103 0,-4-2-242 16,-6-7-1082-16</inkml:trace>
  <inkml:trace contextRef="#ctx0" brushRef="#br2" timeOffset="-165182.08">20998 1321 2624 0,'0'0'25'0,"0"0"18"16,0 0 12-16,0 0-3 0,0 0 0 0,13 124-2 15,-8-103-9-15,-1 1-20 0,1-2-10 16,-1-1-4-16,1-2-6 0,-2-2 6 0,3-2-6 16,-2-2 3-16,2-3 4 0,-2-4-3 0,1-3 12 15,0-1 15-15,1 0 1 0,2-7-1 0,1-2-4 16,3-6-13-16,0 0-10 0,0-1-3 15,1-3 0-15,0 2 1 0,0-1-3 0,0 0 4 16,-2-2-2-16,2 5 0 0,-3 0 3 16,-3 0 6-16,1 5-2 0,-3 0 1 0,-1 5-1 15,-2 2 2-15,-1 0-6 0,0 3-4 0,-1 0-4 16,2 0 0-16,-1 4 0 0,1 2 7 0,0 3 14 16,-1 4 6-16,1 2 1 0,0 2-7 15,1 0-1-15,-1 1-2 0,1 1-4 0,4-1-5 16,-1-1 4-16,3-1-4 0,3 0-1 0,1-1 0 15,0-1 2-15,2-3-5 0,0-2 7 0,2-2 5 16,-3-4 1-16,0-3 0 0,0 0 7 0,-1-5 4 16,-2-4-9-16,1-1-3 0,1-4 1 0,-5-1-7 15,-1-1-4-15,1-1-1 0,-5-3-1 0,-1 1 2 16,-2-3-4-16,0 1-1 0,-2-2-1 16,-2-1-9-16,-4 0-6 0,1 2 3 0,2 1-4 15,-2 5 8-15,5-1-17 0,-4 0-8 0,2 1-15 16,-1-2-35-16,2 1-24 0,1 0-52 15,0 4-118-15,2 3-313 0,-1 4-1008 0</inkml:trace>
  <inkml:trace contextRef="#ctx0" brushRef="#br2" timeOffset="-164766.97">21689 1428 1733 0,'0'0'158'0,"0"0"-91"0,0 0 20 16,0 0 45-16,0 0 22 0,0 0-1 0,0 0-21 15,0 0-21-15,0 0-17 0,0 0-5 16,0 0-9-16,0 0-9 0,0 0-10 0,0 0-18 16,-81 124-11-16,80-107-1 0,1-1-6 0,0 0-11 15,0 0 1-15,4-2-3 0,3 0 1 0,3-1-2 16,4-1 0-16,0-4 4 0,4-1-1 15,0-4-7-15,2 0-4 0,1-3-11 0,-3 0-10 16,1 0 0-16,-1-5-4 0,-4-1-15 0,1-2-32 16,-2-1-51-16,-3 1-125 0,-2 1-502 0,-3 3-872 15</inkml:trace>
  <inkml:trace contextRef="#ctx0" brushRef="#br2" timeOffset="-163155.75">22423 1164 2326 0,'0'0'128'0,"0"0"-33"0,0 0-25 0,0 0 8 16,0 0-4-16,0 0 5 0,0 0 10 0,0 0-15 15,0 0-14-15,0 0-18 0,-7 157-24 16,10-116-14-16,1-4-9 0,-1-2 6 0,0-2-7 15,3-2-7-15,-3-2-2 0,3-3-10 0,-3 1-17 16,0-5-36-16,1 0-44 0,-2-2-81 16,1-6-203-16,-3-7-1160 0</inkml:trace>
  <inkml:trace contextRef="#ctx0" brushRef="#br2" timeOffset="-162965.89">22197 1450 2663 0,'0'0'20'0,"0"0"-24"16,0 0 3-16,0 0 41 0,0 0 5 0,129-31 4 15,-93 24-7-15,2-3-19 0,4 0-10 16,0 0-14-16,-4 0-1 0,2 0-8 0,-4 0-14 16,-1 0-8-16,-3 3-22 0,1-1-35 0,-6 1-99 15,-6 1-272-15,-8 4-1068 0</inkml:trace>
  <inkml:trace contextRef="#ctx0" brushRef="#br2" timeOffset="-162645.97">23091 1207 2568 0,'0'0'130'0,"0"0"-65"0,0 0 14 0,0 0 21 16,0 0-3-16,0 0-23 0,-129 49-26 0,97-35-16 15,9-1-6-15,4-1 4 0,8 0-13 0,3-3-8 16,3 5 0-16,3-2-7 0,2 2 4 0,0 1-5 16,7-2 5-16,2 1 0 0,4 0-6 0,2-1 15 15,2 0-3-15,3 1 5 0,2 1 8 16,2 1-3-16,-3-2 15 0,2 2-6 0,-2 1 2 16,-4-2 5-16,1 2-6 0,-7-2-3 0,0 0-5 15,-9 0 0-15,-2-1-9 0,-1 0-4 0,-9 2 2 16,-3-2-10-16,-6 1-9 0,-5-3-10 15,-1 2-11-15,-5-3-23 0,-1 2-11 0,-1-2-20 16,1 1-24-16,-2-2-49 0,2 0-131 0,8-3-467 16,7-2-900-16</inkml:trace>
  <inkml:trace contextRef="#ctx0" brushRef="#br2" timeOffset="-162227.65">20193 2021 2282 0,'0'0'-3'0,"0"0"3"16,0 0 51-16,0 0 51 0,0 0 24 0,0 0 20 15,122 21-7-15,-76-18-27 0,7-2-19 16,9-1-13-16,9-1-12 0,9-5-11 0,7-1-7 16,9-2-15-16,4-1-10 0,6-1 2 0,5-1-3 15,5-2-5-15,3 0-2 0,3 0-3 16,5-3-6-16,-1 0-5 0,4-2 3 0,0 0-6 15,0 0 11-15,-2 1-5 0,-4 2-1 0,-2 2 7 16,-9 4-8-16,-6 2 0 0,-10 2 0 0,-8 2-8 16,-11 3-3-16,-7 1 1 0,-10 0-6 0,-10 0-6 15,-7 0-9-15,-13 3-16 0,-6 1-18 16,-10 1-31-16,-7-2-36 0,-8 2-44 0,-2-2-80 16,-5 1-172-16,-1-2-885 0</inkml:trace>
  <inkml:trace contextRef="#ctx0" brushRef="#br2" timeOffset="-161544.05">21104 2320 2055 0,'0'0'259'0,"0"0"-109"0,0 0-24 0,0 0 5 15,0 0-4-15,0 0-16 0,0 0-35 16,0 0-20-16,0 0-6 0,0 0 9 0,0 0 14 16,0 0-1-16,0 0-17 0,16 146-24 0,-8-105-15 15,0 0-6-15,0-7-4 0,-1 1 2 0,0-4-7 16,0-2 4-16,2-4-3 0,-4-2-2 16,3-4 6-16,-3-6 2 0,2-2-1 0,0-4 3 15,-2-4-2-15,1-1 3 0,-1-2 0 0,2-3 2 16,1-5 0-16,-2-4-5 0,3-1-3 0,-1-4-10 15,2-1 5-15,0-2-2 0,-2 1-2 16,2 0 4-16,-2 0 2 0,-3 1-4 0,3 2 4 16,0 0 1-16,-4 4 0 0,0-1-3 0,1 4 2 15,-2 0-1-15,0 3 0 0,-1 3 0 16,0 1-3-16,-1 2 2 0,3 0-5 0,0 3-3 16,-1 4 7-16,3 3-1 0,-2 2 4 0,3 3 6 15,0 1 3-15,1 1-1 0,-1 2 0 0,2-2-5 16,2-1-1-16,0 0 2 0,1-1-5 0,4-4 6 15,-3 0 0-15,5-3-2 0,-4-2 4 0,2-5 3 16,-3-1 1-16,1 0 4 0,-1-8 1 16,-1-3-4-16,-1-2-4 0,-1-1-5 0,-1-2-1 15,-3-2 2-15,-2 0-5 0,-3-2-1 0,-1 2 1 16,-1 0-2-16,-5-2-2 0,-4 0-2 0,-2-1 3 16,2-5-7-16,-1-1-1 0,3-3-5 15,-3-1-9-15,6-2-10 0,-1 4-12 0,5 1-14 16,1 5-21-16,1 3-38 0,8 5-53 0,0 3-117 15,-1 5-368-15,-4 5-977 0</inkml:trace>
  <inkml:trace contextRef="#ctx0" brushRef="#br2" timeOffset="-161272.39">21859 2591 3084 0,'0'0'51'0,"0"0"-11"0,0 0 9 16,0 0 18-16,0 0 6 0,0 0-10 16,0 0-15-16,0 0-20 0,0 0-9 0,0 0-8 0,0 0 0 15,-79 129-4-15,79-114-2 0,3-1-3 16,4 0-7-16,3 0-2 0,2-2-6 0,4-3-4 15,2-1 0-15,3-4-7 0,3-1-9 0,2-3-17 16,0 0-30-16,2-5-31 0,-2-4-51 16,1-1-128-16,-7 1-527 0,-6 3-787 0</inkml:trace>
  <inkml:trace contextRef="#ctx0" brushRef="#br2" timeOffset="-161059.59">22389 2215 2897 0,'0'0'117'0,"0"0"-83"0,0 0 0 15,0 0 27-15,0 0 17 0,0 0-2 16,-6 142-14-16,9-107-22 0,1 1-14 0,2 2-13 16,0-1-9-16,2-2-5 0,1-3-5 0,1-2-9 15,2-3-8-15,-1-3-7 0,2-4-10 0,-2-2-21 16,-1-2-34-16,-1-4-46 0,-3-1-106 0,-2-6-345 15,-2-1-1004-15</inkml:trace>
  <inkml:trace contextRef="#ctx0" brushRef="#br2" timeOffset="-160896.96">22258 2512 2992 0,'0'0'15'0,"0"0"-30"0,0 0-1 0,0 0 14 15,0 0 6-15,0 0-4 0,128-59-12 16,-98 46-15-16,4 0-16 0,0-1-13 0,0 0-18 16,5-2-77-16,-13 5-303 0,-6 3-1086 0</inkml:trace>
  <inkml:trace contextRef="#ctx0" brushRef="#br2" timeOffset="-160610.75">23113 2166 2742 0,'0'0'61'16,"0"0"17"-16,0 0 22 0,0 0 23 16,0 0-8-16,0 0-28 0,-129 64-27 0,115-53-25 15,2 0-14-15,1 1-5 0,3 0-5 0,3-1-3 16,4 0-5-16,1 1-1 0,0 2 0 0,6 0 2 16,4-2 5-16,4 2-2 0,1 0 3 0,6 0 7 15,-1-1-2-15,1 3 6 0,1 1 1 16,2-1 5-16,-4 0 7 0,0-1-3 0,-3 0 3 15,-4-1-3-15,-4-2-9 0,-4 0-8 0,-3-1 2 16,-2 0-6-16,-7-1-2 0,-6 0 2 16,-3 1-5-16,-5-1-6 0,-5 1-5 0,-3-1-7 15,-2-1-5-15,-2 0-19 0,2-1-21 0,0 0-50 16,6-2-111-16,12-1-1550 0</inkml:trace>
  <inkml:trace contextRef="#ctx0" brushRef="#br2" timeOffset="-145657.17">20968 3761 1230 0,'0'0'79'0,"0"0"-61"0,0 0-20 16,0 0-6-16,0 0-3 0,0 0 0 0,0 0-4 15,0 0-5-15,0 0-5 0,0 0-6 0,0 0-1 16,0 0-12-16,8-2-21 0,-6 2-52 16,-2 0-244-16,2 2-224 0</inkml:trace>
  <inkml:trace contextRef="#ctx0" brushRef="#br2" timeOffset="-144894.02">20961 3386 2154 0,'0'0'66'0,"0"0"-13"16,0 0-15-16,0 0-6 0,0 0-6 0,0 0 13 15,0 0 26-15,0 0 29 0,0 0 18 0,0 0-5 16,0 0-19-16,1 126-25 0,1-93-19 0,-1 0-12 16,0 0-5-16,2-2-7 0,0 0-1 0,-1-1 6 15,-1 1 12-15,-1-2 4 0,1-2 3 16,-1-1-8-16,0-5-12 0,0 0 0 0,0-4 0 16,0-2 4-16,0-2-2 0,0-4-3 0,-1-1-2 15,1-3-4-15,0-3-2 0,0 0 0 0,0-1 2 16,0-1 0-16,0 0 0 0,0 0 2 0,0 0-5 15,0 0 3-15,0 0-2 0,0 0-1 16,0-1-3-16,0-1-6 0,0 1-1 0,3 0-5 16,1 0-1-16,0 0-2 0,2 1 2 0,1 0 2 15,2 0-2-15,5 0 4 0,-2 0-1 16,3 2 0-16,1 0 3 0,3 1-3 0,1-2 1 16,3 2-1-16,2-3 3 0,4 0-4 0,-1 0 1 15,2 0-3-15,-1 0-5 0,-3 0 2 0,-2 0-5 16,-2 0-7-16,-3 0-3 0,-3 0-12 15,0 3-6-15,-3-3-4 0,2 1-3 0,-3-1-12 16,-1 0-22-16,5 0-33 0,-3-4-43 0,0-3-74 16,0 0-137-16,-3 0-327 0,-3 4-830 0</inkml:trace>
  <inkml:trace contextRef="#ctx0" brushRef="#br2" timeOffset="-144427.43">21680 3443 2373 0,'0'0'152'0,"0"0"-132"0,0 0-10 0,0 0 30 16,0 0 40-16,0 0 17 0,0 0-10 16,0 0-20-16,-36 131-15 0,27-106-14 0,-1-1-4 15,2 2-7-15,-1-2 0 0,2-1-5 0,-4-1-7 16,3-2-1-16,1 0-4 0,-1-2 1 15,2-1-2-15,1-1-1 0,1-4-4 0,2-1-4 16,-1-6-6-16,3-1-3 0,0-3 2 0,0-1 1 16,0 0 6-16,5-4 6 0,-1-3-3 0,3-4 1 15,2-4-6-15,1-1-2 0,3-5 5 16,1-1-2-16,0-2-1 0,-1-2 1 0,2-3-5 16,-3 1 0-16,-2 0 3 0,-3 1 3 0,-1 0 0 15,2 4 1-15,-3 1 2 0,-1 2-1 0,-2 3-1 16,-1 2 3-16,0 3 2 0,-1 3-1 0,0 4 4 15,0 1-3-15,0 2-4 0,0 2-11 16,0 0-8-16,0 2 0 0,2 3 8 0,1 3 11 16,1 4 8-16,0 2 6 0,3 2-3 0,0 4 0 15,-1 0 5-15,1 1-3 0,2 3-2 0,-1 1-3 16,-1-3-4-16,2 0-3 0,2 0-1 0,-1-2-2 16,3-3-2-16,1 1-3 0,2-5-5 15,-1 1-3-15,1-2-6 0,0-1-7 0,-4-3-11 16,2-1-22-16,-5 0-36 0,-3-2-51 0,-1 1-98 15,-2-1-213-15,-1-2-1081 0</inkml:trace>
  <inkml:trace contextRef="#ctx0" brushRef="#br2" timeOffset="-144212.1">21432 3784 2638 0,'0'0'13'0,"0"0"-15"16,0 0 12-16,0 0 24 0,119-31 13 16,-85 21 7-16,6-2-2 0,1-1-20 0,0 2-12 15,1-1-11-15,-1 1-5 0,-5 1-7 0,-1-1-2 16,-3 3-2-16,-1-1-8 0,-2 0-5 0,-2 0-13 16,-3 0-25-16,0 2-53 0,-2 0-110 15,-6 1-251-15,-6 2-1028 0</inkml:trace>
  <inkml:trace contextRef="#ctx0" brushRef="#br2" timeOffset="-143828.04">22423 3312 2164 0,'0'0'145'0,"0"0"-51"0,0 0 9 0,0 0 16 16,0 0-4-16,0 0-10 0,-126 50-22 0,108-35-22 15,1 1-8-15,-1 4-17 0,2 1-6 16,1 0-4-16,3 4-6 0,1-3-5 0,2 4-3 16,3-3-3-16,2 3-4 0,3-2-1 0,1-1-2 15,0-1-2-15,6-2 3 0,4-2-4 0,0-3 2 16,0-2-2-16,5-4 3 0,-3-3 6 0,3-4 4 16,0-2 6-16,-1 0-7 0,1-6 2 0,-2-1 0 15,0-3-5-15,-3 0 4 0,-1 1-1 16,-2-3-4-16,0-1 0 0,0 0-7 0,-2 0 6 15,0 0-1-15,0 2 3 0,-2 0-3 0,0 5 2 16,1 2 1-16,-2 2-4 0,0 2 3 16,1 0-1-16,1 2 4 0,0 7 8 0,0 3 13 15,1 4 4-15,-1 8 0 0,1 2 1 0,-1 3 0 16,1 3-6-16,-1 0-7 0,3-2-4 0,1 1-12 16,0-2-6-16,2-4-7 0,4 0-11 15,-2-2-13-15,1-5-31 0,-3 2-49 0,0-4-92 16,-2-4-389-16,-5-5-1110 0</inkml:trace>
  <inkml:trace contextRef="#ctx0" brushRef="#br2" timeOffset="-136505.45">23499 838 1647 0,'0'0'29'0,"0"0"-9"15,0 0 8-15,0 0 8 0,0 0-1 16,0 0 7-16,0 0 17 0,0 0 3 0,0 0 1 16,0 0 11-16,0 0 1 0,0 0 1 0,124-92-7 15,-103 85-2-15,1-1-11 0,-1 1-12 0,0 0 1 16,1 0 3-16,-2 2-17 0,1 2-2 16,2 0 3-16,3 2-11 0,-2 1-2 0,4 0-6 15,2 0-13-15,1 0 10 0,0 4-3 0,-1-1-9 16,0 1 9-16,-3-1-7 0,-2 1-4 15,-5-1 2-15,-2-1 4 0,-5 1-6 0,-3 0-3 16,-2-1 5-16,-5 1 3 0,0-1 3 0,0 1 1 16,-3 0 4-16,0 1 11 0,0 2-3 0,0 1 3 15,-5 1 6-15,3 5 2 0,-3 1 2 16,1 6 14-16,0 3 1 0,-1 6-2 0,3 7-4 16,-3 5 3-16,3 12-2 0,-2 23-17 0,-2 23-15 15,0 21-2-15,-4 5-8 0,2-7-2 0,-2-10 15 16,2-6-1-16,1-4-2 0,3-6-7 0,3-4-3 15,1-9-3-15,0-4 1 0,7-8 2 16,1-5 4-16,-1-3-1 0,2-4 1 0,0-5 0 16,1-1 0-16,-2-5 0 0,-2-1-2 0,1 2 1 15,2-1 1-15,-3 0-1 0,-1-2-3 0,-1 0 2 16,2-4 0-16,-5-3-2 0,1-5 4 16,-2-1-2-16,0-4 1 0,0-3-1 0,0-1-3 15,0-5 5-15,0-1-2 0,0-2 0 0,0-3 8 16,0-1-7-16,0-3-1 0,0-1-1 0,0-1-3 15,0-3 6-15,0-1 5 0,0 0 11 16,0 0 10-16,0 0 6 0,0 0-3 0,-3-3-8 16,-3-2-6-16,0 1-10 0,-3-2-6 0,-5 0-2 15,-1 1-7-15,-2-1 1 0,-5 0-3 16,-3 3 4-16,-7-1-1 0,-4 3 1 0,-6 0 5 16,-3 1-1-16,-5 0 3 0,-3 4-1 0,-2 1-1 15,-5 1 3-15,0 1-6 0,-2 0 6 0,1 1 0 16,0 0 1-16,2 1 7 0,4-2-6 0,0 0 2 15,7 0-1-15,4-1-6 0,4 1 3 0,4 0 2 16,4-2-2-16,4 1 0 0,4 0-6 16,4-1-8-16,5-2-9 0,5-1-14 0,3-1-34 15,4-1-63-15,3 0-81 0,0 0-266 0,0 0-1131 0</inkml:trace>
  <inkml:trace contextRef="#ctx0" brushRef="#br2" timeOffset="-129361.34">19674 1178 146 0,'0'0'150'16,"0"0"-20"-16,0 0 26 0,0 0 44 0,0 0 0 16,0 0 6-16,0 0-1 0,0 0-28 0,0 0-35 15,0 0-22-15,0 0-5 0,0 0-10 16,-9-19-4-16,9 18-12 0,0 0-7 0,1-1-8 15,0 2-9-15,-1-1-3 0,3 1-15 0,-3 0-19 16,0 0-7-16,1 0-6 0,-1 0-6 0,0 0-9 16,1 0 5-16,-1 0-4 0,1 0-1 15,1 0-4-15,-2 0 2 0,1 0 9 0,3 0-11 16,-3 0 4-16,1 0 3 0,-1 0-11 0,0 0-1 16,-1 0 4-16,0 0-3 0,1 0 3 15,-1 0-4-15,0 0-1 0,0 0-1 0,0 0-1 16,0 0 3-16,0 0 11 0,0 0 1 0,-1 0 0 15,1 0 1-15,-1 0 3 0,-1 0-4 0,1 0-6 16,-3 0 7-16,3 0-7 0,0-1-2 16,0 1 0-16,1 0 7 0,-1 0-2 0,1 0-2 15,0 0 9-15,0 0 2 0,0 0 4 0,0 0-1 16,0 0-2-16,0 0-3 0,0 0-23 0,0 0 5 16,0 4 8-16,0 1 25 0,2 3 22 15,5 6 7-15,1 7-1 0,5 4-24 0,0 2-1 16,5-3 1-16,0-2-3 0,0-3-1 0,4-2-9 15,-2 1 1-15,1-3-4 0,0 0-4 0,-1-1-4 16,0-2-1-16,-3 0-2 0,-1-2-8 0,-4-3-1 16,-2 2-7-16,-3-3-8 0,-3 0-9 15,0-3-13-15,-3-2-25 0,0-1-28 0,-1 0-64 16,0 0-156-16,0-2-1193 0</inkml:trace>
  <inkml:trace contextRef="#ctx0" brushRef="#br2" timeOffset="-129079.42">19897 1233 1776 0,'0'0'99'0,"0"0"-55"16,0 0 12-16,0 0 45 0,0 0 21 0,0 0-3 16,0 0-6-16,0 0-31 0,0 0-10 15,0 0 0-15,0 0-16 0,0 0 5 0,0 0-16 16,83 118 3-16,-72-104-2 0,4-1-9 0,-4-1 0 15,0 0-4-15,-1-2-6 0,-1-1-6 0,-4 0 7 16,4-3-9-16,-5 0-4 0,-1 1 5 0,-2-3-2 16,-1 0 6-16,0 1 8 0,-1-2 1 0,-6 2 4 15,-3 0-5-15,0 0-5 0,-2 2-13 16,-2 1-3-16,-1-1-7 0,-4 1-6 0,4 1-1 16,-2-1-7-16,-3 2-14 0,5-2-15 0,-5 2-23 15,1 1-66-15,7-2-147 0,3-3-1375 0</inkml:trace>
  <inkml:trace contextRef="#ctx0" brushRef="#br3" timeOffset="-125277.95">19540 1124 496 0,'0'0'242'0,"0"0"-12"16,0 0-2-16,0 0 30 0,0 0-1 0,0 0-26 16,0 0-41-16,0 0-35 0,0 0-27 15,0 0-30-15,0 0-25 0,0 0-18 0,-18-9-10 16,22 9 19-16,2 4 2 0,2-1-1 0,0 3-5 0,2 0-9 15,4 2-11-15,-1 1-8 0,6 2 4 16,1 0-4-16,2 1-8 0,5 2 0 0,6 4 2 16,8 2-18-16,6 2-4 0,-4 0 1 15,-3-4-1-15,-8-1 3 0,-3-2 0 0,-6 0 3 16,2-1-1-16,-4 0-5 0,-6-1 1 0,1-2-5 16,-5 0-3-16,-3-2-1 0,-3-1 4 0,0-1-2 15,-3-3-2-15,-2 0-4 0,0-1-3 0,0-1-1 16,0 1-9-16,-6-2-3 0,0 0 0 15,-1-1-18-15,-2 0-14 0,0 0-26 0,-1-2-22 16,3-3-27-16,0-1-59 0,-1-1-101 0,4 1-230 16,1 2-947-16</inkml:trace>
  <inkml:trace contextRef="#ctx0" brushRef="#br3" timeOffset="-124989.1">19936 1206 1390 0,'0'0'374'0,"0"0"-133"0,0 0-32 15,0 0-15-15,0 0-25 0,0 0-28 0,0 0-32 16,0 0-38-16,0 0-21 0,0 0 6 16,0 0 10-16,0 0 1 0,0 0-2 0,0 0-22 15,18 75-16-15,-13-54-8 0,5-3 2 0,-1 1 1 16,2 1-5-16,2-1-3 0,4 0 3 0,2-1 0 16,0 0-3-16,1-2 4 0,1-1 4 0,-1-1-7 15,-1-2 4-15,-4-1-5 0,-3-2 0 0,-3-1 4 16,-2-1-7-16,-5 0 2 0,-2-1 2 15,0 0 2-15,-6 0-2 0,-4 1 4 0,-4 0-7 16,0 1-12-16,-5-2 5 0,-1 1 0 0,-2 0-4 16,-3-2 7-16,4 3-8 0,-1 0 1 0,-1 2-7 15,2-1-7-15,2 1-13 0,-1 2-22 16,3-2-26-16,-2 3-50 0,8-5-103 0,5-2-1481 0</inkml:trace>
  <inkml:trace contextRef="#ctx0" brushRef="#br3" timeOffset="-123175.48">9440 10315 1659 0,'0'0'527'0,"0"0"-427"0,0 0-19 0,0 0 0 15,0 0 23-15,0 0 13 0,0 0-3 16,0 0-16-16,0 0-22 0,0 0-13 0,0 0-2 15,0 0 1-15,32 18-2 0,-32-2-7 0,0 3-8 16,-1 2-10-16,-7 2-4 0,1 1-7 16,-2 2-3-16,-1 0-1 0,-4-1-2 0,1 1 0 15,-6-1-5-15,0-2 0 0,2-2-4 0,-3 0-2 16,3-4-3-16,-2-5 0 0,2 0 2 0,3-4-3 16,-1-3 0-16,1-2-2 0,3-3 1 15,0 0 0-15,2-6-2 0,1-3 4 0,5-2-9 16,-1-3 0-16,4-1-2 0,0-3-5 0,0 1 0 15,5-1-3-15,2 0 2 0,-2-1 3 0,2 3-1 16,3-1 5-16,-3 5 1 0,0-1 1 16,1 4 1-16,1 3 0 0,-3 2 1 0,0 2 0 15,2 2 3-15,1 0 5 0,-2 0 2 0,3 7 4 16,0 0 3-16,0 4 0 0,1 1 1 0,2 0-1 16,-1 3-1-16,0 0-2 0,2 0-6 15,0 0-2-15,-1 0-5 0,2-1-6 0,-1-2-9 16,-2-1-13-16,4-2-10 0,-4-2-21 0,2-2-34 15,0-1-52-15,-2-3-121 0,-1 0-941 0,-4-1-392 0</inkml:trace>
  <inkml:trace contextRef="#ctx0" brushRef="#br3" timeOffset="-122625.12">9634 10269 2840 0,'0'0'80'0,"0"0"-30"16,0 0-2-16,0 0 26 0,0 0 13 0,0 0-8 16,0 0-14-16,0 0-14 0,0 0-20 0,59 133-7 15,-52-116-5-15,-1-1-3 0,3 0-1 16,-3-2-1-16,0 0-4 0,3-1-5 0,0-2-1 15,-5-2-4-15,3-2 2 0,-2-2-2 0,0-3 2 16,-2-2 3-16,4 0 3 0,-4-3 2 0,3-5 0 16,-2-4 0-16,2-2-6 0,-3-1 0 15,1-1-2-15,2-2-3 0,-2-1 1 0,1 1 2 16,0 0-1-16,0 0-1 0,2 1-1 0,-2 2-4 16,2 4 5-16,-4 0-1 0,3 5-4 0,-3 3 3 15,-2 0-6-15,2 3-5 0,0 0 3 16,0 4 0-16,-2 4 6 0,1 3 2 0,0 0 5 15,1 4 2-15,-2 1 1 0,0 1 1 0,0 3 0 16,1 0-2-16,3-1-1 0,-2 1 0 16,4 0 0-16,1-1 0 0,1-1-2 0,3-1 2 15,0-3-3-15,0-2 4 0,1-5 0 0,2-2 2 16,-3-5 6-16,-1 0 1 0,0-5 2 0,0-4 4 16,-1-3-5-16,-1-2-3 0,2-3-3 15,-2 0-3-15,-2-3 1 0,-2 1-3 0,1-2 1 16,-4 4-5-16,1-2 3 0,-3 1-3 0,0-2 0 15,-1 2 1-15,-4-2-5 0,-2-1-1 0,2 2-4 16,0-1-3-16,0 1-3 0,1 1-5 16,1 1-7-16,2 4-17 0,1 2-27 0,0 5-40 0,0 3-56 15,0 3-100-15,2 0-288 0,0 0-1054 0</inkml:trace>
  <inkml:trace contextRef="#ctx0" brushRef="#br3" timeOffset="-122341.73">10297 10492 2709 0,'0'0'205'0,"0"0"-108"15,0 0-15-15,0 0-3 0,0 0-1 16,0 0-1-16,0 0-7 0,0 0-19 0,0 0-13 15,0 0-17-15,0 0-8 0,0 0 2 0,0 0 3 16,0 0-3-16,-96 100-5 0,93-84-4 0,1 0-5 16,2-1-2-16,0-1 1 0,7-2-1 15,4-1-1-15,1-1-7 0,6-4-6 0,1-1-5 16,3-5-13-16,1 0-16 0,3-1-26 0,-3-6-45 16,3-2-63-16,-8 3-162 0,-6 1-1282 0</inkml:trace>
  <inkml:trace contextRef="#ctx0" brushRef="#br3" timeOffset="-122140.54">10590 10168 2757 0,'0'0'117'0,"0"0"-27"0,0 0-6 0,0 0 13 15,0 0-4-15,0 0-5 0,0 0-13 16,31 125-17-16,-25-98-21 0,-3 1-14 0,1 0-11 15,2 1-7-15,-3-3-2 0,4 0-8 0,0-3-4 16,-2-2-11-16,4-1-4 0,-1-4-8 16,0 0-8-16,-3-2-18 0,3-3-31 0,-6-2-65 15,2-2-169-15,-2-4-1312 0</inkml:trace>
  <inkml:trace contextRef="#ctx0" brushRef="#br3" timeOffset="-121973.75">10504 10392 2133 0,'0'0'575'0,"0"0"-526"0,0 0-6 0,0 0 5 15,0 0 4-15,0 0-10 0,138-49-16 16,-117 39-18-16,4 1-22 0,-3-1-17 0,0 0-13 16,-2 0-18-16,0 1-47 0,-7 2-197 0,-3 2-1209 0</inkml:trace>
  <inkml:trace contextRef="#ctx0" brushRef="#br3" timeOffset="-121656.7">11067 10071 2771 0,'0'0'105'15,"0"0"-28"-15,0 0-12 0,0 0-2 0,0 0-10 16,0 0-10-16,0 0-10 0,0 0-16 0,0 0-8 15,0 0-5-15,0 0-2 0,0 0-1 16,-90 118 2-16,90-109 3 0,2 1-1 0,5 0 5 16,0 0 2-16,-2-1 4 0,5 1-3 0,-1 1-2 15,1-1 2-15,1 2-3 0,0 1 3 0,-1 0-1 16,1 0 4-16,-1-1 3 0,-1 1 1 16,-1-2 9-16,1 1-1 0,-2-1 3 0,-4-2-1 15,-1 0-4-15,-2-1 3 0,0 0-6 0,-2-1-5 16,-6 2-5-16,-3-3-6 0,-2 0-7 15,-4 2-8-15,-2-1-3 0,-2 1-17 0,1-2-11 16,-1 1-20-16,1 0-47 0,7-2-106 0,4-3-1483 0</inkml:trace>
  <inkml:trace contextRef="#ctx0" brushRef="#br3" timeOffset="-121341.27">11289 10225 2886 0,'0'0'68'0,"0"0"-53"0,0 0-1 16,0 0-2-16,0 0 2 0,0 0-4 0,0 0-4 15,0 0-2-15,0 0-10 0,130-12-4 16,-116 11-2-16,3-1-9 0,-4-1-4 0,-1 1-11 16,-2 1-19-16,0 0-28 0,-1 1-75 0,-1 0-165 15,-6 0-743-15,0 0-168 0</inkml:trace>
  <inkml:trace contextRef="#ctx0" brushRef="#br3" timeOffset="-121183.45">11357 10366 2590 0,'0'0'128'0,"0"0"-52"0,0 0-4 16,0 0-6-16,0 0-17 0,0 0-17 15,0 0-16-15,123-16-19 0,-103 10-14 0,-4 2-11 16,3-1-10-16,0-1-21 0,-1 1-43 0,-3-2-138 15,0 1-467-15,-6 2-809 0</inkml:trace>
  <inkml:trace contextRef="#ctx0" brushRef="#br3" timeOffset="-120822.91">11934 10075 2790 0,'0'0'84'0,"0"0"-25"16,0 0-7-16,0 0 1 0,0 0 4 0,0 0-2 15,0 0-1-15,0 0-10 0,0 0-8 0,-44 129-8 16,44-115-5-16,0-1 6 0,2 2 2 0,6-4 1 16,0-1-3-16,2 1 1 0,1-4-2 0,3-2 0 15,3 1 0-15,2-6-4 0,0 0-1 16,1 0-5-16,1-4-3 0,0-5 4 0,-2 0-2 15,-2-3-3-15,0 1 5 0,1-3-4 0,-5 0 1 16,-2-2 2-16,-2 1-1 0,-5-1-1 16,-1 1-4-16,-3 0-2 0,0-1-1 0,-6 1-5 15,-4-1-3-15,-2 0-6 0,-6 1-2 0,-3 0-8 16,-3 4-2-16,-6 0 3 0,-3 3-6 16,-3 3-8-16,-4 4-7 0,0 1-8 0,0 0-21 15,1 6-31-15,4 2-70 0,7-2-233 0,12-1-1294 0</inkml:trace>
  <inkml:trace contextRef="#ctx0" brushRef="#br3" timeOffset="-119937.24">10159 11046 1228 0,'0'0'1038'0,"0"0"-833"0,0 0-48 16,0 0-34-16,0 0-22 0,0 0-11 0,0 0-15 16,0 0-12-16,0 0-19 0,0 0-6 0,0 0-5 15,0 0-3-15,0 0 3 0,-107 23-7 16,95-13-2-16,2 0-7 0,0 0-7 0,3 1-1 16,4 0-8-16,1-1 1 0,1 2-6 0,1-1-1 15,0-1-1-15,3-1-1 0,2 0 5 16,2-2-3-16,2 2 1 0,0-2-2 0,1 0-2 15,1 1 5-15,-1-2 1 0,5 2 1 0,0-1 3 16,-1 0 1-16,2 1-1 0,-4 0 2 0,2-1 1 16,-6 0-1-16,-1 0 0 0,-3-3 4 15,-2 1 0-15,-2-1 11 0,0 1 5 0,-7 0 1 16,-4 1-2-16,-6 1-6 0,-2-2-4 0,-3 2-5 16,0 0-1-16,-2-3-3 0,-1 0-1 0,4-3-3 15,3 0 0-15,4-1-4 0,3 0-9 16,4-3-14-16,1-3-33 0,3-2-57 0,3-2-85 15,0 2-221-15,0 2-1204 0</inkml:trace>
  <inkml:trace contextRef="#ctx0" brushRef="#br3" timeOffset="-119745.53">10302 11065 2361 0,'0'0'164'0,"0"0"-114"0,0 0-17 0,0 0-9 16,0 0-4-16,0 0-4 0,0 0-4 0,0 0-8 16,134-10-7-16,-115 8-9 0,-2 1-1 15,-1 0-7-15,-3-1-17 0,1 2-34 0,-6 0-66 16,-2 0-149-16,-2 0-622 0,-1 0-289 0</inkml:trace>
  <inkml:trace contextRef="#ctx0" brushRef="#br3" timeOffset="-119602.61">10377 11175 2354 0,'0'0'77'0,"0"0"-13"15,0 0-7-15,0 0-9 0,0 0-17 0,0 0-17 16,0 0-16-16,121-20-26 0,-101 15-42 16,-1-1-74-16,-4 2-294 0,-6 1-1021 0</inkml:trace>
  <inkml:trace contextRef="#ctx0" brushRef="#br3" timeOffset="-119332.14">10880 11015 3269 0,'0'0'91'16,"0"0"-30"-16,0 0-29 0,0 0-9 15,0 0-3-15,0 0 2 0,0 0-1 0,0 0-9 16,0 0-8-16,0 0-9 0,0 0-7 0,0 0-2 16,0 0-13-16,0 0-11 0,134-11-20 0,-114 4-35 15,1 0-40-15,0 0-120 0,-7 2-449 0,0 1-907 16</inkml:trace>
  <inkml:trace contextRef="#ctx0" brushRef="#br3" timeOffset="-118921.53">11480 10708 2900 0,'0'0'117'16,"0"0"-74"-16,0 0 4 0,0 0 2 15,0 0 5-15,0 0 2 0,0 0 0 0,0 0-7 16,-8 117-10-16,-1-98-10 0,2-1-7 0,0 0-4 16,-3 1-3-16,-5-1 1 0,2 0-4 15,-5-2-8-15,3-2-2 0,-3 0-3 0,-1-4-6 16,0 0 6-16,4-2 0 0,-1-1-2 0,1-3 1 16,0-2-4-16,4-2 0 0,1 0 2 0,0 0-1 15,1-1 2-15,4-4 3 0,-2 1-4 0,5-3-2 16,0 0-3-16,2-2-8 0,0 0-3 0,1-2 0 15,2-1 4-15,4 1 4 0,-2-1 4 0,4 3 3 16,-2 0 4-16,1 2 1 0,-2 3-1 16,3 0-1-16,-1 3 2 0,0 1 1 0,-2 0 1 15,4 1 6-15,-1 4-4 0,1-1 1 0,0 3 3 16,0 1-3-16,1-1 3 0,4 1-3 16,-2 0 1-16,1 1 5 0,3 0-8 0,1 0 0 15,-2-1-4-15,3-2-7 0,1 1 3 0,-1-1-4 16,0-1-3-16,1-2-10 0,-2-1-23 0,-1-1-64 15,1-1-131-15,-5 0-723 0,-5 0-673 0</inkml:trace>
  <inkml:trace contextRef="#ctx0" brushRef="#br3" timeOffset="-118437.45">11687 10756 2673 0,'0'0'99'0,"0"0"-50"15,0 0 6-15,0 0 20 0,0 0 4 0,0 0 7 16,0 0-3-16,0 0-13 0,0 0-10 16,0 0-16-16,0 0-10 0,0 0-6 0,42 119-3 15,-34-105-8-15,1 0-7 0,-1-3-4 0,-1 1-5 16,2-3 3-16,1-2-3 0,-2-3 0 0,-2-1 2 16,-1-3-1-16,0 0-2 0,0-6-3 15,1-4-5-15,-1-2-10 0,3-1-1 0,0-2 0 16,1 0-1-16,-3 1 6 0,2-1 3 0,0-1 3 15,1 1 2-15,-4 2 1 0,3-1 2 16,-1 1 0-16,-1 2 1 0,1 1 2 0,-4 4 1 16,3 1 2-16,-4 0-5 0,1 3-2 0,2 1-3 15,-2 1-3-15,0 0 2 0,1 1 6 0,-1 4 9 16,1 3 7-16,0 2 2 0,-2 2 3 16,3 1-1-16,-2 1 0 0,1 2 1 0,2 0-2 15,-1 2 1-15,2-2-4 0,3 0-3 0,2 0 1 16,2-1-5-16,1-3 3 0,1 0 5 0,-1-3 3 15,2-3 4-15,-2-2 4 0,0-4 4 16,-2 0-6-16,-2-6 0 0,-1-3-3 0,1-4-7 16,-2-2 3-16,-1-2-8 0,-1-4-3 0,-3 3 2 15,-2-2-5-15,-2 1 1 0,0 0-2 0,0-1-4 16,-2 0-5-16,-4-1 0 0,3-2 1 0,-1 0-6 16,-2-2 1-16,3 0-13 0,-2 0-5 0,4 3-9 15,0 4-11-15,1 3-17 0,0 6-35 16,0 3-69-16,0 4-165 0,0 0-1336 0</inkml:trace>
  <inkml:trace contextRef="#ctx0" brushRef="#br3" timeOffset="-118154.24">12407 10737 3018 0,'0'0'41'0,"0"0"-6"15,0 0-2-15,0 0 12 0,0 0 19 16,0 0 9-16,0 0-1 0,0 0-6 0,0 0-12 16,0 0-10-16,0 0-2 0,0 0-7 0,0 0-4 15,-119 123-7-15,117-110-12 0,0 0-1 0,2 0-5 16,0 0-1-16,2-1 1 0,8-1 1 0,2-2-1 16,5-2-1-16,4-3 3 0,1-1-4 0,6-3 2 15,-4 0 4-15,5-4-6 0,-2-1-2 16,-2-3-8-16,0-1-9 0,-4 1-2 0,-6-2-14 15,1 2-21-15,-5 0-26 0,-3 0-25 0,-4 2-42 16,-3 0-64-16,-1 3-176 0,0 1-1205 0</inkml:trace>
  <inkml:trace contextRef="#ctx0" brushRef="#br3" timeOffset="-117253.14">9270 11196 2134 0,'0'0'92'16,"0"0"-40"-16,0 0 1 0,0 0 23 15,0 0 27-15,0 0 18 0,0 0 12 0,0 0-6 16,0 0-9-16,0 0-10 0,0 0-13 0,0 0-12 15,0 0-15-15,0 0-15 0,54-9-13 0,-63 8-9 16,-4 1-5-16,0-1-7 0,-7 1 1 0,-1 0-2 16,-4 0-2-16,-5 0-2 0,-6 0-5 15,-2 0 1-15,-4-2-3 0,-2 1-2 0,-4 0 2 16,-1-1 1-16,1 1 3 0,2-3-1 0,0 1 5 16,1-1-6-16,3-1-2 0,1 1 0 0,1 0-3 15,5-1 0-15,6 0 0 0,8 1 0 0,5 0-1 16,7 2 1-16,7-1-5 0,2 2-5 15,0 0-2-15,6 0-5 0,3-1 1 0,1 2 1 16,2-1-3-16,2-1-6 0,-2 2-8 0,2-2-9 16,0 2-17-16,-3 0-19 0,1 0-26 15,1 0-38-15,-3 0-69 0,-3 0-164 0,-2 0-1241 0</inkml:trace>
  <inkml:trace contextRef="#ctx0" brushRef="#br3" timeOffset="-116836.14">8704 10984 2092 0,'0'0'178'0,"0"0"-50"0,0 0-11 16,0 0 15-16,0 0 11 0,0 0-3 0,0 0-7 15,0 0-27-15,0 0-25 0,0 0-15 0,0 0-11 16,0 0-6-16,0 0-5 0,0 0-4 15,-19 36-12-15,10-25 0 0,-2 1-3 0,0-1-1 16,-2 2 2-16,0-1-9 0,-2 0-2 0,-1 0-6 16,-2 0-2-16,1-1-1 0,1 2-2 0,-1-3 1 15,5-1-5-15,-2-1 2 0,6-2 0 16,-1-2 1-16,3-1 1 0,2-1-3 0,4-2 2 16,-1 0-3-16,1 0 0 0,0 0 2 0,0 0 0 15,0 0-2-15,0-1-2 0,0 0 3 16,1-2-2-16,-1 1 1 0,4 1-2 0,-1 1 3 15,1 0 0-15,1 0-1 0,-1 0 5 0,3 3-3 16,-1 2 0-16,3 2 2 0,0 1 3 0,1 0 0 16,3 2 1-16,1-2 1 0,1 1 0 15,2 1-1-15,1-2-4 0,1 1 1 0,3 0-4 0,2-2 0 16,-2 0-1-16,2 0-2 0,0 1-5 16,-2-2-8-16,1 0-13 0,-4 1-25 0,0 0-50 15,-3-1-95-15,-3 0-444 0,-6-3-1082 0</inkml:trace>
  <inkml:trace contextRef="#ctx0" brushRef="#br4" timeOffset="-109028.27">19799 3146 2084 0,'0'0'116'16,"0"0"-63"-16,0 0-28 0,0 0 17 0,0 0 25 15,0 0 22-15,0 0 4 0,0 0-4 16,130-64-9-16,-94 49-4 0,6-3-2 0,2-1 8 16,7-2 6-16,1-1-2 0,3 1-11 0,-2 0-17 15,-2 3-21-15,-5 3-17 0,-1 1-11 0,-9 4-15 16,-3 0-8-16,-8 5-9 0,-7 0-9 0,-5 1-2 15,-6 2-14-15,-5 0-35 0,-2 2-52 0,0-1-76 16,-4 0-74-16,-3-1-90 0,-2-2-134 16,4 2-395-16,0 0 220 0</inkml:trace>
  <inkml:trace contextRef="#ctx0" brushRef="#br4" timeOffset="-108744.45">20445 2720 1574 0,'0'0'246'0,"0"0"-51"0,0 0 2 16,0 0 2-16,0 0-26 0,0 0-28 15,0 0-26-15,0 0-28 0,0 0-23 0,0 0-14 16,0 0-7-16,0 0-4 0,0 0-1 0,-29 78 3 16,44-71-1-16,2-3-7 0,4 3-1 0,4-4-4 15,-3 0-3-15,3 0-3 0,2 0-1 16,0 0 4-16,-2-1-7 0,4 1-1 0,-5-1-2 16,0 1-7-16,-4 0-1 0,-6 1-3 0,0 0-3 15,-4 2-1-15,-5 0 2 0,-4 4 2 0,-1 3 3 16,-3 1 10-16,-8 4-6 0,-2 0-1 0,-1 2-1 15,-5-1-8-15,0 1 2 0,-2-2 1 16,0 0-5-16,1-2-1 0,0-1 0 0,0-3-2 16,5 1-4-16,-3-1-5 0,5-1-16 0,-3-2-29 15,6 1-40-15,1-2-74 0,4-2-197 0,-1-2-1361 0</inkml:trace>
  <inkml:trace contextRef="#ctx0" brushRef="#br4" timeOffset="-106609.11">8505 12094 1506 0,'0'0'528'0,"0"0"-460"0,0 0-39 16,0 0 1-16,0 0 27 0,0 0 30 0,0 0 21 16,0 0 4-16,0 0-9 0,0 0-11 15,0 0-11-15,0 0-6 0,15 115-1 0,-13-92-4 16,1-1-3-16,-2 1-7 0,0-1-14 0,-1-2-9 15,1 1-13-15,2-1-7 0,-1-3-4 0,2-2-5 16,-2-3-3-16,5-2 2 0,-5-3-5 0,3-4 4 16,-1 0 6-16,1-3 5 0,0 0 7 0,-2-6-3 15,4-3-2-15,-4-2-11 0,3-3-6 16,-3 0-3-16,2 0-7 0,-1-2 2 0,1 1-4 16,0-2-1-16,0 2 0 0,0-2 1 15,0 2-2-15,0 1 3 0,0 1 2 0,1 1 0 0,0 3 2 16,-1 2-1-16,0 2-2 0,-1 3-3 15,0 1-1-15,2 1 0 0,-1 0 2 0,0 1 3 16,1 5 6-16,0 1 3 0,3 3 5 0,-1 2 4 16,-2 1 0-16,0 3 6 0,3 2-3 15,-2 0 0-15,0 1 1 0,1-1-1 0,3 0-2 16,-1-2-6-16,1 0 0 0,3-4-2 0,-1-2 2 16,0-3 9-16,0-3 0 0,-1-2 6 0,1-2 3 15,-4 0 3-15,-1-6 1 0,2-2-2 16,0-2-6-16,-3-5-7 0,2 0-3 0,-1-1-7 15,-2-1-1-15,-2-2 4 0,-3 2-5 0,-1 0 0 16,0-2 0-16,-1 2-5 0,-6-1 0 0,3-1-4 16,-3-2-7-16,0 0-5 0,2-4-14 15,0 3-13-15,1-2-15 0,2 1-13 0,-1 3-23 16,3 1-30-16,0 4-69 0,0 6-191 0,0 4-1206 0</inkml:trace>
  <inkml:trace contextRef="#ctx0" brushRef="#br4" timeOffset="-106342.34">9162 12199 2957 0,'0'0'76'15,"0"0"-27"-15,0 0-8 0,0 0 13 16,0 0 11-16,0 0-1 0,0 0-8 0,0 0-15 15,0 0-19-15,0 0-5 0,-107 125-6 0,102-109 0 16,0 1 0-16,5-3 2 0,0 0-4 0,0-1-5 16,6-1 1-16,3-3-4 0,5-1 0 15,0-5-1-15,5-1-3 0,2-2-4 0,2 0-8 16,1-5-6-16,-1-4-10 0,0 1-16 0,-1-2-27 16,1-3-44-16,-4 2-71 0,-5 0-192 0,-4 6-1236 15</inkml:trace>
  <inkml:trace contextRef="#ctx0" brushRef="#br4" timeOffset="-106147.39">9440 11920 2285 0,'0'0'112'0,"0"0"-24"0,0 0 7 16,0 0 39-16,0 0 28 0,0 0 3 0,0 0-28 15,21 116-31-15,-20-83-31 0,4 2-32 0,-2 1-22 16,-1 2-8-16,0-4-7 0,3 1-3 15,-2-3-5-15,2-2-8 0,0-1-6 0,3-5-10 16,-3-1-13-16,2-3-19 0,1-4-37 0,-3-5-54 16,3-2-135-16,-1-4-743 0,-5-3-556 0</inkml:trace>
  <inkml:trace contextRef="#ctx0" brushRef="#br4" timeOffset="-105979.47">9451 12108 2577 0,'0'0'122'0,"0"0"-91"0,0 0-25 16,0 0 3-16,0 0-1 0,0 0-1 0,0 0-3 15,0 0-10-15,0 0-12 0,125-36-13 0,-105 29-9 16,-1 1-10-16,2-3-31 0,-1 1-86 16,-4 1-457-16,-8 4-842 0</inkml:trace>
  <inkml:trace contextRef="#ctx0" brushRef="#br4" timeOffset="-105690.54">9940 11893 2424 0,'0'0'251'0,"0"0"-188"0,0 0-24 0,0 0 0 16,0 0 0-16,0 0 2 0,0 0 0 0,0 0-8 15,0 0-3-15,0 0-9 0,0 0 1 16,0 0 6-16,0 0-1 0,-57 114 1 0,57-101-9 15,0 2-4-15,5 0 0 0,-2 0-1 0,5 0 5 16,1-1-2-16,-1 0 1 0,1-1 1 0,0 0 1 16,-1 0 4-16,2 1 4 0,0-3 6 0,-1 1 0 15,0-2 5-15,0 0-1 0,0 0-4 0,-5-2-2 16,1-1-9-16,-4 0-7 0,-1-1-7 16,-5 1-6-16,-3 1-10 0,-6-1-8 0,1 0-12 15,-6 0-20-15,0-1-38 0,-1 0-74 0,5-3-212 16,5 0-1310-16</inkml:trace>
  <inkml:trace contextRef="#ctx0" brushRef="#br4" timeOffset="-105342.95">10437 12028 2920 0,'0'0'136'0,"0"0"-90"0,0 0-26 0,0 0-14 16,0 0 4-16,0 0 2 0,0 0-3 0,0 0-5 15,0 0-7-15,0 0-8 0,128-43 0 0,-113 40-1 16,1 1-3-16,-4 1-8 0,-1 1-20 16,-3 0-33-16,-4 0-43 0,1 3-84 0,-2 0-185 15,-3-1-839-15</inkml:trace>
  <inkml:trace contextRef="#ctx0" brushRef="#br4" timeOffset="-105204.11">10474 12117 2389 0,'0'0'141'15,"0"0"-42"-15,0 0-19 0,0 0-4 0,0 0-6 16,0 0-14-16,0 0-20 0,0 0-18 16,0 0-17-16,0 0-15 0,121-8-12 0,-97 1-19 15,0-1-39-15,4 0-96 0,-8 1-306 16,-7 2-1039-16</inkml:trace>
  <inkml:trace contextRef="#ctx0" brushRef="#br4" timeOffset="-104907.43">11118 11834 2489 0,'0'0'169'16,"0"0"-81"-16,0 0-8 0,0 0 7 0,0 0 2 15,0 0 7-15,0 0-5 0,0 0-18 16,-79 130-25-16,76-114-17 0,1 0-13 0,2 0-2 16,0-2 6-16,2 2-4 0,6-3 3 0,0-2 2 15,3-2-1-15,2-2 7 0,1-2-5 0,4-3-2 16,2-2-2-16,0 0-2 0,1-7-1 16,-1-2-3-16,0-3 5 0,-2-3-4 0,-4-1-1 15,2 0 1-15,-5 1-4 0,-6 1-5 0,1-2-3 16,-6 3-5-16,-1-1-4 0,-7 1-9 0,-5 0-10 15,-5 3-18-15,-3-2-33 0,-5 4-52 0,-1-2-107 16,3 3-507-16,9 4-938 0</inkml:trace>
  <inkml:trace contextRef="#ctx0" brushRef="#br4" timeOffset="-104433.33">9297 12156 1367 0,'0'0'281'0,"0"0"-87"0,0 0-50 15,0 0-20-15,0 0-25 0,0 0-40 0,0 0-29 16,0 0-25-16,131-26-23 0,-112 21-41 0,-2 1-97 15,-2-1-568-15,-8 3-622 0</inkml:trace>
  <inkml:trace contextRef="#ctx0" brushRef="#br4" timeOffset="-103372.18">10815 12489 2711 0,'0'0'95'0,"0"0"-38"16,0 0-24-16,0 0 5 0,0 0 15 0,0 0 14 15,0 0-4-15,0 0-18 0,0 0-23 16,0 0-16-16,0 0 1 0,0 0 3 0,0 0 5 15,-81 22 5-15,68-13-2 0,4 1-3 0,0-1-6 16,5 0-9-16,0 2-5 0,4-1-3 0,0 1-2 16,2-1 0-16,3 0 2 0,1 1 2 0,-1-1 2 15,3 1 7-15,3-3 0 0,-1-1 3 16,1 1 0-16,4 1 1 0,-2-1 4 0,-1 0 1 16,-1 0 0-16,0 0-2 0,0 0 1 0,-3 0-1 15,-1-1 1-15,-5 0 9 0,-2-1 2 0,0-2 5 16,-7 2 0-16,-3 0-6 0,-3 1-8 15,-1-2-10-15,-4 2-5 0,0-1 0 0,-1 0-7 16,3-2 0-16,0 0-2 0,5-3-8 0,0 0-8 16,2-1-20-16,2 0-34 0,4-1-55 0,1-4-108 15,2 2-259-15,0 1-1089 0</inkml:trace>
  <inkml:trace contextRef="#ctx0" brushRef="#br4" timeOffset="-103211.37">11019 12609 2636 0,'0'0'134'0,"0"0"-66"0,0 0-28 15,0 0-18-15,0 0-9 0,0 0-7 0,0 0-5 16,0 0-7-16,122-40-12 0,-107 39-9 16,-3 0-11-16,-1 1-12 0,-2 0-28 0,0 0-66 15,-4 0-175-15,1 0-544 0,-4 2-514 0</inkml:trace>
  <inkml:trace contextRef="#ctx0" brushRef="#br4" timeOffset="-103055.37">11089 12750 1930 0,'0'0'361'0,"0"0"-304"0,0 0-18 16,0 0-11-16,0 0-16 0,0 0-9 0,0 0-10 15,0 0-12-15,0 0-22 0,130-30-24 0,-108 22-26 16,3-1-53-16,-10 3-171 0,-3 2-704 0</inkml:trace>
  <inkml:trace contextRef="#ctx0" brushRef="#br4" timeOffset="-102745.06">11597 12529 2989 0,'0'0'90'16,"0"0"-32"-16,0 0-22 0,0 0 3 15,0 0 9-15,0 0 12 0,0 0-3 0,0 0-14 16,0 0-14-16,0 0-15 0,0 0-9 0,119-2-3 16,-99-8-7-16,2 3 0 0,-1-3-9 0,-2 0-12 15,2 0-12-15,-3 1-37 0,1 2-50 0,-3-3-98 16,-5 4-247-16,-3 2-1142 0</inkml:trace>
  <inkml:trace contextRef="#ctx0" brushRef="#br4" timeOffset="-102204.41">12043 12247 2691 0,'0'0'95'0,"0"0"-4"0,0 0-22 15,0 0-6-15,0 0 6 0,0 0 3 0,0 0 1 16,21 120-14-16,-18-102-13 0,0 1-10 0,-1-2-8 15,0-1 0-15,2-1-3 0,0-1-4 16,0-1-2-16,3-1-6 0,0-2-6 0,-2-1-1 16,4-3-3-16,1-2-4 0,-1-3 1 0,1-1-2 15,0-2 1-15,0-5-1 0,-1-4 1 16,1 0 1-16,-3-2 0 0,0 0-2 0,0-1 0 16,1-1-3-16,-3-1-5 0,2 2 3 0,-1 0-2 15,0 0-3-15,2-1 5 0,-4 4-2 0,2 0 4 16,-3 3 3-16,-1 1 0 0,2 3 3 0,-4 0 1 15,1 3-3-15,-1 0-1 0,0 1-3 16,1 0 0-16,1 1 2 0,-1 5 8 0,4 2 3 16,-2 2 2-16,2 2 2 0,0 2-3 0,-2 3 0 15,5 0 0-15,0-1-1 0,-1 1-2 0,4 0-1 16,2-1 2-16,-1 0-6 0,3-2 3 16,1-3-2-16,2-1 1 0,0-4 1 0,-2-2 1 15,2-4 5-15,-1 0 6 0,-4-8 5 0,-1-4 0 16,-2-2-5-16,0-1-6 0,-1-1-2 0,-4-2-1 15,1-1-2-15,-4 0-1 0,0-1-1 0,-2 0-1 16,0 2 0-16,0-1 0 0,-4 0-1 16,0-1-1-16,-2-3 0 0,2 0 0 0,-2 1-1 15,3-4-3-15,-2 2 0 0,3-1-3 0,2 3-3 16,0 2-1-16,0 4-4 0,0 4-8 16,0 1-8-16,0 4-13 0,2 1-17 0,4 2-26 15,-1 4-29-15,3 0-51 0,-3 0-133 0,-2 1-1320 0</inkml:trace>
  <inkml:trace contextRef="#ctx0" brushRef="#br4" timeOffset="-101937.4">12821 12270 2612 0,'0'0'287'0,"0"0"-231"0,0 0-2 0,0 0-5 15,0 0 10-15,0 0 10 0,0 0-2 0,0 0-10 16,0 0-10-16,0 0-17 0,0 0-3 16,-108 123 3-16,100-107 3 0,5-4-3 0,0 2-3 15,3-2-10-15,0 0-8 0,6 0 2 0,3-3-1 16,6 0 3-16,0-2 12 0,5-3-11 0,3-3-4 16,3-1-3-16,3 0-11 0,0-5 2 15,0-1-3-15,-1-1-6 0,1 0-12 0,-2-1-14 16,-4 0-28-16,-1 0-63 0,-4 2-153 0,-8 3-1432 0</inkml:trace>
  <inkml:trace contextRef="#ctx0" brushRef="#br4" timeOffset="-80548.35">3973 9514 814 0,'0'0'164'0,"0"0"-86"0,0 0-63 15,0 0 7-15,0 0 33 0,0 0 35 0,0 0 18 0,0 0 4 16,0 0-15-16,0 0-15 0,0 0-11 15,0 0-13-15,10 20-9 0,-7-17-2 0,1 0 3 16,-3 1 2-16,0 0 3 0,1 1 2 0,-2-1-3 16,2 0 0-16,-1 2 5 0,3-1-2 0,-2 1-6 15,-1-1-13-15,0 0-12 0,0 0-7 16,0-1 1-16,3 2 0 0,-3 1 3 0,1-3-1 16,0 1-9-16,2 0-3 0,-2 0-3 0,0-1-4 15,-2 0-1-15,2-1 0 0,2 2 4 16,-3 0-3-16,0 0 3 0,1 0 3 0,-2-1 2 15,1 0-1-15,0 0 1 0,0 0 0 0,2 1-1 16,-2 0 2-16,0-2-4 0,0 1 1 16,0-1-2-16,-1 0-3 0,0-1 1 0,0 0-1 15,1 0 0-15,1-1 0 0,-2 0 1 0,1-1-3 16,2 1 3-16,-2-1 1 0,0 0 2 0,1 0 0 16,-1 0 0-16,1 0 0 0,2 0 0 15,-2 0 1-15,-1 0-4 0,4 0-2 0,-3 0 0 16,1 0-5-16,0-1 2 0,3 1 4 0,-3-1-3 15,4 0 0-15,0-1 0 0,-1 1-1 0,4 0 1 16,-1 0 3-16,1 0-4 0,0 1 1 16,0-2-2-16,1 2-2 0,1 0 3 0,1-1 0 0,-1 1 0 15,0 0 2-15,-1 0-2 0,2-1 0 16,1 1-1-16,-2 0 2 0,0 0-1 0,-1 0 0 16,2 0-1-16,2 0 0 0,-2 0 1 0,2 2-1 15,-1 1 0-15,-1 0 0 0,4 0-1 0,-3 1 0 16,5-2 0-16,0 1 2 0,2 0 0 15,3-2-1-15,1 2 0 0,-2-3 1 0,6 2-1 16,-1-1 0-16,1 0 0 0,1 1-2 0,1-2 3 16,0 0-1-16,0 0 0 0,0 1 1 15,0 1-2-15,0-1 3 0,1 1-1 0,0-1 5 16,4 1-5-16,-3 1 2 0,5-1 0 0,-4-1-6 16,2 1 4-16,-2 0 0 0,3-1-1 15,-1 0 2-15,4-1-1 0,0 0 0 0,0 0 0 16,2 0 1-16,2 0-1 0,2-2 1 0,-1-2-1 15,4 0-2-15,0 0 3 0,0 0-2 0,0 1 1 16,1-3 2-16,-1 3-2 0,-2-1-3 0,3 0 0 16,-3 1 1-16,1 1 0 0,-1-2 3 15,2 2-2-15,-2-1-1 0,0 2 5 0,0-1-5 16,-2 1 4-16,2-2 1 0,-3 2-3 0,5 0-1 16,-6-1-3-16,5-1 2 0,-5 2-1 0,-1-1-2 15,1 0 1-15,-3-1 3 0,1 0-1 0,0 2 1 16,-4-2 1-16,2 2-2 0,-4-1-1 15,0 0 1-15,0 1 3 0,-4 1-4 0,0 0 2 16,-1 0 0-16,0 0-1 0,-4 0 3 0,0 0-2 16,2 0-1-16,0 0 1 0,1 0-2 0,0 0 2 15,-2 0 0-15,1 0-1 0,-1 0 0 16,-2 0-1-16,2 0 5 0,-1-2-2 0,3-1 1 16,-3 1 0-16,-1-2 0 0,1 2-1 0,-2 0-1 15,-2 0 2-15,0 0-1 0,-3 1 2 16,0 1-1-16,-1-2 0 0,-1 2 3 0,-1 0-4 15,1-1 3-15,-1 1-1 0,1-2-1 0,0 2 0 16,-1-3 1-16,3 2 2 0,1 0-3 0,-1 1 0 16,-2-1 0-16,0 1-1 0,1 0 0 15,-1 0 1-15,1 0 0 0,-1 0 3 0,1 0-4 16,2 0 1-16,-3 0 1 0,2 0 1 0,0-2-2 16,0 1 2-16,1 1 1 0,1-2-3 0,-1 1 1 15,4-2-2-15,-2 2 0 0,0-1 1 0,-1 0-1 16,1-1 4-16,0 2-1 0,0-1-2 0,-1 1 3 15,0 1-1-15,-1-2-3 0,1 1 1 16,-1 0-1-16,0 0 2 0,1-1-1 0,0 1 1 16,2 0 1-16,0 0-1 0,2-2 0 0,0 2 0 15,1-1 1-15,-2 1-2 0,2-2-3 16,-1 2 4-16,1 0-2 0,-1-1 1 0,3 1-2 16,-5-1 3-16,2 2-1 0,-1 0-2 0,-3 0 3 15,-1 0-3-15,0 0 2 0,0 2-2 0,-3-1 1 16,2 0 3-16,-2 0-3 0,2 0 1 15,1 2-1-15,1-2 1 0,-1 0 0 0,1 0-2 16,1 0 4-16,2-1-1 0,0 0 0 0,-1 0 0 16,3 0 1-16,-3 0-1 0,3-1 0 0,-1 0 0 15,0-1-2-15,-1 0-1 0,-1 1-1 0,1 1 1 16,0-1-1-16,-3 0 0 0,1 0 1 16,0 0 1-16,4-1 1 0,-4 1-1 0,4-1 1 15,-1 1-1-15,0 0 0 0,0-1-1 0,-3 1 2 16,2 0 0-16,0-1-2 0,-2 2-1 0,-2-1 3 15,1 1-1-15,0-2 0 0,-1 2 1 16,1-1 0-16,0 1-1 0,-1-1-1 0,1 0 3 16,4-2 3-16,-5 1 0 0,2 1-3 0,-1-1 1 15,0 0 0-15,-1 1-1 0,1-1 0 0,-3 2 3 16,0-2-6-16,0 2 0 0,-1 0 1 16,1 0 0-16,-5 0 0 0,4 0 0 0,-3 0-1 15,3 0 0-15,-3 0-1 0,4 0 1 0,-4 2 1 16,4-2 1-16,-2 3-2 0,-1-2 1 15,2 0 2-15,-2 1-2 0,1-2 0 0,-2 1 3 16,1-1-1-16,-1 0 0 0,0 1 0 0,1-1-3 16,-3 0 2-16,4 0-1 0,-4 0 0 0,0 1 4 15,1-1-1-15,1 0-4 0,-1 0 2 16,-2 2-1-16,0-2-2 0,0 1 1 0,-1-1 1 16,0 0 2-16,1 1-3 0,-1-1 1 0,0 0 1 15,4 1 0-15,-3-1-1 0,2 0 1 0,-1 1 2 16,4-1-1-16,-3 2-2 0,-1-1 4 0,5-1-3 15,-5 0 1-15,5 0-3 0,-4 0-1 0,5 0 3 16,-5 2-2-16,3-2 3 0,-2 0 1 16,-1 0-3-16,2 0 1 0,-2 0 0 0,3 1 1 15,-1-1-2-15,0 1 2 0,0-1-2 0,-2 2 2 16,4 0-3-16,-4-1 0 0,5 1 1 16,-2 0 3-16,1 0-2 0,1 0-1 0,3-1 0 15,0 2-2-15,0-1 2 0,3-1 2 0,-2 0 0 16,-1 1-1-16,0-2-1 0,0 1 0 0,-1 0 0 15,1-1 3-15,-1 1-2 0,0-1 1 16,0 0 1-16,0 1-3 0,-1-1 4 0,1 0-2 16,0 0 0-16,-1 0 0 0,1 0 2 0,-2 0 1 15,1 0-3-15,2 0 0 0,-2 0 0 16,2 0-1-16,-1 0 1 0,-1 0-2 0,1 0 0 16,-2 0 0-16,-3 0-1 0,3 0 1 0,-5 0 1 15,3 0 2-15,-5 2-2 0,0-2 1 0,-1 0 1 16,-1 1-3-16,-1-1 1 0,-3 0-1 0,4 0 1 15,-1 0 0-15,-1 0 1 0,-2 0 0 16,4 0-1-16,-1 0 2 0,-3 0-3 0,3 0 3 16,1 0-3-16,-2 0-3 0,-2 0 3 15,2 0 0-15,-4 0 1 0,2 0 2 0,-2 0 0 0,-1 0 0 16,-2 0-1-16,0 0 3 0,1 0 1 0,-1 0 2 16,0 0 0-16,1-1 0 0,-1 1 3 15,0 0 0-15,0 0 1 0,0 0 1 0,0 0 0 16,0-2-5-16,0 2-1 0,0 0-6 0,0-1 0 15,0 0 0-15,0 0-3 0,0 0 2 16,0-1-1-16,0 1-2 0,0-1 4 0,0 1-2 16,0-2 2-16,0 2-1 0,-1-1 2 0,1 1-4 15,0-2 0-15,0 2 1 0,0 0 1 0,0 0 1 16,0 0-1-16,0 0 1 0,0-1-1 16,0 1-2-16,0 0 1 0,0-1-4 0,0 1 3 15,0-1 2-15,0 2-1 0,0-1 0 0,0 0 1 16,1-1-2-16,-1 0 1 0,1 0 5 0,2 1-5 15,-3 1-1-15,0-2 0 0,1 1-1 16,-1 0 3-16,0 0 0 0,1-1 1 0,-1 2-3 16,0 0 0-16,0-2-1 0,0 1 1 0,0 1 1 15,1-1-1-15,-1 0 3 0,0 0-1 16,0-1-3-16,0 0 3 0,0-1 2 0,0 2 2 0,0-3-1 16,0 1-1-16,0-1-3 0,0 1 0 15,0-1-5-15,0 1-10 0,-1 0-9 0,-1 1-15 16,-2 0-16-16,3 1-19 0,-1-2-37 0,0 2-69 15,-4 0-150-15,5 0-1069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40FEF-F84F-43E1-8206-57A0353EC3DE}" type="datetimeFigureOut">
              <a:rPr lang="en-GB" smtClean="0"/>
              <a:t>12/05/2022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25ED8-F08D-4B2A-99D6-976EFDC1CD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28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204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88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Redo this figure (improve quality)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382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98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670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Slim down this slide or, at minimum, highlight the key information.</a:t>
            </a:r>
          </a:p>
          <a:p>
            <a:r>
              <a:rPr lang="en-GB" dirty="0"/>
              <a:t>Add somewhere the three types of compensators we are going to cover.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6349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6590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773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Check calculations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1463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Check formula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85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some colour (or bold)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197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Consider improving 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5ED8-F08D-4B2A-99D6-976EFDC1CDEA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67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6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4.2: Compensators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63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3200" y="18288"/>
            <a:ext cx="6195600" cy="329184"/>
          </a:xfrm>
        </p:spPr>
        <p:txBody>
          <a:bodyPr/>
          <a:lstStyle>
            <a:lvl1pPr>
              <a:defRPr sz="1200"/>
            </a:lvl1pPr>
          </a:lstStyle>
          <a:p>
            <a:r>
              <a:rPr lang="en-GB" dirty="0"/>
              <a:t>Control Section 4.2: Compensators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2207" y="18288"/>
            <a:ext cx="774595" cy="329184"/>
          </a:xfrm>
        </p:spPr>
        <p:txBody>
          <a:bodyPr/>
          <a:lstStyle>
            <a:lvl1pPr algn="r">
              <a:defRPr/>
            </a:lvl1pPr>
          </a:lstStyle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22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70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89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5B21F83-B6C7-4781-856E-1F5B9E4302CC}" type="datetime1">
              <a:rPr lang="en-GB" smtClean="0"/>
              <a:t>12/05/2022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4: Root-Locus and Frequency Domain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70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00" y="2880000"/>
            <a:ext cx="7920000" cy="1080000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4.2: Compensators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38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D2D9BEC1-8870-4A72-9AE4-17AA412C12EA}" type="datetime1">
              <a:rPr lang="en-GB" smtClean="0"/>
              <a:t>12/05/2022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4: Root-Locus and Frequency Domain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477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8"/>
            <a:ext cx="2139696" cy="4243615"/>
          </a:xfrm>
        </p:spPr>
        <p:txBody>
          <a:bodyPr/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64FDE53F-5017-49B2-AA88-F5777A576B72}" type="datetime1">
              <a:rPr lang="en-GB" smtClean="0"/>
              <a:t>12/05/2022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4: Root-Locus and Frequency Domain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9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96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031F930A-2387-451D-80C6-5BF716C8ABD9}" type="datetime1">
              <a:rPr lang="en-GB" smtClean="0"/>
              <a:t>12/05/2022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4: Root-Locus and Frequency Domain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125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569FCE5-AABB-4D1A-97FA-D75D54CE5267}" type="datetime1">
              <a:rPr lang="en-GB" smtClean="0"/>
              <a:t>12/05/2022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4: Root-Locus and Frequency Domain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73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9DC862C4-DFA3-467B-991D-44B7D6A41B2A}" type="datetime1">
              <a:rPr lang="en-GB" smtClean="0"/>
              <a:t>12/05/2022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4: Root-Locus and Frequency Domain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460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3937" y="18288"/>
            <a:ext cx="6194323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Control Section 4.2: Compensators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8258" y="18288"/>
            <a:ext cx="37854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 b="1">
                <a:solidFill>
                  <a:srgbClr val="FFFFFF"/>
                </a:solidFill>
              </a:defRPr>
            </a:lvl1pPr>
          </a:lstStyle>
          <a:p>
            <a:fld id="{C77A4947-2F07-412B-9A57-7912053BED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7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</p:sldLayoutIdLst>
  <p:hf hdr="0" dt="0"/>
  <p:txStyles>
    <p:titleStyle>
      <a:lvl1pPr algn="l" defTabSz="685783" rtl="0" eaLnBrk="1" latinLnBrk="0" hangingPunct="1">
        <a:spcBef>
          <a:spcPct val="0"/>
        </a:spcBef>
        <a:buNone/>
        <a:defRPr sz="4000" kern="1200" spc="-75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indent="-137157" algn="l" defTabSz="68578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6" indent="-137157" algn="l" defTabSz="685783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61" indent="-137157" algn="l" defTabSz="6857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91518" indent="-102868" algn="l" defTabSz="685783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37157" algn="l" defTabSz="6857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165831" indent="-137157" algn="l" defTabSz="6857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302987" indent="-137157" algn="l" defTabSz="6857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440144" indent="-137157" algn="l" defTabSz="6857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0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1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16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6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dirty="0"/>
              <a:t>Dynamics &amp; Control 3</a:t>
            </a:r>
            <a:br>
              <a:rPr lang="en-US" sz="1800" dirty="0"/>
            </a:br>
            <a:r>
              <a:rPr lang="en-US" dirty="0"/>
              <a:t>CONTROL</a:t>
            </a:r>
            <a:endParaRPr lang="en-GB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85801" y="3505201"/>
            <a:ext cx="7566949" cy="3208117"/>
          </a:xfrm>
        </p:spPr>
        <p:txBody>
          <a:bodyPr>
            <a:normAutofit/>
          </a:bodyPr>
          <a:lstStyle/>
          <a:p>
            <a:r>
              <a:rPr lang="en-GB" sz="3200" dirty="0"/>
              <a:t>Section 4.2c:</a:t>
            </a:r>
          </a:p>
          <a:p>
            <a:r>
              <a:rPr lang="en-GB" sz="3200" b="1" dirty="0"/>
              <a:t>Compensators</a:t>
            </a:r>
          </a:p>
          <a:p>
            <a:endParaRPr lang="en-GB" sz="1600" dirty="0"/>
          </a:p>
          <a:p>
            <a:endParaRPr lang="en-US" sz="1600" dirty="0"/>
          </a:p>
          <a:p>
            <a:r>
              <a:rPr lang="en-US" sz="1600" dirty="0"/>
              <a:t>Dr. Olaoluwa R. Popoola</a:t>
            </a:r>
          </a:p>
          <a:p>
            <a:r>
              <a:rPr lang="en-US" sz="1600" dirty="0"/>
              <a:t>Email: </a:t>
            </a:r>
            <a:r>
              <a:rPr lang="en-US" sz="1600" u="sng" dirty="0" err="1">
                <a:solidFill>
                  <a:srgbClr val="0070C0"/>
                </a:solidFill>
              </a:rPr>
              <a:t>Olaoluwa.popoola@glasgow.ac.uk</a:t>
            </a:r>
            <a:endParaRPr lang="en-US" sz="1600" u="sng" dirty="0">
              <a:solidFill>
                <a:srgbClr val="0070C0"/>
              </a:solidFill>
            </a:endParaRPr>
          </a:p>
          <a:p>
            <a:endParaRPr lang="en-US" sz="1600" dirty="0"/>
          </a:p>
          <a:p>
            <a:r>
              <a:rPr lang="en-US" sz="1600" dirty="0"/>
              <a:t>Notes adapted from Dr. Henrik </a:t>
            </a:r>
            <a:r>
              <a:rPr lang="en-US" sz="1600" dirty="0" err="1"/>
              <a:t>Gollee’s</a:t>
            </a:r>
            <a:r>
              <a:rPr lang="en-US" sz="1600" dirty="0"/>
              <a:t> notes + </a:t>
            </a:r>
            <a:r>
              <a:rPr lang="en-US" sz="1600" dirty="0" err="1"/>
              <a:t>A.Gulliver</a:t>
            </a:r>
            <a:r>
              <a:rPr lang="en-US" sz="1600" dirty="0"/>
              <a:t> (U Victoria)</a:t>
            </a:r>
          </a:p>
        </p:txBody>
      </p:sp>
    </p:spTree>
    <p:extLst>
      <p:ext uri="{BB962C8B-B14F-4D97-AF65-F5344CB8AC3E}">
        <p14:creationId xmlns:p14="http://schemas.microsoft.com/office/powerpoint/2010/main" val="800251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2731-1669-4C03-8695-CBB272F7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LEAD: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74EE18-ECFB-4FFB-9059-8F841916B1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i.e., at the “half-way" point between the two break points in the Bode diagram.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74EE18-ECFB-4FFB-9059-8F841916B1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875" r="-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1A20D-4B02-4693-A4EA-83F2529F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4.2: Compensators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4BF8C-0E34-43F5-B437-2E54FA27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10</a:t>
            </a:fld>
            <a:endParaRPr lang="en-GB" dirty="0"/>
          </a:p>
        </p:txBody>
      </p:sp>
      <p:pic>
        <p:nvPicPr>
          <p:cNvPr id="6" name="Picture 5" descr="Example of Bode diagrams of a LEAD compensator.">
            <a:extLst>
              <a:ext uri="{FF2B5EF4-FFF2-40B4-BE49-F238E27FC236}">
                <a16:creationId xmlns:a16="http://schemas.microsoft.com/office/drawing/2014/main" id="{F89141B8-BA78-497A-8AF6-C8BFBEBBC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835" y="3240585"/>
            <a:ext cx="6019387" cy="3600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77C9266-36AF-DC53-721C-7374938A4C51}"/>
                  </a:ext>
                </a:extLst>
              </p14:cNvPr>
              <p14:cNvContentPartPr/>
              <p14:nvPr/>
            </p14:nvContentPartPr>
            <p14:xfrm>
              <a:off x="225360" y="116280"/>
              <a:ext cx="8587440" cy="6744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77C9266-36AF-DC53-721C-7374938A4C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6000" y="106920"/>
                <a:ext cx="8606160" cy="676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059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LEAD compensators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polar locus of the compensator is a semi-circle (see example of next slide).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GB" dirty="0"/>
              <a:t>At any frequency the gain &gt; 1 (or K if an extra gain is added)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GB" dirty="0"/>
              <a:t>The purpose of the LEAD compensator is to improve the high-frequency behaviour of the system. It increases bandwidth (faster) and phase margins (less resonant).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GB" dirty="0"/>
              <a:t>Control system designers have two variables to choose:  </a:t>
            </a:r>
            <a:r>
              <a:rPr lang="el-GR" dirty="0"/>
              <a:t>α</a:t>
            </a:r>
            <a:r>
              <a:rPr lang="en-GB" dirty="0"/>
              <a:t> and </a:t>
            </a:r>
            <a:r>
              <a:rPr lang="el-GR" dirty="0"/>
              <a:t>ω</a:t>
            </a:r>
            <a:r>
              <a:rPr lang="en-GB" baseline="-25000" dirty="0"/>
              <a:t>c</a:t>
            </a:r>
            <a:r>
              <a:rPr lang="en-GB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4.2: Compensators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8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LEAD compensators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902" y="1600199"/>
                <a:ext cx="8893834" cy="5145657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4.2: Compensators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12</a:t>
            </a:fld>
            <a:endParaRPr lang="en-GB"/>
          </a:p>
        </p:txBody>
      </p:sp>
      <p:pic>
        <p:nvPicPr>
          <p:cNvPr id="6" name="Picture 5" descr="Nyquist plot of a LEAD compensator.">
            <a:extLst>
              <a:ext uri="{FF2B5EF4-FFF2-40B4-BE49-F238E27FC236}">
                <a16:creationId xmlns:a16="http://schemas.microsoft.com/office/drawing/2014/main" id="{997ABEE2-41AF-44A1-8474-2E4C8EB55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0" y="2376000"/>
            <a:ext cx="5400000" cy="388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D7ECAF0-51A4-8972-E48D-0D6635655184}"/>
                  </a:ext>
                </a:extLst>
              </p14:cNvPr>
              <p14:cNvContentPartPr/>
              <p14:nvPr/>
            </p14:nvContentPartPr>
            <p14:xfrm>
              <a:off x="431280" y="2563200"/>
              <a:ext cx="7817760" cy="3590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D7ECAF0-51A4-8972-E48D-0D66356551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1920" y="2553840"/>
                <a:ext cx="7836480" cy="360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7290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2FB6-9BBC-4B6B-B5A7-31CF69E3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LEAD: Example of impact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AAD9FB-40D3-4A15-ACE4-36A72C3C92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=40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AAD9FB-40D3-4A15-ACE4-36A72C3C92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1C5D1-076B-428F-914F-FDE95F71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4.2: Compensators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FD034-7B34-45AB-95D3-33FC1984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13</a:t>
            </a:fld>
            <a:endParaRPr lang="en-GB" dirty="0"/>
          </a:p>
        </p:txBody>
      </p:sp>
      <p:pic>
        <p:nvPicPr>
          <p:cNvPr id="6" name="Picture 5" descr="Step response of the closed loop system with uncompensated and compensated open loop transfer function.">
            <a:extLst>
              <a:ext uri="{FF2B5EF4-FFF2-40B4-BE49-F238E27FC236}">
                <a16:creationId xmlns:a16="http://schemas.microsoft.com/office/drawing/2014/main" id="{8E4645C0-8C39-41CD-8DE2-C467DED7F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068" y="4081967"/>
            <a:ext cx="4500000" cy="2691304"/>
          </a:xfrm>
          <a:prstGeom prst="rect">
            <a:avLst/>
          </a:prstGeom>
        </p:spPr>
      </p:pic>
      <p:pic>
        <p:nvPicPr>
          <p:cNvPr id="7" name="Picture 6" descr="Nyquist plot of uncompensated and compensated open loop transfer function.">
            <a:extLst>
              <a:ext uri="{FF2B5EF4-FFF2-40B4-BE49-F238E27FC236}">
                <a16:creationId xmlns:a16="http://schemas.microsoft.com/office/drawing/2014/main" id="{08BCC85E-7A86-44E8-9A1D-AE117A8A3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314463"/>
            <a:ext cx="4500000" cy="2691304"/>
          </a:xfrm>
          <a:prstGeom prst="rect">
            <a:avLst/>
          </a:prstGeom>
        </p:spPr>
      </p:pic>
      <p:pic>
        <p:nvPicPr>
          <p:cNvPr id="8" name="Picture 7" descr="Bode diagrams (and margins) of uncompensated and compensated open loop transfer function.">
            <a:extLst>
              <a:ext uri="{FF2B5EF4-FFF2-40B4-BE49-F238E27FC236}">
                <a16:creationId xmlns:a16="http://schemas.microsoft.com/office/drawing/2014/main" id="{BEED3774-86B7-47CC-893C-015FDB0BC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68" y="4080661"/>
            <a:ext cx="4500000" cy="26913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7EE6746-8171-2137-FE21-E77B7FA6DCCC}"/>
                  </a:ext>
                </a:extLst>
              </p14:cNvPr>
              <p14:cNvContentPartPr/>
              <p14:nvPr/>
            </p14:nvContentPartPr>
            <p14:xfrm>
              <a:off x="2846520" y="1820520"/>
              <a:ext cx="1831320" cy="1269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EE6746-8171-2137-FE21-E77B7FA6DCC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37160" y="1811160"/>
                <a:ext cx="1850040" cy="128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3591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1B39-890C-41D9-BF16-1B429808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LAG Compensators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8F014-F000-4570-9A73-B21DE5DF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4.2: Compensators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8425F-8479-45C2-A8A2-0DE281B6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873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1046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Transfer function of a LAG compensator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r>
                  <a:rPr lang="en-GB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GB" dirty="0"/>
                  <a:t> usually lower than 10</a:t>
                </a:r>
              </a:p>
              <a:p>
                <a:pPr marL="342900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GB" b="1" dirty="0"/>
                  <a:t>Zero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GB" dirty="0"/>
              </a:p>
              <a:p>
                <a:pPr marL="342900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GB" b="1" dirty="0"/>
                  <a:t>Pole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GB" dirty="0"/>
              </a:p>
              <a:p>
                <a:pPr>
                  <a:spcBef>
                    <a:spcPts val="1800"/>
                  </a:spcBef>
                </a:pPr>
                <a:r>
                  <a:rPr lang="en-GB" u="sng" dirty="0"/>
                  <a:t>Some properties</a:t>
                </a:r>
                <a:r>
                  <a:rPr lang="en-GB" dirty="0"/>
                  <a:t>:</a:t>
                </a:r>
              </a:p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GB" dirty="0"/>
                  <a:t>Low-frequency gain: </a:t>
                </a:r>
                <a:r>
                  <a:rPr lang="el-GR" dirty="0"/>
                  <a:t>α </a:t>
                </a: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High-frequency gain: 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1046"/>
              </a:xfrm>
              <a:blipFill>
                <a:blip r:embed="rId2"/>
                <a:stretch>
                  <a:fillRect l="-1111" t="-8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LAG: Definition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4.2: Compensators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15</a:t>
            </a:fld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957E714-C95A-A01D-8007-A3F2F2F4D5B0}"/>
                  </a:ext>
                </a:extLst>
              </p14:cNvPr>
              <p14:cNvContentPartPr/>
              <p14:nvPr/>
            </p14:nvContentPartPr>
            <p14:xfrm>
              <a:off x="1430280" y="251280"/>
              <a:ext cx="7597080" cy="5206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957E714-C95A-A01D-8007-A3F2F2F4D5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0920" y="241920"/>
                <a:ext cx="7615800" cy="522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120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4BA7-3F4E-42F7-BE50-E041053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LAG: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998DE-89CD-4BF9-9A12-EE65471584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dirty="0"/>
                  <a:t>Phase angle is always negative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den>
                                  </m:f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GB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den>
                                      </m:f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  <m:sSubSup>
                                        <m:sSub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marL="342900" indent="-342900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GB" dirty="0"/>
                  <a:t>This is maximum when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𝛼𝜔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rad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998DE-89CD-4BF9-9A12-EE6547158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72886-6BCC-4A40-A968-F39FB7A6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4.2: Compensators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4C316-DC91-41EC-BD67-505ADE6A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16</a:t>
            </a:fld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8FF5B8-B860-E3A8-E59D-5C30040A9A8A}"/>
                  </a:ext>
                </a:extLst>
              </p14:cNvPr>
              <p14:cNvContentPartPr/>
              <p14:nvPr/>
            </p14:nvContentPartPr>
            <p14:xfrm>
              <a:off x="68400" y="223560"/>
              <a:ext cx="9059760" cy="5396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8FF5B8-B860-E3A8-E59D-5C30040A9A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40" y="214200"/>
                <a:ext cx="9078480" cy="541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9875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LAG: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i.e., at the “half-way" point between the two break points in the Bode diagram.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rad>
                            </m:den>
                          </m:f>
                        </m:e>
                      </m:func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 r="-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4.2: Compensators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17</a:t>
            </a:fld>
            <a:endParaRPr lang="en-GB"/>
          </a:p>
        </p:txBody>
      </p:sp>
      <p:pic>
        <p:nvPicPr>
          <p:cNvPr id="6" name="Picture 5" descr="Example of Bode diagrams for a LAG compensator.">
            <a:extLst>
              <a:ext uri="{FF2B5EF4-FFF2-40B4-BE49-F238E27FC236}">
                <a16:creationId xmlns:a16="http://schemas.microsoft.com/office/drawing/2014/main" id="{93DD696F-A78A-4FF4-9ED5-8CF070EE6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000" y="3252775"/>
            <a:ext cx="5000000" cy="3600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CF2FD61-C882-E603-1C63-4CEFD597C692}"/>
                  </a:ext>
                </a:extLst>
              </p14:cNvPr>
              <p14:cNvContentPartPr/>
              <p14:nvPr/>
            </p14:nvContentPartPr>
            <p14:xfrm>
              <a:off x="258480" y="413640"/>
              <a:ext cx="8488800" cy="6316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CF2FD61-C882-E603-1C63-4CEFD597C6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120" y="404280"/>
                <a:ext cx="8507520" cy="63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1765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0CD6-936A-47EC-93BC-6D84D8C2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LAG: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648D-DC05-4153-A169-E7F5D64E7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polar locus of the compensator is a semi-circle.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GB" dirty="0"/>
              <a:t>At any frequency the gain &gt; 1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GB" dirty="0"/>
              <a:t>The purpose of the LAG compensator is to improve the low-frequency behaviour of the system. It increases the gain of the system, while preserving approximately the same phase-margin, hence improving steady-state and low frequency performance.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GB" dirty="0"/>
              <a:t>Control system designer has two variables to choose:  </a:t>
            </a:r>
            <a:r>
              <a:rPr lang="el-GR" dirty="0"/>
              <a:t>α</a:t>
            </a:r>
            <a:r>
              <a:rPr lang="en-GB" dirty="0"/>
              <a:t> and </a:t>
            </a:r>
            <a:r>
              <a:rPr lang="el-GR" dirty="0"/>
              <a:t>ω</a:t>
            </a:r>
            <a:r>
              <a:rPr lang="en-GB" baseline="-25000" dirty="0"/>
              <a:t>c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04073-F7A1-4AA1-AD07-2C809A3A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4.2: Compensators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F37F7-4888-4001-85BB-1F407952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18</a:t>
            </a:fld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9F4902E-0490-51B2-ABBE-FE2F9F3A0047}"/>
                  </a:ext>
                </a:extLst>
              </p14:cNvPr>
              <p14:cNvContentPartPr/>
              <p14:nvPr/>
            </p14:nvContentPartPr>
            <p14:xfrm>
              <a:off x="5440680" y="472320"/>
              <a:ext cx="3459240" cy="1639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9F4902E-0490-51B2-ABBE-FE2F9F3A00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1320" y="462960"/>
                <a:ext cx="3477960" cy="165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2224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LAG: Example compensators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16+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902" y="1600199"/>
                <a:ext cx="8893834" cy="5145657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4.2: Compensators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19</a:t>
            </a:fld>
            <a:endParaRPr lang="en-GB"/>
          </a:p>
        </p:txBody>
      </p:sp>
      <p:pic>
        <p:nvPicPr>
          <p:cNvPr id="8" name="Picture 7" descr="Nyquist plot of a LAG compensator.">
            <a:extLst>
              <a:ext uri="{FF2B5EF4-FFF2-40B4-BE49-F238E27FC236}">
                <a16:creationId xmlns:a16="http://schemas.microsoft.com/office/drawing/2014/main" id="{D25A8C67-06E8-4B37-9A3A-6F55DB8B4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0" y="2376000"/>
            <a:ext cx="5400000" cy="388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BB493F-2346-3E83-98AB-C2D4088C9F00}"/>
                  </a:ext>
                </a:extLst>
              </p14:cNvPr>
              <p14:cNvContentPartPr/>
              <p14:nvPr/>
            </p14:nvContentPartPr>
            <p14:xfrm>
              <a:off x="69480" y="1415520"/>
              <a:ext cx="8686440" cy="4619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BB493F-2346-3E83-98AB-C2D4088C9F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120" y="1406160"/>
                <a:ext cx="8705160" cy="463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645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A58E-87AC-4CE9-8203-FF630DC3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 / 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D1B6-0A70-4386-86F2-008257B9E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Objectives: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Definition of compensators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Impact of LEAD, LAG and LEAD-LAG compensators</a:t>
            </a:r>
          </a:p>
          <a:p>
            <a:endParaRPr lang="en-GB" dirty="0"/>
          </a:p>
          <a:p>
            <a:r>
              <a:rPr lang="en-GB" b="1" dirty="0"/>
              <a:t>Prerequisites: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Closed-loop system definition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B2C55-D9C6-43D6-AECE-92F87FDA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4.2: Compensators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AC33D-8658-4629-A3F8-A2E7F8F0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1457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90F41-B963-4F77-83F5-C6E36952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LAG: Example of impact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46437F-AE02-4D85-AD45-6193F43F89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0.1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+0.1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+0.05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46437F-AE02-4D85-AD45-6193F43F89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9D166-25DD-4F28-B51E-A92A50A8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4.2: Compensators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C1A78-3A9A-42C9-9C1D-A5D4E754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20</a:t>
            </a:fld>
            <a:endParaRPr lang="en-GB" dirty="0"/>
          </a:p>
        </p:txBody>
      </p:sp>
      <p:pic>
        <p:nvPicPr>
          <p:cNvPr id="6" name="Picture 5" descr="Nyquist plot of uncompensated and compensated open loop transfer function.">
            <a:extLst>
              <a:ext uri="{FF2B5EF4-FFF2-40B4-BE49-F238E27FC236}">
                <a16:creationId xmlns:a16="http://schemas.microsoft.com/office/drawing/2014/main" id="{936DE1C7-7967-418C-9DBE-D7A24889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00" y="1284600"/>
            <a:ext cx="3825000" cy="2754000"/>
          </a:xfrm>
          <a:prstGeom prst="rect">
            <a:avLst/>
          </a:prstGeom>
        </p:spPr>
      </p:pic>
      <p:pic>
        <p:nvPicPr>
          <p:cNvPr id="7" name="Picture 6" descr="Zoom of Nyquist plot of uncompensated and compensated open loop transfer function.">
            <a:extLst>
              <a:ext uri="{FF2B5EF4-FFF2-40B4-BE49-F238E27FC236}">
                <a16:creationId xmlns:a16="http://schemas.microsoft.com/office/drawing/2014/main" id="{6697C9DE-7DCA-4B67-B987-1BC5EBEF3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00" y="4068000"/>
            <a:ext cx="3825000" cy="2754000"/>
          </a:xfrm>
          <a:prstGeom prst="rect">
            <a:avLst/>
          </a:prstGeom>
        </p:spPr>
      </p:pic>
      <p:pic>
        <p:nvPicPr>
          <p:cNvPr id="8" name="Picture 7" descr="Bode diagrams (and margins) of uncompensated and compensated open loop transfer function.">
            <a:extLst>
              <a:ext uri="{FF2B5EF4-FFF2-40B4-BE49-F238E27FC236}">
                <a16:creationId xmlns:a16="http://schemas.microsoft.com/office/drawing/2014/main" id="{0C6F912D-E00A-478C-8CEF-9F37172EA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29" y="4068000"/>
            <a:ext cx="3825000" cy="27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75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306D-024E-49FB-A8CF-E4034D25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LEAD-LAG Compensators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65D1A-2402-425A-8462-01F83744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4.2: Compensators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430F3-199F-46B6-AD96-A79C4EE1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5484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LEAD-LAG compensators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LAG compensator increases the gain of the open loop for approximately the same phase margin, but at the expense of having a slow mode in the response.</a:t>
            </a:r>
          </a:p>
          <a:p>
            <a:endParaRPr lang="en-GB" dirty="0"/>
          </a:p>
          <a:p>
            <a:r>
              <a:rPr lang="en-GB" dirty="0"/>
              <a:t>For some systems both the gain and the natural frequency need to be improved. This can be done using LEAD-LAG compensators.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4.2: Compensators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22</a:t>
            </a:fld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FCE96A-48B6-A254-C1F0-287A715C320D}"/>
                  </a:ext>
                </a:extLst>
              </p14:cNvPr>
              <p14:cNvContentPartPr/>
              <p14:nvPr/>
            </p14:nvContentPartPr>
            <p14:xfrm>
              <a:off x="6728400" y="819360"/>
              <a:ext cx="911880" cy="407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FCE96A-48B6-A254-C1F0-287A715C32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9040" y="810000"/>
                <a:ext cx="930600" cy="42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963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LEAD-LAG compensators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marL="342900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GB" dirty="0"/>
                  <a:t>Low-frequency gain = High-frequency gain = 1</a:t>
                </a:r>
              </a:p>
              <a:p>
                <a:pPr marL="342900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GB" dirty="0"/>
                  <a:t>Gain is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/>
                  <a:t>1 for all frequencies</a:t>
                </a:r>
              </a:p>
              <a:p>
                <a:pPr marL="342900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GB" dirty="0"/>
                  <a:t>Phase goes first negative then positive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4.2: Compensators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23</a:t>
            </a:fld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9AE678E-6423-D206-9298-5C1D45DDBA71}"/>
                  </a:ext>
                </a:extLst>
              </p14:cNvPr>
              <p14:cNvContentPartPr/>
              <p14:nvPr/>
            </p14:nvContentPartPr>
            <p14:xfrm>
              <a:off x="468000" y="1834920"/>
              <a:ext cx="8556120" cy="1917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9AE678E-6423-D206-9298-5C1D45DDBA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640" y="1825560"/>
                <a:ext cx="8574840" cy="19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3923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LEAD-LAG compensators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4.2: Compensators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24</a:t>
            </a:fld>
            <a:endParaRPr lang="en-GB" dirty="0"/>
          </a:p>
        </p:txBody>
      </p:sp>
      <p:pic>
        <p:nvPicPr>
          <p:cNvPr id="7" name="Picture 6" descr="Example of Nyquist plot for a LEAD-LAG compensator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780" y="2268747"/>
            <a:ext cx="4990220" cy="45888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93A146E-672F-4051-00F7-21E32A15FC59}"/>
                  </a:ext>
                </a:extLst>
              </p14:cNvPr>
              <p14:cNvContentPartPr/>
              <p14:nvPr/>
            </p14:nvContentPartPr>
            <p14:xfrm>
              <a:off x="477360" y="3083040"/>
              <a:ext cx="2860560" cy="766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93A146E-672F-4051-00F7-21E32A15FC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8000" y="3073680"/>
                <a:ext cx="2879280" cy="78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3242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01AC-7D0F-488A-9E4F-977EE85E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9C9A9-6E7E-4750-9396-F5D97E7B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4.2: Compensators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C35FC-7BB4-487F-9B14-5AA3725B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373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6AED-FA55-425B-83C9-509323E6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LEAD and LAG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24A9FFC-9DCE-42DE-BFFE-6B05C83F35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373337"/>
              </p:ext>
            </p:extLst>
          </p:nvPr>
        </p:nvGraphicFramePr>
        <p:xfrm>
          <a:off x="457200" y="2057406"/>
          <a:ext cx="8229600" cy="44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53195992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641835128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r>
                        <a:rPr lang="en-GB" sz="2400" dirty="0"/>
                        <a:t>LEAD Compensator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LAG Compensator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4996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GB" sz="2400" dirty="0"/>
                        <a:t>High 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Low 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852109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r>
                        <a:rPr lang="en-GB" sz="2400" dirty="0"/>
                        <a:t>Approximates derivative plus proportional control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Approximates integral plus proportional control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48269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r>
                        <a:rPr lang="en-GB" sz="2400" dirty="0"/>
                        <a:t>Contributes phase lead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Attenuation at high frequencies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69802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Increases gain crossover 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Moves gain crossover frequency lower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12472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GB" sz="2400" dirty="0"/>
                        <a:t>Increases bandwidth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Reduces bandwidth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3609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5734C-F573-44CF-87E5-9F71B880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4.2: Compensators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A4E8-63A7-4147-8EB6-79AA7E30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26</a:t>
            </a:fld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B9DE152-EAD4-CF9E-97D7-BF6ED14E73E3}"/>
                  </a:ext>
                </a:extLst>
              </p14:cNvPr>
              <p14:cNvContentPartPr/>
              <p14:nvPr/>
            </p14:nvContentPartPr>
            <p14:xfrm>
              <a:off x="2258640" y="1227240"/>
              <a:ext cx="5698440" cy="2736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B9DE152-EAD4-CF9E-97D7-BF6ED14E73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9280" y="1217880"/>
                <a:ext cx="5717160" cy="27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81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A25D-BE7A-4618-A0F3-64B6478C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0430-7417-4929-9CE3-B2B8D3053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Definition of LEAD, LAG and LEAD-LAG compensators</a:t>
            </a:r>
          </a:p>
          <a:p>
            <a:pPr marL="342900" indent="-342900">
              <a:spcBef>
                <a:spcPts val="2400"/>
              </a:spcBef>
              <a:buFontTx/>
              <a:buChar char="-"/>
            </a:pPr>
            <a:r>
              <a:rPr lang="en-GB" dirty="0"/>
              <a:t>Effect of each compensators</a:t>
            </a:r>
          </a:p>
          <a:p>
            <a:pPr marL="342900" indent="-342900">
              <a:spcBef>
                <a:spcPts val="2400"/>
              </a:spcBef>
              <a:buFontTx/>
              <a:buChar char="-"/>
            </a:pPr>
            <a:r>
              <a:rPr lang="en-GB" dirty="0"/>
              <a:t>Typical Nyquist plot and Bode diagrams for LEAD and LAG compensators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03913-87B5-4DA8-93DA-C319B567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4.2: Compensators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3700E-FB09-4C19-AAA9-EF9B3097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27</a:t>
            </a:fld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F34327-F4B6-8B25-1966-0E08C39CDD7C}"/>
                  </a:ext>
                </a:extLst>
              </p14:cNvPr>
              <p14:cNvContentPartPr/>
              <p14:nvPr/>
            </p14:nvContentPartPr>
            <p14:xfrm>
              <a:off x="2838960" y="374760"/>
              <a:ext cx="6249960" cy="1366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F34327-F4B6-8B25-1966-0E08C39CDD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9600" y="365400"/>
                <a:ext cx="6268680" cy="138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2218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8F01-4A06-418D-B2DE-544D26FF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28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36" y="1268184"/>
            <a:ext cx="8264599" cy="55898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8A3C3B5-D079-D4CC-A4A9-DA12C6007501}"/>
                  </a:ext>
                </a:extLst>
              </p14:cNvPr>
              <p14:cNvContentPartPr/>
              <p14:nvPr/>
            </p14:nvContentPartPr>
            <p14:xfrm>
              <a:off x="929160" y="3165120"/>
              <a:ext cx="5485680" cy="2020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8A3C3B5-D079-D4CC-A4A9-DA12C60075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9800" y="3155760"/>
                <a:ext cx="5504400" cy="203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7130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29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3" y="1524000"/>
            <a:ext cx="8980098" cy="1822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03" y="3346780"/>
            <a:ext cx="4876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6F54-B82E-4BB5-B45B-6C8A50AA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A3858-8E86-4849-BBFF-1B1DEC78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4.2: Compensators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334AB-3894-4D3B-A861-5FD235DE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893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30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3" y="1360523"/>
            <a:ext cx="8611767" cy="25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99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31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68" y="1709928"/>
            <a:ext cx="8379932" cy="463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48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 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32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3" y="1524000"/>
            <a:ext cx="8683385" cy="11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46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 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33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13" y="1608466"/>
            <a:ext cx="8061773" cy="17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10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 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4: Root-Locus and Frequency Domain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34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890" t="38211"/>
          <a:stretch/>
        </p:blipFill>
        <p:spPr>
          <a:xfrm>
            <a:off x="543555" y="1846053"/>
            <a:ext cx="8056890" cy="276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3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79FB-2B3B-4055-A3B9-12A54CCD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5CFF70-9A95-4416-858E-735A4C0EA2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Closed-loop system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Controller H(s) can be:</a:t>
                </a:r>
              </a:p>
              <a:p>
                <a:pPr marL="685791" lvl="1" indent="-342900"/>
                <a:r>
                  <a:rPr lang="en-GB" dirty="0"/>
                  <a:t>Simple gain: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i="1" baseline="-25000" dirty="0" err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baseline="-25000" dirty="0"/>
              </a:p>
              <a:p>
                <a:pPr marL="685791" lvl="1" indent="-342900"/>
                <a:r>
                  <a:rPr lang="en-GB" dirty="0"/>
                  <a:t>An integrator: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GB" dirty="0"/>
              </a:p>
              <a:p>
                <a:pPr marL="685791" lvl="1" indent="-342900"/>
                <a:r>
                  <a:rPr lang="en-GB" dirty="0"/>
                  <a:t>A differentiator: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GB" dirty="0"/>
              </a:p>
              <a:p>
                <a:pPr marL="685791" lvl="1" indent="-342900"/>
                <a:r>
                  <a:rPr lang="en-GB" dirty="0"/>
                  <a:t>PID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5CFF70-9A95-4416-858E-735A4C0EA2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0A5BC-CC0E-49D3-807B-9063D3F9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4.2: Compensators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B5561-C4BB-4254-9C9E-35B33F2F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4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9290E-D336-42C8-9442-8E6E4B73B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815" y="2248724"/>
            <a:ext cx="6417392" cy="1620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DE9668-AA51-1C22-872F-DEB550842199}"/>
                  </a:ext>
                </a:extLst>
              </p14:cNvPr>
              <p14:cNvContentPartPr/>
              <p14:nvPr/>
            </p14:nvContentPartPr>
            <p14:xfrm>
              <a:off x="579960" y="851040"/>
              <a:ext cx="8470440" cy="5334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DE9668-AA51-1C22-872F-DEB5508421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0600" y="841680"/>
                <a:ext cx="8489160" cy="535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471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7794" cy="5140234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/>
              <a:t>Sometimes the job of the control system designer is simply to choose an appropriate value of controller gain, K. 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2600" dirty="0"/>
              <a:t>But often a compensator network is required to reshape the Nyquist locus. 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2600" dirty="0"/>
              <a:t>Note that </a:t>
            </a:r>
          </a:p>
          <a:p>
            <a:pPr marL="685791" lvl="1" indent="-342900"/>
            <a:r>
              <a:rPr lang="en-GB" sz="2200" dirty="0"/>
              <a:t>criteria </a:t>
            </a:r>
            <a:r>
              <a:rPr lang="en-GB" sz="2200" b="1" dirty="0"/>
              <a:t>1, 2, 3</a:t>
            </a:r>
            <a:r>
              <a:rPr lang="en-GB" sz="2200" dirty="0"/>
              <a:t> and </a:t>
            </a:r>
            <a:r>
              <a:rPr lang="en-GB" sz="2200" b="1" dirty="0"/>
              <a:t>5</a:t>
            </a:r>
            <a:r>
              <a:rPr lang="en-GB" sz="2200" dirty="0"/>
              <a:t> depend on the </a:t>
            </a:r>
            <a:r>
              <a:rPr lang="en-GB" sz="2200" b="1" dirty="0"/>
              <a:t>high-frequency</a:t>
            </a:r>
            <a:r>
              <a:rPr lang="en-GB" sz="2200" dirty="0"/>
              <a:t> behaviour of the system (i.e., the part of the Nyquist locus near the -1 point)</a:t>
            </a:r>
          </a:p>
          <a:p>
            <a:pPr marL="685791" lvl="1" indent="-342900"/>
            <a:r>
              <a:rPr lang="en-GB" sz="2200" dirty="0"/>
              <a:t>whereas </a:t>
            </a:r>
            <a:r>
              <a:rPr lang="en-GB" sz="2200" b="1" dirty="0"/>
              <a:t>4</a:t>
            </a:r>
            <a:r>
              <a:rPr lang="en-GB" sz="2200" dirty="0"/>
              <a:t> depends on the </a:t>
            </a:r>
            <a:r>
              <a:rPr lang="en-GB" sz="2200" b="1" dirty="0"/>
              <a:t>low-frequency</a:t>
            </a:r>
            <a:r>
              <a:rPr lang="en-GB" sz="2200" dirty="0"/>
              <a:t> behaviour. 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2600" dirty="0"/>
              <a:t>Compensators are often designed to leave one part of the locus unchanged, while having a significant effect on the important part of the locus where the uncompensated system is unsatisfactory. </a:t>
            </a:r>
            <a:endParaRPr lang="en-GB" sz="2600" dirty="0">
              <a:highlight>
                <a:srgbClr val="FFFF00"/>
              </a:highligh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4.2: Compensators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59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C28B-5218-4AAA-A825-E968984B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compensators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58E8C-E282-471B-8728-C61D1A1C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three main types of compensators: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6600"/>
                </a:solidFill>
              </a:rPr>
              <a:t>LEAD</a:t>
            </a:r>
            <a:r>
              <a:rPr lang="en-GB" dirty="0"/>
              <a:t> compensator</a:t>
            </a:r>
          </a:p>
          <a:p>
            <a:pPr marL="685791" lvl="1" indent="-342900"/>
            <a:r>
              <a:rPr lang="en-GB" sz="2200" dirty="0"/>
              <a:t>Improve transient response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6600"/>
                </a:solidFill>
              </a:rPr>
              <a:t>LAG</a:t>
            </a:r>
            <a:r>
              <a:rPr lang="en-GB" dirty="0"/>
              <a:t> compensator</a:t>
            </a:r>
          </a:p>
          <a:p>
            <a:pPr marL="685791" lvl="1" indent="-342900"/>
            <a:r>
              <a:rPr lang="en-GB" sz="2200" dirty="0"/>
              <a:t>Improves the steady-state performance at the expense of slower setting time.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6600"/>
                </a:solidFill>
              </a:rPr>
              <a:t>LEAD-LAG</a:t>
            </a:r>
            <a:r>
              <a:rPr lang="en-GB" dirty="0"/>
              <a:t> compensator</a:t>
            </a:r>
          </a:p>
          <a:p>
            <a:pPr marL="685791" lvl="1" indent="-342900"/>
            <a:r>
              <a:rPr lang="en-GB" sz="2200" dirty="0"/>
              <a:t>Combine advantages of both LEAD and LAG.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F2E22-82EB-465D-8463-85F185E6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4.2: Compensators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82286-D709-4F88-9A31-F5998995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6</a:t>
            </a:fld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EBB85A-547E-F27E-196C-D6B8094EB688}"/>
                  </a:ext>
                </a:extLst>
              </p14:cNvPr>
              <p14:cNvContentPartPr/>
              <p14:nvPr/>
            </p14:nvContentPartPr>
            <p14:xfrm>
              <a:off x="302400" y="1322640"/>
              <a:ext cx="8173800" cy="5136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EBB85A-547E-F27E-196C-D6B8094EB6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040" y="1313280"/>
                <a:ext cx="8192520" cy="515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071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6397-D86D-4F52-AE90-042257BF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LEAD Compensators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0F3C3-7E7F-4251-823E-F2601F4D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4.2: Compensators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FEFA6-4F5F-430E-A8FD-3F9C9643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2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LEAD: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199"/>
                <a:ext cx="8229600" cy="5114109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600" b="0" dirty="0">
                    <a:latin typeface="+mj-lt"/>
                  </a:rPr>
                  <a:t>Transfer function of a LEAD compensator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GB" dirty="0"/>
                  <a:t> usually greater than 10</a:t>
                </a:r>
              </a:p>
              <a:p>
                <a:pPr marL="342900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GB" b="1" dirty="0"/>
                  <a:t>Zero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GB" dirty="0"/>
              </a:p>
              <a:p>
                <a:pPr marL="342900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GB" b="1" dirty="0"/>
                  <a:t>Pole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GB" dirty="0"/>
              </a:p>
              <a:p>
                <a:pPr>
                  <a:spcBef>
                    <a:spcPts val="1800"/>
                  </a:spcBef>
                </a:pPr>
                <a:r>
                  <a:rPr lang="en-GB" u="sng" dirty="0"/>
                  <a:t>Some properties</a:t>
                </a:r>
                <a:r>
                  <a:rPr lang="en-GB" dirty="0"/>
                  <a:t>:</a:t>
                </a:r>
              </a:p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GB" sz="2200" dirty="0"/>
                  <a:t>Low-frequency gain: K</a:t>
                </a:r>
              </a:p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GB" sz="2200" dirty="0"/>
                  <a:t>High-frequency gain: </a:t>
                </a:r>
                <a:r>
                  <a:rPr lang="en-GB" sz="2200" dirty="0" err="1">
                    <a:latin typeface="Symbol" panose="05050102010706020507" pitchFamily="18" charset="2"/>
                  </a:rPr>
                  <a:t>a</a:t>
                </a:r>
                <a:r>
                  <a:rPr lang="en-GB" sz="2200" dirty="0" err="1"/>
                  <a:t>K</a:t>
                </a:r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199"/>
                <a:ext cx="8229600" cy="5114109"/>
              </a:xfrm>
              <a:blipFill>
                <a:blip r:embed="rId3"/>
                <a:stretch>
                  <a:fillRect l="-1111" t="-10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Control Section 4.2: Compensators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8</a:t>
            </a:fld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993948A-D28A-C6FB-CB5C-E6F358AD0436}"/>
                  </a:ext>
                </a:extLst>
              </p14:cNvPr>
              <p14:cNvContentPartPr/>
              <p14:nvPr/>
            </p14:nvContentPartPr>
            <p14:xfrm>
              <a:off x="518760" y="1525320"/>
              <a:ext cx="8551080" cy="3266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93948A-D28A-C6FB-CB5C-E6F358AD04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9400" y="1515960"/>
                <a:ext cx="8569800" cy="328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562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FDF9-5C09-4F7F-8DCC-15A40EB4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LEAD: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492220-8037-4064-891B-FC73F5B948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dirty="0"/>
                  <a:t>Phase angle is always positive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den>
                                  </m:f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  <m:sSubSup>
                                        <m:sSubSup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  <m: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GB" dirty="0"/>
                  <a:t>This is maximum when</a:t>
                </a:r>
              </a:p>
              <a:p>
                <a:pPr>
                  <a:spcAft>
                    <a:spcPts val="3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  <a:p>
                <a:pPr>
                  <a:spcBef>
                    <a:spcPts val="18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⟹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ra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492220-8037-4064-891B-FC73F5B948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B3E61-0242-42CD-9163-75ED74C8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Control Section 4.2: Compensators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C5CB0-0AD5-47EA-95EB-835FC704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4947-2F07-412B-9A57-7912053BEDA6}" type="slidenum">
              <a:rPr lang="en-GB" smtClean="0"/>
              <a:t>9</a:t>
            </a:fld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75D3F3E-403B-A428-5B0C-9D3E8B61F777}"/>
                  </a:ext>
                </a:extLst>
              </p14:cNvPr>
              <p14:cNvContentPartPr/>
              <p14:nvPr/>
            </p14:nvContentPartPr>
            <p14:xfrm>
              <a:off x="141120" y="419040"/>
              <a:ext cx="8649000" cy="6154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75D3F3E-403B-A428-5B0C-9D3E8B61F7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760" y="409680"/>
                <a:ext cx="8667720" cy="61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A821346-D562-7EEE-143D-C3FA28B53924}"/>
                  </a:ext>
                </a:extLst>
              </p14:cNvPr>
              <p14:cNvContentPartPr/>
              <p14:nvPr/>
            </p14:nvContentPartPr>
            <p14:xfrm>
              <a:off x="8314560" y="1992600"/>
              <a:ext cx="170280" cy="267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A821346-D562-7EEE-143D-C3FA28B539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05200" y="1983240"/>
                <a:ext cx="189000" cy="28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6819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 Slides 2015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Slides 2015" id="{B13A1110-2031-4F19-ADB0-1672017533CE}" vid="{DD1F6191-F937-44F8-A90A-4C7F69A251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Slides 2015</Template>
  <TotalTime>11827</TotalTime>
  <Words>1140</Words>
  <Application>Microsoft Office PowerPoint</Application>
  <PresentationFormat>On-screen Show (4:3)</PresentationFormat>
  <Paragraphs>232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Symbol</vt:lpstr>
      <vt:lpstr>Lecture Slides 2015</vt:lpstr>
      <vt:lpstr>Dynamics &amp; Control 3 CONTROL</vt:lpstr>
      <vt:lpstr>Objectives / Prerequisites</vt:lpstr>
      <vt:lpstr>Introduction</vt:lpstr>
      <vt:lpstr>Controller</vt:lpstr>
      <vt:lpstr>Controller Design</vt:lpstr>
      <vt:lpstr>Types of compensators</vt:lpstr>
      <vt:lpstr>LEAD Compensators</vt:lpstr>
      <vt:lpstr>LEAD: Definition</vt:lpstr>
      <vt:lpstr>LEAD: Definition</vt:lpstr>
      <vt:lpstr>LEAD: Definition</vt:lpstr>
      <vt:lpstr>LEAD compensators</vt:lpstr>
      <vt:lpstr>LEAD compensators</vt:lpstr>
      <vt:lpstr>LEAD: Example of impact</vt:lpstr>
      <vt:lpstr>LAG Compensators</vt:lpstr>
      <vt:lpstr>LAG: Definition</vt:lpstr>
      <vt:lpstr>LAG: Definition</vt:lpstr>
      <vt:lpstr>LAG: Definition</vt:lpstr>
      <vt:lpstr>LAG: Definition</vt:lpstr>
      <vt:lpstr>LAG: Example compensators</vt:lpstr>
      <vt:lpstr>LAG: Example of impact</vt:lpstr>
      <vt:lpstr>LEAD-LAG Compensators</vt:lpstr>
      <vt:lpstr>LEAD-LAG compensators</vt:lpstr>
      <vt:lpstr>LEAD-LAG compensators</vt:lpstr>
      <vt:lpstr>LEAD-LAG compensators</vt:lpstr>
      <vt:lpstr>Conclusion</vt:lpstr>
      <vt:lpstr>Comparison LEAD and LAG</vt:lpstr>
      <vt:lpstr>What to remember</vt:lpstr>
      <vt:lpstr>Worked example 1</vt:lpstr>
      <vt:lpstr>Worked example 2</vt:lpstr>
      <vt:lpstr>Worked example 3</vt:lpstr>
      <vt:lpstr>Worked example 4</vt:lpstr>
      <vt:lpstr>Worked example 5</vt:lpstr>
      <vt:lpstr>Worked example 6</vt:lpstr>
      <vt:lpstr>Worked example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5: Basics of Control System Analysis</dc:title>
  <dc:creator>Murray Ireland</dc:creator>
  <cp:lastModifiedBy>Olaoluwa Popoola</cp:lastModifiedBy>
  <cp:revision>275</cp:revision>
  <cp:lastPrinted>2016-04-26T02:54:09Z</cp:lastPrinted>
  <dcterms:created xsi:type="dcterms:W3CDTF">2015-01-05T15:31:07Z</dcterms:created>
  <dcterms:modified xsi:type="dcterms:W3CDTF">2022-05-12T09:56:45Z</dcterms:modified>
</cp:coreProperties>
</file>