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4"/>
    <p:sldMasterId id="2147483667" r:id="rId5"/>
    <p:sldMasterId id="2147483683" r:id="rId6"/>
  </p:sldMasterIdLst>
  <p:notesMasterIdLst>
    <p:notesMasterId r:id="rId8"/>
  </p:notesMasterIdLst>
  <p:sldIdLst>
    <p:sldId id="304" r:id="rId7"/>
  </p:sldIdLst>
  <p:sldSz cx="12192000" cy="6858000"/>
  <p:notesSz cx="6742113" cy="98726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FFFFFF"/>
    <a:srgbClr val="3A5667"/>
    <a:srgbClr val="FF5050"/>
    <a:srgbClr val="5B651B"/>
    <a:srgbClr val="210A2F"/>
    <a:srgbClr val="005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3E605-4C83-DEF8-D3EE-7FB6B3C9F5BD}" v="1" dt="2018-12-01T10:50:14.198"/>
    <p1510:client id="{550624EB-AC15-46DF-8C62-3C081A753269}" v="2" dt="2018-12-01T14:18:27.680"/>
    <p1510:client id="{FF334E10-98B5-1004-53EF-8AC7DB0A769B}" v="2" dt="2018-12-01T14:15:21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39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6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S::duncan.bremner@glasgow.ac.uk::5ab83519-4fc2-4c2c-9051-af9074a2d0ce" providerId="AD" clId="Web-{3603E605-4C83-DEF8-D3EE-7FB6B3C9F5BD}"/>
    <pc:docChg chg="modSld">
      <pc:chgData name="Duncan Bremner" userId="S::duncan.bremner@glasgow.ac.uk::5ab83519-4fc2-4c2c-9051-af9074a2d0ce" providerId="AD" clId="Web-{3603E605-4C83-DEF8-D3EE-7FB6B3C9F5BD}" dt="2018-12-01T11:40:06.175" v="3"/>
      <pc:docMkLst>
        <pc:docMk/>
      </pc:docMkLst>
      <pc:sldChg chg="modSp">
        <pc:chgData name="Duncan Bremner" userId="S::duncan.bremner@glasgow.ac.uk::5ab83519-4fc2-4c2c-9051-af9074a2d0ce" providerId="AD" clId="Web-{3603E605-4C83-DEF8-D3EE-7FB6B3C9F5BD}" dt="2018-12-01T10:50:14.198" v="1" actId="1076"/>
        <pc:sldMkLst>
          <pc:docMk/>
          <pc:sldMk cId="4143409953" sldId="297"/>
        </pc:sldMkLst>
        <pc:picChg chg="mod">
          <ac:chgData name="Duncan Bremner" userId="S::duncan.bremner@glasgow.ac.uk::5ab83519-4fc2-4c2c-9051-af9074a2d0ce" providerId="AD" clId="Web-{3603E605-4C83-DEF8-D3EE-7FB6B3C9F5BD}" dt="2018-12-01T10:50:14.198" v="1" actId="1076"/>
          <ac:picMkLst>
            <pc:docMk/>
            <pc:sldMk cId="4143409953" sldId="297"/>
            <ac:picMk id="10257" creationId="{00000000-0000-0000-0000-000000000000}"/>
          </ac:picMkLst>
        </pc:picChg>
      </pc:sldChg>
      <pc:sldChg chg="addSp delSp addAnim delAnim">
        <pc:chgData name="Duncan Bremner" userId="S::duncan.bremner@glasgow.ac.uk::5ab83519-4fc2-4c2c-9051-af9074a2d0ce" providerId="AD" clId="Web-{3603E605-4C83-DEF8-D3EE-7FB6B3C9F5BD}" dt="2018-12-01T11:40:06.175" v="3"/>
        <pc:sldMkLst>
          <pc:docMk/>
          <pc:sldMk cId="1732974511" sldId="299"/>
        </pc:sldMkLst>
        <pc:grpChg chg="add del">
          <ac:chgData name="Duncan Bremner" userId="S::duncan.bremner@glasgow.ac.uk::5ab83519-4fc2-4c2c-9051-af9074a2d0ce" providerId="AD" clId="Web-{3603E605-4C83-DEF8-D3EE-7FB6B3C9F5BD}" dt="2018-12-01T11:40:06.175" v="3"/>
          <ac:grpSpMkLst>
            <pc:docMk/>
            <pc:sldMk cId="1732974511" sldId="299"/>
            <ac:grpSpMk id="2" creationId="{FE3B93D5-0007-4BD7-B9FF-ABB2942D732F}"/>
          </ac:grpSpMkLst>
        </pc:grpChg>
      </pc:sldChg>
    </pc:docChg>
  </pc:docChgLst>
  <pc:docChgLst>
    <pc:chgData name="Duncan Bremner" userId="S::duncan.bremner@glasgow.ac.uk::5ab83519-4fc2-4c2c-9051-af9074a2d0ce" providerId="AD" clId="Web-{FF334E10-98B5-1004-53EF-8AC7DB0A769B}"/>
    <pc:docChg chg="modSld">
      <pc:chgData name="Duncan Bremner" userId="S::duncan.bremner@glasgow.ac.uk::5ab83519-4fc2-4c2c-9051-af9074a2d0ce" providerId="AD" clId="Web-{FF334E10-98B5-1004-53EF-8AC7DB0A769B}" dt="2018-12-01T14:15:21.910" v="1" actId="1076"/>
      <pc:docMkLst>
        <pc:docMk/>
      </pc:docMkLst>
      <pc:sldChg chg="modSp">
        <pc:chgData name="Duncan Bremner" userId="S::duncan.bremner@glasgow.ac.uk::5ab83519-4fc2-4c2c-9051-af9074a2d0ce" providerId="AD" clId="Web-{FF334E10-98B5-1004-53EF-8AC7DB0A769B}" dt="2018-12-01T14:15:21.910" v="1" actId="1076"/>
        <pc:sldMkLst>
          <pc:docMk/>
          <pc:sldMk cId="816532822" sldId="301"/>
        </pc:sldMkLst>
        <pc:picChg chg="mod">
          <ac:chgData name="Duncan Bremner" userId="S::duncan.bremner@glasgow.ac.uk::5ab83519-4fc2-4c2c-9051-af9074a2d0ce" providerId="AD" clId="Web-{FF334E10-98B5-1004-53EF-8AC7DB0A769B}" dt="2018-12-01T14:15:21.910" v="1" actId="1076"/>
          <ac:picMkLst>
            <pc:docMk/>
            <pc:sldMk cId="816532822" sldId="301"/>
            <ac:picMk id="12291" creationId="{00000000-0000-0000-0000-000000000000}"/>
          </ac:picMkLst>
        </pc:picChg>
      </pc:sldChg>
    </pc:docChg>
  </pc:docChgLst>
  <pc:docChgLst>
    <pc:chgData name="Duncan Bremner" userId="5ab83519-4fc2-4c2c-9051-af9074a2d0ce" providerId="ADAL" clId="{550624EB-AC15-46DF-8C62-3C081A753269}"/>
    <pc:docChg chg="modSld">
      <pc:chgData name="Duncan Bremner" userId="5ab83519-4fc2-4c2c-9051-af9074a2d0ce" providerId="ADAL" clId="{550624EB-AC15-46DF-8C62-3C081A753269}" dt="2018-12-01T14:18:27.681" v="2" actId="1076"/>
      <pc:docMkLst>
        <pc:docMk/>
      </pc:docMkLst>
      <pc:sldChg chg="delSp modSp modAnim">
        <pc:chgData name="Duncan Bremner" userId="5ab83519-4fc2-4c2c-9051-af9074a2d0ce" providerId="ADAL" clId="{550624EB-AC15-46DF-8C62-3C081A753269}" dt="2018-12-01T11:44:07.882" v="0" actId="165"/>
        <pc:sldMkLst>
          <pc:docMk/>
          <pc:sldMk cId="1732974511" sldId="299"/>
        </pc:sldMkLst>
        <pc:spChg chg="mod topLvl">
          <ac:chgData name="Duncan Bremner" userId="5ab83519-4fc2-4c2c-9051-af9074a2d0ce" providerId="ADAL" clId="{550624EB-AC15-46DF-8C62-3C081A753269}" dt="2018-12-01T11:44:07.882" v="0" actId="165"/>
          <ac:spMkLst>
            <pc:docMk/>
            <pc:sldMk cId="1732974511" sldId="299"/>
            <ac:spMk id="53253" creationId="{00000000-0000-0000-0000-000000000000}"/>
          </ac:spMkLst>
        </pc:spChg>
        <pc:grpChg chg="del">
          <ac:chgData name="Duncan Bremner" userId="5ab83519-4fc2-4c2c-9051-af9074a2d0ce" providerId="ADAL" clId="{550624EB-AC15-46DF-8C62-3C081A753269}" dt="2018-12-01T11:44:07.882" v="0" actId="165"/>
          <ac:grpSpMkLst>
            <pc:docMk/>
            <pc:sldMk cId="1732974511" sldId="299"/>
            <ac:grpSpMk id="53256" creationId="{00000000-0000-0000-0000-000000000000}"/>
          </ac:grpSpMkLst>
        </pc:grpChg>
        <pc:picChg chg="mod topLvl">
          <ac:chgData name="Duncan Bremner" userId="5ab83519-4fc2-4c2c-9051-af9074a2d0ce" providerId="ADAL" clId="{550624EB-AC15-46DF-8C62-3C081A753269}" dt="2018-12-01T11:44:07.882" v="0" actId="165"/>
          <ac:picMkLst>
            <pc:docMk/>
            <pc:sldMk cId="1732974511" sldId="299"/>
            <ac:picMk id="53252" creationId="{00000000-0000-0000-0000-000000000000}"/>
          </ac:picMkLst>
        </pc:picChg>
      </pc:sldChg>
      <pc:sldChg chg="modSp">
        <pc:chgData name="Duncan Bremner" userId="5ab83519-4fc2-4c2c-9051-af9074a2d0ce" providerId="ADAL" clId="{550624EB-AC15-46DF-8C62-3C081A753269}" dt="2018-12-01T14:18:27.681" v="2" actId="1076"/>
        <pc:sldMkLst>
          <pc:docMk/>
          <pc:sldMk cId="911955233" sldId="304"/>
        </pc:sldMkLst>
        <pc:picChg chg="mod">
          <ac:chgData name="Duncan Bremner" userId="5ab83519-4fc2-4c2c-9051-af9074a2d0ce" providerId="ADAL" clId="{550624EB-AC15-46DF-8C62-3C081A753269}" dt="2018-12-01T14:18:27.681" v="2" actId="1076"/>
          <ac:picMkLst>
            <pc:docMk/>
            <pc:sldMk cId="911955233" sldId="304"/>
            <ac:picMk id="22532" creationId="{00000000-0000-0000-0000-000000000000}"/>
          </ac:picMkLst>
        </pc:picChg>
      </pc:sldChg>
      <pc:sldChg chg="modSp">
        <pc:chgData name="Duncan Bremner" userId="5ab83519-4fc2-4c2c-9051-af9074a2d0ce" providerId="ADAL" clId="{550624EB-AC15-46DF-8C62-3C081A753269}" dt="2018-12-01T14:11:03.644" v="1" actId="1076"/>
        <pc:sldMkLst>
          <pc:docMk/>
          <pc:sldMk cId="3423623039" sldId="313"/>
        </pc:sldMkLst>
        <pc:picChg chg="mod">
          <ac:chgData name="Duncan Bremner" userId="5ab83519-4fc2-4c2c-9051-af9074a2d0ce" providerId="ADAL" clId="{550624EB-AC15-46DF-8C62-3C081A753269}" dt="2018-12-01T14:11:03.644" v="1" actId="1076"/>
          <ac:picMkLst>
            <pc:docMk/>
            <pc:sldMk cId="3423623039" sldId="313"/>
            <ac:picMk id="491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1F7E67-68BD-4D5D-9045-E70D414F0D9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1233488"/>
            <a:ext cx="5922963" cy="3332162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2"/>
            <a:ext cx="12192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1" y="374650"/>
            <a:ext cx="242276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52939" y="1927227"/>
            <a:ext cx="7211645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2939" y="3033715"/>
            <a:ext cx="7211645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89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328" y="274638"/>
            <a:ext cx="738907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92616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600202"/>
            <a:ext cx="5392616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7" y="1467016"/>
            <a:ext cx="6484436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9369217" y="6597293"/>
            <a:ext cx="28448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47465" y="151960"/>
            <a:ext cx="7476064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68803" y="320580"/>
            <a:ext cx="7365999" cy="1006523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441" y="1630872"/>
            <a:ext cx="11176659" cy="4884228"/>
          </a:xfrm>
          <a:prstGeom prst="rect">
            <a:avLst/>
          </a:prstGeom>
        </p:spPr>
        <p:txBody>
          <a:bodyPr/>
          <a:lstStyle>
            <a:lvl1pPr marL="214313" indent="-214313" algn="l">
              <a:buFont typeface="Arial" panose="020B0604020202020204" pitchFamily="34" charset="0"/>
              <a:buChar char="•"/>
              <a:defRPr sz="2400" spc="-23">
                <a:solidFill>
                  <a:srgbClr val="002D4A"/>
                </a:solidFill>
              </a:defRPr>
            </a:lvl1pPr>
            <a:lvl2pPr marL="471499" indent="-128588" algn="l">
              <a:buFont typeface="Arial" panose="020B0604020202020204" pitchFamily="34" charset="0"/>
              <a:buChar char="-"/>
              <a:defRPr sz="2000"/>
            </a:lvl2pPr>
            <a:lvl3pPr marL="685823" indent="0" algn="ctr">
              <a:buNone/>
              <a:defRPr/>
            </a:lvl3pPr>
            <a:lvl4pPr marL="1028734" indent="0" algn="ctr">
              <a:buNone/>
              <a:defRPr/>
            </a:lvl4pPr>
            <a:lvl5pPr marL="1371646" indent="0" algn="ctr">
              <a:buNone/>
              <a:defRPr/>
            </a:lvl5pPr>
            <a:lvl6pPr marL="1714557" indent="0" algn="ctr">
              <a:buNone/>
              <a:defRPr/>
            </a:lvl6pPr>
            <a:lvl7pPr marL="2057469" indent="0" algn="ctr">
              <a:buNone/>
              <a:defRPr/>
            </a:lvl7pPr>
            <a:lvl8pPr marL="2400380" indent="0" algn="ctr">
              <a:buNone/>
              <a:defRPr/>
            </a:lvl8pPr>
            <a:lvl9pPr marL="2743292" indent="0" algn="ctr">
              <a:buNone/>
              <a:defRPr/>
            </a:lvl9pPr>
          </a:lstStyle>
          <a:p>
            <a:r>
              <a:rPr lang="en-GB" dirty="0" smtClean="0"/>
              <a:t>Click to add text</a:t>
            </a:r>
          </a:p>
          <a:p>
            <a:pPr lvl="1"/>
            <a:r>
              <a:rPr lang="en-GB" dirty="0" err="1" smtClean="0"/>
              <a:t>ggg</a:t>
            </a:r>
            <a:endParaRPr lang="en-GB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8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Logo" title="UoG Log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5860"/>
          <a:stretch/>
        </p:blipFill>
        <p:spPr>
          <a:xfrm>
            <a:off x="0" y="3"/>
            <a:ext cx="12192000" cy="143933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68803" y="320580"/>
            <a:ext cx="7365999" cy="1006523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441" y="1630872"/>
            <a:ext cx="11176659" cy="4884228"/>
          </a:xfrm>
          <a:prstGeom prst="rect">
            <a:avLst/>
          </a:prstGeom>
        </p:spPr>
        <p:txBody>
          <a:bodyPr/>
          <a:lstStyle>
            <a:lvl1pPr marL="214313" indent="-214313" algn="l">
              <a:buFont typeface="Arial" panose="020B0604020202020204" pitchFamily="34" charset="0"/>
              <a:buChar char="•"/>
              <a:defRPr sz="2400" spc="-23">
                <a:solidFill>
                  <a:srgbClr val="002D4A"/>
                </a:solidFill>
              </a:defRPr>
            </a:lvl1pPr>
            <a:lvl2pPr marL="471499" indent="-128588" algn="l">
              <a:buFont typeface="Arial" panose="020B0604020202020204" pitchFamily="34" charset="0"/>
              <a:buChar char="-"/>
              <a:defRPr sz="2000"/>
            </a:lvl2pPr>
            <a:lvl3pPr marL="685823" indent="0" algn="ctr">
              <a:buNone/>
              <a:defRPr/>
            </a:lvl3pPr>
            <a:lvl4pPr marL="1028734" indent="0" algn="ctr">
              <a:buNone/>
              <a:defRPr/>
            </a:lvl4pPr>
            <a:lvl5pPr marL="1371646" indent="0" algn="ctr">
              <a:buNone/>
              <a:defRPr/>
            </a:lvl5pPr>
            <a:lvl6pPr marL="1714557" indent="0" algn="ctr">
              <a:buNone/>
              <a:defRPr/>
            </a:lvl6pPr>
            <a:lvl7pPr marL="2057469" indent="0" algn="ctr">
              <a:buNone/>
              <a:defRPr/>
            </a:lvl7pPr>
            <a:lvl8pPr marL="2400380" indent="0" algn="ctr">
              <a:buNone/>
              <a:defRPr/>
            </a:lvl8pPr>
            <a:lvl9pPr marL="2743292" indent="0" algn="ctr">
              <a:buNone/>
              <a:defRPr/>
            </a:lvl9pPr>
          </a:lstStyle>
          <a:p>
            <a:r>
              <a:rPr lang="en-GB" dirty="0" smtClean="0"/>
              <a:t>Click to add text</a:t>
            </a:r>
          </a:p>
          <a:p>
            <a:pPr lvl="1"/>
            <a:r>
              <a:rPr lang="en-GB" dirty="0" err="1" smtClean="0"/>
              <a:t>ggg</a:t>
            </a:r>
            <a:endParaRPr lang="en-GB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328" y="274638"/>
            <a:ext cx="738907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7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84" y="1612900"/>
            <a:ext cx="85344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328" y="274638"/>
            <a:ext cx="738907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8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92616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600202"/>
            <a:ext cx="5392616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7" y="1467016"/>
            <a:ext cx="6484436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3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9369217" y="6597293"/>
            <a:ext cx="28448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47465" y="151960"/>
            <a:ext cx="7476064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02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2"/>
            <a:ext cx="12192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1" y="374650"/>
            <a:ext cx="242276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52939" y="1927227"/>
            <a:ext cx="7211645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2939" y="3033715"/>
            <a:ext cx="7211645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84" y="1612900"/>
            <a:ext cx="85344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3863" y="1622425"/>
            <a:ext cx="115062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3125" y="6570665"/>
            <a:ext cx="978876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3407701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3863" y="1622425"/>
            <a:ext cx="115062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3125" y="6570665"/>
            <a:ext cx="978876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8001" y="374650"/>
            <a:ext cx="242276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90" r:id="rId8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8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 spc="-8">
          <a:solidFill>
            <a:srgbClr val="483F6A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5pPr>
      <a:lvl6pPr marL="342911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685823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02873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37164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57184" indent="-257184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4F5961"/>
          </a:solidFill>
          <a:latin typeface="+mn-lt"/>
          <a:ea typeface="+mn-ea"/>
          <a:cs typeface="+mn-cs"/>
        </a:defRPr>
      </a:lvl1pPr>
      <a:lvl2pPr marL="342911" algn="l" rtl="0" eaLnBrk="1" fontAlgn="base" hangingPunct="1">
        <a:spcBef>
          <a:spcPct val="20000"/>
        </a:spcBef>
        <a:spcAft>
          <a:spcPct val="0"/>
        </a:spcAft>
        <a:defRPr sz="900">
          <a:solidFill>
            <a:srgbClr val="00213B"/>
          </a:solidFill>
          <a:latin typeface="+mn-lt"/>
          <a:ea typeface="+mn-ea"/>
          <a:cs typeface="ＭＳ Ｐゴシック" charset="0"/>
        </a:defRPr>
      </a:lvl2pPr>
      <a:lvl3pPr marL="685823" algn="l" rtl="0" eaLnBrk="1" fontAlgn="base" hangingPunct="1">
        <a:spcBef>
          <a:spcPct val="20000"/>
        </a:spcBef>
        <a:spcAft>
          <a:spcPct val="0"/>
        </a:spcAft>
        <a:defRPr sz="900" b="1">
          <a:solidFill>
            <a:srgbClr val="00213B"/>
          </a:solidFill>
          <a:latin typeface="+mn-lt"/>
          <a:ea typeface="+mn-ea"/>
          <a:cs typeface="ＭＳ Ｐゴシック" charset="0"/>
        </a:defRPr>
      </a:lvl3pPr>
      <a:lvl4pPr marL="1028734" algn="l" rtl="0" eaLnBrk="1" fontAlgn="base" hangingPunct="1">
        <a:spcBef>
          <a:spcPct val="20000"/>
        </a:spcBef>
        <a:spcAft>
          <a:spcPct val="0"/>
        </a:spcAft>
        <a:defRPr sz="900">
          <a:solidFill>
            <a:srgbClr val="00213B"/>
          </a:solidFill>
          <a:latin typeface="+mn-lt"/>
          <a:ea typeface="+mn-ea"/>
          <a:cs typeface="ＭＳ Ｐゴシック" charset="0"/>
        </a:defRPr>
      </a:lvl4pPr>
      <a:lvl5pPr marL="1371646" algn="l" rtl="0" eaLnBrk="1" fontAlgn="base" hangingPunct="1">
        <a:spcBef>
          <a:spcPct val="20000"/>
        </a:spcBef>
        <a:spcAft>
          <a:spcPct val="0"/>
        </a:spcAft>
        <a:defRPr sz="900">
          <a:solidFill>
            <a:srgbClr val="00213B"/>
          </a:solidFill>
          <a:latin typeface="+mn-lt"/>
          <a:ea typeface="+mn-ea"/>
          <a:cs typeface="ＭＳ Ｐゴシック" charset="0"/>
        </a:defRPr>
      </a:lvl5pPr>
      <a:lvl6pPr marL="1886013" indent="-171456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213B"/>
          </a:solidFill>
          <a:latin typeface="+mn-lt"/>
          <a:ea typeface="+mn-ea"/>
        </a:defRPr>
      </a:lvl6pPr>
      <a:lvl7pPr marL="2228924" indent="-171456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213B"/>
          </a:solidFill>
          <a:latin typeface="+mn-lt"/>
          <a:ea typeface="+mn-ea"/>
        </a:defRPr>
      </a:lvl7pPr>
      <a:lvl8pPr marL="2571836" indent="-171456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213B"/>
          </a:solidFill>
          <a:latin typeface="+mn-lt"/>
          <a:ea typeface="+mn-ea"/>
        </a:defRPr>
      </a:lvl8pPr>
      <a:lvl9pPr marL="2914747" indent="-171456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4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6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7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9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3429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cs typeface="+mj-cs"/>
              </a:rPr>
              <a:t>Bias Current Problem</a:t>
            </a:r>
            <a:endParaRPr lang="en-US" dirty="0">
              <a:solidFill>
                <a:srgbClr val="002060"/>
              </a:solidFill>
              <a:cs typeface="+mj-cs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980728"/>
            <a:ext cx="47625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918326" y="1099276"/>
            <a:ext cx="40492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1. What </a:t>
            </a:r>
            <a:r>
              <a:rPr lang="en-US" dirty="0">
                <a:latin typeface="Helvetica" charset="0"/>
                <a:ea typeface="ＭＳ Ｐゴシック" charset="0"/>
              </a:rPr>
              <a:t>is the required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Value of </a:t>
            </a:r>
            <a:r>
              <a:rPr lang="en-US" dirty="0" smtClean="0">
                <a:latin typeface="Helvetica" charset="0"/>
                <a:ea typeface="ＭＳ Ｐゴシック" charset="0"/>
              </a:rPr>
              <a:t>Rx to cancel the effect of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Ib</a:t>
            </a:r>
            <a:r>
              <a:rPr lang="en-US" dirty="0" smtClean="0">
                <a:latin typeface="Helvetica" charset="0"/>
                <a:ea typeface="ＭＳ Ｐゴシック" charset="0"/>
              </a:rPr>
              <a:t> at the output?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2. If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Ib</a:t>
            </a:r>
            <a:r>
              <a:rPr lang="en-US" dirty="0" smtClean="0">
                <a:latin typeface="Helvetica" charset="0"/>
                <a:ea typeface="ＭＳ Ｐゴシック" charset="0"/>
              </a:rPr>
              <a:t> = 120nA and Rx = 200k, what is </a:t>
            </a:r>
            <a:r>
              <a:rPr lang="en-US" smtClean="0">
                <a:latin typeface="Helvetica" charset="0"/>
                <a:ea typeface="ＭＳ Ｐゴシック" charset="0"/>
              </a:rPr>
              <a:t>th</a:t>
            </a:r>
            <a:r>
              <a:rPr lang="en-US" smtClean="0">
                <a:latin typeface="Helvetica" charset="0"/>
                <a:ea typeface="ＭＳ Ｐゴシック" charset="0"/>
              </a:rPr>
              <a:t>e Voltage error </a:t>
            </a:r>
            <a:r>
              <a:rPr lang="en-US" dirty="0" smtClean="0">
                <a:latin typeface="Helvetica" charset="0"/>
                <a:ea typeface="ＭＳ Ｐゴシック" charset="0"/>
              </a:rPr>
              <a:t>present at the output?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8" y="1125418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200k</a:t>
            </a:r>
            <a:r>
              <a:rPr lang="en-GB" dirty="0" smtClean="0">
                <a:latin typeface="Symbol" panose="05050102010706020507" pitchFamily="18" charset="2"/>
              </a:rPr>
              <a:t>W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964" y="2374474"/>
            <a:ext cx="9172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12k</a:t>
            </a:r>
            <a:r>
              <a:rPr lang="en-GB" dirty="0" smtClean="0">
                <a:latin typeface="Symbol" panose="05050102010706020507" pitchFamily="18" charset="2"/>
              </a:rPr>
              <a:t>W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5964" y="3421845"/>
            <a:ext cx="9172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10k</a:t>
            </a:r>
            <a:r>
              <a:rPr lang="en-GB" dirty="0" smtClean="0">
                <a:latin typeface="Symbol" panose="05050102010706020507" pitchFamily="18" charset="2"/>
              </a:rPr>
              <a:t>W</a:t>
            </a:r>
            <a:endParaRPr lang="en-GB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19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A072D-1D4A-4CF3-82C9-BE4E8B48B9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6A24F3-78F9-431A-90DB-3C59C3C56003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ac6a3e-0dd4-4719-9d7d-17a7e3c3f48b"/>
    <ds:schemaRef ds:uri="33529654-d03c-4efc-843b-d265dda4581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14B129-EDBB-403B-B97B-7750B1573A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4775</TotalTime>
  <Words>47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Arial</vt:lpstr>
      <vt:lpstr>Calibri</vt:lpstr>
      <vt:lpstr>Helvetica</vt:lpstr>
      <vt:lpstr>Symbol</vt:lpstr>
      <vt:lpstr>Times New Roman</vt:lpstr>
      <vt:lpstr>Wingdings</vt:lpstr>
      <vt:lpstr>2_standardWhite</vt:lpstr>
      <vt:lpstr>1_standardWhite</vt:lpstr>
      <vt:lpstr>Default Theme</vt:lpstr>
      <vt:lpstr>Bias Current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40</cp:revision>
  <cp:lastPrinted>2017-11-09T09:21:03Z</cp:lastPrinted>
  <dcterms:created xsi:type="dcterms:W3CDTF">2014-02-05T20:35:34Z</dcterms:created>
  <dcterms:modified xsi:type="dcterms:W3CDTF">2020-09-27T20:31:18Z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