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4"/>
    <p:sldMasterId id="2147483658" r:id="rId5"/>
  </p:sldMasterIdLst>
  <p:notesMasterIdLst>
    <p:notesMasterId r:id="rId21"/>
  </p:notesMasterIdLst>
  <p:sldIdLst>
    <p:sldId id="31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2" r:id="rId17"/>
    <p:sldId id="304" r:id="rId18"/>
    <p:sldId id="317" r:id="rId19"/>
    <p:sldId id="321" r:id="rId2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A5667"/>
    <a:srgbClr val="5B651B"/>
    <a:srgbClr val="210A2F"/>
    <a:srgbClr val="005C61"/>
    <a:srgbClr val="002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7" autoAdjust="0"/>
  </p:normalViewPr>
  <p:slideViewPr>
    <p:cSldViewPr>
      <p:cViewPr varScale="1">
        <p:scale>
          <a:sx n="89" d="100"/>
          <a:sy n="89" d="100"/>
        </p:scale>
        <p:origin x="28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17803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Bremner" userId="5ab83519-4fc2-4c2c-9051-af9074a2d0ce" providerId="ADAL" clId="{E60C9855-9A44-429B-8476-D229FFBB7CC7}"/>
    <pc:docChg chg="undo custSel delSld modSld">
      <pc:chgData name="Duncan Bremner" userId="5ab83519-4fc2-4c2c-9051-af9074a2d0ce" providerId="ADAL" clId="{E60C9855-9A44-429B-8476-D229FFBB7CC7}" dt="2020-11-01T17:02:45.503" v="715" actId="1076"/>
      <pc:docMkLst>
        <pc:docMk/>
      </pc:docMkLst>
      <pc:sldChg chg="del">
        <pc:chgData name="Duncan Bremner" userId="5ab83519-4fc2-4c2c-9051-af9074a2d0ce" providerId="ADAL" clId="{E60C9855-9A44-429B-8476-D229FFBB7CC7}" dt="2020-11-01T16:42:13.975" v="1" actId="47"/>
        <pc:sldMkLst>
          <pc:docMk/>
          <pc:sldMk cId="2064834411" sldId="283"/>
        </pc:sldMkLst>
      </pc:sldChg>
      <pc:sldChg chg="del">
        <pc:chgData name="Duncan Bremner" userId="5ab83519-4fc2-4c2c-9051-af9074a2d0ce" providerId="ADAL" clId="{E60C9855-9A44-429B-8476-D229FFBB7CC7}" dt="2020-11-01T16:42:07.154" v="0" actId="47"/>
        <pc:sldMkLst>
          <pc:docMk/>
          <pc:sldMk cId="3972972756" sldId="284"/>
        </pc:sldMkLst>
      </pc:sldChg>
      <pc:sldChg chg="del">
        <pc:chgData name="Duncan Bremner" userId="5ab83519-4fc2-4c2c-9051-af9074a2d0ce" providerId="ADAL" clId="{E60C9855-9A44-429B-8476-D229FFBB7CC7}" dt="2020-11-01T16:42:07.154" v="0" actId="47"/>
        <pc:sldMkLst>
          <pc:docMk/>
          <pc:sldMk cId="4210145904" sldId="286"/>
        </pc:sldMkLst>
      </pc:sldChg>
      <pc:sldChg chg="del">
        <pc:chgData name="Duncan Bremner" userId="5ab83519-4fc2-4c2c-9051-af9074a2d0ce" providerId="ADAL" clId="{E60C9855-9A44-429B-8476-D229FFBB7CC7}" dt="2020-11-01T16:42:07.154" v="0" actId="47"/>
        <pc:sldMkLst>
          <pc:docMk/>
          <pc:sldMk cId="2670644243" sldId="287"/>
        </pc:sldMkLst>
      </pc:sldChg>
      <pc:sldChg chg="del">
        <pc:chgData name="Duncan Bremner" userId="5ab83519-4fc2-4c2c-9051-af9074a2d0ce" providerId="ADAL" clId="{E60C9855-9A44-429B-8476-D229FFBB7CC7}" dt="2020-11-01T16:42:07.154" v="0" actId="47"/>
        <pc:sldMkLst>
          <pc:docMk/>
          <pc:sldMk cId="2063319460" sldId="288"/>
        </pc:sldMkLst>
      </pc:sldChg>
      <pc:sldChg chg="del">
        <pc:chgData name="Duncan Bremner" userId="5ab83519-4fc2-4c2c-9051-af9074a2d0ce" providerId="ADAL" clId="{E60C9855-9A44-429B-8476-D229FFBB7CC7}" dt="2020-11-01T16:42:07.154" v="0" actId="47"/>
        <pc:sldMkLst>
          <pc:docMk/>
          <pc:sldMk cId="2438269588" sldId="289"/>
        </pc:sldMkLst>
      </pc:sldChg>
      <pc:sldChg chg="del">
        <pc:chgData name="Duncan Bremner" userId="5ab83519-4fc2-4c2c-9051-af9074a2d0ce" providerId="ADAL" clId="{E60C9855-9A44-429B-8476-D229FFBB7CC7}" dt="2020-11-01T16:42:07.154" v="0" actId="47"/>
        <pc:sldMkLst>
          <pc:docMk/>
          <pc:sldMk cId="719069522" sldId="290"/>
        </pc:sldMkLst>
      </pc:sldChg>
      <pc:sldChg chg="modSp mod">
        <pc:chgData name="Duncan Bremner" userId="5ab83519-4fc2-4c2c-9051-af9074a2d0ce" providerId="ADAL" clId="{E60C9855-9A44-429B-8476-D229FFBB7CC7}" dt="2020-11-01T17:02:45.503" v="715" actId="1076"/>
        <pc:sldMkLst>
          <pc:docMk/>
          <pc:sldMk cId="4108109405" sldId="291"/>
        </pc:sldMkLst>
        <pc:picChg chg="mod">
          <ac:chgData name="Duncan Bremner" userId="5ab83519-4fc2-4c2c-9051-af9074a2d0ce" providerId="ADAL" clId="{E60C9855-9A44-429B-8476-D229FFBB7CC7}" dt="2020-11-01T17:02:25.679" v="713" actId="962"/>
          <ac:picMkLst>
            <pc:docMk/>
            <pc:sldMk cId="4108109405" sldId="291"/>
            <ac:picMk id="5131" creationId="{00000000-0000-0000-0000-000000000000}"/>
          </ac:picMkLst>
        </pc:picChg>
        <pc:picChg chg="mod">
          <ac:chgData name="Duncan Bremner" userId="5ab83519-4fc2-4c2c-9051-af9074a2d0ce" providerId="ADAL" clId="{E60C9855-9A44-429B-8476-D229FFBB7CC7}" dt="2020-11-01T17:02:45.503" v="715" actId="1076"/>
          <ac:picMkLst>
            <pc:docMk/>
            <pc:sldMk cId="4108109405" sldId="291"/>
            <ac:picMk id="5132" creationId="{00000000-0000-0000-0000-000000000000}"/>
          </ac:picMkLst>
        </pc:picChg>
        <pc:picChg chg="mod">
          <ac:chgData name="Duncan Bremner" userId="5ab83519-4fc2-4c2c-9051-af9074a2d0ce" providerId="ADAL" clId="{E60C9855-9A44-429B-8476-D229FFBB7CC7}" dt="2020-11-01T17:02:36.791" v="714" actId="1076"/>
          <ac:picMkLst>
            <pc:docMk/>
            <pc:sldMk cId="4108109405" sldId="291"/>
            <ac:picMk id="5138" creationId="{00000000-0000-0000-0000-000000000000}"/>
          </ac:picMkLst>
        </pc:picChg>
      </pc:sldChg>
      <pc:sldChg chg="modSp mod">
        <pc:chgData name="Duncan Bremner" userId="5ab83519-4fc2-4c2c-9051-af9074a2d0ce" providerId="ADAL" clId="{E60C9855-9A44-429B-8476-D229FFBB7CC7}" dt="2020-11-01T16:57:23.742" v="127" actId="962"/>
        <pc:sldMkLst>
          <pc:docMk/>
          <pc:sldMk cId="3659185597" sldId="292"/>
        </pc:sldMkLst>
        <pc:picChg chg="mod">
          <ac:chgData name="Duncan Bremner" userId="5ab83519-4fc2-4c2c-9051-af9074a2d0ce" providerId="ADAL" clId="{E60C9855-9A44-429B-8476-D229FFBB7CC7}" dt="2020-11-01T16:57:23.742" v="127" actId="962"/>
          <ac:picMkLst>
            <pc:docMk/>
            <pc:sldMk cId="3659185597" sldId="292"/>
            <ac:picMk id="6149" creationId="{00000000-0000-0000-0000-000000000000}"/>
          </ac:picMkLst>
        </pc:picChg>
      </pc:sldChg>
      <pc:sldChg chg="modSp mod">
        <pc:chgData name="Duncan Bremner" userId="5ab83519-4fc2-4c2c-9051-af9074a2d0ce" providerId="ADAL" clId="{E60C9855-9A44-429B-8476-D229FFBB7CC7}" dt="2020-11-01T16:57:51.496" v="201" actId="962"/>
        <pc:sldMkLst>
          <pc:docMk/>
          <pc:sldMk cId="3920195153" sldId="294"/>
        </pc:sldMkLst>
        <pc:picChg chg="mod">
          <ac:chgData name="Duncan Bremner" userId="5ab83519-4fc2-4c2c-9051-af9074a2d0ce" providerId="ADAL" clId="{E60C9855-9A44-429B-8476-D229FFBB7CC7}" dt="2020-11-01T16:57:51.496" v="201" actId="962"/>
          <ac:picMkLst>
            <pc:docMk/>
            <pc:sldMk cId="3920195153" sldId="294"/>
            <ac:picMk id="7173" creationId="{00000000-0000-0000-0000-000000000000}"/>
          </ac:picMkLst>
        </pc:picChg>
      </pc:sldChg>
      <pc:sldChg chg="modSp mod">
        <pc:chgData name="Duncan Bremner" userId="5ab83519-4fc2-4c2c-9051-af9074a2d0ce" providerId="ADAL" clId="{E60C9855-9A44-429B-8476-D229FFBB7CC7}" dt="2020-11-01T16:58:20.194" v="281" actId="962"/>
        <pc:sldMkLst>
          <pc:docMk/>
          <pc:sldMk cId="1976686114" sldId="295"/>
        </pc:sldMkLst>
        <pc:picChg chg="mod">
          <ac:chgData name="Duncan Bremner" userId="5ab83519-4fc2-4c2c-9051-af9074a2d0ce" providerId="ADAL" clId="{E60C9855-9A44-429B-8476-D229FFBB7CC7}" dt="2020-11-01T16:58:20.194" v="281" actId="962"/>
          <ac:picMkLst>
            <pc:docMk/>
            <pc:sldMk cId="1976686114" sldId="295"/>
            <ac:picMk id="25603" creationId="{00000000-0000-0000-0000-000000000000}"/>
          </ac:picMkLst>
        </pc:picChg>
      </pc:sldChg>
      <pc:sldChg chg="modSp mod">
        <pc:chgData name="Duncan Bremner" userId="5ab83519-4fc2-4c2c-9051-af9074a2d0ce" providerId="ADAL" clId="{E60C9855-9A44-429B-8476-D229FFBB7CC7}" dt="2020-11-01T16:59:00.461" v="387" actId="962"/>
        <pc:sldMkLst>
          <pc:docMk/>
          <pc:sldMk cId="3144362621" sldId="300"/>
        </pc:sldMkLst>
        <pc:picChg chg="mod">
          <ac:chgData name="Duncan Bremner" userId="5ab83519-4fc2-4c2c-9051-af9074a2d0ce" providerId="ADAL" clId="{E60C9855-9A44-429B-8476-D229FFBB7CC7}" dt="2020-11-01T16:59:00.461" v="387" actId="962"/>
          <ac:picMkLst>
            <pc:docMk/>
            <pc:sldMk cId="3144362621" sldId="300"/>
            <ac:picMk id="10248" creationId="{00000000-0000-0000-0000-000000000000}"/>
          </ac:picMkLst>
        </pc:picChg>
      </pc:sldChg>
      <pc:sldChg chg="modSp mod">
        <pc:chgData name="Duncan Bremner" userId="5ab83519-4fc2-4c2c-9051-af9074a2d0ce" providerId="ADAL" clId="{E60C9855-9A44-429B-8476-D229FFBB7CC7}" dt="2020-11-01T16:59:24.133" v="463" actId="962"/>
        <pc:sldMkLst>
          <pc:docMk/>
          <pc:sldMk cId="732041211" sldId="302"/>
        </pc:sldMkLst>
        <pc:picChg chg="mod">
          <ac:chgData name="Duncan Bremner" userId="5ab83519-4fc2-4c2c-9051-af9074a2d0ce" providerId="ADAL" clId="{E60C9855-9A44-429B-8476-D229FFBB7CC7}" dt="2020-11-01T16:59:24.133" v="463" actId="962"/>
          <ac:picMkLst>
            <pc:docMk/>
            <pc:sldMk cId="732041211" sldId="302"/>
            <ac:picMk id="11271" creationId="{00000000-0000-0000-0000-000000000000}"/>
          </ac:picMkLst>
        </pc:picChg>
      </pc:sldChg>
      <pc:sldChg chg="modSp mod">
        <pc:chgData name="Duncan Bremner" userId="5ab83519-4fc2-4c2c-9051-af9074a2d0ce" providerId="ADAL" clId="{E60C9855-9A44-429B-8476-D229FFBB7CC7}" dt="2020-11-01T16:59:47.567" v="525" actId="962"/>
        <pc:sldMkLst>
          <pc:docMk/>
          <pc:sldMk cId="2463158794" sldId="304"/>
        </pc:sldMkLst>
        <pc:picChg chg="mod">
          <ac:chgData name="Duncan Bremner" userId="5ab83519-4fc2-4c2c-9051-af9074a2d0ce" providerId="ADAL" clId="{E60C9855-9A44-429B-8476-D229FFBB7CC7}" dt="2020-11-01T16:59:47.567" v="525" actId="962"/>
          <ac:picMkLst>
            <pc:docMk/>
            <pc:sldMk cId="2463158794" sldId="304"/>
            <ac:picMk id="12299" creationId="{00000000-0000-0000-0000-000000000000}"/>
          </ac:picMkLst>
        </pc:picChg>
      </pc:sldChg>
      <pc:sldChg chg="del">
        <pc:chgData name="Duncan Bremner" userId="5ab83519-4fc2-4c2c-9051-af9074a2d0ce" providerId="ADAL" clId="{E60C9855-9A44-429B-8476-D229FFBB7CC7}" dt="2020-11-01T16:42:13.975" v="1" actId="47"/>
        <pc:sldMkLst>
          <pc:docMk/>
          <pc:sldMk cId="3229286725" sldId="305"/>
        </pc:sldMkLst>
      </pc:sldChg>
      <pc:sldChg chg="del">
        <pc:chgData name="Duncan Bremner" userId="5ab83519-4fc2-4c2c-9051-af9074a2d0ce" providerId="ADAL" clId="{E60C9855-9A44-429B-8476-D229FFBB7CC7}" dt="2020-11-01T16:42:13.975" v="1" actId="47"/>
        <pc:sldMkLst>
          <pc:docMk/>
          <pc:sldMk cId="435131703" sldId="306"/>
        </pc:sldMkLst>
      </pc:sldChg>
      <pc:sldChg chg="del">
        <pc:chgData name="Duncan Bremner" userId="5ab83519-4fc2-4c2c-9051-af9074a2d0ce" providerId="ADAL" clId="{E60C9855-9A44-429B-8476-D229FFBB7CC7}" dt="2020-11-01T16:42:13.975" v="1" actId="47"/>
        <pc:sldMkLst>
          <pc:docMk/>
          <pc:sldMk cId="3495716720" sldId="307"/>
        </pc:sldMkLst>
      </pc:sldChg>
      <pc:sldChg chg="del">
        <pc:chgData name="Duncan Bremner" userId="5ab83519-4fc2-4c2c-9051-af9074a2d0ce" providerId="ADAL" clId="{E60C9855-9A44-429B-8476-D229FFBB7CC7}" dt="2020-11-01T16:42:13.975" v="1" actId="47"/>
        <pc:sldMkLst>
          <pc:docMk/>
          <pc:sldMk cId="2309438243" sldId="308"/>
        </pc:sldMkLst>
      </pc:sldChg>
      <pc:sldChg chg="del">
        <pc:chgData name="Duncan Bremner" userId="5ab83519-4fc2-4c2c-9051-af9074a2d0ce" providerId="ADAL" clId="{E60C9855-9A44-429B-8476-D229FFBB7CC7}" dt="2020-11-01T16:42:13.975" v="1" actId="47"/>
        <pc:sldMkLst>
          <pc:docMk/>
          <pc:sldMk cId="2101240252" sldId="309"/>
        </pc:sldMkLst>
      </pc:sldChg>
      <pc:sldChg chg="del">
        <pc:chgData name="Duncan Bremner" userId="5ab83519-4fc2-4c2c-9051-af9074a2d0ce" providerId="ADAL" clId="{E60C9855-9A44-429B-8476-D229FFBB7CC7}" dt="2020-11-01T16:42:13.975" v="1" actId="47"/>
        <pc:sldMkLst>
          <pc:docMk/>
          <pc:sldMk cId="1479707418" sldId="310"/>
        </pc:sldMkLst>
      </pc:sldChg>
      <pc:sldChg chg="del">
        <pc:chgData name="Duncan Bremner" userId="5ab83519-4fc2-4c2c-9051-af9074a2d0ce" providerId="ADAL" clId="{E60C9855-9A44-429B-8476-D229FFBB7CC7}" dt="2020-11-01T16:42:13.975" v="1" actId="47"/>
        <pc:sldMkLst>
          <pc:docMk/>
          <pc:sldMk cId="2747844763" sldId="311"/>
        </pc:sldMkLst>
      </pc:sldChg>
      <pc:sldChg chg="del">
        <pc:chgData name="Duncan Bremner" userId="5ab83519-4fc2-4c2c-9051-af9074a2d0ce" providerId="ADAL" clId="{E60C9855-9A44-429B-8476-D229FFBB7CC7}" dt="2020-11-01T16:42:13.975" v="1" actId="47"/>
        <pc:sldMkLst>
          <pc:docMk/>
          <pc:sldMk cId="1793818996" sldId="312"/>
        </pc:sldMkLst>
      </pc:sldChg>
      <pc:sldChg chg="del">
        <pc:chgData name="Duncan Bremner" userId="5ab83519-4fc2-4c2c-9051-af9074a2d0ce" providerId="ADAL" clId="{E60C9855-9A44-429B-8476-D229FFBB7CC7}" dt="2020-11-01T16:42:07.154" v="0" actId="47"/>
        <pc:sldMkLst>
          <pc:docMk/>
          <pc:sldMk cId="1600989885" sldId="315"/>
        </pc:sldMkLst>
      </pc:sldChg>
      <pc:sldChg chg="del">
        <pc:chgData name="Duncan Bremner" userId="5ab83519-4fc2-4c2c-9051-af9074a2d0ce" providerId="ADAL" clId="{E60C9855-9A44-429B-8476-D229FFBB7CC7}" dt="2020-11-01T16:42:07.154" v="0" actId="47"/>
        <pc:sldMkLst>
          <pc:docMk/>
          <pc:sldMk cId="1976474812" sldId="316"/>
        </pc:sldMkLst>
      </pc:sldChg>
      <pc:sldChg chg="modSp mod">
        <pc:chgData name="Duncan Bremner" userId="5ab83519-4fc2-4c2c-9051-af9074a2d0ce" providerId="ADAL" clId="{E60C9855-9A44-429B-8476-D229FFBB7CC7}" dt="2020-11-01T17:00:05.048" v="565" actId="962"/>
        <pc:sldMkLst>
          <pc:docMk/>
          <pc:sldMk cId="1607749977" sldId="317"/>
        </pc:sldMkLst>
        <pc:picChg chg="mod">
          <ac:chgData name="Duncan Bremner" userId="5ab83519-4fc2-4c2c-9051-af9074a2d0ce" providerId="ADAL" clId="{E60C9855-9A44-429B-8476-D229FFBB7CC7}" dt="2020-11-01T17:00:05.048" v="565" actId="962"/>
          <ac:picMkLst>
            <pc:docMk/>
            <pc:sldMk cId="1607749977" sldId="317"/>
            <ac:picMk id="3" creationId="{00000000-0000-0000-0000-000000000000}"/>
          </ac:picMkLst>
        </pc:picChg>
      </pc:sldChg>
      <pc:sldChg chg="del">
        <pc:chgData name="Duncan Bremner" userId="5ab83519-4fc2-4c2c-9051-af9074a2d0ce" providerId="ADAL" clId="{E60C9855-9A44-429B-8476-D229FFBB7CC7}" dt="2020-11-01T16:42:07.154" v="0" actId="47"/>
        <pc:sldMkLst>
          <pc:docMk/>
          <pc:sldMk cId="3592669504" sldId="320"/>
        </pc:sldMkLst>
      </pc:sldChg>
      <pc:sldChg chg="modSp mod">
        <pc:chgData name="Duncan Bremner" userId="5ab83519-4fc2-4c2c-9051-af9074a2d0ce" providerId="ADAL" clId="{E60C9855-9A44-429B-8476-D229FFBB7CC7}" dt="2020-11-01T17:00:30.857" v="619" actId="962"/>
        <pc:sldMkLst>
          <pc:docMk/>
          <pc:sldMk cId="3883087598" sldId="321"/>
        </pc:sldMkLst>
        <pc:picChg chg="mod">
          <ac:chgData name="Duncan Bremner" userId="5ab83519-4fc2-4c2c-9051-af9074a2d0ce" providerId="ADAL" clId="{E60C9855-9A44-429B-8476-D229FFBB7CC7}" dt="2020-11-01T17:00:30.857" v="619" actId="962"/>
          <ac:picMkLst>
            <pc:docMk/>
            <pc:sldMk cId="3883087598" sldId="321"/>
            <ac:picMk id="5" creationId="{00000000-0000-0000-0000-000000000000}"/>
          </ac:picMkLst>
        </pc:picChg>
      </pc:sldChg>
      <pc:sldChg chg="del">
        <pc:chgData name="Duncan Bremner" userId="5ab83519-4fc2-4c2c-9051-af9074a2d0ce" providerId="ADAL" clId="{E60C9855-9A44-429B-8476-D229FFBB7CC7}" dt="2020-11-01T16:42:13.975" v="1" actId="47"/>
        <pc:sldMkLst>
          <pc:docMk/>
          <pc:sldMk cId="2397148397" sldId="322"/>
        </pc:sldMkLst>
      </pc:sldChg>
      <pc:sldChg chg="del">
        <pc:chgData name="Duncan Bremner" userId="5ab83519-4fc2-4c2c-9051-af9074a2d0ce" providerId="ADAL" clId="{E60C9855-9A44-429B-8476-D229FFBB7CC7}" dt="2020-11-01T16:42:07.154" v="0" actId="47"/>
        <pc:sldMkLst>
          <pc:docMk/>
          <pc:sldMk cId="2225222799" sldId="32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5EA57-3DCC-4E19-8F21-03C9701C2907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0D3F8-E286-4974-AC8F-58ADCC8E9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0D3F8-E286-4974-AC8F-58ADCC8E99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367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637159-C11D-423C-9351-66C4DF807A69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684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7B78EF-63AD-48A0-8C05-ED445E91FCD2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992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F57720-B7BB-438E-B5CB-FA784CD70BA3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79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0F2A53-C0B7-4F1F-846A-F3E128664D82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728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0D3F8-E286-4974-AC8F-58ADCC8E993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594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553D04-7173-4D56-8255-9AE4B330CB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4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F29C12E-29F5-4B94-A33F-512E8FBFADDB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75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7373663-43A4-46D7-B815-3651AC7F9EAF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939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39B58D-4507-4CF0-BC1D-AD85D0BFCAAE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71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86F73A-1AB7-4CD7-A7B4-400C68ABF95B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3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954722-CD82-4373-8990-F882D2136B0B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47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9407CC-11F9-42EC-A3D2-F2BE2D2855DB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921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0E0131-C0F3-48AD-8E39-FA94DE01A7DF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063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C4C855-EB4F-415B-8B39-02FA8BC15549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80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sky.jpg"/>
          <p:cNvPicPr>
            <a:picLocks noChangeAspect="1"/>
          </p:cNvPicPr>
          <p:nvPr userDrawn="1"/>
        </p:nvPicPr>
        <p:blipFill>
          <a:blip r:embed="rId2" cstate="print"/>
          <a:srcRect t="2911" r="681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4704" y="1927226"/>
            <a:ext cx="5408734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323" b="1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704" y="3033714"/>
            <a:ext cx="5408734" cy="973137"/>
          </a:xfrm>
        </p:spPr>
        <p:txBody>
          <a:bodyPr/>
          <a:lstStyle>
            <a:lvl1pPr>
              <a:buNone/>
              <a:defRPr sz="3323" b="0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3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6" y="274638"/>
            <a:ext cx="5541804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246191" indent="-24619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BEFE-BD08-455D-AD4D-1C03BDD6FF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68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10547-ECBB-4690-8426-E19048532D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3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C0084-4B9F-4B3D-AEF4-4A50A7911D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4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7026913" y="6597292"/>
            <a:ext cx="2133600" cy="2826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14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28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42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56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0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84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98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12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C8625EC3-6C33-CC45-91BB-212F920403D2}" type="slidenum">
              <a:rPr lang="en-US" sz="1477" smtClean="0"/>
              <a:pPr algn="r"/>
              <a:t>‹#›</a:t>
            </a:fld>
            <a:endParaRPr lang="en-US" sz="1477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10599" y="151960"/>
            <a:ext cx="5607048" cy="1143000"/>
          </a:xfrm>
        </p:spPr>
        <p:txBody>
          <a:bodyPr>
            <a:noAutofit/>
          </a:bodyPr>
          <a:lstStyle>
            <a:lvl1pPr>
              <a:defRPr sz="2954" b="1"/>
            </a:lvl1pPr>
          </a:lstStyle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492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38" y="1612900"/>
            <a:ext cx="64008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5E016-EA16-4656-BC44-B0647ECB18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6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6" y="274638"/>
            <a:ext cx="5541804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246191" indent="-24619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BEFE-BD08-455D-AD4D-1C03BDD6FF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78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10547-ECBB-4690-8426-E19048532D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17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C0084-4B9F-4B3D-AEF4-4A50A7911D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92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7" y="1467016"/>
            <a:ext cx="4863327" cy="5958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63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7026913" y="6597292"/>
            <a:ext cx="2133600" cy="2826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14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28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42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56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0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84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98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12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C8625EC3-6C33-CC45-91BB-212F920403D2}" type="slidenum">
              <a:rPr lang="en-US" sz="1477" smtClean="0"/>
              <a:pPr algn="r"/>
              <a:t>‹#›</a:t>
            </a:fld>
            <a:endParaRPr lang="en-US" sz="1477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10599" y="151960"/>
            <a:ext cx="5607048" cy="1143000"/>
          </a:xfrm>
        </p:spPr>
        <p:txBody>
          <a:bodyPr>
            <a:noAutofit/>
          </a:bodyPr>
          <a:lstStyle>
            <a:lvl1pPr>
              <a:defRPr sz="2954" b="1"/>
            </a:lvl1pPr>
          </a:lstStyle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242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sky.jpg"/>
          <p:cNvPicPr>
            <a:picLocks noChangeAspect="1"/>
          </p:cNvPicPr>
          <p:nvPr userDrawn="1"/>
        </p:nvPicPr>
        <p:blipFill>
          <a:blip r:embed="rId2" cstate="print"/>
          <a:srcRect t="2911" r="681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4704" y="1927226"/>
            <a:ext cx="5408734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323" b="1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704" y="3033714"/>
            <a:ext cx="5408734" cy="973137"/>
          </a:xfrm>
        </p:spPr>
        <p:txBody>
          <a:bodyPr/>
          <a:lstStyle>
            <a:lvl1pPr>
              <a:buNone/>
              <a:defRPr sz="3323" b="0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63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38" y="1612900"/>
            <a:ext cx="64008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5E016-EA16-4656-BC44-B0647ECB18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188640"/>
            <a:ext cx="2555776" cy="1008112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397" y="1622425"/>
            <a:ext cx="862965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9843" y="6570664"/>
            <a:ext cx="73415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23"/>
            </a:lvl1pPr>
          </a:lstStyle>
          <a:p>
            <a:fld id="{A3EA39BF-259C-4B98-98C1-4686C58C26B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39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16531" indent="-316531" algn="l" rtl="0" eaLnBrk="0" fontAlgn="base" hangingPunct="0">
        <a:spcBef>
          <a:spcPct val="30000"/>
        </a:spcBef>
        <a:spcAft>
          <a:spcPct val="0"/>
        </a:spcAft>
        <a:buNone/>
        <a:defRPr sz="2215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466" indent="-1466" algn="l" rtl="0" eaLnBrk="0" fontAlgn="base" hangingPunct="0">
        <a:spcBef>
          <a:spcPct val="30000"/>
        </a:spcBef>
        <a:spcAft>
          <a:spcPct val="0"/>
        </a:spcAft>
        <a:buNone/>
        <a:defRPr sz="2215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0" indent="246191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1846" b="1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19462" indent="-15387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662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483589" indent="-162662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477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397" y="1622425"/>
            <a:ext cx="862965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9843" y="6570664"/>
            <a:ext cx="73415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23"/>
            </a:lvl1pPr>
          </a:lstStyle>
          <a:p>
            <a:fld id="{A3EA39BF-259C-4B98-98C1-4686C58C26B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95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6" r:id="rId6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16531" indent="-316531" algn="l" rtl="0" eaLnBrk="0" fontAlgn="base" hangingPunct="0">
        <a:spcBef>
          <a:spcPct val="30000"/>
        </a:spcBef>
        <a:spcAft>
          <a:spcPct val="0"/>
        </a:spcAft>
        <a:buNone/>
        <a:defRPr sz="2215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466" indent="-1466" algn="l" rtl="0" eaLnBrk="0" fontAlgn="base" hangingPunct="0">
        <a:spcBef>
          <a:spcPct val="30000"/>
        </a:spcBef>
        <a:spcAft>
          <a:spcPct val="0"/>
        </a:spcAft>
        <a:buNone/>
        <a:defRPr sz="2215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0" indent="246191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1846" b="1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19462" indent="-15387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662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483589" indent="-162662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477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.w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9" Type="http://schemas.openxmlformats.org/officeDocument/2006/relationships/image" Target="../media/image4.emf"/><Relationship Id="rId1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4704" y="1927226"/>
            <a:ext cx="6389544" cy="1357758"/>
          </a:xfrm>
        </p:spPr>
        <p:txBody>
          <a:bodyPr>
            <a:normAutofit fontScale="90000"/>
          </a:bodyPr>
          <a:lstStyle/>
          <a:p>
            <a:r>
              <a:rPr lang="en-GB" dirty="0"/>
              <a:t>Electronic System Design 3</a:t>
            </a:r>
            <a:br>
              <a:rPr lang="en-GB" dirty="0"/>
            </a:br>
            <a:r>
              <a:rPr lang="en-GB" dirty="0"/>
              <a:t>Lecture 7.2: How to build an Instrumentation Amps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3717032"/>
            <a:ext cx="5408734" cy="973137"/>
          </a:xfrm>
        </p:spPr>
        <p:txBody>
          <a:bodyPr/>
          <a:lstStyle/>
          <a:p>
            <a:r>
              <a:rPr lang="en-GB" dirty="0"/>
              <a:t>Dr Duncan Bremner</a:t>
            </a:r>
          </a:p>
        </p:txBody>
      </p:sp>
    </p:spTree>
    <p:extLst>
      <p:ext uri="{BB962C8B-B14F-4D97-AF65-F5344CB8AC3E}">
        <p14:creationId xmlns:p14="http://schemas.microsoft.com/office/powerpoint/2010/main" val="352140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26673" y="280430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Difference Amplifier (9)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2400" y="1295400"/>
            <a:ext cx="8824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Resistor mismatch gives a small error in </a:t>
            </a:r>
            <a:r>
              <a:rPr lang="en-GB" u="sng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differential gain </a:t>
            </a:r>
            <a:r>
              <a:rPr lang="en-GB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(trivial)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62000" y="2590800"/>
          <a:ext cx="7304088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7302500" imgH="1663700" progId="Equation.3">
                  <p:embed/>
                </p:oleObj>
              </mc:Choice>
              <mc:Fallback>
                <p:oleObj name="Equation" r:id="rId4" imgW="7302500" imgH="1663700" progId="Equation.3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7304088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28600" y="5410200"/>
            <a:ext cx="85439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e.g. 1% resistors, CMRR = 50 (often expressed in dB 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/>
              <a:t>34dB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/>
              <a:t>) </a:t>
            </a:r>
          </a:p>
          <a:p>
            <a:endParaRPr lang="en-US" altLang="en-US"/>
          </a:p>
          <a:p>
            <a:r>
              <a:rPr lang="en-US" altLang="en-US"/>
              <a:t>0.1% resistors, CMRR= 500 (54dB)</a:t>
            </a:r>
          </a:p>
        </p:txBody>
      </p:sp>
    </p:spTree>
    <p:extLst>
      <p:ext uri="{BB962C8B-B14F-4D97-AF65-F5344CB8AC3E}">
        <p14:creationId xmlns:p14="http://schemas.microsoft.com/office/powerpoint/2010/main" val="48233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95936" y="211598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Difference Amplifier (10)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125042" y="1485900"/>
            <a:ext cx="6351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But Sensitive to impedance mismatch at input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915816" y="918084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/>
              <a:t>Can use precision resistors…...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65125" y="5105400"/>
            <a:ext cx="821013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/>
              <a:t>Stray errors due to:- </a:t>
            </a:r>
          </a:p>
          <a:p>
            <a:pPr lvl="1"/>
            <a:r>
              <a:rPr lang="en-GB" altLang="en-US"/>
              <a:t>• Contact resistance, PCB tracks</a:t>
            </a:r>
          </a:p>
          <a:p>
            <a:pPr lvl="1"/>
            <a:r>
              <a:rPr lang="en-GB" altLang="en-US"/>
              <a:t>• Thermocouple wire resistances (e.g. Cu / Constantan)</a:t>
            </a:r>
          </a:p>
          <a:p>
            <a:pPr lvl="1"/>
            <a:r>
              <a:rPr lang="en-GB" altLang="en-US"/>
              <a:t>• Oxidation, bad soldering</a:t>
            </a:r>
          </a:p>
        </p:txBody>
      </p:sp>
      <p:pic>
        <p:nvPicPr>
          <p:cNvPr id="10248" name="Picture 8" descr="Difference amplifier connected to thermocouple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044700"/>
            <a:ext cx="8915400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867400" y="6302375"/>
            <a:ext cx="313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Gets worse with age</a:t>
            </a:r>
          </a:p>
        </p:txBody>
      </p:sp>
    </p:spTree>
    <p:extLst>
      <p:ext uri="{BB962C8B-B14F-4D97-AF65-F5344CB8AC3E}">
        <p14:creationId xmlns:p14="http://schemas.microsoft.com/office/powerpoint/2010/main" val="314436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utoUpdateAnimBg="0"/>
      <p:bldP spid="10246" grpId="0" autoUpdateAnimBg="0"/>
      <p:bldP spid="102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153977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Difference Amplifier (10)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699792" y="729465"/>
            <a:ext cx="42484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Can fix source impedance variation by buffering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56927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But </a:t>
            </a:r>
            <a:r>
              <a:rPr lang="en-GB" u="sng">
                <a:latin typeface="Helvetica" charset="0"/>
                <a:ea typeface="ＭＳ Ｐゴシック" charset="0"/>
              </a:rPr>
              <a:t>still limited </a:t>
            </a:r>
            <a:r>
              <a:rPr lang="en-GB">
                <a:latin typeface="Helvetica" charset="0"/>
                <a:ea typeface="ＭＳ Ｐゴシック" charset="0"/>
              </a:rPr>
              <a:t>by resistor matching. </a:t>
            </a:r>
            <a:r>
              <a:rPr lang="en-GB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Best</a:t>
            </a:r>
            <a:r>
              <a:rPr lang="en-GB">
                <a:latin typeface="Helvetica" charset="0"/>
                <a:ea typeface="ＭＳ Ｐゴシック" charset="0"/>
              </a:rPr>
              <a:t> case ~ 0.01% (discrete)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0" y="6248400"/>
            <a:ext cx="844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Monolithic ~0.001% (Texas INA105, Analog Devices AMP03)</a:t>
            </a:r>
          </a:p>
        </p:txBody>
      </p:sp>
      <p:pic>
        <p:nvPicPr>
          <p:cNvPr id="11271" name="Picture 7" descr="difference amplifier with two buffers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60500"/>
            <a:ext cx="84582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04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  <p:bldP spid="1127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1686" y="101819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Difference amplifier (11)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71800" y="733446"/>
            <a:ext cx="46431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Typical example: bridge amplifier (scales / load cell)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0" y="4702175"/>
            <a:ext cx="929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Need common-mode rejection ratio of 54dB (0.1%) to see </a:t>
            </a:r>
            <a:r>
              <a:rPr lang="en-GB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anything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0" y="5334000"/>
            <a:ext cx="9136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Need common-mode rejection ratio of </a:t>
            </a:r>
            <a:r>
              <a:rPr lang="en-GB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114dB</a:t>
            </a:r>
            <a:r>
              <a:rPr lang="en-GB">
                <a:latin typeface="Helvetica" charset="0"/>
                <a:ea typeface="ＭＳ Ｐゴシック" charset="0"/>
              </a:rPr>
              <a:t> to resolve 1g in 1kg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0" y="5921375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Expensive resistors then trim. Calibrate often.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483350" y="594360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Ugh!</a:t>
            </a:r>
          </a:p>
        </p:txBody>
      </p:sp>
      <p:pic>
        <p:nvPicPr>
          <p:cNvPr id="12299" name="Picture 11" descr="Wheatstone Bridge strain gauge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5589588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9160" name="TextBox 1"/>
          <p:cNvSpPr txBox="1">
            <a:spLocks noChangeArrowheads="1"/>
          </p:cNvSpPr>
          <p:nvPr/>
        </p:nvSpPr>
        <p:spPr bwMode="auto">
          <a:xfrm>
            <a:off x="7092950" y="2924175"/>
            <a:ext cx="1689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(Full scale)</a:t>
            </a:r>
          </a:p>
        </p:txBody>
      </p:sp>
    </p:spTree>
    <p:extLst>
      <p:ext uri="{BB962C8B-B14F-4D97-AF65-F5344CB8AC3E}">
        <p14:creationId xmlns:p14="http://schemas.microsoft.com/office/powerpoint/2010/main" val="246315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  <p:bldP spid="12295" grpId="0" autoUpdateAnimBg="0"/>
      <p:bldP spid="12296" grpId="0" autoUpdateAnimBg="0"/>
      <p:bldP spid="1229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332656"/>
            <a:ext cx="4863327" cy="595870"/>
          </a:xfrm>
        </p:spPr>
        <p:txBody>
          <a:bodyPr/>
          <a:lstStyle/>
          <a:p>
            <a:r>
              <a:rPr lang="en-US" dirty="0"/>
              <a:t>Typical Load Cell Spec</a:t>
            </a:r>
          </a:p>
        </p:txBody>
      </p:sp>
      <p:pic>
        <p:nvPicPr>
          <p:cNvPr id="3" name="Picture 2" descr="Loadcell datashe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47265"/>
            <a:ext cx="8247703" cy="580572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591395" y="2564904"/>
            <a:ext cx="628677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64288" y="2564904"/>
            <a:ext cx="628677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4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oG main building at night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3888" y="2204864"/>
            <a:ext cx="2313455" cy="111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44083" eaLnBrk="1" hangingPunct="1"/>
            <a:r>
              <a:rPr lang="en-GB" sz="3323" b="1" dirty="0">
                <a:solidFill>
                  <a:srgbClr val="000000"/>
                </a:solidFill>
                <a:ea typeface="+mn-ea"/>
                <a:cs typeface="Arial" charset="0"/>
              </a:rPr>
              <a:t>Thank you</a:t>
            </a:r>
          </a:p>
          <a:p>
            <a:pPr algn="ctr" defTabSz="844083" eaLnBrk="1" hangingPunct="1"/>
            <a:r>
              <a:rPr lang="zh-CN" altLang="en-US" sz="3323" b="1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charset="0"/>
              </a:rPr>
              <a:t>谢谢</a:t>
            </a:r>
            <a:endParaRPr lang="en-GB" sz="3323" b="1" dirty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8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0" y="229795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Difference Amplifier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832100" y="720781"/>
            <a:ext cx="401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First shot at building an INA:</a:t>
            </a:r>
          </a:p>
        </p:txBody>
      </p:sp>
      <p:pic>
        <p:nvPicPr>
          <p:cNvPr id="5131" name="Picture 11" descr="difference amplifier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2865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132" name="Picture 12" descr="Difference amplifer &#10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50" y="1595697"/>
            <a:ext cx="62865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81000" y="4648200"/>
            <a:ext cx="4717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Assume perfect </a:t>
            </a:r>
            <a:r>
              <a:rPr lang="en-GB" err="1">
                <a:latin typeface="Helvetica" charset="0"/>
                <a:ea typeface="ＭＳ Ｐゴシック" charset="0"/>
              </a:rPr>
              <a:t>opamp</a:t>
            </a:r>
            <a:r>
              <a:rPr lang="en-GB">
                <a:latin typeface="Helvetica" charset="0"/>
                <a:ea typeface="ＭＳ Ｐゴシック" charset="0"/>
              </a:rPr>
              <a:t>  </a:t>
            </a:r>
            <a:r>
              <a:rPr lang="en-GB" err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Vn</a:t>
            </a:r>
            <a:r>
              <a:rPr lang="en-GB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==</a:t>
            </a:r>
            <a:r>
              <a:rPr lang="en-GB" err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Vp</a:t>
            </a:r>
            <a:endParaRPr lang="en-GB">
              <a:solidFill>
                <a:srgbClr val="FF0000"/>
              </a:solidFill>
              <a:latin typeface="Helvetica" charset="0"/>
              <a:ea typeface="ＭＳ Ｐゴシック" charset="0"/>
            </a:endParaRPr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838200" y="5257800"/>
          <a:ext cx="74945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7493000" imgH="698500" progId="Equation.3">
                  <p:embed/>
                </p:oleObj>
              </mc:Choice>
              <mc:Fallback>
                <p:oleObj name="Equation" r:id="rId6" imgW="7493000" imgH="698500" progId="Equation.3">
                  <p:embed/>
                  <p:pic>
                    <p:nvPicPr>
                      <p:cNvPr id="51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257800"/>
                        <a:ext cx="74945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546622"/>
              </p:ext>
            </p:extLst>
          </p:nvPr>
        </p:nvGraphicFramePr>
        <p:xfrm>
          <a:off x="228600" y="6011917"/>
          <a:ext cx="3708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8" imgW="3708400" imgH="685800" progId="Equation.3">
                  <p:embed/>
                </p:oleObj>
              </mc:Choice>
              <mc:Fallback>
                <p:oleObj name="Equation" r:id="rId8" imgW="3708400" imgH="685800" progId="Equation.3">
                  <p:embed/>
                  <p:pic>
                    <p:nvPicPr>
                      <p:cNvPr id="51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011917"/>
                        <a:ext cx="3708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715193"/>
              </p:ext>
            </p:extLst>
          </p:nvPr>
        </p:nvGraphicFramePr>
        <p:xfrm>
          <a:off x="4615507" y="6283563"/>
          <a:ext cx="4468656" cy="52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0" imgW="1854000" imgH="215640" progId="Equation.3">
                  <p:embed/>
                </p:oleObj>
              </mc:Choice>
              <mc:Fallback>
                <p:oleObj name="Equation" r:id="rId10" imgW="1854000" imgH="215640" progId="Equation.3">
                  <p:embed/>
                  <p:pic>
                    <p:nvPicPr>
                      <p:cNvPr id="51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5507" y="6283563"/>
                        <a:ext cx="4468656" cy="520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628214"/>
              </p:ext>
            </p:extLst>
          </p:nvPr>
        </p:nvGraphicFramePr>
        <p:xfrm>
          <a:off x="4514850" y="5886797"/>
          <a:ext cx="4550288" cy="463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2" imgW="2120760" imgH="215640" progId="Equation.3">
                  <p:embed/>
                </p:oleObj>
              </mc:Choice>
              <mc:Fallback>
                <p:oleObj name="Equation" r:id="rId12" imgW="2120760" imgH="215640" progId="Equation.3">
                  <p:embed/>
                  <p:pic>
                    <p:nvPicPr>
                      <p:cNvPr id="51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5886797"/>
                        <a:ext cx="4550288" cy="463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8" name="Picture 18" descr="Difference amplifier schemati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2865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3478" y="234923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>
                <a:solidFill>
                  <a:srgbClr val="FF0000"/>
                </a:solidFill>
              </a:rPr>
              <a:t>Vp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3478" y="336652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>
                <a:solidFill>
                  <a:srgbClr val="FF0000"/>
                </a:solidFill>
              </a:rPr>
              <a:t>Vn</a:t>
            </a:r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0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3" grpId="0" autoUpdateAnimBg="0"/>
      <p:bldP spid="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95936" y="177856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Difference Amplifier (2)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606675" y="762000"/>
            <a:ext cx="653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Works as a gain of 1 instrumentation amplifier.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" y="2438400"/>
            <a:ext cx="32592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Can we have gain &gt;1?</a:t>
            </a:r>
          </a:p>
        </p:txBody>
      </p:sp>
      <p:pic>
        <p:nvPicPr>
          <p:cNvPr id="6149" name="Picture 5" descr="Difference amplifier with gain &gt;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371600"/>
            <a:ext cx="62865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6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420744"/>
              </p:ext>
            </p:extLst>
          </p:nvPr>
        </p:nvGraphicFramePr>
        <p:xfrm>
          <a:off x="493007" y="4343400"/>
          <a:ext cx="77500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7340600" imgH="685800" progId="Equation.3">
                  <p:embed/>
                </p:oleObj>
              </mc:Choice>
              <mc:Fallback>
                <p:oleObj name="Equation" r:id="rId5" imgW="7340600" imgH="685800" progId="Equation.3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07" y="4343400"/>
                        <a:ext cx="775008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287915"/>
              </p:ext>
            </p:extLst>
          </p:nvPr>
        </p:nvGraphicFramePr>
        <p:xfrm>
          <a:off x="395536" y="5186065"/>
          <a:ext cx="57800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5778500" imgH="685800" progId="Equation.3">
                  <p:embed/>
                </p:oleObj>
              </mc:Choice>
              <mc:Fallback>
                <p:oleObj name="Equation" r:id="rId7" imgW="5778500" imgH="685800" progId="Equation.3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186065"/>
                        <a:ext cx="57800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170103"/>
              </p:ext>
            </p:extLst>
          </p:nvPr>
        </p:nvGraphicFramePr>
        <p:xfrm>
          <a:off x="4305300" y="6021288"/>
          <a:ext cx="4381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9" imgW="4381500" imgH="685800" progId="Equation.3">
                  <p:embed/>
                </p:oleObj>
              </mc:Choice>
              <mc:Fallback>
                <p:oleObj name="Equation" r:id="rId9" imgW="4381500" imgH="685800" progId="Equation.3">
                  <p:embed/>
                  <p:pic>
                    <p:nvPicPr>
                      <p:cNvPr id="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6021288"/>
                        <a:ext cx="4381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918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105012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Difference Amplifier (3)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555776" y="718850"/>
            <a:ext cx="658822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>
                <a:latin typeface="Helvetica" charset="0"/>
                <a:ea typeface="ＭＳ Ｐゴシック" charset="0"/>
              </a:rPr>
              <a:t>Circuit rejects common-mode signals because it is symmetrical.</a:t>
            </a:r>
          </a:p>
          <a:p>
            <a:pPr>
              <a:defRPr/>
            </a:pPr>
            <a:r>
              <a:rPr lang="en-GB" sz="2000">
                <a:latin typeface="Helvetica" charset="0"/>
                <a:ea typeface="ＭＳ Ｐゴシック" charset="0"/>
              </a:rPr>
              <a:t>Problem arises due to resistor tolerance which makes the circuit unsymmetrical.</a:t>
            </a:r>
          </a:p>
          <a:p>
            <a:pPr>
              <a:defRPr/>
            </a:pPr>
            <a:endParaRPr lang="en-GB" sz="2000">
              <a:latin typeface="Helvetica" charset="0"/>
              <a:ea typeface="ＭＳ Ｐゴシック" charset="0"/>
            </a:endParaRPr>
          </a:p>
          <a:p>
            <a:pPr>
              <a:defRPr/>
            </a:pPr>
            <a:r>
              <a:rPr lang="en-GB" sz="2000">
                <a:latin typeface="Helvetica" charset="0"/>
                <a:ea typeface="ＭＳ Ｐゴシック" charset="0"/>
              </a:rPr>
              <a:t>Worst case error when sides are maximally unbalanced:</a:t>
            </a:r>
          </a:p>
          <a:p>
            <a:pPr>
              <a:defRPr/>
            </a:pPr>
            <a:r>
              <a:rPr lang="en-GB" sz="200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(Assume all Resistors are +/- 1%)</a:t>
            </a:r>
          </a:p>
        </p:txBody>
      </p:sp>
      <p:pic>
        <p:nvPicPr>
          <p:cNvPr id="28675" name="Picture 1" descr="L7 Instrum Amp fig tol on diffamp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213100"/>
            <a:ext cx="62230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50825" y="3141663"/>
            <a:ext cx="2160588" cy="830262"/>
            <a:chOff x="251520" y="3140968"/>
            <a:chExt cx="2160240" cy="830997"/>
          </a:xfrm>
        </p:grpSpPr>
        <p:sp>
          <p:nvSpPr>
            <p:cNvPr id="28680" name="TextBox 3"/>
            <p:cNvSpPr txBox="1">
              <a:spLocks noChangeArrowheads="1"/>
            </p:cNvSpPr>
            <p:nvPr/>
          </p:nvSpPr>
          <p:spPr bwMode="auto">
            <a:xfrm>
              <a:off x="251520" y="3140968"/>
              <a:ext cx="150173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/>
                <a:t>Gain 2%</a:t>
              </a:r>
            </a:p>
            <a:p>
              <a:r>
                <a:rPr lang="en-US" altLang="en-US"/>
                <a:t> too small</a:t>
              </a:r>
            </a:p>
          </p:txBody>
        </p:sp>
        <p:cxnSp>
          <p:nvCxnSpPr>
            <p:cNvPr id="6" name="Straight Arrow Connector 5"/>
            <p:cNvCxnSpPr>
              <a:stCxn id="28680" idx="3"/>
            </p:cNvCxnSpPr>
            <p:nvPr/>
          </p:nvCxnSpPr>
          <p:spPr bwMode="auto">
            <a:xfrm>
              <a:off x="1753053" y="3557261"/>
              <a:ext cx="658707" cy="1604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50825" y="5046663"/>
            <a:ext cx="2160588" cy="830262"/>
            <a:chOff x="251520" y="5046275"/>
            <a:chExt cx="2160240" cy="830997"/>
          </a:xfrm>
        </p:grpSpPr>
        <p:sp>
          <p:nvSpPr>
            <p:cNvPr id="28678" name="TextBox 11"/>
            <p:cNvSpPr txBox="1">
              <a:spLocks noChangeArrowheads="1"/>
            </p:cNvSpPr>
            <p:nvPr/>
          </p:nvSpPr>
          <p:spPr bwMode="auto">
            <a:xfrm>
              <a:off x="251520" y="5046275"/>
              <a:ext cx="136512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/>
                <a:t>Gain 2%</a:t>
              </a:r>
            </a:p>
            <a:p>
              <a:r>
                <a:rPr lang="en-US" altLang="en-US"/>
                <a:t> too big</a:t>
              </a:r>
            </a:p>
          </p:txBody>
        </p:sp>
        <p:cxnSp>
          <p:nvCxnSpPr>
            <p:cNvPr id="13" name="Straight Arrow Connector 12"/>
            <p:cNvCxnSpPr>
              <a:stCxn id="28678" idx="3"/>
            </p:cNvCxnSpPr>
            <p:nvPr/>
          </p:nvCxnSpPr>
          <p:spPr bwMode="auto">
            <a:xfrm>
              <a:off x="1616550" y="5462568"/>
              <a:ext cx="795210" cy="1604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2053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2073" y="149740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Difference Amplifier (4)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9512" y="1268760"/>
            <a:ext cx="873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Easier to calculate if we amalgamate the errors in each side: </a:t>
            </a:r>
          </a:p>
        </p:txBody>
      </p:sp>
      <p:pic>
        <p:nvPicPr>
          <p:cNvPr id="7173" name="Picture 5" descr="Difference amplfier with gain errors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62865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65125" y="5068540"/>
            <a:ext cx="85502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175" indent="-3175">
              <a:buFont typeface="Symbol" panose="05050102010706020507" pitchFamily="18" charset="2"/>
              <a:buChar char="D"/>
              <a:defRPr/>
            </a:pPr>
            <a:r>
              <a:rPr lang="en-GB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is the error in R2 (in Ohms!). In the above case the TOTAL error can be up to 2% for 1% resistors </a:t>
            </a:r>
          </a:p>
          <a:p>
            <a:pPr>
              <a:defRPr/>
            </a:pPr>
            <a:r>
              <a:rPr lang="en-GB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(i.e. 1% error in R1 </a:t>
            </a:r>
            <a:r>
              <a:rPr lang="en-GB" u="sng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plus</a:t>
            </a:r>
            <a:r>
              <a:rPr lang="en-GB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1% error in R2)</a:t>
            </a:r>
          </a:p>
        </p:txBody>
      </p:sp>
    </p:spTree>
    <p:extLst>
      <p:ext uri="{BB962C8B-B14F-4D97-AF65-F5344CB8AC3E}">
        <p14:creationId xmlns:p14="http://schemas.microsoft.com/office/powerpoint/2010/main" val="392019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188640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Difference Amplifier (5)</a:t>
            </a:r>
          </a:p>
        </p:txBody>
      </p:sp>
      <p:pic>
        <p:nvPicPr>
          <p:cNvPr id="25603" name="Picture 3" descr="Difference amplifier with gain errors&#10;&#10;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62865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83568" y="1497155"/>
            <a:ext cx="564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Assume differential gain ≈ 1, so R2 = R1</a:t>
            </a:r>
          </a:p>
        </p:txBody>
      </p:sp>
    </p:spTree>
    <p:extLst>
      <p:ext uri="{BB962C8B-B14F-4D97-AF65-F5344CB8AC3E}">
        <p14:creationId xmlns:p14="http://schemas.microsoft.com/office/powerpoint/2010/main" val="197668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17172" y="34159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+mj-cs"/>
              </a:rPr>
              <a:t>Difference Amplifier (6)</a:t>
            </a: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234950" y="1524000"/>
          <a:ext cx="8472488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8470900" imgH="2413000" progId="Equation.3">
                  <p:embed/>
                </p:oleObj>
              </mc:Choice>
              <mc:Fallback>
                <p:oleObj name="Equation" r:id="rId4" imgW="8470900" imgH="2413000" progId="Equation.3">
                  <p:embed/>
                  <p:pic>
                    <p:nvPicPr>
                      <p:cNvPr id="9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1524000"/>
                        <a:ext cx="8472488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679450" y="4235450"/>
          <a:ext cx="7583488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7581900" imgH="1549400" progId="Equation.3">
                  <p:embed/>
                </p:oleObj>
              </mc:Choice>
              <mc:Fallback>
                <p:oleObj name="Equation" r:id="rId6" imgW="7581900" imgH="1549400" progId="Equation.3">
                  <p:embed/>
                  <p:pic>
                    <p:nvPicPr>
                      <p:cNvPr id="92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4235450"/>
                        <a:ext cx="7583488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843808" y="630029"/>
            <a:ext cx="51513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Calculate </a:t>
            </a:r>
            <a:r>
              <a:rPr lang="en-GB" u="sng">
                <a:latin typeface="Helvetica" charset="0"/>
                <a:ea typeface="ＭＳ Ｐゴシック" charset="0"/>
              </a:rPr>
              <a:t>Common-Mode</a:t>
            </a:r>
            <a:r>
              <a:rPr lang="en-GB">
                <a:latin typeface="Helvetica" charset="0"/>
                <a:ea typeface="ＭＳ Ｐゴシック" charset="0"/>
              </a:rPr>
              <a:t> and </a:t>
            </a:r>
            <a:r>
              <a:rPr lang="en-GB" u="sng">
                <a:latin typeface="Helvetica" charset="0"/>
                <a:ea typeface="ＭＳ Ｐゴシック" charset="0"/>
              </a:rPr>
              <a:t>Differential</a:t>
            </a:r>
            <a:r>
              <a:rPr lang="en-GB">
                <a:latin typeface="Helvetica" charset="0"/>
                <a:ea typeface="ＭＳ Ｐゴシック" charset="0"/>
              </a:rPr>
              <a:t> gain separately:</a:t>
            </a:r>
          </a:p>
        </p:txBody>
      </p:sp>
    </p:spTree>
    <p:extLst>
      <p:ext uri="{BB962C8B-B14F-4D97-AF65-F5344CB8AC3E}">
        <p14:creationId xmlns:p14="http://schemas.microsoft.com/office/powerpoint/2010/main" val="4355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184665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GB">
                <a:ea typeface="+mj-ea"/>
                <a:cs typeface="+mj-cs"/>
              </a:rPr>
              <a:t>Difference Amplifier (7)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04800" y="4425950"/>
          <a:ext cx="45466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4546600" imgH="1638300" progId="Equation.3">
                  <p:embed/>
                </p:oleObj>
              </mc:Choice>
              <mc:Fallback>
                <p:oleObj name="Equation" r:id="rId4" imgW="4546600" imgH="1638300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25950"/>
                        <a:ext cx="45466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895159"/>
              </p:ext>
            </p:extLst>
          </p:nvPr>
        </p:nvGraphicFramePr>
        <p:xfrm>
          <a:off x="381699" y="3315159"/>
          <a:ext cx="52085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5207000" imgH="685800" progId="Equation.3">
                  <p:embed/>
                </p:oleObj>
              </mc:Choice>
              <mc:Fallback>
                <p:oleObj name="Equation" r:id="rId6" imgW="5207000" imgH="685800" progId="Equation.3">
                  <p:embed/>
                  <p:pic>
                    <p:nvPicPr>
                      <p:cNvPr id="194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99" y="3315159"/>
                        <a:ext cx="52085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995936" y="5607050"/>
            <a:ext cx="280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Differential gain ≈ 1</a:t>
            </a:r>
          </a:p>
        </p:txBody>
      </p:sp>
      <p:graphicFrame>
        <p:nvGraphicFramePr>
          <p:cNvPr id="3686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161929"/>
              </p:ext>
            </p:extLst>
          </p:nvPr>
        </p:nvGraphicFramePr>
        <p:xfrm>
          <a:off x="361240" y="1340768"/>
          <a:ext cx="7583488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7581900" imgH="1549400" progId="Equation.3">
                  <p:embed/>
                </p:oleObj>
              </mc:Choice>
              <mc:Fallback>
                <p:oleObj name="Equation" r:id="rId8" imgW="7581900" imgH="1549400" progId="Equation.3">
                  <p:embed/>
                  <p:pic>
                    <p:nvPicPr>
                      <p:cNvPr id="3686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40" y="1340768"/>
                        <a:ext cx="7583488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reeform 1"/>
          <p:cNvSpPr/>
          <p:nvPr/>
        </p:nvSpPr>
        <p:spPr>
          <a:xfrm>
            <a:off x="1547664" y="3700769"/>
            <a:ext cx="5457898" cy="1835971"/>
          </a:xfrm>
          <a:custGeom>
            <a:avLst/>
            <a:gdLst>
              <a:gd name="connsiteX0" fmla="*/ 5153398 w 5457898"/>
              <a:gd name="connsiteY0" fmla="*/ 1743075 h 1750188"/>
              <a:gd name="connsiteX1" fmla="*/ 5172448 w 5457898"/>
              <a:gd name="connsiteY1" fmla="*/ 1619250 h 1750188"/>
              <a:gd name="connsiteX2" fmla="*/ 5105773 w 5457898"/>
              <a:gd name="connsiteY2" fmla="*/ 847725 h 1750188"/>
              <a:gd name="connsiteX3" fmla="*/ 638548 w 5457898"/>
              <a:gd name="connsiteY3" fmla="*/ 390525 h 1750188"/>
              <a:gd name="connsiteX4" fmla="*/ 38473 w 5457898"/>
              <a:gd name="connsiteY4" fmla="*/ 0 h 175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7898" h="1750188">
                <a:moveTo>
                  <a:pt x="5153398" y="1743075"/>
                </a:moveTo>
                <a:cubicBezTo>
                  <a:pt x="5166892" y="1755775"/>
                  <a:pt x="5180386" y="1768475"/>
                  <a:pt x="5172448" y="1619250"/>
                </a:cubicBezTo>
                <a:cubicBezTo>
                  <a:pt x="5164510" y="1470025"/>
                  <a:pt x="5861423" y="1052512"/>
                  <a:pt x="5105773" y="847725"/>
                </a:cubicBezTo>
                <a:cubicBezTo>
                  <a:pt x="4350123" y="642938"/>
                  <a:pt x="1483098" y="531813"/>
                  <a:pt x="638548" y="390525"/>
                </a:cubicBezTo>
                <a:cubicBezTo>
                  <a:pt x="-206002" y="249237"/>
                  <a:pt x="25773" y="74612"/>
                  <a:pt x="38473" y="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5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210065"/>
            <a:ext cx="4863327" cy="595870"/>
          </a:xfrm>
        </p:spPr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+mj-cs"/>
              </a:rPr>
              <a:t>Difference Amplifier (8)</a:t>
            </a:r>
          </a:p>
        </p:txBody>
      </p:sp>
      <p:graphicFrame>
        <p:nvGraphicFramePr>
          <p:cNvPr id="389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591223"/>
              </p:ext>
            </p:extLst>
          </p:nvPr>
        </p:nvGraphicFramePr>
        <p:xfrm>
          <a:off x="323528" y="1399753"/>
          <a:ext cx="7992888" cy="124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4089240" imgH="634680" progId="Equation.3">
                  <p:embed/>
                </p:oleObj>
              </mc:Choice>
              <mc:Fallback>
                <p:oleObj name="Equation" r:id="rId4" imgW="4089240" imgH="634680" progId="Equation.3">
                  <p:embed/>
                  <p:pic>
                    <p:nvPicPr>
                      <p:cNvPr id="389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399753"/>
                        <a:ext cx="7992888" cy="124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628266"/>
              </p:ext>
            </p:extLst>
          </p:nvPr>
        </p:nvGraphicFramePr>
        <p:xfrm>
          <a:off x="484813" y="3034354"/>
          <a:ext cx="6605588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6604000" imgH="2235200" progId="Equation.3">
                  <p:embed/>
                </p:oleObj>
              </mc:Choice>
              <mc:Fallback>
                <p:oleObj name="Equation" r:id="rId6" imgW="6604000" imgH="2235200" progId="Equation.3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13" y="3034354"/>
                        <a:ext cx="6605588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393293"/>
              </p:ext>
            </p:extLst>
          </p:nvPr>
        </p:nvGraphicFramePr>
        <p:xfrm>
          <a:off x="899591" y="5661248"/>
          <a:ext cx="7024223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8" imgW="3238200" imgH="431640" progId="Equation.3">
                  <p:embed/>
                </p:oleObj>
              </mc:Choice>
              <mc:Fallback>
                <p:oleObj name="Equation" r:id="rId8" imgW="3238200" imgH="431640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5661248"/>
                        <a:ext cx="7024223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46598" y="5100277"/>
            <a:ext cx="73289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Ohms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740352" y="5296124"/>
            <a:ext cx="360040" cy="509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00392" y="6428075"/>
            <a:ext cx="73289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Ohms</a:t>
            </a:r>
          </a:p>
        </p:txBody>
      </p:sp>
      <p:cxnSp>
        <p:nvCxnSpPr>
          <p:cNvPr id="6" name="Straight Arrow Connector 5"/>
          <p:cNvCxnSpPr>
            <a:stCxn id="9" idx="0"/>
          </p:cNvCxnSpPr>
          <p:nvPr/>
        </p:nvCxnSpPr>
        <p:spPr>
          <a:xfrm flipH="1" flipV="1">
            <a:off x="7920372" y="6309320"/>
            <a:ext cx="546467" cy="118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35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theme/theme1.xml><?xml version="1.0" encoding="utf-8"?>
<a:theme xmlns:a="http://schemas.openxmlformats.org/drawingml/2006/main" name="1_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7148B9BB614E4B8A97C7C89A285975" ma:contentTypeVersion="13" ma:contentTypeDescription="Create a new document." ma:contentTypeScope="" ma:versionID="5d1c8eb777fd384e0c61a6a35fbf6490">
  <xsd:schema xmlns:xsd="http://www.w3.org/2001/XMLSchema" xmlns:xs="http://www.w3.org/2001/XMLSchema" xmlns:p="http://schemas.microsoft.com/office/2006/metadata/properties" xmlns:ns3="33529654-d03c-4efc-843b-d265dda45811" xmlns:ns4="49ac6a3e-0dd4-4719-9d7d-17a7e3c3f48b" targetNamespace="http://schemas.microsoft.com/office/2006/metadata/properties" ma:root="true" ma:fieldsID="0bdef1d4665624f8314d41a7f47b6bd3" ns3:_="" ns4:_="">
    <xsd:import namespace="33529654-d03c-4efc-843b-d265dda45811"/>
    <xsd:import namespace="49ac6a3e-0dd4-4719-9d7d-17a7e3c3f4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29654-d03c-4efc-843b-d265dda458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c6a3e-0dd4-4719-9d7d-17a7e3c3f4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042B19-A14A-4F0B-9F03-0A090FA509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38E49D-3063-447F-BAAC-4CE3F86A1355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49ac6a3e-0dd4-4719-9d7d-17a7e3c3f48b"/>
    <ds:schemaRef ds:uri="http://schemas.microsoft.com/office/infopath/2007/PartnerControls"/>
    <ds:schemaRef ds:uri="http://purl.org/dc/terms/"/>
    <ds:schemaRef ds:uri="33529654-d03c-4efc-843b-d265dda45811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62E572-0226-4DA6-9A86-C35B94FCFA10}">
  <ds:schemaRefs>
    <ds:schemaRef ds:uri="33529654-d03c-4efc-843b-d265dda45811"/>
    <ds:schemaRef ds:uri="49ac6a3e-0dd4-4719-9d7d-17a7e3c3f4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Glasgow powerpoint</Template>
  <TotalTime>20999</TotalTime>
  <Words>426</Words>
  <Application>Microsoft Office PowerPoint</Application>
  <PresentationFormat>On-screen Show (4:3)</PresentationFormat>
  <Paragraphs>75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SimSun</vt:lpstr>
      <vt:lpstr>Arial</vt:lpstr>
      <vt:lpstr>Calibri</vt:lpstr>
      <vt:lpstr>Helvetica</vt:lpstr>
      <vt:lpstr>Symbol</vt:lpstr>
      <vt:lpstr>Wingdings</vt:lpstr>
      <vt:lpstr>1_standardWhite</vt:lpstr>
      <vt:lpstr>standardWhite</vt:lpstr>
      <vt:lpstr>Equation</vt:lpstr>
      <vt:lpstr>Electronic System Design 3 Lecture 7.2: How to build an Instrumentation Amps</vt:lpstr>
      <vt:lpstr>Difference Amplifier</vt:lpstr>
      <vt:lpstr>Difference Amplifier (2)</vt:lpstr>
      <vt:lpstr>Difference Amplifier (3)</vt:lpstr>
      <vt:lpstr>Difference Amplifier (4)</vt:lpstr>
      <vt:lpstr>Difference Amplifier (5)</vt:lpstr>
      <vt:lpstr>Difference Amplifier (6)</vt:lpstr>
      <vt:lpstr>Difference Amplifier (7)</vt:lpstr>
      <vt:lpstr>Difference Amplifier (8)</vt:lpstr>
      <vt:lpstr>Difference Amplifier (9)</vt:lpstr>
      <vt:lpstr>Difference Amplifier (10)</vt:lpstr>
      <vt:lpstr>Difference Amplifier (10)</vt:lpstr>
      <vt:lpstr>Difference amplifier (11)</vt:lpstr>
      <vt:lpstr>Typical Load Cell Spec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1B  2013-14: second semester, week 4 lecture 3</dc:title>
  <dc:creator>Mason</dc:creator>
  <cp:lastModifiedBy>Duncan Bremner</cp:lastModifiedBy>
  <cp:revision>107</cp:revision>
  <cp:lastPrinted>2017-10-23T04:54:03Z</cp:lastPrinted>
  <dcterms:created xsi:type="dcterms:W3CDTF">2014-02-05T20:35:34Z</dcterms:created>
  <dcterms:modified xsi:type="dcterms:W3CDTF">2020-11-01T17:02:53Z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0x010100A57148B9BB614E4B8A97C7C89A285975</vt:lpwstr>
  </property>
</Properties>
</file>