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can Bremner" initials="DB" lastIdx="1" clrIdx="0">
    <p:extLst>
      <p:ext uri="{19B8F6BF-5375-455C-9EA6-DF929625EA0E}">
        <p15:presenceInfo xmlns:p15="http://schemas.microsoft.com/office/powerpoint/2012/main" userId="S::Duncan.Bremner@glasgow.ac.uk::5ab83519-4fc2-4c2c-9051-af9074a2d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29C6A-6ACF-4626-A615-7B8896130E64}" v="3" dt="2020-11-23T10:53:38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22329C6A-6ACF-4626-A615-7B8896130E64}"/>
    <pc:docChg chg="undo custSel addSld delSld modSld">
      <pc:chgData name="Duncan Bremner" userId="5ab83519-4fc2-4c2c-9051-af9074a2d0ce" providerId="ADAL" clId="{22329C6A-6ACF-4626-A615-7B8896130E64}" dt="2020-11-23T11:30:12.755" v="1648" actId="27636"/>
      <pc:docMkLst>
        <pc:docMk/>
      </pc:docMkLst>
      <pc:sldChg chg="modSp mod">
        <pc:chgData name="Duncan Bremner" userId="5ab83519-4fc2-4c2c-9051-af9074a2d0ce" providerId="ADAL" clId="{22329C6A-6ACF-4626-A615-7B8896130E64}" dt="2020-11-23T10:37:50.758" v="582" actId="1076"/>
        <pc:sldMkLst>
          <pc:docMk/>
          <pc:sldMk cId="3860712188" sldId="256"/>
        </pc:sldMkLst>
        <pc:spChg chg="mod">
          <ac:chgData name="Duncan Bremner" userId="5ab83519-4fc2-4c2c-9051-af9074a2d0ce" providerId="ADAL" clId="{22329C6A-6ACF-4626-A615-7B8896130E64}" dt="2020-11-23T10:37:41.518" v="580" actId="404"/>
          <ac:spMkLst>
            <pc:docMk/>
            <pc:sldMk cId="3860712188" sldId="256"/>
            <ac:spMk id="2" creationId="{2CFF00E4-3F8D-4C59-8C44-4260FD8C117B}"/>
          </ac:spMkLst>
        </pc:spChg>
        <pc:spChg chg="mod">
          <ac:chgData name="Duncan Bremner" userId="5ab83519-4fc2-4c2c-9051-af9074a2d0ce" providerId="ADAL" clId="{22329C6A-6ACF-4626-A615-7B8896130E64}" dt="2020-11-23T10:37:50.758" v="582" actId="1076"/>
          <ac:spMkLst>
            <pc:docMk/>
            <pc:sldMk cId="3860712188" sldId="256"/>
            <ac:spMk id="3" creationId="{DE7DFCD7-D89A-42C6-89CB-388B55D16C6E}"/>
          </ac:spMkLst>
        </pc:spChg>
      </pc:sldChg>
      <pc:sldChg chg="modSp mod">
        <pc:chgData name="Duncan Bremner" userId="5ab83519-4fc2-4c2c-9051-af9074a2d0ce" providerId="ADAL" clId="{22329C6A-6ACF-4626-A615-7B8896130E64}" dt="2020-11-23T10:40:07.753" v="594" actId="20577"/>
        <pc:sldMkLst>
          <pc:docMk/>
          <pc:sldMk cId="582573432" sldId="257"/>
        </pc:sldMkLst>
        <pc:spChg chg="mod">
          <ac:chgData name="Duncan Bremner" userId="5ab83519-4fc2-4c2c-9051-af9074a2d0ce" providerId="ADAL" clId="{22329C6A-6ACF-4626-A615-7B8896130E64}" dt="2020-11-23T10:37:35.515" v="579" actId="404"/>
          <ac:spMkLst>
            <pc:docMk/>
            <pc:sldMk cId="582573432" sldId="257"/>
            <ac:spMk id="2" creationId="{435E4A7E-535A-4CEF-A535-2FF3EE37EBCF}"/>
          </ac:spMkLst>
        </pc:spChg>
        <pc:spChg chg="mod">
          <ac:chgData name="Duncan Bremner" userId="5ab83519-4fc2-4c2c-9051-af9074a2d0ce" providerId="ADAL" clId="{22329C6A-6ACF-4626-A615-7B8896130E64}" dt="2020-11-23T10:40:07.753" v="594" actId="20577"/>
          <ac:spMkLst>
            <pc:docMk/>
            <pc:sldMk cId="582573432" sldId="257"/>
            <ac:spMk id="3" creationId="{21CE39B4-B95E-4C60-83F2-614A68A0361D}"/>
          </ac:spMkLst>
        </pc:spChg>
      </pc:sldChg>
      <pc:sldChg chg="modSp add mod">
        <pc:chgData name="Duncan Bremner" userId="5ab83519-4fc2-4c2c-9051-af9074a2d0ce" providerId="ADAL" clId="{22329C6A-6ACF-4626-A615-7B8896130E64}" dt="2020-11-23T10:37:27.365" v="578" actId="404"/>
        <pc:sldMkLst>
          <pc:docMk/>
          <pc:sldMk cId="1187143536" sldId="258"/>
        </pc:sldMkLst>
        <pc:spChg chg="mod">
          <ac:chgData name="Duncan Bremner" userId="5ab83519-4fc2-4c2c-9051-af9074a2d0ce" providerId="ADAL" clId="{22329C6A-6ACF-4626-A615-7B8896130E64}" dt="2020-11-23T10:37:27.365" v="578" actId="404"/>
          <ac:spMkLst>
            <pc:docMk/>
            <pc:sldMk cId="1187143536" sldId="258"/>
            <ac:spMk id="2" creationId="{435E4A7E-535A-4CEF-A535-2FF3EE37EBCF}"/>
          </ac:spMkLst>
        </pc:spChg>
        <pc:spChg chg="mod">
          <ac:chgData name="Duncan Bremner" userId="5ab83519-4fc2-4c2c-9051-af9074a2d0ce" providerId="ADAL" clId="{22329C6A-6ACF-4626-A615-7B8896130E64}" dt="2020-11-23T10:37:05.354" v="576" actId="20577"/>
          <ac:spMkLst>
            <pc:docMk/>
            <pc:sldMk cId="1187143536" sldId="258"/>
            <ac:spMk id="3" creationId="{21CE39B4-B95E-4C60-83F2-614A68A0361D}"/>
          </ac:spMkLst>
        </pc:spChg>
      </pc:sldChg>
      <pc:sldChg chg="del">
        <pc:chgData name="Duncan Bremner" userId="5ab83519-4fc2-4c2c-9051-af9074a2d0ce" providerId="ADAL" clId="{22329C6A-6ACF-4626-A615-7B8896130E64}" dt="2020-11-23T09:08:55.964" v="270" actId="2696"/>
        <pc:sldMkLst>
          <pc:docMk/>
          <pc:sldMk cId="3499497424" sldId="258"/>
        </pc:sldMkLst>
      </pc:sldChg>
      <pc:sldChg chg="modSp new mod addCm delCm">
        <pc:chgData name="Duncan Bremner" userId="5ab83519-4fc2-4c2c-9051-af9074a2d0ce" providerId="ADAL" clId="{22329C6A-6ACF-4626-A615-7B8896130E64}" dt="2020-11-23T11:30:12.755" v="1648" actId="27636"/>
        <pc:sldMkLst>
          <pc:docMk/>
          <pc:sldMk cId="3606379398" sldId="259"/>
        </pc:sldMkLst>
        <pc:spChg chg="mod">
          <ac:chgData name="Duncan Bremner" userId="5ab83519-4fc2-4c2c-9051-af9074a2d0ce" providerId="ADAL" clId="{22329C6A-6ACF-4626-A615-7B8896130E64}" dt="2020-11-23T10:40:49.531" v="627" actId="14100"/>
          <ac:spMkLst>
            <pc:docMk/>
            <pc:sldMk cId="3606379398" sldId="259"/>
            <ac:spMk id="2" creationId="{F2B6D8EE-C0D4-4E13-9453-C684B9B3F0B7}"/>
          </ac:spMkLst>
        </pc:spChg>
        <pc:spChg chg="mod">
          <ac:chgData name="Duncan Bremner" userId="5ab83519-4fc2-4c2c-9051-af9074a2d0ce" providerId="ADAL" clId="{22329C6A-6ACF-4626-A615-7B8896130E64}" dt="2020-11-23T11:30:12.755" v="1648" actId="27636"/>
          <ac:spMkLst>
            <pc:docMk/>
            <pc:sldMk cId="3606379398" sldId="259"/>
            <ac:spMk id="3" creationId="{166B1F4A-2D19-4ABC-89B5-6C409ECF1C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B659-348D-42EF-AEE8-92E08EA67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66C39-9244-448B-B932-E72588BAA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AB3B-A96B-4C7A-8531-68CC097C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9F33-F773-4BB5-BFCD-C1440597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F6D5-D3F0-4A32-B87A-EA61DE0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7F08-D163-4B75-854A-FDAE8561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C059C-E0EC-418D-AE3B-1C28740B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67D9-A190-4E62-8F76-2101590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010E-5C17-4186-B672-335F934A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6578-5778-48F9-AF4F-C2DF4C38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4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00D56-39DD-41D0-A72A-32AF2579C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6A5EF-1F6C-4160-9379-342DA25CA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54E9-D07B-49AE-AC69-32BD0D63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F5F0-28D4-4503-BDD0-C4E79C8B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A143-D2BF-4F5C-B992-EB7BE747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93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90DA-AC13-4289-9B15-48F8B50E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9F1E-18AD-4AC1-B3AD-0D34D336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E4B2-8D61-44B4-96B6-136D9988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645B-7D04-4AD9-B676-C9591A95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926C-628D-4E2A-922F-8AD9F5BC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43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DDF2-0193-4246-B19B-1D66966E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2B0CB-5746-4D99-A9BD-1ED44021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2967-5374-4AD5-BDFD-51C0F1BC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EBB9C-58EE-40C9-832C-20F9B28C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776E-FB85-4B97-BBE2-97FFE770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5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9642-988E-4F77-B3AB-C7C9F05B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B7AE-5FAB-42B9-B077-7308D4348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B5B2A-0090-46F5-AFC6-BA87A0182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4FEC8-B63F-4BFD-9041-6B03F696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0CBA-5500-40FC-8FF2-F4391D41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1459-9A3C-49BA-9364-C0C1149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7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027-9796-4D4F-A8CC-132EA230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E7D1-FE71-41E6-BF07-9D7BD3B5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069F2-67DA-480B-9E48-A8ABD42BD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CE843-886F-422F-9481-008165C2E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05DE-66B0-49A5-9524-A4DEFC912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1F97B-0C84-4439-A792-FE96403A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7F69C-1028-4B18-874B-11FAF139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9F99C-7307-4C97-9A63-335C835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4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68CF-43AE-4E82-8195-E45B1747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98FD2-BC25-4CE6-AEED-20D9DF4A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C164B-70A3-4026-9A63-9FBAADD6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3E4DB-E1DE-4C01-9E10-55752F0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3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1B322-2EDD-4C4D-ABFA-0E7A086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0A3FB-BBC4-43A8-AE96-843B8E0A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E7E7-5560-42FE-92CF-9C812B54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7AD3-A0D5-487A-9125-3E360DFE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5BAA-B134-4D10-91B3-D62C677C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DE94F-A5C0-485A-BD73-D6EA53DD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BF57E-1E30-4B3B-B209-1D30C141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4C138-EA45-422D-B0B0-86816390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6C0B7-52DA-4EB7-9295-A8A9C802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0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6D30-B3CA-4C53-BBB8-306ECF4C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A002D-391E-4EF4-A29A-942065D94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A038B-AF3B-4BD7-9F13-305133260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76B31-811C-48F1-828A-24C785C4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6C780-71E8-4548-B066-F3D006C7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9541-F58E-4C97-9CF6-3D2B86E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1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DA502-FA7B-4644-962C-91A68634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7060-7B36-43E8-9940-3246E36F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F5A3-4532-4F96-98AA-786B410C5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C497-701F-49D7-B40C-10C6A39C88A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9622-4807-4C44-92E9-18967D4F2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BF16-1AE0-44A8-8282-2EE732506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3D8D-7A06-4776-B5F9-1960D120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00E4-3F8D-4C59-8C44-4260FD8C1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10: Introduction to Noise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In class questions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DFCD7-D89A-42C6-89CB-388B55D16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Dr Duncan Bremner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071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4A7E-535A-4CEF-A535-2FF3EE37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Answer the following questions: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39B4-B95E-4C60-83F2-614A68A0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An amplifier has a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/>
              <a:t>= 7nV/ rt Hz and an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dirty="0"/>
              <a:t> of 1500fA/rt Hz, what is the optimum source resistance?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2. If an amplifier with a gain of x100 shows an output noise of 1uV/rt Hz, and a source resistance of 12k ohms, what is the noise current of the amplifier?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3. What is the shot noise from a 250uA current source?</a:t>
            </a:r>
          </a:p>
          <a:p>
            <a:pPr marL="0" indent="0">
              <a:buNone/>
            </a:pPr>
            <a:r>
              <a:rPr lang="en-US" sz="2000" dirty="0"/>
              <a:t>4. What is the shot noise from a 1mA current source?</a:t>
            </a:r>
          </a:p>
          <a:p>
            <a:pPr marL="0" indent="0">
              <a:buNone/>
            </a:pPr>
            <a:r>
              <a:rPr lang="en-US" sz="2000" dirty="0"/>
              <a:t>5. What is the signal to noise ratio of a 250uA dc current source?	</a:t>
            </a:r>
          </a:p>
          <a:p>
            <a:pPr marL="0" indent="0">
              <a:buNone/>
            </a:pPr>
            <a:r>
              <a:rPr lang="en-US" sz="2000" dirty="0"/>
              <a:t>6. What is the signal to noise ratio of a 1mA dc current source?	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825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4A7E-535A-4CEF-A535-2FF3EE37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Answer the following questions: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39B4-B95E-4C60-83F2-614A68A0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1. An amplifier has a Vn = 7nV/ rt Hz and an In of 1500fA/rt Hz, what is the optimum source resistance? </a:t>
            </a:r>
            <a:r>
              <a:rPr lang="en-US" sz="2400" dirty="0">
                <a:solidFill>
                  <a:srgbClr val="FF0000"/>
                </a:solidFill>
              </a:rPr>
              <a:t>[4.67k ohms]</a:t>
            </a:r>
          </a:p>
          <a:p>
            <a:pPr marL="0" indent="0">
              <a:buNone/>
            </a:pPr>
            <a:r>
              <a:rPr lang="en-US" sz="2400" dirty="0"/>
              <a:t>2. If an amplifier with a gain of x100 shows an output noise of 1uV/rt Hz, and a source resistance of 12kohms, what is the noise current of the amplifier?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[Tricky question; see next slide for answer]</a:t>
            </a:r>
          </a:p>
          <a:p>
            <a:pPr marL="0" indent="0">
              <a:buNone/>
            </a:pPr>
            <a:r>
              <a:rPr lang="en-US" sz="2400" dirty="0"/>
              <a:t>3. What is the shot noise from a 250uA current source? 	</a:t>
            </a:r>
            <a:r>
              <a:rPr lang="en-US" sz="2400" dirty="0">
                <a:solidFill>
                  <a:srgbClr val="FF0000"/>
                </a:solidFill>
              </a:rPr>
              <a:t>[8.9 x 10</a:t>
            </a:r>
            <a:r>
              <a:rPr lang="en-US" sz="2400" baseline="30000" dirty="0">
                <a:solidFill>
                  <a:srgbClr val="FF0000"/>
                </a:solidFill>
              </a:rPr>
              <a:t>-12</a:t>
            </a:r>
            <a:r>
              <a:rPr lang="en-US" sz="2400" dirty="0">
                <a:solidFill>
                  <a:srgbClr val="FF0000"/>
                </a:solidFill>
              </a:rPr>
              <a:t> A/rt Hz]</a:t>
            </a:r>
          </a:p>
          <a:p>
            <a:pPr marL="0" indent="0">
              <a:buNone/>
            </a:pPr>
            <a:r>
              <a:rPr lang="en-US" sz="2400" dirty="0"/>
              <a:t>4. What is the shot noise from a 1mA current source?	</a:t>
            </a:r>
            <a:r>
              <a:rPr lang="en-US" sz="2400" dirty="0">
                <a:solidFill>
                  <a:srgbClr val="FF0000"/>
                </a:solidFill>
              </a:rPr>
              <a:t>[17.8 x 10</a:t>
            </a:r>
            <a:r>
              <a:rPr lang="en-US" sz="2400" baseline="30000" dirty="0">
                <a:solidFill>
                  <a:srgbClr val="FF0000"/>
                </a:solidFill>
              </a:rPr>
              <a:t>-12</a:t>
            </a:r>
            <a:r>
              <a:rPr lang="en-US" sz="2400" dirty="0">
                <a:solidFill>
                  <a:srgbClr val="FF0000"/>
                </a:solidFill>
              </a:rPr>
              <a:t> A/rt Hz]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What is the signal to noise ratio of a 250uA dc current source?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[28 x 10</a:t>
            </a:r>
            <a:r>
              <a:rPr lang="en-US" sz="2400" baseline="30000" dirty="0">
                <a:solidFill>
                  <a:srgbClr val="FF0000"/>
                </a:solidFill>
              </a:rPr>
              <a:t>6 </a:t>
            </a:r>
            <a:r>
              <a:rPr lang="en-US" sz="2400" dirty="0">
                <a:solidFill>
                  <a:srgbClr val="FF0000"/>
                </a:solidFill>
              </a:rPr>
              <a:t>(148.9dB)]</a:t>
            </a:r>
          </a:p>
          <a:p>
            <a:pPr marL="0" indent="0">
              <a:buNone/>
            </a:pPr>
            <a:r>
              <a:rPr lang="en-US" sz="2400" dirty="0"/>
              <a:t>6. What is the signal to noise ratio of a 1mA dc current source?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[56.2 x 106 (155dB)]	</a:t>
            </a:r>
          </a:p>
          <a:p>
            <a:endParaRPr lang="en-U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71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8EE-C0D4-4E13-9453-C684B9B3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/>
          </a:bodyPr>
          <a:lstStyle/>
          <a:p>
            <a:r>
              <a:rPr lang="en-US" sz="3200" dirty="0"/>
              <a:t>Why is question 2 ‘tricky’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1F4A-2D19-4ABC-89B5-6C409ECF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24" y="1021491"/>
            <a:ext cx="11189044" cy="5471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2. If an amplifier with a gain of x100 shows an output noise of 1uV/rt Hz, and a source resistance of 12k ohms, what is the noise current of the amplifier?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If noise at output is 1uV/rt Hz and gain = x 100; then equivalent noise at input is 10nV/rt Hz  (</a:t>
            </a:r>
            <a:r>
              <a:rPr lang="en-US" sz="1800" i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800" i="1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BUT, we have been told that </a:t>
            </a:r>
            <a:r>
              <a:rPr lang="en-US" sz="1800" dirty="0" err="1">
                <a:solidFill>
                  <a:srgbClr val="FF0000"/>
                </a:solidFill>
              </a:rPr>
              <a:t>Rsource</a:t>
            </a:r>
            <a:r>
              <a:rPr lang="en-US" sz="1800" dirty="0">
                <a:solidFill>
                  <a:srgbClr val="FF0000"/>
                </a:solidFill>
              </a:rPr>
              <a:t> = 12 k ohms which (by itself) will produce 14nV/rt Hz Thermal noise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Therefore it is IMPOSSIBLE at ~room temperature to achieve 10nV/rt Hz; the circuit would need to be cooled to 151K (-122 degrees C) for a 12 K resistor to achieve this (ignoring amplifier noise).</a:t>
            </a:r>
          </a:p>
          <a:p>
            <a:pPr marL="0" indent="0">
              <a:buNone/>
            </a:pPr>
            <a:endParaRPr lang="en-US" sz="18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FF0000"/>
                </a:solidFill>
              </a:rPr>
              <a:t>Question should have read: </a:t>
            </a:r>
            <a:r>
              <a:rPr lang="en-US" sz="1800" b="1" u="sng" dirty="0"/>
              <a:t> </a:t>
            </a:r>
          </a:p>
          <a:p>
            <a:r>
              <a:rPr lang="en-US" sz="1800" dirty="0"/>
              <a:t>If an amplifier with a gain of x100 shows an output noise of 2uV/rt Hz, and a source resistance of 12k ohms, if the amplifier noise voltage is 10nV/rt Hz, what is the noise current of the amplifier? (Assume T = 300K)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know total noise = 2uV/rt Hz at output which is equivalent to 20nV/rt Hz at input (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8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Also, if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8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v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8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i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.Rs 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;  then if v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10nV/rt Hz and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Rsource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12 K (14nV/rt </a:t>
            </a:r>
            <a:r>
              <a:rPr lang="en-US" sz="18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Hz)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Then can calculate that v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i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.Rs 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 (20nV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- 14nV</a:t>
            </a:r>
            <a:r>
              <a:rPr lang="en-US" sz="1800" baseline="30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 ; therefore i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833fA/rt Hz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Optimum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Rsource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for this system;  </a:t>
            </a:r>
            <a:r>
              <a:rPr lang="en-US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Ropt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v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i</a:t>
            </a:r>
            <a:r>
              <a:rPr lang="en-US" sz="18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  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10nV / 833fA = 12 k ohms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system is optimized for noise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0637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628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Lecture 10: Introduction to Noise   In class questions</vt:lpstr>
      <vt:lpstr>Answer the following questions:</vt:lpstr>
      <vt:lpstr>Answer the following questions:</vt:lpstr>
      <vt:lpstr>Why is question 2 ‘tricky’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Introduction to Noise examples</dc:title>
  <dc:creator>Duncan Bremner</dc:creator>
  <cp:lastModifiedBy>Duncan Bremner</cp:lastModifiedBy>
  <cp:revision>3</cp:revision>
  <dcterms:created xsi:type="dcterms:W3CDTF">2020-11-16T08:16:01Z</dcterms:created>
  <dcterms:modified xsi:type="dcterms:W3CDTF">2020-11-23T11:30:38Z</dcterms:modified>
</cp:coreProperties>
</file>