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79" r:id="rId4"/>
    <p:sldId id="510" r:id="rId5"/>
    <p:sldId id="512" r:id="rId6"/>
    <p:sldId id="514" r:id="rId7"/>
    <p:sldId id="518" r:id="rId8"/>
    <p:sldId id="552" r:id="rId9"/>
    <p:sldId id="420" r:id="rId10"/>
    <p:sldId id="504" r:id="rId11"/>
    <p:sldId id="466" r:id="rId12"/>
    <p:sldId id="505" r:id="rId13"/>
    <p:sldId id="592" r:id="rId14"/>
    <p:sldId id="468" r:id="rId15"/>
    <p:sldId id="469" r:id="rId16"/>
    <p:sldId id="506" r:id="rId17"/>
    <p:sldId id="597" r:id="rId18"/>
    <p:sldId id="497" r:id="rId19"/>
    <p:sldId id="471" r:id="rId20"/>
    <p:sldId id="472" r:id="rId21"/>
    <p:sldId id="593" r:id="rId22"/>
    <p:sldId id="581" r:id="rId23"/>
    <p:sldId id="582" r:id="rId24"/>
    <p:sldId id="475" r:id="rId25"/>
    <p:sldId id="594" r:id="rId26"/>
    <p:sldId id="476" r:id="rId27"/>
    <p:sldId id="507" r:id="rId28"/>
    <p:sldId id="479" r:id="rId29"/>
    <p:sldId id="598" r:id="rId30"/>
    <p:sldId id="599" r:id="rId31"/>
    <p:sldId id="477" r:id="rId32"/>
    <p:sldId id="453" r:id="rId33"/>
    <p:sldId id="483" r:id="rId34"/>
    <p:sldId id="484" r:id="rId35"/>
    <p:sldId id="485" r:id="rId36"/>
    <p:sldId id="486" r:id="rId37"/>
    <p:sldId id="487" r:id="rId38"/>
    <p:sldId id="488" r:id="rId39"/>
    <p:sldId id="577" r:id="rId40"/>
    <p:sldId id="324" r:id="rId41"/>
    <p:sldId id="587" r:id="rId42"/>
    <p:sldId id="5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324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829" autoAdjust="0"/>
  </p:normalViewPr>
  <p:slideViewPr>
    <p:cSldViewPr showGuides="1">
      <p:cViewPr varScale="1">
        <p:scale>
          <a:sx n="70" d="100"/>
          <a:sy n="70" d="100"/>
        </p:scale>
        <p:origin x="50" y="5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C4812953-2174-4AAA-948F-634E1BEF1345}"/>
    <pc:docChg chg="modSld sldOrd">
      <pc:chgData name="Desislava Topuzakova" userId="3992f0759b71ec9c" providerId="LiveId" clId="{C4812953-2174-4AAA-948F-634E1BEF1345}" dt="2020-10-17T13:13:26.517" v="1"/>
      <pc:docMkLst>
        <pc:docMk/>
      </pc:docMkLst>
      <pc:sldChg chg="ord">
        <pc:chgData name="Desislava Topuzakova" userId="3992f0759b71ec9c" providerId="LiveId" clId="{C4812953-2174-4AAA-948F-634E1BEF1345}" dt="2020-10-17T13:13:26.517" v="1"/>
        <pc:sldMkLst>
          <pc:docMk/>
          <pc:sldMk cId="2916347753" sldId="453"/>
        </pc:sldMkLst>
      </pc:sldChg>
    </pc:docChg>
  </pc:docChgLst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62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30776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533500" y="1539000"/>
            <a:ext cx="1125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or</a:t>
            </a:r>
          </a:p>
          <a:p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not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print("Equal")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print("Not equal")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2548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Equal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377192" y="4928615"/>
            <a:ext cx="2159624" cy="1545912"/>
            <a:chOff x="5354899" y="4570824"/>
            <a:chExt cx="323467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54899" y="4676294"/>
              <a:ext cx="2733804" cy="20920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Not equal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2016</Words>
  <Application>Microsoft Office PowerPoint</Application>
  <PresentationFormat>Widescreen</PresentationFormat>
  <Paragraphs>489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53</cp:revision>
  <dcterms:created xsi:type="dcterms:W3CDTF">2018-05-23T13:08:44Z</dcterms:created>
  <dcterms:modified xsi:type="dcterms:W3CDTF">2023-05-11T23:06:48Z</dcterms:modified>
  <cp:category>computer programming;programming;C#;програмиране;кодиране</cp:category>
</cp:coreProperties>
</file>