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88F1-48B3-4376-868D-FB4C4F4B3CB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7D36-4DF7-410B-B2D3-1019479D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10220"/>
              </p:ext>
            </p:extLst>
          </p:nvPr>
        </p:nvGraphicFramePr>
        <p:xfrm>
          <a:off x="447184" y="22698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1.2.3.4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Abc.pe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027" y="1185541"/>
            <a:ext cx="11940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{“1.0.0.1": "\\SD\\w3.css", “1": "\\SD\\mainpage.html", “2.3.4": "\\SD\\maskinput.js", "file4": "\\SD\\jquery-ui.min.css", "file9": "\\SD\\Preloader_3.gif", "file1": "\\SD\\trigger.txt", "file2": "\\SD\\error-message.png", "file3": "\\SD\\jquery-2.2.4.min.js", "file8": "\\SD\\ok_icon.png", "file0": "\\SD\\config.txt", "file5": "\\SD\\loader4.gif"}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184" y="1900553"/>
            <a:ext cx="26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Installed Software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184" y="5605937"/>
            <a:ext cx="2304661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Firmware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119" y="5605937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Firmware File: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1599515" y="6016484"/>
            <a:ext cx="1041048" cy="32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40563" y="6212427"/>
            <a:ext cx="2304661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Update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8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3</cp:revision>
  <dcterms:created xsi:type="dcterms:W3CDTF">2016-09-12T17:01:08Z</dcterms:created>
  <dcterms:modified xsi:type="dcterms:W3CDTF">2016-09-12T19:24:39Z</dcterms:modified>
</cp:coreProperties>
</file>