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7" r:id="rId9"/>
    <p:sldId id="265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B76-8C77-4952-BC5D-1106E426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2AC-D91A-42A9-B623-6D41F932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510D-0442-406E-A3A0-201712FD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09E3-09C7-4352-9314-0F50EA8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1432-EB71-4C25-AAD3-B76FCD8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6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04F-BE76-446D-867F-551165B3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083F-D0EA-41B4-B51C-CDDAB1E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FA84-3EB5-4B35-9D40-3F6D0B2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5CFF-11B2-4DD5-96F9-1C4CC95F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1DCD-1D7A-4F39-A2D6-9F34257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9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1E13E-861E-4ADE-8D8B-A3C7E85BD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EB1A-C651-4C2A-B721-8348B091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B765-8001-4F7D-94B7-F9DD7C28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4EAA-49E0-44D8-84B5-BD6FF34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7DE2-369E-4C4D-9524-B2CF4296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84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864-4D3A-4AAD-831B-C7A727BE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E694-C057-4146-BC1F-CF79C5A8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B602-EC2E-426F-B47A-90065EA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E323-498D-4DC5-B856-8C78879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BE4A-FD88-406B-8BD7-01B2066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5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E4D-DF16-4091-B57B-84E0CF10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067F3-276F-48D8-9F90-1F0F574E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6B1D-25AF-4C42-BEF1-88E658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2C75-09A1-4D06-B655-43376F18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DEEB-42CB-475F-A0C7-DDA66DDA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866-DDF6-483E-BC56-D9128FEC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86BB-A982-448D-B9F5-C17210311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3DBED-6903-45A2-952A-514D3F6A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3FFE-F0E7-4EE5-8773-FE82A74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7CDA-ADDF-4D13-840B-DD153F8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7D3A2-F5A4-4C01-8F9F-2374A902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08B0-AD23-4AE1-951E-BAD67F4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0BC8-5AB5-4344-9231-7D036C69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8BD4-1C69-41CD-8D40-46B53337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23098-5605-4FA9-9F92-6E0CC6078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1AFD5-DE7E-4A41-BB02-9D928FDEE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306A7-F6CF-4EB1-951B-A0F37AA6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48DC8-4C22-4710-8985-9314D7A2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7CD8-201E-42E8-AE0B-CF8EAAE0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B5B2-37AA-4713-924A-583A749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A96B5-EF5F-43BC-982F-48C29B9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387FF-7225-44A6-8E16-9763B228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D6598-767B-4942-B41A-10294C6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8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2A0AA-C419-4974-A79B-F34C68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F6870-C2B9-45D1-96BF-66F78EC0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74291-C6B6-490F-8FE4-DE65BDD8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A3-1B7C-4D5A-99C4-CEC1E842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63DC-1142-42C0-98AB-80AED7F7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C0C6A-C132-4814-B7A5-EAD8FE0E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81EF-074D-42FC-96E7-52862E37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5371-B68F-48DC-BBEC-4C505767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5DD0-72F1-4825-ACBF-8610137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3A90-2A96-49EA-B3C3-63CAEEBB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2888-3348-40C7-B434-A513178E5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EECF-BDB9-4D8B-9A61-595EBA91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58D4-D2FF-43D9-9074-5ECE2F24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B0E75-23AE-4266-BF9E-F26E688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61BD-11F6-4295-82C8-6B1644F7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0751C-8AE9-4BF0-83F3-2B0F2CA6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84A5-F370-4ECD-84BE-60F58562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B204-EAFD-469F-B949-68A70663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3F63-351D-4A42-B1E9-4A8DF0A89955}" type="datetimeFigureOut">
              <a:rPr lang="en-IN" smtClean="0"/>
              <a:t>15-11-2021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AC69-D46D-41CC-8B6F-643F7DAF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DF54-52D2-4414-8949-84147DFCB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D61B-545B-4CA5-BA4F-1423DA6BD4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7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0EFF2-5D2D-4745-9C71-0DBFAB3BA705}"/>
              </a:ext>
            </a:extLst>
          </p:cNvPr>
          <p:cNvSpPr txBox="1"/>
          <p:nvPr/>
        </p:nvSpPr>
        <p:spPr>
          <a:xfrm>
            <a:off x="852755" y="1510302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AirFlow – A airport database management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C1393-6EEF-4A3A-A25B-4E277AABC102}"/>
              </a:ext>
            </a:extLst>
          </p:cNvPr>
          <p:cNvSpPr txBox="1"/>
          <p:nvPr/>
        </p:nvSpPr>
        <p:spPr>
          <a:xfrm>
            <a:off x="308224" y="5537771"/>
            <a:ext cx="534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</a:rPr>
              <a:t>Creators: </a:t>
            </a:r>
          </a:p>
          <a:p>
            <a:r>
              <a:rPr lang="en-IN" sz="2400" b="1" dirty="0">
                <a:latin typeface="Bahnschrift" panose="020B0502040204020203" pitchFamily="34" charset="0"/>
              </a:rPr>
              <a:t>Mohammad Anas  Khan(20075054)</a:t>
            </a:r>
          </a:p>
          <a:p>
            <a:r>
              <a:rPr lang="en-IN" sz="2400" b="1" dirty="0">
                <a:latin typeface="Bahnschrift" panose="020B0502040204020203" pitchFamily="34" charset="0"/>
              </a:rPr>
              <a:t>Kushagra Goel (20075047)</a:t>
            </a:r>
          </a:p>
        </p:txBody>
      </p:sp>
    </p:spTree>
    <p:extLst>
      <p:ext uri="{BB962C8B-B14F-4D97-AF65-F5344CB8AC3E}">
        <p14:creationId xmlns:p14="http://schemas.microsoft.com/office/powerpoint/2010/main" val="7002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F599-8355-450C-B541-57C2F1BD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72"/>
            <a:ext cx="10515600" cy="55296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Airline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name = Name of the airline </a:t>
            </a:r>
          </a:p>
          <a:p>
            <a:pPr marL="0" indent="0">
              <a:buNone/>
            </a:pPr>
            <a:endParaRPr lang="en-US" u="sng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Airport   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city -&gt;    City of the airport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run_c -&gt; Independent runway count at the airport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FE9A81-D281-45B9-87CF-F70FADE0DA6D}"/>
              </a:ext>
            </a:extLst>
          </p:cNvPr>
          <p:cNvCxnSpPr/>
          <p:nvPr/>
        </p:nvCxnSpPr>
        <p:spPr>
          <a:xfrm>
            <a:off x="1006867" y="2404153"/>
            <a:ext cx="95960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A6CB-4846-4DC6-9D5A-00E8B157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CongestionIndex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delta -&gt; 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At every airport, in any time interval of duration 'delta', there must be at most run_c flights departing or arriving at that airport.</a:t>
            </a: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AdminKey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a_key -&gt; key of the admin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DB0E47-0486-411D-A6B9-FD659D5299CB}"/>
              </a:ext>
            </a:extLst>
          </p:cNvPr>
          <p:cNvCxnSpPr/>
          <p:nvPr/>
        </p:nvCxnSpPr>
        <p:spPr>
          <a:xfrm>
            <a:off x="1109609" y="2671281"/>
            <a:ext cx="921591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7473-2ED4-4038-9367-09F71E25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Developers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Kushagra Goel (20075047)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Mohammad Anas Khan (20075054)</a:t>
            </a:r>
          </a:p>
        </p:txBody>
      </p:sp>
    </p:spTree>
    <p:extLst>
      <p:ext uri="{BB962C8B-B14F-4D97-AF65-F5344CB8AC3E}">
        <p14:creationId xmlns:p14="http://schemas.microsoft.com/office/powerpoint/2010/main" val="4299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0D33-09BF-432F-8FA3-F41A39D2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948"/>
            <a:ext cx="10515600" cy="5242015"/>
          </a:xfrm>
          <a:solidFill>
            <a:schemeClr val="tx2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Airflow is an Airport Database management system.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Users must create Passenger/Staff accounts to access the database.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One can book flights and view their bookings using a simplified portal.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Staff users may add flights to the network conveniently as the database takes care of flight congestion at the connecting airports.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DB transactions are fail-proof and privacy is guaranteed.</a:t>
            </a:r>
            <a:endParaRPr lang="en-IN" sz="36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59D2-21FD-404D-B3EC-D449DDBA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611"/>
            <a:ext cx="10515600" cy="5704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Purposes ::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book tickets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check flight availability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Passengers can check their bookings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Staff users can add flight onto database directly from site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Also implemented transaction atomicity for payments 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5312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A20D-AFDB-4BDE-A4AD-C988288D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465"/>
            <a:ext cx="10515600" cy="54474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Languages and Framework used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Python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Django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HTML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CSS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44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34ED-D529-46A4-A1EB-E9AD1102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5"/>
            <a:ext cx="10515600" cy="59179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Urls ::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 -&gt; home page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/flights -&gt; for checking flights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/mybookings -&gt; for checking the ticket booked by a passenger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/book/&lt;int:flight_id&gt; -&gt; for booking the ticket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/add_flight -&gt; for adding flight by the staff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/admin -&gt; for accessing the admin page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/login -&gt; for passenger and staff to login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/register -&gt; for passengers to register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1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EDBF-1700-4637-B3BD-BD2CEAF5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029"/>
            <a:ext cx="10515600" cy="5994971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Tables involved ::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Aircraft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Airport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Booking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Airline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CongestionIndex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		AdminKey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0573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AAC-8A32-4452-AD3C-42F83D0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388"/>
            <a:ext cx="10515600" cy="456025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Aircraft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model_id -&gt; Model no of the aircraft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name  -&gt;     Name of the aircraft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seats -&gt;      Seats on the aircraft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a_stat -&gt;     Status of the aircraft ( Operational/Suspended/Maintainance)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remarks -&gt; Any remarks for the pilot</a:t>
            </a:r>
          </a:p>
        </p:txBody>
      </p:sp>
    </p:spTree>
    <p:extLst>
      <p:ext uri="{BB962C8B-B14F-4D97-AF65-F5344CB8AC3E}">
        <p14:creationId xmlns:p14="http://schemas.microsoft.com/office/powerpoint/2010/main" val="10429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EACE-8589-4855-9F68-9794C357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827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Booking    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user -&gt;          User id of the passenger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fl_id -&gt;           Flight id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seat_n -&gt;       Seat number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total_fare  -&gt; Total fare of booking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status -&gt;       Staus of the booking (Confirmed/Pending)</a:t>
            </a: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481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7594-45B0-4613-86DC-D5B89F0C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5" y="893852"/>
            <a:ext cx="10515600" cy="5198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Flight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aircraft  -&gt;     Aircraft id of the flight (Foreign key to aircraft)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airline -&gt;        Name of the airline (Foreign key to airline 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dep_airport-&gt; Departure airport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arr_airport -&gt; Arrival airport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dep_time -&gt;    Departure time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arr_time -&gt;     Arrival time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fare -&gt;            Fare of the flight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fl_status -&gt;    Status of the flight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48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521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Anas Khan</dc:creator>
  <cp:lastModifiedBy>Mohammad Anas Khan</cp:lastModifiedBy>
  <cp:revision>9</cp:revision>
  <dcterms:created xsi:type="dcterms:W3CDTF">2021-11-14T14:57:50Z</dcterms:created>
  <dcterms:modified xsi:type="dcterms:W3CDTF">2021-11-15T06:19:46Z</dcterms:modified>
</cp:coreProperties>
</file>