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85" r:id="rId5"/>
    <p:sldId id="274" r:id="rId6"/>
    <p:sldId id="275" r:id="rId7"/>
    <p:sldId id="276" r:id="rId8"/>
    <p:sldId id="286" r:id="rId9"/>
    <p:sldId id="282" r:id="rId10"/>
    <p:sldId id="283" r:id="rId11"/>
    <p:sldId id="284" r:id="rId12"/>
    <p:sldId id="273" r:id="rId13"/>
    <p:sldId id="278" r:id="rId14"/>
    <p:sldId id="277" r:id="rId15"/>
    <p:sldId id="279" r:id="rId16"/>
    <p:sldId id="280" r:id="rId17"/>
    <p:sldId id="281" r:id="rId18"/>
    <p:sldId id="267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649"/>
    <a:srgbClr val="D55352"/>
    <a:srgbClr val="F5E7E4"/>
    <a:srgbClr val="F8C363"/>
    <a:srgbClr val="E6CFBF"/>
    <a:srgbClr val="B2D3E4"/>
    <a:srgbClr val="F4F4F4"/>
    <a:srgbClr val="F5E7E3"/>
    <a:srgbClr val="D55353"/>
    <a:srgbClr val="E8C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21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10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863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33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27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475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11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88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2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29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6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8D43-EAD6-43AE-8542-ED02A65A6AB2}" type="datetimeFigureOut">
              <a:rPr lang="th-TH" smtClean="0"/>
              <a:t>17/06/62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53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4" y="3715722"/>
            <a:ext cx="1802942" cy="2473025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29" y="537597"/>
            <a:ext cx="1670473" cy="229132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70" y="977138"/>
            <a:ext cx="1676102" cy="2299043"/>
          </a:xfrm>
          <a:prstGeom prst="rect">
            <a:avLst/>
          </a:prstGeom>
        </p:spPr>
      </p:pic>
      <p:pic>
        <p:nvPicPr>
          <p:cNvPr id="30" name="รูปภาพ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22" y="977138"/>
            <a:ext cx="1673287" cy="2295183"/>
          </a:xfrm>
          <a:prstGeom prst="rect">
            <a:avLst/>
          </a:prstGeom>
        </p:spPr>
      </p:pic>
      <p:pic>
        <p:nvPicPr>
          <p:cNvPr id="54" name="รูปภาพ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949" y="3416603"/>
            <a:ext cx="1769830" cy="2427607"/>
          </a:xfrm>
          <a:prstGeom prst="rect">
            <a:avLst/>
          </a:prstGeom>
        </p:spPr>
      </p:pic>
      <p:pic>
        <p:nvPicPr>
          <p:cNvPr id="55" name="รูปภาพ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7945" y="3343674"/>
            <a:ext cx="1755162" cy="2407488"/>
          </a:xfrm>
          <a:prstGeom prst="rect">
            <a:avLst/>
          </a:prstGeom>
        </p:spPr>
      </p:pic>
      <p:pic>
        <p:nvPicPr>
          <p:cNvPr id="78" name="รูปภาพ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1552" y="537597"/>
            <a:ext cx="1676101" cy="2299043"/>
          </a:xfrm>
          <a:prstGeom prst="rect">
            <a:avLst/>
          </a:prstGeom>
        </p:spPr>
      </p:pic>
      <p:pic>
        <p:nvPicPr>
          <p:cNvPr id="79" name="รูปภาพ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8922" y="3779355"/>
            <a:ext cx="1756551" cy="2409392"/>
          </a:xfrm>
          <a:prstGeom prst="rect">
            <a:avLst/>
          </a:prstGeom>
        </p:spPr>
      </p:pic>
      <p:sp>
        <p:nvSpPr>
          <p:cNvPr id="81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</p:spTree>
    <p:extLst>
      <p:ext uri="{BB962C8B-B14F-4D97-AF65-F5344CB8AC3E}">
        <p14:creationId xmlns:p14="http://schemas.microsoft.com/office/powerpoint/2010/main" val="120154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740" y="3475650"/>
            <a:ext cx="1170816" cy="678417"/>
          </a:xfrm>
          <a:prstGeom prst="rect">
            <a:avLst/>
          </a:prstGeom>
        </p:spPr>
      </p:pic>
      <p:grpSp>
        <p:nvGrpSpPr>
          <p:cNvPr id="59" name="กลุ่ม 58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28" name="กลุ่ม 27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30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1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2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3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34" name="รูปภาพ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37" name="วงรี 36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รูปภาพ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40" name="วงรี 39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ตัวเชื่อมต่อตรง 40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ตัวเชื่อมต่อตรง 41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ตัวเชื่อมต่อตรง 42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ตัวเชื่อมต่อตรง 43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46" name="ตัวเชื่อมต่อตรง 45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Rounded Rectangle 21"/>
            <p:cNvSpPr/>
            <p:nvPr/>
          </p:nvSpPr>
          <p:spPr>
            <a:xfrm>
              <a:off x="2421463" y="2245535"/>
              <a:ext cx="2607089" cy="490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58033" y="2437482"/>
              <a:ext cx="296819" cy="166569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2141815" y="3003106"/>
              <a:ext cx="2198002" cy="4912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41239" y="3780786"/>
              <a:ext cx="1665690" cy="721676"/>
            </a:xfrm>
            <a:prstGeom prst="roundRect">
              <a:avLst>
                <a:gd name="adj" fmla="val 50000"/>
              </a:avLst>
            </a:prstGeom>
            <a:solidFill>
              <a:srgbClr val="273649"/>
            </a:solidFill>
            <a:ln>
              <a:solidFill>
                <a:srgbClr val="27364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8" name="รูปภาพ 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pic>
          <p:nvPicPr>
            <p:cNvPr id="54" name="รูปภาพ 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674" y="1155743"/>
              <a:ext cx="4194412" cy="3286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56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248245" y="7841296"/>
            <a:ext cx="974143" cy="961292"/>
          </a:xfrm>
          <a:prstGeom prst="roundRect">
            <a:avLst>
              <a:gd name="adj" fmla="val 76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ounded Rectangle 34"/>
          <p:cNvSpPr/>
          <p:nvPr/>
        </p:nvSpPr>
        <p:spPr>
          <a:xfrm>
            <a:off x="11155572" y="7841296"/>
            <a:ext cx="974143" cy="961292"/>
          </a:xfrm>
          <a:prstGeom prst="roundRect">
            <a:avLst>
              <a:gd name="adj" fmla="val 76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392" y="5073156"/>
            <a:ext cx="1170816" cy="678417"/>
          </a:xfrm>
          <a:prstGeom prst="rect">
            <a:avLst/>
          </a:prstGeom>
        </p:spPr>
      </p:pic>
      <p:sp>
        <p:nvSpPr>
          <p:cNvPr id="65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66" name="กลุ่ม 65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67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8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9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0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71" name="รูปภาพ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72" name="วงรี 71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3" name="รูปภาพ 7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74" name="วงรี 73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ตัวเชื่อมต่อตรง 74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ตัวเชื่อมต่อตรง 75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ตัวเชื่อมต่อตรง 76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ตัวเชื่อมต่อตรง 77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80" name="ตัวเชื่อมต่อตรง 79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Rounded Rectangle 21"/>
            <p:cNvSpPr/>
            <p:nvPr/>
          </p:nvSpPr>
          <p:spPr>
            <a:xfrm>
              <a:off x="2421463" y="2245535"/>
              <a:ext cx="2607089" cy="490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pic>
          <p:nvPicPr>
            <p:cNvPr id="83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58033" y="2437482"/>
              <a:ext cx="296819" cy="166569"/>
            </a:xfrm>
            <a:prstGeom prst="rect">
              <a:avLst/>
            </a:prstGeom>
          </p:spPr>
        </p:pic>
        <p:sp>
          <p:nvSpPr>
            <p:cNvPr id="84" name="Rounded Rectangle 26"/>
            <p:cNvSpPr/>
            <p:nvPr/>
          </p:nvSpPr>
          <p:spPr>
            <a:xfrm>
              <a:off x="2141815" y="3003106"/>
              <a:ext cx="2198002" cy="4912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85" name="Rounded Rectangle 24"/>
            <p:cNvSpPr/>
            <p:nvPr/>
          </p:nvSpPr>
          <p:spPr>
            <a:xfrm>
              <a:off x="2341239" y="3780786"/>
              <a:ext cx="1665690" cy="721676"/>
            </a:xfrm>
            <a:prstGeom prst="roundRect">
              <a:avLst>
                <a:gd name="adj" fmla="val 50000"/>
              </a:avLst>
            </a:prstGeom>
            <a:solidFill>
              <a:srgbClr val="273649"/>
            </a:solidFill>
            <a:ln>
              <a:solidFill>
                <a:srgbClr val="27364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6" name="รูปภาพ 8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pic>
          <p:nvPicPr>
            <p:cNvPr id="87" name="รูปภาพ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674" y="1155743"/>
              <a:ext cx="4194412" cy="3286029"/>
            </a:xfrm>
            <a:prstGeom prst="rect">
              <a:avLst/>
            </a:prstGeom>
          </p:spPr>
        </p:pic>
        <p:sp>
          <p:nvSpPr>
            <p:cNvPr id="62" name="Rounded Rectangle 12"/>
            <p:cNvSpPr/>
            <p:nvPr/>
          </p:nvSpPr>
          <p:spPr>
            <a:xfrm>
              <a:off x="1157791" y="1577313"/>
              <a:ext cx="4196862" cy="2656933"/>
            </a:xfrm>
            <a:prstGeom prst="roundRect">
              <a:avLst>
                <a:gd name="adj" fmla="val 9603"/>
              </a:avLst>
            </a:prstGeom>
            <a:solidFill>
              <a:schemeClr val="bg1">
                <a:lumMod val="95000"/>
                <a:alpha val="8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63" name="รูปภาพ 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870" y="1761920"/>
              <a:ext cx="511689" cy="51168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11330" y="2692068"/>
              <a:ext cx="3943179" cy="951065"/>
            </a:xfrm>
            <a:prstGeom prst="rect">
              <a:avLst/>
            </a:prstGeom>
          </p:spPr>
        </p:pic>
        <p:pic>
          <p:nvPicPr>
            <p:cNvPr id="9" name="รูปภาพ 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00651" y="1869290"/>
              <a:ext cx="1322947" cy="75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56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grpSp>
        <p:nvGrpSpPr>
          <p:cNvPr id="9" name="กลุ่ม 8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12" name="กลุ่ม 11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13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" name="รูปภาพ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19" name="วงรี 18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รูปภาพ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21" name="วงรี 20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ตัวเชื่อมต่อตรง 21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22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ตัวเชื่อมต่อตรง 23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ตัวเชื่อมต่อตรง 24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27" name="ตัวเชื่อมต่อตรง 26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18"/>
            <p:cNvPicPr>
              <a:picLocks noChangeAspect="1"/>
            </p:cNvPicPr>
            <p:nvPr/>
          </p:nvPicPr>
          <p:blipFill rotWithShape="1">
            <a:blip r:embed="rId6"/>
            <a:srcRect l="19287"/>
            <a:stretch/>
          </p:blipFill>
          <p:spPr>
            <a:xfrm>
              <a:off x="804417" y="1157565"/>
              <a:ext cx="1988479" cy="6238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รูปภาพ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pic>
          <p:nvPicPr>
            <p:cNvPr id="8" name="รูปภาพ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2100" y="1238563"/>
              <a:ext cx="3718882" cy="3657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792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latin typeface="SUT" panose="02000000000000000000" pitchFamily="2" charset="0"/>
                <a:cs typeface="SUT" panose="02000000000000000000" pitchFamily="2" charset="0"/>
              </a:rPr>
              <a:t>เลือกรูปแบบชีท</a:t>
            </a:r>
          </a:p>
        </p:txBody>
      </p:sp>
      <p:grpSp>
        <p:nvGrpSpPr>
          <p:cNvPr id="9" name="กลุ่ม 8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19" name="กลุ่ม 18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21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6" name="รูปภาพ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27" name="วงรี 26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รูปภาพ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29" name="วงรี 28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ตัวเชื่อมต่อตรง 29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ตัวเชื่อมต่อตรง 30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ตัวเชื่อมต่อตรง 31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ตัวเชื่อมต่อตรง 32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35" name="ตัวเชื่อมต่อตรง 34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7977" y="2467254"/>
              <a:ext cx="3464390" cy="2398424"/>
            </a:xfrm>
            <a:prstGeom prst="rect">
              <a:avLst/>
            </a:prstGeom>
          </p:spPr>
        </p:pic>
        <p:pic>
          <p:nvPicPr>
            <p:cNvPr id="41" name="รูปภาพ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pic>
          <p:nvPicPr>
            <p:cNvPr id="42" name="Picture 18"/>
            <p:cNvPicPr>
              <a:picLocks noChangeAspect="1"/>
            </p:cNvPicPr>
            <p:nvPr/>
          </p:nvPicPr>
          <p:blipFill rotWithShape="1">
            <a:blip r:embed="rId8"/>
            <a:srcRect l="19287"/>
            <a:stretch/>
          </p:blipFill>
          <p:spPr>
            <a:xfrm>
              <a:off x="804417" y="1157565"/>
              <a:ext cx="1988479" cy="6238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รูปภาพ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660" y="1238563"/>
              <a:ext cx="3249450" cy="1237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69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latin typeface="SUT" panose="02000000000000000000" pitchFamily="2" charset="0"/>
                <a:cs typeface="SUT" panose="02000000000000000000" pitchFamily="2" charset="0"/>
              </a:rPr>
              <a:t>เลือกรูปแบบชีทสุดฮิต</a:t>
            </a:r>
          </a:p>
        </p:txBody>
      </p:sp>
      <p:grpSp>
        <p:nvGrpSpPr>
          <p:cNvPr id="7" name="กลุ่ม 6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16" name="กลุ่ม 15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2" name="รูปภาพ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23" name="วงรี 22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รูปภาพ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25" name="วงรี 24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ตัวเชื่อมต่อตรง 25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ตัวเชื่อมต่อตรง 26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ตัวเชื่อมต่อตรง 27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ตัวเชื่อมต่อตรง 28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31" name="ตัวเชื่อมต่อตรง 30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0456" y="2138859"/>
              <a:ext cx="3589957" cy="2485355"/>
            </a:xfrm>
            <a:prstGeom prst="rect">
              <a:avLst/>
            </a:prstGeom>
          </p:spPr>
        </p:pic>
        <p:pic>
          <p:nvPicPr>
            <p:cNvPr id="36" name="รูปภาพ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pic>
          <p:nvPicPr>
            <p:cNvPr id="6" name="รูปภาพ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5983" y="1228425"/>
              <a:ext cx="2688569" cy="75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15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latin typeface="SUT" panose="02000000000000000000" pitchFamily="2" charset="0"/>
                <a:cs typeface="SUT" panose="02000000000000000000" pitchFamily="2" charset="0"/>
              </a:rPr>
              <a:t>เลคเชอร์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3371" y="3850699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bg1">
                    <a:lumMod val="50000"/>
                  </a:schemeClr>
                </a:solidFill>
                <a:latin typeface="SUT" panose="02000000000000000000" pitchFamily="2" charset="0"/>
                <a:cs typeface="SUT" panose="02000000000000000000" pitchFamily="2" charset="0"/>
              </a:rPr>
              <a:t>ชื่อวิชาเลคเชอร์</a:t>
            </a:r>
          </a:p>
        </p:txBody>
      </p:sp>
      <p:grpSp>
        <p:nvGrpSpPr>
          <p:cNvPr id="16" name="กลุ่ม 15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25" name="กลุ่ม 24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26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Rounded Rectangle 4"/>
              <p:cNvSpPr/>
              <p:nvPr/>
            </p:nvSpPr>
            <p:spPr>
              <a:xfrm>
                <a:off x="1213588" y="1747311"/>
                <a:ext cx="4034578" cy="3561227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1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32" name="รูปภาพ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33" name="วงรี 32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รูปภาพ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37" name="วงรี 36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ตัวเชื่อมต่อตรง 42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ตัวเชื่อมต่อตรง 43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ตัวเชื่อมต่อตรง 44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ตัวเชื่อมต่อตรง 45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48" name="ตัวเชื่อมต่อตรง 47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3" name="รูปภาพ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sp>
          <p:nvSpPr>
            <p:cNvPr id="8" name="สี่เหลี่ยมผืนผ้ามุมมน 7"/>
            <p:cNvSpPr/>
            <p:nvPr/>
          </p:nvSpPr>
          <p:spPr>
            <a:xfrm>
              <a:off x="4756933" y="2179931"/>
              <a:ext cx="245650" cy="2739759"/>
            </a:xfrm>
            <a:prstGeom prst="round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4756933" y="2938227"/>
              <a:ext cx="246580" cy="48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 descr="à¸à¸¥à¸à¸²à¸£à¸à¹à¸à¸«à¸²à¸£à¸¹à¸à¸ à¸²à¸à¸ªà¸³à¸«à¸£à¸±à¸ à¹à¸­à¸à¸­à¸à¸«à¸à¸±à¸à¸ªà¸·à¸­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92" t="16929" r="15520" b="14626"/>
            <a:stretch/>
          </p:blipFill>
          <p:spPr bwMode="auto">
            <a:xfrm>
              <a:off x="1040647" y="1169080"/>
              <a:ext cx="1100669" cy="108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รูปภาพ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78756" y="1149953"/>
              <a:ext cx="2969009" cy="3816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28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latin typeface="SUT" panose="02000000000000000000" pitchFamily="2" charset="0"/>
                <a:cs typeface="SUT" panose="02000000000000000000" pitchFamily="2" charset="0"/>
              </a:rPr>
              <a:t>ซื้อเลย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3371" y="3850699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bg1">
                    <a:lumMod val="50000"/>
                  </a:schemeClr>
                </a:solidFill>
                <a:latin typeface="SUT" panose="02000000000000000000" pitchFamily="2" charset="0"/>
                <a:cs typeface="SUT" panose="02000000000000000000" pitchFamily="2" charset="0"/>
              </a:rPr>
              <a:t>รายละเอียดเลคเชอร์คร่าวๆ</a:t>
            </a:r>
          </a:p>
        </p:txBody>
      </p:sp>
      <p:grpSp>
        <p:nvGrpSpPr>
          <p:cNvPr id="9" name="กลุ่ม 8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23" name="กลุ่ม 22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24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" name="Rounded Rectangle 4"/>
              <p:cNvSpPr/>
              <p:nvPr/>
            </p:nvSpPr>
            <p:spPr>
              <a:xfrm>
                <a:off x="1213588" y="3900834"/>
                <a:ext cx="4034578" cy="1407704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3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34" name="รูปภาพ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36" name="วงรี 35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รูปภาพ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39" name="วงรี 38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ตัวเชื่อมต่อตรง 39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ตัวเชื่อมต่อตรง 40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ตัวเชื่อมต่อตรง 41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ตัวเชื่อมต่อตรง 42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45" name="ตัวเชื่อมต่อตรง 44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รูปภาพ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sp>
          <p:nvSpPr>
            <p:cNvPr id="48" name="สี่เหลี่ยมผืนผ้ามุมมน 47"/>
            <p:cNvSpPr/>
            <p:nvPr/>
          </p:nvSpPr>
          <p:spPr>
            <a:xfrm>
              <a:off x="4807562" y="4150788"/>
              <a:ext cx="251627" cy="943634"/>
            </a:xfrm>
            <a:prstGeom prst="round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สี่เหลี่ยมผืนผ้า 48"/>
            <p:cNvSpPr/>
            <p:nvPr/>
          </p:nvSpPr>
          <p:spPr>
            <a:xfrm>
              <a:off x="4812609" y="4238091"/>
              <a:ext cx="246580" cy="48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4"/>
            <p:cNvSpPr/>
            <p:nvPr/>
          </p:nvSpPr>
          <p:spPr>
            <a:xfrm>
              <a:off x="1226919" y="1745146"/>
              <a:ext cx="4034578" cy="1907137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Rounded Rectangle 24"/>
            <p:cNvSpPr/>
            <p:nvPr/>
          </p:nvSpPr>
          <p:spPr>
            <a:xfrm>
              <a:off x="2368538" y="3311584"/>
              <a:ext cx="1665690" cy="721676"/>
            </a:xfrm>
            <a:prstGeom prst="roundRect">
              <a:avLst>
                <a:gd name="adj" fmla="val 50000"/>
              </a:avLst>
            </a:prstGeom>
            <a:solidFill>
              <a:srgbClr val="273649"/>
            </a:solidFill>
            <a:ln>
              <a:solidFill>
                <a:srgbClr val="27364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0" name="ตัวเชื่อมต่อตรง 59"/>
            <p:cNvCxnSpPr/>
            <p:nvPr/>
          </p:nvCxnSpPr>
          <p:spPr>
            <a:xfrm flipV="1">
              <a:off x="1712566" y="2481764"/>
              <a:ext cx="3011116" cy="9129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ตัวเชื่อมต่อตรง 60"/>
            <p:cNvCxnSpPr/>
            <p:nvPr/>
          </p:nvCxnSpPr>
          <p:spPr>
            <a:xfrm flipV="1">
              <a:off x="1712566" y="2713704"/>
              <a:ext cx="3011116" cy="9129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ตัวเชื่อมต่อตรง 61"/>
            <p:cNvCxnSpPr/>
            <p:nvPr/>
          </p:nvCxnSpPr>
          <p:spPr>
            <a:xfrm flipV="1">
              <a:off x="1712566" y="2962255"/>
              <a:ext cx="3011116" cy="9129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รูปภาพ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5818" y="1055322"/>
              <a:ext cx="3542083" cy="4084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34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latin typeface="SUT" panose="02000000000000000000" pitchFamily="2" charset="0"/>
                <a:cs typeface="SUT" panose="02000000000000000000" pitchFamily="2" charset="0"/>
              </a:rPr>
              <a:t>ชำระเงินผ่านทาง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3371" y="3850699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bg1">
                    <a:lumMod val="50000"/>
                  </a:schemeClr>
                </a:solidFill>
                <a:latin typeface="SUT" panose="02000000000000000000" pitchFamily="2" charset="0"/>
                <a:cs typeface="SUT" panose="02000000000000000000" pitchFamily="2" charset="0"/>
              </a:rPr>
              <a:t>รายละเอียดเลคเชอร์คร่าวๆ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78" name="กลุ่ม 77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79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0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1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2" name="Rounded Rectangle 4"/>
              <p:cNvSpPr/>
              <p:nvPr/>
            </p:nvSpPr>
            <p:spPr>
              <a:xfrm>
                <a:off x="1213588" y="3900834"/>
                <a:ext cx="4034578" cy="1407704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3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84" name="รูปภาพ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85" name="วงรี 84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รูปภาพ 8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87" name="วงรี 86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ตัวเชื่อมต่อตรง 87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ตัวเชื่อมต่อตรง 88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ตัวเชื่อมต่อตรง 89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ตัวเชื่อมต่อตรง 90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93" name="ตัวเชื่อมต่อตรง 92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5" name="รูปภาพ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sp>
          <p:nvSpPr>
            <p:cNvPr id="96" name="สี่เหลี่ยมผืนผ้ามุมมน 95"/>
            <p:cNvSpPr/>
            <p:nvPr/>
          </p:nvSpPr>
          <p:spPr>
            <a:xfrm>
              <a:off x="4807562" y="4150788"/>
              <a:ext cx="251627" cy="943634"/>
            </a:xfrm>
            <a:prstGeom prst="round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สี่เหลี่ยมผืนผ้า 96"/>
            <p:cNvSpPr/>
            <p:nvPr/>
          </p:nvSpPr>
          <p:spPr>
            <a:xfrm>
              <a:off x="4812609" y="4238091"/>
              <a:ext cx="246580" cy="48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4"/>
            <p:cNvSpPr/>
            <p:nvPr/>
          </p:nvSpPr>
          <p:spPr>
            <a:xfrm>
              <a:off x="1226919" y="1745146"/>
              <a:ext cx="4034578" cy="1907137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9" name="Rounded Rectangle 24"/>
            <p:cNvSpPr/>
            <p:nvPr/>
          </p:nvSpPr>
          <p:spPr>
            <a:xfrm>
              <a:off x="2368538" y="3311584"/>
              <a:ext cx="1665690" cy="721676"/>
            </a:xfrm>
            <a:prstGeom prst="roundRect">
              <a:avLst>
                <a:gd name="adj" fmla="val 50000"/>
              </a:avLst>
            </a:prstGeom>
            <a:solidFill>
              <a:srgbClr val="273649"/>
            </a:solidFill>
            <a:ln>
              <a:solidFill>
                <a:srgbClr val="27364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0" name="ตัวเชื่อมต่อตรง 99"/>
            <p:cNvCxnSpPr/>
            <p:nvPr/>
          </p:nvCxnSpPr>
          <p:spPr>
            <a:xfrm flipV="1">
              <a:off x="1712566" y="2481764"/>
              <a:ext cx="3011116" cy="9129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ตัวเชื่อมต่อตรง 100"/>
            <p:cNvCxnSpPr/>
            <p:nvPr/>
          </p:nvCxnSpPr>
          <p:spPr>
            <a:xfrm flipV="1">
              <a:off x="1712566" y="2713704"/>
              <a:ext cx="3011116" cy="9129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ตัวเชื่อมต่อตรง 101"/>
            <p:cNvCxnSpPr/>
            <p:nvPr/>
          </p:nvCxnSpPr>
          <p:spPr>
            <a:xfrm flipV="1">
              <a:off x="1712566" y="2962255"/>
              <a:ext cx="3011116" cy="9129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รูปภาพ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5818" y="1055322"/>
              <a:ext cx="3542083" cy="4084674"/>
            </a:xfrm>
            <a:prstGeom prst="rect">
              <a:avLst/>
            </a:prstGeom>
          </p:spPr>
        </p:pic>
        <p:pic>
          <p:nvPicPr>
            <p:cNvPr id="9" name="รูปภาพ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5990" y="1214856"/>
              <a:ext cx="4206605" cy="4029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59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611" y="597627"/>
            <a:ext cx="7283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- แอพแชร์แลคเชอร์ หลายมอ หลายสาขา</a:t>
            </a:r>
          </a:p>
          <a:p>
            <a:r>
              <a:rPr lang="th-TH" dirty="0"/>
              <a:t>- มีเชื่อมกะเครื่องปริ้น</a:t>
            </a:r>
          </a:p>
          <a:p>
            <a:r>
              <a:rPr lang="th-TH" dirty="0"/>
              <a:t>เช่น โคกับ ดับเบิ้ลเอ</a:t>
            </a:r>
          </a:p>
          <a:p>
            <a:r>
              <a:rPr lang="th-TH" dirty="0"/>
              <a:t>- เชื่อมจากเอกสารของ </a:t>
            </a:r>
            <a:r>
              <a:rPr lang="en-US" dirty="0" err="1"/>
              <a:t>reh</a:t>
            </a:r>
            <a:endParaRPr lang="en-US" dirty="0"/>
          </a:p>
          <a:p>
            <a:r>
              <a:rPr lang="en-US" dirty="0"/>
              <a:t>- </a:t>
            </a:r>
            <a:r>
              <a:rPr lang="th-TH" dirty="0"/>
              <a:t>ได้ทั้งรูปภาพ วิดีโอ เสียง</a:t>
            </a:r>
          </a:p>
          <a:p>
            <a:r>
              <a:rPr lang="th-TH" dirty="0"/>
              <a:t>- ทดลองใช้ฟรี</a:t>
            </a:r>
          </a:p>
          <a:p>
            <a:pPr marL="457200" indent="-457200">
              <a:buFontTx/>
              <a:buChar char="-"/>
            </a:pPr>
            <a:r>
              <a:rPr lang="th-TH" dirty="0"/>
              <a:t>โปรมีคูปอง</a:t>
            </a:r>
          </a:p>
          <a:p>
            <a:pPr marL="457200" indent="-457200">
              <a:buFontTx/>
              <a:buChar char="-"/>
            </a:pPr>
            <a:r>
              <a:rPr lang="th-TH" dirty="0"/>
              <a:t>ถ้าแบบเป็นออฟไลน์เราเพิ่มที่โหลดดีม่ะแบบให้ใช้ฟรี30วันคล้ายๆเว็บตูนที่ให้เราโหลดเป็นตอนๆได้แต่อยู่ได้30วันไร</a:t>
            </a:r>
          </a:p>
          <a:p>
            <a:pPr marL="457200" indent="-457200">
              <a:buFontTx/>
              <a:buChar char="-"/>
            </a:pPr>
            <a:r>
              <a:rPr lang="th-TH" dirty="0"/>
              <a:t>ทำแบบเนทฟริกอ่ะ</a:t>
            </a:r>
          </a:p>
          <a:p>
            <a:pPr marL="457200" indent="-457200">
              <a:buFontTx/>
              <a:buChar char="-"/>
            </a:pPr>
            <a:r>
              <a:rPr lang="th-TH" dirty="0"/>
              <a:t>โหลดได้เอาไว้ในแอพ</a:t>
            </a:r>
          </a:p>
          <a:p>
            <a:pPr marL="457200" indent="-457200">
              <a:buFontTx/>
              <a:buChar char="-"/>
            </a:pPr>
            <a:r>
              <a:rPr lang="th-TH" dirty="0"/>
              <a:t>กันแบบเอาไปส่งต่อ</a:t>
            </a:r>
          </a:p>
          <a:p>
            <a:pPr marL="457200" indent="-457200">
              <a:buFontTx/>
              <a:buChar char="-"/>
            </a:pPr>
            <a:r>
              <a:rPr lang="th-TH" dirty="0"/>
              <a:t>เพราะมันต้องเสียค่าชีท</a:t>
            </a:r>
          </a:p>
        </p:txBody>
      </p:sp>
    </p:spTree>
    <p:extLst>
      <p:ext uri="{BB962C8B-B14F-4D97-AF65-F5344CB8AC3E}">
        <p14:creationId xmlns:p14="http://schemas.microsoft.com/office/powerpoint/2010/main" val="22598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grpSp>
        <p:nvGrpSpPr>
          <p:cNvPr id="16" name="กลุ่ม 15"/>
          <p:cNvGrpSpPr/>
          <p:nvPr/>
        </p:nvGrpSpPr>
        <p:grpSpPr>
          <a:xfrm>
            <a:off x="792480" y="0"/>
            <a:ext cx="4876800" cy="6858000"/>
            <a:chOff x="792480" y="0"/>
            <a:chExt cx="4876800" cy="6858000"/>
          </a:xfrm>
        </p:grpSpPr>
        <p:grpSp>
          <p:nvGrpSpPr>
            <p:cNvPr id="11" name="กลุ่ม 10"/>
            <p:cNvGrpSpPr/>
            <p:nvPr/>
          </p:nvGrpSpPr>
          <p:grpSpPr>
            <a:xfrm>
              <a:off x="792480" y="0"/>
              <a:ext cx="4876800" cy="6858000"/>
              <a:chOff x="792480" y="0"/>
              <a:chExt cx="4876800" cy="6858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8C36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564640" y="4160520"/>
                <a:ext cx="3332480" cy="635000"/>
              </a:xfrm>
              <a:prstGeom prst="roundRect">
                <a:avLst>
                  <a:gd name="adj" fmla="val 50000"/>
                </a:avLst>
              </a:prstGeom>
              <a:solidFill>
                <a:srgbClr val="D65354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SUT" panose="02000000000000000000" pitchFamily="2" charset="0"/>
                  <a:cs typeface="SUT" panose="02000000000000000000" pitchFamily="2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564640" y="5044440"/>
                <a:ext cx="3332480" cy="635000"/>
              </a:xfrm>
              <a:prstGeom prst="roundRect">
                <a:avLst>
                  <a:gd name="adj" fmla="val 50000"/>
                </a:avLst>
              </a:prstGeom>
              <a:solidFill>
                <a:srgbClr val="273649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SUT" panose="02000000000000000000" pitchFamily="2" charset="0"/>
                  <a:cs typeface="SUT" panose="02000000000000000000" pitchFamily="2" charset="0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43899" y="639505"/>
                <a:ext cx="434170" cy="653691"/>
              </a:xfrm>
              <a:custGeom>
                <a:avLst/>
                <a:gdLst>
                  <a:gd name="connsiteX0" fmla="*/ 22003 w 834803"/>
                  <a:gd name="connsiteY0" fmla="*/ 1036320 h 1361440"/>
                  <a:gd name="connsiteX1" fmla="*/ 123603 w 834803"/>
                  <a:gd name="connsiteY1" fmla="*/ 426720 h 1361440"/>
                  <a:gd name="connsiteX2" fmla="*/ 184563 w 834803"/>
                  <a:gd name="connsiteY2" fmla="*/ 365760 h 1361440"/>
                  <a:gd name="connsiteX3" fmla="*/ 204883 w 834803"/>
                  <a:gd name="connsiteY3" fmla="*/ 304800 h 1361440"/>
                  <a:gd name="connsiteX4" fmla="*/ 326803 w 834803"/>
                  <a:gd name="connsiteY4" fmla="*/ 182880 h 1361440"/>
                  <a:gd name="connsiteX5" fmla="*/ 367443 w 834803"/>
                  <a:gd name="connsiteY5" fmla="*/ 121920 h 1361440"/>
                  <a:gd name="connsiteX6" fmla="*/ 489363 w 834803"/>
                  <a:gd name="connsiteY6" fmla="*/ 40640 h 1361440"/>
                  <a:gd name="connsiteX7" fmla="*/ 611283 w 834803"/>
                  <a:gd name="connsiteY7" fmla="*/ 0 h 1361440"/>
                  <a:gd name="connsiteX8" fmla="*/ 712883 w 834803"/>
                  <a:gd name="connsiteY8" fmla="*/ 20320 h 1361440"/>
                  <a:gd name="connsiteX9" fmla="*/ 794163 w 834803"/>
                  <a:gd name="connsiteY9" fmla="*/ 142240 h 1361440"/>
                  <a:gd name="connsiteX10" fmla="*/ 834803 w 834803"/>
                  <a:gd name="connsiteY10" fmla="*/ 203200 h 1361440"/>
                  <a:gd name="connsiteX11" fmla="*/ 814483 w 834803"/>
                  <a:gd name="connsiteY11" fmla="*/ 264160 h 1361440"/>
                  <a:gd name="connsiteX12" fmla="*/ 692563 w 834803"/>
                  <a:gd name="connsiteY12" fmla="*/ 345440 h 1361440"/>
                  <a:gd name="connsiteX13" fmla="*/ 753523 w 834803"/>
                  <a:gd name="connsiteY13" fmla="*/ 386080 h 1361440"/>
                  <a:gd name="connsiteX14" fmla="*/ 773843 w 834803"/>
                  <a:gd name="connsiteY14" fmla="*/ 548640 h 1361440"/>
                  <a:gd name="connsiteX15" fmla="*/ 651923 w 834803"/>
                  <a:gd name="connsiteY15" fmla="*/ 609600 h 1361440"/>
                  <a:gd name="connsiteX16" fmla="*/ 692563 w 834803"/>
                  <a:gd name="connsiteY16" fmla="*/ 670560 h 1361440"/>
                  <a:gd name="connsiteX17" fmla="*/ 651923 w 834803"/>
                  <a:gd name="connsiteY17" fmla="*/ 833120 h 1361440"/>
                  <a:gd name="connsiteX18" fmla="*/ 570643 w 834803"/>
                  <a:gd name="connsiteY18" fmla="*/ 894080 h 1361440"/>
                  <a:gd name="connsiteX19" fmla="*/ 509683 w 834803"/>
                  <a:gd name="connsiteY19" fmla="*/ 934720 h 1361440"/>
                  <a:gd name="connsiteX20" fmla="*/ 387763 w 834803"/>
                  <a:gd name="connsiteY20" fmla="*/ 975360 h 1361440"/>
                  <a:gd name="connsiteX21" fmla="*/ 326803 w 834803"/>
                  <a:gd name="connsiteY21" fmla="*/ 1016000 h 1361440"/>
                  <a:gd name="connsiteX22" fmla="*/ 245523 w 834803"/>
                  <a:gd name="connsiteY22" fmla="*/ 1117600 h 1361440"/>
                  <a:gd name="connsiteX23" fmla="*/ 164243 w 834803"/>
                  <a:gd name="connsiteY23" fmla="*/ 1239520 h 1361440"/>
                  <a:gd name="connsiteX24" fmla="*/ 62643 w 834803"/>
                  <a:gd name="connsiteY24" fmla="*/ 1361440 h 1361440"/>
                  <a:gd name="connsiteX25" fmla="*/ 22003 w 834803"/>
                  <a:gd name="connsiteY25" fmla="*/ 1198880 h 1361440"/>
                  <a:gd name="connsiteX26" fmla="*/ 1683 w 834803"/>
                  <a:gd name="connsiteY26" fmla="*/ 1137920 h 1361440"/>
                  <a:gd name="connsiteX27" fmla="*/ 22003 w 834803"/>
                  <a:gd name="connsiteY27" fmla="*/ 1036320 h 13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4803" h="1361440">
                    <a:moveTo>
                      <a:pt x="22003" y="1036320"/>
                    </a:moveTo>
                    <a:cubicBezTo>
                      <a:pt x="42323" y="917787"/>
                      <a:pt x="75069" y="626924"/>
                      <a:pt x="123603" y="426720"/>
                    </a:cubicBezTo>
                    <a:cubicBezTo>
                      <a:pt x="130373" y="398792"/>
                      <a:pt x="168623" y="389670"/>
                      <a:pt x="184563" y="365760"/>
                    </a:cubicBezTo>
                    <a:cubicBezTo>
                      <a:pt x="196444" y="347938"/>
                      <a:pt x="191733" y="321707"/>
                      <a:pt x="204883" y="304800"/>
                    </a:cubicBezTo>
                    <a:cubicBezTo>
                      <a:pt x="240168" y="259433"/>
                      <a:pt x="294922" y="230701"/>
                      <a:pt x="326803" y="182880"/>
                    </a:cubicBezTo>
                    <a:cubicBezTo>
                      <a:pt x="340350" y="162560"/>
                      <a:pt x="349064" y="138002"/>
                      <a:pt x="367443" y="121920"/>
                    </a:cubicBezTo>
                    <a:cubicBezTo>
                      <a:pt x="404201" y="89757"/>
                      <a:pt x="443026" y="56086"/>
                      <a:pt x="489363" y="40640"/>
                    </a:cubicBezTo>
                    <a:lnTo>
                      <a:pt x="611283" y="0"/>
                    </a:lnTo>
                    <a:cubicBezTo>
                      <a:pt x="645150" y="6773"/>
                      <a:pt x="681992" y="4874"/>
                      <a:pt x="712883" y="20320"/>
                    </a:cubicBezTo>
                    <a:cubicBezTo>
                      <a:pt x="789923" y="58840"/>
                      <a:pt x="764059" y="82033"/>
                      <a:pt x="794163" y="142240"/>
                    </a:cubicBezTo>
                    <a:cubicBezTo>
                      <a:pt x="805085" y="164083"/>
                      <a:pt x="821256" y="182880"/>
                      <a:pt x="834803" y="203200"/>
                    </a:cubicBezTo>
                    <a:cubicBezTo>
                      <a:pt x="828030" y="223520"/>
                      <a:pt x="826364" y="246338"/>
                      <a:pt x="814483" y="264160"/>
                    </a:cubicBezTo>
                    <a:cubicBezTo>
                      <a:pt x="770994" y="329393"/>
                      <a:pt x="756474" y="324136"/>
                      <a:pt x="692563" y="345440"/>
                    </a:cubicBezTo>
                    <a:cubicBezTo>
                      <a:pt x="712883" y="358987"/>
                      <a:pt x="736254" y="368811"/>
                      <a:pt x="753523" y="386080"/>
                    </a:cubicBezTo>
                    <a:cubicBezTo>
                      <a:pt x="803210" y="435767"/>
                      <a:pt x="813251" y="479675"/>
                      <a:pt x="773843" y="548640"/>
                    </a:cubicBezTo>
                    <a:cubicBezTo>
                      <a:pt x="755306" y="581080"/>
                      <a:pt x="683213" y="599170"/>
                      <a:pt x="651923" y="609600"/>
                    </a:cubicBezTo>
                    <a:cubicBezTo>
                      <a:pt x="665470" y="629920"/>
                      <a:pt x="692563" y="646138"/>
                      <a:pt x="692563" y="670560"/>
                    </a:cubicBezTo>
                    <a:cubicBezTo>
                      <a:pt x="692563" y="726414"/>
                      <a:pt x="678669" y="784086"/>
                      <a:pt x="651923" y="833120"/>
                    </a:cubicBezTo>
                    <a:cubicBezTo>
                      <a:pt x="635706" y="862851"/>
                      <a:pt x="598201" y="874395"/>
                      <a:pt x="570643" y="894080"/>
                    </a:cubicBezTo>
                    <a:cubicBezTo>
                      <a:pt x="550770" y="908275"/>
                      <a:pt x="532000" y="924801"/>
                      <a:pt x="509683" y="934720"/>
                    </a:cubicBezTo>
                    <a:cubicBezTo>
                      <a:pt x="470537" y="952118"/>
                      <a:pt x="423407" y="951598"/>
                      <a:pt x="387763" y="975360"/>
                    </a:cubicBezTo>
                    <a:lnTo>
                      <a:pt x="326803" y="1016000"/>
                    </a:lnTo>
                    <a:cubicBezTo>
                      <a:pt x="281043" y="1153279"/>
                      <a:pt x="344505" y="1004477"/>
                      <a:pt x="245523" y="1117600"/>
                    </a:cubicBezTo>
                    <a:cubicBezTo>
                      <a:pt x="213360" y="1154358"/>
                      <a:pt x="198780" y="1204983"/>
                      <a:pt x="164243" y="1239520"/>
                    </a:cubicBezTo>
                    <a:cubicBezTo>
                      <a:pt x="86014" y="1317749"/>
                      <a:pt x="119223" y="1276570"/>
                      <a:pt x="62643" y="1361440"/>
                    </a:cubicBezTo>
                    <a:cubicBezTo>
                      <a:pt x="49096" y="1307253"/>
                      <a:pt x="39666" y="1251868"/>
                      <a:pt x="22003" y="1198880"/>
                    </a:cubicBezTo>
                    <a:cubicBezTo>
                      <a:pt x="15230" y="1178560"/>
                      <a:pt x="3814" y="1159233"/>
                      <a:pt x="1683" y="1137920"/>
                    </a:cubicBezTo>
                    <a:cubicBezTo>
                      <a:pt x="-3035" y="1090742"/>
                      <a:pt x="1683" y="1154853"/>
                      <a:pt x="22003" y="1036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rgbClr val="B2D3E4"/>
                  </a:solidFill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8644853" flipH="1">
                <a:off x="1559339" y="1224059"/>
                <a:ext cx="492628" cy="653691"/>
              </a:xfrm>
              <a:custGeom>
                <a:avLst/>
                <a:gdLst>
                  <a:gd name="connsiteX0" fmla="*/ 22003 w 834803"/>
                  <a:gd name="connsiteY0" fmla="*/ 1036320 h 1361440"/>
                  <a:gd name="connsiteX1" fmla="*/ 123603 w 834803"/>
                  <a:gd name="connsiteY1" fmla="*/ 426720 h 1361440"/>
                  <a:gd name="connsiteX2" fmla="*/ 184563 w 834803"/>
                  <a:gd name="connsiteY2" fmla="*/ 365760 h 1361440"/>
                  <a:gd name="connsiteX3" fmla="*/ 204883 w 834803"/>
                  <a:gd name="connsiteY3" fmla="*/ 304800 h 1361440"/>
                  <a:gd name="connsiteX4" fmla="*/ 326803 w 834803"/>
                  <a:gd name="connsiteY4" fmla="*/ 182880 h 1361440"/>
                  <a:gd name="connsiteX5" fmla="*/ 367443 w 834803"/>
                  <a:gd name="connsiteY5" fmla="*/ 121920 h 1361440"/>
                  <a:gd name="connsiteX6" fmla="*/ 489363 w 834803"/>
                  <a:gd name="connsiteY6" fmla="*/ 40640 h 1361440"/>
                  <a:gd name="connsiteX7" fmla="*/ 611283 w 834803"/>
                  <a:gd name="connsiteY7" fmla="*/ 0 h 1361440"/>
                  <a:gd name="connsiteX8" fmla="*/ 712883 w 834803"/>
                  <a:gd name="connsiteY8" fmla="*/ 20320 h 1361440"/>
                  <a:gd name="connsiteX9" fmla="*/ 794163 w 834803"/>
                  <a:gd name="connsiteY9" fmla="*/ 142240 h 1361440"/>
                  <a:gd name="connsiteX10" fmla="*/ 834803 w 834803"/>
                  <a:gd name="connsiteY10" fmla="*/ 203200 h 1361440"/>
                  <a:gd name="connsiteX11" fmla="*/ 814483 w 834803"/>
                  <a:gd name="connsiteY11" fmla="*/ 264160 h 1361440"/>
                  <a:gd name="connsiteX12" fmla="*/ 692563 w 834803"/>
                  <a:gd name="connsiteY12" fmla="*/ 345440 h 1361440"/>
                  <a:gd name="connsiteX13" fmla="*/ 753523 w 834803"/>
                  <a:gd name="connsiteY13" fmla="*/ 386080 h 1361440"/>
                  <a:gd name="connsiteX14" fmla="*/ 773843 w 834803"/>
                  <a:gd name="connsiteY14" fmla="*/ 548640 h 1361440"/>
                  <a:gd name="connsiteX15" fmla="*/ 651923 w 834803"/>
                  <a:gd name="connsiteY15" fmla="*/ 609600 h 1361440"/>
                  <a:gd name="connsiteX16" fmla="*/ 692563 w 834803"/>
                  <a:gd name="connsiteY16" fmla="*/ 670560 h 1361440"/>
                  <a:gd name="connsiteX17" fmla="*/ 651923 w 834803"/>
                  <a:gd name="connsiteY17" fmla="*/ 833120 h 1361440"/>
                  <a:gd name="connsiteX18" fmla="*/ 570643 w 834803"/>
                  <a:gd name="connsiteY18" fmla="*/ 894080 h 1361440"/>
                  <a:gd name="connsiteX19" fmla="*/ 509683 w 834803"/>
                  <a:gd name="connsiteY19" fmla="*/ 934720 h 1361440"/>
                  <a:gd name="connsiteX20" fmla="*/ 387763 w 834803"/>
                  <a:gd name="connsiteY20" fmla="*/ 975360 h 1361440"/>
                  <a:gd name="connsiteX21" fmla="*/ 326803 w 834803"/>
                  <a:gd name="connsiteY21" fmla="*/ 1016000 h 1361440"/>
                  <a:gd name="connsiteX22" fmla="*/ 245523 w 834803"/>
                  <a:gd name="connsiteY22" fmla="*/ 1117600 h 1361440"/>
                  <a:gd name="connsiteX23" fmla="*/ 164243 w 834803"/>
                  <a:gd name="connsiteY23" fmla="*/ 1239520 h 1361440"/>
                  <a:gd name="connsiteX24" fmla="*/ 62643 w 834803"/>
                  <a:gd name="connsiteY24" fmla="*/ 1361440 h 1361440"/>
                  <a:gd name="connsiteX25" fmla="*/ 22003 w 834803"/>
                  <a:gd name="connsiteY25" fmla="*/ 1198880 h 1361440"/>
                  <a:gd name="connsiteX26" fmla="*/ 1683 w 834803"/>
                  <a:gd name="connsiteY26" fmla="*/ 1137920 h 1361440"/>
                  <a:gd name="connsiteX27" fmla="*/ 22003 w 834803"/>
                  <a:gd name="connsiteY27" fmla="*/ 1036320 h 13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4803" h="1361440">
                    <a:moveTo>
                      <a:pt x="22003" y="1036320"/>
                    </a:moveTo>
                    <a:cubicBezTo>
                      <a:pt x="42323" y="917787"/>
                      <a:pt x="75069" y="626924"/>
                      <a:pt x="123603" y="426720"/>
                    </a:cubicBezTo>
                    <a:cubicBezTo>
                      <a:pt x="130373" y="398792"/>
                      <a:pt x="168623" y="389670"/>
                      <a:pt x="184563" y="365760"/>
                    </a:cubicBezTo>
                    <a:cubicBezTo>
                      <a:pt x="196444" y="347938"/>
                      <a:pt x="191733" y="321707"/>
                      <a:pt x="204883" y="304800"/>
                    </a:cubicBezTo>
                    <a:cubicBezTo>
                      <a:pt x="240168" y="259433"/>
                      <a:pt x="294922" y="230701"/>
                      <a:pt x="326803" y="182880"/>
                    </a:cubicBezTo>
                    <a:cubicBezTo>
                      <a:pt x="340350" y="162560"/>
                      <a:pt x="349064" y="138002"/>
                      <a:pt x="367443" y="121920"/>
                    </a:cubicBezTo>
                    <a:cubicBezTo>
                      <a:pt x="404201" y="89757"/>
                      <a:pt x="443026" y="56086"/>
                      <a:pt x="489363" y="40640"/>
                    </a:cubicBezTo>
                    <a:lnTo>
                      <a:pt x="611283" y="0"/>
                    </a:lnTo>
                    <a:cubicBezTo>
                      <a:pt x="645150" y="6773"/>
                      <a:pt x="681992" y="4874"/>
                      <a:pt x="712883" y="20320"/>
                    </a:cubicBezTo>
                    <a:cubicBezTo>
                      <a:pt x="789923" y="58840"/>
                      <a:pt x="764059" y="82033"/>
                      <a:pt x="794163" y="142240"/>
                    </a:cubicBezTo>
                    <a:cubicBezTo>
                      <a:pt x="805085" y="164083"/>
                      <a:pt x="821256" y="182880"/>
                      <a:pt x="834803" y="203200"/>
                    </a:cubicBezTo>
                    <a:cubicBezTo>
                      <a:pt x="828030" y="223520"/>
                      <a:pt x="826364" y="246338"/>
                      <a:pt x="814483" y="264160"/>
                    </a:cubicBezTo>
                    <a:cubicBezTo>
                      <a:pt x="770994" y="329393"/>
                      <a:pt x="756474" y="324136"/>
                      <a:pt x="692563" y="345440"/>
                    </a:cubicBezTo>
                    <a:cubicBezTo>
                      <a:pt x="712883" y="358987"/>
                      <a:pt x="736254" y="368811"/>
                      <a:pt x="753523" y="386080"/>
                    </a:cubicBezTo>
                    <a:cubicBezTo>
                      <a:pt x="803210" y="435767"/>
                      <a:pt x="813251" y="479675"/>
                      <a:pt x="773843" y="548640"/>
                    </a:cubicBezTo>
                    <a:cubicBezTo>
                      <a:pt x="755306" y="581080"/>
                      <a:pt x="683213" y="599170"/>
                      <a:pt x="651923" y="609600"/>
                    </a:cubicBezTo>
                    <a:cubicBezTo>
                      <a:pt x="665470" y="629920"/>
                      <a:pt x="692563" y="646138"/>
                      <a:pt x="692563" y="670560"/>
                    </a:cubicBezTo>
                    <a:cubicBezTo>
                      <a:pt x="692563" y="726414"/>
                      <a:pt x="678669" y="784086"/>
                      <a:pt x="651923" y="833120"/>
                    </a:cubicBezTo>
                    <a:cubicBezTo>
                      <a:pt x="635706" y="862851"/>
                      <a:pt x="598201" y="874395"/>
                      <a:pt x="570643" y="894080"/>
                    </a:cubicBezTo>
                    <a:cubicBezTo>
                      <a:pt x="550770" y="908275"/>
                      <a:pt x="532000" y="924801"/>
                      <a:pt x="509683" y="934720"/>
                    </a:cubicBezTo>
                    <a:cubicBezTo>
                      <a:pt x="470537" y="952118"/>
                      <a:pt x="423407" y="951598"/>
                      <a:pt x="387763" y="975360"/>
                    </a:cubicBezTo>
                    <a:lnTo>
                      <a:pt x="326803" y="1016000"/>
                    </a:lnTo>
                    <a:cubicBezTo>
                      <a:pt x="281043" y="1153279"/>
                      <a:pt x="344505" y="1004477"/>
                      <a:pt x="245523" y="1117600"/>
                    </a:cubicBezTo>
                    <a:cubicBezTo>
                      <a:pt x="213360" y="1154358"/>
                      <a:pt x="198780" y="1204983"/>
                      <a:pt x="164243" y="1239520"/>
                    </a:cubicBezTo>
                    <a:cubicBezTo>
                      <a:pt x="86014" y="1317749"/>
                      <a:pt x="119223" y="1276570"/>
                      <a:pt x="62643" y="1361440"/>
                    </a:cubicBezTo>
                    <a:cubicBezTo>
                      <a:pt x="49096" y="1307253"/>
                      <a:pt x="39666" y="1251868"/>
                      <a:pt x="22003" y="1198880"/>
                    </a:cubicBezTo>
                    <a:cubicBezTo>
                      <a:pt x="15230" y="1178560"/>
                      <a:pt x="3814" y="1159233"/>
                      <a:pt x="1683" y="1137920"/>
                    </a:cubicBezTo>
                    <a:cubicBezTo>
                      <a:pt x="-3035" y="1090742"/>
                      <a:pt x="1683" y="1154853"/>
                      <a:pt x="22003" y="1036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rgbClr val="B2D3E4"/>
                  </a:solidFill>
                </a:endParaRPr>
              </a:p>
            </p:txBody>
          </p:sp>
          <p:sp>
            <p:nvSpPr>
              <p:cNvPr id="10" name="วงรี 9"/>
              <p:cNvSpPr/>
              <p:nvPr/>
            </p:nvSpPr>
            <p:spPr>
              <a:xfrm rot="20379156">
                <a:off x="1877625" y="894602"/>
                <a:ext cx="720079" cy="419745"/>
              </a:xfrm>
              <a:prstGeom prst="ellipse">
                <a:avLst/>
              </a:prstGeom>
              <a:noFill/>
              <a:ln w="857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pic>
          <p:nvPicPr>
            <p:cNvPr id="13" name="รูปภาพ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520" y="1021027"/>
              <a:ext cx="2950720" cy="4688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45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grpSp>
        <p:nvGrpSpPr>
          <p:cNvPr id="16" name="กลุ่ม 15"/>
          <p:cNvGrpSpPr/>
          <p:nvPr/>
        </p:nvGrpSpPr>
        <p:grpSpPr>
          <a:xfrm>
            <a:off x="792480" y="0"/>
            <a:ext cx="4876800" cy="6858000"/>
            <a:chOff x="792480" y="0"/>
            <a:chExt cx="4876800" cy="6858000"/>
          </a:xfrm>
        </p:grpSpPr>
        <p:grpSp>
          <p:nvGrpSpPr>
            <p:cNvPr id="57" name="กลุ่ม 56"/>
            <p:cNvGrpSpPr/>
            <p:nvPr/>
          </p:nvGrpSpPr>
          <p:grpSpPr>
            <a:xfrm>
              <a:off x="792480" y="0"/>
              <a:ext cx="4876800" cy="6858000"/>
              <a:chOff x="792480" y="0"/>
              <a:chExt cx="4876800" cy="6858000"/>
            </a:xfrm>
          </p:grpSpPr>
          <p:sp>
            <p:nvSpPr>
              <p:cNvPr id="58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8C36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9" name="Rounded Rectangle 4"/>
              <p:cNvSpPr/>
              <p:nvPr/>
            </p:nvSpPr>
            <p:spPr>
              <a:xfrm>
                <a:off x="1564640" y="4160520"/>
                <a:ext cx="3332480" cy="635000"/>
              </a:xfrm>
              <a:prstGeom prst="roundRect">
                <a:avLst>
                  <a:gd name="adj" fmla="val 50000"/>
                </a:avLst>
              </a:prstGeom>
              <a:solidFill>
                <a:srgbClr val="D65354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SUT" panose="02000000000000000000" pitchFamily="2" charset="0"/>
                  <a:cs typeface="SUT" panose="02000000000000000000" pitchFamily="2" charset="0"/>
                </a:endParaRPr>
              </a:p>
            </p:txBody>
          </p:sp>
          <p:sp>
            <p:nvSpPr>
              <p:cNvPr id="60" name="Rounded Rectangle 5"/>
              <p:cNvSpPr/>
              <p:nvPr/>
            </p:nvSpPr>
            <p:spPr>
              <a:xfrm>
                <a:off x="1564640" y="5044440"/>
                <a:ext cx="3332480" cy="635000"/>
              </a:xfrm>
              <a:prstGeom prst="roundRect">
                <a:avLst>
                  <a:gd name="adj" fmla="val 50000"/>
                </a:avLst>
              </a:prstGeom>
              <a:solidFill>
                <a:srgbClr val="273649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SUT" panose="02000000000000000000" pitchFamily="2" charset="0"/>
                  <a:cs typeface="SUT" panose="02000000000000000000" pitchFamily="2" charset="0"/>
                </a:endParaRPr>
              </a:p>
            </p:txBody>
          </p:sp>
          <p:sp>
            <p:nvSpPr>
              <p:cNvPr id="61" name="Freeform 16"/>
              <p:cNvSpPr/>
              <p:nvPr/>
            </p:nvSpPr>
            <p:spPr>
              <a:xfrm>
                <a:off x="2643899" y="639505"/>
                <a:ext cx="434170" cy="653691"/>
              </a:xfrm>
              <a:custGeom>
                <a:avLst/>
                <a:gdLst>
                  <a:gd name="connsiteX0" fmla="*/ 22003 w 834803"/>
                  <a:gd name="connsiteY0" fmla="*/ 1036320 h 1361440"/>
                  <a:gd name="connsiteX1" fmla="*/ 123603 w 834803"/>
                  <a:gd name="connsiteY1" fmla="*/ 426720 h 1361440"/>
                  <a:gd name="connsiteX2" fmla="*/ 184563 w 834803"/>
                  <a:gd name="connsiteY2" fmla="*/ 365760 h 1361440"/>
                  <a:gd name="connsiteX3" fmla="*/ 204883 w 834803"/>
                  <a:gd name="connsiteY3" fmla="*/ 304800 h 1361440"/>
                  <a:gd name="connsiteX4" fmla="*/ 326803 w 834803"/>
                  <a:gd name="connsiteY4" fmla="*/ 182880 h 1361440"/>
                  <a:gd name="connsiteX5" fmla="*/ 367443 w 834803"/>
                  <a:gd name="connsiteY5" fmla="*/ 121920 h 1361440"/>
                  <a:gd name="connsiteX6" fmla="*/ 489363 w 834803"/>
                  <a:gd name="connsiteY6" fmla="*/ 40640 h 1361440"/>
                  <a:gd name="connsiteX7" fmla="*/ 611283 w 834803"/>
                  <a:gd name="connsiteY7" fmla="*/ 0 h 1361440"/>
                  <a:gd name="connsiteX8" fmla="*/ 712883 w 834803"/>
                  <a:gd name="connsiteY8" fmla="*/ 20320 h 1361440"/>
                  <a:gd name="connsiteX9" fmla="*/ 794163 w 834803"/>
                  <a:gd name="connsiteY9" fmla="*/ 142240 h 1361440"/>
                  <a:gd name="connsiteX10" fmla="*/ 834803 w 834803"/>
                  <a:gd name="connsiteY10" fmla="*/ 203200 h 1361440"/>
                  <a:gd name="connsiteX11" fmla="*/ 814483 w 834803"/>
                  <a:gd name="connsiteY11" fmla="*/ 264160 h 1361440"/>
                  <a:gd name="connsiteX12" fmla="*/ 692563 w 834803"/>
                  <a:gd name="connsiteY12" fmla="*/ 345440 h 1361440"/>
                  <a:gd name="connsiteX13" fmla="*/ 753523 w 834803"/>
                  <a:gd name="connsiteY13" fmla="*/ 386080 h 1361440"/>
                  <a:gd name="connsiteX14" fmla="*/ 773843 w 834803"/>
                  <a:gd name="connsiteY14" fmla="*/ 548640 h 1361440"/>
                  <a:gd name="connsiteX15" fmla="*/ 651923 w 834803"/>
                  <a:gd name="connsiteY15" fmla="*/ 609600 h 1361440"/>
                  <a:gd name="connsiteX16" fmla="*/ 692563 w 834803"/>
                  <a:gd name="connsiteY16" fmla="*/ 670560 h 1361440"/>
                  <a:gd name="connsiteX17" fmla="*/ 651923 w 834803"/>
                  <a:gd name="connsiteY17" fmla="*/ 833120 h 1361440"/>
                  <a:gd name="connsiteX18" fmla="*/ 570643 w 834803"/>
                  <a:gd name="connsiteY18" fmla="*/ 894080 h 1361440"/>
                  <a:gd name="connsiteX19" fmla="*/ 509683 w 834803"/>
                  <a:gd name="connsiteY19" fmla="*/ 934720 h 1361440"/>
                  <a:gd name="connsiteX20" fmla="*/ 387763 w 834803"/>
                  <a:gd name="connsiteY20" fmla="*/ 975360 h 1361440"/>
                  <a:gd name="connsiteX21" fmla="*/ 326803 w 834803"/>
                  <a:gd name="connsiteY21" fmla="*/ 1016000 h 1361440"/>
                  <a:gd name="connsiteX22" fmla="*/ 245523 w 834803"/>
                  <a:gd name="connsiteY22" fmla="*/ 1117600 h 1361440"/>
                  <a:gd name="connsiteX23" fmla="*/ 164243 w 834803"/>
                  <a:gd name="connsiteY23" fmla="*/ 1239520 h 1361440"/>
                  <a:gd name="connsiteX24" fmla="*/ 62643 w 834803"/>
                  <a:gd name="connsiteY24" fmla="*/ 1361440 h 1361440"/>
                  <a:gd name="connsiteX25" fmla="*/ 22003 w 834803"/>
                  <a:gd name="connsiteY25" fmla="*/ 1198880 h 1361440"/>
                  <a:gd name="connsiteX26" fmla="*/ 1683 w 834803"/>
                  <a:gd name="connsiteY26" fmla="*/ 1137920 h 1361440"/>
                  <a:gd name="connsiteX27" fmla="*/ 22003 w 834803"/>
                  <a:gd name="connsiteY27" fmla="*/ 1036320 h 13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4803" h="1361440">
                    <a:moveTo>
                      <a:pt x="22003" y="1036320"/>
                    </a:moveTo>
                    <a:cubicBezTo>
                      <a:pt x="42323" y="917787"/>
                      <a:pt x="75069" y="626924"/>
                      <a:pt x="123603" y="426720"/>
                    </a:cubicBezTo>
                    <a:cubicBezTo>
                      <a:pt x="130373" y="398792"/>
                      <a:pt x="168623" y="389670"/>
                      <a:pt x="184563" y="365760"/>
                    </a:cubicBezTo>
                    <a:cubicBezTo>
                      <a:pt x="196444" y="347938"/>
                      <a:pt x="191733" y="321707"/>
                      <a:pt x="204883" y="304800"/>
                    </a:cubicBezTo>
                    <a:cubicBezTo>
                      <a:pt x="240168" y="259433"/>
                      <a:pt x="294922" y="230701"/>
                      <a:pt x="326803" y="182880"/>
                    </a:cubicBezTo>
                    <a:cubicBezTo>
                      <a:pt x="340350" y="162560"/>
                      <a:pt x="349064" y="138002"/>
                      <a:pt x="367443" y="121920"/>
                    </a:cubicBezTo>
                    <a:cubicBezTo>
                      <a:pt x="404201" y="89757"/>
                      <a:pt x="443026" y="56086"/>
                      <a:pt x="489363" y="40640"/>
                    </a:cubicBezTo>
                    <a:lnTo>
                      <a:pt x="611283" y="0"/>
                    </a:lnTo>
                    <a:cubicBezTo>
                      <a:pt x="645150" y="6773"/>
                      <a:pt x="681992" y="4874"/>
                      <a:pt x="712883" y="20320"/>
                    </a:cubicBezTo>
                    <a:cubicBezTo>
                      <a:pt x="789923" y="58840"/>
                      <a:pt x="764059" y="82033"/>
                      <a:pt x="794163" y="142240"/>
                    </a:cubicBezTo>
                    <a:cubicBezTo>
                      <a:pt x="805085" y="164083"/>
                      <a:pt x="821256" y="182880"/>
                      <a:pt x="834803" y="203200"/>
                    </a:cubicBezTo>
                    <a:cubicBezTo>
                      <a:pt x="828030" y="223520"/>
                      <a:pt x="826364" y="246338"/>
                      <a:pt x="814483" y="264160"/>
                    </a:cubicBezTo>
                    <a:cubicBezTo>
                      <a:pt x="770994" y="329393"/>
                      <a:pt x="756474" y="324136"/>
                      <a:pt x="692563" y="345440"/>
                    </a:cubicBezTo>
                    <a:cubicBezTo>
                      <a:pt x="712883" y="358987"/>
                      <a:pt x="736254" y="368811"/>
                      <a:pt x="753523" y="386080"/>
                    </a:cubicBezTo>
                    <a:cubicBezTo>
                      <a:pt x="803210" y="435767"/>
                      <a:pt x="813251" y="479675"/>
                      <a:pt x="773843" y="548640"/>
                    </a:cubicBezTo>
                    <a:cubicBezTo>
                      <a:pt x="755306" y="581080"/>
                      <a:pt x="683213" y="599170"/>
                      <a:pt x="651923" y="609600"/>
                    </a:cubicBezTo>
                    <a:cubicBezTo>
                      <a:pt x="665470" y="629920"/>
                      <a:pt x="692563" y="646138"/>
                      <a:pt x="692563" y="670560"/>
                    </a:cubicBezTo>
                    <a:cubicBezTo>
                      <a:pt x="692563" y="726414"/>
                      <a:pt x="678669" y="784086"/>
                      <a:pt x="651923" y="833120"/>
                    </a:cubicBezTo>
                    <a:cubicBezTo>
                      <a:pt x="635706" y="862851"/>
                      <a:pt x="598201" y="874395"/>
                      <a:pt x="570643" y="894080"/>
                    </a:cubicBezTo>
                    <a:cubicBezTo>
                      <a:pt x="550770" y="908275"/>
                      <a:pt x="532000" y="924801"/>
                      <a:pt x="509683" y="934720"/>
                    </a:cubicBezTo>
                    <a:cubicBezTo>
                      <a:pt x="470537" y="952118"/>
                      <a:pt x="423407" y="951598"/>
                      <a:pt x="387763" y="975360"/>
                    </a:cubicBezTo>
                    <a:lnTo>
                      <a:pt x="326803" y="1016000"/>
                    </a:lnTo>
                    <a:cubicBezTo>
                      <a:pt x="281043" y="1153279"/>
                      <a:pt x="344505" y="1004477"/>
                      <a:pt x="245523" y="1117600"/>
                    </a:cubicBezTo>
                    <a:cubicBezTo>
                      <a:pt x="213360" y="1154358"/>
                      <a:pt x="198780" y="1204983"/>
                      <a:pt x="164243" y="1239520"/>
                    </a:cubicBezTo>
                    <a:cubicBezTo>
                      <a:pt x="86014" y="1317749"/>
                      <a:pt x="119223" y="1276570"/>
                      <a:pt x="62643" y="1361440"/>
                    </a:cubicBezTo>
                    <a:cubicBezTo>
                      <a:pt x="49096" y="1307253"/>
                      <a:pt x="39666" y="1251868"/>
                      <a:pt x="22003" y="1198880"/>
                    </a:cubicBezTo>
                    <a:cubicBezTo>
                      <a:pt x="15230" y="1178560"/>
                      <a:pt x="3814" y="1159233"/>
                      <a:pt x="1683" y="1137920"/>
                    </a:cubicBezTo>
                    <a:cubicBezTo>
                      <a:pt x="-3035" y="1090742"/>
                      <a:pt x="1683" y="1154853"/>
                      <a:pt x="22003" y="1036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rgbClr val="B2D3E4"/>
                  </a:solidFill>
                </a:endParaRPr>
              </a:p>
            </p:txBody>
          </p:sp>
          <p:sp>
            <p:nvSpPr>
              <p:cNvPr id="62" name="Freeform 17"/>
              <p:cNvSpPr/>
              <p:nvPr/>
            </p:nvSpPr>
            <p:spPr>
              <a:xfrm rot="18644853" flipH="1">
                <a:off x="1559339" y="1224059"/>
                <a:ext cx="492628" cy="653691"/>
              </a:xfrm>
              <a:custGeom>
                <a:avLst/>
                <a:gdLst>
                  <a:gd name="connsiteX0" fmla="*/ 22003 w 834803"/>
                  <a:gd name="connsiteY0" fmla="*/ 1036320 h 1361440"/>
                  <a:gd name="connsiteX1" fmla="*/ 123603 w 834803"/>
                  <a:gd name="connsiteY1" fmla="*/ 426720 h 1361440"/>
                  <a:gd name="connsiteX2" fmla="*/ 184563 w 834803"/>
                  <a:gd name="connsiteY2" fmla="*/ 365760 h 1361440"/>
                  <a:gd name="connsiteX3" fmla="*/ 204883 w 834803"/>
                  <a:gd name="connsiteY3" fmla="*/ 304800 h 1361440"/>
                  <a:gd name="connsiteX4" fmla="*/ 326803 w 834803"/>
                  <a:gd name="connsiteY4" fmla="*/ 182880 h 1361440"/>
                  <a:gd name="connsiteX5" fmla="*/ 367443 w 834803"/>
                  <a:gd name="connsiteY5" fmla="*/ 121920 h 1361440"/>
                  <a:gd name="connsiteX6" fmla="*/ 489363 w 834803"/>
                  <a:gd name="connsiteY6" fmla="*/ 40640 h 1361440"/>
                  <a:gd name="connsiteX7" fmla="*/ 611283 w 834803"/>
                  <a:gd name="connsiteY7" fmla="*/ 0 h 1361440"/>
                  <a:gd name="connsiteX8" fmla="*/ 712883 w 834803"/>
                  <a:gd name="connsiteY8" fmla="*/ 20320 h 1361440"/>
                  <a:gd name="connsiteX9" fmla="*/ 794163 w 834803"/>
                  <a:gd name="connsiteY9" fmla="*/ 142240 h 1361440"/>
                  <a:gd name="connsiteX10" fmla="*/ 834803 w 834803"/>
                  <a:gd name="connsiteY10" fmla="*/ 203200 h 1361440"/>
                  <a:gd name="connsiteX11" fmla="*/ 814483 w 834803"/>
                  <a:gd name="connsiteY11" fmla="*/ 264160 h 1361440"/>
                  <a:gd name="connsiteX12" fmla="*/ 692563 w 834803"/>
                  <a:gd name="connsiteY12" fmla="*/ 345440 h 1361440"/>
                  <a:gd name="connsiteX13" fmla="*/ 753523 w 834803"/>
                  <a:gd name="connsiteY13" fmla="*/ 386080 h 1361440"/>
                  <a:gd name="connsiteX14" fmla="*/ 773843 w 834803"/>
                  <a:gd name="connsiteY14" fmla="*/ 548640 h 1361440"/>
                  <a:gd name="connsiteX15" fmla="*/ 651923 w 834803"/>
                  <a:gd name="connsiteY15" fmla="*/ 609600 h 1361440"/>
                  <a:gd name="connsiteX16" fmla="*/ 692563 w 834803"/>
                  <a:gd name="connsiteY16" fmla="*/ 670560 h 1361440"/>
                  <a:gd name="connsiteX17" fmla="*/ 651923 w 834803"/>
                  <a:gd name="connsiteY17" fmla="*/ 833120 h 1361440"/>
                  <a:gd name="connsiteX18" fmla="*/ 570643 w 834803"/>
                  <a:gd name="connsiteY18" fmla="*/ 894080 h 1361440"/>
                  <a:gd name="connsiteX19" fmla="*/ 509683 w 834803"/>
                  <a:gd name="connsiteY19" fmla="*/ 934720 h 1361440"/>
                  <a:gd name="connsiteX20" fmla="*/ 387763 w 834803"/>
                  <a:gd name="connsiteY20" fmla="*/ 975360 h 1361440"/>
                  <a:gd name="connsiteX21" fmla="*/ 326803 w 834803"/>
                  <a:gd name="connsiteY21" fmla="*/ 1016000 h 1361440"/>
                  <a:gd name="connsiteX22" fmla="*/ 245523 w 834803"/>
                  <a:gd name="connsiteY22" fmla="*/ 1117600 h 1361440"/>
                  <a:gd name="connsiteX23" fmla="*/ 164243 w 834803"/>
                  <a:gd name="connsiteY23" fmla="*/ 1239520 h 1361440"/>
                  <a:gd name="connsiteX24" fmla="*/ 62643 w 834803"/>
                  <a:gd name="connsiteY24" fmla="*/ 1361440 h 1361440"/>
                  <a:gd name="connsiteX25" fmla="*/ 22003 w 834803"/>
                  <a:gd name="connsiteY25" fmla="*/ 1198880 h 1361440"/>
                  <a:gd name="connsiteX26" fmla="*/ 1683 w 834803"/>
                  <a:gd name="connsiteY26" fmla="*/ 1137920 h 1361440"/>
                  <a:gd name="connsiteX27" fmla="*/ 22003 w 834803"/>
                  <a:gd name="connsiteY27" fmla="*/ 1036320 h 13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4803" h="1361440">
                    <a:moveTo>
                      <a:pt x="22003" y="1036320"/>
                    </a:moveTo>
                    <a:cubicBezTo>
                      <a:pt x="42323" y="917787"/>
                      <a:pt x="75069" y="626924"/>
                      <a:pt x="123603" y="426720"/>
                    </a:cubicBezTo>
                    <a:cubicBezTo>
                      <a:pt x="130373" y="398792"/>
                      <a:pt x="168623" y="389670"/>
                      <a:pt x="184563" y="365760"/>
                    </a:cubicBezTo>
                    <a:cubicBezTo>
                      <a:pt x="196444" y="347938"/>
                      <a:pt x="191733" y="321707"/>
                      <a:pt x="204883" y="304800"/>
                    </a:cubicBezTo>
                    <a:cubicBezTo>
                      <a:pt x="240168" y="259433"/>
                      <a:pt x="294922" y="230701"/>
                      <a:pt x="326803" y="182880"/>
                    </a:cubicBezTo>
                    <a:cubicBezTo>
                      <a:pt x="340350" y="162560"/>
                      <a:pt x="349064" y="138002"/>
                      <a:pt x="367443" y="121920"/>
                    </a:cubicBezTo>
                    <a:cubicBezTo>
                      <a:pt x="404201" y="89757"/>
                      <a:pt x="443026" y="56086"/>
                      <a:pt x="489363" y="40640"/>
                    </a:cubicBezTo>
                    <a:lnTo>
                      <a:pt x="611283" y="0"/>
                    </a:lnTo>
                    <a:cubicBezTo>
                      <a:pt x="645150" y="6773"/>
                      <a:pt x="681992" y="4874"/>
                      <a:pt x="712883" y="20320"/>
                    </a:cubicBezTo>
                    <a:cubicBezTo>
                      <a:pt x="789923" y="58840"/>
                      <a:pt x="764059" y="82033"/>
                      <a:pt x="794163" y="142240"/>
                    </a:cubicBezTo>
                    <a:cubicBezTo>
                      <a:pt x="805085" y="164083"/>
                      <a:pt x="821256" y="182880"/>
                      <a:pt x="834803" y="203200"/>
                    </a:cubicBezTo>
                    <a:cubicBezTo>
                      <a:pt x="828030" y="223520"/>
                      <a:pt x="826364" y="246338"/>
                      <a:pt x="814483" y="264160"/>
                    </a:cubicBezTo>
                    <a:cubicBezTo>
                      <a:pt x="770994" y="329393"/>
                      <a:pt x="756474" y="324136"/>
                      <a:pt x="692563" y="345440"/>
                    </a:cubicBezTo>
                    <a:cubicBezTo>
                      <a:pt x="712883" y="358987"/>
                      <a:pt x="736254" y="368811"/>
                      <a:pt x="753523" y="386080"/>
                    </a:cubicBezTo>
                    <a:cubicBezTo>
                      <a:pt x="803210" y="435767"/>
                      <a:pt x="813251" y="479675"/>
                      <a:pt x="773843" y="548640"/>
                    </a:cubicBezTo>
                    <a:cubicBezTo>
                      <a:pt x="755306" y="581080"/>
                      <a:pt x="683213" y="599170"/>
                      <a:pt x="651923" y="609600"/>
                    </a:cubicBezTo>
                    <a:cubicBezTo>
                      <a:pt x="665470" y="629920"/>
                      <a:pt x="692563" y="646138"/>
                      <a:pt x="692563" y="670560"/>
                    </a:cubicBezTo>
                    <a:cubicBezTo>
                      <a:pt x="692563" y="726414"/>
                      <a:pt x="678669" y="784086"/>
                      <a:pt x="651923" y="833120"/>
                    </a:cubicBezTo>
                    <a:cubicBezTo>
                      <a:pt x="635706" y="862851"/>
                      <a:pt x="598201" y="874395"/>
                      <a:pt x="570643" y="894080"/>
                    </a:cubicBezTo>
                    <a:cubicBezTo>
                      <a:pt x="550770" y="908275"/>
                      <a:pt x="532000" y="924801"/>
                      <a:pt x="509683" y="934720"/>
                    </a:cubicBezTo>
                    <a:cubicBezTo>
                      <a:pt x="470537" y="952118"/>
                      <a:pt x="423407" y="951598"/>
                      <a:pt x="387763" y="975360"/>
                    </a:cubicBezTo>
                    <a:lnTo>
                      <a:pt x="326803" y="1016000"/>
                    </a:lnTo>
                    <a:cubicBezTo>
                      <a:pt x="281043" y="1153279"/>
                      <a:pt x="344505" y="1004477"/>
                      <a:pt x="245523" y="1117600"/>
                    </a:cubicBezTo>
                    <a:cubicBezTo>
                      <a:pt x="213360" y="1154358"/>
                      <a:pt x="198780" y="1204983"/>
                      <a:pt x="164243" y="1239520"/>
                    </a:cubicBezTo>
                    <a:cubicBezTo>
                      <a:pt x="86014" y="1317749"/>
                      <a:pt x="119223" y="1276570"/>
                      <a:pt x="62643" y="1361440"/>
                    </a:cubicBezTo>
                    <a:cubicBezTo>
                      <a:pt x="49096" y="1307253"/>
                      <a:pt x="39666" y="1251868"/>
                      <a:pt x="22003" y="1198880"/>
                    </a:cubicBezTo>
                    <a:cubicBezTo>
                      <a:pt x="15230" y="1178560"/>
                      <a:pt x="3814" y="1159233"/>
                      <a:pt x="1683" y="1137920"/>
                    </a:cubicBezTo>
                    <a:cubicBezTo>
                      <a:pt x="-3035" y="1090742"/>
                      <a:pt x="1683" y="1154853"/>
                      <a:pt x="22003" y="1036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rgbClr val="B2D3E4"/>
                  </a:solidFill>
                </a:endParaRPr>
              </a:p>
            </p:txBody>
          </p:sp>
          <p:sp>
            <p:nvSpPr>
              <p:cNvPr id="63" name="วงรี 62"/>
              <p:cNvSpPr/>
              <p:nvPr/>
            </p:nvSpPr>
            <p:spPr>
              <a:xfrm rot="20379156">
                <a:off x="1877625" y="894602"/>
                <a:ext cx="720079" cy="419745"/>
              </a:xfrm>
              <a:prstGeom prst="ellipse">
                <a:avLst/>
              </a:prstGeom>
              <a:noFill/>
              <a:ln w="857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pic>
          <p:nvPicPr>
            <p:cNvPr id="64" name="รูปภาพ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520" y="1021027"/>
              <a:ext cx="2950720" cy="4688230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1126837" y="1101367"/>
              <a:ext cx="4196862" cy="4738122"/>
            </a:xfrm>
            <a:prstGeom prst="roundRect">
              <a:avLst>
                <a:gd name="adj" fmla="val 9603"/>
              </a:avLst>
            </a:prstGeom>
            <a:solidFill>
              <a:schemeClr val="bg1">
                <a:lumMod val="95000"/>
                <a:alpha val="8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" name="รูปภาพ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916" y="1285974"/>
              <a:ext cx="511689" cy="511689"/>
            </a:xfrm>
            <a:prstGeom prst="rect">
              <a:avLst/>
            </a:prstGeom>
          </p:spPr>
        </p:pic>
        <p:sp>
          <p:nvSpPr>
            <p:cNvPr id="51" name="Rounded Rectangle 4"/>
            <p:cNvSpPr/>
            <p:nvPr/>
          </p:nvSpPr>
          <p:spPr>
            <a:xfrm>
              <a:off x="1559028" y="272910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6281C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52" name="Rounded Rectangle 5"/>
            <p:cNvSpPr/>
            <p:nvPr/>
          </p:nvSpPr>
          <p:spPr>
            <a:xfrm>
              <a:off x="1630826" y="3678451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00B9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pic>
          <p:nvPicPr>
            <p:cNvPr id="55" name="Picture 2"/>
            <p:cNvPicPr>
              <a:picLocks noChangeAspect="1"/>
            </p:cNvPicPr>
            <p:nvPr/>
          </p:nvPicPr>
          <p:blipFill rotWithShape="1">
            <a:blip r:embed="rId4"/>
            <a:srcRect l="10428" t="8217" r="81304" b="66868"/>
            <a:stretch/>
          </p:blipFill>
          <p:spPr>
            <a:xfrm>
              <a:off x="1881524" y="2841049"/>
              <a:ext cx="275208" cy="39949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6739" t="59737" r="78060" b="8149"/>
            <a:stretch/>
          </p:blipFill>
          <p:spPr>
            <a:xfrm>
              <a:off x="1847580" y="3717314"/>
              <a:ext cx="486691" cy="495230"/>
            </a:xfrm>
            <a:prstGeom prst="rect">
              <a:avLst/>
            </a:prstGeom>
          </p:spPr>
        </p:pic>
        <p:pic>
          <p:nvPicPr>
            <p:cNvPr id="15" name="รูปภาพ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0476" y="1664962"/>
              <a:ext cx="2767824" cy="267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56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grpSp>
        <p:nvGrpSpPr>
          <p:cNvPr id="5" name="กลุ่ม 4"/>
          <p:cNvGrpSpPr/>
          <p:nvPr/>
        </p:nvGrpSpPr>
        <p:grpSpPr>
          <a:xfrm>
            <a:off x="792480" y="0"/>
            <a:ext cx="4876800" cy="6858000"/>
            <a:chOff x="792480" y="0"/>
            <a:chExt cx="4876800" cy="6858000"/>
          </a:xfrm>
        </p:grpSpPr>
        <p:grpSp>
          <p:nvGrpSpPr>
            <p:cNvPr id="29" name="กลุ่ม 28"/>
            <p:cNvGrpSpPr/>
            <p:nvPr/>
          </p:nvGrpSpPr>
          <p:grpSpPr>
            <a:xfrm>
              <a:off x="792480" y="0"/>
              <a:ext cx="4876800" cy="6858000"/>
              <a:chOff x="792480" y="0"/>
              <a:chExt cx="4876800" cy="6858000"/>
            </a:xfrm>
          </p:grpSpPr>
          <p:sp>
            <p:nvSpPr>
              <p:cNvPr id="30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8C363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1" name="Rounded Rectangle 4"/>
              <p:cNvSpPr/>
              <p:nvPr/>
            </p:nvSpPr>
            <p:spPr>
              <a:xfrm>
                <a:off x="1564640" y="4160520"/>
                <a:ext cx="3332480" cy="635000"/>
              </a:xfrm>
              <a:prstGeom prst="roundRect">
                <a:avLst>
                  <a:gd name="adj" fmla="val 50000"/>
                </a:avLst>
              </a:prstGeom>
              <a:solidFill>
                <a:srgbClr val="D65354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SUT" panose="02000000000000000000" pitchFamily="2" charset="0"/>
                  <a:cs typeface="SUT" panose="02000000000000000000" pitchFamily="2" charset="0"/>
                </a:endParaRPr>
              </a:p>
            </p:txBody>
          </p:sp>
          <p:sp>
            <p:nvSpPr>
              <p:cNvPr id="32" name="Rounded Rectangle 5"/>
              <p:cNvSpPr/>
              <p:nvPr/>
            </p:nvSpPr>
            <p:spPr>
              <a:xfrm>
                <a:off x="1564640" y="5044440"/>
                <a:ext cx="3332480" cy="635000"/>
              </a:xfrm>
              <a:prstGeom prst="roundRect">
                <a:avLst>
                  <a:gd name="adj" fmla="val 50000"/>
                </a:avLst>
              </a:prstGeom>
              <a:solidFill>
                <a:srgbClr val="273649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latin typeface="SUT" panose="02000000000000000000" pitchFamily="2" charset="0"/>
                  <a:cs typeface="SUT" panose="02000000000000000000" pitchFamily="2" charset="0"/>
                </a:endParaRPr>
              </a:p>
            </p:txBody>
          </p:sp>
          <p:sp>
            <p:nvSpPr>
              <p:cNvPr id="33" name="Freeform 16"/>
              <p:cNvSpPr/>
              <p:nvPr/>
            </p:nvSpPr>
            <p:spPr>
              <a:xfrm>
                <a:off x="2643899" y="639505"/>
                <a:ext cx="434170" cy="653691"/>
              </a:xfrm>
              <a:custGeom>
                <a:avLst/>
                <a:gdLst>
                  <a:gd name="connsiteX0" fmla="*/ 22003 w 834803"/>
                  <a:gd name="connsiteY0" fmla="*/ 1036320 h 1361440"/>
                  <a:gd name="connsiteX1" fmla="*/ 123603 w 834803"/>
                  <a:gd name="connsiteY1" fmla="*/ 426720 h 1361440"/>
                  <a:gd name="connsiteX2" fmla="*/ 184563 w 834803"/>
                  <a:gd name="connsiteY2" fmla="*/ 365760 h 1361440"/>
                  <a:gd name="connsiteX3" fmla="*/ 204883 w 834803"/>
                  <a:gd name="connsiteY3" fmla="*/ 304800 h 1361440"/>
                  <a:gd name="connsiteX4" fmla="*/ 326803 w 834803"/>
                  <a:gd name="connsiteY4" fmla="*/ 182880 h 1361440"/>
                  <a:gd name="connsiteX5" fmla="*/ 367443 w 834803"/>
                  <a:gd name="connsiteY5" fmla="*/ 121920 h 1361440"/>
                  <a:gd name="connsiteX6" fmla="*/ 489363 w 834803"/>
                  <a:gd name="connsiteY6" fmla="*/ 40640 h 1361440"/>
                  <a:gd name="connsiteX7" fmla="*/ 611283 w 834803"/>
                  <a:gd name="connsiteY7" fmla="*/ 0 h 1361440"/>
                  <a:gd name="connsiteX8" fmla="*/ 712883 w 834803"/>
                  <a:gd name="connsiteY8" fmla="*/ 20320 h 1361440"/>
                  <a:gd name="connsiteX9" fmla="*/ 794163 w 834803"/>
                  <a:gd name="connsiteY9" fmla="*/ 142240 h 1361440"/>
                  <a:gd name="connsiteX10" fmla="*/ 834803 w 834803"/>
                  <a:gd name="connsiteY10" fmla="*/ 203200 h 1361440"/>
                  <a:gd name="connsiteX11" fmla="*/ 814483 w 834803"/>
                  <a:gd name="connsiteY11" fmla="*/ 264160 h 1361440"/>
                  <a:gd name="connsiteX12" fmla="*/ 692563 w 834803"/>
                  <a:gd name="connsiteY12" fmla="*/ 345440 h 1361440"/>
                  <a:gd name="connsiteX13" fmla="*/ 753523 w 834803"/>
                  <a:gd name="connsiteY13" fmla="*/ 386080 h 1361440"/>
                  <a:gd name="connsiteX14" fmla="*/ 773843 w 834803"/>
                  <a:gd name="connsiteY14" fmla="*/ 548640 h 1361440"/>
                  <a:gd name="connsiteX15" fmla="*/ 651923 w 834803"/>
                  <a:gd name="connsiteY15" fmla="*/ 609600 h 1361440"/>
                  <a:gd name="connsiteX16" fmla="*/ 692563 w 834803"/>
                  <a:gd name="connsiteY16" fmla="*/ 670560 h 1361440"/>
                  <a:gd name="connsiteX17" fmla="*/ 651923 w 834803"/>
                  <a:gd name="connsiteY17" fmla="*/ 833120 h 1361440"/>
                  <a:gd name="connsiteX18" fmla="*/ 570643 w 834803"/>
                  <a:gd name="connsiteY18" fmla="*/ 894080 h 1361440"/>
                  <a:gd name="connsiteX19" fmla="*/ 509683 w 834803"/>
                  <a:gd name="connsiteY19" fmla="*/ 934720 h 1361440"/>
                  <a:gd name="connsiteX20" fmla="*/ 387763 w 834803"/>
                  <a:gd name="connsiteY20" fmla="*/ 975360 h 1361440"/>
                  <a:gd name="connsiteX21" fmla="*/ 326803 w 834803"/>
                  <a:gd name="connsiteY21" fmla="*/ 1016000 h 1361440"/>
                  <a:gd name="connsiteX22" fmla="*/ 245523 w 834803"/>
                  <a:gd name="connsiteY22" fmla="*/ 1117600 h 1361440"/>
                  <a:gd name="connsiteX23" fmla="*/ 164243 w 834803"/>
                  <a:gd name="connsiteY23" fmla="*/ 1239520 h 1361440"/>
                  <a:gd name="connsiteX24" fmla="*/ 62643 w 834803"/>
                  <a:gd name="connsiteY24" fmla="*/ 1361440 h 1361440"/>
                  <a:gd name="connsiteX25" fmla="*/ 22003 w 834803"/>
                  <a:gd name="connsiteY25" fmla="*/ 1198880 h 1361440"/>
                  <a:gd name="connsiteX26" fmla="*/ 1683 w 834803"/>
                  <a:gd name="connsiteY26" fmla="*/ 1137920 h 1361440"/>
                  <a:gd name="connsiteX27" fmla="*/ 22003 w 834803"/>
                  <a:gd name="connsiteY27" fmla="*/ 1036320 h 13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4803" h="1361440">
                    <a:moveTo>
                      <a:pt x="22003" y="1036320"/>
                    </a:moveTo>
                    <a:cubicBezTo>
                      <a:pt x="42323" y="917787"/>
                      <a:pt x="75069" y="626924"/>
                      <a:pt x="123603" y="426720"/>
                    </a:cubicBezTo>
                    <a:cubicBezTo>
                      <a:pt x="130373" y="398792"/>
                      <a:pt x="168623" y="389670"/>
                      <a:pt x="184563" y="365760"/>
                    </a:cubicBezTo>
                    <a:cubicBezTo>
                      <a:pt x="196444" y="347938"/>
                      <a:pt x="191733" y="321707"/>
                      <a:pt x="204883" y="304800"/>
                    </a:cubicBezTo>
                    <a:cubicBezTo>
                      <a:pt x="240168" y="259433"/>
                      <a:pt x="294922" y="230701"/>
                      <a:pt x="326803" y="182880"/>
                    </a:cubicBezTo>
                    <a:cubicBezTo>
                      <a:pt x="340350" y="162560"/>
                      <a:pt x="349064" y="138002"/>
                      <a:pt x="367443" y="121920"/>
                    </a:cubicBezTo>
                    <a:cubicBezTo>
                      <a:pt x="404201" y="89757"/>
                      <a:pt x="443026" y="56086"/>
                      <a:pt x="489363" y="40640"/>
                    </a:cubicBezTo>
                    <a:lnTo>
                      <a:pt x="611283" y="0"/>
                    </a:lnTo>
                    <a:cubicBezTo>
                      <a:pt x="645150" y="6773"/>
                      <a:pt x="681992" y="4874"/>
                      <a:pt x="712883" y="20320"/>
                    </a:cubicBezTo>
                    <a:cubicBezTo>
                      <a:pt x="789923" y="58840"/>
                      <a:pt x="764059" y="82033"/>
                      <a:pt x="794163" y="142240"/>
                    </a:cubicBezTo>
                    <a:cubicBezTo>
                      <a:pt x="805085" y="164083"/>
                      <a:pt x="821256" y="182880"/>
                      <a:pt x="834803" y="203200"/>
                    </a:cubicBezTo>
                    <a:cubicBezTo>
                      <a:pt x="828030" y="223520"/>
                      <a:pt x="826364" y="246338"/>
                      <a:pt x="814483" y="264160"/>
                    </a:cubicBezTo>
                    <a:cubicBezTo>
                      <a:pt x="770994" y="329393"/>
                      <a:pt x="756474" y="324136"/>
                      <a:pt x="692563" y="345440"/>
                    </a:cubicBezTo>
                    <a:cubicBezTo>
                      <a:pt x="712883" y="358987"/>
                      <a:pt x="736254" y="368811"/>
                      <a:pt x="753523" y="386080"/>
                    </a:cubicBezTo>
                    <a:cubicBezTo>
                      <a:pt x="803210" y="435767"/>
                      <a:pt x="813251" y="479675"/>
                      <a:pt x="773843" y="548640"/>
                    </a:cubicBezTo>
                    <a:cubicBezTo>
                      <a:pt x="755306" y="581080"/>
                      <a:pt x="683213" y="599170"/>
                      <a:pt x="651923" y="609600"/>
                    </a:cubicBezTo>
                    <a:cubicBezTo>
                      <a:pt x="665470" y="629920"/>
                      <a:pt x="692563" y="646138"/>
                      <a:pt x="692563" y="670560"/>
                    </a:cubicBezTo>
                    <a:cubicBezTo>
                      <a:pt x="692563" y="726414"/>
                      <a:pt x="678669" y="784086"/>
                      <a:pt x="651923" y="833120"/>
                    </a:cubicBezTo>
                    <a:cubicBezTo>
                      <a:pt x="635706" y="862851"/>
                      <a:pt x="598201" y="874395"/>
                      <a:pt x="570643" y="894080"/>
                    </a:cubicBezTo>
                    <a:cubicBezTo>
                      <a:pt x="550770" y="908275"/>
                      <a:pt x="532000" y="924801"/>
                      <a:pt x="509683" y="934720"/>
                    </a:cubicBezTo>
                    <a:cubicBezTo>
                      <a:pt x="470537" y="952118"/>
                      <a:pt x="423407" y="951598"/>
                      <a:pt x="387763" y="975360"/>
                    </a:cubicBezTo>
                    <a:lnTo>
                      <a:pt x="326803" y="1016000"/>
                    </a:lnTo>
                    <a:cubicBezTo>
                      <a:pt x="281043" y="1153279"/>
                      <a:pt x="344505" y="1004477"/>
                      <a:pt x="245523" y="1117600"/>
                    </a:cubicBezTo>
                    <a:cubicBezTo>
                      <a:pt x="213360" y="1154358"/>
                      <a:pt x="198780" y="1204983"/>
                      <a:pt x="164243" y="1239520"/>
                    </a:cubicBezTo>
                    <a:cubicBezTo>
                      <a:pt x="86014" y="1317749"/>
                      <a:pt x="119223" y="1276570"/>
                      <a:pt x="62643" y="1361440"/>
                    </a:cubicBezTo>
                    <a:cubicBezTo>
                      <a:pt x="49096" y="1307253"/>
                      <a:pt x="39666" y="1251868"/>
                      <a:pt x="22003" y="1198880"/>
                    </a:cubicBezTo>
                    <a:cubicBezTo>
                      <a:pt x="15230" y="1178560"/>
                      <a:pt x="3814" y="1159233"/>
                      <a:pt x="1683" y="1137920"/>
                    </a:cubicBezTo>
                    <a:cubicBezTo>
                      <a:pt x="-3035" y="1090742"/>
                      <a:pt x="1683" y="1154853"/>
                      <a:pt x="22003" y="1036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rgbClr val="B2D3E4"/>
                  </a:solidFill>
                </a:endParaRPr>
              </a:p>
            </p:txBody>
          </p:sp>
          <p:sp>
            <p:nvSpPr>
              <p:cNvPr id="34" name="Freeform 17"/>
              <p:cNvSpPr/>
              <p:nvPr/>
            </p:nvSpPr>
            <p:spPr>
              <a:xfrm rot="18644853" flipH="1">
                <a:off x="1559339" y="1224059"/>
                <a:ext cx="492628" cy="653691"/>
              </a:xfrm>
              <a:custGeom>
                <a:avLst/>
                <a:gdLst>
                  <a:gd name="connsiteX0" fmla="*/ 22003 w 834803"/>
                  <a:gd name="connsiteY0" fmla="*/ 1036320 h 1361440"/>
                  <a:gd name="connsiteX1" fmla="*/ 123603 w 834803"/>
                  <a:gd name="connsiteY1" fmla="*/ 426720 h 1361440"/>
                  <a:gd name="connsiteX2" fmla="*/ 184563 w 834803"/>
                  <a:gd name="connsiteY2" fmla="*/ 365760 h 1361440"/>
                  <a:gd name="connsiteX3" fmla="*/ 204883 w 834803"/>
                  <a:gd name="connsiteY3" fmla="*/ 304800 h 1361440"/>
                  <a:gd name="connsiteX4" fmla="*/ 326803 w 834803"/>
                  <a:gd name="connsiteY4" fmla="*/ 182880 h 1361440"/>
                  <a:gd name="connsiteX5" fmla="*/ 367443 w 834803"/>
                  <a:gd name="connsiteY5" fmla="*/ 121920 h 1361440"/>
                  <a:gd name="connsiteX6" fmla="*/ 489363 w 834803"/>
                  <a:gd name="connsiteY6" fmla="*/ 40640 h 1361440"/>
                  <a:gd name="connsiteX7" fmla="*/ 611283 w 834803"/>
                  <a:gd name="connsiteY7" fmla="*/ 0 h 1361440"/>
                  <a:gd name="connsiteX8" fmla="*/ 712883 w 834803"/>
                  <a:gd name="connsiteY8" fmla="*/ 20320 h 1361440"/>
                  <a:gd name="connsiteX9" fmla="*/ 794163 w 834803"/>
                  <a:gd name="connsiteY9" fmla="*/ 142240 h 1361440"/>
                  <a:gd name="connsiteX10" fmla="*/ 834803 w 834803"/>
                  <a:gd name="connsiteY10" fmla="*/ 203200 h 1361440"/>
                  <a:gd name="connsiteX11" fmla="*/ 814483 w 834803"/>
                  <a:gd name="connsiteY11" fmla="*/ 264160 h 1361440"/>
                  <a:gd name="connsiteX12" fmla="*/ 692563 w 834803"/>
                  <a:gd name="connsiteY12" fmla="*/ 345440 h 1361440"/>
                  <a:gd name="connsiteX13" fmla="*/ 753523 w 834803"/>
                  <a:gd name="connsiteY13" fmla="*/ 386080 h 1361440"/>
                  <a:gd name="connsiteX14" fmla="*/ 773843 w 834803"/>
                  <a:gd name="connsiteY14" fmla="*/ 548640 h 1361440"/>
                  <a:gd name="connsiteX15" fmla="*/ 651923 w 834803"/>
                  <a:gd name="connsiteY15" fmla="*/ 609600 h 1361440"/>
                  <a:gd name="connsiteX16" fmla="*/ 692563 w 834803"/>
                  <a:gd name="connsiteY16" fmla="*/ 670560 h 1361440"/>
                  <a:gd name="connsiteX17" fmla="*/ 651923 w 834803"/>
                  <a:gd name="connsiteY17" fmla="*/ 833120 h 1361440"/>
                  <a:gd name="connsiteX18" fmla="*/ 570643 w 834803"/>
                  <a:gd name="connsiteY18" fmla="*/ 894080 h 1361440"/>
                  <a:gd name="connsiteX19" fmla="*/ 509683 w 834803"/>
                  <a:gd name="connsiteY19" fmla="*/ 934720 h 1361440"/>
                  <a:gd name="connsiteX20" fmla="*/ 387763 w 834803"/>
                  <a:gd name="connsiteY20" fmla="*/ 975360 h 1361440"/>
                  <a:gd name="connsiteX21" fmla="*/ 326803 w 834803"/>
                  <a:gd name="connsiteY21" fmla="*/ 1016000 h 1361440"/>
                  <a:gd name="connsiteX22" fmla="*/ 245523 w 834803"/>
                  <a:gd name="connsiteY22" fmla="*/ 1117600 h 1361440"/>
                  <a:gd name="connsiteX23" fmla="*/ 164243 w 834803"/>
                  <a:gd name="connsiteY23" fmla="*/ 1239520 h 1361440"/>
                  <a:gd name="connsiteX24" fmla="*/ 62643 w 834803"/>
                  <a:gd name="connsiteY24" fmla="*/ 1361440 h 1361440"/>
                  <a:gd name="connsiteX25" fmla="*/ 22003 w 834803"/>
                  <a:gd name="connsiteY25" fmla="*/ 1198880 h 1361440"/>
                  <a:gd name="connsiteX26" fmla="*/ 1683 w 834803"/>
                  <a:gd name="connsiteY26" fmla="*/ 1137920 h 1361440"/>
                  <a:gd name="connsiteX27" fmla="*/ 22003 w 834803"/>
                  <a:gd name="connsiteY27" fmla="*/ 1036320 h 13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4803" h="1361440">
                    <a:moveTo>
                      <a:pt x="22003" y="1036320"/>
                    </a:moveTo>
                    <a:cubicBezTo>
                      <a:pt x="42323" y="917787"/>
                      <a:pt x="75069" y="626924"/>
                      <a:pt x="123603" y="426720"/>
                    </a:cubicBezTo>
                    <a:cubicBezTo>
                      <a:pt x="130373" y="398792"/>
                      <a:pt x="168623" y="389670"/>
                      <a:pt x="184563" y="365760"/>
                    </a:cubicBezTo>
                    <a:cubicBezTo>
                      <a:pt x="196444" y="347938"/>
                      <a:pt x="191733" y="321707"/>
                      <a:pt x="204883" y="304800"/>
                    </a:cubicBezTo>
                    <a:cubicBezTo>
                      <a:pt x="240168" y="259433"/>
                      <a:pt x="294922" y="230701"/>
                      <a:pt x="326803" y="182880"/>
                    </a:cubicBezTo>
                    <a:cubicBezTo>
                      <a:pt x="340350" y="162560"/>
                      <a:pt x="349064" y="138002"/>
                      <a:pt x="367443" y="121920"/>
                    </a:cubicBezTo>
                    <a:cubicBezTo>
                      <a:pt x="404201" y="89757"/>
                      <a:pt x="443026" y="56086"/>
                      <a:pt x="489363" y="40640"/>
                    </a:cubicBezTo>
                    <a:lnTo>
                      <a:pt x="611283" y="0"/>
                    </a:lnTo>
                    <a:cubicBezTo>
                      <a:pt x="645150" y="6773"/>
                      <a:pt x="681992" y="4874"/>
                      <a:pt x="712883" y="20320"/>
                    </a:cubicBezTo>
                    <a:cubicBezTo>
                      <a:pt x="789923" y="58840"/>
                      <a:pt x="764059" y="82033"/>
                      <a:pt x="794163" y="142240"/>
                    </a:cubicBezTo>
                    <a:cubicBezTo>
                      <a:pt x="805085" y="164083"/>
                      <a:pt x="821256" y="182880"/>
                      <a:pt x="834803" y="203200"/>
                    </a:cubicBezTo>
                    <a:cubicBezTo>
                      <a:pt x="828030" y="223520"/>
                      <a:pt x="826364" y="246338"/>
                      <a:pt x="814483" y="264160"/>
                    </a:cubicBezTo>
                    <a:cubicBezTo>
                      <a:pt x="770994" y="329393"/>
                      <a:pt x="756474" y="324136"/>
                      <a:pt x="692563" y="345440"/>
                    </a:cubicBezTo>
                    <a:cubicBezTo>
                      <a:pt x="712883" y="358987"/>
                      <a:pt x="736254" y="368811"/>
                      <a:pt x="753523" y="386080"/>
                    </a:cubicBezTo>
                    <a:cubicBezTo>
                      <a:pt x="803210" y="435767"/>
                      <a:pt x="813251" y="479675"/>
                      <a:pt x="773843" y="548640"/>
                    </a:cubicBezTo>
                    <a:cubicBezTo>
                      <a:pt x="755306" y="581080"/>
                      <a:pt x="683213" y="599170"/>
                      <a:pt x="651923" y="609600"/>
                    </a:cubicBezTo>
                    <a:cubicBezTo>
                      <a:pt x="665470" y="629920"/>
                      <a:pt x="692563" y="646138"/>
                      <a:pt x="692563" y="670560"/>
                    </a:cubicBezTo>
                    <a:cubicBezTo>
                      <a:pt x="692563" y="726414"/>
                      <a:pt x="678669" y="784086"/>
                      <a:pt x="651923" y="833120"/>
                    </a:cubicBezTo>
                    <a:cubicBezTo>
                      <a:pt x="635706" y="862851"/>
                      <a:pt x="598201" y="874395"/>
                      <a:pt x="570643" y="894080"/>
                    </a:cubicBezTo>
                    <a:cubicBezTo>
                      <a:pt x="550770" y="908275"/>
                      <a:pt x="532000" y="924801"/>
                      <a:pt x="509683" y="934720"/>
                    </a:cubicBezTo>
                    <a:cubicBezTo>
                      <a:pt x="470537" y="952118"/>
                      <a:pt x="423407" y="951598"/>
                      <a:pt x="387763" y="975360"/>
                    </a:cubicBezTo>
                    <a:lnTo>
                      <a:pt x="326803" y="1016000"/>
                    </a:lnTo>
                    <a:cubicBezTo>
                      <a:pt x="281043" y="1153279"/>
                      <a:pt x="344505" y="1004477"/>
                      <a:pt x="245523" y="1117600"/>
                    </a:cubicBezTo>
                    <a:cubicBezTo>
                      <a:pt x="213360" y="1154358"/>
                      <a:pt x="198780" y="1204983"/>
                      <a:pt x="164243" y="1239520"/>
                    </a:cubicBezTo>
                    <a:cubicBezTo>
                      <a:pt x="86014" y="1317749"/>
                      <a:pt x="119223" y="1276570"/>
                      <a:pt x="62643" y="1361440"/>
                    </a:cubicBezTo>
                    <a:cubicBezTo>
                      <a:pt x="49096" y="1307253"/>
                      <a:pt x="39666" y="1251868"/>
                      <a:pt x="22003" y="1198880"/>
                    </a:cubicBezTo>
                    <a:cubicBezTo>
                      <a:pt x="15230" y="1178560"/>
                      <a:pt x="3814" y="1159233"/>
                      <a:pt x="1683" y="1137920"/>
                    </a:cubicBezTo>
                    <a:cubicBezTo>
                      <a:pt x="-3035" y="1090742"/>
                      <a:pt x="1683" y="1154853"/>
                      <a:pt x="22003" y="1036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rgbClr val="B2D3E4"/>
                  </a:solidFill>
                </a:endParaRPr>
              </a:p>
            </p:txBody>
          </p:sp>
          <p:sp>
            <p:nvSpPr>
              <p:cNvPr id="35" name="วงรี 34"/>
              <p:cNvSpPr/>
              <p:nvPr/>
            </p:nvSpPr>
            <p:spPr>
              <a:xfrm rot="20379156">
                <a:off x="1877625" y="894602"/>
                <a:ext cx="720079" cy="419745"/>
              </a:xfrm>
              <a:prstGeom prst="ellipse">
                <a:avLst/>
              </a:prstGeom>
              <a:noFill/>
              <a:ln w="857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pic>
          <p:nvPicPr>
            <p:cNvPr id="36" name="รูปภาพ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520" y="1021027"/>
              <a:ext cx="2950720" cy="4688230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1126837" y="1101367"/>
              <a:ext cx="4196862" cy="4738122"/>
            </a:xfrm>
            <a:prstGeom prst="roundRect">
              <a:avLst>
                <a:gd name="adj" fmla="val 9603"/>
              </a:avLst>
            </a:prstGeom>
            <a:solidFill>
              <a:schemeClr val="bg1">
                <a:lumMod val="95000"/>
                <a:alpha val="8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0" name="รูปภาพ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916" y="1285974"/>
              <a:ext cx="511689" cy="511689"/>
            </a:xfrm>
            <a:prstGeom prst="rect">
              <a:avLst/>
            </a:prstGeom>
          </p:spPr>
        </p:pic>
        <p:sp>
          <p:nvSpPr>
            <p:cNvPr id="51" name="Rounded Rectangle 4"/>
            <p:cNvSpPr/>
            <p:nvPr/>
          </p:nvSpPr>
          <p:spPr>
            <a:xfrm>
              <a:off x="1559028" y="272910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6281C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52" name="Rounded Rectangle 5"/>
            <p:cNvSpPr/>
            <p:nvPr/>
          </p:nvSpPr>
          <p:spPr>
            <a:xfrm>
              <a:off x="1630826" y="3678451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00B9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pic>
          <p:nvPicPr>
            <p:cNvPr id="55" name="Picture 2"/>
            <p:cNvPicPr>
              <a:picLocks noChangeAspect="1"/>
            </p:cNvPicPr>
            <p:nvPr/>
          </p:nvPicPr>
          <p:blipFill rotWithShape="1">
            <a:blip r:embed="rId4"/>
            <a:srcRect l="10428" t="8217" r="81304" b="66868"/>
            <a:stretch/>
          </p:blipFill>
          <p:spPr>
            <a:xfrm>
              <a:off x="1881524" y="2841049"/>
              <a:ext cx="275208" cy="39949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6739" t="59737" r="78060" b="8149"/>
            <a:stretch/>
          </p:blipFill>
          <p:spPr>
            <a:xfrm>
              <a:off x="1847580" y="3717314"/>
              <a:ext cx="486691" cy="495230"/>
            </a:xfrm>
            <a:prstGeom prst="rect">
              <a:avLst/>
            </a:prstGeom>
          </p:spPr>
        </p:pic>
        <p:pic>
          <p:nvPicPr>
            <p:cNvPr id="2" name="รูปภาพ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0925" y="1664962"/>
              <a:ext cx="2725148" cy="267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37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</a:p>
        </p:txBody>
      </p:sp>
      <p:grpSp>
        <p:nvGrpSpPr>
          <p:cNvPr id="1039" name="กลุ่ม 1038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1037" name="กลุ่ม 1036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956604" y="1463707"/>
                <a:ext cx="4529796" cy="2609849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28" y="1598085"/>
                <a:ext cx="2103302" cy="2030144"/>
              </a:xfrm>
              <a:prstGeom prst="rect">
                <a:avLst/>
              </a:prstGeom>
            </p:spPr>
          </p:pic>
          <p:sp>
            <p:nvSpPr>
              <p:cNvPr id="35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8" name="รูปภาพ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13" name="วงรี 12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รูปภาพ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pic>
            <p:nvPicPr>
              <p:cNvPr id="1026" name="Picture 2" descr="Image result for à¸à¸µà¸ à¸à¸´à¸§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245" y="1626557"/>
                <a:ext cx="3683790" cy="206993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วงรี 43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มุมมน 18"/>
              <p:cNvSpPr/>
              <p:nvPr/>
            </p:nvSpPr>
            <p:spPr>
              <a:xfrm>
                <a:off x="1236364" y="4287720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สี่เหลี่ยมผืนผ้ามุมมน 44"/>
              <p:cNvSpPr/>
              <p:nvPr/>
            </p:nvSpPr>
            <p:spPr>
              <a:xfrm>
                <a:off x="3469142" y="4285932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ตัวเชื่อมต่อตรง 21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ตัวเชื่อมต่อตรง 47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ตัวเชื่อมต่อตรง 48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ตัวเชื่อมต่อตรง 50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52" name="ตัวเชื่อมต่อตรง 51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0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3144494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419898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80015" y="3799559"/>
                <a:ext cx="148553" cy="1372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1038" name="รูปภาพ 10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4980" y="4537680"/>
              <a:ext cx="3578662" cy="658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1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</a:p>
        </p:txBody>
      </p:sp>
      <p:grpSp>
        <p:nvGrpSpPr>
          <p:cNvPr id="16" name="กลุ่ม 15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125" name="กลุ่ม 124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126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7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8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9" name="Rounded Rectangle 4"/>
              <p:cNvSpPr/>
              <p:nvPr/>
            </p:nvSpPr>
            <p:spPr>
              <a:xfrm>
                <a:off x="956604" y="1463707"/>
                <a:ext cx="4529796" cy="2609849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0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28" y="1598085"/>
                <a:ext cx="2103302" cy="2030144"/>
              </a:xfrm>
              <a:prstGeom prst="rect">
                <a:avLst/>
              </a:prstGeom>
            </p:spPr>
          </p:pic>
          <p:sp>
            <p:nvSpPr>
              <p:cNvPr id="131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2" name="รูปภาพ 1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133" name="วงรี 132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รูปภาพ 1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pic>
            <p:nvPicPr>
              <p:cNvPr id="135" name="Picture 2" descr="Image result for à¸à¸µà¸ à¸à¸´à¸§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245" y="1626557"/>
                <a:ext cx="3683790" cy="206993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6" name="วงรี 135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สี่เหลี่ยมผืนผ้ามุมมน 136"/>
              <p:cNvSpPr/>
              <p:nvPr/>
            </p:nvSpPr>
            <p:spPr>
              <a:xfrm>
                <a:off x="1236364" y="4287720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สี่เหลี่ยมผืนผ้ามุมมน 137"/>
              <p:cNvSpPr/>
              <p:nvPr/>
            </p:nvSpPr>
            <p:spPr>
              <a:xfrm>
                <a:off x="3469142" y="4285932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ตัวเชื่อมต่อตรง 138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ตัวเชื่อมต่อตรง 139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ตัวเชื่อมต่อตรง 140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ตัวเชื่อมต่อตรง 141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144" name="ตัวเชื่อมต่อตรง 143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5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Oval 5"/>
              <p:cNvSpPr/>
              <p:nvPr/>
            </p:nvSpPr>
            <p:spPr>
              <a:xfrm>
                <a:off x="3144494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7" name="Oval 16"/>
              <p:cNvSpPr/>
              <p:nvPr/>
            </p:nvSpPr>
            <p:spPr>
              <a:xfrm>
                <a:off x="3419898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8" name="Oval 17"/>
              <p:cNvSpPr/>
              <p:nvPr/>
            </p:nvSpPr>
            <p:spPr>
              <a:xfrm>
                <a:off x="2880015" y="3799559"/>
                <a:ext cx="148553" cy="1372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149" name="รูปภาพ 1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4980" y="4537680"/>
              <a:ext cx="3578662" cy="658425"/>
            </a:xfrm>
            <a:prstGeom prst="rect">
              <a:avLst/>
            </a:prstGeom>
          </p:spPr>
        </p:pic>
        <p:pic>
          <p:nvPicPr>
            <p:cNvPr id="13" name="รูปภาพ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21933" y="3496517"/>
              <a:ext cx="1780186" cy="2475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7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</a:p>
        </p:txBody>
      </p:sp>
      <p:grpSp>
        <p:nvGrpSpPr>
          <p:cNvPr id="9" name="กลุ่ม 8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132" name="กลุ่ม 131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133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4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5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6" name="Rounded Rectangle 4"/>
              <p:cNvSpPr/>
              <p:nvPr/>
            </p:nvSpPr>
            <p:spPr>
              <a:xfrm>
                <a:off x="956604" y="1463707"/>
                <a:ext cx="4529796" cy="2609849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28" y="1598085"/>
                <a:ext cx="2103302" cy="2030144"/>
              </a:xfrm>
              <a:prstGeom prst="rect">
                <a:avLst/>
              </a:prstGeom>
            </p:spPr>
          </p:pic>
          <p:sp>
            <p:nvSpPr>
              <p:cNvPr id="138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9" name="รูปภาพ 1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140" name="วงรี 139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รูปภาพ 1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pic>
            <p:nvPicPr>
              <p:cNvPr id="142" name="Picture 2" descr="Image result for à¸à¸µà¸ à¸à¸´à¸§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245" y="1626557"/>
                <a:ext cx="3683790" cy="206993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วงรี 142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สี่เหลี่ยมผืนผ้ามุมมน 143"/>
              <p:cNvSpPr/>
              <p:nvPr/>
            </p:nvSpPr>
            <p:spPr>
              <a:xfrm>
                <a:off x="1236364" y="4287720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สี่เหลี่ยมผืนผ้ามุมมน 144"/>
              <p:cNvSpPr/>
              <p:nvPr/>
            </p:nvSpPr>
            <p:spPr>
              <a:xfrm>
                <a:off x="3469142" y="4285932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ตัวเชื่อมต่อตรง 145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ตัวเชื่อมต่อตรง 146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ตัวเชื่อมต่อตรง 147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ตัวเชื่อมต่อตรง 148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151" name="ตัวเชื่อมต่อตรง 150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Oval 5"/>
              <p:cNvSpPr/>
              <p:nvPr/>
            </p:nvSpPr>
            <p:spPr>
              <a:xfrm>
                <a:off x="3144494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4" name="Oval 16"/>
              <p:cNvSpPr/>
              <p:nvPr/>
            </p:nvSpPr>
            <p:spPr>
              <a:xfrm>
                <a:off x="3419898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5" name="Oval 17"/>
              <p:cNvSpPr/>
              <p:nvPr/>
            </p:nvSpPr>
            <p:spPr>
              <a:xfrm>
                <a:off x="2880015" y="3799559"/>
                <a:ext cx="148553" cy="1372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156" name="รูปภาพ 1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4980" y="4537680"/>
              <a:ext cx="3578662" cy="658425"/>
            </a:xfrm>
            <a:prstGeom prst="rect">
              <a:avLst/>
            </a:prstGeom>
          </p:spPr>
        </p:pic>
        <p:pic>
          <p:nvPicPr>
            <p:cNvPr id="8" name="รูปภาพ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5688" y="4412701"/>
              <a:ext cx="1780186" cy="1566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51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คำอธิบายแอป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</a:p>
        </p:txBody>
      </p:sp>
      <p:grpSp>
        <p:nvGrpSpPr>
          <p:cNvPr id="3" name="กลุ่ม 2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33" name="กลุ่ม 32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34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5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6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7" name="Rounded Rectangle 4"/>
              <p:cNvSpPr/>
              <p:nvPr/>
            </p:nvSpPr>
            <p:spPr>
              <a:xfrm>
                <a:off x="956604" y="1463707"/>
                <a:ext cx="4529796" cy="2609849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38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28" y="1598085"/>
                <a:ext cx="2103302" cy="2030144"/>
              </a:xfrm>
              <a:prstGeom prst="rect">
                <a:avLst/>
              </a:prstGeom>
            </p:spPr>
          </p:pic>
          <p:sp>
            <p:nvSpPr>
              <p:cNvPr id="39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40" name="รูปภาพ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41" name="วงรี 40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รูปภาพ 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pic>
            <p:nvPicPr>
              <p:cNvPr id="43" name="Picture 2" descr="Image result for à¸à¸µà¸ à¸à¸´à¸§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245" y="1626557"/>
                <a:ext cx="3683790" cy="206993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วงรี 43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สี่เหลี่ยมผืนผ้ามุมมน 44"/>
              <p:cNvSpPr/>
              <p:nvPr/>
            </p:nvSpPr>
            <p:spPr>
              <a:xfrm>
                <a:off x="1236364" y="4287720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สี่เหลี่ยมผืนผ้ามุมมน 45"/>
              <p:cNvSpPr/>
              <p:nvPr/>
            </p:nvSpPr>
            <p:spPr>
              <a:xfrm>
                <a:off x="3469142" y="4285932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ตัวเชื่อมต่อตรง 46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ตัวเชื่อมต่อตรง 47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ตัวเชื่อมต่อตรง 48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ตัวเชื่อมต่อตรง 49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52" name="ตัวเชื่อมต่อตรง 51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Oval 5"/>
              <p:cNvSpPr/>
              <p:nvPr/>
            </p:nvSpPr>
            <p:spPr>
              <a:xfrm>
                <a:off x="3144494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5" name="Oval 16"/>
              <p:cNvSpPr/>
              <p:nvPr/>
            </p:nvSpPr>
            <p:spPr>
              <a:xfrm>
                <a:off x="3419898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6" name="Oval 17"/>
              <p:cNvSpPr/>
              <p:nvPr/>
            </p:nvSpPr>
            <p:spPr>
              <a:xfrm>
                <a:off x="2880015" y="3799559"/>
                <a:ext cx="148553" cy="1372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57" name="รูปภาพ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4980" y="4537680"/>
              <a:ext cx="3578662" cy="658425"/>
            </a:xfrm>
            <a:prstGeom prst="rect">
              <a:avLst/>
            </a:prstGeom>
          </p:spPr>
        </p:pic>
        <p:pic>
          <p:nvPicPr>
            <p:cNvPr id="2" name="รูปภาพ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30408" y="842412"/>
              <a:ext cx="1780186" cy="737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4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4272" y="775414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SUT" panose="02000000000000000000" pitchFamily="2" charset="0"/>
                <a:cs typeface="SUT" panose="02000000000000000000" pitchFamily="2" charset="0"/>
              </a:rPr>
              <a:t>เลือกรูปแบบที่จะขาย</a:t>
            </a:r>
          </a:p>
        </p:txBody>
      </p:sp>
      <p:grpSp>
        <p:nvGrpSpPr>
          <p:cNvPr id="6" name="กลุ่ม 5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18" name="กลุ่ม 17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19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รูปภาพ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28" name="วงรี 27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รูปภาพ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sp>
            <p:nvSpPr>
              <p:cNvPr id="31" name="วงรี 30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ตัวเชื่อมต่อตรง 37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ตัวเชื่อมต่อตรง 39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ตัวเชื่อมต่อตรง 40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ตัวเชื่อมต่อตรง 41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44" name="ตัวเชื่อมต่อตรง 43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2841" y="2257847"/>
              <a:ext cx="3589957" cy="2485355"/>
            </a:xfrm>
            <a:prstGeom prst="rect">
              <a:avLst/>
            </a:prstGeom>
          </p:spPr>
        </p:pic>
        <p:pic>
          <p:nvPicPr>
            <p:cNvPr id="51" name="รูปภาพ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41481" y="4991753"/>
              <a:ext cx="627684" cy="627684"/>
            </a:xfrm>
            <a:prstGeom prst="rect">
              <a:avLst/>
            </a:prstGeom>
          </p:spPr>
        </p:pic>
        <p:pic>
          <p:nvPicPr>
            <p:cNvPr id="5" name="รูปภาพ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96870" y="1104341"/>
              <a:ext cx="1761897" cy="108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14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162</Words>
  <Application>Microsoft Office PowerPoint</Application>
  <PresentationFormat>แบบจอกว้าง</PresentationFormat>
  <Paragraphs>41</Paragraphs>
  <Slides>18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5" baseType="lpstr">
      <vt:lpstr>Angsana New</vt:lpstr>
      <vt:lpstr>Arial</vt:lpstr>
      <vt:lpstr>Calibri</vt:lpstr>
      <vt:lpstr>Calibri Light</vt:lpstr>
      <vt:lpstr>Cordia New</vt:lpstr>
      <vt:lpstr>SUT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</dc:creator>
  <cp:lastModifiedBy>Ize kultida</cp:lastModifiedBy>
  <cp:revision>174</cp:revision>
  <dcterms:created xsi:type="dcterms:W3CDTF">2019-03-31T11:06:13Z</dcterms:created>
  <dcterms:modified xsi:type="dcterms:W3CDTF">2019-06-17T09:15:06Z</dcterms:modified>
</cp:coreProperties>
</file>