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1" r:id="rId4"/>
    <p:sldId id="285" r:id="rId5"/>
    <p:sldId id="274" r:id="rId6"/>
    <p:sldId id="275" r:id="rId7"/>
    <p:sldId id="276" r:id="rId8"/>
    <p:sldId id="286" r:id="rId9"/>
    <p:sldId id="282" r:id="rId10"/>
    <p:sldId id="283" r:id="rId11"/>
    <p:sldId id="284" r:id="rId12"/>
    <p:sldId id="273" r:id="rId13"/>
    <p:sldId id="278" r:id="rId14"/>
    <p:sldId id="277" r:id="rId15"/>
    <p:sldId id="279" r:id="rId16"/>
    <p:sldId id="280" r:id="rId17"/>
    <p:sldId id="281" r:id="rId18"/>
    <p:sldId id="267" r:id="rId19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3649"/>
    <a:srgbClr val="D55352"/>
    <a:srgbClr val="F5E7E4"/>
    <a:srgbClr val="F8C363"/>
    <a:srgbClr val="E6CFBF"/>
    <a:srgbClr val="B2D3E4"/>
    <a:srgbClr val="F4F4F4"/>
    <a:srgbClr val="F5E7E3"/>
    <a:srgbClr val="D55353"/>
    <a:srgbClr val="E8CE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8D43-EAD6-43AE-8542-ED02A65A6AB2}" type="datetimeFigureOut">
              <a:rPr lang="th-TH" smtClean="0"/>
              <a:t>05/06/62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2C0D6-0960-4E8B-BDD6-73A63662B9F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02158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8D43-EAD6-43AE-8542-ED02A65A6AB2}" type="datetimeFigureOut">
              <a:rPr lang="th-TH" smtClean="0"/>
              <a:t>05/06/62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2C0D6-0960-4E8B-BDD6-73A63662B9F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51057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8D43-EAD6-43AE-8542-ED02A65A6AB2}" type="datetimeFigureOut">
              <a:rPr lang="th-TH" smtClean="0"/>
              <a:t>05/06/62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2C0D6-0960-4E8B-BDD6-73A63662B9F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88633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8D43-EAD6-43AE-8542-ED02A65A6AB2}" type="datetimeFigureOut">
              <a:rPr lang="th-TH" smtClean="0"/>
              <a:t>05/06/62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2C0D6-0960-4E8B-BDD6-73A63662B9F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87334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8D43-EAD6-43AE-8542-ED02A65A6AB2}" type="datetimeFigureOut">
              <a:rPr lang="th-TH" smtClean="0"/>
              <a:t>05/06/62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2C0D6-0960-4E8B-BDD6-73A63662B9F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82790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8D43-EAD6-43AE-8542-ED02A65A6AB2}" type="datetimeFigureOut">
              <a:rPr lang="th-TH" smtClean="0"/>
              <a:t>05/06/62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2C0D6-0960-4E8B-BDD6-73A63662B9F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24755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8D43-EAD6-43AE-8542-ED02A65A6AB2}" type="datetimeFigureOut">
              <a:rPr lang="th-TH" smtClean="0"/>
              <a:t>05/06/62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2C0D6-0960-4E8B-BDD6-73A63662B9F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11175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8D43-EAD6-43AE-8542-ED02A65A6AB2}" type="datetimeFigureOut">
              <a:rPr lang="th-TH" smtClean="0"/>
              <a:t>05/06/62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2C0D6-0960-4E8B-BDD6-73A63662B9F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18807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8D43-EAD6-43AE-8542-ED02A65A6AB2}" type="datetimeFigureOut">
              <a:rPr lang="th-TH" smtClean="0"/>
              <a:t>05/06/62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2C0D6-0960-4E8B-BDD6-73A63662B9F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0023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8D43-EAD6-43AE-8542-ED02A65A6AB2}" type="datetimeFigureOut">
              <a:rPr lang="th-TH" smtClean="0"/>
              <a:t>05/06/62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2C0D6-0960-4E8B-BDD6-73A63662B9F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52934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8D43-EAD6-43AE-8542-ED02A65A6AB2}" type="datetimeFigureOut">
              <a:rPr lang="th-TH" smtClean="0"/>
              <a:t>05/06/62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2C0D6-0960-4E8B-BDD6-73A63662B9F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3658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58D43-EAD6-43AE-8542-ED02A65A6AB2}" type="datetimeFigureOut">
              <a:rPr lang="th-TH" smtClean="0"/>
              <a:t>05/06/62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2C0D6-0960-4E8B-BDD6-73A63662B9F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33531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8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10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0.png"/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12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8.png"/><Relationship Id="rId5" Type="http://schemas.microsoft.com/office/2007/relationships/hdphoto" Target="../media/hdphoto1.wdp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8.png"/><Relationship Id="rId9" Type="http://schemas.microsoft.com/office/2007/relationships/hdphoto" Target="../media/hdphoto3.wdp"/><Relationship Id="rId14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2480" y="0"/>
            <a:ext cx="48768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" name="TextBox 2"/>
          <p:cNvSpPr txBox="1"/>
          <p:nvPr/>
        </p:nvSpPr>
        <p:spPr>
          <a:xfrm>
            <a:off x="1721652" y="2905780"/>
            <a:ext cx="3018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Prototype </a:t>
            </a:r>
            <a:r>
              <a:rPr lang="th-TH" dirty="0" smtClean="0"/>
              <a:t>ตัวอย่างแอป</a:t>
            </a:r>
            <a:endParaRPr lang="th-TH" dirty="0"/>
          </a:p>
        </p:txBody>
      </p:sp>
      <p:sp>
        <p:nvSpPr>
          <p:cNvPr id="4" name="TextBox 3"/>
          <p:cNvSpPr txBox="1"/>
          <p:nvPr/>
        </p:nvSpPr>
        <p:spPr>
          <a:xfrm>
            <a:off x="8152970" y="2905780"/>
            <a:ext cx="1593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คำอธิบายแอป</a:t>
            </a:r>
            <a:endParaRPr lang="th-TH" dirty="0"/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195" y="3588455"/>
            <a:ext cx="2535255" cy="253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54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52970" y="2905780"/>
            <a:ext cx="1593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คำอธิบายแอป</a:t>
            </a:r>
            <a:endParaRPr lang="th-TH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3740" y="3475650"/>
            <a:ext cx="1170816" cy="678417"/>
          </a:xfrm>
          <a:prstGeom prst="rect">
            <a:avLst/>
          </a:prstGeom>
        </p:spPr>
      </p:pic>
      <p:grpSp>
        <p:nvGrpSpPr>
          <p:cNvPr id="28" name="กลุ่ม 27"/>
          <p:cNvGrpSpPr/>
          <p:nvPr/>
        </p:nvGrpSpPr>
        <p:grpSpPr>
          <a:xfrm>
            <a:off x="802419" y="0"/>
            <a:ext cx="4876800" cy="6858000"/>
            <a:chOff x="792480" y="0"/>
            <a:chExt cx="4876800" cy="6858000"/>
          </a:xfrm>
        </p:grpSpPr>
        <p:sp>
          <p:nvSpPr>
            <p:cNvPr id="30" name="Rectangle 1"/>
            <p:cNvSpPr/>
            <p:nvPr/>
          </p:nvSpPr>
          <p:spPr>
            <a:xfrm>
              <a:off x="792480" y="0"/>
              <a:ext cx="4876800" cy="6858000"/>
            </a:xfrm>
            <a:prstGeom prst="rect">
              <a:avLst/>
            </a:prstGeom>
            <a:solidFill>
              <a:srgbClr val="F7C162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1" name="Rectangle 9"/>
            <p:cNvSpPr/>
            <p:nvPr/>
          </p:nvSpPr>
          <p:spPr>
            <a:xfrm>
              <a:off x="792480" y="0"/>
              <a:ext cx="4876800" cy="961292"/>
            </a:xfrm>
            <a:prstGeom prst="rect">
              <a:avLst/>
            </a:prstGeom>
            <a:solidFill>
              <a:srgbClr val="D55254"/>
            </a:solidFill>
            <a:ln>
              <a:solidFill>
                <a:srgbClr val="D552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2" name="Rectangle 19"/>
            <p:cNvSpPr/>
            <p:nvPr/>
          </p:nvSpPr>
          <p:spPr>
            <a:xfrm>
              <a:off x="792480" y="5896708"/>
              <a:ext cx="4876800" cy="961292"/>
            </a:xfrm>
            <a:prstGeom prst="rect">
              <a:avLst/>
            </a:prstGeom>
            <a:solidFill>
              <a:srgbClr val="273649"/>
            </a:solidFill>
            <a:ln>
              <a:solidFill>
                <a:srgbClr val="2736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3" name="Rounded Rectangle 34"/>
            <p:cNvSpPr/>
            <p:nvPr/>
          </p:nvSpPr>
          <p:spPr>
            <a:xfrm>
              <a:off x="4805985" y="6015967"/>
              <a:ext cx="748849" cy="738970"/>
            </a:xfrm>
            <a:prstGeom prst="roundRect">
              <a:avLst>
                <a:gd name="adj" fmla="val 7693"/>
              </a:avLst>
            </a:prstGeom>
            <a:solidFill>
              <a:srgbClr val="B2D3E4"/>
            </a:solidFill>
            <a:ln>
              <a:solidFill>
                <a:srgbClr val="B2D3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34" name="รูปภาพ 3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2191" y="119086"/>
              <a:ext cx="799262" cy="832068"/>
            </a:xfrm>
            <a:prstGeom prst="rect">
              <a:avLst/>
            </a:prstGeom>
          </p:spPr>
        </p:pic>
        <p:sp>
          <p:nvSpPr>
            <p:cNvPr id="37" name="วงรี 36"/>
            <p:cNvSpPr/>
            <p:nvPr/>
          </p:nvSpPr>
          <p:spPr>
            <a:xfrm>
              <a:off x="4770342" y="184512"/>
              <a:ext cx="630313" cy="630313"/>
            </a:xfrm>
            <a:prstGeom prst="ellipse">
              <a:avLst/>
            </a:prstGeom>
            <a:solidFill>
              <a:srgbClr val="B2D3E4"/>
            </a:solidFill>
            <a:ln>
              <a:solidFill>
                <a:srgbClr val="B2D3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รูปภาพ 3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1639" y="305023"/>
              <a:ext cx="407718" cy="407718"/>
            </a:xfrm>
            <a:prstGeom prst="rect">
              <a:avLst/>
            </a:prstGeom>
          </p:spPr>
        </p:pic>
        <p:sp>
          <p:nvSpPr>
            <p:cNvPr id="40" name="วงรี 39"/>
            <p:cNvSpPr/>
            <p:nvPr/>
          </p:nvSpPr>
          <p:spPr>
            <a:xfrm>
              <a:off x="2571268" y="5412706"/>
              <a:ext cx="1319219" cy="1319219"/>
            </a:xfrm>
            <a:prstGeom prst="ellipse">
              <a:avLst/>
            </a:prstGeom>
            <a:solidFill>
              <a:srgbClr val="D5535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ตัวเชื่อมต่อตรง 40"/>
            <p:cNvCxnSpPr/>
            <p:nvPr/>
          </p:nvCxnSpPr>
          <p:spPr>
            <a:xfrm>
              <a:off x="5041708" y="6207833"/>
              <a:ext cx="297281" cy="0"/>
            </a:xfrm>
            <a:prstGeom prst="line">
              <a:avLst/>
            </a:prstGeom>
            <a:ln w="88900" cap="rnd">
              <a:solidFill>
                <a:srgbClr val="2736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ตัวเชื่อมต่อตรง 41"/>
            <p:cNvCxnSpPr/>
            <p:nvPr/>
          </p:nvCxnSpPr>
          <p:spPr>
            <a:xfrm>
              <a:off x="5041709" y="6367306"/>
              <a:ext cx="297280" cy="4083"/>
            </a:xfrm>
            <a:prstGeom prst="line">
              <a:avLst/>
            </a:prstGeom>
            <a:ln w="88900" cap="rnd">
              <a:solidFill>
                <a:srgbClr val="2736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ตัวเชื่อมต่อตรง 42"/>
            <p:cNvCxnSpPr/>
            <p:nvPr/>
          </p:nvCxnSpPr>
          <p:spPr>
            <a:xfrm>
              <a:off x="5041708" y="6533087"/>
              <a:ext cx="297281" cy="2737"/>
            </a:xfrm>
            <a:prstGeom prst="line">
              <a:avLst/>
            </a:prstGeom>
            <a:ln w="88900" cap="rnd">
              <a:solidFill>
                <a:srgbClr val="2736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ตัวเชื่อมต่อตรง 43"/>
            <p:cNvCxnSpPr/>
            <p:nvPr/>
          </p:nvCxnSpPr>
          <p:spPr>
            <a:xfrm>
              <a:off x="3003986" y="6095507"/>
              <a:ext cx="475167" cy="0"/>
            </a:xfrm>
            <a:prstGeom prst="line">
              <a:avLst/>
            </a:prstGeom>
            <a:ln w="177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ounded Rectangle 34"/>
            <p:cNvSpPr/>
            <p:nvPr/>
          </p:nvSpPr>
          <p:spPr>
            <a:xfrm>
              <a:off x="906921" y="6015967"/>
              <a:ext cx="748849" cy="738970"/>
            </a:xfrm>
            <a:prstGeom prst="roundRect">
              <a:avLst>
                <a:gd name="adj" fmla="val 7693"/>
              </a:avLst>
            </a:prstGeom>
            <a:solidFill>
              <a:srgbClr val="B2D3E4"/>
            </a:solidFill>
            <a:ln>
              <a:solidFill>
                <a:srgbClr val="B2D3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cxnSp>
          <p:nvCxnSpPr>
            <p:cNvPr id="46" name="ตัวเชื่อมต่อตรง 45"/>
            <p:cNvCxnSpPr/>
            <p:nvPr/>
          </p:nvCxnSpPr>
          <p:spPr>
            <a:xfrm flipH="1">
              <a:off x="3237140" y="5876830"/>
              <a:ext cx="4429" cy="464228"/>
            </a:xfrm>
            <a:prstGeom prst="line">
              <a:avLst/>
            </a:prstGeom>
            <a:ln w="177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7" name="Picture 2" descr="à¸à¸¥à¸à¸²à¸£à¸à¹à¸à¸«à¸²à¸£à¸¹à¸à¸ à¸²à¸à¸ªà¸³à¸«à¸£à¸±à¸ à¸ªà¸±à¸à¸¥à¸±à¸à¸©à¸à¹à¹à¸à¸´à¸"/>
            <p:cNvPicPr>
              <a:picLocks noChangeAspect="1" noChangeArrowheads="1"/>
            </p:cNvPicPr>
            <p:nvPr/>
          </p:nvPicPr>
          <p:blipFill rotWithShape="1">
            <a:blip r:embed="rId5" cstate="print">
              <a:duotone>
                <a:prstClr val="black"/>
                <a:schemeClr val="bg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439" b="99640" l="9830" r="8979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67" r="32735"/>
            <a:stretch/>
          </p:blipFill>
          <p:spPr bwMode="auto">
            <a:xfrm>
              <a:off x="1131542" y="6148859"/>
              <a:ext cx="320280" cy="4965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7"/>
          <a:srcRect l="19287"/>
          <a:stretch/>
        </p:blipFill>
        <p:spPr>
          <a:xfrm>
            <a:off x="804417" y="1157565"/>
            <a:ext cx="2315981" cy="623846"/>
          </a:xfrm>
          <a:prstGeom prst="rect">
            <a:avLst/>
          </a:prstGeom>
          <a:ln>
            <a:noFill/>
          </a:ln>
        </p:spPr>
      </p:pic>
      <p:sp>
        <p:nvSpPr>
          <p:cNvPr id="48" name="TextBox 13"/>
          <p:cNvSpPr txBox="1"/>
          <p:nvPr/>
        </p:nvSpPr>
        <p:spPr>
          <a:xfrm>
            <a:off x="928790" y="1261417"/>
            <a:ext cx="2047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2000" dirty="0" smtClean="0">
                <a:solidFill>
                  <a:srgbClr val="273649"/>
                </a:solidFill>
                <a:latin typeface="FC Lamoon" panose="02000000000000000000" pitchFamily="50" charset="0"/>
                <a:cs typeface="FC Lamoon" panose="02000000000000000000" pitchFamily="50" charset="0"/>
              </a:rPr>
              <a:t>ลงขาย</a:t>
            </a:r>
            <a:r>
              <a:rPr lang="th-TH" sz="2000" dirty="0" err="1" smtClean="0">
                <a:solidFill>
                  <a:srgbClr val="273649"/>
                </a:solidFill>
                <a:latin typeface="FC Lamoon" panose="02000000000000000000" pitchFamily="50" charset="0"/>
                <a:cs typeface="FC Lamoon" panose="02000000000000000000" pitchFamily="50" charset="0"/>
              </a:rPr>
              <a:t>ชีท</a:t>
            </a:r>
            <a:r>
              <a:rPr lang="th-TH" sz="2000" dirty="0" smtClean="0">
                <a:solidFill>
                  <a:srgbClr val="273649"/>
                </a:solidFill>
                <a:latin typeface="FC Lamoon" panose="02000000000000000000" pitchFamily="50" charset="0"/>
                <a:cs typeface="FC Lamoon" panose="02000000000000000000" pitchFamily="50" charset="0"/>
              </a:rPr>
              <a:t> </a:t>
            </a:r>
            <a:r>
              <a:rPr lang="en-US" sz="2000" dirty="0" smtClean="0">
                <a:solidFill>
                  <a:srgbClr val="273649"/>
                </a:solidFill>
                <a:latin typeface="FC Lamoon" panose="02000000000000000000" pitchFamily="50" charset="0"/>
                <a:cs typeface="FC Lamoon" panose="02000000000000000000" pitchFamily="50" charset="0"/>
              </a:rPr>
              <a:t>&gt;&gt; </a:t>
            </a:r>
            <a:r>
              <a:rPr lang="th-TH" sz="2000" dirty="0" smtClean="0">
                <a:solidFill>
                  <a:srgbClr val="273649"/>
                </a:solidFill>
                <a:latin typeface="FC Lamoon" panose="02000000000000000000" pitchFamily="50" charset="0"/>
                <a:cs typeface="FC Lamoon" panose="02000000000000000000" pitchFamily="50" charset="0"/>
              </a:rPr>
              <a:t>รูปแบบเสียง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2421463" y="2245535"/>
            <a:ext cx="2607089" cy="490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SUT" panose="02000000000000000000" pitchFamily="2" charset="0"/>
              <a:cs typeface="SUT" panose="02000000000000000000" pitchFamily="2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58033" y="2437482"/>
            <a:ext cx="296819" cy="166569"/>
          </a:xfrm>
          <a:prstGeom prst="rect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2141815" y="3003106"/>
            <a:ext cx="2198002" cy="4912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SUT" panose="02000000000000000000" pitchFamily="2" charset="0"/>
              <a:cs typeface="SUT" panose="02000000000000000000" pitchFamily="2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341239" y="3780786"/>
            <a:ext cx="1665690" cy="721676"/>
          </a:xfrm>
          <a:prstGeom prst="roundRect">
            <a:avLst>
              <a:gd name="adj" fmla="val 50000"/>
            </a:avLst>
          </a:prstGeom>
          <a:solidFill>
            <a:srgbClr val="273649"/>
          </a:solidFill>
          <a:ln>
            <a:solidFill>
              <a:srgbClr val="273649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2" name="TextBox 13"/>
          <p:cNvSpPr txBox="1"/>
          <p:nvPr/>
        </p:nvSpPr>
        <p:spPr>
          <a:xfrm>
            <a:off x="1318314" y="2264705"/>
            <a:ext cx="102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2000" b="1" dirty="0" smtClean="0">
                <a:solidFill>
                  <a:srgbClr val="273649"/>
                </a:solidFill>
                <a:latin typeface="FC Lamoon" panose="02000000000000000000" pitchFamily="50" charset="0"/>
                <a:cs typeface="FC Lamoon" panose="02000000000000000000" pitchFamily="50" charset="0"/>
              </a:rPr>
              <a:t>รายชื่อวิชา</a:t>
            </a:r>
          </a:p>
        </p:txBody>
      </p:sp>
      <p:sp>
        <p:nvSpPr>
          <p:cNvPr id="55" name="TextBox 13"/>
          <p:cNvSpPr txBox="1"/>
          <p:nvPr/>
        </p:nvSpPr>
        <p:spPr>
          <a:xfrm>
            <a:off x="1461761" y="3003106"/>
            <a:ext cx="6078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2000" b="1" dirty="0" smtClean="0">
                <a:solidFill>
                  <a:srgbClr val="273649"/>
                </a:solidFill>
                <a:latin typeface="FC Lamoon" panose="02000000000000000000" pitchFamily="50" charset="0"/>
                <a:cs typeface="FC Lamoon" panose="02000000000000000000" pitchFamily="50" charset="0"/>
              </a:rPr>
              <a:t>ราคา</a:t>
            </a:r>
          </a:p>
        </p:txBody>
      </p:sp>
      <p:sp>
        <p:nvSpPr>
          <p:cNvPr id="56" name="TextBox 13"/>
          <p:cNvSpPr txBox="1"/>
          <p:nvPr/>
        </p:nvSpPr>
        <p:spPr>
          <a:xfrm>
            <a:off x="4417176" y="3003106"/>
            <a:ext cx="521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2000" b="1" dirty="0" smtClean="0">
                <a:solidFill>
                  <a:srgbClr val="273649"/>
                </a:solidFill>
                <a:latin typeface="FC Lamoon" panose="02000000000000000000" pitchFamily="50" charset="0"/>
                <a:cs typeface="FC Lamoon" panose="02000000000000000000" pitchFamily="50" charset="0"/>
              </a:rPr>
              <a:t>บาท</a:t>
            </a:r>
          </a:p>
        </p:txBody>
      </p:sp>
      <p:sp>
        <p:nvSpPr>
          <p:cNvPr id="57" name="TextBox 13"/>
          <p:cNvSpPr txBox="1"/>
          <p:nvPr/>
        </p:nvSpPr>
        <p:spPr>
          <a:xfrm>
            <a:off x="2581207" y="3930326"/>
            <a:ext cx="1135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2000" b="1" dirty="0" smtClean="0">
                <a:solidFill>
                  <a:schemeClr val="bg1"/>
                </a:solidFill>
                <a:latin typeface="FC Lamoon" panose="02000000000000000000" pitchFamily="50" charset="0"/>
                <a:cs typeface="FC Lamoon" panose="02000000000000000000" pitchFamily="50" charset="0"/>
              </a:rPr>
              <a:t>อัพโหลดไฟล์</a:t>
            </a:r>
          </a:p>
        </p:txBody>
      </p:sp>
      <p:pic>
        <p:nvPicPr>
          <p:cNvPr id="58" name="รูปภาพ 5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41481" y="4991753"/>
            <a:ext cx="627684" cy="62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566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7248245" y="7841296"/>
            <a:ext cx="974143" cy="961292"/>
          </a:xfrm>
          <a:prstGeom prst="roundRect">
            <a:avLst>
              <a:gd name="adj" fmla="val 769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5" name="Rounded Rectangle 34"/>
          <p:cNvSpPr/>
          <p:nvPr/>
        </p:nvSpPr>
        <p:spPr>
          <a:xfrm>
            <a:off x="11155572" y="7841296"/>
            <a:ext cx="974143" cy="961292"/>
          </a:xfrm>
          <a:prstGeom prst="roundRect">
            <a:avLst>
              <a:gd name="adj" fmla="val 769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0392" y="5073156"/>
            <a:ext cx="1170816" cy="678417"/>
          </a:xfrm>
          <a:prstGeom prst="rect">
            <a:avLst/>
          </a:prstGeom>
        </p:spPr>
      </p:pic>
      <p:grpSp>
        <p:nvGrpSpPr>
          <p:cNvPr id="32" name="กลุ่ม 31"/>
          <p:cNvGrpSpPr/>
          <p:nvPr/>
        </p:nvGrpSpPr>
        <p:grpSpPr>
          <a:xfrm>
            <a:off x="802419" y="0"/>
            <a:ext cx="4876800" cy="6858000"/>
            <a:chOff x="792480" y="0"/>
            <a:chExt cx="4876800" cy="6858000"/>
          </a:xfrm>
        </p:grpSpPr>
        <p:sp>
          <p:nvSpPr>
            <p:cNvPr id="33" name="Rectangle 1"/>
            <p:cNvSpPr/>
            <p:nvPr/>
          </p:nvSpPr>
          <p:spPr>
            <a:xfrm>
              <a:off x="792480" y="0"/>
              <a:ext cx="4876800" cy="6858000"/>
            </a:xfrm>
            <a:prstGeom prst="rect">
              <a:avLst/>
            </a:prstGeom>
            <a:solidFill>
              <a:srgbClr val="F7C162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4" name="Rectangle 9"/>
            <p:cNvSpPr/>
            <p:nvPr/>
          </p:nvSpPr>
          <p:spPr>
            <a:xfrm>
              <a:off x="792480" y="0"/>
              <a:ext cx="4876800" cy="961292"/>
            </a:xfrm>
            <a:prstGeom prst="rect">
              <a:avLst/>
            </a:prstGeom>
            <a:solidFill>
              <a:srgbClr val="D55254"/>
            </a:solidFill>
            <a:ln>
              <a:solidFill>
                <a:srgbClr val="D552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7" name="Rectangle 19"/>
            <p:cNvSpPr/>
            <p:nvPr/>
          </p:nvSpPr>
          <p:spPr>
            <a:xfrm>
              <a:off x="792480" y="5896708"/>
              <a:ext cx="4876800" cy="961292"/>
            </a:xfrm>
            <a:prstGeom prst="rect">
              <a:avLst/>
            </a:prstGeom>
            <a:solidFill>
              <a:srgbClr val="273649"/>
            </a:solidFill>
            <a:ln>
              <a:solidFill>
                <a:srgbClr val="2736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8" name="Rounded Rectangle 34"/>
            <p:cNvSpPr/>
            <p:nvPr/>
          </p:nvSpPr>
          <p:spPr>
            <a:xfrm>
              <a:off x="4805985" y="6015967"/>
              <a:ext cx="748849" cy="738970"/>
            </a:xfrm>
            <a:prstGeom prst="roundRect">
              <a:avLst>
                <a:gd name="adj" fmla="val 7693"/>
              </a:avLst>
            </a:prstGeom>
            <a:solidFill>
              <a:srgbClr val="B2D3E4"/>
            </a:solidFill>
            <a:ln>
              <a:solidFill>
                <a:srgbClr val="B2D3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40" name="รูปภาพ 3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2191" y="119086"/>
              <a:ext cx="799262" cy="832068"/>
            </a:xfrm>
            <a:prstGeom prst="rect">
              <a:avLst/>
            </a:prstGeom>
          </p:spPr>
        </p:pic>
        <p:sp>
          <p:nvSpPr>
            <p:cNvPr id="41" name="วงรี 40"/>
            <p:cNvSpPr/>
            <p:nvPr/>
          </p:nvSpPr>
          <p:spPr>
            <a:xfrm>
              <a:off x="4770342" y="184512"/>
              <a:ext cx="630313" cy="630313"/>
            </a:xfrm>
            <a:prstGeom prst="ellipse">
              <a:avLst/>
            </a:prstGeom>
            <a:solidFill>
              <a:srgbClr val="B2D3E4"/>
            </a:solidFill>
            <a:ln>
              <a:solidFill>
                <a:srgbClr val="B2D3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รูปภาพ 4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1639" y="305023"/>
              <a:ext cx="407718" cy="407718"/>
            </a:xfrm>
            <a:prstGeom prst="rect">
              <a:avLst/>
            </a:prstGeom>
          </p:spPr>
        </p:pic>
        <p:sp>
          <p:nvSpPr>
            <p:cNvPr id="43" name="วงรี 42"/>
            <p:cNvSpPr/>
            <p:nvPr/>
          </p:nvSpPr>
          <p:spPr>
            <a:xfrm>
              <a:off x="2571268" y="5412706"/>
              <a:ext cx="1319219" cy="1319219"/>
            </a:xfrm>
            <a:prstGeom prst="ellipse">
              <a:avLst/>
            </a:prstGeom>
            <a:solidFill>
              <a:srgbClr val="D5535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ตัวเชื่อมต่อตรง 43"/>
            <p:cNvCxnSpPr/>
            <p:nvPr/>
          </p:nvCxnSpPr>
          <p:spPr>
            <a:xfrm>
              <a:off x="5041708" y="6207833"/>
              <a:ext cx="297281" cy="0"/>
            </a:xfrm>
            <a:prstGeom prst="line">
              <a:avLst/>
            </a:prstGeom>
            <a:ln w="88900" cap="rnd">
              <a:solidFill>
                <a:srgbClr val="2736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ตัวเชื่อมต่อตรง 44"/>
            <p:cNvCxnSpPr/>
            <p:nvPr/>
          </p:nvCxnSpPr>
          <p:spPr>
            <a:xfrm>
              <a:off x="5041709" y="6367306"/>
              <a:ext cx="297280" cy="4083"/>
            </a:xfrm>
            <a:prstGeom prst="line">
              <a:avLst/>
            </a:prstGeom>
            <a:ln w="88900" cap="rnd">
              <a:solidFill>
                <a:srgbClr val="2736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ตัวเชื่อมต่อตรง 45"/>
            <p:cNvCxnSpPr/>
            <p:nvPr/>
          </p:nvCxnSpPr>
          <p:spPr>
            <a:xfrm>
              <a:off x="5041708" y="6533087"/>
              <a:ext cx="297281" cy="2737"/>
            </a:xfrm>
            <a:prstGeom prst="line">
              <a:avLst/>
            </a:prstGeom>
            <a:ln w="88900" cap="rnd">
              <a:solidFill>
                <a:srgbClr val="2736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ตัวเชื่อมต่อตรง 46"/>
            <p:cNvCxnSpPr/>
            <p:nvPr/>
          </p:nvCxnSpPr>
          <p:spPr>
            <a:xfrm>
              <a:off x="3003986" y="6095507"/>
              <a:ext cx="475167" cy="0"/>
            </a:xfrm>
            <a:prstGeom prst="line">
              <a:avLst/>
            </a:prstGeom>
            <a:ln w="177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ounded Rectangle 34"/>
            <p:cNvSpPr/>
            <p:nvPr/>
          </p:nvSpPr>
          <p:spPr>
            <a:xfrm>
              <a:off x="906921" y="6015967"/>
              <a:ext cx="748849" cy="738970"/>
            </a:xfrm>
            <a:prstGeom prst="roundRect">
              <a:avLst>
                <a:gd name="adj" fmla="val 7693"/>
              </a:avLst>
            </a:prstGeom>
            <a:solidFill>
              <a:srgbClr val="B2D3E4"/>
            </a:solidFill>
            <a:ln>
              <a:solidFill>
                <a:srgbClr val="B2D3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cxnSp>
          <p:nvCxnSpPr>
            <p:cNvPr id="49" name="ตัวเชื่อมต่อตรง 48"/>
            <p:cNvCxnSpPr/>
            <p:nvPr/>
          </p:nvCxnSpPr>
          <p:spPr>
            <a:xfrm flipH="1">
              <a:off x="3237140" y="5876830"/>
              <a:ext cx="4429" cy="464228"/>
            </a:xfrm>
            <a:prstGeom prst="line">
              <a:avLst/>
            </a:prstGeom>
            <a:ln w="177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Picture 2" descr="à¸à¸¥à¸à¸²à¸£à¸à¹à¸à¸«à¸²à¸£à¸¹à¸à¸ à¸²à¸à¸ªà¸³à¸«à¸£à¸±à¸ à¸ªà¸±à¸à¸¥à¸±à¸à¸©à¸à¹à¹à¸à¸´à¸"/>
            <p:cNvPicPr>
              <a:picLocks noChangeAspect="1" noChangeArrowheads="1"/>
            </p:cNvPicPr>
            <p:nvPr/>
          </p:nvPicPr>
          <p:blipFill rotWithShape="1">
            <a:blip r:embed="rId5" cstate="print">
              <a:duotone>
                <a:prstClr val="black"/>
                <a:schemeClr val="bg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439" b="99640" l="9830" r="8979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67" r="32735"/>
            <a:stretch/>
          </p:blipFill>
          <p:spPr bwMode="auto">
            <a:xfrm>
              <a:off x="1131542" y="6148859"/>
              <a:ext cx="320280" cy="4965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2" name="Picture 18"/>
          <p:cNvPicPr>
            <a:picLocks noChangeAspect="1"/>
          </p:cNvPicPr>
          <p:nvPr/>
        </p:nvPicPr>
        <p:blipFill rotWithShape="1">
          <a:blip r:embed="rId7"/>
          <a:srcRect l="19287"/>
          <a:stretch/>
        </p:blipFill>
        <p:spPr>
          <a:xfrm>
            <a:off x="804417" y="1157565"/>
            <a:ext cx="2315981" cy="623846"/>
          </a:xfrm>
          <a:prstGeom prst="rect">
            <a:avLst/>
          </a:prstGeom>
          <a:ln>
            <a:noFill/>
          </a:ln>
        </p:spPr>
      </p:pic>
      <p:sp>
        <p:nvSpPr>
          <p:cNvPr id="53" name="TextBox 13"/>
          <p:cNvSpPr txBox="1"/>
          <p:nvPr/>
        </p:nvSpPr>
        <p:spPr>
          <a:xfrm>
            <a:off x="928790" y="1261417"/>
            <a:ext cx="2047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2000" dirty="0" smtClean="0">
                <a:solidFill>
                  <a:srgbClr val="273649"/>
                </a:solidFill>
                <a:latin typeface="FC Lamoon" panose="02000000000000000000" pitchFamily="50" charset="0"/>
                <a:cs typeface="FC Lamoon" panose="02000000000000000000" pitchFamily="50" charset="0"/>
              </a:rPr>
              <a:t>ลงขาย</a:t>
            </a:r>
            <a:r>
              <a:rPr lang="th-TH" sz="2000" dirty="0" err="1" smtClean="0">
                <a:solidFill>
                  <a:srgbClr val="273649"/>
                </a:solidFill>
                <a:latin typeface="FC Lamoon" panose="02000000000000000000" pitchFamily="50" charset="0"/>
                <a:cs typeface="FC Lamoon" panose="02000000000000000000" pitchFamily="50" charset="0"/>
              </a:rPr>
              <a:t>ชีท</a:t>
            </a:r>
            <a:r>
              <a:rPr lang="th-TH" sz="2000" dirty="0" smtClean="0">
                <a:solidFill>
                  <a:srgbClr val="273649"/>
                </a:solidFill>
                <a:latin typeface="FC Lamoon" panose="02000000000000000000" pitchFamily="50" charset="0"/>
                <a:cs typeface="FC Lamoon" panose="02000000000000000000" pitchFamily="50" charset="0"/>
              </a:rPr>
              <a:t> </a:t>
            </a:r>
            <a:r>
              <a:rPr lang="en-US" sz="2000" dirty="0" smtClean="0">
                <a:solidFill>
                  <a:srgbClr val="273649"/>
                </a:solidFill>
                <a:latin typeface="FC Lamoon" panose="02000000000000000000" pitchFamily="50" charset="0"/>
                <a:cs typeface="FC Lamoon" panose="02000000000000000000" pitchFamily="50" charset="0"/>
              </a:rPr>
              <a:t>&gt;&gt; </a:t>
            </a:r>
            <a:r>
              <a:rPr lang="th-TH" sz="2000" dirty="0" smtClean="0">
                <a:solidFill>
                  <a:srgbClr val="273649"/>
                </a:solidFill>
                <a:latin typeface="FC Lamoon" panose="02000000000000000000" pitchFamily="50" charset="0"/>
                <a:cs typeface="FC Lamoon" panose="02000000000000000000" pitchFamily="50" charset="0"/>
              </a:rPr>
              <a:t>รูปแบบเสียง</a:t>
            </a:r>
          </a:p>
        </p:txBody>
      </p:sp>
      <p:sp>
        <p:nvSpPr>
          <p:cNvPr id="54" name="Rounded Rectangle 21"/>
          <p:cNvSpPr/>
          <p:nvPr/>
        </p:nvSpPr>
        <p:spPr>
          <a:xfrm>
            <a:off x="2421463" y="2245535"/>
            <a:ext cx="2607089" cy="490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SUT" panose="02000000000000000000" pitchFamily="2" charset="0"/>
              <a:cs typeface="SUT" panose="02000000000000000000" pitchFamily="2" charset="0"/>
            </a:endParaRPr>
          </a:p>
        </p:txBody>
      </p:sp>
      <p:pic>
        <p:nvPicPr>
          <p:cNvPr id="55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58033" y="2437482"/>
            <a:ext cx="296819" cy="166569"/>
          </a:xfrm>
          <a:prstGeom prst="rect">
            <a:avLst/>
          </a:prstGeom>
        </p:spPr>
      </p:pic>
      <p:sp>
        <p:nvSpPr>
          <p:cNvPr id="56" name="Rounded Rectangle 26"/>
          <p:cNvSpPr/>
          <p:nvPr/>
        </p:nvSpPr>
        <p:spPr>
          <a:xfrm>
            <a:off x="2141815" y="3003106"/>
            <a:ext cx="2198002" cy="4912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SUT" panose="02000000000000000000" pitchFamily="2" charset="0"/>
              <a:cs typeface="SUT" panose="02000000000000000000" pitchFamily="2" charset="0"/>
            </a:endParaRPr>
          </a:p>
        </p:txBody>
      </p:sp>
      <p:sp>
        <p:nvSpPr>
          <p:cNvPr id="57" name="Rounded Rectangle 24"/>
          <p:cNvSpPr/>
          <p:nvPr/>
        </p:nvSpPr>
        <p:spPr>
          <a:xfrm>
            <a:off x="2341239" y="3780786"/>
            <a:ext cx="1665690" cy="721676"/>
          </a:xfrm>
          <a:prstGeom prst="roundRect">
            <a:avLst>
              <a:gd name="adj" fmla="val 50000"/>
            </a:avLst>
          </a:prstGeom>
          <a:solidFill>
            <a:srgbClr val="273649"/>
          </a:solidFill>
          <a:ln>
            <a:solidFill>
              <a:srgbClr val="273649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8" name="TextBox 13"/>
          <p:cNvSpPr txBox="1"/>
          <p:nvPr/>
        </p:nvSpPr>
        <p:spPr>
          <a:xfrm>
            <a:off x="1318314" y="2264705"/>
            <a:ext cx="102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2000" b="1" dirty="0" smtClean="0">
                <a:solidFill>
                  <a:srgbClr val="273649"/>
                </a:solidFill>
                <a:latin typeface="FC Lamoon" panose="02000000000000000000" pitchFamily="50" charset="0"/>
                <a:cs typeface="FC Lamoon" panose="02000000000000000000" pitchFamily="50" charset="0"/>
              </a:rPr>
              <a:t>รายชื่อวิชา</a:t>
            </a:r>
          </a:p>
        </p:txBody>
      </p:sp>
      <p:sp>
        <p:nvSpPr>
          <p:cNvPr id="59" name="TextBox 13"/>
          <p:cNvSpPr txBox="1"/>
          <p:nvPr/>
        </p:nvSpPr>
        <p:spPr>
          <a:xfrm>
            <a:off x="1461761" y="3003106"/>
            <a:ext cx="6078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2000" b="1" dirty="0" smtClean="0">
                <a:solidFill>
                  <a:srgbClr val="273649"/>
                </a:solidFill>
                <a:latin typeface="FC Lamoon" panose="02000000000000000000" pitchFamily="50" charset="0"/>
                <a:cs typeface="FC Lamoon" panose="02000000000000000000" pitchFamily="50" charset="0"/>
              </a:rPr>
              <a:t>ราคา</a:t>
            </a:r>
          </a:p>
        </p:txBody>
      </p:sp>
      <p:sp>
        <p:nvSpPr>
          <p:cNvPr id="60" name="TextBox 13"/>
          <p:cNvSpPr txBox="1"/>
          <p:nvPr/>
        </p:nvSpPr>
        <p:spPr>
          <a:xfrm>
            <a:off x="4417176" y="3003106"/>
            <a:ext cx="521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2000" b="1" dirty="0" smtClean="0">
                <a:solidFill>
                  <a:srgbClr val="273649"/>
                </a:solidFill>
                <a:latin typeface="FC Lamoon" panose="02000000000000000000" pitchFamily="50" charset="0"/>
                <a:cs typeface="FC Lamoon" panose="02000000000000000000" pitchFamily="50" charset="0"/>
              </a:rPr>
              <a:t>บาท</a:t>
            </a:r>
          </a:p>
        </p:txBody>
      </p:sp>
      <p:sp>
        <p:nvSpPr>
          <p:cNvPr id="61" name="TextBox 13"/>
          <p:cNvSpPr txBox="1"/>
          <p:nvPr/>
        </p:nvSpPr>
        <p:spPr>
          <a:xfrm>
            <a:off x="2581207" y="3930326"/>
            <a:ext cx="1135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2000" b="1" dirty="0" smtClean="0">
                <a:solidFill>
                  <a:schemeClr val="bg1"/>
                </a:solidFill>
                <a:latin typeface="FC Lamoon" panose="02000000000000000000" pitchFamily="50" charset="0"/>
                <a:cs typeface="FC Lamoon" panose="02000000000000000000" pitchFamily="50" charset="0"/>
              </a:rPr>
              <a:t>อัพโหลดไฟล์</a:t>
            </a:r>
          </a:p>
        </p:txBody>
      </p:sp>
      <p:sp>
        <p:nvSpPr>
          <p:cNvPr id="62" name="Rounded Rectangle 12"/>
          <p:cNvSpPr/>
          <p:nvPr/>
        </p:nvSpPr>
        <p:spPr>
          <a:xfrm>
            <a:off x="1142626" y="2032952"/>
            <a:ext cx="4196862" cy="2656933"/>
          </a:xfrm>
          <a:prstGeom prst="roundRect">
            <a:avLst>
              <a:gd name="adj" fmla="val 9603"/>
            </a:avLst>
          </a:prstGeom>
          <a:solidFill>
            <a:schemeClr val="bg1">
              <a:lumMod val="95000"/>
              <a:alpha val="8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63" name="รูปภาพ 6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705" y="2217559"/>
            <a:ext cx="511689" cy="511689"/>
          </a:xfrm>
          <a:prstGeom prst="rect">
            <a:avLst/>
          </a:prstGeom>
        </p:spPr>
      </p:pic>
      <p:sp>
        <p:nvSpPr>
          <p:cNvPr id="64" name="TextBox 13"/>
          <p:cNvSpPr txBox="1"/>
          <p:nvPr/>
        </p:nvSpPr>
        <p:spPr>
          <a:xfrm>
            <a:off x="2604257" y="2258805"/>
            <a:ext cx="1090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 smtClean="0">
                <a:solidFill>
                  <a:srgbClr val="273649"/>
                </a:solidFill>
                <a:latin typeface="FC Lamoon" panose="02000000000000000000" pitchFamily="50" charset="0"/>
                <a:cs typeface="FC Lamoon" panose="02000000000000000000" pitchFamily="50" charset="0"/>
              </a:rPr>
              <a:t>อัพโหลด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96165" y="3147707"/>
            <a:ext cx="3943179" cy="951065"/>
          </a:xfrm>
          <a:prstGeom prst="rect">
            <a:avLst/>
          </a:prstGeom>
        </p:spPr>
      </p:pic>
      <p:pic>
        <p:nvPicPr>
          <p:cNvPr id="8" name="รูปภาพ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41481" y="4991753"/>
            <a:ext cx="627684" cy="627684"/>
          </a:xfrm>
          <a:prstGeom prst="rect">
            <a:avLst/>
          </a:prstGeom>
        </p:spPr>
      </p:pic>
      <p:sp>
        <p:nvSpPr>
          <p:cNvPr id="65" name="TextBox 3"/>
          <p:cNvSpPr txBox="1"/>
          <p:nvPr/>
        </p:nvSpPr>
        <p:spPr>
          <a:xfrm>
            <a:off x="8152970" y="2905780"/>
            <a:ext cx="1593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คำอธิบายแอป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790566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52970" y="2905780"/>
            <a:ext cx="1593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คำอธิบายแอป</a:t>
            </a:r>
            <a:endParaRPr lang="th-TH" dirty="0"/>
          </a:p>
        </p:txBody>
      </p:sp>
      <p:grpSp>
        <p:nvGrpSpPr>
          <p:cNvPr id="12" name="กลุ่ม 11"/>
          <p:cNvGrpSpPr/>
          <p:nvPr/>
        </p:nvGrpSpPr>
        <p:grpSpPr>
          <a:xfrm>
            <a:off x="802419" y="0"/>
            <a:ext cx="4876800" cy="6858000"/>
            <a:chOff x="792480" y="0"/>
            <a:chExt cx="4876800" cy="6858000"/>
          </a:xfrm>
        </p:grpSpPr>
        <p:sp>
          <p:nvSpPr>
            <p:cNvPr id="13" name="Rectangle 1"/>
            <p:cNvSpPr/>
            <p:nvPr/>
          </p:nvSpPr>
          <p:spPr>
            <a:xfrm>
              <a:off x="792480" y="0"/>
              <a:ext cx="4876800" cy="6858000"/>
            </a:xfrm>
            <a:prstGeom prst="rect">
              <a:avLst/>
            </a:prstGeom>
            <a:solidFill>
              <a:srgbClr val="F7C162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4" name="Rectangle 9"/>
            <p:cNvSpPr/>
            <p:nvPr/>
          </p:nvSpPr>
          <p:spPr>
            <a:xfrm>
              <a:off x="792480" y="0"/>
              <a:ext cx="4876800" cy="961292"/>
            </a:xfrm>
            <a:prstGeom prst="rect">
              <a:avLst/>
            </a:prstGeom>
            <a:solidFill>
              <a:srgbClr val="D55254"/>
            </a:solidFill>
            <a:ln>
              <a:solidFill>
                <a:srgbClr val="D552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6" name="Rectangle 19"/>
            <p:cNvSpPr/>
            <p:nvPr/>
          </p:nvSpPr>
          <p:spPr>
            <a:xfrm>
              <a:off x="792480" y="5896708"/>
              <a:ext cx="4876800" cy="961292"/>
            </a:xfrm>
            <a:prstGeom prst="rect">
              <a:avLst/>
            </a:prstGeom>
            <a:solidFill>
              <a:srgbClr val="273649"/>
            </a:solidFill>
            <a:ln>
              <a:solidFill>
                <a:srgbClr val="2736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7" name="Rounded Rectangle 34"/>
            <p:cNvSpPr/>
            <p:nvPr/>
          </p:nvSpPr>
          <p:spPr>
            <a:xfrm>
              <a:off x="4805985" y="6015967"/>
              <a:ext cx="748849" cy="738970"/>
            </a:xfrm>
            <a:prstGeom prst="roundRect">
              <a:avLst>
                <a:gd name="adj" fmla="val 7693"/>
              </a:avLst>
            </a:prstGeom>
            <a:solidFill>
              <a:srgbClr val="B2D3E4"/>
            </a:solidFill>
            <a:ln>
              <a:solidFill>
                <a:srgbClr val="B2D3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18" name="รูปภาพ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2191" y="119086"/>
              <a:ext cx="799262" cy="832068"/>
            </a:xfrm>
            <a:prstGeom prst="rect">
              <a:avLst/>
            </a:prstGeom>
          </p:spPr>
        </p:pic>
        <p:sp>
          <p:nvSpPr>
            <p:cNvPr id="19" name="วงรี 18"/>
            <p:cNvSpPr/>
            <p:nvPr/>
          </p:nvSpPr>
          <p:spPr>
            <a:xfrm>
              <a:off x="4770342" y="184512"/>
              <a:ext cx="630313" cy="630313"/>
            </a:xfrm>
            <a:prstGeom prst="ellipse">
              <a:avLst/>
            </a:prstGeom>
            <a:solidFill>
              <a:srgbClr val="B2D3E4"/>
            </a:solidFill>
            <a:ln>
              <a:solidFill>
                <a:srgbClr val="B2D3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รูปภาพ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1639" y="305023"/>
              <a:ext cx="407718" cy="407718"/>
            </a:xfrm>
            <a:prstGeom prst="rect">
              <a:avLst/>
            </a:prstGeom>
          </p:spPr>
        </p:pic>
        <p:sp>
          <p:nvSpPr>
            <p:cNvPr id="21" name="วงรี 20"/>
            <p:cNvSpPr/>
            <p:nvPr/>
          </p:nvSpPr>
          <p:spPr>
            <a:xfrm>
              <a:off x="2571268" y="5412706"/>
              <a:ext cx="1319219" cy="1319219"/>
            </a:xfrm>
            <a:prstGeom prst="ellipse">
              <a:avLst/>
            </a:prstGeom>
            <a:solidFill>
              <a:srgbClr val="D5535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ตัวเชื่อมต่อตรง 21"/>
            <p:cNvCxnSpPr/>
            <p:nvPr/>
          </p:nvCxnSpPr>
          <p:spPr>
            <a:xfrm>
              <a:off x="5041708" y="6207833"/>
              <a:ext cx="297281" cy="0"/>
            </a:xfrm>
            <a:prstGeom prst="line">
              <a:avLst/>
            </a:prstGeom>
            <a:ln w="88900" cap="rnd">
              <a:solidFill>
                <a:srgbClr val="2736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ตัวเชื่อมต่อตรง 22"/>
            <p:cNvCxnSpPr/>
            <p:nvPr/>
          </p:nvCxnSpPr>
          <p:spPr>
            <a:xfrm>
              <a:off x="5041709" y="6367306"/>
              <a:ext cx="297280" cy="4083"/>
            </a:xfrm>
            <a:prstGeom prst="line">
              <a:avLst/>
            </a:prstGeom>
            <a:ln w="88900" cap="rnd">
              <a:solidFill>
                <a:srgbClr val="2736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ตัวเชื่อมต่อตรง 23"/>
            <p:cNvCxnSpPr/>
            <p:nvPr/>
          </p:nvCxnSpPr>
          <p:spPr>
            <a:xfrm>
              <a:off x="5041708" y="6533087"/>
              <a:ext cx="297281" cy="2737"/>
            </a:xfrm>
            <a:prstGeom prst="line">
              <a:avLst/>
            </a:prstGeom>
            <a:ln w="88900" cap="rnd">
              <a:solidFill>
                <a:srgbClr val="2736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ตัวเชื่อมต่อตรง 24"/>
            <p:cNvCxnSpPr/>
            <p:nvPr/>
          </p:nvCxnSpPr>
          <p:spPr>
            <a:xfrm>
              <a:off x="3003986" y="6095507"/>
              <a:ext cx="475167" cy="0"/>
            </a:xfrm>
            <a:prstGeom prst="line">
              <a:avLst/>
            </a:prstGeom>
            <a:ln w="177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ounded Rectangle 34"/>
            <p:cNvSpPr/>
            <p:nvPr/>
          </p:nvSpPr>
          <p:spPr>
            <a:xfrm>
              <a:off x="906921" y="6015967"/>
              <a:ext cx="748849" cy="738970"/>
            </a:xfrm>
            <a:prstGeom prst="roundRect">
              <a:avLst>
                <a:gd name="adj" fmla="val 7693"/>
              </a:avLst>
            </a:prstGeom>
            <a:solidFill>
              <a:srgbClr val="B2D3E4"/>
            </a:solidFill>
            <a:ln>
              <a:solidFill>
                <a:srgbClr val="B2D3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cxnSp>
          <p:nvCxnSpPr>
            <p:cNvPr id="27" name="ตัวเชื่อมต่อตรง 26"/>
            <p:cNvCxnSpPr/>
            <p:nvPr/>
          </p:nvCxnSpPr>
          <p:spPr>
            <a:xfrm flipH="1">
              <a:off x="3237140" y="5876830"/>
              <a:ext cx="4429" cy="464228"/>
            </a:xfrm>
            <a:prstGeom prst="line">
              <a:avLst/>
            </a:prstGeom>
            <a:ln w="177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Picture 2" descr="à¸à¸¥à¸à¸²à¸£à¸à¹à¸à¸«à¸²à¸£à¸¹à¸à¸ à¸²à¸à¸ªà¸³à¸«à¸£à¸±à¸ à¸ªà¸±à¸à¸¥à¸±à¸à¸©à¸à¹à¹à¸à¸´à¸"/>
            <p:cNvPicPr>
              <a:picLocks noChangeAspect="1" noChangeArrowheads="1"/>
            </p:cNvPicPr>
            <p:nvPr/>
          </p:nvPicPr>
          <p:blipFill rotWithShape="1">
            <a:blip r:embed="rId4" cstate="print">
              <a:duotone>
                <a:prstClr val="black"/>
                <a:schemeClr val="bg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439" b="99640" l="9830" r="8979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67" r="32735"/>
            <a:stretch/>
          </p:blipFill>
          <p:spPr bwMode="auto">
            <a:xfrm>
              <a:off x="1131542" y="6148859"/>
              <a:ext cx="320280" cy="4965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9" name="Picture 18"/>
          <p:cNvPicPr>
            <a:picLocks noChangeAspect="1"/>
          </p:cNvPicPr>
          <p:nvPr/>
        </p:nvPicPr>
        <p:blipFill rotWithShape="1">
          <a:blip r:embed="rId6"/>
          <a:srcRect l="19287"/>
          <a:stretch/>
        </p:blipFill>
        <p:spPr>
          <a:xfrm>
            <a:off x="804417" y="1157565"/>
            <a:ext cx="1988479" cy="623846"/>
          </a:xfrm>
          <a:prstGeom prst="rect">
            <a:avLst/>
          </a:prstGeom>
          <a:ln>
            <a:noFill/>
          </a:ln>
        </p:spPr>
      </p:pic>
      <p:sp>
        <p:nvSpPr>
          <p:cNvPr id="30" name="TextBox 13"/>
          <p:cNvSpPr txBox="1"/>
          <p:nvPr/>
        </p:nvSpPr>
        <p:spPr>
          <a:xfrm>
            <a:off x="1062130" y="1269433"/>
            <a:ext cx="1372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2000" dirty="0" err="1" smtClean="0">
                <a:solidFill>
                  <a:srgbClr val="273649"/>
                </a:solidFill>
                <a:latin typeface="FC Lamoon" panose="02000000000000000000" pitchFamily="50" charset="0"/>
                <a:cs typeface="FC Lamoon" panose="02000000000000000000" pitchFamily="50" charset="0"/>
              </a:rPr>
              <a:t>ชีท</a:t>
            </a:r>
            <a:r>
              <a:rPr lang="th-TH" sz="2000" dirty="0" smtClean="0">
                <a:solidFill>
                  <a:srgbClr val="273649"/>
                </a:solidFill>
                <a:latin typeface="FC Lamoon" panose="02000000000000000000" pitchFamily="50" charset="0"/>
                <a:cs typeface="FC Lamoon" panose="02000000000000000000" pitchFamily="50" charset="0"/>
              </a:rPr>
              <a:t>เรียนตามชั้นปี</a:t>
            </a:r>
          </a:p>
        </p:txBody>
      </p:sp>
      <p:pic>
        <p:nvPicPr>
          <p:cNvPr id="43" name="รูปภาพ 4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41481" y="4991753"/>
            <a:ext cx="627684" cy="627684"/>
          </a:xfrm>
          <a:prstGeom prst="rect">
            <a:avLst/>
          </a:prstGeom>
        </p:spPr>
      </p:pic>
      <p:grpSp>
        <p:nvGrpSpPr>
          <p:cNvPr id="7" name="กลุ่ม 6"/>
          <p:cNvGrpSpPr/>
          <p:nvPr/>
        </p:nvGrpSpPr>
        <p:grpSpPr>
          <a:xfrm>
            <a:off x="1782326" y="1955884"/>
            <a:ext cx="2929505" cy="663928"/>
            <a:chOff x="4723625" y="1496285"/>
            <a:chExt cx="2929505" cy="663928"/>
          </a:xfrm>
        </p:grpSpPr>
        <p:sp>
          <p:nvSpPr>
            <p:cNvPr id="6" name="สี่เหลี่ยมผืนผ้ามุมมน 5"/>
            <p:cNvSpPr/>
            <p:nvPr/>
          </p:nvSpPr>
          <p:spPr>
            <a:xfrm>
              <a:off x="4723625" y="1496285"/>
              <a:ext cx="2929505" cy="663928"/>
            </a:xfrm>
            <a:prstGeom prst="roundRect">
              <a:avLst/>
            </a:prstGeom>
            <a:solidFill>
              <a:srgbClr val="D55352"/>
            </a:solidFill>
            <a:ln>
              <a:solidFill>
                <a:srgbClr val="D553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13"/>
            <p:cNvSpPr txBox="1"/>
            <p:nvPr/>
          </p:nvSpPr>
          <p:spPr>
            <a:xfrm>
              <a:off x="5264887" y="1594132"/>
              <a:ext cx="184698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h-TH" sz="2200" b="1" dirty="0" smtClean="0">
                  <a:solidFill>
                    <a:schemeClr val="bg1"/>
                  </a:solidFill>
                  <a:latin typeface="FC Lamoon" panose="02000000000000000000" pitchFamily="50" charset="0"/>
                  <a:cs typeface="FC Lamoon" panose="02000000000000000000" pitchFamily="50" charset="0"/>
                </a:rPr>
                <a:t>ปริญญาตรีชั้นปีที่ 1</a:t>
              </a:r>
            </a:p>
          </p:txBody>
        </p:sp>
      </p:grpSp>
      <p:grpSp>
        <p:nvGrpSpPr>
          <p:cNvPr id="53" name="กลุ่ม 52"/>
          <p:cNvGrpSpPr/>
          <p:nvPr/>
        </p:nvGrpSpPr>
        <p:grpSpPr>
          <a:xfrm>
            <a:off x="1782326" y="2716427"/>
            <a:ext cx="2929505" cy="663928"/>
            <a:chOff x="4723625" y="1496285"/>
            <a:chExt cx="2929505" cy="663928"/>
          </a:xfrm>
        </p:grpSpPr>
        <p:sp>
          <p:nvSpPr>
            <p:cNvPr id="54" name="สี่เหลี่ยมผืนผ้ามุมมน 53"/>
            <p:cNvSpPr/>
            <p:nvPr/>
          </p:nvSpPr>
          <p:spPr>
            <a:xfrm>
              <a:off x="4723625" y="1496285"/>
              <a:ext cx="2929505" cy="663928"/>
            </a:xfrm>
            <a:prstGeom prst="roundRect">
              <a:avLst/>
            </a:prstGeom>
            <a:solidFill>
              <a:srgbClr val="D55352"/>
            </a:solidFill>
            <a:ln>
              <a:solidFill>
                <a:srgbClr val="D553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13"/>
            <p:cNvSpPr txBox="1"/>
            <p:nvPr/>
          </p:nvSpPr>
          <p:spPr>
            <a:xfrm>
              <a:off x="5250459" y="1594132"/>
              <a:ext cx="187583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h-TH" sz="2200" b="1" dirty="0" smtClean="0">
                  <a:solidFill>
                    <a:schemeClr val="bg1"/>
                  </a:solidFill>
                  <a:latin typeface="FC Lamoon" panose="02000000000000000000" pitchFamily="50" charset="0"/>
                  <a:cs typeface="FC Lamoon" panose="02000000000000000000" pitchFamily="50" charset="0"/>
                </a:rPr>
                <a:t>ปริญญาตรีชั้นปีที่ 2</a:t>
              </a:r>
            </a:p>
          </p:txBody>
        </p:sp>
      </p:grpSp>
      <p:grpSp>
        <p:nvGrpSpPr>
          <p:cNvPr id="56" name="กลุ่ม 55"/>
          <p:cNvGrpSpPr/>
          <p:nvPr/>
        </p:nvGrpSpPr>
        <p:grpSpPr>
          <a:xfrm>
            <a:off x="1766951" y="3473358"/>
            <a:ext cx="2929505" cy="663928"/>
            <a:chOff x="4723625" y="1496285"/>
            <a:chExt cx="2929505" cy="663928"/>
          </a:xfrm>
        </p:grpSpPr>
        <p:sp>
          <p:nvSpPr>
            <p:cNvPr id="57" name="สี่เหลี่ยมผืนผ้ามุมมน 56"/>
            <p:cNvSpPr/>
            <p:nvPr/>
          </p:nvSpPr>
          <p:spPr>
            <a:xfrm>
              <a:off x="4723625" y="1496285"/>
              <a:ext cx="2929505" cy="663928"/>
            </a:xfrm>
            <a:prstGeom prst="roundRect">
              <a:avLst/>
            </a:prstGeom>
            <a:solidFill>
              <a:srgbClr val="D55352"/>
            </a:solidFill>
            <a:ln>
              <a:solidFill>
                <a:srgbClr val="D553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13"/>
            <p:cNvSpPr txBox="1"/>
            <p:nvPr/>
          </p:nvSpPr>
          <p:spPr>
            <a:xfrm>
              <a:off x="5254467" y="1594132"/>
              <a:ext cx="186782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h-TH" sz="2200" b="1" dirty="0" smtClean="0">
                  <a:solidFill>
                    <a:schemeClr val="bg1"/>
                  </a:solidFill>
                  <a:latin typeface="FC Lamoon" panose="02000000000000000000" pitchFamily="50" charset="0"/>
                  <a:cs typeface="FC Lamoon" panose="02000000000000000000" pitchFamily="50" charset="0"/>
                </a:rPr>
                <a:t>ปริญญาตรีชั้นปีที่ 3</a:t>
              </a:r>
            </a:p>
          </p:txBody>
        </p:sp>
      </p:grpSp>
      <p:grpSp>
        <p:nvGrpSpPr>
          <p:cNvPr id="59" name="กลุ่ม 58"/>
          <p:cNvGrpSpPr/>
          <p:nvPr/>
        </p:nvGrpSpPr>
        <p:grpSpPr>
          <a:xfrm>
            <a:off x="1773849" y="4231935"/>
            <a:ext cx="2929505" cy="663928"/>
            <a:chOff x="4723625" y="1496285"/>
            <a:chExt cx="2929505" cy="663928"/>
          </a:xfrm>
        </p:grpSpPr>
        <p:sp>
          <p:nvSpPr>
            <p:cNvPr id="60" name="สี่เหลี่ยมผืนผ้ามุมมน 59"/>
            <p:cNvSpPr/>
            <p:nvPr/>
          </p:nvSpPr>
          <p:spPr>
            <a:xfrm>
              <a:off x="4723625" y="1496285"/>
              <a:ext cx="2929505" cy="663928"/>
            </a:xfrm>
            <a:prstGeom prst="roundRect">
              <a:avLst/>
            </a:prstGeom>
            <a:solidFill>
              <a:srgbClr val="D55352"/>
            </a:solidFill>
            <a:ln>
              <a:solidFill>
                <a:srgbClr val="D553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13"/>
            <p:cNvSpPr txBox="1"/>
            <p:nvPr/>
          </p:nvSpPr>
          <p:spPr>
            <a:xfrm>
              <a:off x="5251261" y="1594132"/>
              <a:ext cx="187423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h-TH" sz="2200" b="1" dirty="0" smtClean="0">
                  <a:solidFill>
                    <a:schemeClr val="bg1"/>
                  </a:solidFill>
                  <a:latin typeface="FC Lamoon" panose="02000000000000000000" pitchFamily="50" charset="0"/>
                  <a:cs typeface="FC Lamoon" panose="02000000000000000000" pitchFamily="50" charset="0"/>
                </a:rPr>
                <a:t>ปริญญาตรีชั้นปีที่ 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7926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52970" y="2905780"/>
            <a:ext cx="1593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คำอธิบายแอป</a:t>
            </a:r>
            <a:endParaRPr lang="th-TH" dirty="0"/>
          </a:p>
        </p:txBody>
      </p:sp>
      <p:sp>
        <p:nvSpPr>
          <p:cNvPr id="11" name="TextBox 10"/>
          <p:cNvSpPr txBox="1"/>
          <p:nvPr/>
        </p:nvSpPr>
        <p:spPr>
          <a:xfrm>
            <a:off x="5903546" y="1479979"/>
            <a:ext cx="20072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b="1" dirty="0" smtClean="0">
                <a:latin typeface="SUT" panose="02000000000000000000" pitchFamily="2" charset="0"/>
                <a:cs typeface="SUT" panose="02000000000000000000" pitchFamily="2" charset="0"/>
              </a:rPr>
              <a:t>เลือกรูปแบบชีท</a:t>
            </a:r>
            <a:endParaRPr lang="th-TH" sz="3200" b="1" dirty="0">
              <a:latin typeface="SUT" panose="02000000000000000000" pitchFamily="2" charset="0"/>
              <a:cs typeface="SUT" panose="02000000000000000000" pitchFamily="2" charset="0"/>
            </a:endParaRPr>
          </a:p>
        </p:txBody>
      </p:sp>
      <p:grpSp>
        <p:nvGrpSpPr>
          <p:cNvPr id="19" name="กลุ่ม 18"/>
          <p:cNvGrpSpPr/>
          <p:nvPr/>
        </p:nvGrpSpPr>
        <p:grpSpPr>
          <a:xfrm>
            <a:off x="802419" y="0"/>
            <a:ext cx="4876800" cy="6858000"/>
            <a:chOff x="792480" y="0"/>
            <a:chExt cx="4876800" cy="6858000"/>
          </a:xfrm>
        </p:grpSpPr>
        <p:sp>
          <p:nvSpPr>
            <p:cNvPr id="21" name="Rectangle 1"/>
            <p:cNvSpPr/>
            <p:nvPr/>
          </p:nvSpPr>
          <p:spPr>
            <a:xfrm>
              <a:off x="792480" y="0"/>
              <a:ext cx="4876800" cy="6858000"/>
            </a:xfrm>
            <a:prstGeom prst="rect">
              <a:avLst/>
            </a:prstGeom>
            <a:solidFill>
              <a:srgbClr val="F7C162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3" name="Rectangle 9"/>
            <p:cNvSpPr/>
            <p:nvPr/>
          </p:nvSpPr>
          <p:spPr>
            <a:xfrm>
              <a:off x="792480" y="0"/>
              <a:ext cx="4876800" cy="961292"/>
            </a:xfrm>
            <a:prstGeom prst="rect">
              <a:avLst/>
            </a:prstGeom>
            <a:solidFill>
              <a:srgbClr val="D55254"/>
            </a:solidFill>
            <a:ln>
              <a:solidFill>
                <a:srgbClr val="D552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4" name="Rectangle 19"/>
            <p:cNvSpPr/>
            <p:nvPr/>
          </p:nvSpPr>
          <p:spPr>
            <a:xfrm>
              <a:off x="792480" y="5896708"/>
              <a:ext cx="4876800" cy="961292"/>
            </a:xfrm>
            <a:prstGeom prst="rect">
              <a:avLst/>
            </a:prstGeom>
            <a:solidFill>
              <a:srgbClr val="273649"/>
            </a:solidFill>
            <a:ln>
              <a:solidFill>
                <a:srgbClr val="2736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5" name="Rounded Rectangle 34"/>
            <p:cNvSpPr/>
            <p:nvPr/>
          </p:nvSpPr>
          <p:spPr>
            <a:xfrm>
              <a:off x="4805985" y="6015967"/>
              <a:ext cx="748849" cy="738970"/>
            </a:xfrm>
            <a:prstGeom prst="roundRect">
              <a:avLst>
                <a:gd name="adj" fmla="val 7693"/>
              </a:avLst>
            </a:prstGeom>
            <a:solidFill>
              <a:srgbClr val="B2D3E4"/>
            </a:solidFill>
            <a:ln>
              <a:solidFill>
                <a:srgbClr val="B2D3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26" name="รูปภาพ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2191" y="119086"/>
              <a:ext cx="799262" cy="832068"/>
            </a:xfrm>
            <a:prstGeom prst="rect">
              <a:avLst/>
            </a:prstGeom>
          </p:spPr>
        </p:pic>
        <p:sp>
          <p:nvSpPr>
            <p:cNvPr id="27" name="วงรี 26"/>
            <p:cNvSpPr/>
            <p:nvPr/>
          </p:nvSpPr>
          <p:spPr>
            <a:xfrm>
              <a:off x="4770342" y="184512"/>
              <a:ext cx="630313" cy="630313"/>
            </a:xfrm>
            <a:prstGeom prst="ellipse">
              <a:avLst/>
            </a:prstGeom>
            <a:solidFill>
              <a:srgbClr val="B2D3E4"/>
            </a:solidFill>
            <a:ln>
              <a:solidFill>
                <a:srgbClr val="B2D3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รูปภาพ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1639" y="305023"/>
              <a:ext cx="407718" cy="407718"/>
            </a:xfrm>
            <a:prstGeom prst="rect">
              <a:avLst/>
            </a:prstGeom>
          </p:spPr>
        </p:pic>
        <p:sp>
          <p:nvSpPr>
            <p:cNvPr id="29" name="วงรี 28"/>
            <p:cNvSpPr/>
            <p:nvPr/>
          </p:nvSpPr>
          <p:spPr>
            <a:xfrm>
              <a:off x="2571268" y="5412706"/>
              <a:ext cx="1319219" cy="1319219"/>
            </a:xfrm>
            <a:prstGeom prst="ellipse">
              <a:avLst/>
            </a:prstGeom>
            <a:solidFill>
              <a:srgbClr val="D5535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ตัวเชื่อมต่อตรง 29"/>
            <p:cNvCxnSpPr/>
            <p:nvPr/>
          </p:nvCxnSpPr>
          <p:spPr>
            <a:xfrm>
              <a:off x="5041708" y="6207833"/>
              <a:ext cx="297281" cy="0"/>
            </a:xfrm>
            <a:prstGeom prst="line">
              <a:avLst/>
            </a:prstGeom>
            <a:ln w="88900" cap="rnd">
              <a:solidFill>
                <a:srgbClr val="2736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ตัวเชื่อมต่อตรง 30"/>
            <p:cNvCxnSpPr/>
            <p:nvPr/>
          </p:nvCxnSpPr>
          <p:spPr>
            <a:xfrm>
              <a:off x="5041709" y="6367306"/>
              <a:ext cx="297280" cy="4083"/>
            </a:xfrm>
            <a:prstGeom prst="line">
              <a:avLst/>
            </a:prstGeom>
            <a:ln w="88900" cap="rnd">
              <a:solidFill>
                <a:srgbClr val="2736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ตัวเชื่อมต่อตรง 31"/>
            <p:cNvCxnSpPr/>
            <p:nvPr/>
          </p:nvCxnSpPr>
          <p:spPr>
            <a:xfrm>
              <a:off x="5041708" y="6533087"/>
              <a:ext cx="297281" cy="2737"/>
            </a:xfrm>
            <a:prstGeom prst="line">
              <a:avLst/>
            </a:prstGeom>
            <a:ln w="88900" cap="rnd">
              <a:solidFill>
                <a:srgbClr val="2736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ตัวเชื่อมต่อตรง 32"/>
            <p:cNvCxnSpPr/>
            <p:nvPr/>
          </p:nvCxnSpPr>
          <p:spPr>
            <a:xfrm>
              <a:off x="3003986" y="6095507"/>
              <a:ext cx="475167" cy="0"/>
            </a:xfrm>
            <a:prstGeom prst="line">
              <a:avLst/>
            </a:prstGeom>
            <a:ln w="177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ounded Rectangle 34"/>
            <p:cNvSpPr/>
            <p:nvPr/>
          </p:nvSpPr>
          <p:spPr>
            <a:xfrm>
              <a:off x="906921" y="6015967"/>
              <a:ext cx="748849" cy="738970"/>
            </a:xfrm>
            <a:prstGeom prst="roundRect">
              <a:avLst>
                <a:gd name="adj" fmla="val 7693"/>
              </a:avLst>
            </a:prstGeom>
            <a:solidFill>
              <a:srgbClr val="B2D3E4"/>
            </a:solidFill>
            <a:ln>
              <a:solidFill>
                <a:srgbClr val="B2D3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cxnSp>
          <p:nvCxnSpPr>
            <p:cNvPr id="35" name="ตัวเชื่อมต่อตรง 34"/>
            <p:cNvCxnSpPr/>
            <p:nvPr/>
          </p:nvCxnSpPr>
          <p:spPr>
            <a:xfrm flipH="1">
              <a:off x="3237140" y="5876830"/>
              <a:ext cx="4429" cy="464228"/>
            </a:xfrm>
            <a:prstGeom prst="line">
              <a:avLst/>
            </a:prstGeom>
            <a:ln w="177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2" descr="à¸à¸¥à¸à¸²à¸£à¸à¹à¸à¸«à¸²à¸£à¸¹à¸à¸ à¸²à¸à¸ªà¸³à¸«à¸£à¸±à¸ à¸ªà¸±à¸à¸¥à¸±à¸à¸©à¸à¹à¹à¸à¸´à¸"/>
            <p:cNvPicPr>
              <a:picLocks noChangeAspect="1" noChangeArrowheads="1"/>
            </p:cNvPicPr>
            <p:nvPr/>
          </p:nvPicPr>
          <p:blipFill rotWithShape="1">
            <a:blip r:embed="rId4" cstate="print">
              <a:duotone>
                <a:prstClr val="black"/>
                <a:schemeClr val="bg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439" b="99640" l="9830" r="8979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67" r="32735"/>
            <a:stretch/>
          </p:blipFill>
          <p:spPr bwMode="auto">
            <a:xfrm>
              <a:off x="1131542" y="6148859"/>
              <a:ext cx="320280" cy="4965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TextBox 13"/>
          <p:cNvSpPr txBox="1"/>
          <p:nvPr/>
        </p:nvSpPr>
        <p:spPr>
          <a:xfrm>
            <a:off x="2206632" y="1799020"/>
            <a:ext cx="1829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 smtClean="0">
                <a:latin typeface="FC Lamoon" panose="02000000000000000000" pitchFamily="50" charset="0"/>
                <a:cs typeface="FC Lamoon" panose="02000000000000000000" pitchFamily="50" charset="0"/>
              </a:rPr>
              <a:t>เลือกรูปแบบ</a:t>
            </a:r>
            <a:r>
              <a:rPr lang="th-TH" b="1" dirty="0" err="1" smtClean="0">
                <a:latin typeface="FC Lamoon" panose="02000000000000000000" pitchFamily="50" charset="0"/>
                <a:cs typeface="FC Lamoon" panose="02000000000000000000" pitchFamily="50" charset="0"/>
              </a:rPr>
              <a:t>ชีท</a:t>
            </a:r>
            <a:endParaRPr lang="th-TH" b="1" dirty="0" smtClean="0">
              <a:latin typeface="FC Lamoon" panose="02000000000000000000" pitchFamily="50" charset="0"/>
              <a:cs typeface="FC Lamoon" panose="02000000000000000000" pitchFamily="50" charset="0"/>
            </a:endParaRPr>
          </a:p>
        </p:txBody>
      </p:sp>
      <p:pic>
        <p:nvPicPr>
          <p:cNvPr id="39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7977" y="2467254"/>
            <a:ext cx="3464390" cy="2398424"/>
          </a:xfrm>
          <a:prstGeom prst="rect">
            <a:avLst/>
          </a:prstGeom>
        </p:spPr>
      </p:pic>
      <p:pic>
        <p:nvPicPr>
          <p:cNvPr id="41" name="รูปภาพ 4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41481" y="4991753"/>
            <a:ext cx="627684" cy="627684"/>
          </a:xfrm>
          <a:prstGeom prst="rect">
            <a:avLst/>
          </a:prstGeom>
        </p:spPr>
      </p:pic>
      <p:pic>
        <p:nvPicPr>
          <p:cNvPr id="42" name="Picture 18"/>
          <p:cNvPicPr>
            <a:picLocks noChangeAspect="1"/>
          </p:cNvPicPr>
          <p:nvPr/>
        </p:nvPicPr>
        <p:blipFill rotWithShape="1">
          <a:blip r:embed="rId8"/>
          <a:srcRect l="19287"/>
          <a:stretch/>
        </p:blipFill>
        <p:spPr>
          <a:xfrm>
            <a:off x="804417" y="1157565"/>
            <a:ext cx="1988479" cy="623846"/>
          </a:xfrm>
          <a:prstGeom prst="rect">
            <a:avLst/>
          </a:prstGeom>
          <a:ln>
            <a:noFill/>
          </a:ln>
        </p:spPr>
      </p:pic>
      <p:sp>
        <p:nvSpPr>
          <p:cNvPr id="43" name="TextBox 13"/>
          <p:cNvSpPr txBox="1"/>
          <p:nvPr/>
        </p:nvSpPr>
        <p:spPr>
          <a:xfrm>
            <a:off x="957937" y="1269433"/>
            <a:ext cx="1580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2000" dirty="0" smtClean="0">
                <a:solidFill>
                  <a:srgbClr val="273649"/>
                </a:solidFill>
                <a:latin typeface="FC Lamoon" panose="02000000000000000000" pitchFamily="50" charset="0"/>
                <a:cs typeface="FC Lamoon" panose="02000000000000000000" pitchFamily="50" charset="0"/>
              </a:rPr>
              <a:t>ปริญญาตรีชั้นปีที่ 1</a:t>
            </a:r>
          </a:p>
        </p:txBody>
      </p:sp>
    </p:spTree>
    <p:extLst>
      <p:ext uri="{BB962C8B-B14F-4D97-AF65-F5344CB8AC3E}">
        <p14:creationId xmlns:p14="http://schemas.microsoft.com/office/powerpoint/2010/main" val="3099690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52970" y="2905780"/>
            <a:ext cx="1593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คำอธิบายแอป</a:t>
            </a:r>
            <a:endParaRPr lang="th-TH" dirty="0"/>
          </a:p>
        </p:txBody>
      </p:sp>
      <p:sp>
        <p:nvSpPr>
          <p:cNvPr id="11" name="TextBox 10"/>
          <p:cNvSpPr txBox="1"/>
          <p:nvPr/>
        </p:nvSpPr>
        <p:spPr>
          <a:xfrm>
            <a:off x="5903546" y="1479979"/>
            <a:ext cx="27238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b="1" dirty="0" smtClean="0">
                <a:latin typeface="SUT" panose="02000000000000000000" pitchFamily="2" charset="0"/>
                <a:cs typeface="SUT" panose="02000000000000000000" pitchFamily="2" charset="0"/>
              </a:rPr>
              <a:t>เลือกรูปแบบชีทสุดฮิต</a:t>
            </a:r>
            <a:endParaRPr lang="th-TH" sz="3200" b="1" dirty="0">
              <a:latin typeface="SUT" panose="02000000000000000000" pitchFamily="2" charset="0"/>
              <a:cs typeface="SUT" panose="02000000000000000000" pitchFamily="2" charset="0"/>
            </a:endParaRPr>
          </a:p>
        </p:txBody>
      </p:sp>
      <p:grpSp>
        <p:nvGrpSpPr>
          <p:cNvPr id="16" name="กลุ่ม 15"/>
          <p:cNvGrpSpPr/>
          <p:nvPr/>
        </p:nvGrpSpPr>
        <p:grpSpPr>
          <a:xfrm>
            <a:off x="802419" y="0"/>
            <a:ext cx="4876800" cy="6858000"/>
            <a:chOff x="792480" y="0"/>
            <a:chExt cx="4876800" cy="6858000"/>
          </a:xfrm>
        </p:grpSpPr>
        <p:sp>
          <p:nvSpPr>
            <p:cNvPr id="17" name="Rectangle 1"/>
            <p:cNvSpPr/>
            <p:nvPr/>
          </p:nvSpPr>
          <p:spPr>
            <a:xfrm>
              <a:off x="792480" y="0"/>
              <a:ext cx="4876800" cy="6858000"/>
            </a:xfrm>
            <a:prstGeom prst="rect">
              <a:avLst/>
            </a:prstGeom>
            <a:solidFill>
              <a:srgbClr val="F7C162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8" name="Rectangle 9"/>
            <p:cNvSpPr/>
            <p:nvPr/>
          </p:nvSpPr>
          <p:spPr>
            <a:xfrm>
              <a:off x="792480" y="0"/>
              <a:ext cx="4876800" cy="961292"/>
            </a:xfrm>
            <a:prstGeom prst="rect">
              <a:avLst/>
            </a:prstGeom>
            <a:solidFill>
              <a:srgbClr val="D55254"/>
            </a:solidFill>
            <a:ln>
              <a:solidFill>
                <a:srgbClr val="D552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9" name="Rectangle 19"/>
            <p:cNvSpPr/>
            <p:nvPr/>
          </p:nvSpPr>
          <p:spPr>
            <a:xfrm>
              <a:off x="792480" y="5896708"/>
              <a:ext cx="4876800" cy="961292"/>
            </a:xfrm>
            <a:prstGeom prst="rect">
              <a:avLst/>
            </a:prstGeom>
            <a:solidFill>
              <a:srgbClr val="273649"/>
            </a:solidFill>
            <a:ln>
              <a:solidFill>
                <a:srgbClr val="2736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0" name="Rounded Rectangle 34"/>
            <p:cNvSpPr/>
            <p:nvPr/>
          </p:nvSpPr>
          <p:spPr>
            <a:xfrm>
              <a:off x="4805985" y="6015967"/>
              <a:ext cx="748849" cy="738970"/>
            </a:xfrm>
            <a:prstGeom prst="roundRect">
              <a:avLst>
                <a:gd name="adj" fmla="val 7693"/>
              </a:avLst>
            </a:prstGeom>
            <a:solidFill>
              <a:srgbClr val="B2D3E4"/>
            </a:solidFill>
            <a:ln>
              <a:solidFill>
                <a:srgbClr val="B2D3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22" name="รูปภาพ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2191" y="119086"/>
              <a:ext cx="799262" cy="832068"/>
            </a:xfrm>
            <a:prstGeom prst="rect">
              <a:avLst/>
            </a:prstGeom>
          </p:spPr>
        </p:pic>
        <p:sp>
          <p:nvSpPr>
            <p:cNvPr id="23" name="วงรี 22"/>
            <p:cNvSpPr/>
            <p:nvPr/>
          </p:nvSpPr>
          <p:spPr>
            <a:xfrm>
              <a:off x="4770342" y="184512"/>
              <a:ext cx="630313" cy="630313"/>
            </a:xfrm>
            <a:prstGeom prst="ellipse">
              <a:avLst/>
            </a:prstGeom>
            <a:solidFill>
              <a:srgbClr val="B2D3E4"/>
            </a:solidFill>
            <a:ln>
              <a:solidFill>
                <a:srgbClr val="B2D3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รูปภาพ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1639" y="305023"/>
              <a:ext cx="407718" cy="407718"/>
            </a:xfrm>
            <a:prstGeom prst="rect">
              <a:avLst/>
            </a:prstGeom>
          </p:spPr>
        </p:pic>
        <p:sp>
          <p:nvSpPr>
            <p:cNvPr id="25" name="วงรี 24"/>
            <p:cNvSpPr/>
            <p:nvPr/>
          </p:nvSpPr>
          <p:spPr>
            <a:xfrm>
              <a:off x="2571268" y="5412706"/>
              <a:ext cx="1319219" cy="1319219"/>
            </a:xfrm>
            <a:prstGeom prst="ellipse">
              <a:avLst/>
            </a:prstGeom>
            <a:solidFill>
              <a:srgbClr val="D5535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ตัวเชื่อมต่อตรง 25"/>
            <p:cNvCxnSpPr/>
            <p:nvPr/>
          </p:nvCxnSpPr>
          <p:spPr>
            <a:xfrm>
              <a:off x="5041708" y="6207833"/>
              <a:ext cx="297281" cy="0"/>
            </a:xfrm>
            <a:prstGeom prst="line">
              <a:avLst/>
            </a:prstGeom>
            <a:ln w="88900" cap="rnd">
              <a:solidFill>
                <a:srgbClr val="2736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ตัวเชื่อมต่อตรง 26"/>
            <p:cNvCxnSpPr/>
            <p:nvPr/>
          </p:nvCxnSpPr>
          <p:spPr>
            <a:xfrm>
              <a:off x="5041709" y="6367306"/>
              <a:ext cx="297280" cy="4083"/>
            </a:xfrm>
            <a:prstGeom prst="line">
              <a:avLst/>
            </a:prstGeom>
            <a:ln w="88900" cap="rnd">
              <a:solidFill>
                <a:srgbClr val="2736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ตัวเชื่อมต่อตรง 27"/>
            <p:cNvCxnSpPr/>
            <p:nvPr/>
          </p:nvCxnSpPr>
          <p:spPr>
            <a:xfrm>
              <a:off x="5041708" y="6533087"/>
              <a:ext cx="297281" cy="2737"/>
            </a:xfrm>
            <a:prstGeom prst="line">
              <a:avLst/>
            </a:prstGeom>
            <a:ln w="88900" cap="rnd">
              <a:solidFill>
                <a:srgbClr val="2736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ตัวเชื่อมต่อตรง 28"/>
            <p:cNvCxnSpPr/>
            <p:nvPr/>
          </p:nvCxnSpPr>
          <p:spPr>
            <a:xfrm>
              <a:off x="3003986" y="6095507"/>
              <a:ext cx="475167" cy="0"/>
            </a:xfrm>
            <a:prstGeom prst="line">
              <a:avLst/>
            </a:prstGeom>
            <a:ln w="177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ounded Rectangle 34"/>
            <p:cNvSpPr/>
            <p:nvPr/>
          </p:nvSpPr>
          <p:spPr>
            <a:xfrm>
              <a:off x="906921" y="6015967"/>
              <a:ext cx="748849" cy="738970"/>
            </a:xfrm>
            <a:prstGeom prst="roundRect">
              <a:avLst>
                <a:gd name="adj" fmla="val 7693"/>
              </a:avLst>
            </a:prstGeom>
            <a:solidFill>
              <a:srgbClr val="B2D3E4"/>
            </a:solidFill>
            <a:ln>
              <a:solidFill>
                <a:srgbClr val="B2D3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cxnSp>
          <p:nvCxnSpPr>
            <p:cNvPr id="31" name="ตัวเชื่อมต่อตรง 30"/>
            <p:cNvCxnSpPr/>
            <p:nvPr/>
          </p:nvCxnSpPr>
          <p:spPr>
            <a:xfrm flipH="1">
              <a:off x="3237140" y="5876830"/>
              <a:ext cx="4429" cy="464228"/>
            </a:xfrm>
            <a:prstGeom prst="line">
              <a:avLst/>
            </a:prstGeom>
            <a:ln w="177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Picture 2" descr="à¸à¸¥à¸à¸²à¸£à¸à¹à¸à¸«à¸²à¸£à¸¹à¸à¸ à¸²à¸à¸ªà¸³à¸«à¸£à¸±à¸ à¸ªà¸±à¸à¸¥à¸±à¸à¸©à¸à¹à¹à¸à¸´à¸"/>
            <p:cNvPicPr>
              <a:picLocks noChangeAspect="1" noChangeArrowheads="1"/>
            </p:cNvPicPr>
            <p:nvPr/>
          </p:nvPicPr>
          <p:blipFill rotWithShape="1">
            <a:blip r:embed="rId4" cstate="print">
              <a:duotone>
                <a:prstClr val="black"/>
                <a:schemeClr val="bg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439" b="99640" l="9830" r="8979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67" r="32735"/>
            <a:stretch/>
          </p:blipFill>
          <p:spPr bwMode="auto">
            <a:xfrm>
              <a:off x="1131542" y="6148859"/>
              <a:ext cx="320280" cy="4965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TextBox 13"/>
          <p:cNvSpPr txBox="1"/>
          <p:nvPr/>
        </p:nvSpPr>
        <p:spPr>
          <a:xfrm>
            <a:off x="1995712" y="1295526"/>
            <a:ext cx="2475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 smtClean="0">
                <a:solidFill>
                  <a:srgbClr val="273649"/>
                </a:solidFill>
                <a:latin typeface="FC Lamoon" panose="02000000000000000000" pitchFamily="50" charset="0"/>
                <a:cs typeface="FC Lamoon" panose="02000000000000000000" pitchFamily="50" charset="0"/>
              </a:rPr>
              <a:t>เลือกรูปแบบ</a:t>
            </a:r>
            <a:r>
              <a:rPr lang="th-TH" b="1" dirty="0" err="1" smtClean="0">
                <a:solidFill>
                  <a:srgbClr val="273649"/>
                </a:solidFill>
                <a:latin typeface="FC Lamoon" panose="02000000000000000000" pitchFamily="50" charset="0"/>
                <a:cs typeface="FC Lamoon" panose="02000000000000000000" pitchFamily="50" charset="0"/>
              </a:rPr>
              <a:t>ชีท</a:t>
            </a:r>
            <a:r>
              <a:rPr lang="th-TH" b="1" dirty="0" smtClean="0">
                <a:solidFill>
                  <a:srgbClr val="273649"/>
                </a:solidFill>
                <a:latin typeface="FC Lamoon" panose="02000000000000000000" pitchFamily="50" charset="0"/>
                <a:cs typeface="FC Lamoon" panose="02000000000000000000" pitchFamily="50" charset="0"/>
              </a:rPr>
              <a:t>สุดฮิต</a:t>
            </a:r>
            <a:endParaRPr lang="th-TH" b="1" dirty="0">
              <a:solidFill>
                <a:srgbClr val="273649"/>
              </a:solidFill>
              <a:latin typeface="FC Lamoon" panose="02000000000000000000" pitchFamily="50" charset="0"/>
              <a:cs typeface="FC Lamoon" panose="02000000000000000000" pitchFamily="50" charset="0"/>
            </a:endParaRPr>
          </a:p>
        </p:txBody>
      </p:sp>
      <p:pic>
        <p:nvPicPr>
          <p:cNvPr id="34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0456" y="2138859"/>
            <a:ext cx="3589957" cy="2485355"/>
          </a:xfrm>
          <a:prstGeom prst="rect">
            <a:avLst/>
          </a:prstGeom>
        </p:spPr>
      </p:pic>
      <p:pic>
        <p:nvPicPr>
          <p:cNvPr id="36" name="รูปภาพ 3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41481" y="4991753"/>
            <a:ext cx="627684" cy="62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151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52970" y="2905780"/>
            <a:ext cx="1593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คำอธิบายแอป</a:t>
            </a:r>
            <a:endParaRPr lang="th-TH" dirty="0"/>
          </a:p>
        </p:txBody>
      </p:sp>
      <p:sp>
        <p:nvSpPr>
          <p:cNvPr id="11" name="TextBox 10"/>
          <p:cNvSpPr txBox="1"/>
          <p:nvPr/>
        </p:nvSpPr>
        <p:spPr>
          <a:xfrm>
            <a:off x="5903546" y="1479979"/>
            <a:ext cx="1221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b="1" dirty="0" smtClean="0">
                <a:latin typeface="SUT" panose="02000000000000000000" pitchFamily="2" charset="0"/>
                <a:cs typeface="SUT" panose="02000000000000000000" pitchFamily="2" charset="0"/>
              </a:rPr>
              <a:t>เลคเชอร์</a:t>
            </a:r>
            <a:endParaRPr lang="th-TH" sz="3200" b="1" dirty="0">
              <a:latin typeface="SUT" panose="02000000000000000000" pitchFamily="2" charset="0"/>
              <a:cs typeface="SUT" panose="02000000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73371" y="3850699"/>
            <a:ext cx="20537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b="1" dirty="0" smtClean="0">
                <a:solidFill>
                  <a:schemeClr val="bg1">
                    <a:lumMod val="50000"/>
                  </a:schemeClr>
                </a:solidFill>
                <a:latin typeface="SUT" panose="02000000000000000000" pitchFamily="2" charset="0"/>
                <a:cs typeface="SUT" panose="02000000000000000000" pitchFamily="2" charset="0"/>
              </a:rPr>
              <a:t>ชื่อวิชาเลคเชอร์</a:t>
            </a:r>
            <a:endParaRPr lang="th-TH" sz="3200" b="1" dirty="0">
              <a:solidFill>
                <a:schemeClr val="bg1">
                  <a:lumMod val="50000"/>
                </a:schemeClr>
              </a:solidFill>
              <a:latin typeface="SUT" panose="02000000000000000000" pitchFamily="2" charset="0"/>
              <a:cs typeface="SUT" panose="02000000000000000000" pitchFamily="2" charset="0"/>
            </a:endParaRPr>
          </a:p>
        </p:txBody>
      </p:sp>
      <p:grpSp>
        <p:nvGrpSpPr>
          <p:cNvPr id="25" name="กลุ่ม 24"/>
          <p:cNvGrpSpPr/>
          <p:nvPr/>
        </p:nvGrpSpPr>
        <p:grpSpPr>
          <a:xfrm>
            <a:off x="802419" y="0"/>
            <a:ext cx="4876800" cy="6858000"/>
            <a:chOff x="792480" y="0"/>
            <a:chExt cx="4876800" cy="6858000"/>
          </a:xfrm>
        </p:grpSpPr>
        <p:sp>
          <p:nvSpPr>
            <p:cNvPr id="26" name="Rectangle 1"/>
            <p:cNvSpPr/>
            <p:nvPr/>
          </p:nvSpPr>
          <p:spPr>
            <a:xfrm>
              <a:off x="792480" y="0"/>
              <a:ext cx="4876800" cy="6858000"/>
            </a:xfrm>
            <a:prstGeom prst="rect">
              <a:avLst/>
            </a:prstGeom>
            <a:solidFill>
              <a:srgbClr val="F7C162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7" name="Rectangle 9"/>
            <p:cNvSpPr/>
            <p:nvPr/>
          </p:nvSpPr>
          <p:spPr>
            <a:xfrm>
              <a:off x="792480" y="0"/>
              <a:ext cx="4876800" cy="961292"/>
            </a:xfrm>
            <a:prstGeom prst="rect">
              <a:avLst/>
            </a:prstGeom>
            <a:solidFill>
              <a:srgbClr val="D55254"/>
            </a:solidFill>
            <a:ln>
              <a:solidFill>
                <a:srgbClr val="D552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8" name="Rectangle 19"/>
            <p:cNvSpPr/>
            <p:nvPr/>
          </p:nvSpPr>
          <p:spPr>
            <a:xfrm>
              <a:off x="792480" y="5896708"/>
              <a:ext cx="4876800" cy="961292"/>
            </a:xfrm>
            <a:prstGeom prst="rect">
              <a:avLst/>
            </a:prstGeom>
            <a:solidFill>
              <a:srgbClr val="273649"/>
            </a:solidFill>
            <a:ln>
              <a:solidFill>
                <a:srgbClr val="2736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9" name="Rounded Rectangle 4"/>
            <p:cNvSpPr/>
            <p:nvPr/>
          </p:nvSpPr>
          <p:spPr>
            <a:xfrm>
              <a:off x="1213588" y="1747311"/>
              <a:ext cx="4034578" cy="3561227"/>
            </a:xfrm>
            <a:prstGeom prst="roundRect">
              <a:avLst/>
            </a:prstGeom>
            <a:solidFill>
              <a:srgbClr val="F5E7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1" name="Rounded Rectangle 34"/>
            <p:cNvSpPr/>
            <p:nvPr/>
          </p:nvSpPr>
          <p:spPr>
            <a:xfrm>
              <a:off x="4805985" y="6015967"/>
              <a:ext cx="748849" cy="738970"/>
            </a:xfrm>
            <a:prstGeom prst="roundRect">
              <a:avLst>
                <a:gd name="adj" fmla="val 7693"/>
              </a:avLst>
            </a:prstGeom>
            <a:solidFill>
              <a:srgbClr val="B2D3E4"/>
            </a:solidFill>
            <a:ln>
              <a:solidFill>
                <a:srgbClr val="B2D3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32" name="รูปภาพ 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2191" y="119086"/>
              <a:ext cx="799262" cy="832068"/>
            </a:xfrm>
            <a:prstGeom prst="rect">
              <a:avLst/>
            </a:prstGeom>
          </p:spPr>
        </p:pic>
        <p:sp>
          <p:nvSpPr>
            <p:cNvPr id="33" name="วงรี 32"/>
            <p:cNvSpPr/>
            <p:nvPr/>
          </p:nvSpPr>
          <p:spPr>
            <a:xfrm>
              <a:off x="4770342" y="184512"/>
              <a:ext cx="630313" cy="630313"/>
            </a:xfrm>
            <a:prstGeom prst="ellipse">
              <a:avLst/>
            </a:prstGeom>
            <a:solidFill>
              <a:srgbClr val="B2D3E4"/>
            </a:solidFill>
            <a:ln>
              <a:solidFill>
                <a:srgbClr val="B2D3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รูปภาพ 3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1639" y="305023"/>
              <a:ext cx="407718" cy="407718"/>
            </a:xfrm>
            <a:prstGeom prst="rect">
              <a:avLst/>
            </a:prstGeom>
          </p:spPr>
        </p:pic>
        <p:sp>
          <p:nvSpPr>
            <p:cNvPr id="37" name="วงรี 36"/>
            <p:cNvSpPr/>
            <p:nvPr/>
          </p:nvSpPr>
          <p:spPr>
            <a:xfrm>
              <a:off x="2571268" y="5412706"/>
              <a:ext cx="1319219" cy="1319219"/>
            </a:xfrm>
            <a:prstGeom prst="ellipse">
              <a:avLst/>
            </a:prstGeom>
            <a:solidFill>
              <a:srgbClr val="D5535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ตัวเชื่อมต่อตรง 42"/>
            <p:cNvCxnSpPr/>
            <p:nvPr/>
          </p:nvCxnSpPr>
          <p:spPr>
            <a:xfrm>
              <a:off x="5041708" y="6207833"/>
              <a:ext cx="297281" cy="0"/>
            </a:xfrm>
            <a:prstGeom prst="line">
              <a:avLst/>
            </a:prstGeom>
            <a:ln w="88900" cap="rnd">
              <a:solidFill>
                <a:srgbClr val="2736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ตัวเชื่อมต่อตรง 43"/>
            <p:cNvCxnSpPr/>
            <p:nvPr/>
          </p:nvCxnSpPr>
          <p:spPr>
            <a:xfrm>
              <a:off x="5041709" y="6367306"/>
              <a:ext cx="297280" cy="4083"/>
            </a:xfrm>
            <a:prstGeom prst="line">
              <a:avLst/>
            </a:prstGeom>
            <a:ln w="88900" cap="rnd">
              <a:solidFill>
                <a:srgbClr val="2736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ตัวเชื่อมต่อตรง 44"/>
            <p:cNvCxnSpPr/>
            <p:nvPr/>
          </p:nvCxnSpPr>
          <p:spPr>
            <a:xfrm>
              <a:off x="5041708" y="6533087"/>
              <a:ext cx="297281" cy="2737"/>
            </a:xfrm>
            <a:prstGeom prst="line">
              <a:avLst/>
            </a:prstGeom>
            <a:ln w="88900" cap="rnd">
              <a:solidFill>
                <a:srgbClr val="2736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ตัวเชื่อมต่อตรง 45"/>
            <p:cNvCxnSpPr/>
            <p:nvPr/>
          </p:nvCxnSpPr>
          <p:spPr>
            <a:xfrm>
              <a:off x="3003986" y="6095507"/>
              <a:ext cx="475167" cy="0"/>
            </a:xfrm>
            <a:prstGeom prst="line">
              <a:avLst/>
            </a:prstGeom>
            <a:ln w="177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ounded Rectangle 34"/>
            <p:cNvSpPr/>
            <p:nvPr/>
          </p:nvSpPr>
          <p:spPr>
            <a:xfrm>
              <a:off x="906921" y="6015967"/>
              <a:ext cx="748849" cy="738970"/>
            </a:xfrm>
            <a:prstGeom prst="roundRect">
              <a:avLst>
                <a:gd name="adj" fmla="val 7693"/>
              </a:avLst>
            </a:prstGeom>
            <a:solidFill>
              <a:srgbClr val="B2D3E4"/>
            </a:solidFill>
            <a:ln>
              <a:solidFill>
                <a:srgbClr val="B2D3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cxnSp>
          <p:nvCxnSpPr>
            <p:cNvPr id="48" name="ตัวเชื่อมต่อตรง 47"/>
            <p:cNvCxnSpPr/>
            <p:nvPr/>
          </p:nvCxnSpPr>
          <p:spPr>
            <a:xfrm flipH="1">
              <a:off x="3237140" y="5876830"/>
              <a:ext cx="4429" cy="464228"/>
            </a:xfrm>
            <a:prstGeom prst="line">
              <a:avLst/>
            </a:prstGeom>
            <a:ln w="177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9" name="Picture 2" descr="à¸à¸¥à¸à¸²à¸£à¸à¹à¸à¸«à¸²à¸£à¸¹à¸à¸ à¸²à¸à¸ªà¸³à¸«à¸£à¸±à¸ à¸ªà¸±à¸à¸¥à¸±à¸à¸©à¸à¹à¹à¸à¸´à¸"/>
            <p:cNvPicPr>
              <a:picLocks noChangeAspect="1" noChangeArrowheads="1"/>
            </p:cNvPicPr>
            <p:nvPr/>
          </p:nvPicPr>
          <p:blipFill rotWithShape="1">
            <a:blip r:embed="rId4" cstate="print">
              <a:duotone>
                <a:prstClr val="black"/>
                <a:schemeClr val="bg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439" b="99640" l="9830" r="8979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67" r="32735"/>
            <a:stretch/>
          </p:blipFill>
          <p:spPr bwMode="auto">
            <a:xfrm>
              <a:off x="1131542" y="6148859"/>
              <a:ext cx="320280" cy="4965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3" name="รูปภาพ 5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41481" y="4991753"/>
            <a:ext cx="627684" cy="627684"/>
          </a:xfrm>
          <a:prstGeom prst="rect">
            <a:avLst/>
          </a:prstGeom>
        </p:spPr>
      </p:pic>
      <p:sp>
        <p:nvSpPr>
          <p:cNvPr id="8" name="สี่เหลี่ยมผืนผ้ามุมมน 7"/>
          <p:cNvSpPr/>
          <p:nvPr/>
        </p:nvSpPr>
        <p:spPr>
          <a:xfrm>
            <a:off x="4756933" y="2179931"/>
            <a:ext cx="245650" cy="2739759"/>
          </a:xfrm>
          <a:prstGeom prst="roundRect">
            <a:avLst/>
          </a:prstGeom>
          <a:solidFill>
            <a:srgbClr val="273649"/>
          </a:solidFill>
          <a:ln>
            <a:solidFill>
              <a:srgbClr val="2736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4756933" y="2938227"/>
            <a:ext cx="246580" cy="4866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2" descr="à¸à¸¥à¸à¸²à¸£à¸à¹à¸à¸«à¸²à¸£à¸¹à¸à¸ à¸²à¸à¸ªà¸³à¸«à¸£à¸±à¸ à¹à¸­à¸à¸­à¸à¸«à¸à¸±à¸à¸ªà¸·à¸­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6929" r="15520" b="14626"/>
          <a:stretch/>
        </p:blipFill>
        <p:spPr bwMode="auto">
          <a:xfrm>
            <a:off x="1040647" y="1169080"/>
            <a:ext cx="1100669" cy="108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13"/>
          <p:cNvSpPr txBox="1"/>
          <p:nvPr/>
        </p:nvSpPr>
        <p:spPr>
          <a:xfrm>
            <a:off x="2255487" y="1159141"/>
            <a:ext cx="1103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 err="1" smtClean="0">
                <a:latin typeface="FC Lamoon" panose="02000000000000000000" pitchFamily="50" charset="0"/>
                <a:cs typeface="FC Lamoon" panose="02000000000000000000" pitchFamily="50" charset="0"/>
              </a:rPr>
              <a:t>เลคเชอร์</a:t>
            </a:r>
            <a:endParaRPr lang="th-TH" b="1" dirty="0" smtClean="0">
              <a:latin typeface="FC Lamoon" panose="02000000000000000000" pitchFamily="50" charset="0"/>
              <a:cs typeface="FC Lamoon" panose="02000000000000000000" pitchFamily="50" charset="0"/>
            </a:endParaRPr>
          </a:p>
        </p:txBody>
      </p:sp>
      <p:sp>
        <p:nvSpPr>
          <p:cNvPr id="56" name="TextBox 13"/>
          <p:cNvSpPr txBox="1"/>
          <p:nvPr/>
        </p:nvSpPr>
        <p:spPr>
          <a:xfrm>
            <a:off x="1769165" y="2269703"/>
            <a:ext cx="2787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2400" dirty="0" smtClean="0">
                <a:latin typeface="FC Lamoon" panose="02000000000000000000" pitchFamily="50" charset="0"/>
                <a:cs typeface="FC Lamoon" panose="02000000000000000000" pitchFamily="50" charset="0"/>
              </a:rPr>
              <a:t>วิชา </a:t>
            </a:r>
            <a:r>
              <a:rPr lang="th-TH" sz="2400" dirty="0" err="1" smtClean="0">
                <a:latin typeface="FC Lamoon" panose="02000000000000000000" pitchFamily="50" charset="0"/>
                <a:cs typeface="FC Lamoon" panose="02000000000000000000" pitchFamily="50" charset="0"/>
              </a:rPr>
              <a:t>การตลาดดิจิทัล</a:t>
            </a:r>
            <a:r>
              <a:rPr lang="th-TH" sz="2400" dirty="0" smtClean="0">
                <a:latin typeface="FC Lamoon" panose="02000000000000000000" pitchFamily="50" charset="0"/>
                <a:cs typeface="FC Lamoon" panose="02000000000000000000" pitchFamily="50" charset="0"/>
              </a:rPr>
              <a:t> 236020</a:t>
            </a:r>
          </a:p>
        </p:txBody>
      </p:sp>
      <p:sp>
        <p:nvSpPr>
          <p:cNvPr id="57" name="TextBox 13"/>
          <p:cNvSpPr txBox="1"/>
          <p:nvPr/>
        </p:nvSpPr>
        <p:spPr>
          <a:xfrm>
            <a:off x="1746334" y="2740851"/>
            <a:ext cx="2733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2400" dirty="0" smtClean="0">
                <a:latin typeface="FC Lamoon" panose="02000000000000000000" pitchFamily="50" charset="0"/>
                <a:cs typeface="FC Lamoon" panose="02000000000000000000" pitchFamily="50" charset="0"/>
              </a:rPr>
              <a:t>วิชา </a:t>
            </a:r>
            <a:r>
              <a:rPr lang="th-TH" sz="2400" dirty="0" err="1" smtClean="0">
                <a:latin typeface="FC Lamoon" panose="02000000000000000000" pitchFamily="50" charset="0"/>
                <a:cs typeface="FC Lamoon" panose="02000000000000000000" pitchFamily="50" charset="0"/>
              </a:rPr>
              <a:t>เทคโนโลยีดิจิทัล</a:t>
            </a:r>
            <a:r>
              <a:rPr lang="th-TH" sz="2400" dirty="0" smtClean="0">
                <a:latin typeface="FC Lamoon" panose="02000000000000000000" pitchFamily="50" charset="0"/>
                <a:cs typeface="FC Lamoon" panose="02000000000000000000" pitchFamily="50" charset="0"/>
              </a:rPr>
              <a:t> 201330</a:t>
            </a:r>
          </a:p>
        </p:txBody>
      </p:sp>
      <p:sp>
        <p:nvSpPr>
          <p:cNvPr id="58" name="TextBox 13"/>
          <p:cNvSpPr txBox="1"/>
          <p:nvPr/>
        </p:nvSpPr>
        <p:spPr>
          <a:xfrm>
            <a:off x="1754246" y="3243818"/>
            <a:ext cx="2069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2400" dirty="0" smtClean="0">
                <a:latin typeface="FC Lamoon" panose="02000000000000000000" pitchFamily="50" charset="0"/>
                <a:cs typeface="FC Lamoon" panose="02000000000000000000" pitchFamily="50" charset="0"/>
              </a:rPr>
              <a:t>วิชา </a:t>
            </a:r>
            <a:r>
              <a:rPr lang="th-TH" sz="2400" dirty="0" err="1" smtClean="0">
                <a:latin typeface="FC Lamoon" panose="02000000000000000000" pitchFamily="50" charset="0"/>
                <a:cs typeface="FC Lamoon" panose="02000000000000000000" pitchFamily="50" charset="0"/>
              </a:rPr>
              <a:t>อนิเมชั่น</a:t>
            </a:r>
            <a:r>
              <a:rPr lang="th-TH" sz="2400" dirty="0" smtClean="0">
                <a:latin typeface="FC Lamoon" panose="02000000000000000000" pitchFamily="50" charset="0"/>
                <a:cs typeface="FC Lamoon" panose="02000000000000000000" pitchFamily="50" charset="0"/>
              </a:rPr>
              <a:t> 202241</a:t>
            </a:r>
          </a:p>
        </p:txBody>
      </p:sp>
      <p:sp>
        <p:nvSpPr>
          <p:cNvPr id="59" name="TextBox 13"/>
          <p:cNvSpPr txBox="1"/>
          <p:nvPr/>
        </p:nvSpPr>
        <p:spPr>
          <a:xfrm>
            <a:off x="1766372" y="3765752"/>
            <a:ext cx="2486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2400" dirty="0" smtClean="0">
                <a:latin typeface="FC Lamoon" panose="02000000000000000000" pitchFamily="50" charset="0"/>
                <a:cs typeface="FC Lamoon" panose="02000000000000000000" pitchFamily="50" charset="0"/>
              </a:rPr>
              <a:t>วิชา สถิติการวิจัย 216052</a:t>
            </a:r>
          </a:p>
        </p:txBody>
      </p:sp>
      <p:sp>
        <p:nvSpPr>
          <p:cNvPr id="60" name="TextBox 13"/>
          <p:cNvSpPr txBox="1"/>
          <p:nvPr/>
        </p:nvSpPr>
        <p:spPr>
          <a:xfrm>
            <a:off x="1748738" y="4314624"/>
            <a:ext cx="2452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2400" dirty="0" smtClean="0">
                <a:latin typeface="FC Lamoon" panose="02000000000000000000" pitchFamily="50" charset="0"/>
                <a:cs typeface="FC Lamoon" panose="02000000000000000000" pitchFamily="50" charset="0"/>
              </a:rPr>
              <a:t>วิชา เหมืองข้อมูล 234020</a:t>
            </a:r>
          </a:p>
        </p:txBody>
      </p:sp>
    </p:spTree>
    <p:extLst>
      <p:ext uri="{BB962C8B-B14F-4D97-AF65-F5344CB8AC3E}">
        <p14:creationId xmlns:p14="http://schemas.microsoft.com/office/powerpoint/2010/main" val="1077287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52970" y="2905780"/>
            <a:ext cx="1593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คำอธิบายแอป</a:t>
            </a:r>
            <a:endParaRPr lang="th-TH" dirty="0"/>
          </a:p>
        </p:txBody>
      </p:sp>
      <p:sp>
        <p:nvSpPr>
          <p:cNvPr id="11" name="TextBox 10"/>
          <p:cNvSpPr txBox="1"/>
          <p:nvPr/>
        </p:nvSpPr>
        <p:spPr>
          <a:xfrm>
            <a:off x="5903546" y="1479979"/>
            <a:ext cx="9749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b="1" dirty="0" smtClean="0">
                <a:latin typeface="SUT" panose="02000000000000000000" pitchFamily="2" charset="0"/>
                <a:cs typeface="SUT" panose="02000000000000000000" pitchFamily="2" charset="0"/>
              </a:rPr>
              <a:t>ซื้อเลย</a:t>
            </a:r>
            <a:endParaRPr lang="th-TH" sz="3200" b="1" dirty="0">
              <a:latin typeface="SUT" panose="02000000000000000000" pitchFamily="2" charset="0"/>
              <a:cs typeface="SUT" panose="02000000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73371" y="3850699"/>
            <a:ext cx="3478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b="1" dirty="0" smtClean="0">
                <a:solidFill>
                  <a:schemeClr val="bg1">
                    <a:lumMod val="50000"/>
                  </a:schemeClr>
                </a:solidFill>
                <a:latin typeface="SUT" panose="02000000000000000000" pitchFamily="2" charset="0"/>
                <a:cs typeface="SUT" panose="02000000000000000000" pitchFamily="2" charset="0"/>
              </a:rPr>
              <a:t>รายละเอียดเลคเชอร์คร่าวๆ</a:t>
            </a:r>
            <a:endParaRPr lang="th-TH" sz="3200" b="1" dirty="0">
              <a:solidFill>
                <a:schemeClr val="bg1">
                  <a:lumMod val="50000"/>
                </a:schemeClr>
              </a:solidFill>
              <a:latin typeface="SUT" panose="02000000000000000000" pitchFamily="2" charset="0"/>
              <a:cs typeface="SUT" panose="02000000000000000000" pitchFamily="2" charset="0"/>
            </a:endParaRPr>
          </a:p>
        </p:txBody>
      </p:sp>
      <p:grpSp>
        <p:nvGrpSpPr>
          <p:cNvPr id="23" name="กลุ่ม 22"/>
          <p:cNvGrpSpPr/>
          <p:nvPr/>
        </p:nvGrpSpPr>
        <p:grpSpPr>
          <a:xfrm>
            <a:off x="802419" y="0"/>
            <a:ext cx="4876800" cy="6858000"/>
            <a:chOff x="792480" y="0"/>
            <a:chExt cx="4876800" cy="6858000"/>
          </a:xfrm>
        </p:grpSpPr>
        <p:sp>
          <p:nvSpPr>
            <p:cNvPr id="24" name="Rectangle 1"/>
            <p:cNvSpPr/>
            <p:nvPr/>
          </p:nvSpPr>
          <p:spPr>
            <a:xfrm>
              <a:off x="792480" y="0"/>
              <a:ext cx="4876800" cy="6858000"/>
            </a:xfrm>
            <a:prstGeom prst="rect">
              <a:avLst/>
            </a:prstGeom>
            <a:solidFill>
              <a:srgbClr val="F7C162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5" name="Rectangle 9"/>
            <p:cNvSpPr/>
            <p:nvPr/>
          </p:nvSpPr>
          <p:spPr>
            <a:xfrm>
              <a:off x="792480" y="0"/>
              <a:ext cx="4876800" cy="961292"/>
            </a:xfrm>
            <a:prstGeom prst="rect">
              <a:avLst/>
            </a:prstGeom>
            <a:solidFill>
              <a:srgbClr val="D55254"/>
            </a:solidFill>
            <a:ln>
              <a:solidFill>
                <a:srgbClr val="D552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6" name="Rectangle 19"/>
            <p:cNvSpPr/>
            <p:nvPr/>
          </p:nvSpPr>
          <p:spPr>
            <a:xfrm>
              <a:off x="792480" y="5896708"/>
              <a:ext cx="4876800" cy="961292"/>
            </a:xfrm>
            <a:prstGeom prst="rect">
              <a:avLst/>
            </a:prstGeom>
            <a:solidFill>
              <a:srgbClr val="273649"/>
            </a:solidFill>
            <a:ln>
              <a:solidFill>
                <a:srgbClr val="2736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7" name="Rounded Rectangle 4"/>
            <p:cNvSpPr/>
            <p:nvPr/>
          </p:nvSpPr>
          <p:spPr>
            <a:xfrm>
              <a:off x="1213588" y="3900834"/>
              <a:ext cx="4034578" cy="1407704"/>
            </a:xfrm>
            <a:prstGeom prst="roundRect">
              <a:avLst/>
            </a:prstGeom>
            <a:solidFill>
              <a:srgbClr val="F5E7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3" name="Rounded Rectangle 34"/>
            <p:cNvSpPr/>
            <p:nvPr/>
          </p:nvSpPr>
          <p:spPr>
            <a:xfrm>
              <a:off x="4805985" y="6015967"/>
              <a:ext cx="748849" cy="738970"/>
            </a:xfrm>
            <a:prstGeom prst="roundRect">
              <a:avLst>
                <a:gd name="adj" fmla="val 7693"/>
              </a:avLst>
            </a:prstGeom>
            <a:solidFill>
              <a:srgbClr val="B2D3E4"/>
            </a:solidFill>
            <a:ln>
              <a:solidFill>
                <a:srgbClr val="B2D3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34" name="รูปภาพ 3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2191" y="119086"/>
              <a:ext cx="799262" cy="832068"/>
            </a:xfrm>
            <a:prstGeom prst="rect">
              <a:avLst/>
            </a:prstGeom>
          </p:spPr>
        </p:pic>
        <p:sp>
          <p:nvSpPr>
            <p:cNvPr id="36" name="วงรี 35"/>
            <p:cNvSpPr/>
            <p:nvPr/>
          </p:nvSpPr>
          <p:spPr>
            <a:xfrm>
              <a:off x="4770342" y="184512"/>
              <a:ext cx="630313" cy="630313"/>
            </a:xfrm>
            <a:prstGeom prst="ellipse">
              <a:avLst/>
            </a:prstGeom>
            <a:solidFill>
              <a:srgbClr val="B2D3E4"/>
            </a:solidFill>
            <a:ln>
              <a:solidFill>
                <a:srgbClr val="B2D3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รูปภาพ 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1639" y="305023"/>
              <a:ext cx="407718" cy="407718"/>
            </a:xfrm>
            <a:prstGeom prst="rect">
              <a:avLst/>
            </a:prstGeom>
          </p:spPr>
        </p:pic>
        <p:sp>
          <p:nvSpPr>
            <p:cNvPr id="39" name="วงรี 38"/>
            <p:cNvSpPr/>
            <p:nvPr/>
          </p:nvSpPr>
          <p:spPr>
            <a:xfrm>
              <a:off x="2571268" y="5412706"/>
              <a:ext cx="1319219" cy="1319219"/>
            </a:xfrm>
            <a:prstGeom prst="ellipse">
              <a:avLst/>
            </a:prstGeom>
            <a:solidFill>
              <a:srgbClr val="D5535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ตัวเชื่อมต่อตรง 39"/>
            <p:cNvCxnSpPr/>
            <p:nvPr/>
          </p:nvCxnSpPr>
          <p:spPr>
            <a:xfrm>
              <a:off x="5041708" y="6207833"/>
              <a:ext cx="297281" cy="0"/>
            </a:xfrm>
            <a:prstGeom prst="line">
              <a:avLst/>
            </a:prstGeom>
            <a:ln w="88900" cap="rnd">
              <a:solidFill>
                <a:srgbClr val="2736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ตัวเชื่อมต่อตรง 40"/>
            <p:cNvCxnSpPr/>
            <p:nvPr/>
          </p:nvCxnSpPr>
          <p:spPr>
            <a:xfrm>
              <a:off x="5041709" y="6367306"/>
              <a:ext cx="297280" cy="4083"/>
            </a:xfrm>
            <a:prstGeom prst="line">
              <a:avLst/>
            </a:prstGeom>
            <a:ln w="88900" cap="rnd">
              <a:solidFill>
                <a:srgbClr val="2736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ตัวเชื่อมต่อตรง 41"/>
            <p:cNvCxnSpPr/>
            <p:nvPr/>
          </p:nvCxnSpPr>
          <p:spPr>
            <a:xfrm>
              <a:off x="5041708" y="6533087"/>
              <a:ext cx="297281" cy="2737"/>
            </a:xfrm>
            <a:prstGeom prst="line">
              <a:avLst/>
            </a:prstGeom>
            <a:ln w="88900" cap="rnd">
              <a:solidFill>
                <a:srgbClr val="2736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ตัวเชื่อมต่อตรง 42"/>
            <p:cNvCxnSpPr/>
            <p:nvPr/>
          </p:nvCxnSpPr>
          <p:spPr>
            <a:xfrm>
              <a:off x="3003986" y="6095507"/>
              <a:ext cx="475167" cy="0"/>
            </a:xfrm>
            <a:prstGeom prst="line">
              <a:avLst/>
            </a:prstGeom>
            <a:ln w="177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ounded Rectangle 34"/>
            <p:cNvSpPr/>
            <p:nvPr/>
          </p:nvSpPr>
          <p:spPr>
            <a:xfrm>
              <a:off x="906921" y="6015967"/>
              <a:ext cx="748849" cy="738970"/>
            </a:xfrm>
            <a:prstGeom prst="roundRect">
              <a:avLst>
                <a:gd name="adj" fmla="val 7693"/>
              </a:avLst>
            </a:prstGeom>
            <a:solidFill>
              <a:srgbClr val="B2D3E4"/>
            </a:solidFill>
            <a:ln>
              <a:solidFill>
                <a:srgbClr val="B2D3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cxnSp>
          <p:nvCxnSpPr>
            <p:cNvPr id="45" name="ตัวเชื่อมต่อตรง 44"/>
            <p:cNvCxnSpPr/>
            <p:nvPr/>
          </p:nvCxnSpPr>
          <p:spPr>
            <a:xfrm flipH="1">
              <a:off x="3237140" y="5876830"/>
              <a:ext cx="4429" cy="464228"/>
            </a:xfrm>
            <a:prstGeom prst="line">
              <a:avLst/>
            </a:prstGeom>
            <a:ln w="177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6" name="Picture 2" descr="à¸à¸¥à¸à¸²à¸£à¸à¹à¸à¸«à¸²à¸£à¸¹à¸à¸ à¸²à¸à¸ªà¸³à¸«à¸£à¸±à¸ à¸ªà¸±à¸à¸¥à¸±à¸à¸©à¸à¹à¹à¸à¸´à¸"/>
            <p:cNvPicPr>
              <a:picLocks noChangeAspect="1" noChangeArrowheads="1"/>
            </p:cNvPicPr>
            <p:nvPr/>
          </p:nvPicPr>
          <p:blipFill rotWithShape="1">
            <a:blip r:embed="rId4" cstate="print">
              <a:duotone>
                <a:prstClr val="black"/>
                <a:schemeClr val="bg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439" b="99640" l="9830" r="8979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67" r="32735"/>
            <a:stretch/>
          </p:blipFill>
          <p:spPr bwMode="auto">
            <a:xfrm>
              <a:off x="1131542" y="6148859"/>
              <a:ext cx="320280" cy="4965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7" name="รูปภาพ 4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41481" y="4991753"/>
            <a:ext cx="627684" cy="627684"/>
          </a:xfrm>
          <a:prstGeom prst="rect">
            <a:avLst/>
          </a:prstGeom>
        </p:spPr>
      </p:pic>
      <p:sp>
        <p:nvSpPr>
          <p:cNvPr id="48" name="สี่เหลี่ยมผืนผ้ามุมมน 47"/>
          <p:cNvSpPr/>
          <p:nvPr/>
        </p:nvSpPr>
        <p:spPr>
          <a:xfrm>
            <a:off x="4807562" y="4150788"/>
            <a:ext cx="251627" cy="943634"/>
          </a:xfrm>
          <a:prstGeom prst="roundRect">
            <a:avLst/>
          </a:prstGeom>
          <a:solidFill>
            <a:srgbClr val="273649"/>
          </a:solidFill>
          <a:ln>
            <a:solidFill>
              <a:srgbClr val="2736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สี่เหลี่ยมผืนผ้า 48"/>
          <p:cNvSpPr/>
          <p:nvPr/>
        </p:nvSpPr>
        <p:spPr>
          <a:xfrm>
            <a:off x="4812609" y="4238091"/>
            <a:ext cx="246580" cy="4866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13"/>
          <p:cNvSpPr txBox="1"/>
          <p:nvPr/>
        </p:nvSpPr>
        <p:spPr>
          <a:xfrm>
            <a:off x="1257321" y="1127763"/>
            <a:ext cx="1840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 smtClean="0">
                <a:latin typeface="FC Lamoon" panose="02000000000000000000" pitchFamily="50" charset="0"/>
                <a:cs typeface="FC Lamoon" panose="02000000000000000000" pitchFamily="50" charset="0"/>
              </a:rPr>
              <a:t>ชื่อวิชา</a:t>
            </a:r>
            <a:r>
              <a:rPr lang="th-TH" b="1" dirty="0" err="1" smtClean="0">
                <a:latin typeface="FC Lamoon" panose="02000000000000000000" pitchFamily="50" charset="0"/>
                <a:cs typeface="FC Lamoon" panose="02000000000000000000" pitchFamily="50" charset="0"/>
              </a:rPr>
              <a:t>เลคเชอร์</a:t>
            </a:r>
            <a:endParaRPr lang="th-TH" b="1" dirty="0" smtClean="0">
              <a:latin typeface="FC Lamoon" panose="02000000000000000000" pitchFamily="50" charset="0"/>
              <a:cs typeface="FC Lamoon" panose="02000000000000000000" pitchFamily="50" charset="0"/>
            </a:endParaRPr>
          </a:p>
        </p:txBody>
      </p:sp>
      <p:sp>
        <p:nvSpPr>
          <p:cNvPr id="55" name="TextBox 13"/>
          <p:cNvSpPr txBox="1"/>
          <p:nvPr/>
        </p:nvSpPr>
        <p:spPr>
          <a:xfrm>
            <a:off x="1886797" y="4209869"/>
            <a:ext cx="1824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2000" dirty="0" smtClean="0">
                <a:latin typeface="FC Lamoon" panose="02000000000000000000" pitchFamily="50" charset="0"/>
                <a:cs typeface="FC Lamoon" panose="02000000000000000000" pitchFamily="50" charset="0"/>
              </a:rPr>
              <a:t>บทที่ 1 แนะนำรายวิชา </a:t>
            </a:r>
          </a:p>
        </p:txBody>
      </p:sp>
      <p:sp>
        <p:nvSpPr>
          <p:cNvPr id="56" name="TextBox 13"/>
          <p:cNvSpPr txBox="1"/>
          <p:nvPr/>
        </p:nvSpPr>
        <p:spPr>
          <a:xfrm>
            <a:off x="1896492" y="4635363"/>
            <a:ext cx="2515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2000" dirty="0" smtClean="0">
                <a:latin typeface="FC Lamoon" panose="02000000000000000000" pitchFamily="50" charset="0"/>
                <a:cs typeface="FC Lamoon" panose="02000000000000000000" pitchFamily="50" charset="0"/>
              </a:rPr>
              <a:t>บทที่ 2 </a:t>
            </a:r>
            <a:r>
              <a:rPr lang="th-TH" sz="2000" dirty="0" err="1" smtClean="0">
                <a:latin typeface="FC Lamoon" panose="02000000000000000000" pitchFamily="50" charset="0"/>
                <a:cs typeface="FC Lamoon" panose="02000000000000000000" pitchFamily="50" charset="0"/>
              </a:rPr>
              <a:t>เทคโนโลยีดิจิทัล</a:t>
            </a:r>
            <a:r>
              <a:rPr lang="th-TH" sz="2000" dirty="0" smtClean="0">
                <a:latin typeface="FC Lamoon" panose="02000000000000000000" pitchFamily="50" charset="0"/>
                <a:cs typeface="FC Lamoon" panose="02000000000000000000" pitchFamily="50" charset="0"/>
              </a:rPr>
              <a:t> เบื้องต้น</a:t>
            </a:r>
          </a:p>
        </p:txBody>
      </p:sp>
      <p:sp>
        <p:nvSpPr>
          <p:cNvPr id="57" name="Rounded Rectangle 4"/>
          <p:cNvSpPr/>
          <p:nvPr/>
        </p:nvSpPr>
        <p:spPr>
          <a:xfrm>
            <a:off x="1226919" y="1745146"/>
            <a:ext cx="4034578" cy="1907137"/>
          </a:xfrm>
          <a:prstGeom prst="roundRect">
            <a:avLst/>
          </a:prstGeom>
          <a:solidFill>
            <a:srgbClr val="F5E7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3" name="TextBox 13"/>
          <p:cNvSpPr txBox="1"/>
          <p:nvPr/>
        </p:nvSpPr>
        <p:spPr>
          <a:xfrm>
            <a:off x="1882572" y="1868253"/>
            <a:ext cx="2733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2400" dirty="0" smtClean="0">
                <a:latin typeface="FC Lamoon" panose="02000000000000000000" pitchFamily="50" charset="0"/>
                <a:cs typeface="FC Lamoon" panose="02000000000000000000" pitchFamily="50" charset="0"/>
              </a:rPr>
              <a:t>วิชา </a:t>
            </a:r>
            <a:r>
              <a:rPr lang="th-TH" sz="2400" dirty="0" err="1" smtClean="0">
                <a:latin typeface="FC Lamoon" panose="02000000000000000000" pitchFamily="50" charset="0"/>
                <a:cs typeface="FC Lamoon" panose="02000000000000000000" pitchFamily="50" charset="0"/>
              </a:rPr>
              <a:t>เทคโนโลยีดิจิทัล</a:t>
            </a:r>
            <a:r>
              <a:rPr lang="th-TH" sz="2400" dirty="0" smtClean="0">
                <a:latin typeface="FC Lamoon" panose="02000000000000000000" pitchFamily="50" charset="0"/>
                <a:cs typeface="FC Lamoon" panose="02000000000000000000" pitchFamily="50" charset="0"/>
              </a:rPr>
              <a:t> 201330</a:t>
            </a:r>
          </a:p>
        </p:txBody>
      </p:sp>
      <p:sp>
        <p:nvSpPr>
          <p:cNvPr id="58" name="Rounded Rectangle 24"/>
          <p:cNvSpPr/>
          <p:nvPr/>
        </p:nvSpPr>
        <p:spPr>
          <a:xfrm>
            <a:off x="2368538" y="3311584"/>
            <a:ext cx="1665690" cy="721676"/>
          </a:xfrm>
          <a:prstGeom prst="roundRect">
            <a:avLst>
              <a:gd name="adj" fmla="val 50000"/>
            </a:avLst>
          </a:prstGeom>
          <a:solidFill>
            <a:srgbClr val="273649"/>
          </a:solidFill>
          <a:ln>
            <a:solidFill>
              <a:srgbClr val="273649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9" name="TextBox 13"/>
          <p:cNvSpPr txBox="1"/>
          <p:nvPr/>
        </p:nvSpPr>
        <p:spPr>
          <a:xfrm>
            <a:off x="2733343" y="3422839"/>
            <a:ext cx="92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2400" b="1" dirty="0" smtClean="0">
                <a:solidFill>
                  <a:schemeClr val="bg1"/>
                </a:solidFill>
                <a:latin typeface="FC Lamoon" panose="02000000000000000000" pitchFamily="50" charset="0"/>
                <a:cs typeface="FC Lamoon" panose="02000000000000000000" pitchFamily="50" charset="0"/>
              </a:rPr>
              <a:t>ซื้อเลย </a:t>
            </a:r>
            <a:r>
              <a:rPr lang="en-US" sz="2400" b="1" dirty="0" smtClean="0">
                <a:solidFill>
                  <a:schemeClr val="bg1"/>
                </a:solidFill>
                <a:latin typeface="FC Lamoon" panose="02000000000000000000" pitchFamily="50" charset="0"/>
                <a:cs typeface="FC Lamoon" panose="02000000000000000000" pitchFamily="50" charset="0"/>
              </a:rPr>
              <a:t>!</a:t>
            </a:r>
            <a:endParaRPr lang="th-TH" sz="2400" b="1" dirty="0" smtClean="0">
              <a:solidFill>
                <a:schemeClr val="bg1"/>
              </a:solidFill>
              <a:latin typeface="FC Lamoon" panose="02000000000000000000" pitchFamily="50" charset="0"/>
              <a:cs typeface="FC Lamoon" panose="02000000000000000000" pitchFamily="50" charset="0"/>
            </a:endParaRPr>
          </a:p>
        </p:txBody>
      </p:sp>
      <p:cxnSp>
        <p:nvCxnSpPr>
          <p:cNvPr id="60" name="ตัวเชื่อมต่อตรง 59"/>
          <p:cNvCxnSpPr/>
          <p:nvPr/>
        </p:nvCxnSpPr>
        <p:spPr>
          <a:xfrm flipV="1">
            <a:off x="1712566" y="2481764"/>
            <a:ext cx="3011116" cy="9129"/>
          </a:xfrm>
          <a:prstGeom prst="line">
            <a:avLst/>
          </a:prstGeom>
          <a:ln w="889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ตัวเชื่อมต่อตรง 60"/>
          <p:cNvCxnSpPr/>
          <p:nvPr/>
        </p:nvCxnSpPr>
        <p:spPr>
          <a:xfrm flipV="1">
            <a:off x="1712566" y="2713704"/>
            <a:ext cx="3011116" cy="9129"/>
          </a:xfrm>
          <a:prstGeom prst="line">
            <a:avLst/>
          </a:prstGeom>
          <a:ln w="889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ตัวเชื่อมต่อตรง 61"/>
          <p:cNvCxnSpPr/>
          <p:nvPr/>
        </p:nvCxnSpPr>
        <p:spPr>
          <a:xfrm flipV="1">
            <a:off x="1712566" y="2962255"/>
            <a:ext cx="3011116" cy="9129"/>
          </a:xfrm>
          <a:prstGeom prst="line">
            <a:avLst/>
          </a:prstGeom>
          <a:ln w="889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347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52970" y="2905780"/>
            <a:ext cx="1593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คำอธิบายแอป</a:t>
            </a:r>
            <a:endParaRPr lang="th-TH" dirty="0"/>
          </a:p>
        </p:txBody>
      </p:sp>
      <p:sp>
        <p:nvSpPr>
          <p:cNvPr id="11" name="TextBox 10"/>
          <p:cNvSpPr txBox="1"/>
          <p:nvPr/>
        </p:nvSpPr>
        <p:spPr>
          <a:xfrm>
            <a:off x="5903546" y="1479979"/>
            <a:ext cx="22092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b="1" dirty="0" smtClean="0">
                <a:latin typeface="SUT" panose="02000000000000000000" pitchFamily="2" charset="0"/>
                <a:cs typeface="SUT" panose="02000000000000000000" pitchFamily="2" charset="0"/>
              </a:rPr>
              <a:t>ชำระเงินผ่านทาง</a:t>
            </a:r>
            <a:endParaRPr lang="th-TH" sz="3200" b="1" dirty="0">
              <a:latin typeface="SUT" panose="02000000000000000000" pitchFamily="2" charset="0"/>
              <a:cs typeface="SUT" panose="02000000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73371" y="3850699"/>
            <a:ext cx="3478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b="1" dirty="0" smtClean="0">
                <a:solidFill>
                  <a:schemeClr val="bg1">
                    <a:lumMod val="50000"/>
                  </a:schemeClr>
                </a:solidFill>
                <a:latin typeface="SUT" panose="02000000000000000000" pitchFamily="2" charset="0"/>
                <a:cs typeface="SUT" panose="02000000000000000000" pitchFamily="2" charset="0"/>
              </a:rPr>
              <a:t>รายละเอียดเลคเชอร์คร่าวๆ</a:t>
            </a:r>
            <a:endParaRPr lang="th-TH" sz="3200" b="1" dirty="0">
              <a:solidFill>
                <a:schemeClr val="bg1">
                  <a:lumMod val="50000"/>
                </a:schemeClr>
              </a:solidFill>
              <a:latin typeface="SUT" panose="02000000000000000000" pitchFamily="2" charset="0"/>
              <a:cs typeface="SUT" panose="02000000000000000000" pitchFamily="2" charset="0"/>
            </a:endParaRPr>
          </a:p>
        </p:txBody>
      </p:sp>
      <p:grpSp>
        <p:nvGrpSpPr>
          <p:cNvPr id="39" name="กลุ่ม 38"/>
          <p:cNvGrpSpPr/>
          <p:nvPr/>
        </p:nvGrpSpPr>
        <p:grpSpPr>
          <a:xfrm>
            <a:off x="802419" y="0"/>
            <a:ext cx="4876800" cy="6858000"/>
            <a:chOff x="792480" y="0"/>
            <a:chExt cx="4876800" cy="6858000"/>
          </a:xfrm>
        </p:grpSpPr>
        <p:sp>
          <p:nvSpPr>
            <p:cNvPr id="40" name="Rectangle 1"/>
            <p:cNvSpPr/>
            <p:nvPr/>
          </p:nvSpPr>
          <p:spPr>
            <a:xfrm>
              <a:off x="792480" y="0"/>
              <a:ext cx="4876800" cy="6858000"/>
            </a:xfrm>
            <a:prstGeom prst="rect">
              <a:avLst/>
            </a:prstGeom>
            <a:solidFill>
              <a:srgbClr val="F7C162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1" name="Rectangle 9"/>
            <p:cNvSpPr/>
            <p:nvPr/>
          </p:nvSpPr>
          <p:spPr>
            <a:xfrm>
              <a:off x="792480" y="0"/>
              <a:ext cx="4876800" cy="961292"/>
            </a:xfrm>
            <a:prstGeom prst="rect">
              <a:avLst/>
            </a:prstGeom>
            <a:solidFill>
              <a:srgbClr val="D55254"/>
            </a:solidFill>
            <a:ln>
              <a:solidFill>
                <a:srgbClr val="D552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2" name="Rectangle 19"/>
            <p:cNvSpPr/>
            <p:nvPr/>
          </p:nvSpPr>
          <p:spPr>
            <a:xfrm>
              <a:off x="792480" y="5896708"/>
              <a:ext cx="4876800" cy="961292"/>
            </a:xfrm>
            <a:prstGeom prst="rect">
              <a:avLst/>
            </a:prstGeom>
            <a:solidFill>
              <a:srgbClr val="273649"/>
            </a:solidFill>
            <a:ln>
              <a:solidFill>
                <a:srgbClr val="2736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3" name="Rounded Rectangle 4"/>
            <p:cNvSpPr/>
            <p:nvPr/>
          </p:nvSpPr>
          <p:spPr>
            <a:xfrm>
              <a:off x="1213588" y="3900834"/>
              <a:ext cx="4034578" cy="1407704"/>
            </a:xfrm>
            <a:prstGeom prst="roundRect">
              <a:avLst/>
            </a:prstGeom>
            <a:solidFill>
              <a:srgbClr val="F5E7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4" name="Rounded Rectangle 34"/>
            <p:cNvSpPr/>
            <p:nvPr/>
          </p:nvSpPr>
          <p:spPr>
            <a:xfrm>
              <a:off x="4805985" y="6015967"/>
              <a:ext cx="748849" cy="738970"/>
            </a:xfrm>
            <a:prstGeom prst="roundRect">
              <a:avLst>
                <a:gd name="adj" fmla="val 7693"/>
              </a:avLst>
            </a:prstGeom>
            <a:solidFill>
              <a:srgbClr val="B2D3E4"/>
            </a:solidFill>
            <a:ln>
              <a:solidFill>
                <a:srgbClr val="B2D3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45" name="รูปภาพ 4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2191" y="119086"/>
              <a:ext cx="799262" cy="832068"/>
            </a:xfrm>
            <a:prstGeom prst="rect">
              <a:avLst/>
            </a:prstGeom>
          </p:spPr>
        </p:pic>
        <p:sp>
          <p:nvSpPr>
            <p:cNvPr id="46" name="วงรี 45"/>
            <p:cNvSpPr/>
            <p:nvPr/>
          </p:nvSpPr>
          <p:spPr>
            <a:xfrm>
              <a:off x="4770342" y="184512"/>
              <a:ext cx="630313" cy="630313"/>
            </a:xfrm>
            <a:prstGeom prst="ellipse">
              <a:avLst/>
            </a:prstGeom>
            <a:solidFill>
              <a:srgbClr val="B2D3E4"/>
            </a:solidFill>
            <a:ln>
              <a:solidFill>
                <a:srgbClr val="B2D3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รูปภาพ 4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1639" y="305023"/>
              <a:ext cx="407718" cy="407718"/>
            </a:xfrm>
            <a:prstGeom prst="rect">
              <a:avLst/>
            </a:prstGeom>
          </p:spPr>
        </p:pic>
        <p:sp>
          <p:nvSpPr>
            <p:cNvPr id="48" name="วงรี 47"/>
            <p:cNvSpPr/>
            <p:nvPr/>
          </p:nvSpPr>
          <p:spPr>
            <a:xfrm>
              <a:off x="2571268" y="5412706"/>
              <a:ext cx="1319219" cy="1319219"/>
            </a:xfrm>
            <a:prstGeom prst="ellipse">
              <a:avLst/>
            </a:prstGeom>
            <a:solidFill>
              <a:srgbClr val="D5535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ตัวเชื่อมต่อตรง 48"/>
            <p:cNvCxnSpPr/>
            <p:nvPr/>
          </p:nvCxnSpPr>
          <p:spPr>
            <a:xfrm>
              <a:off x="5041708" y="6207833"/>
              <a:ext cx="297281" cy="0"/>
            </a:xfrm>
            <a:prstGeom prst="line">
              <a:avLst/>
            </a:prstGeom>
            <a:ln w="88900" cap="rnd">
              <a:solidFill>
                <a:srgbClr val="2736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ตัวเชื่อมต่อตรง 49"/>
            <p:cNvCxnSpPr/>
            <p:nvPr/>
          </p:nvCxnSpPr>
          <p:spPr>
            <a:xfrm>
              <a:off x="5041709" y="6367306"/>
              <a:ext cx="297280" cy="4083"/>
            </a:xfrm>
            <a:prstGeom prst="line">
              <a:avLst/>
            </a:prstGeom>
            <a:ln w="88900" cap="rnd">
              <a:solidFill>
                <a:srgbClr val="2736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ตัวเชื่อมต่อตรง 50"/>
            <p:cNvCxnSpPr/>
            <p:nvPr/>
          </p:nvCxnSpPr>
          <p:spPr>
            <a:xfrm>
              <a:off x="5041708" y="6533087"/>
              <a:ext cx="297281" cy="2737"/>
            </a:xfrm>
            <a:prstGeom prst="line">
              <a:avLst/>
            </a:prstGeom>
            <a:ln w="88900" cap="rnd">
              <a:solidFill>
                <a:srgbClr val="2736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ตัวเชื่อมต่อตรง 51"/>
            <p:cNvCxnSpPr/>
            <p:nvPr/>
          </p:nvCxnSpPr>
          <p:spPr>
            <a:xfrm>
              <a:off x="3003986" y="6095507"/>
              <a:ext cx="475167" cy="0"/>
            </a:xfrm>
            <a:prstGeom prst="line">
              <a:avLst/>
            </a:prstGeom>
            <a:ln w="177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ounded Rectangle 34"/>
            <p:cNvSpPr/>
            <p:nvPr/>
          </p:nvSpPr>
          <p:spPr>
            <a:xfrm>
              <a:off x="906921" y="6015967"/>
              <a:ext cx="748849" cy="738970"/>
            </a:xfrm>
            <a:prstGeom prst="roundRect">
              <a:avLst>
                <a:gd name="adj" fmla="val 7693"/>
              </a:avLst>
            </a:prstGeom>
            <a:solidFill>
              <a:srgbClr val="B2D3E4"/>
            </a:solidFill>
            <a:ln>
              <a:solidFill>
                <a:srgbClr val="B2D3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cxnSp>
          <p:nvCxnSpPr>
            <p:cNvPr id="54" name="ตัวเชื่อมต่อตรง 53"/>
            <p:cNvCxnSpPr/>
            <p:nvPr/>
          </p:nvCxnSpPr>
          <p:spPr>
            <a:xfrm flipH="1">
              <a:off x="3237140" y="5876830"/>
              <a:ext cx="4429" cy="464228"/>
            </a:xfrm>
            <a:prstGeom prst="line">
              <a:avLst/>
            </a:prstGeom>
            <a:ln w="177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2" descr="à¸à¸¥à¸à¸²à¸£à¸à¹à¸à¸«à¸²à¸£à¸¹à¸à¸ à¸²à¸à¸ªà¸³à¸«à¸£à¸±à¸ à¸ªà¸±à¸à¸¥à¸±à¸à¸©à¸à¹à¹à¸à¸´à¸"/>
            <p:cNvPicPr>
              <a:picLocks noChangeAspect="1" noChangeArrowheads="1"/>
            </p:cNvPicPr>
            <p:nvPr/>
          </p:nvPicPr>
          <p:blipFill rotWithShape="1">
            <a:blip r:embed="rId4" cstate="print">
              <a:duotone>
                <a:prstClr val="black"/>
                <a:schemeClr val="bg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439" b="99640" l="9830" r="8979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67" r="32735"/>
            <a:stretch/>
          </p:blipFill>
          <p:spPr bwMode="auto">
            <a:xfrm>
              <a:off x="1131542" y="6148859"/>
              <a:ext cx="320280" cy="4965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6" name="รูปภาพ 5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41481" y="4991753"/>
            <a:ext cx="627684" cy="627684"/>
          </a:xfrm>
          <a:prstGeom prst="rect">
            <a:avLst/>
          </a:prstGeom>
        </p:spPr>
      </p:pic>
      <p:sp>
        <p:nvSpPr>
          <p:cNvPr id="57" name="สี่เหลี่ยมผืนผ้ามุมมน 56"/>
          <p:cNvSpPr/>
          <p:nvPr/>
        </p:nvSpPr>
        <p:spPr>
          <a:xfrm>
            <a:off x="4807562" y="4150788"/>
            <a:ext cx="251627" cy="943634"/>
          </a:xfrm>
          <a:prstGeom prst="roundRect">
            <a:avLst/>
          </a:prstGeom>
          <a:solidFill>
            <a:srgbClr val="273649"/>
          </a:solidFill>
          <a:ln>
            <a:solidFill>
              <a:srgbClr val="2736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สี่เหลี่ยมผืนผ้า 57"/>
          <p:cNvSpPr/>
          <p:nvPr/>
        </p:nvSpPr>
        <p:spPr>
          <a:xfrm>
            <a:off x="4812609" y="4238091"/>
            <a:ext cx="246580" cy="4866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13"/>
          <p:cNvSpPr txBox="1"/>
          <p:nvPr/>
        </p:nvSpPr>
        <p:spPr>
          <a:xfrm>
            <a:off x="1257321" y="1127763"/>
            <a:ext cx="1840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 smtClean="0">
                <a:latin typeface="FC Lamoon" panose="02000000000000000000" pitchFamily="50" charset="0"/>
                <a:cs typeface="FC Lamoon" panose="02000000000000000000" pitchFamily="50" charset="0"/>
              </a:rPr>
              <a:t>ชื่อวิชา</a:t>
            </a:r>
            <a:r>
              <a:rPr lang="th-TH" b="1" dirty="0" err="1" smtClean="0">
                <a:latin typeface="FC Lamoon" panose="02000000000000000000" pitchFamily="50" charset="0"/>
                <a:cs typeface="FC Lamoon" panose="02000000000000000000" pitchFamily="50" charset="0"/>
              </a:rPr>
              <a:t>เลคเชอร์</a:t>
            </a:r>
            <a:endParaRPr lang="th-TH" b="1" dirty="0" smtClean="0">
              <a:latin typeface="FC Lamoon" panose="02000000000000000000" pitchFamily="50" charset="0"/>
              <a:cs typeface="FC Lamoon" panose="02000000000000000000" pitchFamily="50" charset="0"/>
            </a:endParaRPr>
          </a:p>
        </p:txBody>
      </p:sp>
      <p:sp>
        <p:nvSpPr>
          <p:cNvPr id="60" name="TextBox 13"/>
          <p:cNvSpPr txBox="1"/>
          <p:nvPr/>
        </p:nvSpPr>
        <p:spPr>
          <a:xfrm>
            <a:off x="1886797" y="4209869"/>
            <a:ext cx="1824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2000" dirty="0" smtClean="0">
                <a:latin typeface="FC Lamoon" panose="02000000000000000000" pitchFamily="50" charset="0"/>
                <a:cs typeface="FC Lamoon" panose="02000000000000000000" pitchFamily="50" charset="0"/>
              </a:rPr>
              <a:t>บทที่ 1 แนะนำรายวิชา </a:t>
            </a:r>
          </a:p>
        </p:txBody>
      </p:sp>
      <p:sp>
        <p:nvSpPr>
          <p:cNvPr id="61" name="TextBox 13"/>
          <p:cNvSpPr txBox="1"/>
          <p:nvPr/>
        </p:nvSpPr>
        <p:spPr>
          <a:xfrm>
            <a:off x="1896492" y="4635363"/>
            <a:ext cx="2515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2000" dirty="0" smtClean="0">
                <a:latin typeface="FC Lamoon" panose="02000000000000000000" pitchFamily="50" charset="0"/>
                <a:cs typeface="FC Lamoon" panose="02000000000000000000" pitchFamily="50" charset="0"/>
              </a:rPr>
              <a:t>บทที่ 2 </a:t>
            </a:r>
            <a:r>
              <a:rPr lang="th-TH" sz="2000" dirty="0" err="1" smtClean="0">
                <a:latin typeface="FC Lamoon" panose="02000000000000000000" pitchFamily="50" charset="0"/>
                <a:cs typeface="FC Lamoon" panose="02000000000000000000" pitchFamily="50" charset="0"/>
              </a:rPr>
              <a:t>เทคโนโลยีดิจิทัล</a:t>
            </a:r>
            <a:r>
              <a:rPr lang="th-TH" sz="2000" dirty="0" smtClean="0">
                <a:latin typeface="FC Lamoon" panose="02000000000000000000" pitchFamily="50" charset="0"/>
                <a:cs typeface="FC Lamoon" panose="02000000000000000000" pitchFamily="50" charset="0"/>
              </a:rPr>
              <a:t> เบื้องต้น</a:t>
            </a:r>
          </a:p>
        </p:txBody>
      </p:sp>
      <p:sp>
        <p:nvSpPr>
          <p:cNvPr id="62" name="Rounded Rectangle 4"/>
          <p:cNvSpPr/>
          <p:nvPr/>
        </p:nvSpPr>
        <p:spPr>
          <a:xfrm>
            <a:off x="1226919" y="1745146"/>
            <a:ext cx="4034578" cy="1907137"/>
          </a:xfrm>
          <a:prstGeom prst="roundRect">
            <a:avLst/>
          </a:prstGeom>
          <a:solidFill>
            <a:srgbClr val="F5E7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3" name="TextBox 13"/>
          <p:cNvSpPr txBox="1"/>
          <p:nvPr/>
        </p:nvSpPr>
        <p:spPr>
          <a:xfrm>
            <a:off x="1882572" y="1868253"/>
            <a:ext cx="2733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2400" dirty="0" smtClean="0">
                <a:latin typeface="FC Lamoon" panose="02000000000000000000" pitchFamily="50" charset="0"/>
                <a:cs typeface="FC Lamoon" panose="02000000000000000000" pitchFamily="50" charset="0"/>
              </a:rPr>
              <a:t>วิชา </a:t>
            </a:r>
            <a:r>
              <a:rPr lang="th-TH" sz="2400" dirty="0" err="1" smtClean="0">
                <a:latin typeface="FC Lamoon" panose="02000000000000000000" pitchFamily="50" charset="0"/>
                <a:cs typeface="FC Lamoon" panose="02000000000000000000" pitchFamily="50" charset="0"/>
              </a:rPr>
              <a:t>เทคโนโลยีดิจิทัล</a:t>
            </a:r>
            <a:r>
              <a:rPr lang="th-TH" sz="2400" dirty="0" smtClean="0">
                <a:latin typeface="FC Lamoon" panose="02000000000000000000" pitchFamily="50" charset="0"/>
                <a:cs typeface="FC Lamoon" panose="02000000000000000000" pitchFamily="50" charset="0"/>
              </a:rPr>
              <a:t> 201330</a:t>
            </a:r>
          </a:p>
        </p:txBody>
      </p:sp>
      <p:sp>
        <p:nvSpPr>
          <p:cNvPr id="64" name="Rounded Rectangle 24"/>
          <p:cNvSpPr/>
          <p:nvPr/>
        </p:nvSpPr>
        <p:spPr>
          <a:xfrm>
            <a:off x="2368538" y="3311584"/>
            <a:ext cx="1665690" cy="721676"/>
          </a:xfrm>
          <a:prstGeom prst="roundRect">
            <a:avLst>
              <a:gd name="adj" fmla="val 50000"/>
            </a:avLst>
          </a:prstGeom>
          <a:solidFill>
            <a:srgbClr val="273649"/>
          </a:solidFill>
          <a:ln>
            <a:solidFill>
              <a:srgbClr val="273649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5" name="TextBox 13"/>
          <p:cNvSpPr txBox="1"/>
          <p:nvPr/>
        </p:nvSpPr>
        <p:spPr>
          <a:xfrm>
            <a:off x="2733343" y="3422839"/>
            <a:ext cx="92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2400" b="1" dirty="0" smtClean="0">
                <a:solidFill>
                  <a:schemeClr val="bg1"/>
                </a:solidFill>
                <a:latin typeface="FC Lamoon" panose="02000000000000000000" pitchFamily="50" charset="0"/>
                <a:cs typeface="FC Lamoon" panose="02000000000000000000" pitchFamily="50" charset="0"/>
              </a:rPr>
              <a:t>ซื้อเลย </a:t>
            </a:r>
            <a:r>
              <a:rPr lang="en-US" sz="2400" b="1" dirty="0" smtClean="0">
                <a:solidFill>
                  <a:schemeClr val="bg1"/>
                </a:solidFill>
                <a:latin typeface="FC Lamoon" panose="02000000000000000000" pitchFamily="50" charset="0"/>
                <a:cs typeface="FC Lamoon" panose="02000000000000000000" pitchFamily="50" charset="0"/>
              </a:rPr>
              <a:t>!</a:t>
            </a:r>
            <a:endParaRPr lang="th-TH" sz="2400" b="1" dirty="0" smtClean="0">
              <a:solidFill>
                <a:schemeClr val="bg1"/>
              </a:solidFill>
              <a:latin typeface="FC Lamoon" panose="02000000000000000000" pitchFamily="50" charset="0"/>
              <a:cs typeface="FC Lamoon" panose="02000000000000000000" pitchFamily="50" charset="0"/>
            </a:endParaRPr>
          </a:p>
        </p:txBody>
      </p:sp>
      <p:cxnSp>
        <p:nvCxnSpPr>
          <p:cNvPr id="66" name="ตัวเชื่อมต่อตรง 65"/>
          <p:cNvCxnSpPr/>
          <p:nvPr/>
        </p:nvCxnSpPr>
        <p:spPr>
          <a:xfrm flipV="1">
            <a:off x="1712566" y="2481764"/>
            <a:ext cx="3011116" cy="9129"/>
          </a:xfrm>
          <a:prstGeom prst="line">
            <a:avLst/>
          </a:prstGeom>
          <a:ln w="889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ตัวเชื่อมต่อตรง 66"/>
          <p:cNvCxnSpPr/>
          <p:nvPr/>
        </p:nvCxnSpPr>
        <p:spPr>
          <a:xfrm flipV="1">
            <a:off x="1712566" y="2713704"/>
            <a:ext cx="3011116" cy="9129"/>
          </a:xfrm>
          <a:prstGeom prst="line">
            <a:avLst/>
          </a:prstGeom>
          <a:ln w="889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ตัวเชื่อมต่อตรง 67"/>
          <p:cNvCxnSpPr/>
          <p:nvPr/>
        </p:nvCxnSpPr>
        <p:spPr>
          <a:xfrm flipV="1">
            <a:off x="1712566" y="2962255"/>
            <a:ext cx="3011116" cy="9129"/>
          </a:xfrm>
          <a:prstGeom prst="line">
            <a:avLst/>
          </a:prstGeom>
          <a:ln w="889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12"/>
          <p:cNvSpPr/>
          <p:nvPr/>
        </p:nvSpPr>
        <p:spPr>
          <a:xfrm>
            <a:off x="1152066" y="1245507"/>
            <a:ext cx="4196862" cy="4014784"/>
          </a:xfrm>
          <a:prstGeom prst="roundRect">
            <a:avLst>
              <a:gd name="adj" fmla="val 9603"/>
            </a:avLst>
          </a:prstGeom>
          <a:solidFill>
            <a:schemeClr val="bg1">
              <a:lumMod val="95000"/>
              <a:alpha val="9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70" name="รูปภาพ 6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145" y="1430114"/>
            <a:ext cx="511689" cy="511689"/>
          </a:xfrm>
          <a:prstGeom prst="rect">
            <a:avLst/>
          </a:prstGeom>
        </p:spPr>
      </p:pic>
      <p:sp>
        <p:nvSpPr>
          <p:cNvPr id="71" name="TextBox 13"/>
          <p:cNvSpPr txBox="1"/>
          <p:nvPr/>
        </p:nvSpPr>
        <p:spPr>
          <a:xfrm>
            <a:off x="2235537" y="1451683"/>
            <a:ext cx="2004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 smtClean="0">
                <a:solidFill>
                  <a:srgbClr val="273649"/>
                </a:solidFill>
                <a:latin typeface="FC Lamoon" panose="02000000000000000000" pitchFamily="50" charset="0"/>
                <a:cs typeface="FC Lamoon" panose="02000000000000000000" pitchFamily="50" charset="0"/>
              </a:rPr>
              <a:t>ชำระเงินผ่านทาง</a:t>
            </a:r>
          </a:p>
        </p:txBody>
      </p:sp>
      <p:pic>
        <p:nvPicPr>
          <p:cNvPr id="72" name="Picture 2" descr="à¸à¸¥à¸à¸²à¸£à¸à¹à¸à¸«à¸²à¸£à¸¹à¸à¸ à¸²à¸à¸ªà¸³à¸«à¸£à¸±à¸ à¸à¸³à¸£à¸°à¸à¹à¸²à¸à¸à¸²à¸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485" b="47030" l="1134" r="1360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86" t="6928" r="88317" b="59895"/>
          <a:stretch/>
        </p:blipFill>
        <p:spPr bwMode="auto">
          <a:xfrm>
            <a:off x="1955756" y="2300164"/>
            <a:ext cx="672861" cy="63835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à¸à¸¥à¸à¸²à¸£à¸à¹à¸à¸«à¸²à¸£à¸¹à¸à¸ à¸²à¸à¸ªà¸³à¸«à¸£à¸±à¸ à¸à¸³à¸£à¸°à¸à¹à¸²à¸à¸à¸²à¸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95" b="44554" l="34887" r="46096">
                        <a14:foregroundMark x1="38539" y1="29208" x2="40176" y2="11386"/>
                        <a14:foregroundMark x1="37154" y1="17822" x2="43577" y2="13366"/>
                        <a14:foregroundMark x1="43577" y1="30198" x2="43955" y2="227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100" r="53265" b="51901"/>
          <a:stretch/>
        </p:blipFill>
        <p:spPr bwMode="auto">
          <a:xfrm>
            <a:off x="2801144" y="2185089"/>
            <a:ext cx="879895" cy="92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à¸à¸¥à¸à¸²à¸£à¸à¹à¸à¸«à¸²à¸£à¸¹à¸à¸ à¸²à¸à¸ªà¸³à¸«à¸£à¸±à¸ à¸à¸³à¸£à¸°à¸à¹à¸²à¸à¸à¸²à¸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105" b="39669" l="71714" r="7810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916" t="4160" r="21100" b="56385"/>
          <a:stretch/>
        </p:blipFill>
        <p:spPr bwMode="auto">
          <a:xfrm>
            <a:off x="3887795" y="2231152"/>
            <a:ext cx="603850" cy="75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à¸à¸¥à¸à¸²à¸£à¸à¹à¸à¸«à¸²à¸£à¸¹à¸à¸ à¸²à¸à¸ªà¸³à¸«à¸£à¸±à¸ à¸à¸³à¸£à¸°à¸à¹à¸²à¸à¸à¸²à¸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4191" b="92885" l="37226" r="4470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291" t="60604" r="54356" b="3528"/>
          <a:stretch/>
        </p:blipFill>
        <p:spPr bwMode="auto">
          <a:xfrm>
            <a:off x="2957109" y="3283842"/>
            <a:ext cx="707367" cy="69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 descr="à¸à¸¥à¸à¸²à¸£à¸à¹à¸à¸«à¸²à¸£à¸¹à¸à¸ à¸²à¸à¸ªà¸³à¸«à¸£à¸±à¸ à¸à¸³à¸£à¸°à¸à¹à¸²à¸à¸à¸²à¸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59901" b="93069" l="1511" r="1083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66" t="58860" r="88396" b="6169"/>
          <a:stretch/>
        </p:blipFill>
        <p:spPr bwMode="auto">
          <a:xfrm>
            <a:off x="1901261" y="3265686"/>
            <a:ext cx="759124" cy="67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8" descr="à¸à¸¥à¸à¸²à¸£à¸à¹à¸à¸«à¸²à¸£à¸¹à¸à¸ à¸²à¸à¸ªà¸³à¸«à¸£à¸±à¸ à¹à¸¥à¹à¸à¹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123" y="3240540"/>
            <a:ext cx="647897" cy="6263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true wallet 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975" y="4286718"/>
            <a:ext cx="2190936" cy="639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4598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43611" y="597627"/>
            <a:ext cx="728326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- แอพแชร์แลคเชอร์ หลายมอ หลายสาขา</a:t>
            </a:r>
          </a:p>
          <a:p>
            <a:r>
              <a:rPr lang="th-TH" dirty="0"/>
              <a:t>- มีเชื่อมกะเครื่องปริ้น</a:t>
            </a:r>
          </a:p>
          <a:p>
            <a:r>
              <a:rPr lang="th-TH" dirty="0"/>
              <a:t>เช่น โคกับ ดับเบิ้ลเอ</a:t>
            </a:r>
          </a:p>
          <a:p>
            <a:r>
              <a:rPr lang="th-TH" dirty="0"/>
              <a:t>- เชื่อมจากเอกสารของ </a:t>
            </a:r>
            <a:r>
              <a:rPr lang="en-US" dirty="0" err="1"/>
              <a:t>reh</a:t>
            </a:r>
            <a:endParaRPr lang="en-US" dirty="0"/>
          </a:p>
          <a:p>
            <a:r>
              <a:rPr lang="en-US" dirty="0"/>
              <a:t>- </a:t>
            </a:r>
            <a:r>
              <a:rPr lang="th-TH" dirty="0"/>
              <a:t>ได้ทั้งรูปภาพ วิดีโอ เสียง</a:t>
            </a:r>
          </a:p>
          <a:p>
            <a:r>
              <a:rPr lang="th-TH" dirty="0"/>
              <a:t>- ทดลองใช้ฟรี</a:t>
            </a:r>
          </a:p>
          <a:p>
            <a:pPr marL="457200" indent="-457200">
              <a:buFontTx/>
              <a:buChar char="-"/>
            </a:pPr>
            <a:r>
              <a:rPr lang="th-TH" dirty="0" smtClean="0"/>
              <a:t>โปร</a:t>
            </a:r>
            <a:r>
              <a:rPr lang="th-TH" dirty="0"/>
              <a:t>มี</a:t>
            </a:r>
            <a:r>
              <a:rPr lang="th-TH" dirty="0" smtClean="0"/>
              <a:t>คูปอง</a:t>
            </a:r>
          </a:p>
          <a:p>
            <a:pPr marL="457200" indent="-457200">
              <a:buFontTx/>
              <a:buChar char="-"/>
            </a:pPr>
            <a:r>
              <a:rPr lang="th-TH" dirty="0"/>
              <a:t>ถ้าแบบเป็นออฟไลน์เราเพิ่มที่โหลดดีม่ะแบบให้ใช้ฟรี30วันคล้ายๆเว็บตูนที่ให้เราโหลดเป็นตอนๆได้แต่อยู่ได้30วัน</a:t>
            </a:r>
            <a:r>
              <a:rPr lang="th-TH" dirty="0" smtClean="0"/>
              <a:t>ไร</a:t>
            </a:r>
          </a:p>
          <a:p>
            <a:pPr marL="457200" indent="-457200">
              <a:buFontTx/>
              <a:buChar char="-"/>
            </a:pPr>
            <a:r>
              <a:rPr lang="th-TH" dirty="0"/>
              <a:t>ทำแบบเนทฟริกอ่ะ</a:t>
            </a:r>
          </a:p>
          <a:p>
            <a:pPr marL="457200" indent="-457200">
              <a:buFontTx/>
              <a:buChar char="-"/>
            </a:pPr>
            <a:r>
              <a:rPr lang="th-TH" dirty="0"/>
              <a:t>โหลดได้เอาไว้ในแอพ</a:t>
            </a:r>
          </a:p>
          <a:p>
            <a:pPr marL="457200" indent="-457200">
              <a:buFontTx/>
              <a:buChar char="-"/>
            </a:pPr>
            <a:r>
              <a:rPr lang="th-TH" dirty="0"/>
              <a:t>กันแบบเอาไปส่งต่อ</a:t>
            </a:r>
          </a:p>
          <a:p>
            <a:pPr marL="457200" indent="-457200">
              <a:buFontTx/>
              <a:buChar char="-"/>
            </a:pPr>
            <a:r>
              <a:rPr lang="th-TH" dirty="0"/>
              <a:t>เพราะมันต้องเสียค่าชีท</a:t>
            </a:r>
          </a:p>
        </p:txBody>
      </p:sp>
    </p:spTree>
    <p:extLst>
      <p:ext uri="{BB962C8B-B14F-4D97-AF65-F5344CB8AC3E}">
        <p14:creationId xmlns:p14="http://schemas.microsoft.com/office/powerpoint/2010/main" val="225988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52970" y="2905780"/>
            <a:ext cx="1593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คำอธิบายแอป</a:t>
            </a:r>
            <a:endParaRPr lang="th-TH" dirty="0"/>
          </a:p>
        </p:txBody>
      </p:sp>
      <p:grpSp>
        <p:nvGrpSpPr>
          <p:cNvPr id="11" name="กลุ่ม 10"/>
          <p:cNvGrpSpPr/>
          <p:nvPr/>
        </p:nvGrpSpPr>
        <p:grpSpPr>
          <a:xfrm>
            <a:off x="792480" y="0"/>
            <a:ext cx="4876800" cy="6858000"/>
            <a:chOff x="792480" y="0"/>
            <a:chExt cx="4876800" cy="6858000"/>
          </a:xfrm>
        </p:grpSpPr>
        <p:sp>
          <p:nvSpPr>
            <p:cNvPr id="2" name="Rectangle 1"/>
            <p:cNvSpPr/>
            <p:nvPr/>
          </p:nvSpPr>
          <p:spPr>
            <a:xfrm>
              <a:off x="792480" y="0"/>
              <a:ext cx="4876800" cy="6858000"/>
            </a:xfrm>
            <a:prstGeom prst="rect">
              <a:avLst/>
            </a:prstGeom>
            <a:solidFill>
              <a:srgbClr val="F8C363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564640" y="4160520"/>
              <a:ext cx="3332480" cy="635000"/>
            </a:xfrm>
            <a:prstGeom prst="roundRect">
              <a:avLst>
                <a:gd name="adj" fmla="val 50000"/>
              </a:avLst>
            </a:prstGeom>
            <a:solidFill>
              <a:srgbClr val="D6535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>
                <a:latin typeface="SUT" panose="02000000000000000000" pitchFamily="2" charset="0"/>
                <a:cs typeface="SUT" panose="02000000000000000000" pitchFamily="2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564640" y="5044440"/>
              <a:ext cx="3332480" cy="635000"/>
            </a:xfrm>
            <a:prstGeom prst="roundRect">
              <a:avLst>
                <a:gd name="adj" fmla="val 50000"/>
              </a:avLst>
            </a:prstGeom>
            <a:solidFill>
              <a:srgbClr val="273649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>
                <a:latin typeface="SUT" panose="02000000000000000000" pitchFamily="2" charset="0"/>
                <a:cs typeface="SUT" panose="02000000000000000000" pitchFamily="2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1578" y="4216410"/>
              <a:ext cx="11272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h-TH" sz="2400" b="1" dirty="0" smtClean="0">
                  <a:solidFill>
                    <a:schemeClr val="bg1"/>
                  </a:solidFill>
                  <a:latin typeface="FC Lamoon" panose="02000000000000000000" pitchFamily="50" charset="0"/>
                  <a:cs typeface="FC Lamoon" panose="02000000000000000000" pitchFamily="50" charset="0"/>
                </a:rPr>
                <a:t>เข้าสู่ระบบ</a:t>
              </a:r>
              <a:endParaRPr lang="th-TH" sz="2400" b="1" dirty="0">
                <a:solidFill>
                  <a:schemeClr val="bg1"/>
                </a:solidFill>
                <a:latin typeface="FC Lamoon" panose="02000000000000000000" pitchFamily="50" charset="0"/>
                <a:cs typeface="FC Lamoon" panose="02000000000000000000" pitchFamily="50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21578" y="5100330"/>
              <a:ext cx="11432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h-TH" sz="2400" b="1" dirty="0" smtClean="0">
                  <a:solidFill>
                    <a:schemeClr val="bg1"/>
                  </a:solidFill>
                  <a:latin typeface="FC Lamoon" panose="02000000000000000000" pitchFamily="50" charset="0"/>
                  <a:cs typeface="FC Lamoon" panose="02000000000000000000" pitchFamily="50" charset="0"/>
                </a:rPr>
                <a:t>ลงทะเบียน</a:t>
              </a:r>
              <a:endParaRPr lang="th-TH" sz="2400" b="1" dirty="0">
                <a:solidFill>
                  <a:schemeClr val="bg1"/>
                </a:solidFill>
                <a:latin typeface="FC Lamoon" panose="02000000000000000000" pitchFamily="50" charset="0"/>
                <a:cs typeface="FC Lamoon" panose="02000000000000000000" pitchFamily="50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2643899" y="639505"/>
              <a:ext cx="434170" cy="653691"/>
            </a:xfrm>
            <a:custGeom>
              <a:avLst/>
              <a:gdLst>
                <a:gd name="connsiteX0" fmla="*/ 22003 w 834803"/>
                <a:gd name="connsiteY0" fmla="*/ 1036320 h 1361440"/>
                <a:gd name="connsiteX1" fmla="*/ 123603 w 834803"/>
                <a:gd name="connsiteY1" fmla="*/ 426720 h 1361440"/>
                <a:gd name="connsiteX2" fmla="*/ 184563 w 834803"/>
                <a:gd name="connsiteY2" fmla="*/ 365760 h 1361440"/>
                <a:gd name="connsiteX3" fmla="*/ 204883 w 834803"/>
                <a:gd name="connsiteY3" fmla="*/ 304800 h 1361440"/>
                <a:gd name="connsiteX4" fmla="*/ 326803 w 834803"/>
                <a:gd name="connsiteY4" fmla="*/ 182880 h 1361440"/>
                <a:gd name="connsiteX5" fmla="*/ 367443 w 834803"/>
                <a:gd name="connsiteY5" fmla="*/ 121920 h 1361440"/>
                <a:gd name="connsiteX6" fmla="*/ 489363 w 834803"/>
                <a:gd name="connsiteY6" fmla="*/ 40640 h 1361440"/>
                <a:gd name="connsiteX7" fmla="*/ 611283 w 834803"/>
                <a:gd name="connsiteY7" fmla="*/ 0 h 1361440"/>
                <a:gd name="connsiteX8" fmla="*/ 712883 w 834803"/>
                <a:gd name="connsiteY8" fmla="*/ 20320 h 1361440"/>
                <a:gd name="connsiteX9" fmla="*/ 794163 w 834803"/>
                <a:gd name="connsiteY9" fmla="*/ 142240 h 1361440"/>
                <a:gd name="connsiteX10" fmla="*/ 834803 w 834803"/>
                <a:gd name="connsiteY10" fmla="*/ 203200 h 1361440"/>
                <a:gd name="connsiteX11" fmla="*/ 814483 w 834803"/>
                <a:gd name="connsiteY11" fmla="*/ 264160 h 1361440"/>
                <a:gd name="connsiteX12" fmla="*/ 692563 w 834803"/>
                <a:gd name="connsiteY12" fmla="*/ 345440 h 1361440"/>
                <a:gd name="connsiteX13" fmla="*/ 753523 w 834803"/>
                <a:gd name="connsiteY13" fmla="*/ 386080 h 1361440"/>
                <a:gd name="connsiteX14" fmla="*/ 773843 w 834803"/>
                <a:gd name="connsiteY14" fmla="*/ 548640 h 1361440"/>
                <a:gd name="connsiteX15" fmla="*/ 651923 w 834803"/>
                <a:gd name="connsiteY15" fmla="*/ 609600 h 1361440"/>
                <a:gd name="connsiteX16" fmla="*/ 692563 w 834803"/>
                <a:gd name="connsiteY16" fmla="*/ 670560 h 1361440"/>
                <a:gd name="connsiteX17" fmla="*/ 651923 w 834803"/>
                <a:gd name="connsiteY17" fmla="*/ 833120 h 1361440"/>
                <a:gd name="connsiteX18" fmla="*/ 570643 w 834803"/>
                <a:gd name="connsiteY18" fmla="*/ 894080 h 1361440"/>
                <a:gd name="connsiteX19" fmla="*/ 509683 w 834803"/>
                <a:gd name="connsiteY19" fmla="*/ 934720 h 1361440"/>
                <a:gd name="connsiteX20" fmla="*/ 387763 w 834803"/>
                <a:gd name="connsiteY20" fmla="*/ 975360 h 1361440"/>
                <a:gd name="connsiteX21" fmla="*/ 326803 w 834803"/>
                <a:gd name="connsiteY21" fmla="*/ 1016000 h 1361440"/>
                <a:gd name="connsiteX22" fmla="*/ 245523 w 834803"/>
                <a:gd name="connsiteY22" fmla="*/ 1117600 h 1361440"/>
                <a:gd name="connsiteX23" fmla="*/ 164243 w 834803"/>
                <a:gd name="connsiteY23" fmla="*/ 1239520 h 1361440"/>
                <a:gd name="connsiteX24" fmla="*/ 62643 w 834803"/>
                <a:gd name="connsiteY24" fmla="*/ 1361440 h 1361440"/>
                <a:gd name="connsiteX25" fmla="*/ 22003 w 834803"/>
                <a:gd name="connsiteY25" fmla="*/ 1198880 h 1361440"/>
                <a:gd name="connsiteX26" fmla="*/ 1683 w 834803"/>
                <a:gd name="connsiteY26" fmla="*/ 1137920 h 1361440"/>
                <a:gd name="connsiteX27" fmla="*/ 22003 w 834803"/>
                <a:gd name="connsiteY27" fmla="*/ 1036320 h 136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34803" h="1361440">
                  <a:moveTo>
                    <a:pt x="22003" y="1036320"/>
                  </a:moveTo>
                  <a:cubicBezTo>
                    <a:pt x="42323" y="917787"/>
                    <a:pt x="75069" y="626924"/>
                    <a:pt x="123603" y="426720"/>
                  </a:cubicBezTo>
                  <a:cubicBezTo>
                    <a:pt x="130373" y="398792"/>
                    <a:pt x="168623" y="389670"/>
                    <a:pt x="184563" y="365760"/>
                  </a:cubicBezTo>
                  <a:cubicBezTo>
                    <a:pt x="196444" y="347938"/>
                    <a:pt x="191733" y="321707"/>
                    <a:pt x="204883" y="304800"/>
                  </a:cubicBezTo>
                  <a:cubicBezTo>
                    <a:pt x="240168" y="259433"/>
                    <a:pt x="294922" y="230701"/>
                    <a:pt x="326803" y="182880"/>
                  </a:cubicBezTo>
                  <a:cubicBezTo>
                    <a:pt x="340350" y="162560"/>
                    <a:pt x="349064" y="138002"/>
                    <a:pt x="367443" y="121920"/>
                  </a:cubicBezTo>
                  <a:cubicBezTo>
                    <a:pt x="404201" y="89757"/>
                    <a:pt x="443026" y="56086"/>
                    <a:pt x="489363" y="40640"/>
                  </a:cubicBezTo>
                  <a:lnTo>
                    <a:pt x="611283" y="0"/>
                  </a:lnTo>
                  <a:cubicBezTo>
                    <a:pt x="645150" y="6773"/>
                    <a:pt x="681992" y="4874"/>
                    <a:pt x="712883" y="20320"/>
                  </a:cubicBezTo>
                  <a:cubicBezTo>
                    <a:pt x="789923" y="58840"/>
                    <a:pt x="764059" y="82033"/>
                    <a:pt x="794163" y="142240"/>
                  </a:cubicBezTo>
                  <a:cubicBezTo>
                    <a:pt x="805085" y="164083"/>
                    <a:pt x="821256" y="182880"/>
                    <a:pt x="834803" y="203200"/>
                  </a:cubicBezTo>
                  <a:cubicBezTo>
                    <a:pt x="828030" y="223520"/>
                    <a:pt x="826364" y="246338"/>
                    <a:pt x="814483" y="264160"/>
                  </a:cubicBezTo>
                  <a:cubicBezTo>
                    <a:pt x="770994" y="329393"/>
                    <a:pt x="756474" y="324136"/>
                    <a:pt x="692563" y="345440"/>
                  </a:cubicBezTo>
                  <a:cubicBezTo>
                    <a:pt x="712883" y="358987"/>
                    <a:pt x="736254" y="368811"/>
                    <a:pt x="753523" y="386080"/>
                  </a:cubicBezTo>
                  <a:cubicBezTo>
                    <a:pt x="803210" y="435767"/>
                    <a:pt x="813251" y="479675"/>
                    <a:pt x="773843" y="548640"/>
                  </a:cubicBezTo>
                  <a:cubicBezTo>
                    <a:pt x="755306" y="581080"/>
                    <a:pt x="683213" y="599170"/>
                    <a:pt x="651923" y="609600"/>
                  </a:cubicBezTo>
                  <a:cubicBezTo>
                    <a:pt x="665470" y="629920"/>
                    <a:pt x="692563" y="646138"/>
                    <a:pt x="692563" y="670560"/>
                  </a:cubicBezTo>
                  <a:cubicBezTo>
                    <a:pt x="692563" y="726414"/>
                    <a:pt x="678669" y="784086"/>
                    <a:pt x="651923" y="833120"/>
                  </a:cubicBezTo>
                  <a:cubicBezTo>
                    <a:pt x="635706" y="862851"/>
                    <a:pt x="598201" y="874395"/>
                    <a:pt x="570643" y="894080"/>
                  </a:cubicBezTo>
                  <a:cubicBezTo>
                    <a:pt x="550770" y="908275"/>
                    <a:pt x="532000" y="924801"/>
                    <a:pt x="509683" y="934720"/>
                  </a:cubicBezTo>
                  <a:cubicBezTo>
                    <a:pt x="470537" y="952118"/>
                    <a:pt x="423407" y="951598"/>
                    <a:pt x="387763" y="975360"/>
                  </a:cubicBezTo>
                  <a:lnTo>
                    <a:pt x="326803" y="1016000"/>
                  </a:lnTo>
                  <a:cubicBezTo>
                    <a:pt x="281043" y="1153279"/>
                    <a:pt x="344505" y="1004477"/>
                    <a:pt x="245523" y="1117600"/>
                  </a:cubicBezTo>
                  <a:cubicBezTo>
                    <a:pt x="213360" y="1154358"/>
                    <a:pt x="198780" y="1204983"/>
                    <a:pt x="164243" y="1239520"/>
                  </a:cubicBezTo>
                  <a:cubicBezTo>
                    <a:pt x="86014" y="1317749"/>
                    <a:pt x="119223" y="1276570"/>
                    <a:pt x="62643" y="1361440"/>
                  </a:cubicBezTo>
                  <a:cubicBezTo>
                    <a:pt x="49096" y="1307253"/>
                    <a:pt x="39666" y="1251868"/>
                    <a:pt x="22003" y="1198880"/>
                  </a:cubicBezTo>
                  <a:cubicBezTo>
                    <a:pt x="15230" y="1178560"/>
                    <a:pt x="3814" y="1159233"/>
                    <a:pt x="1683" y="1137920"/>
                  </a:cubicBezTo>
                  <a:cubicBezTo>
                    <a:pt x="-3035" y="1090742"/>
                    <a:pt x="1683" y="1154853"/>
                    <a:pt x="22003" y="103632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>
                <a:solidFill>
                  <a:srgbClr val="B2D3E4"/>
                </a:solidFill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 rot="18644853" flipH="1">
              <a:off x="1559339" y="1224059"/>
              <a:ext cx="492628" cy="653691"/>
            </a:xfrm>
            <a:custGeom>
              <a:avLst/>
              <a:gdLst>
                <a:gd name="connsiteX0" fmla="*/ 22003 w 834803"/>
                <a:gd name="connsiteY0" fmla="*/ 1036320 h 1361440"/>
                <a:gd name="connsiteX1" fmla="*/ 123603 w 834803"/>
                <a:gd name="connsiteY1" fmla="*/ 426720 h 1361440"/>
                <a:gd name="connsiteX2" fmla="*/ 184563 w 834803"/>
                <a:gd name="connsiteY2" fmla="*/ 365760 h 1361440"/>
                <a:gd name="connsiteX3" fmla="*/ 204883 w 834803"/>
                <a:gd name="connsiteY3" fmla="*/ 304800 h 1361440"/>
                <a:gd name="connsiteX4" fmla="*/ 326803 w 834803"/>
                <a:gd name="connsiteY4" fmla="*/ 182880 h 1361440"/>
                <a:gd name="connsiteX5" fmla="*/ 367443 w 834803"/>
                <a:gd name="connsiteY5" fmla="*/ 121920 h 1361440"/>
                <a:gd name="connsiteX6" fmla="*/ 489363 w 834803"/>
                <a:gd name="connsiteY6" fmla="*/ 40640 h 1361440"/>
                <a:gd name="connsiteX7" fmla="*/ 611283 w 834803"/>
                <a:gd name="connsiteY7" fmla="*/ 0 h 1361440"/>
                <a:gd name="connsiteX8" fmla="*/ 712883 w 834803"/>
                <a:gd name="connsiteY8" fmla="*/ 20320 h 1361440"/>
                <a:gd name="connsiteX9" fmla="*/ 794163 w 834803"/>
                <a:gd name="connsiteY9" fmla="*/ 142240 h 1361440"/>
                <a:gd name="connsiteX10" fmla="*/ 834803 w 834803"/>
                <a:gd name="connsiteY10" fmla="*/ 203200 h 1361440"/>
                <a:gd name="connsiteX11" fmla="*/ 814483 w 834803"/>
                <a:gd name="connsiteY11" fmla="*/ 264160 h 1361440"/>
                <a:gd name="connsiteX12" fmla="*/ 692563 w 834803"/>
                <a:gd name="connsiteY12" fmla="*/ 345440 h 1361440"/>
                <a:gd name="connsiteX13" fmla="*/ 753523 w 834803"/>
                <a:gd name="connsiteY13" fmla="*/ 386080 h 1361440"/>
                <a:gd name="connsiteX14" fmla="*/ 773843 w 834803"/>
                <a:gd name="connsiteY14" fmla="*/ 548640 h 1361440"/>
                <a:gd name="connsiteX15" fmla="*/ 651923 w 834803"/>
                <a:gd name="connsiteY15" fmla="*/ 609600 h 1361440"/>
                <a:gd name="connsiteX16" fmla="*/ 692563 w 834803"/>
                <a:gd name="connsiteY16" fmla="*/ 670560 h 1361440"/>
                <a:gd name="connsiteX17" fmla="*/ 651923 w 834803"/>
                <a:gd name="connsiteY17" fmla="*/ 833120 h 1361440"/>
                <a:gd name="connsiteX18" fmla="*/ 570643 w 834803"/>
                <a:gd name="connsiteY18" fmla="*/ 894080 h 1361440"/>
                <a:gd name="connsiteX19" fmla="*/ 509683 w 834803"/>
                <a:gd name="connsiteY19" fmla="*/ 934720 h 1361440"/>
                <a:gd name="connsiteX20" fmla="*/ 387763 w 834803"/>
                <a:gd name="connsiteY20" fmla="*/ 975360 h 1361440"/>
                <a:gd name="connsiteX21" fmla="*/ 326803 w 834803"/>
                <a:gd name="connsiteY21" fmla="*/ 1016000 h 1361440"/>
                <a:gd name="connsiteX22" fmla="*/ 245523 w 834803"/>
                <a:gd name="connsiteY22" fmla="*/ 1117600 h 1361440"/>
                <a:gd name="connsiteX23" fmla="*/ 164243 w 834803"/>
                <a:gd name="connsiteY23" fmla="*/ 1239520 h 1361440"/>
                <a:gd name="connsiteX24" fmla="*/ 62643 w 834803"/>
                <a:gd name="connsiteY24" fmla="*/ 1361440 h 1361440"/>
                <a:gd name="connsiteX25" fmla="*/ 22003 w 834803"/>
                <a:gd name="connsiteY25" fmla="*/ 1198880 h 1361440"/>
                <a:gd name="connsiteX26" fmla="*/ 1683 w 834803"/>
                <a:gd name="connsiteY26" fmla="*/ 1137920 h 1361440"/>
                <a:gd name="connsiteX27" fmla="*/ 22003 w 834803"/>
                <a:gd name="connsiteY27" fmla="*/ 1036320 h 136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34803" h="1361440">
                  <a:moveTo>
                    <a:pt x="22003" y="1036320"/>
                  </a:moveTo>
                  <a:cubicBezTo>
                    <a:pt x="42323" y="917787"/>
                    <a:pt x="75069" y="626924"/>
                    <a:pt x="123603" y="426720"/>
                  </a:cubicBezTo>
                  <a:cubicBezTo>
                    <a:pt x="130373" y="398792"/>
                    <a:pt x="168623" y="389670"/>
                    <a:pt x="184563" y="365760"/>
                  </a:cubicBezTo>
                  <a:cubicBezTo>
                    <a:pt x="196444" y="347938"/>
                    <a:pt x="191733" y="321707"/>
                    <a:pt x="204883" y="304800"/>
                  </a:cubicBezTo>
                  <a:cubicBezTo>
                    <a:pt x="240168" y="259433"/>
                    <a:pt x="294922" y="230701"/>
                    <a:pt x="326803" y="182880"/>
                  </a:cubicBezTo>
                  <a:cubicBezTo>
                    <a:pt x="340350" y="162560"/>
                    <a:pt x="349064" y="138002"/>
                    <a:pt x="367443" y="121920"/>
                  </a:cubicBezTo>
                  <a:cubicBezTo>
                    <a:pt x="404201" y="89757"/>
                    <a:pt x="443026" y="56086"/>
                    <a:pt x="489363" y="40640"/>
                  </a:cubicBezTo>
                  <a:lnTo>
                    <a:pt x="611283" y="0"/>
                  </a:lnTo>
                  <a:cubicBezTo>
                    <a:pt x="645150" y="6773"/>
                    <a:pt x="681992" y="4874"/>
                    <a:pt x="712883" y="20320"/>
                  </a:cubicBezTo>
                  <a:cubicBezTo>
                    <a:pt x="789923" y="58840"/>
                    <a:pt x="764059" y="82033"/>
                    <a:pt x="794163" y="142240"/>
                  </a:cubicBezTo>
                  <a:cubicBezTo>
                    <a:pt x="805085" y="164083"/>
                    <a:pt x="821256" y="182880"/>
                    <a:pt x="834803" y="203200"/>
                  </a:cubicBezTo>
                  <a:cubicBezTo>
                    <a:pt x="828030" y="223520"/>
                    <a:pt x="826364" y="246338"/>
                    <a:pt x="814483" y="264160"/>
                  </a:cubicBezTo>
                  <a:cubicBezTo>
                    <a:pt x="770994" y="329393"/>
                    <a:pt x="756474" y="324136"/>
                    <a:pt x="692563" y="345440"/>
                  </a:cubicBezTo>
                  <a:cubicBezTo>
                    <a:pt x="712883" y="358987"/>
                    <a:pt x="736254" y="368811"/>
                    <a:pt x="753523" y="386080"/>
                  </a:cubicBezTo>
                  <a:cubicBezTo>
                    <a:pt x="803210" y="435767"/>
                    <a:pt x="813251" y="479675"/>
                    <a:pt x="773843" y="548640"/>
                  </a:cubicBezTo>
                  <a:cubicBezTo>
                    <a:pt x="755306" y="581080"/>
                    <a:pt x="683213" y="599170"/>
                    <a:pt x="651923" y="609600"/>
                  </a:cubicBezTo>
                  <a:cubicBezTo>
                    <a:pt x="665470" y="629920"/>
                    <a:pt x="692563" y="646138"/>
                    <a:pt x="692563" y="670560"/>
                  </a:cubicBezTo>
                  <a:cubicBezTo>
                    <a:pt x="692563" y="726414"/>
                    <a:pt x="678669" y="784086"/>
                    <a:pt x="651923" y="833120"/>
                  </a:cubicBezTo>
                  <a:cubicBezTo>
                    <a:pt x="635706" y="862851"/>
                    <a:pt x="598201" y="874395"/>
                    <a:pt x="570643" y="894080"/>
                  </a:cubicBezTo>
                  <a:cubicBezTo>
                    <a:pt x="550770" y="908275"/>
                    <a:pt x="532000" y="924801"/>
                    <a:pt x="509683" y="934720"/>
                  </a:cubicBezTo>
                  <a:cubicBezTo>
                    <a:pt x="470537" y="952118"/>
                    <a:pt x="423407" y="951598"/>
                    <a:pt x="387763" y="975360"/>
                  </a:cubicBezTo>
                  <a:lnTo>
                    <a:pt x="326803" y="1016000"/>
                  </a:lnTo>
                  <a:cubicBezTo>
                    <a:pt x="281043" y="1153279"/>
                    <a:pt x="344505" y="1004477"/>
                    <a:pt x="245523" y="1117600"/>
                  </a:cubicBezTo>
                  <a:cubicBezTo>
                    <a:pt x="213360" y="1154358"/>
                    <a:pt x="198780" y="1204983"/>
                    <a:pt x="164243" y="1239520"/>
                  </a:cubicBezTo>
                  <a:cubicBezTo>
                    <a:pt x="86014" y="1317749"/>
                    <a:pt x="119223" y="1276570"/>
                    <a:pt x="62643" y="1361440"/>
                  </a:cubicBezTo>
                  <a:cubicBezTo>
                    <a:pt x="49096" y="1307253"/>
                    <a:pt x="39666" y="1251868"/>
                    <a:pt x="22003" y="1198880"/>
                  </a:cubicBezTo>
                  <a:cubicBezTo>
                    <a:pt x="15230" y="1178560"/>
                    <a:pt x="3814" y="1159233"/>
                    <a:pt x="1683" y="1137920"/>
                  </a:cubicBezTo>
                  <a:cubicBezTo>
                    <a:pt x="-3035" y="1090742"/>
                    <a:pt x="1683" y="1154853"/>
                    <a:pt x="22003" y="103632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>
                <a:solidFill>
                  <a:srgbClr val="B2D3E4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07202" y="1239676"/>
              <a:ext cx="2048959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200" dirty="0" smtClean="0">
                  <a:solidFill>
                    <a:srgbClr val="273649"/>
                  </a:solidFill>
                  <a:latin typeface="SOV_Thanamas" panose="02070506060000020004" pitchFamily="18" charset="-34"/>
                  <a:cs typeface="SOV_Thanamas" panose="02070506060000020004" pitchFamily="18" charset="-34"/>
                </a:rPr>
                <a:t>Holy </a:t>
              </a:r>
              <a:endParaRPr lang="en-US" sz="7200" dirty="0" smtClean="0">
                <a:solidFill>
                  <a:srgbClr val="273649"/>
                </a:solidFill>
                <a:latin typeface="SOV_Thanamas" panose="02070506060000020004" pitchFamily="18" charset="-34"/>
                <a:cs typeface="SOV_Thanamas" panose="02070506060000020004" pitchFamily="18" charset="-34"/>
              </a:endParaRPr>
            </a:p>
            <a:p>
              <a:pPr algn="ctr"/>
              <a:r>
                <a:rPr lang="en-US" sz="7200" dirty="0" smtClean="0">
                  <a:solidFill>
                    <a:schemeClr val="bg1"/>
                  </a:solidFill>
                  <a:latin typeface="SOV_Thanamas" panose="02070506060000020004" pitchFamily="18" charset="-34"/>
                  <a:cs typeface="SOV_Thanamas" panose="02070506060000020004" pitchFamily="18" charset="-34"/>
                </a:rPr>
                <a:t>Sheet</a:t>
              </a:r>
              <a:endParaRPr lang="th-TH" sz="7200" dirty="0">
                <a:solidFill>
                  <a:schemeClr val="bg1"/>
                </a:solidFill>
                <a:latin typeface="SOV_Thanamas" panose="02070506060000020004" pitchFamily="18" charset="-34"/>
                <a:cs typeface="SOV_Thanamas" panose="02070506060000020004" pitchFamily="18" charset="-34"/>
              </a:endParaRPr>
            </a:p>
          </p:txBody>
        </p:sp>
        <p:sp>
          <p:nvSpPr>
            <p:cNvPr id="10" name="วงรี 9"/>
            <p:cNvSpPr/>
            <p:nvPr/>
          </p:nvSpPr>
          <p:spPr>
            <a:xfrm rot="20379156">
              <a:off x="1877625" y="894602"/>
              <a:ext cx="720079" cy="419745"/>
            </a:xfrm>
            <a:prstGeom prst="ellipse">
              <a:avLst/>
            </a:prstGeom>
            <a:noFill/>
            <a:ln w="857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345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กลุ่ม 40"/>
          <p:cNvGrpSpPr/>
          <p:nvPr/>
        </p:nvGrpSpPr>
        <p:grpSpPr>
          <a:xfrm>
            <a:off x="786868" y="0"/>
            <a:ext cx="4876800" cy="6858000"/>
            <a:chOff x="792480" y="0"/>
            <a:chExt cx="4876800" cy="6858000"/>
          </a:xfrm>
        </p:grpSpPr>
        <p:sp>
          <p:nvSpPr>
            <p:cNvPr id="42" name="Rectangle 1"/>
            <p:cNvSpPr/>
            <p:nvPr/>
          </p:nvSpPr>
          <p:spPr>
            <a:xfrm>
              <a:off x="792480" y="0"/>
              <a:ext cx="4876800" cy="6858000"/>
            </a:xfrm>
            <a:prstGeom prst="rect">
              <a:avLst/>
            </a:prstGeom>
            <a:solidFill>
              <a:srgbClr val="F8C363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3" name="Rounded Rectangle 4"/>
            <p:cNvSpPr/>
            <p:nvPr/>
          </p:nvSpPr>
          <p:spPr>
            <a:xfrm>
              <a:off x="1564640" y="4160520"/>
              <a:ext cx="3332480" cy="635000"/>
            </a:xfrm>
            <a:prstGeom prst="roundRect">
              <a:avLst>
                <a:gd name="adj" fmla="val 50000"/>
              </a:avLst>
            </a:prstGeom>
            <a:solidFill>
              <a:srgbClr val="D6535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>
                <a:latin typeface="SUT" panose="02000000000000000000" pitchFamily="2" charset="0"/>
                <a:cs typeface="SUT" panose="02000000000000000000" pitchFamily="2" charset="0"/>
              </a:endParaRPr>
            </a:p>
          </p:txBody>
        </p:sp>
        <p:sp>
          <p:nvSpPr>
            <p:cNvPr id="44" name="Rounded Rectangle 5"/>
            <p:cNvSpPr/>
            <p:nvPr/>
          </p:nvSpPr>
          <p:spPr>
            <a:xfrm>
              <a:off x="1564640" y="5044440"/>
              <a:ext cx="3332480" cy="635000"/>
            </a:xfrm>
            <a:prstGeom prst="roundRect">
              <a:avLst>
                <a:gd name="adj" fmla="val 50000"/>
              </a:avLst>
            </a:prstGeom>
            <a:solidFill>
              <a:srgbClr val="273649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>
                <a:latin typeface="SUT" panose="02000000000000000000" pitchFamily="2" charset="0"/>
                <a:cs typeface="SUT" panose="02000000000000000000" pitchFamily="2" charset="0"/>
              </a:endParaRPr>
            </a:p>
          </p:txBody>
        </p:sp>
        <p:sp>
          <p:nvSpPr>
            <p:cNvPr id="45" name="TextBox 6"/>
            <p:cNvSpPr txBox="1"/>
            <p:nvPr/>
          </p:nvSpPr>
          <p:spPr>
            <a:xfrm>
              <a:off x="2621578" y="4216410"/>
              <a:ext cx="11272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h-TH" sz="2400" b="1" dirty="0" smtClean="0">
                  <a:solidFill>
                    <a:schemeClr val="bg1"/>
                  </a:solidFill>
                  <a:latin typeface="FC Lamoon" panose="02000000000000000000" pitchFamily="50" charset="0"/>
                  <a:cs typeface="FC Lamoon" panose="02000000000000000000" pitchFamily="50" charset="0"/>
                </a:rPr>
                <a:t>เข้าสู่ระบบ</a:t>
              </a:r>
              <a:endParaRPr lang="th-TH" sz="2400" b="1" dirty="0">
                <a:solidFill>
                  <a:schemeClr val="bg1"/>
                </a:solidFill>
                <a:latin typeface="FC Lamoon" panose="02000000000000000000" pitchFamily="50" charset="0"/>
                <a:cs typeface="FC Lamoon" panose="02000000000000000000" pitchFamily="50" charset="0"/>
              </a:endParaRPr>
            </a:p>
          </p:txBody>
        </p:sp>
        <p:sp>
          <p:nvSpPr>
            <p:cNvPr id="46" name="TextBox 7"/>
            <p:cNvSpPr txBox="1"/>
            <p:nvPr/>
          </p:nvSpPr>
          <p:spPr>
            <a:xfrm>
              <a:off x="2621578" y="5100330"/>
              <a:ext cx="11432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h-TH" sz="2400" b="1" dirty="0" smtClean="0">
                  <a:solidFill>
                    <a:schemeClr val="bg1"/>
                  </a:solidFill>
                  <a:latin typeface="FC Lamoon" panose="02000000000000000000" pitchFamily="50" charset="0"/>
                  <a:cs typeface="FC Lamoon" panose="02000000000000000000" pitchFamily="50" charset="0"/>
                </a:rPr>
                <a:t>ลงทะเบียน</a:t>
              </a:r>
              <a:endParaRPr lang="th-TH" sz="2400" b="1" dirty="0">
                <a:solidFill>
                  <a:schemeClr val="bg1"/>
                </a:solidFill>
                <a:latin typeface="FC Lamoon" panose="02000000000000000000" pitchFamily="50" charset="0"/>
                <a:cs typeface="FC Lamoon" panose="02000000000000000000" pitchFamily="50" charset="0"/>
              </a:endParaRPr>
            </a:p>
          </p:txBody>
        </p:sp>
        <p:sp>
          <p:nvSpPr>
            <p:cNvPr id="47" name="Freeform 16"/>
            <p:cNvSpPr/>
            <p:nvPr/>
          </p:nvSpPr>
          <p:spPr>
            <a:xfrm>
              <a:off x="2643899" y="639505"/>
              <a:ext cx="434170" cy="653691"/>
            </a:xfrm>
            <a:custGeom>
              <a:avLst/>
              <a:gdLst>
                <a:gd name="connsiteX0" fmla="*/ 22003 w 834803"/>
                <a:gd name="connsiteY0" fmla="*/ 1036320 h 1361440"/>
                <a:gd name="connsiteX1" fmla="*/ 123603 w 834803"/>
                <a:gd name="connsiteY1" fmla="*/ 426720 h 1361440"/>
                <a:gd name="connsiteX2" fmla="*/ 184563 w 834803"/>
                <a:gd name="connsiteY2" fmla="*/ 365760 h 1361440"/>
                <a:gd name="connsiteX3" fmla="*/ 204883 w 834803"/>
                <a:gd name="connsiteY3" fmla="*/ 304800 h 1361440"/>
                <a:gd name="connsiteX4" fmla="*/ 326803 w 834803"/>
                <a:gd name="connsiteY4" fmla="*/ 182880 h 1361440"/>
                <a:gd name="connsiteX5" fmla="*/ 367443 w 834803"/>
                <a:gd name="connsiteY5" fmla="*/ 121920 h 1361440"/>
                <a:gd name="connsiteX6" fmla="*/ 489363 w 834803"/>
                <a:gd name="connsiteY6" fmla="*/ 40640 h 1361440"/>
                <a:gd name="connsiteX7" fmla="*/ 611283 w 834803"/>
                <a:gd name="connsiteY7" fmla="*/ 0 h 1361440"/>
                <a:gd name="connsiteX8" fmla="*/ 712883 w 834803"/>
                <a:gd name="connsiteY8" fmla="*/ 20320 h 1361440"/>
                <a:gd name="connsiteX9" fmla="*/ 794163 w 834803"/>
                <a:gd name="connsiteY9" fmla="*/ 142240 h 1361440"/>
                <a:gd name="connsiteX10" fmla="*/ 834803 w 834803"/>
                <a:gd name="connsiteY10" fmla="*/ 203200 h 1361440"/>
                <a:gd name="connsiteX11" fmla="*/ 814483 w 834803"/>
                <a:gd name="connsiteY11" fmla="*/ 264160 h 1361440"/>
                <a:gd name="connsiteX12" fmla="*/ 692563 w 834803"/>
                <a:gd name="connsiteY12" fmla="*/ 345440 h 1361440"/>
                <a:gd name="connsiteX13" fmla="*/ 753523 w 834803"/>
                <a:gd name="connsiteY13" fmla="*/ 386080 h 1361440"/>
                <a:gd name="connsiteX14" fmla="*/ 773843 w 834803"/>
                <a:gd name="connsiteY14" fmla="*/ 548640 h 1361440"/>
                <a:gd name="connsiteX15" fmla="*/ 651923 w 834803"/>
                <a:gd name="connsiteY15" fmla="*/ 609600 h 1361440"/>
                <a:gd name="connsiteX16" fmla="*/ 692563 w 834803"/>
                <a:gd name="connsiteY16" fmla="*/ 670560 h 1361440"/>
                <a:gd name="connsiteX17" fmla="*/ 651923 w 834803"/>
                <a:gd name="connsiteY17" fmla="*/ 833120 h 1361440"/>
                <a:gd name="connsiteX18" fmla="*/ 570643 w 834803"/>
                <a:gd name="connsiteY18" fmla="*/ 894080 h 1361440"/>
                <a:gd name="connsiteX19" fmla="*/ 509683 w 834803"/>
                <a:gd name="connsiteY19" fmla="*/ 934720 h 1361440"/>
                <a:gd name="connsiteX20" fmla="*/ 387763 w 834803"/>
                <a:gd name="connsiteY20" fmla="*/ 975360 h 1361440"/>
                <a:gd name="connsiteX21" fmla="*/ 326803 w 834803"/>
                <a:gd name="connsiteY21" fmla="*/ 1016000 h 1361440"/>
                <a:gd name="connsiteX22" fmla="*/ 245523 w 834803"/>
                <a:gd name="connsiteY22" fmla="*/ 1117600 h 1361440"/>
                <a:gd name="connsiteX23" fmla="*/ 164243 w 834803"/>
                <a:gd name="connsiteY23" fmla="*/ 1239520 h 1361440"/>
                <a:gd name="connsiteX24" fmla="*/ 62643 w 834803"/>
                <a:gd name="connsiteY24" fmla="*/ 1361440 h 1361440"/>
                <a:gd name="connsiteX25" fmla="*/ 22003 w 834803"/>
                <a:gd name="connsiteY25" fmla="*/ 1198880 h 1361440"/>
                <a:gd name="connsiteX26" fmla="*/ 1683 w 834803"/>
                <a:gd name="connsiteY26" fmla="*/ 1137920 h 1361440"/>
                <a:gd name="connsiteX27" fmla="*/ 22003 w 834803"/>
                <a:gd name="connsiteY27" fmla="*/ 1036320 h 136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34803" h="1361440">
                  <a:moveTo>
                    <a:pt x="22003" y="1036320"/>
                  </a:moveTo>
                  <a:cubicBezTo>
                    <a:pt x="42323" y="917787"/>
                    <a:pt x="75069" y="626924"/>
                    <a:pt x="123603" y="426720"/>
                  </a:cubicBezTo>
                  <a:cubicBezTo>
                    <a:pt x="130373" y="398792"/>
                    <a:pt x="168623" y="389670"/>
                    <a:pt x="184563" y="365760"/>
                  </a:cubicBezTo>
                  <a:cubicBezTo>
                    <a:pt x="196444" y="347938"/>
                    <a:pt x="191733" y="321707"/>
                    <a:pt x="204883" y="304800"/>
                  </a:cubicBezTo>
                  <a:cubicBezTo>
                    <a:pt x="240168" y="259433"/>
                    <a:pt x="294922" y="230701"/>
                    <a:pt x="326803" y="182880"/>
                  </a:cubicBezTo>
                  <a:cubicBezTo>
                    <a:pt x="340350" y="162560"/>
                    <a:pt x="349064" y="138002"/>
                    <a:pt x="367443" y="121920"/>
                  </a:cubicBezTo>
                  <a:cubicBezTo>
                    <a:pt x="404201" y="89757"/>
                    <a:pt x="443026" y="56086"/>
                    <a:pt x="489363" y="40640"/>
                  </a:cubicBezTo>
                  <a:lnTo>
                    <a:pt x="611283" y="0"/>
                  </a:lnTo>
                  <a:cubicBezTo>
                    <a:pt x="645150" y="6773"/>
                    <a:pt x="681992" y="4874"/>
                    <a:pt x="712883" y="20320"/>
                  </a:cubicBezTo>
                  <a:cubicBezTo>
                    <a:pt x="789923" y="58840"/>
                    <a:pt x="764059" y="82033"/>
                    <a:pt x="794163" y="142240"/>
                  </a:cubicBezTo>
                  <a:cubicBezTo>
                    <a:pt x="805085" y="164083"/>
                    <a:pt x="821256" y="182880"/>
                    <a:pt x="834803" y="203200"/>
                  </a:cubicBezTo>
                  <a:cubicBezTo>
                    <a:pt x="828030" y="223520"/>
                    <a:pt x="826364" y="246338"/>
                    <a:pt x="814483" y="264160"/>
                  </a:cubicBezTo>
                  <a:cubicBezTo>
                    <a:pt x="770994" y="329393"/>
                    <a:pt x="756474" y="324136"/>
                    <a:pt x="692563" y="345440"/>
                  </a:cubicBezTo>
                  <a:cubicBezTo>
                    <a:pt x="712883" y="358987"/>
                    <a:pt x="736254" y="368811"/>
                    <a:pt x="753523" y="386080"/>
                  </a:cubicBezTo>
                  <a:cubicBezTo>
                    <a:pt x="803210" y="435767"/>
                    <a:pt x="813251" y="479675"/>
                    <a:pt x="773843" y="548640"/>
                  </a:cubicBezTo>
                  <a:cubicBezTo>
                    <a:pt x="755306" y="581080"/>
                    <a:pt x="683213" y="599170"/>
                    <a:pt x="651923" y="609600"/>
                  </a:cubicBezTo>
                  <a:cubicBezTo>
                    <a:pt x="665470" y="629920"/>
                    <a:pt x="692563" y="646138"/>
                    <a:pt x="692563" y="670560"/>
                  </a:cubicBezTo>
                  <a:cubicBezTo>
                    <a:pt x="692563" y="726414"/>
                    <a:pt x="678669" y="784086"/>
                    <a:pt x="651923" y="833120"/>
                  </a:cubicBezTo>
                  <a:cubicBezTo>
                    <a:pt x="635706" y="862851"/>
                    <a:pt x="598201" y="874395"/>
                    <a:pt x="570643" y="894080"/>
                  </a:cubicBezTo>
                  <a:cubicBezTo>
                    <a:pt x="550770" y="908275"/>
                    <a:pt x="532000" y="924801"/>
                    <a:pt x="509683" y="934720"/>
                  </a:cubicBezTo>
                  <a:cubicBezTo>
                    <a:pt x="470537" y="952118"/>
                    <a:pt x="423407" y="951598"/>
                    <a:pt x="387763" y="975360"/>
                  </a:cubicBezTo>
                  <a:lnTo>
                    <a:pt x="326803" y="1016000"/>
                  </a:lnTo>
                  <a:cubicBezTo>
                    <a:pt x="281043" y="1153279"/>
                    <a:pt x="344505" y="1004477"/>
                    <a:pt x="245523" y="1117600"/>
                  </a:cubicBezTo>
                  <a:cubicBezTo>
                    <a:pt x="213360" y="1154358"/>
                    <a:pt x="198780" y="1204983"/>
                    <a:pt x="164243" y="1239520"/>
                  </a:cubicBezTo>
                  <a:cubicBezTo>
                    <a:pt x="86014" y="1317749"/>
                    <a:pt x="119223" y="1276570"/>
                    <a:pt x="62643" y="1361440"/>
                  </a:cubicBezTo>
                  <a:cubicBezTo>
                    <a:pt x="49096" y="1307253"/>
                    <a:pt x="39666" y="1251868"/>
                    <a:pt x="22003" y="1198880"/>
                  </a:cubicBezTo>
                  <a:cubicBezTo>
                    <a:pt x="15230" y="1178560"/>
                    <a:pt x="3814" y="1159233"/>
                    <a:pt x="1683" y="1137920"/>
                  </a:cubicBezTo>
                  <a:cubicBezTo>
                    <a:pt x="-3035" y="1090742"/>
                    <a:pt x="1683" y="1154853"/>
                    <a:pt x="22003" y="103632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>
                <a:solidFill>
                  <a:srgbClr val="B2D3E4"/>
                </a:solidFill>
              </a:endParaRPr>
            </a:p>
          </p:txBody>
        </p:sp>
        <p:sp>
          <p:nvSpPr>
            <p:cNvPr id="48" name="Freeform 17"/>
            <p:cNvSpPr/>
            <p:nvPr/>
          </p:nvSpPr>
          <p:spPr>
            <a:xfrm rot="18644853" flipH="1">
              <a:off x="1559339" y="1224059"/>
              <a:ext cx="492628" cy="653691"/>
            </a:xfrm>
            <a:custGeom>
              <a:avLst/>
              <a:gdLst>
                <a:gd name="connsiteX0" fmla="*/ 22003 w 834803"/>
                <a:gd name="connsiteY0" fmla="*/ 1036320 h 1361440"/>
                <a:gd name="connsiteX1" fmla="*/ 123603 w 834803"/>
                <a:gd name="connsiteY1" fmla="*/ 426720 h 1361440"/>
                <a:gd name="connsiteX2" fmla="*/ 184563 w 834803"/>
                <a:gd name="connsiteY2" fmla="*/ 365760 h 1361440"/>
                <a:gd name="connsiteX3" fmla="*/ 204883 w 834803"/>
                <a:gd name="connsiteY3" fmla="*/ 304800 h 1361440"/>
                <a:gd name="connsiteX4" fmla="*/ 326803 w 834803"/>
                <a:gd name="connsiteY4" fmla="*/ 182880 h 1361440"/>
                <a:gd name="connsiteX5" fmla="*/ 367443 w 834803"/>
                <a:gd name="connsiteY5" fmla="*/ 121920 h 1361440"/>
                <a:gd name="connsiteX6" fmla="*/ 489363 w 834803"/>
                <a:gd name="connsiteY6" fmla="*/ 40640 h 1361440"/>
                <a:gd name="connsiteX7" fmla="*/ 611283 w 834803"/>
                <a:gd name="connsiteY7" fmla="*/ 0 h 1361440"/>
                <a:gd name="connsiteX8" fmla="*/ 712883 w 834803"/>
                <a:gd name="connsiteY8" fmla="*/ 20320 h 1361440"/>
                <a:gd name="connsiteX9" fmla="*/ 794163 w 834803"/>
                <a:gd name="connsiteY9" fmla="*/ 142240 h 1361440"/>
                <a:gd name="connsiteX10" fmla="*/ 834803 w 834803"/>
                <a:gd name="connsiteY10" fmla="*/ 203200 h 1361440"/>
                <a:gd name="connsiteX11" fmla="*/ 814483 w 834803"/>
                <a:gd name="connsiteY11" fmla="*/ 264160 h 1361440"/>
                <a:gd name="connsiteX12" fmla="*/ 692563 w 834803"/>
                <a:gd name="connsiteY12" fmla="*/ 345440 h 1361440"/>
                <a:gd name="connsiteX13" fmla="*/ 753523 w 834803"/>
                <a:gd name="connsiteY13" fmla="*/ 386080 h 1361440"/>
                <a:gd name="connsiteX14" fmla="*/ 773843 w 834803"/>
                <a:gd name="connsiteY14" fmla="*/ 548640 h 1361440"/>
                <a:gd name="connsiteX15" fmla="*/ 651923 w 834803"/>
                <a:gd name="connsiteY15" fmla="*/ 609600 h 1361440"/>
                <a:gd name="connsiteX16" fmla="*/ 692563 w 834803"/>
                <a:gd name="connsiteY16" fmla="*/ 670560 h 1361440"/>
                <a:gd name="connsiteX17" fmla="*/ 651923 w 834803"/>
                <a:gd name="connsiteY17" fmla="*/ 833120 h 1361440"/>
                <a:gd name="connsiteX18" fmla="*/ 570643 w 834803"/>
                <a:gd name="connsiteY18" fmla="*/ 894080 h 1361440"/>
                <a:gd name="connsiteX19" fmla="*/ 509683 w 834803"/>
                <a:gd name="connsiteY19" fmla="*/ 934720 h 1361440"/>
                <a:gd name="connsiteX20" fmla="*/ 387763 w 834803"/>
                <a:gd name="connsiteY20" fmla="*/ 975360 h 1361440"/>
                <a:gd name="connsiteX21" fmla="*/ 326803 w 834803"/>
                <a:gd name="connsiteY21" fmla="*/ 1016000 h 1361440"/>
                <a:gd name="connsiteX22" fmla="*/ 245523 w 834803"/>
                <a:gd name="connsiteY22" fmla="*/ 1117600 h 1361440"/>
                <a:gd name="connsiteX23" fmla="*/ 164243 w 834803"/>
                <a:gd name="connsiteY23" fmla="*/ 1239520 h 1361440"/>
                <a:gd name="connsiteX24" fmla="*/ 62643 w 834803"/>
                <a:gd name="connsiteY24" fmla="*/ 1361440 h 1361440"/>
                <a:gd name="connsiteX25" fmla="*/ 22003 w 834803"/>
                <a:gd name="connsiteY25" fmla="*/ 1198880 h 1361440"/>
                <a:gd name="connsiteX26" fmla="*/ 1683 w 834803"/>
                <a:gd name="connsiteY26" fmla="*/ 1137920 h 1361440"/>
                <a:gd name="connsiteX27" fmla="*/ 22003 w 834803"/>
                <a:gd name="connsiteY27" fmla="*/ 1036320 h 136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34803" h="1361440">
                  <a:moveTo>
                    <a:pt x="22003" y="1036320"/>
                  </a:moveTo>
                  <a:cubicBezTo>
                    <a:pt x="42323" y="917787"/>
                    <a:pt x="75069" y="626924"/>
                    <a:pt x="123603" y="426720"/>
                  </a:cubicBezTo>
                  <a:cubicBezTo>
                    <a:pt x="130373" y="398792"/>
                    <a:pt x="168623" y="389670"/>
                    <a:pt x="184563" y="365760"/>
                  </a:cubicBezTo>
                  <a:cubicBezTo>
                    <a:pt x="196444" y="347938"/>
                    <a:pt x="191733" y="321707"/>
                    <a:pt x="204883" y="304800"/>
                  </a:cubicBezTo>
                  <a:cubicBezTo>
                    <a:pt x="240168" y="259433"/>
                    <a:pt x="294922" y="230701"/>
                    <a:pt x="326803" y="182880"/>
                  </a:cubicBezTo>
                  <a:cubicBezTo>
                    <a:pt x="340350" y="162560"/>
                    <a:pt x="349064" y="138002"/>
                    <a:pt x="367443" y="121920"/>
                  </a:cubicBezTo>
                  <a:cubicBezTo>
                    <a:pt x="404201" y="89757"/>
                    <a:pt x="443026" y="56086"/>
                    <a:pt x="489363" y="40640"/>
                  </a:cubicBezTo>
                  <a:lnTo>
                    <a:pt x="611283" y="0"/>
                  </a:lnTo>
                  <a:cubicBezTo>
                    <a:pt x="645150" y="6773"/>
                    <a:pt x="681992" y="4874"/>
                    <a:pt x="712883" y="20320"/>
                  </a:cubicBezTo>
                  <a:cubicBezTo>
                    <a:pt x="789923" y="58840"/>
                    <a:pt x="764059" y="82033"/>
                    <a:pt x="794163" y="142240"/>
                  </a:cubicBezTo>
                  <a:cubicBezTo>
                    <a:pt x="805085" y="164083"/>
                    <a:pt x="821256" y="182880"/>
                    <a:pt x="834803" y="203200"/>
                  </a:cubicBezTo>
                  <a:cubicBezTo>
                    <a:pt x="828030" y="223520"/>
                    <a:pt x="826364" y="246338"/>
                    <a:pt x="814483" y="264160"/>
                  </a:cubicBezTo>
                  <a:cubicBezTo>
                    <a:pt x="770994" y="329393"/>
                    <a:pt x="756474" y="324136"/>
                    <a:pt x="692563" y="345440"/>
                  </a:cubicBezTo>
                  <a:cubicBezTo>
                    <a:pt x="712883" y="358987"/>
                    <a:pt x="736254" y="368811"/>
                    <a:pt x="753523" y="386080"/>
                  </a:cubicBezTo>
                  <a:cubicBezTo>
                    <a:pt x="803210" y="435767"/>
                    <a:pt x="813251" y="479675"/>
                    <a:pt x="773843" y="548640"/>
                  </a:cubicBezTo>
                  <a:cubicBezTo>
                    <a:pt x="755306" y="581080"/>
                    <a:pt x="683213" y="599170"/>
                    <a:pt x="651923" y="609600"/>
                  </a:cubicBezTo>
                  <a:cubicBezTo>
                    <a:pt x="665470" y="629920"/>
                    <a:pt x="692563" y="646138"/>
                    <a:pt x="692563" y="670560"/>
                  </a:cubicBezTo>
                  <a:cubicBezTo>
                    <a:pt x="692563" y="726414"/>
                    <a:pt x="678669" y="784086"/>
                    <a:pt x="651923" y="833120"/>
                  </a:cubicBezTo>
                  <a:cubicBezTo>
                    <a:pt x="635706" y="862851"/>
                    <a:pt x="598201" y="874395"/>
                    <a:pt x="570643" y="894080"/>
                  </a:cubicBezTo>
                  <a:cubicBezTo>
                    <a:pt x="550770" y="908275"/>
                    <a:pt x="532000" y="924801"/>
                    <a:pt x="509683" y="934720"/>
                  </a:cubicBezTo>
                  <a:cubicBezTo>
                    <a:pt x="470537" y="952118"/>
                    <a:pt x="423407" y="951598"/>
                    <a:pt x="387763" y="975360"/>
                  </a:cubicBezTo>
                  <a:lnTo>
                    <a:pt x="326803" y="1016000"/>
                  </a:lnTo>
                  <a:cubicBezTo>
                    <a:pt x="281043" y="1153279"/>
                    <a:pt x="344505" y="1004477"/>
                    <a:pt x="245523" y="1117600"/>
                  </a:cubicBezTo>
                  <a:cubicBezTo>
                    <a:pt x="213360" y="1154358"/>
                    <a:pt x="198780" y="1204983"/>
                    <a:pt x="164243" y="1239520"/>
                  </a:cubicBezTo>
                  <a:cubicBezTo>
                    <a:pt x="86014" y="1317749"/>
                    <a:pt x="119223" y="1276570"/>
                    <a:pt x="62643" y="1361440"/>
                  </a:cubicBezTo>
                  <a:cubicBezTo>
                    <a:pt x="49096" y="1307253"/>
                    <a:pt x="39666" y="1251868"/>
                    <a:pt x="22003" y="1198880"/>
                  </a:cubicBezTo>
                  <a:cubicBezTo>
                    <a:pt x="15230" y="1178560"/>
                    <a:pt x="3814" y="1159233"/>
                    <a:pt x="1683" y="1137920"/>
                  </a:cubicBezTo>
                  <a:cubicBezTo>
                    <a:pt x="-3035" y="1090742"/>
                    <a:pt x="1683" y="1154853"/>
                    <a:pt x="22003" y="103632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>
                <a:solidFill>
                  <a:srgbClr val="B2D3E4"/>
                </a:solidFill>
              </a:endParaRPr>
            </a:p>
          </p:txBody>
        </p:sp>
        <p:sp>
          <p:nvSpPr>
            <p:cNvPr id="49" name="TextBox 8"/>
            <p:cNvSpPr txBox="1"/>
            <p:nvPr/>
          </p:nvSpPr>
          <p:spPr>
            <a:xfrm>
              <a:off x="2207202" y="1239676"/>
              <a:ext cx="2048959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200" dirty="0" smtClean="0">
                  <a:solidFill>
                    <a:srgbClr val="273649"/>
                  </a:solidFill>
                  <a:latin typeface="SOV_Thanamas" panose="02070506060000020004" pitchFamily="18" charset="-34"/>
                  <a:cs typeface="SOV_Thanamas" panose="02070506060000020004" pitchFamily="18" charset="-34"/>
                </a:rPr>
                <a:t>Holy </a:t>
              </a:r>
              <a:endParaRPr lang="en-US" sz="7200" dirty="0" smtClean="0">
                <a:solidFill>
                  <a:srgbClr val="273649"/>
                </a:solidFill>
                <a:latin typeface="SOV_Thanamas" panose="02070506060000020004" pitchFamily="18" charset="-34"/>
                <a:cs typeface="SOV_Thanamas" panose="02070506060000020004" pitchFamily="18" charset="-34"/>
              </a:endParaRPr>
            </a:p>
            <a:p>
              <a:pPr algn="ctr"/>
              <a:r>
                <a:rPr lang="en-US" sz="7200" dirty="0" smtClean="0">
                  <a:solidFill>
                    <a:schemeClr val="bg1"/>
                  </a:solidFill>
                  <a:latin typeface="SOV_Thanamas" panose="02070506060000020004" pitchFamily="18" charset="-34"/>
                  <a:cs typeface="SOV_Thanamas" panose="02070506060000020004" pitchFamily="18" charset="-34"/>
                </a:rPr>
                <a:t>Sheet</a:t>
              </a:r>
              <a:endParaRPr lang="th-TH" sz="7200" dirty="0">
                <a:solidFill>
                  <a:schemeClr val="bg1"/>
                </a:solidFill>
                <a:latin typeface="SOV_Thanamas" panose="02070506060000020004" pitchFamily="18" charset="-34"/>
                <a:cs typeface="SOV_Thanamas" panose="02070506060000020004" pitchFamily="18" charset="-34"/>
              </a:endParaRPr>
            </a:p>
          </p:txBody>
        </p:sp>
        <p:sp>
          <p:nvSpPr>
            <p:cNvPr id="50" name="วงรี 49"/>
            <p:cNvSpPr/>
            <p:nvPr/>
          </p:nvSpPr>
          <p:spPr>
            <a:xfrm rot="20379156">
              <a:off x="1877625" y="894602"/>
              <a:ext cx="720079" cy="419745"/>
            </a:xfrm>
            <a:prstGeom prst="ellipse">
              <a:avLst/>
            </a:prstGeom>
            <a:noFill/>
            <a:ln w="857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8152970" y="2905780"/>
            <a:ext cx="1593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คำอธิบายแอป</a:t>
            </a:r>
            <a:endParaRPr lang="th-TH" dirty="0"/>
          </a:p>
        </p:txBody>
      </p:sp>
      <p:sp>
        <p:nvSpPr>
          <p:cNvPr id="13" name="Rounded Rectangle 12"/>
          <p:cNvSpPr/>
          <p:nvPr/>
        </p:nvSpPr>
        <p:spPr>
          <a:xfrm>
            <a:off x="1126837" y="1101367"/>
            <a:ext cx="4196862" cy="4738122"/>
          </a:xfrm>
          <a:prstGeom prst="roundRect">
            <a:avLst>
              <a:gd name="adj" fmla="val 9603"/>
            </a:avLst>
          </a:prstGeom>
          <a:solidFill>
            <a:schemeClr val="bg1">
              <a:lumMod val="95000"/>
              <a:alpha val="8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1" name="TextBox 20"/>
          <p:cNvSpPr txBox="1"/>
          <p:nvPr/>
        </p:nvSpPr>
        <p:spPr>
          <a:xfrm>
            <a:off x="2506983" y="1731199"/>
            <a:ext cx="1285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C Lamoon" panose="02000000000000000000" pitchFamily="50" charset="0"/>
                <a:cs typeface="FC Lamoon" panose="02000000000000000000" pitchFamily="50" charset="0"/>
              </a:rPr>
              <a:t>เข้าสู่ระบบ</a:t>
            </a:r>
            <a:endParaRPr lang="th-TH" b="1" dirty="0">
              <a:solidFill>
                <a:schemeClr val="tx1">
                  <a:lumMod val="75000"/>
                  <a:lumOff val="25000"/>
                </a:schemeClr>
              </a:solidFill>
              <a:latin typeface="FC Lamoon" panose="02000000000000000000" pitchFamily="50" charset="0"/>
              <a:cs typeface="FC Lamoon" panose="02000000000000000000" pitchFamily="50" charset="0"/>
            </a:endParaRPr>
          </a:p>
        </p:txBody>
      </p:sp>
      <p:pic>
        <p:nvPicPr>
          <p:cNvPr id="10" name="รูปภาพ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916" y="1285974"/>
            <a:ext cx="511689" cy="511689"/>
          </a:xfrm>
          <a:prstGeom prst="rect">
            <a:avLst/>
          </a:prstGeom>
        </p:spPr>
      </p:pic>
      <p:sp>
        <p:nvSpPr>
          <p:cNvPr id="51" name="Rounded Rectangle 4"/>
          <p:cNvSpPr/>
          <p:nvPr/>
        </p:nvSpPr>
        <p:spPr>
          <a:xfrm>
            <a:off x="1559028" y="2729100"/>
            <a:ext cx="3332480" cy="635000"/>
          </a:xfrm>
          <a:prstGeom prst="roundRect">
            <a:avLst>
              <a:gd name="adj" fmla="val 50000"/>
            </a:avLst>
          </a:prstGeom>
          <a:solidFill>
            <a:srgbClr val="6281C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SUT" panose="02000000000000000000" pitchFamily="2" charset="0"/>
              <a:cs typeface="SUT" panose="02000000000000000000" pitchFamily="2" charset="0"/>
            </a:endParaRPr>
          </a:p>
        </p:txBody>
      </p:sp>
      <p:sp>
        <p:nvSpPr>
          <p:cNvPr id="52" name="Rounded Rectangle 5"/>
          <p:cNvSpPr/>
          <p:nvPr/>
        </p:nvSpPr>
        <p:spPr>
          <a:xfrm>
            <a:off x="1630826" y="3678451"/>
            <a:ext cx="3332480" cy="635000"/>
          </a:xfrm>
          <a:prstGeom prst="roundRect">
            <a:avLst>
              <a:gd name="adj" fmla="val 50000"/>
            </a:avLst>
          </a:prstGeom>
          <a:solidFill>
            <a:srgbClr val="00B9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SUT" panose="02000000000000000000" pitchFamily="2" charset="0"/>
              <a:cs typeface="SUT" panose="02000000000000000000" pitchFamily="2" charset="0"/>
            </a:endParaRPr>
          </a:p>
        </p:txBody>
      </p:sp>
      <p:sp>
        <p:nvSpPr>
          <p:cNvPr id="53" name="TextBox 6"/>
          <p:cNvSpPr txBox="1"/>
          <p:nvPr/>
        </p:nvSpPr>
        <p:spPr>
          <a:xfrm>
            <a:off x="2126028" y="2786473"/>
            <a:ext cx="2605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2400" dirty="0" smtClean="0">
                <a:solidFill>
                  <a:schemeClr val="bg1"/>
                </a:solidFill>
                <a:latin typeface="FC Lamoon" panose="02000000000000000000" pitchFamily="50" charset="0"/>
                <a:cs typeface="FC Lamoon" panose="02000000000000000000" pitchFamily="50" charset="0"/>
              </a:rPr>
              <a:t>ลงชื่อเข้าใช้ด้วย </a:t>
            </a:r>
            <a:r>
              <a:rPr lang="en-US" sz="2400" dirty="0" smtClean="0">
                <a:solidFill>
                  <a:schemeClr val="bg1"/>
                </a:solidFill>
                <a:latin typeface="FC Lamoon" panose="02000000000000000000" pitchFamily="50" charset="0"/>
                <a:cs typeface="FC Lamoon" panose="02000000000000000000" pitchFamily="50" charset="0"/>
              </a:rPr>
              <a:t>Facebook</a:t>
            </a:r>
            <a:r>
              <a:rPr lang="th-TH" sz="2400" dirty="0" smtClean="0">
                <a:solidFill>
                  <a:schemeClr val="bg1"/>
                </a:solidFill>
                <a:latin typeface="FC Lamoon" panose="02000000000000000000" pitchFamily="50" charset="0"/>
                <a:cs typeface="FC Lamoon" panose="02000000000000000000" pitchFamily="50" charset="0"/>
              </a:rPr>
              <a:t> </a:t>
            </a:r>
            <a:endParaRPr lang="th-TH" sz="2400" dirty="0">
              <a:solidFill>
                <a:schemeClr val="bg1"/>
              </a:solidFill>
              <a:latin typeface="FC Lamoon" panose="02000000000000000000" pitchFamily="50" charset="0"/>
              <a:cs typeface="FC Lamoon" panose="02000000000000000000" pitchFamily="50" charset="0"/>
            </a:endParaRPr>
          </a:p>
        </p:txBody>
      </p:sp>
      <p:pic>
        <p:nvPicPr>
          <p:cNvPr id="55" name="Picture 2"/>
          <p:cNvPicPr>
            <a:picLocks noChangeAspect="1"/>
          </p:cNvPicPr>
          <p:nvPr/>
        </p:nvPicPr>
        <p:blipFill rotWithShape="1">
          <a:blip r:embed="rId3"/>
          <a:srcRect l="10428" t="8217" r="81304" b="66868"/>
          <a:stretch/>
        </p:blipFill>
        <p:spPr>
          <a:xfrm>
            <a:off x="1881524" y="2841049"/>
            <a:ext cx="275208" cy="399495"/>
          </a:xfrm>
          <a:prstGeom prst="rect">
            <a:avLst/>
          </a:prstGeom>
        </p:spPr>
      </p:pic>
      <p:sp>
        <p:nvSpPr>
          <p:cNvPr id="56" name="TextBox 6"/>
          <p:cNvSpPr txBox="1"/>
          <p:nvPr/>
        </p:nvSpPr>
        <p:spPr>
          <a:xfrm>
            <a:off x="2403979" y="3737461"/>
            <a:ext cx="1983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2400" dirty="0" smtClean="0">
                <a:solidFill>
                  <a:schemeClr val="bg1"/>
                </a:solidFill>
                <a:latin typeface="FC Lamoon" panose="02000000000000000000" pitchFamily="50" charset="0"/>
                <a:cs typeface="FC Lamoon" panose="02000000000000000000" pitchFamily="50" charset="0"/>
              </a:rPr>
              <a:t>ลงชื่อเข้าใช้ด้วย </a:t>
            </a:r>
            <a:r>
              <a:rPr lang="en-US" sz="2400" dirty="0" smtClean="0">
                <a:solidFill>
                  <a:schemeClr val="bg1"/>
                </a:solidFill>
                <a:latin typeface="FC Lamoon" panose="02000000000000000000" pitchFamily="50" charset="0"/>
                <a:cs typeface="FC Lamoon" panose="02000000000000000000" pitchFamily="50" charset="0"/>
              </a:rPr>
              <a:t>LINE</a:t>
            </a:r>
            <a:endParaRPr lang="th-TH" sz="2400" dirty="0">
              <a:solidFill>
                <a:schemeClr val="bg1"/>
              </a:solidFill>
              <a:latin typeface="FC Lamoon" panose="02000000000000000000" pitchFamily="50" charset="0"/>
              <a:cs typeface="FC Lamoon" panose="02000000000000000000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6739" t="59737" r="78060" b="8149"/>
          <a:stretch/>
        </p:blipFill>
        <p:spPr>
          <a:xfrm>
            <a:off x="1847580" y="3717314"/>
            <a:ext cx="486691" cy="49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56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กลุ่ม 40"/>
          <p:cNvGrpSpPr/>
          <p:nvPr/>
        </p:nvGrpSpPr>
        <p:grpSpPr>
          <a:xfrm>
            <a:off x="786868" y="0"/>
            <a:ext cx="4876800" cy="6858000"/>
            <a:chOff x="792480" y="0"/>
            <a:chExt cx="4876800" cy="6858000"/>
          </a:xfrm>
        </p:grpSpPr>
        <p:sp>
          <p:nvSpPr>
            <p:cNvPr id="42" name="Rectangle 1"/>
            <p:cNvSpPr/>
            <p:nvPr/>
          </p:nvSpPr>
          <p:spPr>
            <a:xfrm>
              <a:off x="792480" y="0"/>
              <a:ext cx="4876800" cy="6858000"/>
            </a:xfrm>
            <a:prstGeom prst="rect">
              <a:avLst/>
            </a:prstGeom>
            <a:solidFill>
              <a:srgbClr val="F8C363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3" name="Rounded Rectangle 4"/>
            <p:cNvSpPr/>
            <p:nvPr/>
          </p:nvSpPr>
          <p:spPr>
            <a:xfrm>
              <a:off x="1564640" y="4160520"/>
              <a:ext cx="3332480" cy="635000"/>
            </a:xfrm>
            <a:prstGeom prst="roundRect">
              <a:avLst>
                <a:gd name="adj" fmla="val 50000"/>
              </a:avLst>
            </a:prstGeom>
            <a:solidFill>
              <a:srgbClr val="D6535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>
                <a:latin typeface="SUT" panose="02000000000000000000" pitchFamily="2" charset="0"/>
                <a:cs typeface="SUT" panose="02000000000000000000" pitchFamily="2" charset="0"/>
              </a:endParaRPr>
            </a:p>
          </p:txBody>
        </p:sp>
        <p:sp>
          <p:nvSpPr>
            <p:cNvPr id="44" name="Rounded Rectangle 5"/>
            <p:cNvSpPr/>
            <p:nvPr/>
          </p:nvSpPr>
          <p:spPr>
            <a:xfrm>
              <a:off x="1564640" y="5044440"/>
              <a:ext cx="3332480" cy="635000"/>
            </a:xfrm>
            <a:prstGeom prst="roundRect">
              <a:avLst>
                <a:gd name="adj" fmla="val 50000"/>
              </a:avLst>
            </a:prstGeom>
            <a:solidFill>
              <a:srgbClr val="273649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>
                <a:latin typeface="SUT" panose="02000000000000000000" pitchFamily="2" charset="0"/>
                <a:cs typeface="SUT" panose="02000000000000000000" pitchFamily="2" charset="0"/>
              </a:endParaRPr>
            </a:p>
          </p:txBody>
        </p:sp>
        <p:sp>
          <p:nvSpPr>
            <p:cNvPr id="45" name="TextBox 6"/>
            <p:cNvSpPr txBox="1"/>
            <p:nvPr/>
          </p:nvSpPr>
          <p:spPr>
            <a:xfrm>
              <a:off x="2621578" y="4216410"/>
              <a:ext cx="11272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h-TH" sz="2400" b="1" dirty="0" smtClean="0">
                  <a:solidFill>
                    <a:schemeClr val="bg1"/>
                  </a:solidFill>
                  <a:latin typeface="FC Lamoon" panose="02000000000000000000" pitchFamily="50" charset="0"/>
                  <a:cs typeface="FC Lamoon" panose="02000000000000000000" pitchFamily="50" charset="0"/>
                </a:rPr>
                <a:t>เข้าสู่ระบบ</a:t>
              </a:r>
              <a:endParaRPr lang="th-TH" sz="2400" b="1" dirty="0">
                <a:solidFill>
                  <a:schemeClr val="bg1"/>
                </a:solidFill>
                <a:latin typeface="FC Lamoon" panose="02000000000000000000" pitchFamily="50" charset="0"/>
                <a:cs typeface="FC Lamoon" panose="02000000000000000000" pitchFamily="50" charset="0"/>
              </a:endParaRPr>
            </a:p>
          </p:txBody>
        </p:sp>
        <p:sp>
          <p:nvSpPr>
            <p:cNvPr id="46" name="TextBox 7"/>
            <p:cNvSpPr txBox="1"/>
            <p:nvPr/>
          </p:nvSpPr>
          <p:spPr>
            <a:xfrm>
              <a:off x="2621578" y="5100330"/>
              <a:ext cx="11432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h-TH" sz="2400" b="1" dirty="0" smtClean="0">
                  <a:solidFill>
                    <a:schemeClr val="bg1"/>
                  </a:solidFill>
                  <a:latin typeface="FC Lamoon" panose="02000000000000000000" pitchFamily="50" charset="0"/>
                  <a:cs typeface="FC Lamoon" panose="02000000000000000000" pitchFamily="50" charset="0"/>
                </a:rPr>
                <a:t>ลงทะเบียน</a:t>
              </a:r>
              <a:endParaRPr lang="th-TH" sz="2400" b="1" dirty="0">
                <a:solidFill>
                  <a:schemeClr val="bg1"/>
                </a:solidFill>
                <a:latin typeface="FC Lamoon" panose="02000000000000000000" pitchFamily="50" charset="0"/>
                <a:cs typeface="FC Lamoon" panose="02000000000000000000" pitchFamily="50" charset="0"/>
              </a:endParaRPr>
            </a:p>
          </p:txBody>
        </p:sp>
        <p:sp>
          <p:nvSpPr>
            <p:cNvPr id="47" name="Freeform 16"/>
            <p:cNvSpPr/>
            <p:nvPr/>
          </p:nvSpPr>
          <p:spPr>
            <a:xfrm>
              <a:off x="2643899" y="639505"/>
              <a:ext cx="434170" cy="653691"/>
            </a:xfrm>
            <a:custGeom>
              <a:avLst/>
              <a:gdLst>
                <a:gd name="connsiteX0" fmla="*/ 22003 w 834803"/>
                <a:gd name="connsiteY0" fmla="*/ 1036320 h 1361440"/>
                <a:gd name="connsiteX1" fmla="*/ 123603 w 834803"/>
                <a:gd name="connsiteY1" fmla="*/ 426720 h 1361440"/>
                <a:gd name="connsiteX2" fmla="*/ 184563 w 834803"/>
                <a:gd name="connsiteY2" fmla="*/ 365760 h 1361440"/>
                <a:gd name="connsiteX3" fmla="*/ 204883 w 834803"/>
                <a:gd name="connsiteY3" fmla="*/ 304800 h 1361440"/>
                <a:gd name="connsiteX4" fmla="*/ 326803 w 834803"/>
                <a:gd name="connsiteY4" fmla="*/ 182880 h 1361440"/>
                <a:gd name="connsiteX5" fmla="*/ 367443 w 834803"/>
                <a:gd name="connsiteY5" fmla="*/ 121920 h 1361440"/>
                <a:gd name="connsiteX6" fmla="*/ 489363 w 834803"/>
                <a:gd name="connsiteY6" fmla="*/ 40640 h 1361440"/>
                <a:gd name="connsiteX7" fmla="*/ 611283 w 834803"/>
                <a:gd name="connsiteY7" fmla="*/ 0 h 1361440"/>
                <a:gd name="connsiteX8" fmla="*/ 712883 w 834803"/>
                <a:gd name="connsiteY8" fmla="*/ 20320 h 1361440"/>
                <a:gd name="connsiteX9" fmla="*/ 794163 w 834803"/>
                <a:gd name="connsiteY9" fmla="*/ 142240 h 1361440"/>
                <a:gd name="connsiteX10" fmla="*/ 834803 w 834803"/>
                <a:gd name="connsiteY10" fmla="*/ 203200 h 1361440"/>
                <a:gd name="connsiteX11" fmla="*/ 814483 w 834803"/>
                <a:gd name="connsiteY11" fmla="*/ 264160 h 1361440"/>
                <a:gd name="connsiteX12" fmla="*/ 692563 w 834803"/>
                <a:gd name="connsiteY12" fmla="*/ 345440 h 1361440"/>
                <a:gd name="connsiteX13" fmla="*/ 753523 w 834803"/>
                <a:gd name="connsiteY13" fmla="*/ 386080 h 1361440"/>
                <a:gd name="connsiteX14" fmla="*/ 773843 w 834803"/>
                <a:gd name="connsiteY14" fmla="*/ 548640 h 1361440"/>
                <a:gd name="connsiteX15" fmla="*/ 651923 w 834803"/>
                <a:gd name="connsiteY15" fmla="*/ 609600 h 1361440"/>
                <a:gd name="connsiteX16" fmla="*/ 692563 w 834803"/>
                <a:gd name="connsiteY16" fmla="*/ 670560 h 1361440"/>
                <a:gd name="connsiteX17" fmla="*/ 651923 w 834803"/>
                <a:gd name="connsiteY17" fmla="*/ 833120 h 1361440"/>
                <a:gd name="connsiteX18" fmla="*/ 570643 w 834803"/>
                <a:gd name="connsiteY18" fmla="*/ 894080 h 1361440"/>
                <a:gd name="connsiteX19" fmla="*/ 509683 w 834803"/>
                <a:gd name="connsiteY19" fmla="*/ 934720 h 1361440"/>
                <a:gd name="connsiteX20" fmla="*/ 387763 w 834803"/>
                <a:gd name="connsiteY20" fmla="*/ 975360 h 1361440"/>
                <a:gd name="connsiteX21" fmla="*/ 326803 w 834803"/>
                <a:gd name="connsiteY21" fmla="*/ 1016000 h 1361440"/>
                <a:gd name="connsiteX22" fmla="*/ 245523 w 834803"/>
                <a:gd name="connsiteY22" fmla="*/ 1117600 h 1361440"/>
                <a:gd name="connsiteX23" fmla="*/ 164243 w 834803"/>
                <a:gd name="connsiteY23" fmla="*/ 1239520 h 1361440"/>
                <a:gd name="connsiteX24" fmla="*/ 62643 w 834803"/>
                <a:gd name="connsiteY24" fmla="*/ 1361440 h 1361440"/>
                <a:gd name="connsiteX25" fmla="*/ 22003 w 834803"/>
                <a:gd name="connsiteY25" fmla="*/ 1198880 h 1361440"/>
                <a:gd name="connsiteX26" fmla="*/ 1683 w 834803"/>
                <a:gd name="connsiteY26" fmla="*/ 1137920 h 1361440"/>
                <a:gd name="connsiteX27" fmla="*/ 22003 w 834803"/>
                <a:gd name="connsiteY27" fmla="*/ 1036320 h 136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34803" h="1361440">
                  <a:moveTo>
                    <a:pt x="22003" y="1036320"/>
                  </a:moveTo>
                  <a:cubicBezTo>
                    <a:pt x="42323" y="917787"/>
                    <a:pt x="75069" y="626924"/>
                    <a:pt x="123603" y="426720"/>
                  </a:cubicBezTo>
                  <a:cubicBezTo>
                    <a:pt x="130373" y="398792"/>
                    <a:pt x="168623" y="389670"/>
                    <a:pt x="184563" y="365760"/>
                  </a:cubicBezTo>
                  <a:cubicBezTo>
                    <a:pt x="196444" y="347938"/>
                    <a:pt x="191733" y="321707"/>
                    <a:pt x="204883" y="304800"/>
                  </a:cubicBezTo>
                  <a:cubicBezTo>
                    <a:pt x="240168" y="259433"/>
                    <a:pt x="294922" y="230701"/>
                    <a:pt x="326803" y="182880"/>
                  </a:cubicBezTo>
                  <a:cubicBezTo>
                    <a:pt x="340350" y="162560"/>
                    <a:pt x="349064" y="138002"/>
                    <a:pt x="367443" y="121920"/>
                  </a:cubicBezTo>
                  <a:cubicBezTo>
                    <a:pt x="404201" y="89757"/>
                    <a:pt x="443026" y="56086"/>
                    <a:pt x="489363" y="40640"/>
                  </a:cubicBezTo>
                  <a:lnTo>
                    <a:pt x="611283" y="0"/>
                  </a:lnTo>
                  <a:cubicBezTo>
                    <a:pt x="645150" y="6773"/>
                    <a:pt x="681992" y="4874"/>
                    <a:pt x="712883" y="20320"/>
                  </a:cubicBezTo>
                  <a:cubicBezTo>
                    <a:pt x="789923" y="58840"/>
                    <a:pt x="764059" y="82033"/>
                    <a:pt x="794163" y="142240"/>
                  </a:cubicBezTo>
                  <a:cubicBezTo>
                    <a:pt x="805085" y="164083"/>
                    <a:pt x="821256" y="182880"/>
                    <a:pt x="834803" y="203200"/>
                  </a:cubicBezTo>
                  <a:cubicBezTo>
                    <a:pt x="828030" y="223520"/>
                    <a:pt x="826364" y="246338"/>
                    <a:pt x="814483" y="264160"/>
                  </a:cubicBezTo>
                  <a:cubicBezTo>
                    <a:pt x="770994" y="329393"/>
                    <a:pt x="756474" y="324136"/>
                    <a:pt x="692563" y="345440"/>
                  </a:cubicBezTo>
                  <a:cubicBezTo>
                    <a:pt x="712883" y="358987"/>
                    <a:pt x="736254" y="368811"/>
                    <a:pt x="753523" y="386080"/>
                  </a:cubicBezTo>
                  <a:cubicBezTo>
                    <a:pt x="803210" y="435767"/>
                    <a:pt x="813251" y="479675"/>
                    <a:pt x="773843" y="548640"/>
                  </a:cubicBezTo>
                  <a:cubicBezTo>
                    <a:pt x="755306" y="581080"/>
                    <a:pt x="683213" y="599170"/>
                    <a:pt x="651923" y="609600"/>
                  </a:cubicBezTo>
                  <a:cubicBezTo>
                    <a:pt x="665470" y="629920"/>
                    <a:pt x="692563" y="646138"/>
                    <a:pt x="692563" y="670560"/>
                  </a:cubicBezTo>
                  <a:cubicBezTo>
                    <a:pt x="692563" y="726414"/>
                    <a:pt x="678669" y="784086"/>
                    <a:pt x="651923" y="833120"/>
                  </a:cubicBezTo>
                  <a:cubicBezTo>
                    <a:pt x="635706" y="862851"/>
                    <a:pt x="598201" y="874395"/>
                    <a:pt x="570643" y="894080"/>
                  </a:cubicBezTo>
                  <a:cubicBezTo>
                    <a:pt x="550770" y="908275"/>
                    <a:pt x="532000" y="924801"/>
                    <a:pt x="509683" y="934720"/>
                  </a:cubicBezTo>
                  <a:cubicBezTo>
                    <a:pt x="470537" y="952118"/>
                    <a:pt x="423407" y="951598"/>
                    <a:pt x="387763" y="975360"/>
                  </a:cubicBezTo>
                  <a:lnTo>
                    <a:pt x="326803" y="1016000"/>
                  </a:lnTo>
                  <a:cubicBezTo>
                    <a:pt x="281043" y="1153279"/>
                    <a:pt x="344505" y="1004477"/>
                    <a:pt x="245523" y="1117600"/>
                  </a:cubicBezTo>
                  <a:cubicBezTo>
                    <a:pt x="213360" y="1154358"/>
                    <a:pt x="198780" y="1204983"/>
                    <a:pt x="164243" y="1239520"/>
                  </a:cubicBezTo>
                  <a:cubicBezTo>
                    <a:pt x="86014" y="1317749"/>
                    <a:pt x="119223" y="1276570"/>
                    <a:pt x="62643" y="1361440"/>
                  </a:cubicBezTo>
                  <a:cubicBezTo>
                    <a:pt x="49096" y="1307253"/>
                    <a:pt x="39666" y="1251868"/>
                    <a:pt x="22003" y="1198880"/>
                  </a:cubicBezTo>
                  <a:cubicBezTo>
                    <a:pt x="15230" y="1178560"/>
                    <a:pt x="3814" y="1159233"/>
                    <a:pt x="1683" y="1137920"/>
                  </a:cubicBezTo>
                  <a:cubicBezTo>
                    <a:pt x="-3035" y="1090742"/>
                    <a:pt x="1683" y="1154853"/>
                    <a:pt x="22003" y="103632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>
                <a:solidFill>
                  <a:srgbClr val="B2D3E4"/>
                </a:solidFill>
              </a:endParaRPr>
            </a:p>
          </p:txBody>
        </p:sp>
        <p:sp>
          <p:nvSpPr>
            <p:cNvPr id="48" name="Freeform 17"/>
            <p:cNvSpPr/>
            <p:nvPr/>
          </p:nvSpPr>
          <p:spPr>
            <a:xfrm rot="18644853" flipH="1">
              <a:off x="1559339" y="1224059"/>
              <a:ext cx="492628" cy="653691"/>
            </a:xfrm>
            <a:custGeom>
              <a:avLst/>
              <a:gdLst>
                <a:gd name="connsiteX0" fmla="*/ 22003 w 834803"/>
                <a:gd name="connsiteY0" fmla="*/ 1036320 h 1361440"/>
                <a:gd name="connsiteX1" fmla="*/ 123603 w 834803"/>
                <a:gd name="connsiteY1" fmla="*/ 426720 h 1361440"/>
                <a:gd name="connsiteX2" fmla="*/ 184563 w 834803"/>
                <a:gd name="connsiteY2" fmla="*/ 365760 h 1361440"/>
                <a:gd name="connsiteX3" fmla="*/ 204883 w 834803"/>
                <a:gd name="connsiteY3" fmla="*/ 304800 h 1361440"/>
                <a:gd name="connsiteX4" fmla="*/ 326803 w 834803"/>
                <a:gd name="connsiteY4" fmla="*/ 182880 h 1361440"/>
                <a:gd name="connsiteX5" fmla="*/ 367443 w 834803"/>
                <a:gd name="connsiteY5" fmla="*/ 121920 h 1361440"/>
                <a:gd name="connsiteX6" fmla="*/ 489363 w 834803"/>
                <a:gd name="connsiteY6" fmla="*/ 40640 h 1361440"/>
                <a:gd name="connsiteX7" fmla="*/ 611283 w 834803"/>
                <a:gd name="connsiteY7" fmla="*/ 0 h 1361440"/>
                <a:gd name="connsiteX8" fmla="*/ 712883 w 834803"/>
                <a:gd name="connsiteY8" fmla="*/ 20320 h 1361440"/>
                <a:gd name="connsiteX9" fmla="*/ 794163 w 834803"/>
                <a:gd name="connsiteY9" fmla="*/ 142240 h 1361440"/>
                <a:gd name="connsiteX10" fmla="*/ 834803 w 834803"/>
                <a:gd name="connsiteY10" fmla="*/ 203200 h 1361440"/>
                <a:gd name="connsiteX11" fmla="*/ 814483 w 834803"/>
                <a:gd name="connsiteY11" fmla="*/ 264160 h 1361440"/>
                <a:gd name="connsiteX12" fmla="*/ 692563 w 834803"/>
                <a:gd name="connsiteY12" fmla="*/ 345440 h 1361440"/>
                <a:gd name="connsiteX13" fmla="*/ 753523 w 834803"/>
                <a:gd name="connsiteY13" fmla="*/ 386080 h 1361440"/>
                <a:gd name="connsiteX14" fmla="*/ 773843 w 834803"/>
                <a:gd name="connsiteY14" fmla="*/ 548640 h 1361440"/>
                <a:gd name="connsiteX15" fmla="*/ 651923 w 834803"/>
                <a:gd name="connsiteY15" fmla="*/ 609600 h 1361440"/>
                <a:gd name="connsiteX16" fmla="*/ 692563 w 834803"/>
                <a:gd name="connsiteY16" fmla="*/ 670560 h 1361440"/>
                <a:gd name="connsiteX17" fmla="*/ 651923 w 834803"/>
                <a:gd name="connsiteY17" fmla="*/ 833120 h 1361440"/>
                <a:gd name="connsiteX18" fmla="*/ 570643 w 834803"/>
                <a:gd name="connsiteY18" fmla="*/ 894080 h 1361440"/>
                <a:gd name="connsiteX19" fmla="*/ 509683 w 834803"/>
                <a:gd name="connsiteY19" fmla="*/ 934720 h 1361440"/>
                <a:gd name="connsiteX20" fmla="*/ 387763 w 834803"/>
                <a:gd name="connsiteY20" fmla="*/ 975360 h 1361440"/>
                <a:gd name="connsiteX21" fmla="*/ 326803 w 834803"/>
                <a:gd name="connsiteY21" fmla="*/ 1016000 h 1361440"/>
                <a:gd name="connsiteX22" fmla="*/ 245523 w 834803"/>
                <a:gd name="connsiteY22" fmla="*/ 1117600 h 1361440"/>
                <a:gd name="connsiteX23" fmla="*/ 164243 w 834803"/>
                <a:gd name="connsiteY23" fmla="*/ 1239520 h 1361440"/>
                <a:gd name="connsiteX24" fmla="*/ 62643 w 834803"/>
                <a:gd name="connsiteY24" fmla="*/ 1361440 h 1361440"/>
                <a:gd name="connsiteX25" fmla="*/ 22003 w 834803"/>
                <a:gd name="connsiteY25" fmla="*/ 1198880 h 1361440"/>
                <a:gd name="connsiteX26" fmla="*/ 1683 w 834803"/>
                <a:gd name="connsiteY26" fmla="*/ 1137920 h 1361440"/>
                <a:gd name="connsiteX27" fmla="*/ 22003 w 834803"/>
                <a:gd name="connsiteY27" fmla="*/ 1036320 h 136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34803" h="1361440">
                  <a:moveTo>
                    <a:pt x="22003" y="1036320"/>
                  </a:moveTo>
                  <a:cubicBezTo>
                    <a:pt x="42323" y="917787"/>
                    <a:pt x="75069" y="626924"/>
                    <a:pt x="123603" y="426720"/>
                  </a:cubicBezTo>
                  <a:cubicBezTo>
                    <a:pt x="130373" y="398792"/>
                    <a:pt x="168623" y="389670"/>
                    <a:pt x="184563" y="365760"/>
                  </a:cubicBezTo>
                  <a:cubicBezTo>
                    <a:pt x="196444" y="347938"/>
                    <a:pt x="191733" y="321707"/>
                    <a:pt x="204883" y="304800"/>
                  </a:cubicBezTo>
                  <a:cubicBezTo>
                    <a:pt x="240168" y="259433"/>
                    <a:pt x="294922" y="230701"/>
                    <a:pt x="326803" y="182880"/>
                  </a:cubicBezTo>
                  <a:cubicBezTo>
                    <a:pt x="340350" y="162560"/>
                    <a:pt x="349064" y="138002"/>
                    <a:pt x="367443" y="121920"/>
                  </a:cubicBezTo>
                  <a:cubicBezTo>
                    <a:pt x="404201" y="89757"/>
                    <a:pt x="443026" y="56086"/>
                    <a:pt x="489363" y="40640"/>
                  </a:cubicBezTo>
                  <a:lnTo>
                    <a:pt x="611283" y="0"/>
                  </a:lnTo>
                  <a:cubicBezTo>
                    <a:pt x="645150" y="6773"/>
                    <a:pt x="681992" y="4874"/>
                    <a:pt x="712883" y="20320"/>
                  </a:cubicBezTo>
                  <a:cubicBezTo>
                    <a:pt x="789923" y="58840"/>
                    <a:pt x="764059" y="82033"/>
                    <a:pt x="794163" y="142240"/>
                  </a:cubicBezTo>
                  <a:cubicBezTo>
                    <a:pt x="805085" y="164083"/>
                    <a:pt x="821256" y="182880"/>
                    <a:pt x="834803" y="203200"/>
                  </a:cubicBezTo>
                  <a:cubicBezTo>
                    <a:pt x="828030" y="223520"/>
                    <a:pt x="826364" y="246338"/>
                    <a:pt x="814483" y="264160"/>
                  </a:cubicBezTo>
                  <a:cubicBezTo>
                    <a:pt x="770994" y="329393"/>
                    <a:pt x="756474" y="324136"/>
                    <a:pt x="692563" y="345440"/>
                  </a:cubicBezTo>
                  <a:cubicBezTo>
                    <a:pt x="712883" y="358987"/>
                    <a:pt x="736254" y="368811"/>
                    <a:pt x="753523" y="386080"/>
                  </a:cubicBezTo>
                  <a:cubicBezTo>
                    <a:pt x="803210" y="435767"/>
                    <a:pt x="813251" y="479675"/>
                    <a:pt x="773843" y="548640"/>
                  </a:cubicBezTo>
                  <a:cubicBezTo>
                    <a:pt x="755306" y="581080"/>
                    <a:pt x="683213" y="599170"/>
                    <a:pt x="651923" y="609600"/>
                  </a:cubicBezTo>
                  <a:cubicBezTo>
                    <a:pt x="665470" y="629920"/>
                    <a:pt x="692563" y="646138"/>
                    <a:pt x="692563" y="670560"/>
                  </a:cubicBezTo>
                  <a:cubicBezTo>
                    <a:pt x="692563" y="726414"/>
                    <a:pt x="678669" y="784086"/>
                    <a:pt x="651923" y="833120"/>
                  </a:cubicBezTo>
                  <a:cubicBezTo>
                    <a:pt x="635706" y="862851"/>
                    <a:pt x="598201" y="874395"/>
                    <a:pt x="570643" y="894080"/>
                  </a:cubicBezTo>
                  <a:cubicBezTo>
                    <a:pt x="550770" y="908275"/>
                    <a:pt x="532000" y="924801"/>
                    <a:pt x="509683" y="934720"/>
                  </a:cubicBezTo>
                  <a:cubicBezTo>
                    <a:pt x="470537" y="952118"/>
                    <a:pt x="423407" y="951598"/>
                    <a:pt x="387763" y="975360"/>
                  </a:cubicBezTo>
                  <a:lnTo>
                    <a:pt x="326803" y="1016000"/>
                  </a:lnTo>
                  <a:cubicBezTo>
                    <a:pt x="281043" y="1153279"/>
                    <a:pt x="344505" y="1004477"/>
                    <a:pt x="245523" y="1117600"/>
                  </a:cubicBezTo>
                  <a:cubicBezTo>
                    <a:pt x="213360" y="1154358"/>
                    <a:pt x="198780" y="1204983"/>
                    <a:pt x="164243" y="1239520"/>
                  </a:cubicBezTo>
                  <a:cubicBezTo>
                    <a:pt x="86014" y="1317749"/>
                    <a:pt x="119223" y="1276570"/>
                    <a:pt x="62643" y="1361440"/>
                  </a:cubicBezTo>
                  <a:cubicBezTo>
                    <a:pt x="49096" y="1307253"/>
                    <a:pt x="39666" y="1251868"/>
                    <a:pt x="22003" y="1198880"/>
                  </a:cubicBezTo>
                  <a:cubicBezTo>
                    <a:pt x="15230" y="1178560"/>
                    <a:pt x="3814" y="1159233"/>
                    <a:pt x="1683" y="1137920"/>
                  </a:cubicBezTo>
                  <a:cubicBezTo>
                    <a:pt x="-3035" y="1090742"/>
                    <a:pt x="1683" y="1154853"/>
                    <a:pt x="22003" y="103632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>
                <a:solidFill>
                  <a:srgbClr val="B2D3E4"/>
                </a:solidFill>
              </a:endParaRPr>
            </a:p>
          </p:txBody>
        </p:sp>
        <p:sp>
          <p:nvSpPr>
            <p:cNvPr id="49" name="TextBox 8"/>
            <p:cNvSpPr txBox="1"/>
            <p:nvPr/>
          </p:nvSpPr>
          <p:spPr>
            <a:xfrm>
              <a:off x="2207202" y="1239676"/>
              <a:ext cx="2048959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200" dirty="0" smtClean="0">
                  <a:solidFill>
                    <a:srgbClr val="273649"/>
                  </a:solidFill>
                  <a:latin typeface="SOV_Thanamas" panose="02070506060000020004" pitchFamily="18" charset="-34"/>
                  <a:cs typeface="SOV_Thanamas" panose="02070506060000020004" pitchFamily="18" charset="-34"/>
                </a:rPr>
                <a:t>Holy </a:t>
              </a:r>
              <a:endParaRPr lang="en-US" sz="7200" dirty="0" smtClean="0">
                <a:solidFill>
                  <a:srgbClr val="273649"/>
                </a:solidFill>
                <a:latin typeface="SOV_Thanamas" panose="02070506060000020004" pitchFamily="18" charset="-34"/>
                <a:cs typeface="SOV_Thanamas" panose="02070506060000020004" pitchFamily="18" charset="-34"/>
              </a:endParaRPr>
            </a:p>
            <a:p>
              <a:pPr algn="ctr"/>
              <a:r>
                <a:rPr lang="en-US" sz="7200" dirty="0" smtClean="0">
                  <a:solidFill>
                    <a:schemeClr val="bg1"/>
                  </a:solidFill>
                  <a:latin typeface="SOV_Thanamas" panose="02070506060000020004" pitchFamily="18" charset="-34"/>
                  <a:cs typeface="SOV_Thanamas" panose="02070506060000020004" pitchFamily="18" charset="-34"/>
                </a:rPr>
                <a:t>Sheet</a:t>
              </a:r>
              <a:endParaRPr lang="th-TH" sz="7200" dirty="0">
                <a:solidFill>
                  <a:schemeClr val="bg1"/>
                </a:solidFill>
                <a:latin typeface="SOV_Thanamas" panose="02070506060000020004" pitchFamily="18" charset="-34"/>
                <a:cs typeface="SOV_Thanamas" panose="02070506060000020004" pitchFamily="18" charset="-34"/>
              </a:endParaRPr>
            </a:p>
          </p:txBody>
        </p:sp>
        <p:sp>
          <p:nvSpPr>
            <p:cNvPr id="50" name="วงรี 49"/>
            <p:cNvSpPr/>
            <p:nvPr/>
          </p:nvSpPr>
          <p:spPr>
            <a:xfrm rot="20379156">
              <a:off x="1877625" y="894602"/>
              <a:ext cx="720079" cy="419745"/>
            </a:xfrm>
            <a:prstGeom prst="ellipse">
              <a:avLst/>
            </a:prstGeom>
            <a:noFill/>
            <a:ln w="857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8152970" y="2905780"/>
            <a:ext cx="1593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คำอธิบายแอป</a:t>
            </a:r>
            <a:endParaRPr lang="th-TH" dirty="0"/>
          </a:p>
        </p:txBody>
      </p:sp>
      <p:sp>
        <p:nvSpPr>
          <p:cNvPr id="13" name="Rounded Rectangle 12"/>
          <p:cNvSpPr/>
          <p:nvPr/>
        </p:nvSpPr>
        <p:spPr>
          <a:xfrm>
            <a:off x="1126837" y="1101367"/>
            <a:ext cx="4196862" cy="4738122"/>
          </a:xfrm>
          <a:prstGeom prst="roundRect">
            <a:avLst>
              <a:gd name="adj" fmla="val 9603"/>
            </a:avLst>
          </a:prstGeom>
          <a:solidFill>
            <a:schemeClr val="bg1">
              <a:lumMod val="95000"/>
              <a:alpha val="8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1" name="TextBox 20"/>
          <p:cNvSpPr txBox="1"/>
          <p:nvPr/>
        </p:nvSpPr>
        <p:spPr>
          <a:xfrm>
            <a:off x="2496564" y="1731199"/>
            <a:ext cx="1306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C Lamoon" panose="02000000000000000000" pitchFamily="50" charset="0"/>
                <a:cs typeface="FC Lamoon" panose="02000000000000000000" pitchFamily="50" charset="0"/>
              </a:rPr>
              <a:t>ลงทะเบียน</a:t>
            </a:r>
            <a:endParaRPr lang="th-TH" b="1" dirty="0">
              <a:solidFill>
                <a:schemeClr val="tx1">
                  <a:lumMod val="75000"/>
                  <a:lumOff val="25000"/>
                </a:schemeClr>
              </a:solidFill>
              <a:latin typeface="FC Lamoon" panose="02000000000000000000" pitchFamily="50" charset="0"/>
              <a:cs typeface="FC Lamoon" panose="02000000000000000000" pitchFamily="50" charset="0"/>
            </a:endParaRPr>
          </a:p>
        </p:txBody>
      </p:sp>
      <p:pic>
        <p:nvPicPr>
          <p:cNvPr id="10" name="รูปภาพ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916" y="1285974"/>
            <a:ext cx="511689" cy="511689"/>
          </a:xfrm>
          <a:prstGeom prst="rect">
            <a:avLst/>
          </a:prstGeom>
        </p:spPr>
      </p:pic>
      <p:sp>
        <p:nvSpPr>
          <p:cNvPr id="51" name="Rounded Rectangle 4"/>
          <p:cNvSpPr/>
          <p:nvPr/>
        </p:nvSpPr>
        <p:spPr>
          <a:xfrm>
            <a:off x="1559028" y="2729100"/>
            <a:ext cx="3332480" cy="635000"/>
          </a:xfrm>
          <a:prstGeom prst="roundRect">
            <a:avLst>
              <a:gd name="adj" fmla="val 50000"/>
            </a:avLst>
          </a:prstGeom>
          <a:solidFill>
            <a:srgbClr val="6281C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SUT" panose="02000000000000000000" pitchFamily="2" charset="0"/>
              <a:cs typeface="SUT" panose="02000000000000000000" pitchFamily="2" charset="0"/>
            </a:endParaRPr>
          </a:p>
        </p:txBody>
      </p:sp>
      <p:sp>
        <p:nvSpPr>
          <p:cNvPr id="52" name="Rounded Rectangle 5"/>
          <p:cNvSpPr/>
          <p:nvPr/>
        </p:nvSpPr>
        <p:spPr>
          <a:xfrm>
            <a:off x="1630826" y="3678451"/>
            <a:ext cx="3332480" cy="635000"/>
          </a:xfrm>
          <a:prstGeom prst="roundRect">
            <a:avLst>
              <a:gd name="adj" fmla="val 50000"/>
            </a:avLst>
          </a:prstGeom>
          <a:solidFill>
            <a:srgbClr val="00B9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SUT" panose="02000000000000000000" pitchFamily="2" charset="0"/>
              <a:cs typeface="SUT" panose="02000000000000000000" pitchFamily="2" charset="0"/>
            </a:endParaRPr>
          </a:p>
        </p:txBody>
      </p:sp>
      <p:sp>
        <p:nvSpPr>
          <p:cNvPr id="53" name="TextBox 6"/>
          <p:cNvSpPr txBox="1"/>
          <p:nvPr/>
        </p:nvSpPr>
        <p:spPr>
          <a:xfrm>
            <a:off x="2147668" y="2786473"/>
            <a:ext cx="2561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2400" dirty="0" smtClean="0">
                <a:solidFill>
                  <a:schemeClr val="bg1"/>
                </a:solidFill>
                <a:latin typeface="FC Lamoon" panose="02000000000000000000" pitchFamily="50" charset="0"/>
                <a:cs typeface="FC Lamoon" panose="02000000000000000000" pitchFamily="50" charset="0"/>
              </a:rPr>
              <a:t>ลงทะเบียนด้วย </a:t>
            </a:r>
            <a:r>
              <a:rPr lang="en-US" sz="2400" dirty="0" smtClean="0">
                <a:solidFill>
                  <a:schemeClr val="bg1"/>
                </a:solidFill>
                <a:latin typeface="FC Lamoon" panose="02000000000000000000" pitchFamily="50" charset="0"/>
                <a:cs typeface="FC Lamoon" panose="02000000000000000000" pitchFamily="50" charset="0"/>
              </a:rPr>
              <a:t>Facebook</a:t>
            </a:r>
            <a:r>
              <a:rPr lang="th-TH" sz="2400" dirty="0" smtClean="0">
                <a:solidFill>
                  <a:schemeClr val="bg1"/>
                </a:solidFill>
                <a:latin typeface="FC Lamoon" panose="02000000000000000000" pitchFamily="50" charset="0"/>
                <a:cs typeface="FC Lamoon" panose="02000000000000000000" pitchFamily="50" charset="0"/>
              </a:rPr>
              <a:t> </a:t>
            </a:r>
            <a:endParaRPr lang="th-TH" sz="2400" dirty="0">
              <a:solidFill>
                <a:schemeClr val="bg1"/>
              </a:solidFill>
              <a:latin typeface="FC Lamoon" panose="02000000000000000000" pitchFamily="50" charset="0"/>
              <a:cs typeface="FC Lamoon" panose="02000000000000000000" pitchFamily="50" charset="0"/>
            </a:endParaRPr>
          </a:p>
        </p:txBody>
      </p:sp>
      <p:pic>
        <p:nvPicPr>
          <p:cNvPr id="55" name="Picture 2"/>
          <p:cNvPicPr>
            <a:picLocks noChangeAspect="1"/>
          </p:cNvPicPr>
          <p:nvPr/>
        </p:nvPicPr>
        <p:blipFill rotWithShape="1">
          <a:blip r:embed="rId3"/>
          <a:srcRect l="10428" t="8217" r="81304" b="66868"/>
          <a:stretch/>
        </p:blipFill>
        <p:spPr>
          <a:xfrm>
            <a:off x="1881524" y="2841049"/>
            <a:ext cx="275208" cy="399495"/>
          </a:xfrm>
          <a:prstGeom prst="rect">
            <a:avLst/>
          </a:prstGeom>
        </p:spPr>
      </p:pic>
      <p:sp>
        <p:nvSpPr>
          <p:cNvPr id="56" name="TextBox 6"/>
          <p:cNvSpPr txBox="1"/>
          <p:nvPr/>
        </p:nvSpPr>
        <p:spPr>
          <a:xfrm>
            <a:off x="2425621" y="3737461"/>
            <a:ext cx="1939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2400" dirty="0" smtClean="0">
                <a:solidFill>
                  <a:schemeClr val="bg1"/>
                </a:solidFill>
                <a:latin typeface="FC Lamoon" panose="02000000000000000000" pitchFamily="50" charset="0"/>
                <a:cs typeface="FC Lamoon" panose="02000000000000000000" pitchFamily="50" charset="0"/>
              </a:rPr>
              <a:t>ลงทะเบียนด้วย </a:t>
            </a:r>
            <a:r>
              <a:rPr lang="en-US" sz="2400" dirty="0" smtClean="0">
                <a:solidFill>
                  <a:schemeClr val="bg1"/>
                </a:solidFill>
                <a:latin typeface="FC Lamoon" panose="02000000000000000000" pitchFamily="50" charset="0"/>
                <a:cs typeface="FC Lamoon" panose="02000000000000000000" pitchFamily="50" charset="0"/>
              </a:rPr>
              <a:t>LINE</a:t>
            </a:r>
            <a:endParaRPr lang="th-TH" sz="2400" dirty="0">
              <a:solidFill>
                <a:schemeClr val="bg1"/>
              </a:solidFill>
              <a:latin typeface="FC Lamoon" panose="02000000000000000000" pitchFamily="50" charset="0"/>
              <a:cs typeface="FC Lamoon" panose="02000000000000000000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6739" t="59737" r="78060" b="8149"/>
          <a:stretch/>
        </p:blipFill>
        <p:spPr>
          <a:xfrm>
            <a:off x="1847580" y="3717314"/>
            <a:ext cx="486691" cy="49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37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52970" y="2905780"/>
            <a:ext cx="1593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คำอธิบายแอป</a:t>
            </a:r>
            <a:endParaRPr lang="th-TH" dirty="0"/>
          </a:p>
        </p:txBody>
      </p:sp>
      <p:sp>
        <p:nvSpPr>
          <p:cNvPr id="14" name="TextBox 13"/>
          <p:cNvSpPr txBox="1"/>
          <p:nvPr/>
        </p:nvSpPr>
        <p:spPr>
          <a:xfrm>
            <a:off x="6114272" y="77541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>
                <a:latin typeface="SUT" panose="02000000000000000000" pitchFamily="2" charset="0"/>
                <a:cs typeface="SUT" panose="02000000000000000000" pitchFamily="2" charset="0"/>
              </a:rPr>
              <a:t>คำอธิบายแอป</a:t>
            </a:r>
            <a:endParaRPr lang="th-TH" dirty="0">
              <a:latin typeface="SUT" panose="02000000000000000000" pitchFamily="2" charset="0"/>
              <a:cs typeface="SUT" panose="02000000000000000000" pitchFamily="2" charset="0"/>
            </a:endParaRPr>
          </a:p>
        </p:txBody>
      </p:sp>
      <p:grpSp>
        <p:nvGrpSpPr>
          <p:cNvPr id="1037" name="กลุ่ม 1036"/>
          <p:cNvGrpSpPr/>
          <p:nvPr/>
        </p:nvGrpSpPr>
        <p:grpSpPr>
          <a:xfrm>
            <a:off x="802419" y="0"/>
            <a:ext cx="4876800" cy="6858000"/>
            <a:chOff x="792480" y="0"/>
            <a:chExt cx="4876800" cy="6858000"/>
          </a:xfrm>
        </p:grpSpPr>
        <p:sp>
          <p:nvSpPr>
            <p:cNvPr id="2" name="Rectangle 1"/>
            <p:cNvSpPr/>
            <p:nvPr/>
          </p:nvSpPr>
          <p:spPr>
            <a:xfrm>
              <a:off x="792480" y="0"/>
              <a:ext cx="4876800" cy="6858000"/>
            </a:xfrm>
            <a:prstGeom prst="rect">
              <a:avLst/>
            </a:prstGeom>
            <a:solidFill>
              <a:srgbClr val="F7C162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92480" y="0"/>
              <a:ext cx="4876800" cy="961292"/>
            </a:xfrm>
            <a:prstGeom prst="rect">
              <a:avLst/>
            </a:prstGeom>
            <a:solidFill>
              <a:srgbClr val="D55254"/>
            </a:solidFill>
            <a:ln>
              <a:solidFill>
                <a:srgbClr val="D552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92480" y="5896708"/>
              <a:ext cx="4876800" cy="961292"/>
            </a:xfrm>
            <a:prstGeom prst="rect">
              <a:avLst/>
            </a:prstGeom>
            <a:solidFill>
              <a:srgbClr val="273649"/>
            </a:solidFill>
            <a:ln>
              <a:solidFill>
                <a:srgbClr val="2736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956604" y="1463707"/>
              <a:ext cx="4529796" cy="2609849"/>
            </a:xfrm>
            <a:prstGeom prst="roundRect">
              <a:avLst/>
            </a:prstGeom>
            <a:solidFill>
              <a:srgbClr val="F5E7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79228" y="1598085"/>
              <a:ext cx="2103302" cy="2030144"/>
            </a:xfrm>
            <a:prstGeom prst="rect">
              <a:avLst/>
            </a:prstGeom>
          </p:spPr>
        </p:pic>
        <p:sp>
          <p:nvSpPr>
            <p:cNvPr id="35" name="Rounded Rectangle 34"/>
            <p:cNvSpPr/>
            <p:nvPr/>
          </p:nvSpPr>
          <p:spPr>
            <a:xfrm>
              <a:off x="4805985" y="6015967"/>
              <a:ext cx="748849" cy="738970"/>
            </a:xfrm>
            <a:prstGeom prst="roundRect">
              <a:avLst>
                <a:gd name="adj" fmla="val 7693"/>
              </a:avLst>
            </a:prstGeom>
            <a:solidFill>
              <a:srgbClr val="B2D3E4"/>
            </a:solidFill>
            <a:ln>
              <a:solidFill>
                <a:srgbClr val="B2D3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8" name="รูปภาพ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2191" y="119086"/>
              <a:ext cx="799262" cy="832068"/>
            </a:xfrm>
            <a:prstGeom prst="rect">
              <a:avLst/>
            </a:prstGeom>
          </p:spPr>
        </p:pic>
        <p:sp>
          <p:nvSpPr>
            <p:cNvPr id="13" name="วงรี 12"/>
            <p:cNvSpPr/>
            <p:nvPr/>
          </p:nvSpPr>
          <p:spPr>
            <a:xfrm>
              <a:off x="4770342" y="184512"/>
              <a:ext cx="630313" cy="630313"/>
            </a:xfrm>
            <a:prstGeom prst="ellipse">
              <a:avLst/>
            </a:prstGeom>
            <a:solidFill>
              <a:srgbClr val="B2D3E4"/>
            </a:solidFill>
            <a:ln>
              <a:solidFill>
                <a:srgbClr val="B2D3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รูปภาพ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1639" y="305023"/>
              <a:ext cx="407718" cy="407718"/>
            </a:xfrm>
            <a:prstGeom prst="rect">
              <a:avLst/>
            </a:prstGeom>
          </p:spPr>
        </p:pic>
        <p:pic>
          <p:nvPicPr>
            <p:cNvPr id="1026" name="Picture 2" descr="Image result for à¸à¸µà¸ à¸à¸´à¸§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5245" y="1626557"/>
              <a:ext cx="3683790" cy="206993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วงรี 43"/>
            <p:cNvSpPr/>
            <p:nvPr/>
          </p:nvSpPr>
          <p:spPr>
            <a:xfrm>
              <a:off x="2571268" y="5412706"/>
              <a:ext cx="1319219" cy="1319219"/>
            </a:xfrm>
            <a:prstGeom prst="ellipse">
              <a:avLst/>
            </a:prstGeom>
            <a:solidFill>
              <a:srgbClr val="D5535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สี่เหลี่ยมผืนผ้ามุมมน 18"/>
            <p:cNvSpPr/>
            <p:nvPr/>
          </p:nvSpPr>
          <p:spPr>
            <a:xfrm>
              <a:off x="1236364" y="4287720"/>
              <a:ext cx="1731146" cy="1092037"/>
            </a:xfrm>
            <a:prstGeom prst="roundRect">
              <a:avLst/>
            </a:prstGeom>
            <a:solidFill>
              <a:srgbClr val="F5E7E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467789" y="4601117"/>
              <a:ext cx="12682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2400" b="1" dirty="0" smtClean="0">
                  <a:solidFill>
                    <a:srgbClr val="273649"/>
                  </a:solidFill>
                  <a:latin typeface="FC Lamoon" panose="02000000000000000000" pitchFamily="50" charset="0"/>
                  <a:cs typeface="FC Lamoon" panose="02000000000000000000" pitchFamily="50" charset="0"/>
                </a:rPr>
                <a:t>ชีทตามชั้นปี</a:t>
              </a:r>
              <a:endParaRPr lang="th-TH" sz="2400" b="1" dirty="0">
                <a:solidFill>
                  <a:srgbClr val="273649"/>
                </a:solidFill>
                <a:latin typeface="FC Lamoon" panose="02000000000000000000" pitchFamily="50" charset="0"/>
                <a:cs typeface="FC Lamoon" panose="02000000000000000000" pitchFamily="50" charset="0"/>
              </a:endParaRPr>
            </a:p>
          </p:txBody>
        </p:sp>
        <p:sp>
          <p:nvSpPr>
            <p:cNvPr id="45" name="สี่เหลี่ยมผืนผ้ามุมมน 44"/>
            <p:cNvSpPr/>
            <p:nvPr/>
          </p:nvSpPr>
          <p:spPr>
            <a:xfrm>
              <a:off x="3469142" y="4285932"/>
              <a:ext cx="1731146" cy="1092037"/>
            </a:xfrm>
            <a:prstGeom prst="roundRect">
              <a:avLst/>
            </a:prstGeom>
            <a:solidFill>
              <a:srgbClr val="F5E7E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860851" y="4590507"/>
              <a:ext cx="10086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2400" b="1" dirty="0" smtClean="0">
                  <a:solidFill>
                    <a:srgbClr val="273649"/>
                  </a:solidFill>
                  <a:latin typeface="FC Lamoon" panose="02000000000000000000" pitchFamily="50" charset="0"/>
                  <a:cs typeface="FC Lamoon" panose="02000000000000000000" pitchFamily="50" charset="0"/>
                </a:rPr>
                <a:t>ชีทสุดฮิต</a:t>
              </a:r>
              <a:endParaRPr lang="th-TH" sz="2400" b="1" dirty="0">
                <a:solidFill>
                  <a:srgbClr val="273649"/>
                </a:solidFill>
                <a:latin typeface="FC Lamoon" panose="02000000000000000000" pitchFamily="50" charset="0"/>
                <a:cs typeface="FC Lamoon" panose="02000000000000000000" pitchFamily="50" charset="0"/>
              </a:endParaRPr>
            </a:p>
          </p:txBody>
        </p:sp>
        <p:cxnSp>
          <p:nvCxnSpPr>
            <p:cNvPr id="22" name="ตัวเชื่อมต่อตรง 21"/>
            <p:cNvCxnSpPr/>
            <p:nvPr/>
          </p:nvCxnSpPr>
          <p:spPr>
            <a:xfrm>
              <a:off x="5041708" y="6207833"/>
              <a:ext cx="297281" cy="0"/>
            </a:xfrm>
            <a:prstGeom prst="line">
              <a:avLst/>
            </a:prstGeom>
            <a:ln w="88900" cap="rnd">
              <a:solidFill>
                <a:srgbClr val="2736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ตัวเชื่อมต่อตรง 47"/>
            <p:cNvCxnSpPr/>
            <p:nvPr/>
          </p:nvCxnSpPr>
          <p:spPr>
            <a:xfrm>
              <a:off x="5041709" y="6367306"/>
              <a:ext cx="297280" cy="4083"/>
            </a:xfrm>
            <a:prstGeom prst="line">
              <a:avLst/>
            </a:prstGeom>
            <a:ln w="88900" cap="rnd">
              <a:solidFill>
                <a:srgbClr val="2736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ตัวเชื่อมต่อตรง 48"/>
            <p:cNvCxnSpPr/>
            <p:nvPr/>
          </p:nvCxnSpPr>
          <p:spPr>
            <a:xfrm>
              <a:off x="5041708" y="6533087"/>
              <a:ext cx="297281" cy="2737"/>
            </a:xfrm>
            <a:prstGeom prst="line">
              <a:avLst/>
            </a:prstGeom>
            <a:ln w="88900" cap="rnd">
              <a:solidFill>
                <a:srgbClr val="2736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ตัวเชื่อมต่อตรง 50"/>
            <p:cNvCxnSpPr/>
            <p:nvPr/>
          </p:nvCxnSpPr>
          <p:spPr>
            <a:xfrm>
              <a:off x="3003986" y="6095507"/>
              <a:ext cx="475167" cy="0"/>
            </a:xfrm>
            <a:prstGeom prst="line">
              <a:avLst/>
            </a:prstGeom>
            <a:ln w="177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ounded Rectangle 34"/>
            <p:cNvSpPr/>
            <p:nvPr/>
          </p:nvSpPr>
          <p:spPr>
            <a:xfrm>
              <a:off x="906921" y="6015967"/>
              <a:ext cx="748849" cy="738970"/>
            </a:xfrm>
            <a:prstGeom prst="roundRect">
              <a:avLst>
                <a:gd name="adj" fmla="val 7693"/>
              </a:avLst>
            </a:prstGeom>
            <a:solidFill>
              <a:srgbClr val="B2D3E4"/>
            </a:solidFill>
            <a:ln>
              <a:solidFill>
                <a:srgbClr val="B2D3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cxnSp>
          <p:nvCxnSpPr>
            <p:cNvPr id="52" name="ตัวเชื่อมต่อตรง 51"/>
            <p:cNvCxnSpPr/>
            <p:nvPr/>
          </p:nvCxnSpPr>
          <p:spPr>
            <a:xfrm flipH="1">
              <a:off x="3237140" y="5876830"/>
              <a:ext cx="4429" cy="464228"/>
            </a:xfrm>
            <a:prstGeom prst="line">
              <a:avLst/>
            </a:prstGeom>
            <a:ln w="177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50" name="Picture 2" descr="à¸à¸¥à¸à¸²à¸£à¸à¹à¸à¸«à¸²à¸£à¸¹à¸à¸ à¸²à¸à¸ªà¸³à¸«à¸£à¸±à¸ à¸ªà¸±à¸à¸¥à¸±à¸à¸©à¸à¹à¹à¸à¸´à¸"/>
            <p:cNvPicPr>
              <a:picLocks noChangeAspect="1" noChangeArrowheads="1"/>
            </p:cNvPicPr>
            <p:nvPr/>
          </p:nvPicPr>
          <p:blipFill rotWithShape="1">
            <a:blip r:embed="rId6" cstate="print">
              <a:duotone>
                <a:prstClr val="black"/>
                <a:schemeClr val="bg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439" b="99640" l="9830" r="8979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67" r="32735"/>
            <a:stretch/>
          </p:blipFill>
          <p:spPr bwMode="auto">
            <a:xfrm>
              <a:off x="1131542" y="6148859"/>
              <a:ext cx="320280" cy="4965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/>
          </p:nvSpPr>
          <p:spPr>
            <a:xfrm>
              <a:off x="3144494" y="3799559"/>
              <a:ext cx="148553" cy="137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7" name="Oval 16"/>
            <p:cNvSpPr/>
            <p:nvPr/>
          </p:nvSpPr>
          <p:spPr>
            <a:xfrm>
              <a:off x="3419898" y="3799559"/>
              <a:ext cx="148553" cy="137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8" name="Oval 17"/>
            <p:cNvSpPr/>
            <p:nvPr/>
          </p:nvSpPr>
          <p:spPr>
            <a:xfrm>
              <a:off x="2880015" y="3799559"/>
              <a:ext cx="148553" cy="13722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</p:spTree>
    <p:extLst>
      <p:ext uri="{BB962C8B-B14F-4D97-AF65-F5344CB8AC3E}">
        <p14:creationId xmlns:p14="http://schemas.microsoft.com/office/powerpoint/2010/main" val="3946135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52970" y="2905780"/>
            <a:ext cx="1593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คำอธิบายแอป</a:t>
            </a:r>
            <a:endParaRPr lang="th-TH" dirty="0"/>
          </a:p>
        </p:txBody>
      </p:sp>
      <p:sp>
        <p:nvSpPr>
          <p:cNvPr id="14" name="TextBox 13"/>
          <p:cNvSpPr txBox="1"/>
          <p:nvPr/>
        </p:nvSpPr>
        <p:spPr>
          <a:xfrm>
            <a:off x="6114272" y="77541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>
                <a:latin typeface="SUT" panose="02000000000000000000" pitchFamily="2" charset="0"/>
                <a:cs typeface="SUT" panose="02000000000000000000" pitchFamily="2" charset="0"/>
              </a:rPr>
              <a:t>คำอธิบายแอป</a:t>
            </a:r>
            <a:endParaRPr lang="th-TH" dirty="0">
              <a:latin typeface="SUT" panose="02000000000000000000" pitchFamily="2" charset="0"/>
              <a:cs typeface="SUT" panose="02000000000000000000" pitchFamily="2" charset="0"/>
            </a:endParaRPr>
          </a:p>
        </p:txBody>
      </p:sp>
      <p:grpSp>
        <p:nvGrpSpPr>
          <p:cNvPr id="9" name="กลุ่ม 8"/>
          <p:cNvGrpSpPr/>
          <p:nvPr/>
        </p:nvGrpSpPr>
        <p:grpSpPr>
          <a:xfrm>
            <a:off x="802419" y="0"/>
            <a:ext cx="4876800" cy="6858000"/>
            <a:chOff x="802419" y="0"/>
            <a:chExt cx="4876800" cy="6858000"/>
          </a:xfrm>
        </p:grpSpPr>
        <p:grpSp>
          <p:nvGrpSpPr>
            <p:cNvPr id="86" name="กลุ่ม 85"/>
            <p:cNvGrpSpPr/>
            <p:nvPr/>
          </p:nvGrpSpPr>
          <p:grpSpPr>
            <a:xfrm>
              <a:off x="802419" y="0"/>
              <a:ext cx="4876800" cy="6858000"/>
              <a:chOff x="792480" y="0"/>
              <a:chExt cx="4876800" cy="6858000"/>
            </a:xfrm>
          </p:grpSpPr>
          <p:sp>
            <p:nvSpPr>
              <p:cNvPr id="87" name="Rectangle 1"/>
              <p:cNvSpPr/>
              <p:nvPr/>
            </p:nvSpPr>
            <p:spPr>
              <a:xfrm>
                <a:off x="792480" y="0"/>
                <a:ext cx="4876800" cy="6858000"/>
              </a:xfrm>
              <a:prstGeom prst="rect">
                <a:avLst/>
              </a:prstGeom>
              <a:solidFill>
                <a:srgbClr val="F7C162"/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88" name="Rectangle 9"/>
              <p:cNvSpPr/>
              <p:nvPr/>
            </p:nvSpPr>
            <p:spPr>
              <a:xfrm>
                <a:off x="792480" y="0"/>
                <a:ext cx="4876800" cy="961292"/>
              </a:xfrm>
              <a:prstGeom prst="rect">
                <a:avLst/>
              </a:prstGeom>
              <a:solidFill>
                <a:srgbClr val="D55254"/>
              </a:solidFill>
              <a:ln>
                <a:solidFill>
                  <a:srgbClr val="D5525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89" name="Rectangle 19"/>
              <p:cNvSpPr/>
              <p:nvPr/>
            </p:nvSpPr>
            <p:spPr>
              <a:xfrm>
                <a:off x="792480" y="5896708"/>
                <a:ext cx="4876800" cy="961292"/>
              </a:xfrm>
              <a:prstGeom prst="rect">
                <a:avLst/>
              </a:prstGeom>
              <a:solidFill>
                <a:srgbClr val="273649"/>
              </a:solidFill>
              <a:ln>
                <a:solidFill>
                  <a:srgbClr val="27364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90" name="Rounded Rectangle 4"/>
              <p:cNvSpPr/>
              <p:nvPr/>
            </p:nvSpPr>
            <p:spPr>
              <a:xfrm>
                <a:off x="956604" y="1463707"/>
                <a:ext cx="4529796" cy="2609849"/>
              </a:xfrm>
              <a:prstGeom prst="roundRect">
                <a:avLst/>
              </a:prstGeom>
              <a:solidFill>
                <a:srgbClr val="F5E7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91" name="Picture 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79228" y="1598085"/>
                <a:ext cx="2103302" cy="2030144"/>
              </a:xfrm>
              <a:prstGeom prst="rect">
                <a:avLst/>
              </a:prstGeom>
            </p:spPr>
          </p:pic>
          <p:sp>
            <p:nvSpPr>
              <p:cNvPr id="92" name="Rounded Rectangle 34"/>
              <p:cNvSpPr/>
              <p:nvPr/>
            </p:nvSpPr>
            <p:spPr>
              <a:xfrm>
                <a:off x="4805985" y="6015967"/>
                <a:ext cx="748849" cy="738970"/>
              </a:xfrm>
              <a:prstGeom prst="roundRect">
                <a:avLst>
                  <a:gd name="adj" fmla="val 7693"/>
                </a:avLst>
              </a:prstGeom>
              <a:solidFill>
                <a:srgbClr val="B2D3E4"/>
              </a:solidFill>
              <a:ln>
                <a:solidFill>
                  <a:srgbClr val="B2D3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93" name="รูปภาพ 9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2191" y="119086"/>
                <a:ext cx="799262" cy="832068"/>
              </a:xfrm>
              <a:prstGeom prst="rect">
                <a:avLst/>
              </a:prstGeom>
            </p:spPr>
          </p:pic>
          <p:sp>
            <p:nvSpPr>
              <p:cNvPr id="94" name="วงรี 93"/>
              <p:cNvSpPr/>
              <p:nvPr/>
            </p:nvSpPr>
            <p:spPr>
              <a:xfrm>
                <a:off x="4770342" y="184512"/>
                <a:ext cx="630313" cy="630313"/>
              </a:xfrm>
              <a:prstGeom prst="ellipse">
                <a:avLst/>
              </a:prstGeom>
              <a:solidFill>
                <a:srgbClr val="B2D3E4"/>
              </a:solidFill>
              <a:ln>
                <a:solidFill>
                  <a:srgbClr val="B2D3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5" name="รูปภาพ 9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81639" y="305023"/>
                <a:ext cx="407718" cy="407718"/>
              </a:xfrm>
              <a:prstGeom prst="rect">
                <a:avLst/>
              </a:prstGeom>
            </p:spPr>
          </p:pic>
          <p:pic>
            <p:nvPicPr>
              <p:cNvPr id="96" name="Picture 2" descr="Image result for à¸à¸µà¸ à¸à¸´à¸§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5245" y="1626557"/>
                <a:ext cx="3683790" cy="2069939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7" name="วงรี 96"/>
              <p:cNvSpPr/>
              <p:nvPr/>
            </p:nvSpPr>
            <p:spPr>
              <a:xfrm>
                <a:off x="2571268" y="5412706"/>
                <a:ext cx="1319219" cy="1319219"/>
              </a:xfrm>
              <a:prstGeom prst="ellipse">
                <a:avLst/>
              </a:prstGeom>
              <a:solidFill>
                <a:srgbClr val="D55353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สี่เหลี่ยมผืนผ้ามุมมน 97"/>
              <p:cNvSpPr/>
              <p:nvPr/>
            </p:nvSpPr>
            <p:spPr>
              <a:xfrm>
                <a:off x="1236364" y="4287720"/>
                <a:ext cx="1731146" cy="1092037"/>
              </a:xfrm>
              <a:prstGeom prst="roundRect">
                <a:avLst/>
              </a:prstGeom>
              <a:solidFill>
                <a:srgbClr val="F5E7E3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TextBox 31"/>
              <p:cNvSpPr txBox="1"/>
              <p:nvPr/>
            </p:nvSpPr>
            <p:spPr>
              <a:xfrm>
                <a:off x="1467789" y="4601117"/>
                <a:ext cx="12682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h-TH" sz="2400" b="1" dirty="0" smtClean="0">
                    <a:solidFill>
                      <a:srgbClr val="273649"/>
                    </a:solidFill>
                    <a:latin typeface="FC Lamoon" panose="02000000000000000000" pitchFamily="50" charset="0"/>
                    <a:cs typeface="FC Lamoon" panose="02000000000000000000" pitchFamily="50" charset="0"/>
                  </a:rPr>
                  <a:t>ชีทตามชั้นปี</a:t>
                </a:r>
                <a:endParaRPr lang="th-TH" sz="2400" b="1" dirty="0">
                  <a:solidFill>
                    <a:srgbClr val="273649"/>
                  </a:solidFill>
                  <a:latin typeface="FC Lamoon" panose="02000000000000000000" pitchFamily="50" charset="0"/>
                  <a:cs typeface="FC Lamoon" panose="02000000000000000000" pitchFamily="50" charset="0"/>
                </a:endParaRPr>
              </a:p>
            </p:txBody>
          </p:sp>
          <p:sp>
            <p:nvSpPr>
              <p:cNvPr id="100" name="สี่เหลี่ยมผืนผ้ามุมมน 99"/>
              <p:cNvSpPr/>
              <p:nvPr/>
            </p:nvSpPr>
            <p:spPr>
              <a:xfrm>
                <a:off x="3469142" y="4285932"/>
                <a:ext cx="1731146" cy="1092037"/>
              </a:xfrm>
              <a:prstGeom prst="roundRect">
                <a:avLst/>
              </a:prstGeom>
              <a:solidFill>
                <a:srgbClr val="F5E7E3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TextBox 32"/>
              <p:cNvSpPr txBox="1"/>
              <p:nvPr/>
            </p:nvSpPr>
            <p:spPr>
              <a:xfrm>
                <a:off x="3860851" y="4590507"/>
                <a:ext cx="100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h-TH" sz="2400" b="1" dirty="0" smtClean="0">
                    <a:solidFill>
                      <a:srgbClr val="273649"/>
                    </a:solidFill>
                    <a:latin typeface="FC Lamoon" panose="02000000000000000000" pitchFamily="50" charset="0"/>
                    <a:cs typeface="FC Lamoon" panose="02000000000000000000" pitchFamily="50" charset="0"/>
                  </a:rPr>
                  <a:t>ชีทสุดฮิต</a:t>
                </a:r>
                <a:endParaRPr lang="th-TH" sz="2400" b="1" dirty="0">
                  <a:solidFill>
                    <a:srgbClr val="273649"/>
                  </a:solidFill>
                  <a:latin typeface="FC Lamoon" panose="02000000000000000000" pitchFamily="50" charset="0"/>
                  <a:cs typeface="FC Lamoon" panose="02000000000000000000" pitchFamily="50" charset="0"/>
                </a:endParaRPr>
              </a:p>
            </p:txBody>
          </p:sp>
          <p:cxnSp>
            <p:nvCxnSpPr>
              <p:cNvPr id="102" name="ตัวเชื่อมต่อตรง 101"/>
              <p:cNvCxnSpPr/>
              <p:nvPr/>
            </p:nvCxnSpPr>
            <p:spPr>
              <a:xfrm>
                <a:off x="5041708" y="6207833"/>
                <a:ext cx="297281" cy="0"/>
              </a:xfrm>
              <a:prstGeom prst="line">
                <a:avLst/>
              </a:prstGeom>
              <a:ln w="88900" cap="rnd">
                <a:solidFill>
                  <a:srgbClr val="27364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ตัวเชื่อมต่อตรง 102"/>
              <p:cNvCxnSpPr/>
              <p:nvPr/>
            </p:nvCxnSpPr>
            <p:spPr>
              <a:xfrm>
                <a:off x="5041709" y="6367306"/>
                <a:ext cx="297280" cy="4083"/>
              </a:xfrm>
              <a:prstGeom prst="line">
                <a:avLst/>
              </a:prstGeom>
              <a:ln w="88900" cap="rnd">
                <a:solidFill>
                  <a:srgbClr val="27364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ตัวเชื่อมต่อตรง 103"/>
              <p:cNvCxnSpPr/>
              <p:nvPr/>
            </p:nvCxnSpPr>
            <p:spPr>
              <a:xfrm>
                <a:off x="5041708" y="6533087"/>
                <a:ext cx="297281" cy="2737"/>
              </a:xfrm>
              <a:prstGeom prst="line">
                <a:avLst/>
              </a:prstGeom>
              <a:ln w="88900" cap="rnd">
                <a:solidFill>
                  <a:srgbClr val="27364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ตัวเชื่อมต่อตรง 104"/>
              <p:cNvCxnSpPr/>
              <p:nvPr/>
            </p:nvCxnSpPr>
            <p:spPr>
              <a:xfrm>
                <a:off x="3003986" y="6095507"/>
                <a:ext cx="475167" cy="0"/>
              </a:xfrm>
              <a:prstGeom prst="line">
                <a:avLst/>
              </a:prstGeom>
              <a:ln w="177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Rounded Rectangle 34"/>
              <p:cNvSpPr/>
              <p:nvPr/>
            </p:nvSpPr>
            <p:spPr>
              <a:xfrm>
                <a:off x="906921" y="6015967"/>
                <a:ext cx="748849" cy="738970"/>
              </a:xfrm>
              <a:prstGeom prst="roundRect">
                <a:avLst>
                  <a:gd name="adj" fmla="val 7693"/>
                </a:avLst>
              </a:prstGeom>
              <a:solidFill>
                <a:srgbClr val="B2D3E4"/>
              </a:solidFill>
              <a:ln>
                <a:solidFill>
                  <a:srgbClr val="B2D3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cxnSp>
            <p:nvCxnSpPr>
              <p:cNvPr id="107" name="ตัวเชื่อมต่อตรง 106"/>
              <p:cNvCxnSpPr/>
              <p:nvPr/>
            </p:nvCxnSpPr>
            <p:spPr>
              <a:xfrm flipH="1">
                <a:off x="3237140" y="5876830"/>
                <a:ext cx="4429" cy="464228"/>
              </a:xfrm>
              <a:prstGeom prst="line">
                <a:avLst/>
              </a:prstGeom>
              <a:ln w="177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8" name="Picture 2" descr="à¸à¸¥à¸à¸²à¸£à¸à¹à¸à¸«à¸²à¸£à¸¹à¸à¸ à¸²à¸à¸ªà¸³à¸«à¸£à¸±à¸ à¸ªà¸±à¸à¸¥à¸±à¸à¸©à¸à¹à¹à¸à¸´à¸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duotone>
                  <a:prstClr val="black"/>
                  <a:schemeClr val="bg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439" b="99640" l="9830" r="89792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367" r="32735"/>
              <a:stretch/>
            </p:blipFill>
            <p:spPr bwMode="auto">
              <a:xfrm>
                <a:off x="1131542" y="6148859"/>
                <a:ext cx="320280" cy="4965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9" name="Oval 5"/>
              <p:cNvSpPr/>
              <p:nvPr/>
            </p:nvSpPr>
            <p:spPr>
              <a:xfrm>
                <a:off x="3144494" y="3799559"/>
                <a:ext cx="148553" cy="1372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10" name="Oval 16"/>
              <p:cNvSpPr/>
              <p:nvPr/>
            </p:nvSpPr>
            <p:spPr>
              <a:xfrm>
                <a:off x="3419898" y="3799559"/>
                <a:ext cx="148553" cy="1372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11" name="Oval 17"/>
              <p:cNvSpPr/>
              <p:nvPr/>
            </p:nvSpPr>
            <p:spPr>
              <a:xfrm>
                <a:off x="2880015" y="3799559"/>
                <a:ext cx="148553" cy="13722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</p:grpSp>
        <p:sp>
          <p:nvSpPr>
            <p:cNvPr id="23" name="Rounded Rectangle 22"/>
            <p:cNvSpPr/>
            <p:nvPr/>
          </p:nvSpPr>
          <p:spPr>
            <a:xfrm>
              <a:off x="3844000" y="3510580"/>
              <a:ext cx="1768051" cy="2465102"/>
            </a:xfrm>
            <a:prstGeom prst="roundRect">
              <a:avLst>
                <a:gd name="adj" fmla="val 7806"/>
              </a:avLst>
            </a:prstGeom>
            <a:solidFill>
              <a:srgbClr val="B2D3E4">
                <a:alpha val="94000"/>
              </a:srgbClr>
            </a:solidFill>
            <a:ln>
              <a:solidFill>
                <a:srgbClr val="B2D3E4">
                  <a:alpha val="8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14506" y="3650778"/>
              <a:ext cx="946093" cy="461665"/>
            </a:xfrm>
            <a:prstGeom prst="rect">
              <a:avLst/>
            </a:prstGeom>
            <a:noFill/>
            <a:ln>
              <a:solidFill>
                <a:srgbClr val="B2D3E4">
                  <a:alpha val="15000"/>
                </a:srgb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th-TH" sz="2400" dirty="0" smtClean="0">
                  <a:solidFill>
                    <a:srgbClr val="273649"/>
                  </a:solidFill>
                  <a:latin typeface="FC Lamoon" panose="02000000000000000000" pitchFamily="50" charset="0"/>
                  <a:cs typeface="FC Lamoon" panose="02000000000000000000" pitchFamily="50" charset="0"/>
                </a:rPr>
                <a:t>ชีทที่มีอยู่</a:t>
              </a:r>
              <a:endParaRPr lang="th-TH" sz="2400" dirty="0">
                <a:solidFill>
                  <a:srgbClr val="273649"/>
                </a:solidFill>
                <a:latin typeface="FC Lamoon" panose="02000000000000000000" pitchFamily="50" charset="0"/>
                <a:cs typeface="FC Lamoon" panose="02000000000000000000" pitchFamily="50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014506" y="4984517"/>
              <a:ext cx="1140056" cy="461665"/>
            </a:xfrm>
            <a:prstGeom prst="rect">
              <a:avLst/>
            </a:prstGeom>
            <a:noFill/>
            <a:ln>
              <a:solidFill>
                <a:srgbClr val="B2D3E4">
                  <a:alpha val="15000"/>
                </a:srgb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th-TH" sz="2400" dirty="0" smtClean="0">
                  <a:solidFill>
                    <a:srgbClr val="273649"/>
                  </a:solidFill>
                  <a:latin typeface="FC Lamoon" panose="02000000000000000000" pitchFamily="50" charset="0"/>
                  <a:cs typeface="FC Lamoon" panose="02000000000000000000" pitchFamily="50" charset="0"/>
                </a:rPr>
                <a:t>ชีทที่ลงขาย</a:t>
              </a:r>
              <a:endParaRPr lang="th-TH" sz="2400" dirty="0">
                <a:solidFill>
                  <a:srgbClr val="273649"/>
                </a:solidFill>
                <a:latin typeface="FC Lamoon" panose="02000000000000000000" pitchFamily="50" charset="0"/>
                <a:cs typeface="FC Lamoon" panose="02000000000000000000" pitchFamily="50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166036" y="5395853"/>
              <a:ext cx="1172116" cy="369332"/>
            </a:xfrm>
            <a:prstGeom prst="rect">
              <a:avLst/>
            </a:prstGeom>
            <a:noFill/>
            <a:ln>
              <a:solidFill>
                <a:srgbClr val="B2D3E4">
                  <a:alpha val="15000"/>
                </a:srgbClr>
              </a:solidFill>
            </a:ln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th-TH" sz="1800" dirty="0" smtClean="0">
                  <a:solidFill>
                    <a:schemeClr val="bg1"/>
                  </a:solidFill>
                  <a:latin typeface="FC Lamoon" panose="02000000000000000000" pitchFamily="50" charset="0"/>
                  <a:cs typeface="FC Lamoon" panose="02000000000000000000" pitchFamily="50" charset="0"/>
                </a:rPr>
                <a:t>สรุปรายได้</a:t>
              </a:r>
              <a:endParaRPr lang="th-TH" sz="1800" dirty="0">
                <a:solidFill>
                  <a:schemeClr val="bg1"/>
                </a:solidFill>
                <a:latin typeface="FC Lamoon" panose="02000000000000000000" pitchFamily="50" charset="0"/>
                <a:cs typeface="FC Lamoon" panose="02000000000000000000" pitchFamily="50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72058" y="4700913"/>
              <a:ext cx="803425" cy="369332"/>
            </a:xfrm>
            <a:prstGeom prst="rect">
              <a:avLst/>
            </a:prstGeom>
            <a:noFill/>
            <a:ln>
              <a:solidFill>
                <a:srgbClr val="B2D3E4">
                  <a:alpha val="15000"/>
                </a:srgbClr>
              </a:solidFill>
            </a:ln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th-TH" sz="1800" dirty="0" smtClean="0">
                  <a:solidFill>
                    <a:schemeClr val="bg1"/>
                  </a:solidFill>
                  <a:latin typeface="FC Lamoon" panose="02000000000000000000" pitchFamily="50" charset="0"/>
                  <a:cs typeface="FC Lamoon" panose="02000000000000000000" pitchFamily="50" charset="0"/>
                </a:rPr>
                <a:t>วิดีโอ</a:t>
              </a:r>
              <a:endParaRPr lang="th-TH" sz="1800" dirty="0">
                <a:solidFill>
                  <a:schemeClr val="bg1"/>
                </a:solidFill>
                <a:latin typeface="FC Lamoon" panose="02000000000000000000" pitchFamily="50" charset="0"/>
                <a:cs typeface="FC Lamoon" panose="02000000000000000000" pitchFamily="50" charset="0"/>
              </a:endParaRPr>
            </a:p>
          </p:txBody>
        </p:sp>
        <p:sp>
          <p:nvSpPr>
            <p:cNvPr id="122" name="TextBox 24"/>
            <p:cNvSpPr txBox="1"/>
            <p:nvPr/>
          </p:nvSpPr>
          <p:spPr>
            <a:xfrm>
              <a:off x="4172058" y="4362521"/>
              <a:ext cx="779381" cy="369332"/>
            </a:xfrm>
            <a:prstGeom prst="rect">
              <a:avLst/>
            </a:prstGeom>
            <a:noFill/>
            <a:ln>
              <a:solidFill>
                <a:srgbClr val="B2D3E4">
                  <a:alpha val="15000"/>
                </a:srgbClr>
              </a:solidFill>
            </a:ln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th-TH" sz="1800" dirty="0" smtClean="0">
                  <a:solidFill>
                    <a:schemeClr val="bg1"/>
                  </a:solidFill>
                  <a:latin typeface="FC Lamoon" panose="02000000000000000000" pitchFamily="50" charset="0"/>
                  <a:cs typeface="FC Lamoon" panose="02000000000000000000" pitchFamily="50" charset="0"/>
                </a:rPr>
                <a:t>เสียง</a:t>
              </a:r>
              <a:endParaRPr lang="th-TH" sz="1800" dirty="0" smtClean="0">
                <a:solidFill>
                  <a:schemeClr val="bg1"/>
                </a:solidFill>
                <a:latin typeface="FC Lamoon" panose="02000000000000000000" pitchFamily="50" charset="0"/>
                <a:cs typeface="FC Lamoon" panose="02000000000000000000" pitchFamily="50" charset="0"/>
              </a:endParaRPr>
            </a:p>
          </p:txBody>
        </p:sp>
        <p:sp>
          <p:nvSpPr>
            <p:cNvPr id="123" name="TextBox 24"/>
            <p:cNvSpPr txBox="1"/>
            <p:nvPr/>
          </p:nvSpPr>
          <p:spPr>
            <a:xfrm>
              <a:off x="4172058" y="4037652"/>
              <a:ext cx="960519" cy="369332"/>
            </a:xfrm>
            <a:prstGeom prst="rect">
              <a:avLst/>
            </a:prstGeom>
            <a:noFill/>
            <a:ln>
              <a:solidFill>
                <a:srgbClr val="B2D3E4">
                  <a:alpha val="15000"/>
                </a:srgbClr>
              </a:solidFill>
            </a:ln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th-TH" sz="1800" dirty="0" smtClean="0">
                  <a:solidFill>
                    <a:schemeClr val="bg1"/>
                  </a:solidFill>
                  <a:latin typeface="FC Lamoon" panose="02000000000000000000" pitchFamily="50" charset="0"/>
                  <a:cs typeface="FC Lamoon" panose="02000000000000000000" pitchFamily="50" charset="0"/>
                </a:rPr>
                <a:t>เอกสาร</a:t>
              </a:r>
              <a:endParaRPr lang="th-TH" sz="1800" dirty="0" smtClean="0">
                <a:solidFill>
                  <a:schemeClr val="bg1"/>
                </a:solidFill>
                <a:latin typeface="FC Lamoon" panose="02000000000000000000" pitchFamily="50" charset="0"/>
                <a:cs typeface="FC Lamoon" panose="020000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9781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52970" y="2905780"/>
            <a:ext cx="1593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คำอธิบายแอป</a:t>
            </a:r>
            <a:endParaRPr lang="th-TH" dirty="0"/>
          </a:p>
        </p:txBody>
      </p:sp>
      <p:sp>
        <p:nvSpPr>
          <p:cNvPr id="14" name="TextBox 13"/>
          <p:cNvSpPr txBox="1"/>
          <p:nvPr/>
        </p:nvSpPr>
        <p:spPr>
          <a:xfrm>
            <a:off x="6114272" y="77541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>
                <a:latin typeface="SUT" panose="02000000000000000000" pitchFamily="2" charset="0"/>
                <a:cs typeface="SUT" panose="02000000000000000000" pitchFamily="2" charset="0"/>
              </a:rPr>
              <a:t>คำอธิบายแอป</a:t>
            </a:r>
            <a:endParaRPr lang="th-TH" dirty="0">
              <a:latin typeface="SUT" panose="02000000000000000000" pitchFamily="2" charset="0"/>
              <a:cs typeface="SUT" panose="02000000000000000000" pitchFamily="2" charset="0"/>
            </a:endParaRPr>
          </a:p>
        </p:txBody>
      </p:sp>
      <p:grpSp>
        <p:nvGrpSpPr>
          <p:cNvPr id="67" name="กลุ่ม 66"/>
          <p:cNvGrpSpPr/>
          <p:nvPr/>
        </p:nvGrpSpPr>
        <p:grpSpPr>
          <a:xfrm>
            <a:off x="802419" y="0"/>
            <a:ext cx="4876800" cy="6858000"/>
            <a:chOff x="792480" y="0"/>
            <a:chExt cx="4876800" cy="6858000"/>
          </a:xfrm>
        </p:grpSpPr>
        <p:sp>
          <p:nvSpPr>
            <p:cNvPr id="75" name="Rectangle 1"/>
            <p:cNvSpPr/>
            <p:nvPr/>
          </p:nvSpPr>
          <p:spPr>
            <a:xfrm>
              <a:off x="792480" y="0"/>
              <a:ext cx="4876800" cy="6858000"/>
            </a:xfrm>
            <a:prstGeom prst="rect">
              <a:avLst/>
            </a:prstGeom>
            <a:solidFill>
              <a:srgbClr val="F7C162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6" name="Rectangle 9"/>
            <p:cNvSpPr/>
            <p:nvPr/>
          </p:nvSpPr>
          <p:spPr>
            <a:xfrm>
              <a:off x="792480" y="0"/>
              <a:ext cx="4876800" cy="961292"/>
            </a:xfrm>
            <a:prstGeom prst="rect">
              <a:avLst/>
            </a:prstGeom>
            <a:solidFill>
              <a:srgbClr val="D55254"/>
            </a:solidFill>
            <a:ln>
              <a:solidFill>
                <a:srgbClr val="D552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7" name="Rectangle 19"/>
            <p:cNvSpPr/>
            <p:nvPr/>
          </p:nvSpPr>
          <p:spPr>
            <a:xfrm>
              <a:off x="792480" y="5896708"/>
              <a:ext cx="4876800" cy="961292"/>
            </a:xfrm>
            <a:prstGeom prst="rect">
              <a:avLst/>
            </a:prstGeom>
            <a:solidFill>
              <a:srgbClr val="273649"/>
            </a:solidFill>
            <a:ln>
              <a:solidFill>
                <a:srgbClr val="2736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8" name="Rounded Rectangle 4"/>
            <p:cNvSpPr/>
            <p:nvPr/>
          </p:nvSpPr>
          <p:spPr>
            <a:xfrm>
              <a:off x="956604" y="1463707"/>
              <a:ext cx="4529796" cy="2609849"/>
            </a:xfrm>
            <a:prstGeom prst="roundRect">
              <a:avLst/>
            </a:prstGeom>
            <a:solidFill>
              <a:srgbClr val="F5E7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79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79228" y="1598085"/>
              <a:ext cx="2103302" cy="2030144"/>
            </a:xfrm>
            <a:prstGeom prst="rect">
              <a:avLst/>
            </a:prstGeom>
          </p:spPr>
        </p:pic>
        <p:sp>
          <p:nvSpPr>
            <p:cNvPr id="80" name="Rounded Rectangle 34"/>
            <p:cNvSpPr/>
            <p:nvPr/>
          </p:nvSpPr>
          <p:spPr>
            <a:xfrm>
              <a:off x="4805985" y="6015967"/>
              <a:ext cx="748849" cy="738970"/>
            </a:xfrm>
            <a:prstGeom prst="roundRect">
              <a:avLst>
                <a:gd name="adj" fmla="val 7693"/>
              </a:avLst>
            </a:prstGeom>
            <a:solidFill>
              <a:srgbClr val="B2D3E4"/>
            </a:solidFill>
            <a:ln>
              <a:solidFill>
                <a:srgbClr val="B2D3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81" name="รูปภาพ 8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2191" y="119086"/>
              <a:ext cx="799262" cy="832068"/>
            </a:xfrm>
            <a:prstGeom prst="rect">
              <a:avLst/>
            </a:prstGeom>
          </p:spPr>
        </p:pic>
        <p:sp>
          <p:nvSpPr>
            <p:cNvPr id="82" name="วงรี 81"/>
            <p:cNvSpPr/>
            <p:nvPr/>
          </p:nvSpPr>
          <p:spPr>
            <a:xfrm>
              <a:off x="4770342" y="184512"/>
              <a:ext cx="630313" cy="630313"/>
            </a:xfrm>
            <a:prstGeom prst="ellipse">
              <a:avLst/>
            </a:prstGeom>
            <a:solidFill>
              <a:srgbClr val="B2D3E4"/>
            </a:solidFill>
            <a:ln>
              <a:solidFill>
                <a:srgbClr val="B2D3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3" name="รูปภาพ 8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1639" y="305023"/>
              <a:ext cx="407718" cy="407718"/>
            </a:xfrm>
            <a:prstGeom prst="rect">
              <a:avLst/>
            </a:prstGeom>
          </p:spPr>
        </p:pic>
        <p:pic>
          <p:nvPicPr>
            <p:cNvPr id="84" name="Picture 2" descr="Image result for à¸à¸µà¸ à¸à¸´à¸§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5245" y="1626557"/>
              <a:ext cx="3683790" cy="206993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5" name="วงรี 84"/>
            <p:cNvSpPr/>
            <p:nvPr/>
          </p:nvSpPr>
          <p:spPr>
            <a:xfrm>
              <a:off x="2571268" y="5412706"/>
              <a:ext cx="1319219" cy="1319219"/>
            </a:xfrm>
            <a:prstGeom prst="ellipse">
              <a:avLst/>
            </a:prstGeom>
            <a:solidFill>
              <a:srgbClr val="D5535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สี่เหลี่ยมผืนผ้ามุมมน 85"/>
            <p:cNvSpPr/>
            <p:nvPr/>
          </p:nvSpPr>
          <p:spPr>
            <a:xfrm>
              <a:off x="1236364" y="4287720"/>
              <a:ext cx="1731146" cy="1092037"/>
            </a:xfrm>
            <a:prstGeom prst="roundRect">
              <a:avLst/>
            </a:prstGeom>
            <a:solidFill>
              <a:srgbClr val="F5E7E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31"/>
            <p:cNvSpPr txBox="1"/>
            <p:nvPr/>
          </p:nvSpPr>
          <p:spPr>
            <a:xfrm>
              <a:off x="1467789" y="4601117"/>
              <a:ext cx="12682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2400" b="1" dirty="0" smtClean="0">
                  <a:solidFill>
                    <a:srgbClr val="273649"/>
                  </a:solidFill>
                  <a:latin typeface="FC Lamoon" panose="02000000000000000000" pitchFamily="50" charset="0"/>
                  <a:cs typeface="FC Lamoon" panose="02000000000000000000" pitchFamily="50" charset="0"/>
                </a:rPr>
                <a:t>ชีทตามชั้นปี</a:t>
              </a:r>
              <a:endParaRPr lang="th-TH" sz="2400" b="1" dirty="0">
                <a:solidFill>
                  <a:srgbClr val="273649"/>
                </a:solidFill>
                <a:latin typeface="FC Lamoon" panose="02000000000000000000" pitchFamily="50" charset="0"/>
                <a:cs typeface="FC Lamoon" panose="02000000000000000000" pitchFamily="50" charset="0"/>
              </a:endParaRPr>
            </a:p>
          </p:txBody>
        </p:sp>
        <p:sp>
          <p:nvSpPr>
            <p:cNvPr id="88" name="สี่เหลี่ยมผืนผ้ามุมมน 87"/>
            <p:cNvSpPr/>
            <p:nvPr/>
          </p:nvSpPr>
          <p:spPr>
            <a:xfrm>
              <a:off x="3469142" y="4285932"/>
              <a:ext cx="1731146" cy="1092037"/>
            </a:xfrm>
            <a:prstGeom prst="roundRect">
              <a:avLst/>
            </a:prstGeom>
            <a:solidFill>
              <a:srgbClr val="F5E7E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32"/>
            <p:cNvSpPr txBox="1"/>
            <p:nvPr/>
          </p:nvSpPr>
          <p:spPr>
            <a:xfrm>
              <a:off x="3860851" y="4590507"/>
              <a:ext cx="10086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2400" b="1" dirty="0" smtClean="0">
                  <a:solidFill>
                    <a:srgbClr val="273649"/>
                  </a:solidFill>
                  <a:latin typeface="FC Lamoon" panose="02000000000000000000" pitchFamily="50" charset="0"/>
                  <a:cs typeface="FC Lamoon" panose="02000000000000000000" pitchFamily="50" charset="0"/>
                </a:rPr>
                <a:t>ชีทสุดฮิต</a:t>
              </a:r>
              <a:endParaRPr lang="th-TH" sz="2400" b="1" dirty="0">
                <a:solidFill>
                  <a:srgbClr val="273649"/>
                </a:solidFill>
                <a:latin typeface="FC Lamoon" panose="02000000000000000000" pitchFamily="50" charset="0"/>
                <a:cs typeface="FC Lamoon" panose="02000000000000000000" pitchFamily="50" charset="0"/>
              </a:endParaRPr>
            </a:p>
          </p:txBody>
        </p:sp>
        <p:cxnSp>
          <p:nvCxnSpPr>
            <p:cNvPr id="90" name="ตัวเชื่อมต่อตรง 89"/>
            <p:cNvCxnSpPr/>
            <p:nvPr/>
          </p:nvCxnSpPr>
          <p:spPr>
            <a:xfrm>
              <a:off x="5041708" y="6207833"/>
              <a:ext cx="297281" cy="0"/>
            </a:xfrm>
            <a:prstGeom prst="line">
              <a:avLst/>
            </a:prstGeom>
            <a:ln w="88900" cap="rnd">
              <a:solidFill>
                <a:srgbClr val="2736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ตัวเชื่อมต่อตรง 90"/>
            <p:cNvCxnSpPr/>
            <p:nvPr/>
          </p:nvCxnSpPr>
          <p:spPr>
            <a:xfrm>
              <a:off x="5041709" y="6367306"/>
              <a:ext cx="297280" cy="4083"/>
            </a:xfrm>
            <a:prstGeom prst="line">
              <a:avLst/>
            </a:prstGeom>
            <a:ln w="88900" cap="rnd">
              <a:solidFill>
                <a:srgbClr val="2736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ตัวเชื่อมต่อตรง 91"/>
            <p:cNvCxnSpPr/>
            <p:nvPr/>
          </p:nvCxnSpPr>
          <p:spPr>
            <a:xfrm>
              <a:off x="5041708" y="6533087"/>
              <a:ext cx="297281" cy="2737"/>
            </a:xfrm>
            <a:prstGeom prst="line">
              <a:avLst/>
            </a:prstGeom>
            <a:ln w="88900" cap="rnd">
              <a:solidFill>
                <a:srgbClr val="2736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ตัวเชื่อมต่อตรง 92"/>
            <p:cNvCxnSpPr/>
            <p:nvPr/>
          </p:nvCxnSpPr>
          <p:spPr>
            <a:xfrm>
              <a:off x="3003986" y="6095507"/>
              <a:ext cx="475167" cy="0"/>
            </a:xfrm>
            <a:prstGeom prst="line">
              <a:avLst/>
            </a:prstGeom>
            <a:ln w="177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ounded Rectangle 34"/>
            <p:cNvSpPr/>
            <p:nvPr/>
          </p:nvSpPr>
          <p:spPr>
            <a:xfrm>
              <a:off x="906921" y="6015967"/>
              <a:ext cx="748849" cy="738970"/>
            </a:xfrm>
            <a:prstGeom prst="roundRect">
              <a:avLst>
                <a:gd name="adj" fmla="val 7693"/>
              </a:avLst>
            </a:prstGeom>
            <a:solidFill>
              <a:srgbClr val="B2D3E4"/>
            </a:solidFill>
            <a:ln>
              <a:solidFill>
                <a:srgbClr val="B2D3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cxnSp>
          <p:nvCxnSpPr>
            <p:cNvPr id="95" name="ตัวเชื่อมต่อตรง 94"/>
            <p:cNvCxnSpPr/>
            <p:nvPr/>
          </p:nvCxnSpPr>
          <p:spPr>
            <a:xfrm flipH="1">
              <a:off x="3237140" y="5876830"/>
              <a:ext cx="4429" cy="464228"/>
            </a:xfrm>
            <a:prstGeom prst="line">
              <a:avLst/>
            </a:prstGeom>
            <a:ln w="177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6" name="Picture 2" descr="à¸à¸¥à¸à¸²à¸£à¸à¹à¸à¸«à¸²à¸£à¸¹à¸à¸ à¸²à¸à¸ªà¸³à¸«à¸£à¸±à¸ à¸ªà¸±à¸à¸¥à¸±à¸à¸©à¸à¹à¹à¸à¸´à¸"/>
            <p:cNvPicPr>
              <a:picLocks noChangeAspect="1" noChangeArrowheads="1"/>
            </p:cNvPicPr>
            <p:nvPr/>
          </p:nvPicPr>
          <p:blipFill rotWithShape="1">
            <a:blip r:embed="rId6" cstate="print">
              <a:duotone>
                <a:prstClr val="black"/>
                <a:schemeClr val="bg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439" b="99640" l="9830" r="8979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67" r="32735"/>
            <a:stretch/>
          </p:blipFill>
          <p:spPr bwMode="auto">
            <a:xfrm>
              <a:off x="1131542" y="6148859"/>
              <a:ext cx="320280" cy="4965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7" name="Oval 5"/>
            <p:cNvSpPr/>
            <p:nvPr/>
          </p:nvSpPr>
          <p:spPr>
            <a:xfrm>
              <a:off x="3144494" y="3799559"/>
              <a:ext cx="148553" cy="137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98" name="Oval 16"/>
            <p:cNvSpPr/>
            <p:nvPr/>
          </p:nvSpPr>
          <p:spPr>
            <a:xfrm>
              <a:off x="3419898" y="3799559"/>
              <a:ext cx="148553" cy="137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99" name="Oval 17"/>
            <p:cNvSpPr/>
            <p:nvPr/>
          </p:nvSpPr>
          <p:spPr>
            <a:xfrm>
              <a:off x="2880015" y="3799559"/>
              <a:ext cx="148553" cy="13722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100" name="Rounded Rectangle 22"/>
          <p:cNvSpPr/>
          <p:nvPr/>
        </p:nvSpPr>
        <p:spPr>
          <a:xfrm>
            <a:off x="915475" y="4417498"/>
            <a:ext cx="1768051" cy="1555048"/>
          </a:xfrm>
          <a:prstGeom prst="roundRect">
            <a:avLst>
              <a:gd name="adj" fmla="val 7806"/>
            </a:avLst>
          </a:prstGeom>
          <a:solidFill>
            <a:srgbClr val="B2D3E4">
              <a:alpha val="94000"/>
            </a:srgbClr>
          </a:solidFill>
          <a:ln>
            <a:solidFill>
              <a:srgbClr val="B2D3E4">
                <a:alpha val="8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4" name="TextBox 23"/>
          <p:cNvSpPr txBox="1"/>
          <p:nvPr/>
        </p:nvSpPr>
        <p:spPr>
          <a:xfrm>
            <a:off x="1138547" y="4564138"/>
            <a:ext cx="13692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 smtClean="0">
                <a:solidFill>
                  <a:srgbClr val="273649"/>
                </a:solidFill>
                <a:latin typeface="FC Lamoon" panose="02000000000000000000" pitchFamily="50" charset="0"/>
                <a:cs typeface="FC Lamoon" panose="02000000000000000000" pitchFamily="50" charset="0"/>
              </a:rPr>
              <a:t>จำนวนเงิน</a:t>
            </a:r>
          </a:p>
          <a:p>
            <a:r>
              <a:rPr lang="th-TH" sz="2000" dirty="0" smtClean="0">
                <a:solidFill>
                  <a:schemeClr val="bg1"/>
                </a:solidFill>
                <a:latin typeface="FC Lamoon" panose="02000000000000000000" pitchFamily="50" charset="0"/>
                <a:cs typeface="FC Lamoon" panose="02000000000000000000" pitchFamily="50" charset="0"/>
              </a:rPr>
              <a:t>     </a:t>
            </a:r>
            <a:r>
              <a:rPr lang="th-TH" sz="2000" dirty="0" smtClean="0">
                <a:solidFill>
                  <a:schemeClr val="bg1"/>
                </a:solidFill>
                <a:latin typeface="FC Lamoon" panose="02000000000000000000" pitchFamily="50" charset="0"/>
                <a:cs typeface="FC Lamoon" panose="02000000000000000000" pitchFamily="50" charset="0"/>
              </a:rPr>
              <a:t>26.00 </a:t>
            </a:r>
            <a:r>
              <a:rPr lang="th-TH" sz="2000" dirty="0" smtClean="0">
                <a:solidFill>
                  <a:schemeClr val="bg1"/>
                </a:solidFill>
                <a:latin typeface="FC Lamoon" panose="02000000000000000000" pitchFamily="50" charset="0"/>
                <a:cs typeface="FC Lamoon" panose="02000000000000000000" pitchFamily="50" charset="0"/>
              </a:rPr>
              <a:t>บาท</a:t>
            </a:r>
            <a:endParaRPr lang="th-TH" sz="2000" dirty="0">
              <a:solidFill>
                <a:schemeClr val="bg1"/>
              </a:solidFill>
              <a:latin typeface="FC Lamoon" panose="02000000000000000000" pitchFamily="50" charset="0"/>
              <a:cs typeface="FC Lamoon" panose="02000000000000000000" pitchFamily="50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38547" y="5354973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 smtClean="0">
                <a:solidFill>
                  <a:srgbClr val="273649"/>
                </a:solidFill>
                <a:latin typeface="FC Lamoon" panose="02000000000000000000" pitchFamily="50" charset="0"/>
                <a:cs typeface="FC Lamoon" panose="02000000000000000000" pitchFamily="50" charset="0"/>
              </a:rPr>
              <a:t>เติมเงิน</a:t>
            </a:r>
            <a:endParaRPr lang="th-TH" sz="2400" dirty="0">
              <a:solidFill>
                <a:srgbClr val="273649"/>
              </a:solidFill>
              <a:latin typeface="FC Lamoon" panose="02000000000000000000" pitchFamily="50" charset="0"/>
              <a:cs typeface="FC Lamoon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511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52970" y="2905780"/>
            <a:ext cx="1593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คำอธิบายแอป</a:t>
            </a:r>
            <a:endParaRPr lang="th-TH" dirty="0"/>
          </a:p>
        </p:txBody>
      </p:sp>
      <p:sp>
        <p:nvSpPr>
          <p:cNvPr id="14" name="TextBox 13"/>
          <p:cNvSpPr txBox="1"/>
          <p:nvPr/>
        </p:nvSpPr>
        <p:spPr>
          <a:xfrm>
            <a:off x="6114272" y="77541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>
                <a:latin typeface="SUT" panose="02000000000000000000" pitchFamily="2" charset="0"/>
                <a:cs typeface="SUT" panose="02000000000000000000" pitchFamily="2" charset="0"/>
              </a:rPr>
              <a:t>คำอธิบายแอป</a:t>
            </a:r>
            <a:endParaRPr lang="th-TH" dirty="0">
              <a:latin typeface="SUT" panose="02000000000000000000" pitchFamily="2" charset="0"/>
              <a:cs typeface="SUT" panose="02000000000000000000" pitchFamily="2" charset="0"/>
            </a:endParaRPr>
          </a:p>
        </p:txBody>
      </p:sp>
      <p:grpSp>
        <p:nvGrpSpPr>
          <p:cNvPr id="67" name="กลุ่ม 66"/>
          <p:cNvGrpSpPr/>
          <p:nvPr/>
        </p:nvGrpSpPr>
        <p:grpSpPr>
          <a:xfrm>
            <a:off x="802419" y="0"/>
            <a:ext cx="4876800" cy="6858000"/>
            <a:chOff x="792480" y="0"/>
            <a:chExt cx="4876800" cy="6858000"/>
          </a:xfrm>
        </p:grpSpPr>
        <p:sp>
          <p:nvSpPr>
            <p:cNvPr id="75" name="Rectangle 1"/>
            <p:cNvSpPr/>
            <p:nvPr/>
          </p:nvSpPr>
          <p:spPr>
            <a:xfrm>
              <a:off x="792480" y="0"/>
              <a:ext cx="4876800" cy="6858000"/>
            </a:xfrm>
            <a:prstGeom prst="rect">
              <a:avLst/>
            </a:prstGeom>
            <a:solidFill>
              <a:srgbClr val="F7C162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6" name="Rectangle 9"/>
            <p:cNvSpPr/>
            <p:nvPr/>
          </p:nvSpPr>
          <p:spPr>
            <a:xfrm>
              <a:off x="792480" y="0"/>
              <a:ext cx="4876800" cy="961292"/>
            </a:xfrm>
            <a:prstGeom prst="rect">
              <a:avLst/>
            </a:prstGeom>
            <a:solidFill>
              <a:srgbClr val="D55254"/>
            </a:solidFill>
            <a:ln>
              <a:solidFill>
                <a:srgbClr val="D552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7" name="Rectangle 19"/>
            <p:cNvSpPr/>
            <p:nvPr/>
          </p:nvSpPr>
          <p:spPr>
            <a:xfrm>
              <a:off x="792480" y="5896708"/>
              <a:ext cx="4876800" cy="961292"/>
            </a:xfrm>
            <a:prstGeom prst="rect">
              <a:avLst/>
            </a:prstGeom>
            <a:solidFill>
              <a:srgbClr val="273649"/>
            </a:solidFill>
            <a:ln>
              <a:solidFill>
                <a:srgbClr val="2736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8" name="Rounded Rectangle 4"/>
            <p:cNvSpPr/>
            <p:nvPr/>
          </p:nvSpPr>
          <p:spPr>
            <a:xfrm>
              <a:off x="956604" y="1463707"/>
              <a:ext cx="4529796" cy="2609849"/>
            </a:xfrm>
            <a:prstGeom prst="roundRect">
              <a:avLst/>
            </a:prstGeom>
            <a:solidFill>
              <a:srgbClr val="F5E7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79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79228" y="1598085"/>
              <a:ext cx="2103302" cy="2030144"/>
            </a:xfrm>
            <a:prstGeom prst="rect">
              <a:avLst/>
            </a:prstGeom>
          </p:spPr>
        </p:pic>
        <p:sp>
          <p:nvSpPr>
            <p:cNvPr id="80" name="Rounded Rectangle 34"/>
            <p:cNvSpPr/>
            <p:nvPr/>
          </p:nvSpPr>
          <p:spPr>
            <a:xfrm>
              <a:off x="4805985" y="6015967"/>
              <a:ext cx="748849" cy="738970"/>
            </a:xfrm>
            <a:prstGeom prst="roundRect">
              <a:avLst>
                <a:gd name="adj" fmla="val 7693"/>
              </a:avLst>
            </a:prstGeom>
            <a:solidFill>
              <a:srgbClr val="B2D3E4"/>
            </a:solidFill>
            <a:ln>
              <a:solidFill>
                <a:srgbClr val="B2D3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81" name="รูปภาพ 8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2191" y="119086"/>
              <a:ext cx="799262" cy="832068"/>
            </a:xfrm>
            <a:prstGeom prst="rect">
              <a:avLst/>
            </a:prstGeom>
          </p:spPr>
        </p:pic>
        <p:sp>
          <p:nvSpPr>
            <p:cNvPr id="82" name="วงรี 81"/>
            <p:cNvSpPr/>
            <p:nvPr/>
          </p:nvSpPr>
          <p:spPr>
            <a:xfrm>
              <a:off x="4770342" y="184512"/>
              <a:ext cx="630313" cy="630313"/>
            </a:xfrm>
            <a:prstGeom prst="ellipse">
              <a:avLst/>
            </a:prstGeom>
            <a:solidFill>
              <a:srgbClr val="B2D3E4"/>
            </a:solidFill>
            <a:ln>
              <a:solidFill>
                <a:srgbClr val="B2D3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3" name="รูปภาพ 8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1639" y="305023"/>
              <a:ext cx="407718" cy="407718"/>
            </a:xfrm>
            <a:prstGeom prst="rect">
              <a:avLst/>
            </a:prstGeom>
          </p:spPr>
        </p:pic>
        <p:pic>
          <p:nvPicPr>
            <p:cNvPr id="84" name="Picture 2" descr="Image result for à¸à¸µà¸ à¸à¸´à¸§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5245" y="1626557"/>
              <a:ext cx="3683790" cy="206993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5" name="วงรี 84"/>
            <p:cNvSpPr/>
            <p:nvPr/>
          </p:nvSpPr>
          <p:spPr>
            <a:xfrm>
              <a:off x="2571268" y="5412706"/>
              <a:ext cx="1319219" cy="1319219"/>
            </a:xfrm>
            <a:prstGeom prst="ellipse">
              <a:avLst/>
            </a:prstGeom>
            <a:solidFill>
              <a:srgbClr val="D5535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สี่เหลี่ยมผืนผ้ามุมมน 85"/>
            <p:cNvSpPr/>
            <p:nvPr/>
          </p:nvSpPr>
          <p:spPr>
            <a:xfrm>
              <a:off x="1236364" y="4287720"/>
              <a:ext cx="1731146" cy="1092037"/>
            </a:xfrm>
            <a:prstGeom prst="roundRect">
              <a:avLst/>
            </a:prstGeom>
            <a:solidFill>
              <a:srgbClr val="F5E7E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31"/>
            <p:cNvSpPr txBox="1"/>
            <p:nvPr/>
          </p:nvSpPr>
          <p:spPr>
            <a:xfrm>
              <a:off x="1467789" y="4601117"/>
              <a:ext cx="12682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2400" b="1" dirty="0" smtClean="0">
                  <a:solidFill>
                    <a:srgbClr val="273649"/>
                  </a:solidFill>
                  <a:latin typeface="FC Lamoon" panose="02000000000000000000" pitchFamily="50" charset="0"/>
                  <a:cs typeface="FC Lamoon" panose="02000000000000000000" pitchFamily="50" charset="0"/>
                </a:rPr>
                <a:t>ชีทตามชั้นปี</a:t>
              </a:r>
              <a:endParaRPr lang="th-TH" sz="2400" b="1" dirty="0">
                <a:solidFill>
                  <a:srgbClr val="273649"/>
                </a:solidFill>
                <a:latin typeface="FC Lamoon" panose="02000000000000000000" pitchFamily="50" charset="0"/>
                <a:cs typeface="FC Lamoon" panose="02000000000000000000" pitchFamily="50" charset="0"/>
              </a:endParaRPr>
            </a:p>
          </p:txBody>
        </p:sp>
        <p:sp>
          <p:nvSpPr>
            <p:cNvPr id="88" name="สี่เหลี่ยมผืนผ้ามุมมน 87"/>
            <p:cNvSpPr/>
            <p:nvPr/>
          </p:nvSpPr>
          <p:spPr>
            <a:xfrm>
              <a:off x="3469142" y="4285932"/>
              <a:ext cx="1731146" cy="1092037"/>
            </a:xfrm>
            <a:prstGeom prst="roundRect">
              <a:avLst/>
            </a:prstGeom>
            <a:solidFill>
              <a:srgbClr val="F5E7E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32"/>
            <p:cNvSpPr txBox="1"/>
            <p:nvPr/>
          </p:nvSpPr>
          <p:spPr>
            <a:xfrm>
              <a:off x="3860851" y="4590507"/>
              <a:ext cx="10086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2400" b="1" dirty="0" smtClean="0">
                  <a:solidFill>
                    <a:srgbClr val="273649"/>
                  </a:solidFill>
                  <a:latin typeface="FC Lamoon" panose="02000000000000000000" pitchFamily="50" charset="0"/>
                  <a:cs typeface="FC Lamoon" panose="02000000000000000000" pitchFamily="50" charset="0"/>
                </a:rPr>
                <a:t>ชีทสุดฮิต</a:t>
              </a:r>
              <a:endParaRPr lang="th-TH" sz="2400" b="1" dirty="0">
                <a:solidFill>
                  <a:srgbClr val="273649"/>
                </a:solidFill>
                <a:latin typeface="FC Lamoon" panose="02000000000000000000" pitchFamily="50" charset="0"/>
                <a:cs typeface="FC Lamoon" panose="02000000000000000000" pitchFamily="50" charset="0"/>
              </a:endParaRPr>
            </a:p>
          </p:txBody>
        </p:sp>
        <p:cxnSp>
          <p:nvCxnSpPr>
            <p:cNvPr id="90" name="ตัวเชื่อมต่อตรง 89"/>
            <p:cNvCxnSpPr/>
            <p:nvPr/>
          </p:nvCxnSpPr>
          <p:spPr>
            <a:xfrm>
              <a:off x="5041708" y="6207833"/>
              <a:ext cx="297281" cy="0"/>
            </a:xfrm>
            <a:prstGeom prst="line">
              <a:avLst/>
            </a:prstGeom>
            <a:ln w="88900" cap="rnd">
              <a:solidFill>
                <a:srgbClr val="2736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ตัวเชื่อมต่อตรง 90"/>
            <p:cNvCxnSpPr/>
            <p:nvPr/>
          </p:nvCxnSpPr>
          <p:spPr>
            <a:xfrm>
              <a:off x="5041709" y="6367306"/>
              <a:ext cx="297280" cy="4083"/>
            </a:xfrm>
            <a:prstGeom prst="line">
              <a:avLst/>
            </a:prstGeom>
            <a:ln w="88900" cap="rnd">
              <a:solidFill>
                <a:srgbClr val="2736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ตัวเชื่อมต่อตรง 91"/>
            <p:cNvCxnSpPr/>
            <p:nvPr/>
          </p:nvCxnSpPr>
          <p:spPr>
            <a:xfrm>
              <a:off x="5041708" y="6533087"/>
              <a:ext cx="297281" cy="2737"/>
            </a:xfrm>
            <a:prstGeom prst="line">
              <a:avLst/>
            </a:prstGeom>
            <a:ln w="88900" cap="rnd">
              <a:solidFill>
                <a:srgbClr val="2736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ตัวเชื่อมต่อตรง 92"/>
            <p:cNvCxnSpPr/>
            <p:nvPr/>
          </p:nvCxnSpPr>
          <p:spPr>
            <a:xfrm>
              <a:off x="3003986" y="6095507"/>
              <a:ext cx="475167" cy="0"/>
            </a:xfrm>
            <a:prstGeom prst="line">
              <a:avLst/>
            </a:prstGeom>
            <a:ln w="177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ounded Rectangle 34"/>
            <p:cNvSpPr/>
            <p:nvPr/>
          </p:nvSpPr>
          <p:spPr>
            <a:xfrm>
              <a:off x="906921" y="6015967"/>
              <a:ext cx="748849" cy="738970"/>
            </a:xfrm>
            <a:prstGeom prst="roundRect">
              <a:avLst>
                <a:gd name="adj" fmla="val 7693"/>
              </a:avLst>
            </a:prstGeom>
            <a:solidFill>
              <a:srgbClr val="B2D3E4"/>
            </a:solidFill>
            <a:ln>
              <a:solidFill>
                <a:srgbClr val="B2D3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cxnSp>
          <p:nvCxnSpPr>
            <p:cNvPr id="95" name="ตัวเชื่อมต่อตรง 94"/>
            <p:cNvCxnSpPr/>
            <p:nvPr/>
          </p:nvCxnSpPr>
          <p:spPr>
            <a:xfrm flipH="1">
              <a:off x="3237140" y="5876830"/>
              <a:ext cx="4429" cy="464228"/>
            </a:xfrm>
            <a:prstGeom prst="line">
              <a:avLst/>
            </a:prstGeom>
            <a:ln w="177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6" name="Picture 2" descr="à¸à¸¥à¸à¸²à¸£à¸à¹à¸à¸«à¸²à¸£à¸¹à¸à¸ à¸²à¸à¸ªà¸³à¸«à¸£à¸±à¸ à¸ªà¸±à¸à¸¥à¸±à¸à¸©à¸à¹à¹à¸à¸´à¸"/>
            <p:cNvPicPr>
              <a:picLocks noChangeAspect="1" noChangeArrowheads="1"/>
            </p:cNvPicPr>
            <p:nvPr/>
          </p:nvPicPr>
          <p:blipFill rotWithShape="1">
            <a:blip r:embed="rId6" cstate="print">
              <a:duotone>
                <a:prstClr val="black"/>
                <a:schemeClr val="bg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439" b="99640" l="9830" r="8979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67" r="32735"/>
            <a:stretch/>
          </p:blipFill>
          <p:spPr bwMode="auto">
            <a:xfrm>
              <a:off x="1131542" y="6148859"/>
              <a:ext cx="320280" cy="4965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7" name="Oval 5"/>
            <p:cNvSpPr/>
            <p:nvPr/>
          </p:nvSpPr>
          <p:spPr>
            <a:xfrm>
              <a:off x="3144494" y="3799559"/>
              <a:ext cx="148553" cy="137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98" name="Oval 16"/>
            <p:cNvSpPr/>
            <p:nvPr/>
          </p:nvSpPr>
          <p:spPr>
            <a:xfrm>
              <a:off x="3419898" y="3799559"/>
              <a:ext cx="148553" cy="137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99" name="Oval 17"/>
            <p:cNvSpPr/>
            <p:nvPr/>
          </p:nvSpPr>
          <p:spPr>
            <a:xfrm>
              <a:off x="2880015" y="3799559"/>
              <a:ext cx="148553" cy="13722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100" name="Rounded Rectangle 22"/>
          <p:cNvSpPr/>
          <p:nvPr/>
        </p:nvSpPr>
        <p:spPr>
          <a:xfrm>
            <a:off x="3646514" y="839094"/>
            <a:ext cx="1768051" cy="725099"/>
          </a:xfrm>
          <a:prstGeom prst="roundRect">
            <a:avLst>
              <a:gd name="adj" fmla="val 7806"/>
            </a:avLst>
          </a:prstGeom>
          <a:solidFill>
            <a:srgbClr val="B2D3E4">
              <a:alpha val="94000"/>
            </a:srgbClr>
          </a:solidFill>
          <a:ln>
            <a:solidFill>
              <a:srgbClr val="B2D3E4">
                <a:alpha val="8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4" name="TextBox 23"/>
          <p:cNvSpPr txBox="1"/>
          <p:nvPr/>
        </p:nvSpPr>
        <p:spPr>
          <a:xfrm>
            <a:off x="3869586" y="975795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 smtClean="0">
                <a:solidFill>
                  <a:srgbClr val="273649"/>
                </a:solidFill>
                <a:latin typeface="FC Lamoon" panose="02000000000000000000" pitchFamily="50" charset="0"/>
                <a:cs typeface="FC Lamoon" panose="02000000000000000000" pitchFamily="50" charset="0"/>
              </a:rPr>
              <a:t>ออกจากระบบ</a:t>
            </a:r>
            <a:endParaRPr lang="th-TH" sz="2400" dirty="0" smtClean="0">
              <a:solidFill>
                <a:srgbClr val="273649"/>
              </a:solidFill>
              <a:latin typeface="FC Lamoon" panose="02000000000000000000" pitchFamily="50" charset="0"/>
              <a:cs typeface="FC Lamoon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446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114272" y="775414"/>
            <a:ext cx="2315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b="1" dirty="0">
                <a:latin typeface="SUT" panose="02000000000000000000" pitchFamily="2" charset="0"/>
                <a:cs typeface="SUT" panose="02000000000000000000" pitchFamily="2" charset="0"/>
              </a:rPr>
              <a:t>เลือกรูปแบบที่จะขาย</a:t>
            </a:r>
            <a:endParaRPr lang="th-TH" b="1" dirty="0">
              <a:latin typeface="SUT" panose="02000000000000000000" pitchFamily="2" charset="0"/>
              <a:cs typeface="SUT" panose="02000000000000000000" pitchFamily="2" charset="0"/>
            </a:endParaRPr>
          </a:p>
        </p:txBody>
      </p:sp>
      <p:grpSp>
        <p:nvGrpSpPr>
          <p:cNvPr id="18" name="กลุ่ม 17"/>
          <p:cNvGrpSpPr/>
          <p:nvPr/>
        </p:nvGrpSpPr>
        <p:grpSpPr>
          <a:xfrm>
            <a:off x="802419" y="0"/>
            <a:ext cx="4876800" cy="6858000"/>
            <a:chOff x="792480" y="0"/>
            <a:chExt cx="4876800" cy="6858000"/>
          </a:xfrm>
        </p:grpSpPr>
        <p:sp>
          <p:nvSpPr>
            <p:cNvPr id="19" name="Rectangle 1"/>
            <p:cNvSpPr/>
            <p:nvPr/>
          </p:nvSpPr>
          <p:spPr>
            <a:xfrm>
              <a:off x="792480" y="0"/>
              <a:ext cx="4876800" cy="6858000"/>
            </a:xfrm>
            <a:prstGeom prst="rect">
              <a:avLst/>
            </a:prstGeom>
            <a:solidFill>
              <a:srgbClr val="F7C162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1" name="Rectangle 9"/>
            <p:cNvSpPr/>
            <p:nvPr/>
          </p:nvSpPr>
          <p:spPr>
            <a:xfrm>
              <a:off x="792480" y="0"/>
              <a:ext cx="4876800" cy="961292"/>
            </a:xfrm>
            <a:prstGeom prst="rect">
              <a:avLst/>
            </a:prstGeom>
            <a:solidFill>
              <a:srgbClr val="D55254"/>
            </a:solidFill>
            <a:ln>
              <a:solidFill>
                <a:srgbClr val="D552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2" name="Rectangle 19"/>
            <p:cNvSpPr/>
            <p:nvPr/>
          </p:nvSpPr>
          <p:spPr>
            <a:xfrm>
              <a:off x="792480" y="5896708"/>
              <a:ext cx="4876800" cy="961292"/>
            </a:xfrm>
            <a:prstGeom prst="rect">
              <a:avLst/>
            </a:prstGeom>
            <a:solidFill>
              <a:srgbClr val="273649"/>
            </a:solidFill>
            <a:ln>
              <a:solidFill>
                <a:srgbClr val="2736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5" name="Rounded Rectangle 34"/>
            <p:cNvSpPr/>
            <p:nvPr/>
          </p:nvSpPr>
          <p:spPr>
            <a:xfrm>
              <a:off x="4805985" y="6015967"/>
              <a:ext cx="748849" cy="738970"/>
            </a:xfrm>
            <a:prstGeom prst="roundRect">
              <a:avLst>
                <a:gd name="adj" fmla="val 7693"/>
              </a:avLst>
            </a:prstGeom>
            <a:solidFill>
              <a:srgbClr val="B2D3E4"/>
            </a:solidFill>
            <a:ln>
              <a:solidFill>
                <a:srgbClr val="B2D3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27" name="รูปภาพ 2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2191" y="119086"/>
              <a:ext cx="799262" cy="832068"/>
            </a:xfrm>
            <a:prstGeom prst="rect">
              <a:avLst/>
            </a:prstGeom>
          </p:spPr>
        </p:pic>
        <p:sp>
          <p:nvSpPr>
            <p:cNvPr id="28" name="วงรี 27"/>
            <p:cNvSpPr/>
            <p:nvPr/>
          </p:nvSpPr>
          <p:spPr>
            <a:xfrm>
              <a:off x="4770342" y="184512"/>
              <a:ext cx="630313" cy="630313"/>
            </a:xfrm>
            <a:prstGeom prst="ellipse">
              <a:avLst/>
            </a:prstGeom>
            <a:solidFill>
              <a:srgbClr val="B2D3E4"/>
            </a:solidFill>
            <a:ln>
              <a:solidFill>
                <a:srgbClr val="B2D3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รูปภาพ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1639" y="305023"/>
              <a:ext cx="407718" cy="407718"/>
            </a:xfrm>
            <a:prstGeom prst="rect">
              <a:avLst/>
            </a:prstGeom>
          </p:spPr>
        </p:pic>
        <p:sp>
          <p:nvSpPr>
            <p:cNvPr id="31" name="วงรี 30"/>
            <p:cNvSpPr/>
            <p:nvPr/>
          </p:nvSpPr>
          <p:spPr>
            <a:xfrm>
              <a:off x="2571268" y="5412706"/>
              <a:ext cx="1319219" cy="1319219"/>
            </a:xfrm>
            <a:prstGeom prst="ellipse">
              <a:avLst/>
            </a:prstGeom>
            <a:solidFill>
              <a:srgbClr val="D5535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ตัวเชื่อมต่อตรง 37"/>
            <p:cNvCxnSpPr/>
            <p:nvPr/>
          </p:nvCxnSpPr>
          <p:spPr>
            <a:xfrm>
              <a:off x="5041708" y="6207833"/>
              <a:ext cx="297281" cy="0"/>
            </a:xfrm>
            <a:prstGeom prst="line">
              <a:avLst/>
            </a:prstGeom>
            <a:ln w="88900" cap="rnd">
              <a:solidFill>
                <a:srgbClr val="2736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ตัวเชื่อมต่อตรง 39"/>
            <p:cNvCxnSpPr/>
            <p:nvPr/>
          </p:nvCxnSpPr>
          <p:spPr>
            <a:xfrm>
              <a:off x="5041709" y="6367306"/>
              <a:ext cx="297280" cy="4083"/>
            </a:xfrm>
            <a:prstGeom prst="line">
              <a:avLst/>
            </a:prstGeom>
            <a:ln w="88900" cap="rnd">
              <a:solidFill>
                <a:srgbClr val="2736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ตัวเชื่อมต่อตรง 40"/>
            <p:cNvCxnSpPr/>
            <p:nvPr/>
          </p:nvCxnSpPr>
          <p:spPr>
            <a:xfrm>
              <a:off x="5041708" y="6533087"/>
              <a:ext cx="297281" cy="2737"/>
            </a:xfrm>
            <a:prstGeom prst="line">
              <a:avLst/>
            </a:prstGeom>
            <a:ln w="88900" cap="rnd">
              <a:solidFill>
                <a:srgbClr val="2736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ตัวเชื่อมต่อตรง 41"/>
            <p:cNvCxnSpPr/>
            <p:nvPr/>
          </p:nvCxnSpPr>
          <p:spPr>
            <a:xfrm>
              <a:off x="3003986" y="6095507"/>
              <a:ext cx="475167" cy="0"/>
            </a:xfrm>
            <a:prstGeom prst="line">
              <a:avLst/>
            </a:prstGeom>
            <a:ln w="177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ounded Rectangle 34"/>
            <p:cNvSpPr/>
            <p:nvPr/>
          </p:nvSpPr>
          <p:spPr>
            <a:xfrm>
              <a:off x="906921" y="6015967"/>
              <a:ext cx="748849" cy="738970"/>
            </a:xfrm>
            <a:prstGeom prst="roundRect">
              <a:avLst>
                <a:gd name="adj" fmla="val 7693"/>
              </a:avLst>
            </a:prstGeom>
            <a:solidFill>
              <a:srgbClr val="B2D3E4"/>
            </a:solidFill>
            <a:ln>
              <a:solidFill>
                <a:srgbClr val="B2D3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cxnSp>
          <p:nvCxnSpPr>
            <p:cNvPr id="44" name="ตัวเชื่อมต่อตรง 43"/>
            <p:cNvCxnSpPr/>
            <p:nvPr/>
          </p:nvCxnSpPr>
          <p:spPr>
            <a:xfrm flipH="1">
              <a:off x="3237140" y="5876830"/>
              <a:ext cx="4429" cy="464228"/>
            </a:xfrm>
            <a:prstGeom prst="line">
              <a:avLst/>
            </a:prstGeom>
            <a:ln w="177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5" name="Picture 2" descr="à¸à¸¥à¸à¸²à¸£à¸à¹à¸à¸«à¸²à¸£à¸¹à¸à¸ à¸²à¸à¸ªà¸³à¸«à¸£à¸±à¸ à¸ªà¸±à¸à¸¥à¸±à¸à¸©à¸à¹à¹à¸à¸´à¸"/>
            <p:cNvPicPr>
              <a:picLocks noChangeAspect="1" noChangeArrowheads="1"/>
            </p:cNvPicPr>
            <p:nvPr/>
          </p:nvPicPr>
          <p:blipFill rotWithShape="1">
            <a:blip r:embed="rId4" cstate="print">
              <a:duotone>
                <a:prstClr val="black"/>
                <a:schemeClr val="bg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439" b="99640" l="9830" r="8979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67" r="32735"/>
            <a:stretch/>
          </p:blipFill>
          <p:spPr bwMode="auto">
            <a:xfrm>
              <a:off x="1131542" y="6148859"/>
              <a:ext cx="320280" cy="4965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9" name="TextBox 13"/>
          <p:cNvSpPr txBox="1"/>
          <p:nvPr/>
        </p:nvSpPr>
        <p:spPr>
          <a:xfrm>
            <a:off x="2381769" y="1106118"/>
            <a:ext cx="159210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 smtClean="0">
                <a:latin typeface="FC Lamoon" panose="02000000000000000000" pitchFamily="50" charset="0"/>
                <a:cs typeface="FC Lamoon" panose="02000000000000000000" pitchFamily="50" charset="0"/>
              </a:rPr>
              <a:t>ลงขาย</a:t>
            </a:r>
            <a:r>
              <a:rPr lang="th-TH" b="1" dirty="0" err="1" smtClean="0">
                <a:latin typeface="FC Lamoon" panose="02000000000000000000" pitchFamily="50" charset="0"/>
                <a:cs typeface="FC Lamoon" panose="02000000000000000000" pitchFamily="50" charset="0"/>
              </a:rPr>
              <a:t>ชีท</a:t>
            </a:r>
            <a:endParaRPr lang="th-TH" b="1" dirty="0" smtClean="0">
              <a:latin typeface="FC Lamoon" panose="02000000000000000000" pitchFamily="50" charset="0"/>
              <a:cs typeface="FC Lamoon" panose="02000000000000000000" pitchFamily="50" charset="0"/>
            </a:endParaRPr>
          </a:p>
          <a:p>
            <a:pPr algn="ctr"/>
            <a:r>
              <a:rPr lang="th-TH" sz="2400" b="1" dirty="0" smtClean="0">
                <a:solidFill>
                  <a:schemeClr val="bg1"/>
                </a:solidFill>
                <a:latin typeface="FC Lamoon" panose="02000000000000000000" pitchFamily="50" charset="0"/>
                <a:cs typeface="FC Lamoon" panose="02000000000000000000" pitchFamily="50" charset="0"/>
              </a:rPr>
              <a:t>เลือกรูปแบบ</a:t>
            </a:r>
            <a:r>
              <a:rPr lang="th-TH" sz="2400" b="1" dirty="0" err="1" smtClean="0">
                <a:solidFill>
                  <a:schemeClr val="bg1"/>
                </a:solidFill>
                <a:latin typeface="FC Lamoon" panose="02000000000000000000" pitchFamily="50" charset="0"/>
                <a:cs typeface="FC Lamoon" panose="02000000000000000000" pitchFamily="50" charset="0"/>
              </a:rPr>
              <a:t>ชีท</a:t>
            </a:r>
            <a:endParaRPr lang="th-TH" sz="2400" b="1" dirty="0">
              <a:solidFill>
                <a:schemeClr val="bg1"/>
              </a:solidFill>
              <a:latin typeface="FC Lamoon" panose="02000000000000000000" pitchFamily="50" charset="0"/>
              <a:cs typeface="FC Lamoon" panose="02000000000000000000" pitchFamily="50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2841" y="2354381"/>
            <a:ext cx="3589957" cy="2485355"/>
          </a:xfrm>
          <a:prstGeom prst="rect">
            <a:avLst/>
          </a:prstGeom>
        </p:spPr>
      </p:pic>
      <p:pic>
        <p:nvPicPr>
          <p:cNvPr id="51" name="รูปภาพ 5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41481" y="4991753"/>
            <a:ext cx="627684" cy="62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147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401</Words>
  <Application>Microsoft Office PowerPoint</Application>
  <PresentationFormat>แบบจอกว้าง</PresentationFormat>
  <Paragraphs>116</Paragraphs>
  <Slides>18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8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18</vt:i4>
      </vt:variant>
    </vt:vector>
  </HeadingPairs>
  <TitlesOfParts>
    <vt:vector size="27" baseType="lpstr">
      <vt:lpstr>Angsana New</vt:lpstr>
      <vt:lpstr>Arial</vt:lpstr>
      <vt:lpstr>Calibri</vt:lpstr>
      <vt:lpstr>Calibri Light</vt:lpstr>
      <vt:lpstr>Cordia New</vt:lpstr>
      <vt:lpstr>FC Lamoon</vt:lpstr>
      <vt:lpstr>SOV_Thanamas</vt:lpstr>
      <vt:lpstr>SUT</vt:lpstr>
      <vt:lpstr>Office Theme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PAPA</dc:creator>
  <cp:lastModifiedBy>JUGGY K</cp:lastModifiedBy>
  <cp:revision>152</cp:revision>
  <dcterms:created xsi:type="dcterms:W3CDTF">2019-03-31T11:06:13Z</dcterms:created>
  <dcterms:modified xsi:type="dcterms:W3CDTF">2019-06-05T16:44:11Z</dcterms:modified>
</cp:coreProperties>
</file>