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B7D3-F40B-41BC-92F3-015F2519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086FA-00EA-43E3-B7A6-9E603F4B7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AC0C9-B79A-49BB-B21F-1AC33D91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BEFE-71B7-49FD-B469-5F15971BF32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2C98A-48E3-404F-830A-58D3F14B3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FB44A-39A8-4A7E-8A24-67A71BC0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A1F4-2744-4F68-81E3-484062D9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8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6437-890B-444A-8C7B-922FB63D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0B957-C125-450B-B11A-BB7D4C3E9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28C6F-ED9A-4B8C-BA26-6B94EC7A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BEFE-71B7-49FD-B469-5F15971BF32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C065D-17FE-471A-B7F4-10A1AFFE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4D21-3A43-4C50-BBAB-37E20DEC9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A1F4-2744-4F68-81E3-484062D9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0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AEF6B-EC3E-4E6E-9105-ED2002500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348E6-875F-47A5-AF30-2ACF9CE2D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33D47-AB47-438A-99BF-734FF3D3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BEFE-71B7-49FD-B469-5F15971BF32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7479F-4FFE-4159-A67C-5EC06F65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0B3FB-8FF8-4FEB-BAE5-7B0C7CFE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A1F4-2744-4F68-81E3-484062D9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7BE5-C265-4A37-BDF1-AF7EA8A7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CF1B5-583D-4461-9680-FE31BC2A2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20B45-2492-4D2D-92BB-E25F01CB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BEFE-71B7-49FD-B469-5F15971BF32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73AC3-0171-40F0-881C-4D220A41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2991A-32E6-4C27-8F19-75857A7F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A1F4-2744-4F68-81E3-484062D9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1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49BF-4530-41D4-B811-2004262D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4FD41-C661-4D3D-B583-31088DFDE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A5366-BC45-4523-9224-8FA91678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BEFE-71B7-49FD-B469-5F15971BF32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13AC5-4634-405A-B914-8D89FBA8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94FB8-BBB5-4E85-805E-4F0E2017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A1F4-2744-4F68-81E3-484062D9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1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7983-51CD-477C-B908-2288FD23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D9DAB-050B-4F75-9A6D-04083E1F8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2BCC5-3D1C-4C6E-9EF9-CBD90D5C1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AD875-42EB-4F64-9B3E-AFA274FBF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BEFE-71B7-49FD-B469-5F15971BF32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65615-E3A5-4945-A803-04FF9C38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EE87D-20DF-49A0-B1AD-98C8746A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A1F4-2744-4F68-81E3-484062D9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7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319B-A99E-4875-B581-26020001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38296-2640-4644-B10F-95B6CD5CB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8ADBC-50CD-4AF3-BE34-323EA1621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7BF79-BB54-4697-9E49-6C0A1EEF7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44FFD-AE2A-4CE3-971D-0A7F4FC80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1731F-A47D-46B7-B48C-B30589EC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BEFE-71B7-49FD-B469-5F15971BF32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AA766-75CE-476F-9D42-704D0AB6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E23BD-FE49-4F74-90E3-53062279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A1F4-2744-4F68-81E3-484062D9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3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FFBD-A670-4CB2-85EF-8390A80C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402FB-8805-47EC-8D38-8CE7D2B54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BEFE-71B7-49FD-B469-5F15971BF32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29E85-01E9-41DA-B9CB-5E17157A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B3E5C-FA3A-46D1-9266-B05FCD69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A1F4-2744-4F68-81E3-484062D9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3BD53-FA8D-455A-AC1D-DF9AD8DD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BEFE-71B7-49FD-B469-5F15971BF32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624E8-2F2E-4454-BCE2-152A9F12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19F1C-752B-4860-BC96-6A238932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A1F4-2744-4F68-81E3-484062D9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4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F1C7-7333-4ED3-9311-968B6763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2B432-4E39-4725-9A2B-E5CB7590A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68D16-823C-4B4E-8834-8A72BD00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06711-75F1-4B18-BC7C-C19A84AC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BEFE-71B7-49FD-B469-5F15971BF32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5E5A4-8348-475C-B365-66E37CF5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26602-474B-46C6-8C4D-67D3C419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A1F4-2744-4F68-81E3-484062D9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5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BC77-B829-4FAF-93AE-ACBB7337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F3730-CB34-4067-BF07-7B3E0EBE2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BCB30-30E0-45A5-9E0C-62610B159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DDCEB-E385-45BC-AB28-4F00ACBC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7BEFE-71B7-49FD-B469-5F15971BF32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536B7-D50C-4FDB-8A26-7BC2D45F9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F540-1740-4530-A1F5-34D7E38B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7A1F4-2744-4F68-81E3-484062D9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9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699DC-8CEE-4E21-9CE5-662EB98F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5783D-E84D-4C73-A387-1F5D2154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0521F-3660-491D-A6E2-FF0E27558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7BEFE-71B7-49FD-B469-5F15971BF326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4125-EB23-4366-AE11-1DBF9DE52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1DA6E-ED1A-44DF-846D-0530DB0BF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7A1F4-2744-4F68-81E3-484062D9B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60B6-230D-451D-8CAE-D722773EA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Moroccan Studies For cities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0A48B-213A-4CE0-90DF-7E01EFBDD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Machine Learning Using K-means</a:t>
            </a:r>
          </a:p>
        </p:txBody>
      </p:sp>
    </p:spTree>
    <p:extLst>
      <p:ext uri="{BB962C8B-B14F-4D97-AF65-F5344CB8AC3E}">
        <p14:creationId xmlns:p14="http://schemas.microsoft.com/office/powerpoint/2010/main" val="1951233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C34A1-4EB1-4788-AC84-C818D2F0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495B2A-9990-4A96-A065-2C3085F9A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3366"/>
            <a:ext cx="10515600" cy="3415855"/>
          </a:xfrm>
        </p:spPr>
      </p:pic>
    </p:spTree>
    <p:extLst>
      <p:ext uri="{BB962C8B-B14F-4D97-AF65-F5344CB8AC3E}">
        <p14:creationId xmlns:p14="http://schemas.microsoft.com/office/powerpoint/2010/main" val="284923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3375-12B3-4CF1-ADB4-2657F97B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Moroccan cities and their GEOLOCATIONS: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A57788-65EE-4C27-A926-FD9DEB42E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2812" y="2077244"/>
            <a:ext cx="5286375" cy="3848100"/>
          </a:xfrm>
        </p:spPr>
      </p:pic>
    </p:spTree>
    <p:extLst>
      <p:ext uri="{BB962C8B-B14F-4D97-AF65-F5344CB8AC3E}">
        <p14:creationId xmlns:p14="http://schemas.microsoft.com/office/powerpoint/2010/main" val="185090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F672-A8C8-4637-89FD-6EE8FC38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Moroccan 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C5BB29-E757-47E5-B9DF-787C06FD0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673" y="1825625"/>
            <a:ext cx="4926654" cy="4351338"/>
          </a:xfrm>
        </p:spPr>
      </p:pic>
    </p:spTree>
    <p:extLst>
      <p:ext uri="{BB962C8B-B14F-4D97-AF65-F5344CB8AC3E}">
        <p14:creationId xmlns:p14="http://schemas.microsoft.com/office/powerpoint/2010/main" val="25355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FF806-F986-4C8D-B8C2-089D9635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Cities of Morocco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490F4F-CC56-4184-95AC-946A345E7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2177" y="1825625"/>
            <a:ext cx="4587646" cy="4351338"/>
          </a:xfrm>
        </p:spPr>
      </p:pic>
    </p:spTree>
    <p:extLst>
      <p:ext uri="{BB962C8B-B14F-4D97-AF65-F5344CB8AC3E}">
        <p14:creationId xmlns:p14="http://schemas.microsoft.com/office/powerpoint/2010/main" val="425891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E840-A45C-431B-8FBE-60CDC205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Liste</a:t>
            </a:r>
            <a:r>
              <a:rPr lang="en-US" dirty="0"/>
              <a:t> of every Café shop or restaurant in morocco using Foursquare API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73A66-896E-4420-AAB0-9B3EA0240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9781" y="1825625"/>
            <a:ext cx="4892437" cy="4351338"/>
          </a:xfrm>
        </p:spPr>
      </p:pic>
    </p:spTree>
    <p:extLst>
      <p:ext uri="{BB962C8B-B14F-4D97-AF65-F5344CB8AC3E}">
        <p14:creationId xmlns:p14="http://schemas.microsoft.com/office/powerpoint/2010/main" val="425452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1161-FF6E-4CAE-97A2-497124867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Clustered Moroccan Cities By K-means ML-</a:t>
            </a:r>
            <a:r>
              <a:rPr lang="en-US" dirty="0" err="1"/>
              <a:t>Algorithme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8B3882-C560-4D98-A67C-8122C5E8D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3931" y="1825625"/>
            <a:ext cx="4644138" cy="4351338"/>
          </a:xfrm>
        </p:spPr>
      </p:pic>
    </p:spTree>
    <p:extLst>
      <p:ext uri="{BB962C8B-B14F-4D97-AF65-F5344CB8AC3E}">
        <p14:creationId xmlns:p14="http://schemas.microsoft.com/office/powerpoint/2010/main" val="97829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6AD9-6154-420B-AD43-FF38ABFC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4 </a:t>
            </a:r>
            <a:r>
              <a:rPr lang="en-US" b="1" dirty="0" err="1"/>
              <a:t>Principales</a:t>
            </a:r>
            <a:r>
              <a:rPr lang="en-US" b="1" dirty="0"/>
              <a:t> Clusters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6F0A8-72DD-476B-B392-3511720D9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3514"/>
            <a:ext cx="10515600" cy="3735559"/>
          </a:xfrm>
        </p:spPr>
      </p:pic>
    </p:spTree>
    <p:extLst>
      <p:ext uri="{BB962C8B-B14F-4D97-AF65-F5344CB8AC3E}">
        <p14:creationId xmlns:p14="http://schemas.microsoft.com/office/powerpoint/2010/main" val="68121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E432-1CFA-4AE7-8608-AC362DFDF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8EC64F-5FB1-412F-8508-0B18CB957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72" y="2819358"/>
            <a:ext cx="11004455" cy="2564460"/>
          </a:xfrm>
        </p:spPr>
      </p:pic>
    </p:spTree>
    <p:extLst>
      <p:ext uri="{BB962C8B-B14F-4D97-AF65-F5344CB8AC3E}">
        <p14:creationId xmlns:p14="http://schemas.microsoft.com/office/powerpoint/2010/main" val="266290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4400-009A-406C-A0F4-0AFFEA7A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9622E0-EEC3-4D4E-9D88-4E5C66285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33686"/>
            <a:ext cx="10515600" cy="1535215"/>
          </a:xfrm>
        </p:spPr>
      </p:pic>
    </p:spTree>
    <p:extLst>
      <p:ext uri="{BB962C8B-B14F-4D97-AF65-F5344CB8AC3E}">
        <p14:creationId xmlns:p14="http://schemas.microsoft.com/office/powerpoint/2010/main" val="66366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Moroccan Studies For cities</vt:lpstr>
      <vt:lpstr>Moroccan cities and their GEOLOCATIONS:</vt:lpstr>
      <vt:lpstr>Moroccan map</vt:lpstr>
      <vt:lpstr>Cities of Morocco</vt:lpstr>
      <vt:lpstr>Liste of every Café shop or restaurant in morocco using Foursquare API</vt:lpstr>
      <vt:lpstr>Clustered Moroccan Cities By K-means ML-Algorithme </vt:lpstr>
      <vt:lpstr>The 4 Principales Clusters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Moroccan Studies For cities</dc:title>
  <dc:creator>Rachid IZEM</dc:creator>
  <cp:lastModifiedBy>Rachid IZEM</cp:lastModifiedBy>
  <cp:revision>2</cp:revision>
  <dcterms:created xsi:type="dcterms:W3CDTF">2021-05-03T12:57:48Z</dcterms:created>
  <dcterms:modified xsi:type="dcterms:W3CDTF">2021-05-03T13:09:15Z</dcterms:modified>
</cp:coreProperties>
</file>