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205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1218" y="1844824"/>
            <a:ext cx="2143600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Inicializar CESAR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Inicializar variáveis do PP</a:t>
            </a:r>
          </a:p>
        </p:txBody>
      </p:sp>
      <p:sp>
        <p:nvSpPr>
          <p:cNvPr id="3" name="Retângulo 2"/>
          <p:cNvSpPr/>
          <p:nvPr/>
        </p:nvSpPr>
        <p:spPr>
          <a:xfrm>
            <a:off x="1431218" y="3481263"/>
            <a:ext cx="2143600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Habilitar interrupções</a:t>
            </a:r>
          </a:p>
        </p:txBody>
      </p:sp>
      <p:sp>
        <p:nvSpPr>
          <p:cNvPr id="5" name="Fluxograma: Terminação 4"/>
          <p:cNvSpPr/>
          <p:nvPr/>
        </p:nvSpPr>
        <p:spPr>
          <a:xfrm>
            <a:off x="1431219" y="1051992"/>
            <a:ext cx="2143600" cy="432792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Inicio do Programa</a:t>
            </a:r>
          </a:p>
        </p:txBody>
      </p:sp>
      <p:sp>
        <p:nvSpPr>
          <p:cNvPr id="7" name="Elipse 6"/>
          <p:cNvSpPr/>
          <p:nvPr/>
        </p:nvSpPr>
        <p:spPr>
          <a:xfrm>
            <a:off x="1890950" y="5013079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Esperar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ENTER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184068" y="5366304"/>
            <a:ext cx="2808312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Iniciar visor para a simulação:</a:t>
            </a:r>
            <a:endParaRPr lang="pt-BR" sz="1400" b="1" dirty="0">
              <a:solidFill>
                <a:schemeClr val="bg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Colocar pontos, tempo e mira</a:t>
            </a:r>
          </a:p>
        </p:txBody>
      </p:sp>
      <p:cxnSp>
        <p:nvCxnSpPr>
          <p:cNvPr id="12" name="Conector de seta reta 11"/>
          <p:cNvCxnSpPr>
            <a:stCxn id="5" idx="2"/>
            <a:endCxn id="2" idx="0"/>
          </p:cNvCxnSpPr>
          <p:nvPr/>
        </p:nvCxnSpPr>
        <p:spPr>
          <a:xfrm flipH="1">
            <a:off x="2503018" y="1484784"/>
            <a:ext cx="1" cy="36004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" idx="2"/>
            <a:endCxn id="23" idx="0"/>
          </p:cNvCxnSpPr>
          <p:nvPr/>
        </p:nvCxnSpPr>
        <p:spPr>
          <a:xfrm>
            <a:off x="2503018" y="2368044"/>
            <a:ext cx="0" cy="28541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3" idx="2"/>
            <a:endCxn id="4" idx="0"/>
          </p:cNvCxnSpPr>
          <p:nvPr/>
        </p:nvCxnSpPr>
        <p:spPr>
          <a:xfrm flipH="1">
            <a:off x="2501544" y="3789040"/>
            <a:ext cx="1474" cy="19744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6588224" y="1412816"/>
            <a:ext cx="0" cy="3600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588224" y="4941168"/>
            <a:ext cx="0" cy="4320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6354198" y="6165304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588224" y="5889524"/>
            <a:ext cx="0" cy="27578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2501544" y="4545176"/>
            <a:ext cx="1474" cy="4680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2268992" y="5841558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Elipse 31"/>
          <p:cNvSpPr/>
          <p:nvPr/>
        </p:nvSpPr>
        <p:spPr>
          <a:xfrm>
            <a:off x="6354198" y="260648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Conector de seta reta 33"/>
          <p:cNvCxnSpPr/>
          <p:nvPr/>
        </p:nvCxnSpPr>
        <p:spPr>
          <a:xfrm>
            <a:off x="2503018" y="5589143"/>
            <a:ext cx="0" cy="25241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6588224" y="692696"/>
            <a:ext cx="0" cy="18575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486794" y="2653462"/>
            <a:ext cx="4032448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JSR R7,H8100  ; Inicializa variáveis das interrupções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Escrever um número </a:t>
            </a:r>
            <a:r>
              <a:rPr lang="pt-BR" sz="1400" b="1" dirty="0">
                <a:solidFill>
                  <a:schemeClr val="bg1"/>
                </a:solidFill>
              </a:rPr>
              <a:t>qualquer em </a:t>
            </a:r>
            <a:r>
              <a:rPr lang="pt-BR" sz="1400" b="1" dirty="0" smtClean="0">
                <a:solidFill>
                  <a:schemeClr val="bg1"/>
                </a:solidFill>
              </a:rPr>
              <a:t>“</a:t>
            </a:r>
            <a:r>
              <a:rPr lang="pt-BR" sz="1400" b="1" dirty="0" err="1" smtClean="0">
                <a:solidFill>
                  <a:schemeClr val="bg1"/>
                </a:solidFill>
              </a:rPr>
              <a:t>random_seed</a:t>
            </a:r>
            <a:r>
              <a:rPr lang="pt-BR" sz="1400" b="1" dirty="0" smtClean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3" name="Conector de seta reta 12"/>
          <p:cNvCxnSpPr>
            <a:stCxn id="23" idx="2"/>
            <a:endCxn id="3" idx="0"/>
          </p:cNvCxnSpPr>
          <p:nvPr/>
        </p:nvCxnSpPr>
        <p:spPr>
          <a:xfrm>
            <a:off x="2503018" y="3176682"/>
            <a:ext cx="0" cy="30458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Terminação 5"/>
          <p:cNvSpPr/>
          <p:nvPr/>
        </p:nvSpPr>
        <p:spPr>
          <a:xfrm>
            <a:off x="7740352" y="2977207"/>
            <a:ext cx="1152128" cy="307777"/>
          </a:xfrm>
          <a:prstGeom prst="flowChartTermina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FIM</a:t>
            </a:r>
          </a:p>
        </p:txBody>
      </p:sp>
      <p:cxnSp>
        <p:nvCxnSpPr>
          <p:cNvPr id="28" name="Conector de seta reta 27"/>
          <p:cNvCxnSpPr/>
          <p:nvPr/>
        </p:nvCxnSpPr>
        <p:spPr>
          <a:xfrm>
            <a:off x="6588224" y="3573016"/>
            <a:ext cx="0" cy="4320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xograma: Decisão 10"/>
          <p:cNvSpPr/>
          <p:nvPr/>
        </p:nvSpPr>
        <p:spPr>
          <a:xfrm>
            <a:off x="5940224" y="2636912"/>
            <a:ext cx="1296000" cy="981689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 = ‘T’?</a:t>
            </a: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6588224" y="2204864"/>
            <a:ext cx="0" cy="43200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175218" y="2852936"/>
            <a:ext cx="70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SIM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5447026" y="4530606"/>
            <a:ext cx="70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NÃO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599154" y="3573016"/>
            <a:ext cx="70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NÃO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88224" y="4941168"/>
            <a:ext cx="70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70C0"/>
                </a:solidFill>
              </a:rPr>
              <a:t>SIM</a:t>
            </a:r>
            <a:endParaRPr lang="pt-BR" sz="1600" b="1" dirty="0">
              <a:solidFill>
                <a:srgbClr val="0070C0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68144" y="1734710"/>
            <a:ext cx="1440160" cy="62832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Esperar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184068" y="878447"/>
            <a:ext cx="2808312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Colocar mensagem </a:t>
            </a:r>
            <a:endParaRPr lang="pt-BR" sz="1400" b="1" dirty="0">
              <a:solidFill>
                <a:schemeClr val="bg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“Tecle “I” para iniciar a simulação”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5364088" y="4509120"/>
            <a:ext cx="648000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xograma: Decisão 25"/>
          <p:cNvSpPr/>
          <p:nvPr/>
        </p:nvSpPr>
        <p:spPr>
          <a:xfrm>
            <a:off x="5940224" y="4005064"/>
            <a:ext cx="1296000" cy="981689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 = ‘I’?</a:t>
            </a:r>
          </a:p>
        </p:txBody>
      </p:sp>
      <p:cxnSp>
        <p:nvCxnSpPr>
          <p:cNvPr id="20" name="Conector de seta reta 19"/>
          <p:cNvCxnSpPr>
            <a:endCxn id="9" idx="2"/>
          </p:cNvCxnSpPr>
          <p:nvPr/>
        </p:nvCxnSpPr>
        <p:spPr>
          <a:xfrm>
            <a:off x="5364088" y="2048873"/>
            <a:ext cx="504056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V="1">
            <a:off x="5364088" y="2048873"/>
            <a:ext cx="0" cy="244703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7236296" y="3140967"/>
            <a:ext cx="504056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>
            <a:off x="467544" y="3986480"/>
            <a:ext cx="4068000" cy="7386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Colocar mensagem Identificação do aluno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(dever ter o NOME e o número do CARTAO do aluno)</a:t>
            </a:r>
          </a:p>
        </p:txBody>
      </p:sp>
    </p:spTree>
    <p:extLst>
      <p:ext uri="{BB962C8B-B14F-4D97-AF65-F5344CB8AC3E}">
        <p14:creationId xmlns:p14="http://schemas.microsoft.com/office/powerpoint/2010/main" val="30356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428431" y="430553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Elipse 2"/>
          <p:cNvSpPr/>
          <p:nvPr/>
        </p:nvSpPr>
        <p:spPr>
          <a:xfrm>
            <a:off x="1050389" y="1330653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TIMER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mudou ?</a:t>
            </a:r>
          </a:p>
        </p:txBody>
      </p:sp>
      <p:sp>
        <p:nvSpPr>
          <p:cNvPr id="4" name="Elipse 3"/>
          <p:cNvSpPr/>
          <p:nvPr/>
        </p:nvSpPr>
        <p:spPr>
          <a:xfrm>
            <a:off x="1050389" y="2302761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err="1" smtClean="0">
                <a:solidFill>
                  <a:schemeClr val="bg1"/>
                </a:solidFill>
              </a:rPr>
              <a:t>RecebeuTECLA</a:t>
            </a:r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" name="Conector de seta reta 5"/>
          <p:cNvCxnSpPr>
            <a:stCxn id="2" idx="4"/>
            <a:endCxn id="3" idx="0"/>
          </p:cNvCxnSpPr>
          <p:nvPr/>
        </p:nvCxnSpPr>
        <p:spPr>
          <a:xfrm>
            <a:off x="1662457" y="862601"/>
            <a:ext cx="0" cy="46805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stCxn id="3" idx="4"/>
            <a:endCxn id="4" idx="0"/>
          </p:cNvCxnSpPr>
          <p:nvPr/>
        </p:nvCxnSpPr>
        <p:spPr>
          <a:xfrm>
            <a:off x="1662457" y="1906717"/>
            <a:ext cx="0" cy="39604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2"/>
            <a:endCxn id="2" idx="2"/>
          </p:cNvCxnSpPr>
          <p:nvPr/>
        </p:nvCxnSpPr>
        <p:spPr>
          <a:xfrm rot="10800000" flipH="1">
            <a:off x="1050389" y="646577"/>
            <a:ext cx="378042" cy="1944216"/>
          </a:xfrm>
          <a:prstGeom prst="bentConnector3">
            <a:avLst>
              <a:gd name="adj1" fmla="val -60469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484207" y="25991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697579" y="19027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201666" y="1162360"/>
            <a:ext cx="1584176" cy="9126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Terminou o tempo de simulação?</a:t>
            </a:r>
          </a:p>
        </p:txBody>
      </p:sp>
      <p:cxnSp>
        <p:nvCxnSpPr>
          <p:cNvPr id="15" name="Conector de seta reta 14"/>
          <p:cNvCxnSpPr>
            <a:stCxn id="3" idx="6"/>
            <a:endCxn id="13" idx="2"/>
          </p:cNvCxnSpPr>
          <p:nvPr/>
        </p:nvCxnSpPr>
        <p:spPr>
          <a:xfrm>
            <a:off x="2274525" y="1618685"/>
            <a:ext cx="927141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2293776" y="122174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3169822" y="3193231"/>
            <a:ext cx="1647864" cy="3077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Encerrar simulação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896631" y="3789040"/>
            <a:ext cx="2194246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Mensagem com pontuação</a:t>
            </a:r>
            <a:endParaRPr lang="pt-BR" sz="1400" b="1" dirty="0">
              <a:solidFill>
                <a:schemeClr val="bg1"/>
              </a:solidFill>
            </a:endParaRPr>
          </a:p>
          <a:p>
            <a:r>
              <a:rPr lang="pt-BR" sz="1400" b="1" dirty="0" smtClean="0">
                <a:solidFill>
                  <a:schemeClr val="bg1"/>
                </a:solidFill>
              </a:rPr>
              <a:t>“</a:t>
            </a:r>
            <a:r>
              <a:rPr lang="pt-BR" sz="1400" b="1" dirty="0" err="1" smtClean="0">
                <a:solidFill>
                  <a:schemeClr val="bg1"/>
                </a:solidFill>
              </a:rPr>
              <a:t>Pontuacao</a:t>
            </a:r>
            <a:r>
              <a:rPr lang="pt-BR" sz="1400" b="1" dirty="0" smtClean="0">
                <a:solidFill>
                  <a:schemeClr val="bg1"/>
                </a:solidFill>
              </a:rPr>
              <a:t> Final: XXX”</a:t>
            </a:r>
          </a:p>
        </p:txBody>
      </p:sp>
      <p:cxnSp>
        <p:nvCxnSpPr>
          <p:cNvPr id="22" name="Conector de seta reta 21"/>
          <p:cNvCxnSpPr>
            <a:stCxn id="13" idx="4"/>
            <a:endCxn id="110" idx="0"/>
          </p:cNvCxnSpPr>
          <p:nvPr/>
        </p:nvCxnSpPr>
        <p:spPr>
          <a:xfrm flipH="1">
            <a:off x="3991756" y="2075010"/>
            <a:ext cx="1998" cy="44924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7" idx="2"/>
            <a:endCxn id="18" idx="0"/>
          </p:cNvCxnSpPr>
          <p:nvPr/>
        </p:nvCxnSpPr>
        <p:spPr>
          <a:xfrm>
            <a:off x="3993754" y="3501008"/>
            <a:ext cx="0" cy="28803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4001835" y="209512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3759728" y="5505505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Conector de seta reta 27"/>
          <p:cNvCxnSpPr>
            <a:stCxn id="18" idx="2"/>
            <a:endCxn id="31" idx="0"/>
          </p:cNvCxnSpPr>
          <p:nvPr/>
        </p:nvCxnSpPr>
        <p:spPr>
          <a:xfrm flipH="1">
            <a:off x="3991756" y="4312260"/>
            <a:ext cx="1998" cy="32914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379688" y="4641409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Esperar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ENTER</a:t>
            </a:r>
          </a:p>
        </p:txBody>
      </p:sp>
      <p:cxnSp>
        <p:nvCxnSpPr>
          <p:cNvPr id="34" name="Conector de seta reta 33"/>
          <p:cNvCxnSpPr>
            <a:stCxn id="31" idx="4"/>
            <a:endCxn id="26" idx="0"/>
          </p:cNvCxnSpPr>
          <p:nvPr/>
        </p:nvCxnSpPr>
        <p:spPr>
          <a:xfrm>
            <a:off x="3991756" y="5217473"/>
            <a:ext cx="1998" cy="28803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5696025" y="1352045"/>
            <a:ext cx="2052011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Atualizar tempo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de simulação no visor</a:t>
            </a:r>
          </a:p>
        </p:txBody>
      </p:sp>
      <p:cxnSp>
        <p:nvCxnSpPr>
          <p:cNvPr id="37" name="Conector de seta reta 36"/>
          <p:cNvCxnSpPr>
            <a:stCxn id="13" idx="6"/>
            <a:endCxn id="35" idx="1"/>
          </p:cNvCxnSpPr>
          <p:nvPr/>
        </p:nvCxnSpPr>
        <p:spPr>
          <a:xfrm flipV="1">
            <a:off x="4785842" y="1613655"/>
            <a:ext cx="910183" cy="503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747840" y="125287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40" name="Elipse 39"/>
          <p:cNvSpPr/>
          <p:nvPr/>
        </p:nvSpPr>
        <p:spPr>
          <a:xfrm>
            <a:off x="5713918" y="2380883"/>
            <a:ext cx="2016224" cy="5844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Criar asteroide?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(usar “</a:t>
            </a:r>
            <a:r>
              <a:rPr lang="pt-BR" sz="1400" b="1" dirty="0" err="1" smtClean="0">
                <a:solidFill>
                  <a:schemeClr val="bg1"/>
                </a:solidFill>
              </a:rPr>
              <a:t>random</a:t>
            </a:r>
            <a:r>
              <a:rPr lang="pt-BR" sz="1400" b="1" dirty="0" smtClean="0">
                <a:solidFill>
                  <a:schemeClr val="bg1"/>
                </a:solidFill>
              </a:rPr>
              <a:t>”)</a:t>
            </a:r>
          </a:p>
        </p:txBody>
      </p:sp>
      <p:cxnSp>
        <p:nvCxnSpPr>
          <p:cNvPr id="42" name="Conector de seta reta 41"/>
          <p:cNvCxnSpPr>
            <a:endCxn id="40" idx="0"/>
          </p:cNvCxnSpPr>
          <p:nvPr/>
        </p:nvCxnSpPr>
        <p:spPr>
          <a:xfrm flipH="1">
            <a:off x="6722030" y="1875265"/>
            <a:ext cx="3" cy="50561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7750235" y="23395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50" name="Elipse 49"/>
          <p:cNvSpPr/>
          <p:nvPr/>
        </p:nvSpPr>
        <p:spPr>
          <a:xfrm>
            <a:off x="5487684" y="3564625"/>
            <a:ext cx="2468692" cy="5844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Existe asteroide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com ESTADO</a:t>
            </a:r>
            <a:r>
              <a:rPr lang="pt-BR" sz="1400" b="1" dirty="0" smtClean="0">
                <a:solidFill>
                  <a:schemeClr val="bg1"/>
                </a:solidFill>
              </a:rPr>
              <a:t>==0?</a:t>
            </a:r>
            <a:endParaRPr lang="pt-BR" sz="1400" b="1" dirty="0" smtClean="0">
              <a:solidFill>
                <a:schemeClr val="bg1"/>
              </a:solidFill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7750235" y="350100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59" name="Conector de seta reta 58"/>
          <p:cNvCxnSpPr>
            <a:stCxn id="40" idx="4"/>
            <a:endCxn id="50" idx="0"/>
          </p:cNvCxnSpPr>
          <p:nvPr/>
        </p:nvCxnSpPr>
        <p:spPr>
          <a:xfrm>
            <a:off x="6722030" y="2965338"/>
            <a:ext cx="0" cy="59928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747382" y="29876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5217927" y="4599419"/>
            <a:ext cx="3008207" cy="1169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Com o asteroide </a:t>
            </a:r>
            <a:r>
              <a:rPr lang="pt-BR" sz="1400" b="1" dirty="0" smtClean="0">
                <a:solidFill>
                  <a:schemeClr val="bg1"/>
                </a:solidFill>
              </a:rPr>
              <a:t>desativado</a:t>
            </a:r>
            <a:r>
              <a:rPr lang="pt-BR" sz="1400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Inicializar a posição (atual e última)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Inicializar tipo (usar “</a:t>
            </a:r>
            <a:r>
              <a:rPr lang="pt-BR" sz="1400" b="1" dirty="0" err="1" smtClean="0">
                <a:solidFill>
                  <a:schemeClr val="bg1"/>
                </a:solidFill>
              </a:rPr>
              <a:t>random</a:t>
            </a:r>
            <a:r>
              <a:rPr lang="pt-BR" sz="1400" b="1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pt-BR" sz="1400" b="1" dirty="0">
                <a:solidFill>
                  <a:schemeClr val="bg1"/>
                </a:solidFill>
              </a:rPr>
              <a:t> </a:t>
            </a:r>
            <a:r>
              <a:rPr lang="pt-BR" sz="1400" b="1" dirty="0" smtClean="0">
                <a:solidFill>
                  <a:schemeClr val="bg1"/>
                </a:solidFill>
              </a:rPr>
              <a:t>  Inicializar tamanho</a:t>
            </a:r>
          </a:p>
          <a:p>
            <a:r>
              <a:rPr lang="pt-BR" sz="1400" b="1" dirty="0" smtClean="0">
                <a:solidFill>
                  <a:schemeClr val="bg1"/>
                </a:solidFill>
              </a:rPr>
              <a:t>   </a:t>
            </a:r>
            <a:r>
              <a:rPr lang="pt-BR" sz="1400" b="1" dirty="0" smtClean="0">
                <a:solidFill>
                  <a:schemeClr val="bg1"/>
                </a:solidFill>
              </a:rPr>
              <a:t>Ativar </a:t>
            </a:r>
            <a:r>
              <a:rPr lang="pt-BR" sz="1400" b="1" dirty="0" smtClean="0">
                <a:solidFill>
                  <a:schemeClr val="bg1"/>
                </a:solidFill>
              </a:rPr>
              <a:t>o asteroide</a:t>
            </a:r>
          </a:p>
        </p:txBody>
      </p:sp>
      <p:cxnSp>
        <p:nvCxnSpPr>
          <p:cNvPr id="68" name="Conector de seta reta 67"/>
          <p:cNvCxnSpPr>
            <a:stCxn id="50" idx="4"/>
            <a:endCxn id="66" idx="0"/>
          </p:cNvCxnSpPr>
          <p:nvPr/>
        </p:nvCxnSpPr>
        <p:spPr>
          <a:xfrm>
            <a:off x="6722030" y="4149080"/>
            <a:ext cx="1" cy="45033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8676456" y="2599184"/>
            <a:ext cx="144015" cy="159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79" name="Conector de seta reta 78"/>
          <p:cNvCxnSpPr>
            <a:stCxn id="66" idx="2"/>
            <a:endCxn id="96" idx="2"/>
          </p:cNvCxnSpPr>
          <p:nvPr/>
        </p:nvCxnSpPr>
        <p:spPr>
          <a:xfrm rot="5400000" flipH="1" flipV="1">
            <a:off x="6819111" y="3839619"/>
            <a:ext cx="1832271" cy="2026432"/>
          </a:xfrm>
          <a:prstGeom prst="bentConnector3">
            <a:avLst>
              <a:gd name="adj1" fmla="val -12476"/>
            </a:avLst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77" idx="0"/>
            <a:endCxn id="2" idx="6"/>
          </p:cNvCxnSpPr>
          <p:nvPr/>
        </p:nvCxnSpPr>
        <p:spPr>
          <a:xfrm rot="16200000" flipV="1">
            <a:off x="4346171" y="-1803110"/>
            <a:ext cx="1952607" cy="6851981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/>
          <p:cNvCxnSpPr>
            <a:stCxn id="40" idx="6"/>
            <a:endCxn id="77" idx="1"/>
          </p:cNvCxnSpPr>
          <p:nvPr/>
        </p:nvCxnSpPr>
        <p:spPr>
          <a:xfrm>
            <a:off x="7730142" y="2673111"/>
            <a:ext cx="946314" cy="592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ângulo 95"/>
          <p:cNvSpPr/>
          <p:nvPr/>
        </p:nvSpPr>
        <p:spPr>
          <a:xfrm>
            <a:off x="8676455" y="3777004"/>
            <a:ext cx="144015" cy="159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98" name="Conector de seta reta 97"/>
          <p:cNvCxnSpPr>
            <a:stCxn id="50" idx="6"/>
            <a:endCxn id="96" idx="1"/>
          </p:cNvCxnSpPr>
          <p:nvPr/>
        </p:nvCxnSpPr>
        <p:spPr>
          <a:xfrm flipV="1">
            <a:off x="7956376" y="3856852"/>
            <a:ext cx="720079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96" idx="0"/>
            <a:endCxn id="77" idx="2"/>
          </p:cNvCxnSpPr>
          <p:nvPr/>
        </p:nvCxnSpPr>
        <p:spPr>
          <a:xfrm flipV="1">
            <a:off x="8748463" y="2758879"/>
            <a:ext cx="1" cy="101812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/>
          <p:cNvSpPr txBox="1"/>
          <p:nvPr/>
        </p:nvSpPr>
        <p:spPr>
          <a:xfrm>
            <a:off x="6742123" y="41490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10" name="Elipse 109"/>
          <p:cNvSpPr/>
          <p:nvPr/>
        </p:nvSpPr>
        <p:spPr>
          <a:xfrm>
            <a:off x="3757730" y="2524254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4" name="Conector de seta reta 113"/>
          <p:cNvCxnSpPr>
            <a:stCxn id="110" idx="4"/>
            <a:endCxn id="17" idx="0"/>
          </p:cNvCxnSpPr>
          <p:nvPr/>
        </p:nvCxnSpPr>
        <p:spPr>
          <a:xfrm>
            <a:off x="3991756" y="2956302"/>
            <a:ext cx="1998" cy="23692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ipse 114"/>
          <p:cNvSpPr/>
          <p:nvPr/>
        </p:nvSpPr>
        <p:spPr>
          <a:xfrm>
            <a:off x="1428431" y="3406796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Conector de seta reta 116"/>
          <p:cNvCxnSpPr>
            <a:stCxn id="4" idx="4"/>
            <a:endCxn id="115" idx="0"/>
          </p:cNvCxnSpPr>
          <p:nvPr/>
        </p:nvCxnSpPr>
        <p:spPr>
          <a:xfrm>
            <a:off x="1662457" y="2878825"/>
            <a:ext cx="0" cy="52797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1665326" y="289289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1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845586" y="439939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Elipse 2"/>
          <p:cNvSpPr/>
          <p:nvPr/>
        </p:nvSpPr>
        <p:spPr>
          <a:xfrm>
            <a:off x="467544" y="2506999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 “P”</a:t>
            </a:r>
          </a:p>
        </p:txBody>
      </p:sp>
      <p:sp>
        <p:nvSpPr>
          <p:cNvPr id="4" name="Elipse 3"/>
          <p:cNvSpPr/>
          <p:nvPr/>
        </p:nvSpPr>
        <p:spPr>
          <a:xfrm>
            <a:off x="467544" y="3614968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 “A”</a:t>
            </a:r>
          </a:p>
        </p:txBody>
      </p:sp>
      <p:sp>
        <p:nvSpPr>
          <p:cNvPr id="5" name="Elipse 4"/>
          <p:cNvSpPr/>
          <p:nvPr/>
        </p:nvSpPr>
        <p:spPr>
          <a:xfrm>
            <a:off x="467544" y="4722937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 “D”</a:t>
            </a:r>
          </a:p>
        </p:txBody>
      </p:sp>
      <p:sp>
        <p:nvSpPr>
          <p:cNvPr id="6" name="Elipse 5"/>
          <p:cNvSpPr/>
          <p:nvPr/>
        </p:nvSpPr>
        <p:spPr>
          <a:xfrm>
            <a:off x="467544" y="1387596"/>
            <a:ext cx="1224136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TECLA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“ ”</a:t>
            </a:r>
          </a:p>
        </p:txBody>
      </p:sp>
      <p:sp>
        <p:nvSpPr>
          <p:cNvPr id="7" name="Elipse 6"/>
          <p:cNvSpPr/>
          <p:nvPr/>
        </p:nvSpPr>
        <p:spPr>
          <a:xfrm>
            <a:off x="845586" y="5987723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1079612" y="871987"/>
            <a:ext cx="0" cy="51560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079612" y="3083063"/>
            <a:ext cx="0" cy="53190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079612" y="4191032"/>
            <a:ext cx="0" cy="531905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079612" y="5299001"/>
            <a:ext cx="0" cy="68872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079612" y="1963660"/>
            <a:ext cx="0" cy="54333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120757" y="30830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120757" y="419103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120756" y="529900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118246" y="1970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2623042" y="2579007"/>
            <a:ext cx="468052" cy="4320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4" name="Conector de seta reta 23"/>
          <p:cNvCxnSpPr>
            <a:stCxn id="3" idx="6"/>
            <a:endCxn id="22" idx="2"/>
          </p:cNvCxnSpPr>
          <p:nvPr/>
        </p:nvCxnSpPr>
        <p:spPr>
          <a:xfrm>
            <a:off x="1691680" y="2795031"/>
            <a:ext cx="93136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758946" y="242569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286655" y="3533669"/>
            <a:ext cx="2357245" cy="7386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Altera coordenada da mira uma posição à esquerda.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Escreve em NOVA POSIÇÃO</a:t>
            </a:r>
          </a:p>
        </p:txBody>
      </p:sp>
      <p:cxnSp>
        <p:nvCxnSpPr>
          <p:cNvPr id="28" name="Conector de seta reta 27"/>
          <p:cNvCxnSpPr>
            <a:stCxn id="4" idx="6"/>
            <a:endCxn id="26" idx="1"/>
          </p:cNvCxnSpPr>
          <p:nvPr/>
        </p:nvCxnSpPr>
        <p:spPr>
          <a:xfrm>
            <a:off x="1691680" y="3903000"/>
            <a:ext cx="594975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1696422" y="35336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2286656" y="4631840"/>
            <a:ext cx="2357244" cy="7386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Altera coordenada da mira uma posição à </a:t>
            </a:r>
            <a:r>
              <a:rPr lang="pt-BR" sz="1400" b="1" dirty="0" smtClean="0">
                <a:solidFill>
                  <a:schemeClr val="bg1"/>
                </a:solidFill>
              </a:rPr>
              <a:t>direita.</a:t>
            </a:r>
            <a:endParaRPr lang="pt-BR" sz="1400" b="1" dirty="0">
              <a:solidFill>
                <a:schemeClr val="bg1"/>
              </a:solidFill>
            </a:endParaRPr>
          </a:p>
          <a:p>
            <a:pPr algn="ctr"/>
            <a:r>
              <a:rPr lang="pt-BR" sz="1400" b="1" dirty="0">
                <a:solidFill>
                  <a:schemeClr val="bg1"/>
                </a:solidFill>
              </a:rPr>
              <a:t>Escreve em NOVA </a:t>
            </a:r>
            <a:r>
              <a:rPr lang="pt-BR" sz="1400" b="1" dirty="0" smtClean="0">
                <a:solidFill>
                  <a:schemeClr val="bg1"/>
                </a:solidFill>
              </a:rPr>
              <a:t>POSIÇÃO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cxnSp>
        <p:nvCxnSpPr>
          <p:cNvPr id="32" name="Conector de seta reta 31"/>
          <p:cNvCxnSpPr>
            <a:stCxn id="5" idx="6"/>
            <a:endCxn id="30" idx="1"/>
          </p:cNvCxnSpPr>
          <p:nvPr/>
        </p:nvCxnSpPr>
        <p:spPr>
          <a:xfrm flipV="1">
            <a:off x="1691680" y="5001172"/>
            <a:ext cx="594976" cy="979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710900" y="462255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35" name="Elipse 34"/>
          <p:cNvSpPr/>
          <p:nvPr/>
        </p:nvSpPr>
        <p:spPr>
          <a:xfrm>
            <a:off x="3779912" y="1387596"/>
            <a:ext cx="2376264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Existe um asteroide SOB a mira?</a:t>
            </a:r>
          </a:p>
        </p:txBody>
      </p:sp>
      <p:cxnSp>
        <p:nvCxnSpPr>
          <p:cNvPr id="37" name="Conector de seta reta 36"/>
          <p:cNvCxnSpPr>
            <a:stCxn id="6" idx="6"/>
            <a:endCxn id="35" idx="2"/>
          </p:cNvCxnSpPr>
          <p:nvPr/>
        </p:nvCxnSpPr>
        <p:spPr>
          <a:xfrm>
            <a:off x="1691680" y="1675628"/>
            <a:ext cx="2088232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710900" y="13062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896037" y="4921325"/>
            <a:ext cx="144015" cy="159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55" name="Conector de seta reta 54"/>
          <p:cNvCxnSpPr>
            <a:stCxn id="26" idx="3"/>
            <a:endCxn id="62" idx="1"/>
          </p:cNvCxnSpPr>
          <p:nvPr/>
        </p:nvCxnSpPr>
        <p:spPr>
          <a:xfrm flipV="1">
            <a:off x="4643900" y="3903000"/>
            <a:ext cx="252137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30" idx="3"/>
            <a:endCxn id="53" idx="1"/>
          </p:cNvCxnSpPr>
          <p:nvPr/>
        </p:nvCxnSpPr>
        <p:spPr>
          <a:xfrm>
            <a:off x="4643900" y="5001172"/>
            <a:ext cx="252137" cy="1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4896037" y="3823152"/>
            <a:ext cx="144015" cy="159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65" name="Conector de seta reta 64"/>
          <p:cNvCxnSpPr>
            <a:stCxn id="35" idx="4"/>
            <a:endCxn id="62" idx="0"/>
          </p:cNvCxnSpPr>
          <p:nvPr/>
        </p:nvCxnSpPr>
        <p:spPr>
          <a:xfrm>
            <a:off x="4968044" y="1963660"/>
            <a:ext cx="1" cy="185949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stCxn id="62" idx="2"/>
            <a:endCxn id="53" idx="0"/>
          </p:cNvCxnSpPr>
          <p:nvPr/>
        </p:nvCxnSpPr>
        <p:spPr>
          <a:xfrm>
            <a:off x="4968045" y="3982847"/>
            <a:ext cx="0" cy="93847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4427984" y="19707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69" name="Retângulo 68"/>
          <p:cNvSpPr/>
          <p:nvPr/>
        </p:nvSpPr>
        <p:spPr>
          <a:xfrm>
            <a:off x="5580112" y="2132856"/>
            <a:ext cx="2026078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Decrementa TAMANHO do asteroide</a:t>
            </a:r>
          </a:p>
        </p:txBody>
      </p:sp>
      <p:sp>
        <p:nvSpPr>
          <p:cNvPr id="70" name="Elipse 69"/>
          <p:cNvSpPr/>
          <p:nvPr/>
        </p:nvSpPr>
        <p:spPr>
          <a:xfrm>
            <a:off x="5824716" y="3068960"/>
            <a:ext cx="1536870" cy="57606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TAMANHO é zero?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7107062" y="4850576"/>
            <a:ext cx="1800200" cy="73866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Soma os pontos do asteroide aos pontos totais</a:t>
            </a:r>
          </a:p>
        </p:txBody>
      </p:sp>
      <p:sp>
        <p:nvSpPr>
          <p:cNvPr id="72" name="Retângulo 71"/>
          <p:cNvSpPr/>
          <p:nvPr/>
        </p:nvSpPr>
        <p:spPr>
          <a:xfrm>
            <a:off x="6981157" y="5942137"/>
            <a:ext cx="2052011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Atualizar pontos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Totais no visor</a:t>
            </a:r>
          </a:p>
        </p:txBody>
      </p:sp>
      <p:cxnSp>
        <p:nvCxnSpPr>
          <p:cNvPr id="74" name="Conector de seta reta 73"/>
          <p:cNvCxnSpPr>
            <a:stCxn id="35" idx="6"/>
            <a:endCxn id="69" idx="0"/>
          </p:cNvCxnSpPr>
          <p:nvPr/>
        </p:nvCxnSpPr>
        <p:spPr>
          <a:xfrm>
            <a:off x="6156176" y="1675628"/>
            <a:ext cx="436975" cy="457228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stCxn id="69" idx="2"/>
            <a:endCxn id="70" idx="0"/>
          </p:cNvCxnSpPr>
          <p:nvPr/>
        </p:nvCxnSpPr>
        <p:spPr>
          <a:xfrm>
            <a:off x="6593151" y="2656076"/>
            <a:ext cx="0" cy="412884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70" idx="6"/>
            <a:endCxn id="71" idx="0"/>
          </p:cNvCxnSpPr>
          <p:nvPr/>
        </p:nvCxnSpPr>
        <p:spPr>
          <a:xfrm>
            <a:off x="7361586" y="3356992"/>
            <a:ext cx="645576" cy="1493584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stCxn id="71" idx="2"/>
            <a:endCxn id="72" idx="0"/>
          </p:cNvCxnSpPr>
          <p:nvPr/>
        </p:nvCxnSpPr>
        <p:spPr>
          <a:xfrm>
            <a:off x="8007162" y="5589240"/>
            <a:ext cx="1" cy="35289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4896036" y="6123899"/>
            <a:ext cx="144015" cy="159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83" name="Conector de seta reta 82"/>
          <p:cNvCxnSpPr>
            <a:stCxn id="53" idx="2"/>
            <a:endCxn id="81" idx="0"/>
          </p:cNvCxnSpPr>
          <p:nvPr/>
        </p:nvCxnSpPr>
        <p:spPr>
          <a:xfrm flipH="1">
            <a:off x="4968044" y="5081020"/>
            <a:ext cx="1" cy="1042879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81" idx="1"/>
            <a:endCxn id="7" idx="6"/>
          </p:cNvCxnSpPr>
          <p:nvPr/>
        </p:nvCxnSpPr>
        <p:spPr>
          <a:xfrm flipH="1">
            <a:off x="1313638" y="6203747"/>
            <a:ext cx="3582398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70" idx="4"/>
            <a:endCxn id="53" idx="3"/>
          </p:cNvCxnSpPr>
          <p:nvPr/>
        </p:nvCxnSpPr>
        <p:spPr>
          <a:xfrm rot="5400000">
            <a:off x="5138528" y="3546549"/>
            <a:ext cx="1356149" cy="1553099"/>
          </a:xfrm>
          <a:prstGeom prst="bentConnector2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72" idx="1"/>
            <a:endCxn id="81" idx="3"/>
          </p:cNvCxnSpPr>
          <p:nvPr/>
        </p:nvCxnSpPr>
        <p:spPr>
          <a:xfrm flipH="1">
            <a:off x="5040051" y="6203747"/>
            <a:ext cx="1941106" cy="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6164512" y="130629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97" name="CaixaDeTexto 96"/>
          <p:cNvSpPr txBox="1"/>
          <p:nvPr/>
        </p:nvSpPr>
        <p:spPr>
          <a:xfrm>
            <a:off x="6011707" y="365210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7361586" y="29876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52" name="Retângulo 51"/>
          <p:cNvSpPr/>
          <p:nvPr/>
        </p:nvSpPr>
        <p:spPr>
          <a:xfrm>
            <a:off x="7092280" y="3878178"/>
            <a:ext cx="1800200" cy="5232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Apaga o asteroide</a:t>
            </a:r>
          </a:p>
          <a:p>
            <a:pPr algn="ctr"/>
            <a:r>
              <a:rPr lang="pt-BR" sz="1400" b="1" dirty="0" smtClean="0">
                <a:solidFill>
                  <a:schemeClr val="bg1"/>
                </a:solidFill>
              </a:rPr>
              <a:t>no visor</a:t>
            </a:r>
          </a:p>
        </p:txBody>
      </p:sp>
    </p:spTree>
    <p:extLst>
      <p:ext uri="{BB962C8B-B14F-4D97-AF65-F5344CB8AC3E}">
        <p14:creationId xmlns:p14="http://schemas.microsoft.com/office/powerpoint/2010/main" val="392732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266</Words>
  <Application>Microsoft Office PowerPoint</Application>
  <PresentationFormat>Apresentação na tela (4:3)</PresentationFormat>
  <Paragraphs>92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cechin</dc:creator>
  <cp:lastModifiedBy>CALisboa</cp:lastModifiedBy>
  <cp:revision>56</cp:revision>
  <dcterms:created xsi:type="dcterms:W3CDTF">2014-09-03T13:43:07Z</dcterms:created>
  <dcterms:modified xsi:type="dcterms:W3CDTF">2016-05-27T01:20:18Z</dcterms:modified>
</cp:coreProperties>
</file>