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6"/>
  </p:notesMasterIdLst>
  <p:sldIdLst>
    <p:sldId id="2597" r:id="rId2"/>
    <p:sldId id="2572" r:id="rId3"/>
    <p:sldId id="2573" r:id="rId4"/>
    <p:sldId id="2633" r:id="rId5"/>
    <p:sldId id="2634" r:id="rId6"/>
    <p:sldId id="2639" r:id="rId7"/>
    <p:sldId id="2640" r:id="rId8"/>
    <p:sldId id="2635" r:id="rId9"/>
    <p:sldId id="2538" r:id="rId10"/>
    <p:sldId id="2553" r:id="rId11"/>
    <p:sldId id="2641" r:id="rId12"/>
    <p:sldId id="2642" r:id="rId13"/>
    <p:sldId id="2637" r:id="rId14"/>
    <p:sldId id="2638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3F7"/>
    <a:srgbClr val="7F6CA3"/>
    <a:srgbClr val="B7B7B7"/>
    <a:srgbClr val="FFD966"/>
    <a:srgbClr val="93C47D"/>
    <a:srgbClr val="FF5F90"/>
    <a:srgbClr val="041B31"/>
    <a:srgbClr val="494949"/>
    <a:srgbClr val="293039"/>
    <a:srgbClr val="00B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79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33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38493" y="3277730"/>
            <a:ext cx="7848601" cy="82804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45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97160" y="0"/>
            <a:ext cx="8661961" cy="14212497"/>
          </a:xfrm>
          <a:custGeom>
            <a:avLst/>
            <a:gdLst>
              <a:gd name="connsiteX0" fmla="*/ 3814104 w 4946852"/>
              <a:gd name="connsiteY0" fmla="*/ 11540901 h 13716000"/>
              <a:gd name="connsiteX1" fmla="*/ 3832578 w 4946852"/>
              <a:gd name="connsiteY1" fmla="*/ 11577834 h 13716000"/>
              <a:gd name="connsiteX2" fmla="*/ 3872728 w 4946852"/>
              <a:gd name="connsiteY2" fmla="*/ 11698239 h 13716000"/>
              <a:gd name="connsiteX3" fmla="*/ 3698782 w 4946852"/>
              <a:gd name="connsiteY3" fmla="*/ 11214745 h 13716000"/>
              <a:gd name="connsiteX4" fmla="*/ 3774362 w 4946852"/>
              <a:gd name="connsiteY4" fmla="*/ 11434240 h 13716000"/>
              <a:gd name="connsiteX5" fmla="*/ 3814104 w 4946852"/>
              <a:gd name="connsiteY5" fmla="*/ 11540901 h 13716000"/>
              <a:gd name="connsiteX6" fmla="*/ 3772352 w 4946852"/>
              <a:gd name="connsiteY6" fmla="*/ 11457429 h 13716000"/>
              <a:gd name="connsiteX7" fmla="*/ 3692052 w 4946852"/>
              <a:gd name="connsiteY7" fmla="*/ 11217531 h 13716000"/>
              <a:gd name="connsiteX8" fmla="*/ 514535 w 4946852"/>
              <a:gd name="connsiteY8" fmla="*/ 0 h 13716000"/>
              <a:gd name="connsiteX9" fmla="*/ 4946852 w 4946852"/>
              <a:gd name="connsiteY9" fmla="*/ 0 h 13716000"/>
              <a:gd name="connsiteX10" fmla="*/ 4935802 w 4946852"/>
              <a:gd name="connsiteY10" fmla="*/ 488713 h 13716000"/>
              <a:gd name="connsiteX11" fmla="*/ 4756038 w 4946852"/>
              <a:gd name="connsiteY11" fmla="*/ 2012931 h 13716000"/>
              <a:gd name="connsiteX12" fmla="*/ 4515134 w 4946852"/>
              <a:gd name="connsiteY12" fmla="*/ 2474484 h 13716000"/>
              <a:gd name="connsiteX13" fmla="*/ 4333546 w 4946852"/>
              <a:gd name="connsiteY13" fmla="*/ 3938500 h 13716000"/>
              <a:gd name="connsiteX14" fmla="*/ 4294308 w 4946852"/>
              <a:gd name="connsiteY14" fmla="*/ 5442650 h 13716000"/>
              <a:gd name="connsiteX15" fmla="*/ 4374608 w 4946852"/>
              <a:gd name="connsiteY15" fmla="*/ 6965956 h 13716000"/>
              <a:gd name="connsiteX16" fmla="*/ 4493326 w 4946852"/>
              <a:gd name="connsiteY16" fmla="*/ 8459773 h 13716000"/>
              <a:gd name="connsiteX17" fmla="*/ 4484794 w 4946852"/>
              <a:gd name="connsiteY17" fmla="*/ 8421990 h 13716000"/>
              <a:gd name="connsiteX18" fmla="*/ 4413846 w 4946852"/>
              <a:gd name="connsiteY18" fmla="*/ 8128959 h 13716000"/>
              <a:gd name="connsiteX19" fmla="*/ 4494148 w 4946852"/>
              <a:gd name="connsiteY19" fmla="*/ 8470107 h 13716000"/>
              <a:gd name="connsiteX20" fmla="*/ 4493326 w 4946852"/>
              <a:gd name="connsiteY20" fmla="*/ 8459773 h 13716000"/>
              <a:gd name="connsiteX21" fmla="*/ 4554372 w 4946852"/>
              <a:gd name="connsiteY21" fmla="*/ 8730073 h 13716000"/>
              <a:gd name="connsiteX22" fmla="*/ 4595436 w 4946852"/>
              <a:gd name="connsiteY22" fmla="*/ 8990950 h 13716000"/>
              <a:gd name="connsiteX23" fmla="*/ 4595436 w 4946852"/>
              <a:gd name="connsiteY23" fmla="*/ 9151490 h 13716000"/>
              <a:gd name="connsiteX24" fmla="*/ 4474984 w 4946852"/>
              <a:gd name="connsiteY24" fmla="*/ 9492638 h 13716000"/>
              <a:gd name="connsiteX25" fmla="*/ 4434834 w 4946852"/>
              <a:gd name="connsiteY25" fmla="*/ 9833785 h 13716000"/>
              <a:gd name="connsiteX26" fmla="*/ 4474984 w 4946852"/>
              <a:gd name="connsiteY26" fmla="*/ 10214156 h 13716000"/>
              <a:gd name="connsiteX27" fmla="*/ 4515134 w 4946852"/>
              <a:gd name="connsiteY27" fmla="*/ 10414831 h 13716000"/>
              <a:gd name="connsiteX28" fmla="*/ 4595436 w 4946852"/>
              <a:gd name="connsiteY28" fmla="*/ 10615506 h 13716000"/>
              <a:gd name="connsiteX29" fmla="*/ 4474984 w 4946852"/>
              <a:gd name="connsiteY29" fmla="*/ 10916519 h 13716000"/>
              <a:gd name="connsiteX30" fmla="*/ 4654748 w 4946852"/>
              <a:gd name="connsiteY30" fmla="*/ 11477497 h 13716000"/>
              <a:gd name="connsiteX31" fmla="*/ 4776112 w 4946852"/>
              <a:gd name="connsiteY31" fmla="*/ 11738374 h 13716000"/>
              <a:gd name="connsiteX32" fmla="*/ 4836338 w 4946852"/>
              <a:gd name="connsiteY32" fmla="*/ 11878847 h 13716000"/>
              <a:gd name="connsiteX33" fmla="*/ 4895652 w 4946852"/>
              <a:gd name="connsiteY33" fmla="*/ 11999252 h 13716000"/>
              <a:gd name="connsiteX34" fmla="*/ 4776112 w 4946852"/>
              <a:gd name="connsiteY34" fmla="*/ 11858779 h 13716000"/>
              <a:gd name="connsiteX35" fmla="*/ 4714974 w 4946852"/>
              <a:gd name="connsiteY35" fmla="*/ 11698239 h 13716000"/>
              <a:gd name="connsiteX36" fmla="*/ 4634674 w 4946852"/>
              <a:gd name="connsiteY36" fmla="*/ 11798577 h 13716000"/>
              <a:gd name="connsiteX37" fmla="*/ 4554372 w 4946852"/>
              <a:gd name="connsiteY37" fmla="*/ 11898914 h 13716000"/>
              <a:gd name="connsiteX38" fmla="*/ 4374608 w 4946852"/>
              <a:gd name="connsiteY38" fmla="*/ 11537699 h 13716000"/>
              <a:gd name="connsiteX39" fmla="*/ 4254158 w 4946852"/>
              <a:gd name="connsiteY39" fmla="*/ 11137261 h 13716000"/>
              <a:gd name="connsiteX40" fmla="*/ 4153782 w 4946852"/>
              <a:gd name="connsiteY40" fmla="*/ 11176484 h 13716000"/>
              <a:gd name="connsiteX41" fmla="*/ 4234082 w 4946852"/>
              <a:gd name="connsiteY41" fmla="*/ 11417294 h 13716000"/>
              <a:gd name="connsiteX42" fmla="*/ 4314382 w 4946852"/>
              <a:gd name="connsiteY42" fmla="*/ 11617969 h 13716000"/>
              <a:gd name="connsiteX43" fmla="*/ 4354534 w 4946852"/>
              <a:gd name="connsiteY43" fmla="*/ 11718307 h 13716000"/>
              <a:gd name="connsiteX44" fmla="*/ 4394684 w 4946852"/>
              <a:gd name="connsiteY44" fmla="*/ 11838712 h 13716000"/>
              <a:gd name="connsiteX45" fmla="*/ 4494148 w 4946852"/>
              <a:gd name="connsiteY45" fmla="*/ 12059454 h 13716000"/>
              <a:gd name="connsiteX46" fmla="*/ 4394684 w 4946852"/>
              <a:gd name="connsiteY46" fmla="*/ 12521007 h 13716000"/>
              <a:gd name="connsiteX47" fmla="*/ 4193932 w 4946852"/>
              <a:gd name="connsiteY47" fmla="*/ 12199927 h 13716000"/>
              <a:gd name="connsiteX48" fmla="*/ 4033330 w 4946852"/>
              <a:gd name="connsiteY48" fmla="*/ 11818644 h 13716000"/>
              <a:gd name="connsiteX49" fmla="*/ 3892804 w 4946852"/>
              <a:gd name="connsiteY49" fmla="*/ 11438274 h 13716000"/>
              <a:gd name="connsiteX50" fmla="*/ 3752276 w 4946852"/>
              <a:gd name="connsiteY50" fmla="*/ 11056991 h 13716000"/>
              <a:gd name="connsiteX51" fmla="*/ 3732516 w 4946852"/>
              <a:gd name="connsiteY51" fmla="*/ 11200785 h 13716000"/>
              <a:gd name="connsiteX52" fmla="*/ 3698782 w 4946852"/>
              <a:gd name="connsiteY52" fmla="*/ 11214745 h 13716000"/>
              <a:gd name="connsiteX53" fmla="*/ 3687374 w 4946852"/>
              <a:gd name="connsiteY53" fmla="*/ 11181615 h 13716000"/>
              <a:gd name="connsiteX54" fmla="*/ 3531450 w 4946852"/>
              <a:gd name="connsiteY54" fmla="*/ 10695776 h 13716000"/>
              <a:gd name="connsiteX55" fmla="*/ 3231234 w 4946852"/>
              <a:gd name="connsiteY55" fmla="*/ 9673245 h 13716000"/>
              <a:gd name="connsiteX56" fmla="*/ 3129946 w 4946852"/>
              <a:gd name="connsiteY56" fmla="*/ 9693313 h 13716000"/>
              <a:gd name="connsiteX57" fmla="*/ 3191084 w 4946852"/>
              <a:gd name="connsiteY57" fmla="*/ 9953278 h 13716000"/>
              <a:gd name="connsiteX58" fmla="*/ 2990332 w 4946852"/>
              <a:gd name="connsiteY58" fmla="*/ 10014393 h 13716000"/>
              <a:gd name="connsiteX59" fmla="*/ 2809654 w 4946852"/>
              <a:gd name="connsiteY59" fmla="*/ 9452503 h 13716000"/>
              <a:gd name="connsiteX60" fmla="*/ 2769504 w 4946852"/>
              <a:gd name="connsiteY60" fmla="*/ 9291963 h 13716000"/>
              <a:gd name="connsiteX61" fmla="*/ 2729354 w 4946852"/>
              <a:gd name="connsiteY61" fmla="*/ 9131423 h 13716000"/>
              <a:gd name="connsiteX62" fmla="*/ 2628978 w 4946852"/>
              <a:gd name="connsiteY62" fmla="*/ 8830410 h 13716000"/>
              <a:gd name="connsiteX63" fmla="*/ 2548676 w 4946852"/>
              <a:gd name="connsiteY63" fmla="*/ 8570445 h 13716000"/>
              <a:gd name="connsiteX64" fmla="*/ 2448300 w 4946852"/>
              <a:gd name="connsiteY64" fmla="*/ 8389837 h 13716000"/>
              <a:gd name="connsiteX65" fmla="*/ 2227474 w 4946852"/>
              <a:gd name="connsiteY65" fmla="*/ 8349702 h 13716000"/>
              <a:gd name="connsiteX66" fmla="*/ 2268536 w 4946852"/>
              <a:gd name="connsiteY66" fmla="*/ 8609667 h 13716000"/>
              <a:gd name="connsiteX67" fmla="*/ 2107935 w 4946852"/>
              <a:gd name="connsiteY67" fmla="*/ 8630647 h 13716000"/>
              <a:gd name="connsiteX68" fmla="*/ 2147172 w 4946852"/>
              <a:gd name="connsiteY68" fmla="*/ 9051153 h 13716000"/>
              <a:gd name="connsiteX69" fmla="*/ 2207398 w 4946852"/>
              <a:gd name="connsiteY69" fmla="*/ 9492638 h 13716000"/>
              <a:gd name="connsiteX70" fmla="*/ 2327850 w 4946852"/>
              <a:gd name="connsiteY70" fmla="*/ 10334561 h 13716000"/>
              <a:gd name="connsiteX71" fmla="*/ 2167248 w 4946852"/>
              <a:gd name="connsiteY71" fmla="*/ 10394763 h 13716000"/>
              <a:gd name="connsiteX72" fmla="*/ 2066872 w 4946852"/>
              <a:gd name="connsiteY72" fmla="*/ 10014393 h 13716000"/>
              <a:gd name="connsiteX73" fmla="*/ 2107935 w 4946852"/>
              <a:gd name="connsiteY73" fmla="*/ 10254291 h 13716000"/>
              <a:gd name="connsiteX74" fmla="*/ 2086947 w 4946852"/>
              <a:gd name="connsiteY74" fmla="*/ 10454966 h 13716000"/>
              <a:gd name="connsiteX75" fmla="*/ 2027634 w 4946852"/>
              <a:gd name="connsiteY75" fmla="*/ 10715844 h 13716000"/>
              <a:gd name="connsiteX76" fmla="*/ 2047710 w 4946852"/>
              <a:gd name="connsiteY76" fmla="*/ 11137261 h 13716000"/>
              <a:gd name="connsiteX77" fmla="*/ 2167248 w 4946852"/>
              <a:gd name="connsiteY77" fmla="*/ 11658104 h 13716000"/>
              <a:gd name="connsiteX78" fmla="*/ 2608902 w 4946852"/>
              <a:gd name="connsiteY78" fmla="*/ 12841175 h 13716000"/>
              <a:gd name="connsiteX79" fmla="*/ 2508526 w 4946852"/>
              <a:gd name="connsiteY79" fmla="*/ 13042762 h 13716000"/>
              <a:gd name="connsiteX80" fmla="*/ 2689204 w 4946852"/>
              <a:gd name="connsiteY80" fmla="*/ 13403066 h 13716000"/>
              <a:gd name="connsiteX81" fmla="*/ 2793554 w 4946852"/>
              <a:gd name="connsiteY81" fmla="*/ 13716000 h 13716000"/>
              <a:gd name="connsiteX82" fmla="*/ 2642784 w 4946852"/>
              <a:gd name="connsiteY82" fmla="*/ 13716000 h 13716000"/>
              <a:gd name="connsiteX83" fmla="*/ 2480924 w 4946852"/>
              <a:gd name="connsiteY83" fmla="*/ 13389254 h 13716000"/>
              <a:gd name="connsiteX84" fmla="*/ 2307774 w 4946852"/>
              <a:gd name="connsiteY84" fmla="*/ 13001715 h 13716000"/>
              <a:gd name="connsiteX85" fmla="*/ 1746581 w 4946852"/>
              <a:gd name="connsiteY85" fmla="*/ 11397227 h 13716000"/>
              <a:gd name="connsiteX86" fmla="*/ 1284852 w 4946852"/>
              <a:gd name="connsiteY86" fmla="*/ 9793650 h 13716000"/>
              <a:gd name="connsiteX87" fmla="*/ 863272 w 4946852"/>
              <a:gd name="connsiteY87" fmla="*/ 8208317 h 13716000"/>
              <a:gd name="connsiteX88" fmla="*/ 642445 w 4946852"/>
              <a:gd name="connsiteY88" fmla="*/ 7827947 h 13716000"/>
              <a:gd name="connsiteX89" fmla="*/ 583132 w 4946852"/>
              <a:gd name="connsiteY89" fmla="*/ 7427509 h 13716000"/>
              <a:gd name="connsiteX90" fmla="*/ 342229 w 4946852"/>
              <a:gd name="connsiteY90" fmla="*/ 7306192 h 13716000"/>
              <a:gd name="connsiteX91" fmla="*/ 41101 w 4946852"/>
              <a:gd name="connsiteY91" fmla="*/ 5422584 h 13716000"/>
              <a:gd name="connsiteX92" fmla="*/ 81252 w 4946852"/>
              <a:gd name="connsiteY92" fmla="*/ 3637487 h 13716000"/>
              <a:gd name="connsiteX93" fmla="*/ 201703 w 4946852"/>
              <a:gd name="connsiteY93" fmla="*/ 2273809 h 13716000"/>
              <a:gd name="connsiteX94" fmla="*/ 81252 w 4946852"/>
              <a:gd name="connsiteY94" fmla="*/ 2273809 h 13716000"/>
              <a:gd name="connsiteX95" fmla="*/ 141477 w 4946852"/>
              <a:gd name="connsiteY95" fmla="*/ 1872458 h 13716000"/>
              <a:gd name="connsiteX96" fmla="*/ 261928 w 4946852"/>
              <a:gd name="connsiteY96" fmla="*/ 1872458 h 13716000"/>
              <a:gd name="connsiteX97" fmla="*/ 321242 w 4946852"/>
              <a:gd name="connsiteY97" fmla="*/ 1611581 h 13716000"/>
              <a:gd name="connsiteX98" fmla="*/ 422530 w 4946852"/>
              <a:gd name="connsiteY98" fmla="*/ 1611581 h 13716000"/>
              <a:gd name="connsiteX99" fmla="*/ 401542 w 4946852"/>
              <a:gd name="connsiteY99" fmla="*/ 809793 h 13716000"/>
              <a:gd name="connsiteX100" fmla="*/ 522906 w 4946852"/>
              <a:gd name="connsiteY100" fmla="*/ 829860 h 13716000"/>
              <a:gd name="connsiteX101" fmla="*/ 502831 w 4946852"/>
              <a:gd name="connsiteY101" fmla="*/ 288950 h 13716000"/>
              <a:gd name="connsiteX102" fmla="*/ 603207 w 4946852"/>
              <a:gd name="connsiteY102" fmla="*/ 288950 h 13716000"/>
              <a:gd name="connsiteX103" fmla="*/ 502831 w 4946852"/>
              <a:gd name="connsiteY103" fmla="*/ 148477 h 13716000"/>
              <a:gd name="connsiteX104" fmla="*/ 514123 w 4946852"/>
              <a:gd name="connsiteY104" fmla="*/ 1201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946852" h="13716000">
                <a:moveTo>
                  <a:pt x="3814104" y="11540901"/>
                </a:moveTo>
                <a:lnTo>
                  <a:pt x="3832578" y="11577834"/>
                </a:lnTo>
                <a:cubicBezTo>
                  <a:pt x="3852654" y="11617969"/>
                  <a:pt x="3852654" y="11658104"/>
                  <a:pt x="3872728" y="11698239"/>
                </a:cubicBezTo>
                <a:close/>
                <a:moveTo>
                  <a:pt x="3698782" y="11214745"/>
                </a:moveTo>
                <a:lnTo>
                  <a:pt x="3774362" y="11434240"/>
                </a:lnTo>
                <a:lnTo>
                  <a:pt x="3814104" y="11540901"/>
                </a:lnTo>
                <a:lnTo>
                  <a:pt x="3772352" y="11457429"/>
                </a:lnTo>
                <a:cubicBezTo>
                  <a:pt x="3752276" y="11378071"/>
                  <a:pt x="3712126" y="11277734"/>
                  <a:pt x="3692052" y="11217531"/>
                </a:cubicBezTo>
                <a:close/>
                <a:moveTo>
                  <a:pt x="514535" y="0"/>
                </a:moveTo>
                <a:lnTo>
                  <a:pt x="4946852" y="0"/>
                </a:lnTo>
                <a:lnTo>
                  <a:pt x="4935802" y="488713"/>
                </a:lnTo>
                <a:cubicBezTo>
                  <a:pt x="4895652" y="1030535"/>
                  <a:pt x="4855500" y="1551378"/>
                  <a:pt x="4756038" y="2012931"/>
                </a:cubicBezTo>
                <a:cubicBezTo>
                  <a:pt x="4695812" y="2133336"/>
                  <a:pt x="4574448" y="2374146"/>
                  <a:pt x="4515134" y="2474484"/>
                </a:cubicBezTo>
                <a:cubicBezTo>
                  <a:pt x="4413846" y="2956104"/>
                  <a:pt x="4354534" y="3436812"/>
                  <a:pt x="4333546" y="3938500"/>
                </a:cubicBezTo>
                <a:cubicBezTo>
                  <a:pt x="4294308" y="4439275"/>
                  <a:pt x="4294308" y="4940963"/>
                  <a:pt x="4294308" y="5442650"/>
                </a:cubicBezTo>
                <a:cubicBezTo>
                  <a:pt x="4314382" y="5962581"/>
                  <a:pt x="4333546" y="6464269"/>
                  <a:pt x="4374608" y="6965956"/>
                </a:cubicBezTo>
                <a:lnTo>
                  <a:pt x="4493326" y="8459773"/>
                </a:lnTo>
                <a:lnTo>
                  <a:pt x="4484794" y="8421990"/>
                </a:lnTo>
                <a:cubicBezTo>
                  <a:pt x="4459700" y="8319373"/>
                  <a:pt x="4434378" y="8219263"/>
                  <a:pt x="4413846" y="8128959"/>
                </a:cubicBezTo>
                <a:cubicBezTo>
                  <a:pt x="4434834" y="8249365"/>
                  <a:pt x="4454910" y="8349702"/>
                  <a:pt x="4494148" y="8470107"/>
                </a:cubicBezTo>
                <a:lnTo>
                  <a:pt x="4493326" y="8459773"/>
                </a:lnTo>
                <a:lnTo>
                  <a:pt x="4554372" y="8730073"/>
                </a:lnTo>
                <a:cubicBezTo>
                  <a:pt x="4574448" y="8830410"/>
                  <a:pt x="4595436" y="8910680"/>
                  <a:pt x="4595436" y="8990950"/>
                </a:cubicBezTo>
                <a:cubicBezTo>
                  <a:pt x="4615510" y="9071220"/>
                  <a:pt x="4615510" y="9131423"/>
                  <a:pt x="4595436" y="9151490"/>
                </a:cubicBezTo>
                <a:cubicBezTo>
                  <a:pt x="4535210" y="9271895"/>
                  <a:pt x="4494148" y="9372233"/>
                  <a:pt x="4474984" y="9492638"/>
                </a:cubicBezTo>
                <a:cubicBezTo>
                  <a:pt x="4454910" y="9592975"/>
                  <a:pt x="4434834" y="9713380"/>
                  <a:pt x="4434834" y="9833785"/>
                </a:cubicBezTo>
                <a:cubicBezTo>
                  <a:pt x="4434834" y="9953278"/>
                  <a:pt x="4454910" y="10093751"/>
                  <a:pt x="4474984" y="10214156"/>
                </a:cubicBezTo>
                <a:cubicBezTo>
                  <a:pt x="4494148" y="10274358"/>
                  <a:pt x="4494148" y="10354628"/>
                  <a:pt x="4515134" y="10414831"/>
                </a:cubicBezTo>
                <a:cubicBezTo>
                  <a:pt x="4554372" y="10475033"/>
                  <a:pt x="4574448" y="10555303"/>
                  <a:pt x="4595436" y="10615506"/>
                </a:cubicBezTo>
                <a:cubicBezTo>
                  <a:pt x="4494148" y="10655641"/>
                  <a:pt x="4474984" y="10776046"/>
                  <a:pt x="4474984" y="10916519"/>
                </a:cubicBezTo>
                <a:cubicBezTo>
                  <a:pt x="4494148" y="11096214"/>
                  <a:pt x="4574448" y="11277734"/>
                  <a:pt x="4654748" y="11477497"/>
                </a:cubicBezTo>
                <a:cubicBezTo>
                  <a:pt x="4695812" y="11557767"/>
                  <a:pt x="4735050" y="11658104"/>
                  <a:pt x="4776112" y="11738374"/>
                </a:cubicBezTo>
                <a:cubicBezTo>
                  <a:pt x="4795276" y="11798577"/>
                  <a:pt x="4815350" y="11838712"/>
                  <a:pt x="4836338" y="11878847"/>
                </a:cubicBezTo>
                <a:cubicBezTo>
                  <a:pt x="4855500" y="11918982"/>
                  <a:pt x="4875576" y="11959117"/>
                  <a:pt x="4895652" y="11999252"/>
                </a:cubicBezTo>
                <a:cubicBezTo>
                  <a:pt x="4855500" y="11959117"/>
                  <a:pt x="4815350" y="11918982"/>
                  <a:pt x="4776112" y="11858779"/>
                </a:cubicBezTo>
                <a:cubicBezTo>
                  <a:pt x="4756038" y="11818644"/>
                  <a:pt x="4735050" y="11758442"/>
                  <a:pt x="4714974" y="11698239"/>
                </a:cubicBezTo>
                <a:cubicBezTo>
                  <a:pt x="4654748" y="11658104"/>
                  <a:pt x="4634674" y="11738374"/>
                  <a:pt x="4634674" y="11798577"/>
                </a:cubicBezTo>
                <a:cubicBezTo>
                  <a:pt x="4615510" y="11878847"/>
                  <a:pt x="4595436" y="11959117"/>
                  <a:pt x="4554372" y="11898914"/>
                </a:cubicBezTo>
                <a:cubicBezTo>
                  <a:pt x="4474984" y="11818644"/>
                  <a:pt x="4413846" y="11679084"/>
                  <a:pt x="4374608" y="11537699"/>
                </a:cubicBezTo>
                <a:cubicBezTo>
                  <a:pt x="4333546" y="11397227"/>
                  <a:pt x="4294308" y="11236687"/>
                  <a:pt x="4254158" y="11137261"/>
                </a:cubicBezTo>
                <a:cubicBezTo>
                  <a:pt x="4254158" y="11137261"/>
                  <a:pt x="4254158" y="11137261"/>
                  <a:pt x="4153782" y="11176484"/>
                </a:cubicBezTo>
                <a:cubicBezTo>
                  <a:pt x="4173856" y="11256754"/>
                  <a:pt x="4214006" y="11337024"/>
                  <a:pt x="4234082" y="11417294"/>
                </a:cubicBezTo>
                <a:cubicBezTo>
                  <a:pt x="4254158" y="11477497"/>
                  <a:pt x="4294308" y="11557767"/>
                  <a:pt x="4314382" y="11617969"/>
                </a:cubicBezTo>
                <a:cubicBezTo>
                  <a:pt x="4333546" y="11658104"/>
                  <a:pt x="4354534" y="11698239"/>
                  <a:pt x="4354534" y="11718307"/>
                </a:cubicBezTo>
                <a:cubicBezTo>
                  <a:pt x="4374608" y="11758442"/>
                  <a:pt x="4394684" y="11798577"/>
                  <a:pt x="4394684" y="11838712"/>
                </a:cubicBezTo>
                <a:cubicBezTo>
                  <a:pt x="4434834" y="11898914"/>
                  <a:pt x="4454910" y="11979184"/>
                  <a:pt x="4494148" y="12059454"/>
                </a:cubicBezTo>
                <a:cubicBezTo>
                  <a:pt x="4595436" y="12420669"/>
                  <a:pt x="4494148" y="12600365"/>
                  <a:pt x="4394684" y="12521007"/>
                </a:cubicBezTo>
                <a:cubicBezTo>
                  <a:pt x="4314382" y="12420669"/>
                  <a:pt x="4254158" y="12320332"/>
                  <a:pt x="4193932" y="12199927"/>
                </a:cubicBezTo>
                <a:cubicBezTo>
                  <a:pt x="4133706" y="12079522"/>
                  <a:pt x="4073480" y="11959117"/>
                  <a:pt x="4033330" y="11818644"/>
                </a:cubicBezTo>
                <a:cubicBezTo>
                  <a:pt x="3973104" y="11698239"/>
                  <a:pt x="3932954" y="11557767"/>
                  <a:pt x="3892804" y="11438274"/>
                </a:cubicBezTo>
                <a:cubicBezTo>
                  <a:pt x="3832578" y="11297801"/>
                  <a:pt x="3792428" y="11176484"/>
                  <a:pt x="3752276" y="11056991"/>
                </a:cubicBezTo>
                <a:cubicBezTo>
                  <a:pt x="3782390" y="11146611"/>
                  <a:pt x="3767332" y="11180817"/>
                  <a:pt x="3732516" y="11200785"/>
                </a:cubicBezTo>
                <a:lnTo>
                  <a:pt x="3698782" y="11214745"/>
                </a:lnTo>
                <a:lnTo>
                  <a:pt x="3687374" y="11181615"/>
                </a:lnTo>
                <a:cubicBezTo>
                  <a:pt x="3632282" y="11016172"/>
                  <a:pt x="3582094" y="10855860"/>
                  <a:pt x="3531450" y="10695776"/>
                </a:cubicBezTo>
                <a:cubicBezTo>
                  <a:pt x="3431074" y="10354628"/>
                  <a:pt x="3331610" y="10033548"/>
                  <a:pt x="3231234" y="9673245"/>
                </a:cubicBezTo>
                <a:cubicBezTo>
                  <a:pt x="3231234" y="9673245"/>
                  <a:pt x="3231234" y="9673245"/>
                  <a:pt x="3129946" y="9693313"/>
                </a:cubicBezTo>
                <a:cubicBezTo>
                  <a:pt x="3129946" y="9693313"/>
                  <a:pt x="3129946" y="9693313"/>
                  <a:pt x="3191084" y="9953278"/>
                </a:cubicBezTo>
                <a:cubicBezTo>
                  <a:pt x="3129946" y="9953278"/>
                  <a:pt x="3030482" y="9994325"/>
                  <a:pt x="2990332" y="10014393"/>
                </a:cubicBezTo>
                <a:cubicBezTo>
                  <a:pt x="2930106" y="9853853"/>
                  <a:pt x="2869880" y="9652266"/>
                  <a:pt x="2809654" y="9452503"/>
                </a:cubicBezTo>
                <a:cubicBezTo>
                  <a:pt x="2789580" y="9392300"/>
                  <a:pt x="2789580" y="9352165"/>
                  <a:pt x="2769504" y="9291963"/>
                </a:cubicBezTo>
                <a:cubicBezTo>
                  <a:pt x="2749430" y="9231760"/>
                  <a:pt x="2749430" y="9191625"/>
                  <a:pt x="2729354" y="9131423"/>
                </a:cubicBezTo>
                <a:cubicBezTo>
                  <a:pt x="2689204" y="9031085"/>
                  <a:pt x="2669128" y="8930748"/>
                  <a:pt x="2628978" y="8830410"/>
                </a:cubicBezTo>
                <a:cubicBezTo>
                  <a:pt x="2608902" y="8730073"/>
                  <a:pt x="2568752" y="8650715"/>
                  <a:pt x="2548676" y="8570445"/>
                </a:cubicBezTo>
                <a:cubicBezTo>
                  <a:pt x="2508526" y="8490175"/>
                  <a:pt x="2488452" y="8429972"/>
                  <a:pt x="2448300" y="8389837"/>
                </a:cubicBezTo>
                <a:cubicBezTo>
                  <a:pt x="2388076" y="8288587"/>
                  <a:pt x="2307774" y="8269432"/>
                  <a:pt x="2227474" y="8349702"/>
                </a:cubicBezTo>
                <a:cubicBezTo>
                  <a:pt x="2227474" y="8349702"/>
                  <a:pt x="2227474" y="8349702"/>
                  <a:pt x="2268536" y="8609667"/>
                </a:cubicBezTo>
                <a:cubicBezTo>
                  <a:pt x="2207398" y="8609667"/>
                  <a:pt x="2107935" y="8630647"/>
                  <a:pt x="2107935" y="8630647"/>
                </a:cubicBezTo>
                <a:cubicBezTo>
                  <a:pt x="2127098" y="8770208"/>
                  <a:pt x="2127098" y="8910680"/>
                  <a:pt x="2147172" y="9051153"/>
                </a:cubicBezTo>
                <a:cubicBezTo>
                  <a:pt x="2167248" y="9191625"/>
                  <a:pt x="2188236" y="9332098"/>
                  <a:pt x="2207398" y="9492638"/>
                </a:cubicBezTo>
                <a:cubicBezTo>
                  <a:pt x="2247548" y="9793650"/>
                  <a:pt x="2287700" y="10074595"/>
                  <a:pt x="2327850" y="10334561"/>
                </a:cubicBezTo>
                <a:cubicBezTo>
                  <a:pt x="2327850" y="10334561"/>
                  <a:pt x="2227474" y="10374696"/>
                  <a:pt x="2167248" y="10394763"/>
                </a:cubicBezTo>
                <a:cubicBezTo>
                  <a:pt x="2127098" y="10254291"/>
                  <a:pt x="2107935" y="10133886"/>
                  <a:pt x="2066872" y="10014393"/>
                </a:cubicBezTo>
                <a:cubicBezTo>
                  <a:pt x="2086947" y="10093751"/>
                  <a:pt x="2107935" y="10194088"/>
                  <a:pt x="2107935" y="10254291"/>
                </a:cubicBezTo>
                <a:cubicBezTo>
                  <a:pt x="2107935" y="10334561"/>
                  <a:pt x="2107935" y="10394763"/>
                  <a:pt x="2086947" y="10454966"/>
                </a:cubicBezTo>
                <a:cubicBezTo>
                  <a:pt x="2066872" y="10555303"/>
                  <a:pt x="2047710" y="10655641"/>
                  <a:pt x="2027634" y="10715844"/>
                </a:cubicBezTo>
                <a:cubicBezTo>
                  <a:pt x="2006646" y="10836249"/>
                  <a:pt x="2006646" y="10976721"/>
                  <a:pt x="2047710" y="11137261"/>
                </a:cubicBezTo>
                <a:cubicBezTo>
                  <a:pt x="2066872" y="11297801"/>
                  <a:pt x="2107935" y="11477497"/>
                  <a:pt x="2167248" y="11658104"/>
                </a:cubicBezTo>
                <a:cubicBezTo>
                  <a:pt x="2287700" y="12039387"/>
                  <a:pt x="2468376" y="12459892"/>
                  <a:pt x="2608902" y="12841175"/>
                </a:cubicBezTo>
                <a:cubicBezTo>
                  <a:pt x="2649052" y="12981647"/>
                  <a:pt x="2548676" y="13021782"/>
                  <a:pt x="2508526" y="13042762"/>
                </a:cubicBezTo>
                <a:cubicBezTo>
                  <a:pt x="2568752" y="13182323"/>
                  <a:pt x="2628978" y="13282660"/>
                  <a:pt x="2689204" y="13403066"/>
                </a:cubicBezTo>
                <a:lnTo>
                  <a:pt x="2793554" y="13716000"/>
                </a:lnTo>
                <a:lnTo>
                  <a:pt x="2642784" y="13716000"/>
                </a:lnTo>
                <a:lnTo>
                  <a:pt x="2480924" y="13389254"/>
                </a:lnTo>
                <a:cubicBezTo>
                  <a:pt x="2420698" y="13261338"/>
                  <a:pt x="2362982" y="13132154"/>
                  <a:pt x="2307774" y="13001715"/>
                </a:cubicBezTo>
                <a:cubicBezTo>
                  <a:pt x="2086947" y="12480872"/>
                  <a:pt x="1906270" y="11939049"/>
                  <a:pt x="1746581" y="11397227"/>
                </a:cubicBezTo>
                <a:cubicBezTo>
                  <a:pt x="1565904" y="10876384"/>
                  <a:pt x="1425378" y="10334561"/>
                  <a:pt x="1284852" y="9793650"/>
                </a:cubicBezTo>
                <a:cubicBezTo>
                  <a:pt x="1164400" y="9271895"/>
                  <a:pt x="1023874" y="8730073"/>
                  <a:pt x="863272" y="8208317"/>
                </a:cubicBezTo>
                <a:cubicBezTo>
                  <a:pt x="824034" y="7928284"/>
                  <a:pt x="683508" y="8108892"/>
                  <a:pt x="642445" y="7827947"/>
                </a:cubicBezTo>
                <a:cubicBezTo>
                  <a:pt x="622370" y="7687474"/>
                  <a:pt x="603207" y="7547002"/>
                  <a:pt x="583132" y="7427509"/>
                </a:cubicBezTo>
                <a:cubicBezTo>
                  <a:pt x="481843" y="7567069"/>
                  <a:pt x="362304" y="7446664"/>
                  <a:pt x="342229" y="7306192"/>
                </a:cubicBezTo>
                <a:cubicBezTo>
                  <a:pt x="201703" y="6704166"/>
                  <a:pt x="101327" y="6063831"/>
                  <a:pt x="41101" y="5422584"/>
                </a:cubicBezTo>
                <a:cubicBezTo>
                  <a:pt x="-19124" y="4800491"/>
                  <a:pt x="-19124" y="4179310"/>
                  <a:pt x="81252" y="3637487"/>
                </a:cubicBezTo>
                <a:cubicBezTo>
                  <a:pt x="141477" y="3216069"/>
                  <a:pt x="181628" y="2815632"/>
                  <a:pt x="201703" y="2273809"/>
                </a:cubicBezTo>
                <a:cubicBezTo>
                  <a:pt x="141477" y="2273809"/>
                  <a:pt x="141477" y="2273809"/>
                  <a:pt x="81252" y="2273809"/>
                </a:cubicBezTo>
                <a:cubicBezTo>
                  <a:pt x="201703" y="2273809"/>
                  <a:pt x="81252" y="2012931"/>
                  <a:pt x="141477" y="1872458"/>
                </a:cubicBezTo>
                <a:cubicBezTo>
                  <a:pt x="201703" y="1872458"/>
                  <a:pt x="201703" y="1872458"/>
                  <a:pt x="261928" y="1872458"/>
                </a:cubicBezTo>
                <a:cubicBezTo>
                  <a:pt x="302079" y="1872458"/>
                  <a:pt x="321242" y="1752053"/>
                  <a:pt x="321242" y="1611581"/>
                </a:cubicBezTo>
                <a:cubicBezTo>
                  <a:pt x="382380" y="1611581"/>
                  <a:pt x="382380" y="1611581"/>
                  <a:pt x="422530" y="1611581"/>
                </a:cubicBezTo>
                <a:cubicBezTo>
                  <a:pt x="382380" y="1351615"/>
                  <a:pt x="502831" y="1090738"/>
                  <a:pt x="401542" y="809793"/>
                </a:cubicBezTo>
                <a:cubicBezTo>
                  <a:pt x="462680" y="829860"/>
                  <a:pt x="462680" y="829860"/>
                  <a:pt x="522906" y="829860"/>
                </a:cubicBezTo>
                <a:cubicBezTo>
                  <a:pt x="462680" y="689388"/>
                  <a:pt x="603207" y="428510"/>
                  <a:pt x="502831" y="288950"/>
                </a:cubicBezTo>
                <a:cubicBezTo>
                  <a:pt x="542069" y="288950"/>
                  <a:pt x="542069" y="288950"/>
                  <a:pt x="603207" y="288950"/>
                </a:cubicBezTo>
                <a:cubicBezTo>
                  <a:pt x="542069" y="288950"/>
                  <a:pt x="502831" y="288950"/>
                  <a:pt x="502831" y="148477"/>
                </a:cubicBezTo>
                <a:cubicBezTo>
                  <a:pt x="507850" y="98080"/>
                  <a:pt x="511614" y="52814"/>
                  <a:pt x="514123" y="120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6" r:id="rId2"/>
    <p:sldLayoutId id="2147483988" r:id="rId3"/>
    <p:sldLayoutId id="2147484002" r:id="rId4"/>
    <p:sldLayoutId id="2147483998" r:id="rId5"/>
    <p:sldLayoutId id="2147483985" r:id="rId6"/>
    <p:sldLayoutId id="2147483995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kndropnepal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-972588" y="-33456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6287554" y="7882313"/>
            <a:ext cx="739946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8800" b="1" spc="300" dirty="0">
                <a:solidFill>
                  <a:schemeClr val="tx2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HAMRO </a:t>
            </a:r>
            <a:r>
              <a:rPr lang="en-US" sz="8800" b="1" spc="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GAS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6516" y="12104507"/>
            <a:ext cx="4984057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400" spc="300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John White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5B9403B-9C19-400F-B6B5-9C91D0F4D7D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-941162" y="-33456"/>
            <a:ext cx="19393999" cy="13715999"/>
          </a:xfrm>
        </p:spPr>
      </p:pic>
      <p:sp>
        <p:nvSpPr>
          <p:cNvPr id="16" name="Rectangle 13"/>
          <p:cNvSpPr/>
          <p:nvPr/>
        </p:nvSpPr>
        <p:spPr>
          <a:xfrm>
            <a:off x="-961436" y="-11154"/>
            <a:ext cx="19403122" cy="13715999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029721" y="8559422"/>
            <a:ext cx="2741485" cy="2741485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329361-107B-49E7-983B-42F521CB12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33" y="7081223"/>
            <a:ext cx="11306006" cy="58885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BB5F7D-7288-45E8-852F-48F2E9D6454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" y="10855596"/>
            <a:ext cx="2497822" cy="2497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E09A77-AB27-483F-A6C5-5A3C7E093283}"/>
              </a:ext>
            </a:extLst>
          </p:cNvPr>
          <p:cNvSpPr txBox="1"/>
          <p:nvPr/>
        </p:nvSpPr>
        <p:spPr>
          <a:xfrm>
            <a:off x="16275022" y="6958982"/>
            <a:ext cx="4916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PROPOSAL DEFENSE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PRESENTATION 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C6B54-D608-4CCE-B403-AE5ED83852BF}"/>
              </a:ext>
            </a:extLst>
          </p:cNvPr>
          <p:cNvSpPr txBox="1"/>
          <p:nvPr/>
        </p:nvSpPr>
        <p:spPr>
          <a:xfrm>
            <a:off x="17411636" y="10542212"/>
            <a:ext cx="5684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Aman Mool	 (740303)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Jenish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Prajapati	 (740317)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Manish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Hyongoju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	 (740321)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Manisha Gora 	 (740322)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00" y="140843"/>
            <a:ext cx="493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25000"/>
                    <a:lumOff val="7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WWW.HAMROGAS.COM</a:t>
            </a:r>
          </a:p>
        </p:txBody>
      </p:sp>
    </p:spTree>
    <p:extLst>
      <p:ext uri="{BB962C8B-B14F-4D97-AF65-F5344CB8AC3E}">
        <p14:creationId xmlns:p14="http://schemas.microsoft.com/office/powerpoint/2010/main" val="29757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100475" y="7677259"/>
            <a:ext cx="1685000" cy="168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218172" y="7677259"/>
            <a:ext cx="1685000" cy="168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100475" y="3178393"/>
            <a:ext cx="1685000" cy="16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2218172" y="3178393"/>
            <a:ext cx="1685000" cy="1685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2147855" y="5109300"/>
            <a:ext cx="3139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Marketing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083059" y="5794443"/>
            <a:ext cx="4421450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Gas Booking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122243" y="5109300"/>
            <a:ext cx="2464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Support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2243" y="5832548"/>
            <a:ext cx="4421450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 view support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47855" y="9611818"/>
            <a:ext cx="2832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Notification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47855" y="10350482"/>
            <a:ext cx="5684835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Notification on contact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122243" y="9611818"/>
            <a:ext cx="3174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Management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122243" y="10276907"/>
            <a:ext cx="6455804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Help Agency manage details</a:t>
            </a:r>
          </a:p>
        </p:txBody>
      </p:sp>
      <p:sp>
        <p:nvSpPr>
          <p:cNvPr id="51" name="Shape 2525"/>
          <p:cNvSpPr/>
          <p:nvPr/>
        </p:nvSpPr>
        <p:spPr>
          <a:xfrm>
            <a:off x="12638551" y="3541738"/>
            <a:ext cx="853850" cy="853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Shape 2547"/>
          <p:cNvSpPr/>
          <p:nvPr/>
        </p:nvSpPr>
        <p:spPr>
          <a:xfrm>
            <a:off x="18538352" y="3606763"/>
            <a:ext cx="853850" cy="853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Shape 2622"/>
          <p:cNvSpPr/>
          <p:nvPr/>
        </p:nvSpPr>
        <p:spPr>
          <a:xfrm>
            <a:off x="12693354" y="8127506"/>
            <a:ext cx="777158" cy="777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Shape 2562"/>
          <p:cNvSpPr/>
          <p:nvPr/>
        </p:nvSpPr>
        <p:spPr>
          <a:xfrm>
            <a:off x="18554396" y="8149808"/>
            <a:ext cx="777158" cy="777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BDE1C5-F857-9449-B870-BD743309B80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5B79DA9-6BE4-8B4B-A560-50511B262452}"/>
              </a:ext>
            </a:extLst>
          </p:cNvPr>
          <p:cNvSpPr>
            <a:spLocks/>
          </p:cNvSpPr>
          <p:nvPr/>
        </p:nvSpPr>
        <p:spPr bwMode="auto">
          <a:xfrm>
            <a:off x="1894254" y="1037585"/>
            <a:ext cx="805829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OUR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944858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0A5EE-9C6F-468A-8844-C7F13F596361}"/>
              </a:ext>
            </a:extLst>
          </p:cNvPr>
          <p:cNvSpPr>
            <a:spLocks/>
          </p:cNvSpPr>
          <p:nvPr/>
        </p:nvSpPr>
        <p:spPr bwMode="auto">
          <a:xfrm>
            <a:off x="2672535" y="904932"/>
            <a:ext cx="1203380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TOOLS AND PLATFORMS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00C7A-41B9-408E-B52E-59F4480F41FA}"/>
              </a:ext>
            </a:extLst>
          </p:cNvPr>
          <p:cNvSpPr>
            <a:spLocks/>
          </p:cNvSpPr>
          <p:nvPr/>
        </p:nvSpPr>
        <p:spPr bwMode="auto">
          <a:xfrm>
            <a:off x="3971490" y="2348692"/>
            <a:ext cx="8656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7200" spc="3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04010-4B12-419E-8798-1F908FA7AF7D}"/>
              </a:ext>
            </a:extLst>
          </p:cNvPr>
          <p:cNvSpPr txBox="1"/>
          <p:nvPr/>
        </p:nvSpPr>
        <p:spPr>
          <a:xfrm>
            <a:off x="2095325" y="2709171"/>
            <a:ext cx="7261603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 Bootstrap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Editor</a:t>
            </a:r>
          </a:p>
          <a:p>
            <a:pPr lvl="0"/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lvl="0"/>
            <a:r>
              <a:rPr lang="en-US" sz="6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Platform:Windows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81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0A5EE-9C6F-468A-8844-C7F13F596361}"/>
              </a:ext>
            </a:extLst>
          </p:cNvPr>
          <p:cNvSpPr>
            <a:spLocks/>
          </p:cNvSpPr>
          <p:nvPr/>
        </p:nvSpPr>
        <p:spPr bwMode="auto">
          <a:xfrm>
            <a:off x="2636499" y="904932"/>
            <a:ext cx="121058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FUTURE ENHANCEMENT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00C7A-41B9-408E-B52E-59F4480F41FA}"/>
              </a:ext>
            </a:extLst>
          </p:cNvPr>
          <p:cNvSpPr>
            <a:spLocks/>
          </p:cNvSpPr>
          <p:nvPr/>
        </p:nvSpPr>
        <p:spPr bwMode="auto">
          <a:xfrm>
            <a:off x="3971490" y="2348692"/>
            <a:ext cx="8656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7200" spc="3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04010-4B12-419E-8798-1F908FA7AF7D}"/>
              </a:ext>
            </a:extLst>
          </p:cNvPr>
          <p:cNvSpPr txBox="1"/>
          <p:nvPr/>
        </p:nvSpPr>
        <p:spPr>
          <a:xfrm>
            <a:off x="1154030" y="2980120"/>
            <a:ext cx="226651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 can implemented using the gateway like e-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</a:t>
            </a:r>
            <a:r>
              <a:rPr lang="en-US" sz="60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Early prompt notification can be implemented.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Stability improvement and bug fix can be further done.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273;p6">
            <a:extLst>
              <a:ext uri="{FF2B5EF4-FFF2-40B4-BE49-F238E27FC236}">
                <a16:creationId xmlns:a16="http://schemas.microsoft.com/office/drawing/2014/main" id="{FF451E95-646E-4039-B0AC-70BACB7521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65085" y="6910321"/>
            <a:ext cx="3722281" cy="3722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440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35C72-55C0-466F-968E-3695D383B27A}"/>
              </a:ext>
            </a:extLst>
          </p:cNvPr>
          <p:cNvSpPr>
            <a:spLocks/>
          </p:cNvSpPr>
          <p:nvPr/>
        </p:nvSpPr>
        <p:spPr bwMode="auto">
          <a:xfrm>
            <a:off x="1316499" y="714079"/>
            <a:ext cx="65915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ECF1B-2785-4052-965A-E682C39348D1}"/>
              </a:ext>
            </a:extLst>
          </p:cNvPr>
          <p:cNvSpPr/>
          <p:nvPr/>
        </p:nvSpPr>
        <p:spPr>
          <a:xfrm>
            <a:off x="1316499" y="2455941"/>
            <a:ext cx="19891682" cy="29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[1] ”Nepal Gas”, </a:t>
            </a:r>
            <a:r>
              <a:rPr lang="en-US" sz="54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http://www.nepalgas.com.np/booking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[10/12/2019]                                             </a:t>
            </a:r>
            <a:endParaRPr lang="en-US" sz="54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[2] “BharatGas”, </a:t>
            </a:r>
            <a:r>
              <a:rPr lang="en-US" sz="54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https://www.ebharatgas.com/aboutus  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[11/12/2019]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[3] “pickNdrop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”, </a:t>
            </a:r>
            <a:r>
              <a:rPr lang="en-US" sz="5400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/>
              </a:rPr>
              <a:t>https://www.pickndropnepal.com/</a:t>
            </a:r>
            <a:r>
              <a:rPr lang="en-US" sz="5400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[11/9/2020]</a:t>
            </a:r>
            <a:endParaRPr lang="en-US" sz="54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03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6C435-563D-405A-BD16-20945A2BAC5E}"/>
              </a:ext>
            </a:extLst>
          </p:cNvPr>
          <p:cNvSpPr txBox="1"/>
          <p:nvPr/>
        </p:nvSpPr>
        <p:spPr>
          <a:xfrm>
            <a:off x="9422296" y="5393636"/>
            <a:ext cx="983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E3E85-7D94-45B2-9034-BE893126080F}"/>
              </a:ext>
            </a:extLst>
          </p:cNvPr>
          <p:cNvSpPr txBox="1"/>
          <p:nvPr/>
        </p:nvSpPr>
        <p:spPr>
          <a:xfrm>
            <a:off x="9071113" y="6725480"/>
            <a:ext cx="983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</a:t>
            </a:r>
          </a:p>
        </p:txBody>
      </p:sp>
    </p:spTree>
    <p:extLst>
      <p:ext uri="{BB962C8B-B14F-4D97-AF65-F5344CB8AC3E}">
        <p14:creationId xmlns:p14="http://schemas.microsoft.com/office/powerpoint/2010/main" val="24675563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3398210" y="3324012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4" name="Shape 2588"/>
          <p:cNvSpPr/>
          <p:nvPr/>
        </p:nvSpPr>
        <p:spPr>
          <a:xfrm>
            <a:off x="2833370" y="3680600"/>
            <a:ext cx="509540" cy="46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5" name="Shape 2617"/>
          <p:cNvSpPr/>
          <p:nvPr/>
        </p:nvSpPr>
        <p:spPr>
          <a:xfrm>
            <a:off x="2820288" y="6634602"/>
            <a:ext cx="509540" cy="416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" name="Shape 2621"/>
          <p:cNvSpPr/>
          <p:nvPr/>
        </p:nvSpPr>
        <p:spPr>
          <a:xfrm>
            <a:off x="13272770" y="6727292"/>
            <a:ext cx="509540" cy="324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7" name="Shape 2628"/>
          <p:cNvSpPr/>
          <p:nvPr/>
        </p:nvSpPr>
        <p:spPr>
          <a:xfrm>
            <a:off x="2833370" y="9675859"/>
            <a:ext cx="509540" cy="509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" name="Shape 2634"/>
          <p:cNvSpPr/>
          <p:nvPr/>
        </p:nvSpPr>
        <p:spPr>
          <a:xfrm>
            <a:off x="13272770" y="3703936"/>
            <a:ext cx="509540" cy="509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9435058" y="793520"/>
            <a:ext cx="55075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4F1DB-697E-4CFF-B4A2-EEE93CC559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3" y="4994724"/>
            <a:ext cx="1545303" cy="1545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B2FDF-140B-44A4-B4F6-78A314C343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32" y="7076045"/>
            <a:ext cx="1375194" cy="1375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C62AA-3C53-4401-82C0-2F0DDBB176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24" y="3071016"/>
            <a:ext cx="1682404" cy="16824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1A31DB-805B-4CEB-A60E-62E290F3E337}"/>
              </a:ext>
            </a:extLst>
          </p:cNvPr>
          <p:cNvSpPr txBox="1"/>
          <p:nvPr/>
        </p:nvSpPr>
        <p:spPr>
          <a:xfrm>
            <a:off x="3342910" y="5118181"/>
            <a:ext cx="5059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6D54B1-8523-4B1A-8659-A237881A79AB}"/>
              </a:ext>
            </a:extLst>
          </p:cNvPr>
          <p:cNvSpPr txBox="1"/>
          <p:nvPr/>
        </p:nvSpPr>
        <p:spPr>
          <a:xfrm>
            <a:off x="3398210" y="7108189"/>
            <a:ext cx="8617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562A7C-FFC2-4BB6-964D-FE0893C1059B}"/>
              </a:ext>
            </a:extLst>
          </p:cNvPr>
          <p:cNvSpPr txBox="1"/>
          <p:nvPr/>
        </p:nvSpPr>
        <p:spPr>
          <a:xfrm>
            <a:off x="14190456" y="5118181"/>
            <a:ext cx="9767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PROJECT MANAGEMENT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335420-F1D6-4D25-977E-E2E011287BB2}"/>
              </a:ext>
            </a:extLst>
          </p:cNvPr>
          <p:cNvSpPr txBox="1"/>
          <p:nvPr/>
        </p:nvSpPr>
        <p:spPr>
          <a:xfrm>
            <a:off x="14293787" y="7056829"/>
            <a:ext cx="3621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3D1389-4F9F-4993-A0A9-2FFC125525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57" y="4749358"/>
            <a:ext cx="1858453" cy="1858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3D1389-4F9F-4993-A0A9-2FFC125525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45" y="8987257"/>
            <a:ext cx="1858453" cy="1579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562A7C-FFC2-4BB6-964D-FE0893C1059B}"/>
              </a:ext>
            </a:extLst>
          </p:cNvPr>
          <p:cNvSpPr txBox="1"/>
          <p:nvPr/>
        </p:nvSpPr>
        <p:spPr>
          <a:xfrm>
            <a:off x="3449287" y="9098197"/>
            <a:ext cx="5244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D7806B-06F9-4B31-9C87-F6BFA8BBB9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9113044"/>
            <a:ext cx="2001631" cy="2001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335420-F1D6-4D25-977E-E2E011287BB2}"/>
              </a:ext>
            </a:extLst>
          </p:cNvPr>
          <p:cNvSpPr txBox="1"/>
          <p:nvPr/>
        </p:nvSpPr>
        <p:spPr>
          <a:xfrm>
            <a:off x="14190456" y="9067240"/>
            <a:ext cx="10126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FUTURE ENHANCEMENTS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6879498"/>
            <a:ext cx="1683663" cy="1892911"/>
          </a:xfrm>
          <a:prstGeom prst="rect">
            <a:avLst/>
          </a:prstGeom>
        </p:spPr>
      </p:pic>
      <p:pic>
        <p:nvPicPr>
          <p:cNvPr id="22" name="Google Shape;273;p6">
            <a:extLst>
              <a:ext uri="{FF2B5EF4-FFF2-40B4-BE49-F238E27FC236}">
                <a16:creationId xmlns:a16="http://schemas.microsoft.com/office/drawing/2014/main" id="{2E89AD90-E918-4966-AF30-EA53A92C366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101429" y="2901349"/>
            <a:ext cx="1858453" cy="18480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7E4D2F-8648-42CD-A03C-DDD450734A5D}"/>
              </a:ext>
            </a:extLst>
          </p:cNvPr>
          <p:cNvSpPr txBox="1"/>
          <p:nvPr/>
        </p:nvSpPr>
        <p:spPr>
          <a:xfrm>
            <a:off x="14293787" y="3269401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6743793" y="399368"/>
            <a:ext cx="784830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64104" y="1792401"/>
            <a:ext cx="15161368" cy="1100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LPG Gas booking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Gas services through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LPG short for liquefied petroleum gas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Flammable mixture of hydrocarbon gases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Used as fuel in heating appliances, cooking equipment etc</a:t>
            </a:r>
            <a:r>
              <a:rPr lang="en-US" sz="28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Provides booking services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Manage customer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03C2A-0ACB-4613-8A2C-C188B87CA0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84" y="6322142"/>
            <a:ext cx="4116014" cy="6476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5BD01-84F5-4132-BEF8-C570F85457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94" y="1507364"/>
            <a:ext cx="2800452" cy="2800452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52C39CB3-1C3C-46CA-90C6-30F49A4BD3C8}"/>
              </a:ext>
            </a:extLst>
          </p:cNvPr>
          <p:cNvSpPr/>
          <p:nvPr/>
        </p:nvSpPr>
        <p:spPr>
          <a:xfrm>
            <a:off x="3222568" y="4827639"/>
            <a:ext cx="1494503" cy="1494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D5F718-815E-49BC-98AE-4112AEB67300}"/>
              </a:ext>
            </a:extLst>
          </p:cNvPr>
          <p:cNvSpPr>
            <a:spLocks/>
          </p:cNvSpPr>
          <p:nvPr/>
        </p:nvSpPr>
        <p:spPr bwMode="auto">
          <a:xfrm>
            <a:off x="2202468" y="946612"/>
            <a:ext cx="623247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OBJECTIVES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87CDE-D47D-4DBD-B789-E93FDC0A48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333" y="2399875"/>
            <a:ext cx="2896467" cy="2896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437AF-FDFF-426E-85D2-C5CDFC87E5D6}"/>
              </a:ext>
            </a:extLst>
          </p:cNvPr>
          <p:cNvSpPr txBox="1"/>
          <p:nvPr/>
        </p:nvSpPr>
        <p:spPr>
          <a:xfrm>
            <a:off x="869412" y="2832446"/>
            <a:ext cx="16887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To provide Online gas Booking service to eradicate </a:t>
            </a:r>
          </a:p>
          <a:p>
            <a:r>
              <a:rPr lang="en-US" sz="6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queue problem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0A5EE-9C6F-468A-8844-C7F13F596361}"/>
              </a:ext>
            </a:extLst>
          </p:cNvPr>
          <p:cNvSpPr>
            <a:spLocks/>
          </p:cNvSpPr>
          <p:nvPr/>
        </p:nvSpPr>
        <p:spPr bwMode="auto">
          <a:xfrm>
            <a:off x="1154030" y="596092"/>
            <a:ext cx="107677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LITERATURE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00C7A-41B9-408E-B52E-59F4480F41FA}"/>
              </a:ext>
            </a:extLst>
          </p:cNvPr>
          <p:cNvSpPr>
            <a:spLocks/>
          </p:cNvSpPr>
          <p:nvPr/>
        </p:nvSpPr>
        <p:spPr bwMode="auto">
          <a:xfrm>
            <a:off x="3971490" y="2348692"/>
            <a:ext cx="8656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7200" spc="3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04010-4B12-419E-8798-1F908FA7AF7D}"/>
              </a:ext>
            </a:extLst>
          </p:cNvPr>
          <p:cNvSpPr txBox="1"/>
          <p:nvPr/>
        </p:nvSpPr>
        <p:spPr>
          <a:xfrm>
            <a:off x="1154030" y="2407458"/>
            <a:ext cx="2244691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“</a:t>
            </a:r>
            <a:r>
              <a:rPr lang="en-US" sz="6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NepalGas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” website provides similar services but lacks</a:t>
            </a:r>
          </a:p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booking feature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Likewise similar website named “BharatGas” allows booking</a:t>
            </a:r>
          </a:p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but limited to India only.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Similarly, a website called “pickNdrop” allows booking and delivery </a:t>
            </a:r>
          </a:p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in Kathmandu and Lalitpur only.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2AE68-EC4C-4A9C-9DD3-24D8BE263C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43" y="8428053"/>
            <a:ext cx="3153078" cy="31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44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0A5EE-9C6F-468A-8844-C7F13F596361}"/>
              </a:ext>
            </a:extLst>
          </p:cNvPr>
          <p:cNvSpPr>
            <a:spLocks/>
          </p:cNvSpPr>
          <p:nvPr/>
        </p:nvSpPr>
        <p:spPr bwMode="auto">
          <a:xfrm>
            <a:off x="3310260" y="596092"/>
            <a:ext cx="645529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00C7A-41B9-408E-B52E-59F4480F41FA}"/>
              </a:ext>
            </a:extLst>
          </p:cNvPr>
          <p:cNvSpPr>
            <a:spLocks/>
          </p:cNvSpPr>
          <p:nvPr/>
        </p:nvSpPr>
        <p:spPr bwMode="auto">
          <a:xfrm>
            <a:off x="3971490" y="2348692"/>
            <a:ext cx="8656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7200" spc="3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04010-4B12-419E-8798-1F908FA7AF7D}"/>
              </a:ext>
            </a:extLst>
          </p:cNvPr>
          <p:cNvSpPr txBox="1"/>
          <p:nvPr/>
        </p:nvSpPr>
        <p:spPr>
          <a:xfrm>
            <a:off x="1154030" y="2407458"/>
            <a:ext cx="172980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Lack of computerized gas booking system in Nepal.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To reduce valuable time of people to stay in a queue.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2AE68-EC4C-4A9C-9DD3-24D8BE263C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962" y="7061200"/>
            <a:ext cx="3620438" cy="32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1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0A5EE-9C6F-468A-8844-C7F13F596361}"/>
              </a:ext>
            </a:extLst>
          </p:cNvPr>
          <p:cNvSpPr>
            <a:spLocks/>
          </p:cNvSpPr>
          <p:nvPr/>
        </p:nvSpPr>
        <p:spPr bwMode="auto">
          <a:xfrm>
            <a:off x="4902841" y="596092"/>
            <a:ext cx="32701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00C7A-41B9-408E-B52E-59F4480F41FA}"/>
              </a:ext>
            </a:extLst>
          </p:cNvPr>
          <p:cNvSpPr>
            <a:spLocks/>
          </p:cNvSpPr>
          <p:nvPr/>
        </p:nvSpPr>
        <p:spPr bwMode="auto">
          <a:xfrm>
            <a:off x="3971490" y="2348692"/>
            <a:ext cx="8656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7200" spc="3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04010-4B12-419E-8798-1F908FA7AF7D}"/>
              </a:ext>
            </a:extLst>
          </p:cNvPr>
          <p:cNvSpPr txBox="1"/>
          <p:nvPr/>
        </p:nvSpPr>
        <p:spPr>
          <a:xfrm>
            <a:off x="1154030" y="2407458"/>
            <a:ext cx="205315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The scope of our project is in every area where gas can be used.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273;p6">
            <a:extLst>
              <a:ext uri="{FF2B5EF4-FFF2-40B4-BE49-F238E27FC236}">
                <a16:creationId xmlns:a16="http://schemas.microsoft.com/office/drawing/2014/main" id="{FF451E95-646E-4039-B0AC-70BACB7521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65085" y="6076603"/>
            <a:ext cx="3722281" cy="3722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0692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DA20BA-64E3-44BE-B718-E4D56116621A}"/>
              </a:ext>
            </a:extLst>
          </p:cNvPr>
          <p:cNvSpPr>
            <a:spLocks/>
          </p:cNvSpPr>
          <p:nvPr/>
        </p:nvSpPr>
        <p:spPr bwMode="auto">
          <a:xfrm>
            <a:off x="876379" y="596092"/>
            <a:ext cx="184249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200" b="1" u="sng" spc="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MODEL AND PROJECT MANAGEMENT</a:t>
            </a:r>
          </a:p>
        </p:txBody>
      </p:sp>
      <p:pic>
        <p:nvPicPr>
          <p:cNvPr id="4" name="Graphic 13">
            <a:extLst>
              <a:ext uri="{FF2B5EF4-FFF2-40B4-BE49-F238E27FC236}">
                <a16:creationId xmlns:a16="http://schemas.microsoft.com/office/drawing/2014/main" id="{53F4C6BC-12A7-41CE-AACD-A80ED29086E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7636" y="2466109"/>
            <a:ext cx="15323128" cy="101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5D29B5-25EA-BE42-BDEB-60225365B131}"/>
              </a:ext>
            </a:extLst>
          </p:cNvPr>
          <p:cNvSpPr>
            <a:spLocks/>
          </p:cNvSpPr>
          <p:nvPr/>
        </p:nvSpPr>
        <p:spPr bwMode="auto">
          <a:xfrm>
            <a:off x="1139557" y="983225"/>
            <a:ext cx="82003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u="sng" spc="300" dirty="0">
                <a:solidFill>
                  <a:srgbClr val="7F6CA3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  <a:sym typeface="Bebas Neue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432D8-02F2-493A-801A-3713F8CC1BA1}"/>
              </a:ext>
            </a:extLst>
          </p:cNvPr>
          <p:cNvSpPr txBox="1"/>
          <p:nvPr/>
        </p:nvSpPr>
        <p:spPr>
          <a:xfrm>
            <a:off x="2232212" y="2985247"/>
            <a:ext cx="1315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will be shown in demo part.</a:t>
            </a:r>
          </a:p>
        </p:txBody>
      </p:sp>
    </p:spTree>
    <p:extLst>
      <p:ext uri="{BB962C8B-B14F-4D97-AF65-F5344CB8AC3E}">
        <p14:creationId xmlns:p14="http://schemas.microsoft.com/office/powerpoint/2010/main" val="21349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 study (1) - Copy</Template>
  <TotalTime>32078</TotalTime>
  <Words>341</Words>
  <Application>Microsoft Office PowerPoint</Application>
  <PresentationFormat>Custom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Lato</vt:lpstr>
      <vt:lpstr>Open Sans Light</vt:lpstr>
      <vt:lpstr>Poppins</vt:lpstr>
      <vt:lpstr>Poppins Bold</vt:lpstr>
      <vt:lpstr>Roboto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Aman mool</dc:creator>
  <cp:keywords/>
  <dc:description/>
  <cp:lastModifiedBy>abhiesha gora</cp:lastModifiedBy>
  <cp:revision>6565</cp:revision>
  <dcterms:created xsi:type="dcterms:W3CDTF">2014-11-12T21:47:38Z</dcterms:created>
  <dcterms:modified xsi:type="dcterms:W3CDTF">2020-11-20T02:15:21Z</dcterms:modified>
  <cp:category/>
</cp:coreProperties>
</file>