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8AD"/>
    <a:srgbClr val="CC66FF"/>
    <a:srgbClr val="000000"/>
    <a:srgbClr val="BBFF37"/>
    <a:srgbClr val="686868"/>
    <a:srgbClr val="525252"/>
    <a:srgbClr val="DEFD27"/>
    <a:srgbClr val="3B3B3B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94660"/>
  </p:normalViewPr>
  <p:slideViewPr>
    <p:cSldViewPr>
      <p:cViewPr varScale="1">
        <p:scale>
          <a:sx n="53" d="100"/>
          <a:sy n="53" d="100"/>
        </p:scale>
        <p:origin x="1618" y="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BFA6-89EB-4D76-957E-E1C3AE8B4D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9484-7E19-44C5-BBA7-95554098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B5F9-9D2A-4583-AD64-D8BB9470274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FC20-7366-4A0C-AA7D-F4AAF6FB2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02446" y="5719564"/>
            <a:ext cx="13681520" cy="1584176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3600" i="0" baseline="0">
                <a:solidFill>
                  <a:schemeClr val="accent1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</a:p>
          <a:p>
            <a:r>
              <a:rPr lang="en-US" dirty="0"/>
              <a:t>Sub Title Here</a:t>
            </a: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45" y="4947478"/>
            <a:ext cx="12313369" cy="8568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30" y="4475196"/>
            <a:ext cx="11019680" cy="1368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55656" y="4207396"/>
            <a:ext cx="12380238" cy="1401766"/>
          </a:xfrm>
        </p:spPr>
        <p:txBody>
          <a:bodyPr anchor="b">
            <a:noAutofit/>
          </a:bodyPr>
          <a:lstStyle>
            <a:lvl1pPr algn="ctr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10" y="4223804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3631332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4913820"/>
            <a:ext cx="16417824" cy="2749960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07167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2479204"/>
            <a:ext cx="7935577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761692"/>
            <a:ext cx="7926526" cy="383008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0" y="4340315"/>
            <a:ext cx="6624736" cy="473992"/>
          </a:xfrm>
          <a:prstGeom prst="rect">
            <a:avLst/>
          </a:prstGeom>
        </p:spPr>
      </p:pic>
      <p:sp>
        <p:nvSpPr>
          <p:cNvPr id="10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9431238" y="3747843"/>
            <a:ext cx="7935577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440602" y="5030331"/>
            <a:ext cx="7926526" cy="383008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264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2927660"/>
            <a:ext cx="4968552" cy="355494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11" y="2927660"/>
            <a:ext cx="4968552" cy="355494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97620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706983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66" y="2927660"/>
            <a:ext cx="4968552" cy="355494"/>
          </a:xfrm>
          <a:prstGeom prst="rect">
            <a:avLst/>
          </a:prstGeom>
        </p:spPr>
      </p:pic>
      <p:sp>
        <p:nvSpPr>
          <p:cNvPr id="16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2455575" y="2335188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64938" y="3401652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9" name="図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6600068"/>
            <a:ext cx="4968552" cy="355494"/>
          </a:xfrm>
          <a:prstGeom prst="rect">
            <a:avLst/>
          </a:prstGeom>
        </p:spPr>
      </p:pic>
      <p:sp>
        <p:nvSpPr>
          <p:cNvPr id="30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34295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3658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2" name="図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11" y="6600068"/>
            <a:ext cx="4968552" cy="355494"/>
          </a:xfrm>
          <a:prstGeom prst="rect">
            <a:avLst/>
          </a:prstGeom>
        </p:spPr>
      </p:pic>
      <p:sp>
        <p:nvSpPr>
          <p:cNvPr id="3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6697620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706983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5" name="図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566" y="6600068"/>
            <a:ext cx="4968552" cy="355494"/>
          </a:xfrm>
          <a:prstGeom prst="rect">
            <a:avLst/>
          </a:prstGeom>
        </p:spPr>
      </p:pic>
      <p:sp>
        <p:nvSpPr>
          <p:cNvPr id="36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2455575" y="6007596"/>
            <a:ext cx="4892760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64938" y="7074060"/>
            <a:ext cx="4887180" cy="2245904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0658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対角する 2 つの角を切り取った四角形 23"/>
          <p:cNvSpPr/>
          <p:nvPr userDrawn="1"/>
        </p:nvSpPr>
        <p:spPr>
          <a:xfrm rot="163596">
            <a:off x="1390039" y="219657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5927028" y="2335188"/>
            <a:ext cx="965046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36392" y="3055268"/>
            <a:ext cx="9641554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5" name="対角する 2 つの角を切り取った四角形 14"/>
          <p:cNvSpPr/>
          <p:nvPr userDrawn="1"/>
        </p:nvSpPr>
        <p:spPr>
          <a:xfrm rot="21054230">
            <a:off x="1087412" y="237973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205188" y="219309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163596">
            <a:off x="12344271" y="465871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11293" y="4797329"/>
            <a:ext cx="9650468" cy="80574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120657" y="5517409"/>
            <a:ext cx="9641554" cy="1381808"/>
          </a:xfrm>
        </p:spPr>
        <p:txBody>
          <a:bodyPr>
            <a:normAutofit/>
          </a:bodyPr>
          <a:lstStyle>
            <a:lvl1pPr algn="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対角する 2 つの角を切り取った四角形 28"/>
          <p:cNvSpPr/>
          <p:nvPr userDrawn="1"/>
        </p:nvSpPr>
        <p:spPr>
          <a:xfrm rot="21054230">
            <a:off x="12041644" y="484187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2159420" y="465523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163596">
            <a:off x="3118231" y="7178999"/>
            <a:ext cx="4389170" cy="228436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52602" y="7317608"/>
            <a:ext cx="965046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661966" y="8037688"/>
            <a:ext cx="9641554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対角する 2 つの角を切り取った四角形 34"/>
          <p:cNvSpPr/>
          <p:nvPr userDrawn="1"/>
        </p:nvSpPr>
        <p:spPr>
          <a:xfrm rot="21054230">
            <a:off x="2815604" y="7362159"/>
            <a:ext cx="4389170" cy="228436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2933380" y="7175512"/>
            <a:ext cx="4490298" cy="233645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21263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5" grpId="0" animBg="1"/>
      <p:bldP spid="16" grpId="0" animBg="1"/>
      <p:bldP spid="25" grpId="0" animBg="1"/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28419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4" y="2249524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3658" y="3329644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2" y="5218260"/>
            <a:ext cx="6624736" cy="473992"/>
          </a:xfrm>
          <a:prstGeom prst="rect">
            <a:avLst/>
          </a:prstGeom>
        </p:spPr>
      </p:pic>
      <p:sp>
        <p:nvSpPr>
          <p:cNvPr id="13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1800" y="4625788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31164" y="5705908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22" y="7594524"/>
            <a:ext cx="6624736" cy="473992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25330" y="7002052"/>
            <a:ext cx="1246674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4534694" y="8082172"/>
            <a:ext cx="13136778" cy="138180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52369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1550603" y="3227586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232852" y="3061906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873868" y="3513362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0" y="4199648"/>
            <a:ext cx="1245207" cy="84674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41641" y="5201395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84" name="対角する 2 つの角を切り取った四角形 83"/>
          <p:cNvSpPr/>
          <p:nvPr userDrawn="1"/>
        </p:nvSpPr>
        <p:spPr>
          <a:xfrm rot="21226749">
            <a:off x="5063736" y="4617233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対角する 2 つの角を切り取った四角形 84"/>
          <p:cNvSpPr/>
          <p:nvPr userDrawn="1"/>
        </p:nvSpPr>
        <p:spPr>
          <a:xfrm rot="21054230">
            <a:off x="4745985" y="4451553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387001" y="4903009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87" name="直線コネクタ 86"/>
          <p:cNvCxnSpPr/>
          <p:nvPr userDrawn="1"/>
        </p:nvCxnSpPr>
        <p:spPr>
          <a:xfrm>
            <a:off x="3509674" y="4103557"/>
            <a:ext cx="1248666" cy="148573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4354774" y="6591042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90" name="対角する 2 つの角を切り取った四角形 89"/>
          <p:cNvSpPr/>
          <p:nvPr userDrawn="1"/>
        </p:nvSpPr>
        <p:spPr>
          <a:xfrm rot="21226749">
            <a:off x="8479322" y="3647160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対角する 2 つの角を切り取った四角形 90"/>
          <p:cNvSpPr/>
          <p:nvPr userDrawn="1"/>
        </p:nvSpPr>
        <p:spPr>
          <a:xfrm rot="21054230">
            <a:off x="8161571" y="3481480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802587" y="3932936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93" name="直線コネクタ 92"/>
          <p:cNvCxnSpPr/>
          <p:nvPr userDrawn="1"/>
        </p:nvCxnSpPr>
        <p:spPr>
          <a:xfrm flipV="1">
            <a:off x="7022807" y="4619222"/>
            <a:ext cx="1151119" cy="8739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770360" y="5620969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99" name="対角する 2 つの角を切り取った四角形 98"/>
          <p:cNvSpPr/>
          <p:nvPr userDrawn="1"/>
        </p:nvSpPr>
        <p:spPr>
          <a:xfrm rot="21226749">
            <a:off x="12199759" y="5270395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対角する 2 つの角を切り取った四角形 99"/>
          <p:cNvSpPr/>
          <p:nvPr userDrawn="1"/>
        </p:nvSpPr>
        <p:spPr>
          <a:xfrm rot="21054230">
            <a:off x="11882008" y="5104715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523024" y="5556171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02" name="直線コネクタ 101"/>
          <p:cNvCxnSpPr/>
          <p:nvPr userDrawn="1"/>
        </p:nvCxnSpPr>
        <p:spPr>
          <a:xfrm>
            <a:off x="10438393" y="4523131"/>
            <a:ext cx="1455970" cy="17193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0797" y="7244204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05" name="対角する 2 つの角を切り取った四角形 104"/>
          <p:cNvSpPr/>
          <p:nvPr userDrawn="1"/>
        </p:nvSpPr>
        <p:spPr>
          <a:xfrm rot="21226749">
            <a:off x="15796606" y="4564581"/>
            <a:ext cx="1964856" cy="1964856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対角する 2 つの角を切り取った四角形 105"/>
          <p:cNvSpPr/>
          <p:nvPr userDrawn="1"/>
        </p:nvSpPr>
        <p:spPr>
          <a:xfrm rot="21054230">
            <a:off x="15478855" y="4398901"/>
            <a:ext cx="1964856" cy="1964856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5119871" y="4850357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108" name="直線コネクタ 107"/>
          <p:cNvCxnSpPr/>
          <p:nvPr userDrawn="1"/>
        </p:nvCxnSpPr>
        <p:spPr>
          <a:xfrm flipV="1">
            <a:off x="14158830" y="5536643"/>
            <a:ext cx="1332380" cy="60972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5087644" y="6538390"/>
            <a:ext cx="2984554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cxnSp>
        <p:nvCxnSpPr>
          <p:cNvPr id="111" name="直線コネクタ 110"/>
          <p:cNvCxnSpPr/>
          <p:nvPr userDrawn="1"/>
        </p:nvCxnSpPr>
        <p:spPr>
          <a:xfrm>
            <a:off x="17755677" y="5440552"/>
            <a:ext cx="530736" cy="64659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0" y="5863580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5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6000" y="7238560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776000" y="6248976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7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484000" y="7879804"/>
            <a:ext cx="2952328" cy="177484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8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5084000" y="7159724"/>
            <a:ext cx="2952328" cy="176400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137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25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7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/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5" grpId="0" animBg="1"/>
      <p:bldP spid="106" grpId="0" animBg="1"/>
      <p:bldP spid="10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21226749">
            <a:off x="2590413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054230">
            <a:off x="2290842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302445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KEYWORD</a:t>
            </a:r>
          </a:p>
        </p:txBody>
      </p:sp>
      <p:sp>
        <p:nvSpPr>
          <p:cNvPr id="15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956047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2406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対角する 2 つの角を切り取った四角形 16"/>
          <p:cNvSpPr/>
          <p:nvPr userDrawn="1"/>
        </p:nvSpPr>
        <p:spPr>
          <a:xfrm rot="21226749">
            <a:off x="7929567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21054230">
            <a:off x="7629996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1599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KEYWORD</a:t>
            </a:r>
          </a:p>
        </p:txBody>
      </p:sp>
      <p:sp>
        <p:nvSpPr>
          <p:cNvPr id="20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7295201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1560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26749">
            <a:off x="13233956" y="3017152"/>
            <a:ext cx="2809597" cy="28095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対角する 2 つの角を切り取った四角形 24"/>
          <p:cNvSpPr/>
          <p:nvPr userDrawn="1"/>
        </p:nvSpPr>
        <p:spPr>
          <a:xfrm rot="21054230">
            <a:off x="12934385" y="2827642"/>
            <a:ext cx="2809597" cy="280959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2945988" y="3711400"/>
            <a:ext cx="29523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KEYWORD</a:t>
            </a:r>
          </a:p>
        </p:txBody>
      </p:sp>
      <p:sp>
        <p:nvSpPr>
          <p:cNvPr id="2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599590" y="6133191"/>
            <a:ext cx="475252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85949" y="6795376"/>
            <a:ext cx="4766168" cy="223655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937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2" grpId="0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ひし形 36"/>
          <p:cNvSpPr/>
          <p:nvPr userDrawn="1"/>
        </p:nvSpPr>
        <p:spPr>
          <a:xfrm>
            <a:off x="3526582" y="2119164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ひし形 35"/>
          <p:cNvSpPr/>
          <p:nvPr userDrawn="1"/>
        </p:nvSpPr>
        <p:spPr>
          <a:xfrm>
            <a:off x="3549215" y="65116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ひし形 34"/>
          <p:cNvSpPr/>
          <p:nvPr userDrawn="1"/>
        </p:nvSpPr>
        <p:spPr>
          <a:xfrm>
            <a:off x="5686822" y="43085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ひし形 32"/>
          <p:cNvSpPr/>
          <p:nvPr userDrawn="1"/>
        </p:nvSpPr>
        <p:spPr>
          <a:xfrm>
            <a:off x="1366342" y="4308552"/>
            <a:ext cx="2664296" cy="2664296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3526582" y="2364336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ひし形 29"/>
          <p:cNvSpPr/>
          <p:nvPr userDrawn="1"/>
        </p:nvSpPr>
        <p:spPr>
          <a:xfrm>
            <a:off x="1615055" y="4308552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ひし形 30"/>
          <p:cNvSpPr/>
          <p:nvPr userDrawn="1"/>
        </p:nvSpPr>
        <p:spPr>
          <a:xfrm>
            <a:off x="3546302" y="6252768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ひし形 31"/>
          <p:cNvSpPr/>
          <p:nvPr userDrawn="1"/>
        </p:nvSpPr>
        <p:spPr>
          <a:xfrm>
            <a:off x="5431479" y="4315408"/>
            <a:ext cx="2664296" cy="2664296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右矢印 5"/>
          <p:cNvSpPr/>
          <p:nvPr userDrawn="1"/>
        </p:nvSpPr>
        <p:spPr>
          <a:xfrm rot="2700000">
            <a:off x="5576571" y="4393111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右矢印 37"/>
          <p:cNvSpPr/>
          <p:nvPr userDrawn="1"/>
        </p:nvSpPr>
        <p:spPr>
          <a:xfrm rot="8100000">
            <a:off x="5553936" y="6319080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右矢印 38"/>
          <p:cNvSpPr/>
          <p:nvPr userDrawn="1"/>
        </p:nvSpPr>
        <p:spPr>
          <a:xfrm rot="13500000">
            <a:off x="3681728" y="6295201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右矢印 39"/>
          <p:cNvSpPr/>
          <p:nvPr userDrawn="1"/>
        </p:nvSpPr>
        <p:spPr>
          <a:xfrm rot="18900000">
            <a:off x="3681728" y="4374864"/>
            <a:ext cx="492696" cy="612068"/>
          </a:xfrm>
          <a:prstGeom prst="rightArrow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3742606" y="3055268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758830" y="5071492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3742606" y="7159724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1654374" y="5071492"/>
            <a:ext cx="2232248" cy="108012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8" name="図 4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4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7033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" presetClass="entr" presetSubtype="6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50"/>
                            </p:stCondLst>
                            <p:childTnLst>
                              <p:par>
                                <p:cTn id="85" presetID="2" presetClass="entr" presetSubtype="1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50"/>
                            </p:stCondLst>
                            <p:childTnLst>
                              <p:par>
                                <p:cTn id="9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33" grpId="0" animBg="1"/>
      <p:bldP spid="5" grpId="0"/>
      <p:bldP spid="2" grpId="0"/>
      <p:bldP spid="4" grpId="0" animBg="1"/>
      <p:bldP spid="30" grpId="0" animBg="1"/>
      <p:bldP spid="31" grpId="0" animBg="1"/>
      <p:bldP spid="32" grpId="0" animBg="1"/>
      <p:bldP spid="6" grpId="0" animBg="1"/>
      <p:bldP spid="38" grpId="0" animBg="1"/>
      <p:bldP spid="39" grpId="0" animBg="1"/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9" name="直角三角形 8"/>
          <p:cNvSpPr/>
          <p:nvPr userDrawn="1"/>
        </p:nvSpPr>
        <p:spPr>
          <a:xfrm rot="5400000">
            <a:off x="5821424" y="2469789"/>
            <a:ext cx="3322576" cy="3322576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直角三角形 26"/>
          <p:cNvSpPr>
            <a:spLocks/>
          </p:cNvSpPr>
          <p:nvPr userDrawn="1"/>
        </p:nvSpPr>
        <p:spPr>
          <a:xfrm rot="10800000">
            <a:off x="9132774" y="2468772"/>
            <a:ext cx="3322800" cy="33228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直角三角形 27"/>
          <p:cNvSpPr>
            <a:spLocks/>
          </p:cNvSpPr>
          <p:nvPr userDrawn="1"/>
        </p:nvSpPr>
        <p:spPr>
          <a:xfrm>
            <a:off x="5821424" y="5781140"/>
            <a:ext cx="3322800" cy="3322800"/>
          </a:xfrm>
          <a:prstGeom prst="rtTriangl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直角三角形 28"/>
          <p:cNvSpPr>
            <a:spLocks/>
          </p:cNvSpPr>
          <p:nvPr userDrawn="1"/>
        </p:nvSpPr>
        <p:spPr>
          <a:xfrm rot="16200000">
            <a:off x="9132774" y="5781140"/>
            <a:ext cx="3322800" cy="3322800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270998" y="4927476"/>
            <a:ext cx="3744416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74854" y="269522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</a:t>
            </a:r>
          </a:p>
        </p:txBody>
      </p:sp>
      <p:sp>
        <p:nvSpPr>
          <p:cNvPr id="46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1342865" y="269522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</a:t>
            </a:r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974854" y="737574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O</a:t>
            </a:r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1342865" y="7375748"/>
            <a:ext cx="896685" cy="1512168"/>
          </a:xfrm>
        </p:spPr>
        <p:txBody>
          <a:bodyPr anchor="ctr">
            <a:noAutofit/>
          </a:bodyPr>
          <a:lstStyle>
            <a:lvl1pPr algn="ctr">
              <a:defRPr sz="15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cxnSp>
        <p:nvCxnSpPr>
          <p:cNvPr id="11" name="直線コネクタ 10"/>
          <p:cNvCxnSpPr/>
          <p:nvPr userDrawn="1"/>
        </p:nvCxnSpPr>
        <p:spPr>
          <a:xfrm flipH="1">
            <a:off x="790278" y="3343300"/>
            <a:ext cx="5031146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48172" y="2623220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57536" y="3343300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54" name="直線コネクタ 53"/>
          <p:cNvCxnSpPr/>
          <p:nvPr userDrawn="1"/>
        </p:nvCxnSpPr>
        <p:spPr>
          <a:xfrm flipH="1">
            <a:off x="12456000" y="3343300"/>
            <a:ext cx="5279912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2508804" y="2623220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6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518168" y="3343300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61" name="直線コネクタ 60"/>
          <p:cNvCxnSpPr/>
          <p:nvPr userDrawn="1"/>
        </p:nvCxnSpPr>
        <p:spPr>
          <a:xfrm flipH="1">
            <a:off x="783095" y="6655668"/>
            <a:ext cx="5031146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40989" y="5935588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50353" y="6655668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cxnSp>
        <p:nvCxnSpPr>
          <p:cNvPr id="64" name="直線コネクタ 63"/>
          <p:cNvCxnSpPr/>
          <p:nvPr userDrawn="1"/>
        </p:nvCxnSpPr>
        <p:spPr>
          <a:xfrm flipH="1">
            <a:off x="12455574" y="6655668"/>
            <a:ext cx="5279912" cy="0"/>
          </a:xfrm>
          <a:prstGeom prst="line">
            <a:avLst/>
          </a:prstGeom>
          <a:ln w="28575">
            <a:solidFill>
              <a:srgbClr val="02B8AD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プレースホルダー 22"/>
          <p:cNvSpPr>
            <a:spLocks noGrp="1"/>
          </p:cNvSpPr>
          <p:nvPr>
            <p:ph type="body" sz="quarter" idx="24" hasCustomPrompt="1"/>
          </p:nvPr>
        </p:nvSpPr>
        <p:spPr>
          <a:xfrm>
            <a:off x="12485476" y="5935588"/>
            <a:ext cx="5005918" cy="805744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94840" y="6655668"/>
            <a:ext cx="5001294" cy="2160240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8262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5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1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9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40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650"/>
                            </p:stCondLst>
                            <p:childTnLst>
                              <p:par>
                                <p:cTn id="8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4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9" grpId="0" animBg="1"/>
      <p:bldP spid="27" grpId="0" animBg="1"/>
      <p:bldP spid="28" grpId="0" animBg="1"/>
      <p:bldP spid="29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7" y="2911252"/>
            <a:ext cx="10729190" cy="6035170"/>
          </a:xfrm>
          <a:prstGeom prst="rect">
            <a:avLst/>
          </a:prstGeom>
        </p:spPr>
      </p:pic>
      <p:sp>
        <p:nvSpPr>
          <p:cNvPr id="11" name="直角三角形 10"/>
          <p:cNvSpPr/>
          <p:nvPr userDrawn="1"/>
        </p:nvSpPr>
        <p:spPr>
          <a:xfrm rot="10800000">
            <a:off x="1597398" y="4408388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294334" y="3415308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4" name="直角三角形 33"/>
          <p:cNvSpPr/>
          <p:nvPr userDrawn="1"/>
        </p:nvSpPr>
        <p:spPr>
          <a:xfrm rot="10800000">
            <a:off x="2950518" y="6511652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2647454" y="5518572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6" name="直角三角形 45"/>
          <p:cNvSpPr/>
          <p:nvPr userDrawn="1"/>
        </p:nvSpPr>
        <p:spPr>
          <a:xfrm rot="10800000">
            <a:off x="5470798" y="4083304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67734" y="3090224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1" name="直角三角形 50"/>
          <p:cNvSpPr/>
          <p:nvPr userDrawn="1"/>
        </p:nvSpPr>
        <p:spPr>
          <a:xfrm rot="10800000">
            <a:off x="5665850" y="5988184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5362786" y="4995104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3" name="直角三角形 52"/>
          <p:cNvSpPr/>
          <p:nvPr userDrawn="1"/>
        </p:nvSpPr>
        <p:spPr>
          <a:xfrm rot="10800000">
            <a:off x="8138766" y="4451909"/>
            <a:ext cx="561032" cy="561032"/>
          </a:xfrm>
          <a:prstGeom prst="rtTriangle">
            <a:avLst/>
          </a:prstGeom>
          <a:solidFill>
            <a:srgbClr val="02B8AD">
              <a:alpha val="40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7835702" y="3458829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5" name="直角三角形 54"/>
          <p:cNvSpPr/>
          <p:nvPr userDrawn="1"/>
        </p:nvSpPr>
        <p:spPr>
          <a:xfrm rot="10800000">
            <a:off x="9471894" y="7030362"/>
            <a:ext cx="561032" cy="561032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68830" y="6037282"/>
            <a:ext cx="115212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57" name="図 5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98" y="4207396"/>
            <a:ext cx="6624736" cy="473992"/>
          </a:xfrm>
          <a:prstGeom prst="rect">
            <a:avLst/>
          </a:prstGeom>
        </p:spPr>
      </p:pic>
      <p:sp>
        <p:nvSpPr>
          <p:cNvPr id="5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1014620" y="4798894"/>
            <a:ext cx="6697538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1014620" y="3703340"/>
            <a:ext cx="6640294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2280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8" y="7655945"/>
            <a:ext cx="11019680" cy="136815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4" y="8167210"/>
            <a:ext cx="12313369" cy="856887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10358" y="8743900"/>
            <a:ext cx="15620598" cy="86409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4400" i="0" baseline="0">
                <a:solidFill>
                  <a:srgbClr val="525252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10358" y="7735788"/>
            <a:ext cx="15625736" cy="1008112"/>
          </a:xfrm>
        </p:spPr>
        <p:txBody>
          <a:bodyPr anchor="b">
            <a:noAutofit/>
          </a:bodyPr>
          <a:lstStyle>
            <a:lvl1pPr algn="l">
              <a:lnSpc>
                <a:spcPts val="6000"/>
              </a:lnSpc>
              <a:defRPr sz="9600" baseline="0"/>
            </a:lvl1pPr>
          </a:lstStyle>
          <a:p>
            <a:br>
              <a:rPr lang="en-US" altLang="ja-JP" dirty="0"/>
            </a:br>
            <a:r>
              <a:rPr lang="en-US" altLang="ja-JP" dirty="0"/>
              <a:t>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78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64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ひし形 27"/>
          <p:cNvSpPr/>
          <p:nvPr userDrawn="1"/>
        </p:nvSpPr>
        <p:spPr>
          <a:xfrm>
            <a:off x="2447628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4" name="ひし形 3"/>
          <p:cNvSpPr/>
          <p:nvPr userDrawn="1"/>
        </p:nvSpPr>
        <p:spPr>
          <a:xfrm>
            <a:off x="2555640" y="4459424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コネクタ 8"/>
          <p:cNvCxnSpPr>
            <a:stCxn id="4" idx="3"/>
          </p:cNvCxnSpPr>
          <p:nvPr userDrawn="1"/>
        </p:nvCxnSpPr>
        <p:spPr>
          <a:xfrm>
            <a:off x="3131704" y="4747456"/>
            <a:ext cx="3635238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1367508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03883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90242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8" name="ひし形 47"/>
          <p:cNvSpPr/>
          <p:nvPr userDrawn="1"/>
        </p:nvSpPr>
        <p:spPr>
          <a:xfrm>
            <a:off x="6668144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ひし形 48"/>
          <p:cNvSpPr/>
          <p:nvPr userDrawn="1"/>
        </p:nvSpPr>
        <p:spPr>
          <a:xfrm>
            <a:off x="6776156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直線コネクタ 49"/>
          <p:cNvCxnSpPr>
            <a:stCxn id="49" idx="3"/>
            <a:endCxn id="55" idx="1"/>
          </p:cNvCxnSpPr>
          <p:nvPr userDrawn="1"/>
        </p:nvCxnSpPr>
        <p:spPr>
          <a:xfrm>
            <a:off x="7352220" y="4748432"/>
            <a:ext cx="3600400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24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5124399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110758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4" name="ひし形 53"/>
          <p:cNvSpPr/>
          <p:nvPr userDrawn="1"/>
        </p:nvSpPr>
        <p:spPr>
          <a:xfrm>
            <a:off x="10844608" y="4351412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ひし形 54"/>
          <p:cNvSpPr/>
          <p:nvPr userDrawn="1"/>
        </p:nvSpPr>
        <p:spPr>
          <a:xfrm>
            <a:off x="10952620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線コネクタ 55"/>
          <p:cNvCxnSpPr>
            <a:stCxn id="55" idx="3"/>
            <a:endCxn id="61" idx="1"/>
          </p:cNvCxnSpPr>
          <p:nvPr userDrawn="1"/>
        </p:nvCxnSpPr>
        <p:spPr>
          <a:xfrm>
            <a:off x="11528684" y="4748432"/>
            <a:ext cx="3628356" cy="0"/>
          </a:xfrm>
          <a:prstGeom prst="line">
            <a:avLst/>
          </a:prstGeom>
          <a:ln w="28575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9764488" y="3235288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9300863" y="5359524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287222" y="6021709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0" name="ひし形 59"/>
          <p:cNvSpPr/>
          <p:nvPr userDrawn="1"/>
        </p:nvSpPr>
        <p:spPr>
          <a:xfrm>
            <a:off x="15049028" y="4337299"/>
            <a:ext cx="792088" cy="792088"/>
          </a:xfrm>
          <a:prstGeom prst="diamond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ひし形 60"/>
          <p:cNvSpPr/>
          <p:nvPr userDrawn="1"/>
        </p:nvSpPr>
        <p:spPr>
          <a:xfrm>
            <a:off x="15157040" y="4460400"/>
            <a:ext cx="576064" cy="576064"/>
          </a:xfrm>
          <a:prstGeom prst="diamond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3968908" y="3221175"/>
            <a:ext cx="2952328" cy="108012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05283" y="5345411"/>
            <a:ext cx="3918843" cy="720080"/>
          </a:xfrm>
        </p:spPr>
        <p:txBody>
          <a:bodyPr anchor="ctr">
            <a:normAutofit/>
          </a:bodyPr>
          <a:lstStyle>
            <a:lvl1pPr algn="ctr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491642" y="6007596"/>
            <a:ext cx="3930090" cy="2290143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316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250"/>
                            </p:stCondLst>
                            <p:childTnLst>
                              <p:par>
                                <p:cTn id="1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5" grpId="0"/>
      <p:bldP spid="2" grpId="0"/>
      <p:bldP spid="4" grpId="1" animBg="1"/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144" y="2375107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074" y="2258909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4696" y="2201667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8832" y="2217119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7845" y="3815266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8775" y="3699068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2397" y="3641826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6533" y="3657278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144" y="5337929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074" y="5221731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4696" y="5164489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8832" y="5179941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7843" y="6850097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8773" y="6733899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2395" y="6676657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6531" y="6692109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3" name="対角する 2 つの角を切り取った四角形 62"/>
          <p:cNvSpPr/>
          <p:nvPr userDrawn="1"/>
        </p:nvSpPr>
        <p:spPr>
          <a:xfrm rot="21226749">
            <a:off x="7887845" y="8351770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対角する 2 つの角を切り取った四角形 63"/>
          <p:cNvSpPr/>
          <p:nvPr userDrawn="1"/>
        </p:nvSpPr>
        <p:spPr>
          <a:xfrm rot="21054230">
            <a:off x="7698775" y="8235572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7642397" y="8178330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8866533" y="8193782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191172"/>
            <a:ext cx="6192688" cy="7043124"/>
          </a:xfrm>
        </p:spPr>
        <p:txBody>
          <a:bodyPr anchor="ctr">
            <a:normAutofit/>
          </a:bodyPr>
          <a:lstStyle>
            <a:lvl1pPr algn="l">
              <a:lnSpc>
                <a:spcPts val="8000"/>
              </a:lnSpc>
              <a:defRPr sz="8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9678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95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35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27" name="対角する 2 つの角を切り取った四角形 26"/>
          <p:cNvSpPr/>
          <p:nvPr userDrawn="1"/>
        </p:nvSpPr>
        <p:spPr>
          <a:xfrm rot="21226749">
            <a:off x="7890144" y="2591131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7701074" y="2474933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44696" y="2417691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868832" y="2433143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1" name="対角する 2 つの角を切り取った四角形 50"/>
          <p:cNvSpPr/>
          <p:nvPr userDrawn="1"/>
        </p:nvSpPr>
        <p:spPr>
          <a:xfrm rot="21226749">
            <a:off x="7887845" y="4370341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7698775" y="4254143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42397" y="4196901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8866533" y="4212353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5" name="対角する 2 つの角を切り取った四角形 54"/>
          <p:cNvSpPr/>
          <p:nvPr userDrawn="1"/>
        </p:nvSpPr>
        <p:spPr>
          <a:xfrm rot="21226749">
            <a:off x="7890144" y="6253044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対角する 2 つの角を切り取った四角形 55"/>
          <p:cNvSpPr/>
          <p:nvPr userDrawn="1"/>
        </p:nvSpPr>
        <p:spPr>
          <a:xfrm rot="21054230">
            <a:off x="7701074" y="6136846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7644696" y="6079604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8832" y="6095056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9" name="対角する 2 つの角を切り取った四角形 58"/>
          <p:cNvSpPr/>
          <p:nvPr userDrawn="1"/>
        </p:nvSpPr>
        <p:spPr>
          <a:xfrm rot="21226749">
            <a:off x="7887843" y="8125252"/>
            <a:ext cx="930987" cy="93098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対角する 2 つの角を切り取った四角形 59"/>
          <p:cNvSpPr/>
          <p:nvPr userDrawn="1"/>
        </p:nvSpPr>
        <p:spPr>
          <a:xfrm rot="21054230">
            <a:off x="7698773" y="8009054"/>
            <a:ext cx="930987" cy="930987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7642395" y="7951812"/>
            <a:ext cx="1143846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8866531" y="7967264"/>
            <a:ext cx="8555294" cy="1064686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7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34295" y="2191172"/>
            <a:ext cx="6192688" cy="7043124"/>
          </a:xfrm>
        </p:spPr>
        <p:txBody>
          <a:bodyPr anchor="ctr">
            <a:normAutofit/>
          </a:bodyPr>
          <a:lstStyle>
            <a:lvl1pPr algn="l">
              <a:lnSpc>
                <a:spcPts val="8000"/>
              </a:lnSpc>
              <a:defRPr sz="8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2719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5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600"/>
                            </p:stCondLst>
                            <p:childTnLst>
                              <p:par>
                                <p:cTn id="9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7" grpId="0" animBg="1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animBg="1"/>
      <p:bldP spid="56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987065" y="2227050"/>
            <a:ext cx="7771240" cy="7771240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399966" y="1796066"/>
            <a:ext cx="7771240" cy="777124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669772" y="1830476"/>
            <a:ext cx="7950292" cy="794844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対角する 2 つの角を切り取った四角形 10">
            <a:extLst>
              <a:ext uri="{FF2B5EF4-FFF2-40B4-BE49-F238E27FC236}">
                <a16:creationId xmlns:a16="http://schemas.microsoft.com/office/drawing/2014/main" id="{112730E0-D798-49B0-A907-7B35B8DBB53A}"/>
              </a:ext>
            </a:extLst>
          </p:cNvPr>
          <p:cNvSpPr/>
          <p:nvPr userDrawn="1"/>
        </p:nvSpPr>
        <p:spPr>
          <a:xfrm rot="21226749">
            <a:off x="987065" y="2227051"/>
            <a:ext cx="7771240" cy="7771240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対角する 2 つの角を切り取った四角形 6">
            <a:extLst>
              <a:ext uri="{FF2B5EF4-FFF2-40B4-BE49-F238E27FC236}">
                <a16:creationId xmlns:a16="http://schemas.microsoft.com/office/drawing/2014/main" id="{A01BC27F-1D49-484C-A324-FB5DB43271EF}"/>
              </a:ext>
            </a:extLst>
          </p:cNvPr>
          <p:cNvSpPr/>
          <p:nvPr userDrawn="1"/>
        </p:nvSpPr>
        <p:spPr>
          <a:xfrm rot="21054230">
            <a:off x="399966" y="1796067"/>
            <a:ext cx="7771240" cy="777124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>
            <a:extLst>
              <a:ext uri="{FF2B5EF4-FFF2-40B4-BE49-F238E27FC236}">
                <a16:creationId xmlns:a16="http://schemas.microsoft.com/office/drawing/2014/main" id="{10118CFC-70AE-4EBE-A73A-5855A3196C9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2298">
            <a:off x="669772" y="1830477"/>
            <a:ext cx="7950292" cy="794844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7" name="対角する 2 つの角を切り取った四角形 10">
            <a:extLst>
              <a:ext uri="{FF2B5EF4-FFF2-40B4-BE49-F238E27FC236}">
                <a16:creationId xmlns:a16="http://schemas.microsoft.com/office/drawing/2014/main" id="{8094A234-A949-43DD-A436-8D862B82894D}"/>
              </a:ext>
            </a:extLst>
          </p:cNvPr>
          <p:cNvSpPr/>
          <p:nvPr userDrawn="1"/>
        </p:nvSpPr>
        <p:spPr>
          <a:xfrm rot="21226749">
            <a:off x="9961653" y="2227050"/>
            <a:ext cx="7771240" cy="7771240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6">
            <a:extLst>
              <a:ext uri="{FF2B5EF4-FFF2-40B4-BE49-F238E27FC236}">
                <a16:creationId xmlns:a16="http://schemas.microsoft.com/office/drawing/2014/main" id="{9F745242-86B0-4A07-9C9F-8FA483C546BC}"/>
              </a:ext>
            </a:extLst>
          </p:cNvPr>
          <p:cNvSpPr/>
          <p:nvPr userDrawn="1"/>
        </p:nvSpPr>
        <p:spPr>
          <a:xfrm rot="21054230">
            <a:off x="9374554" y="1796066"/>
            <a:ext cx="7771240" cy="777124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図プレースホルダー 8">
            <a:extLst>
              <a:ext uri="{FF2B5EF4-FFF2-40B4-BE49-F238E27FC236}">
                <a16:creationId xmlns:a16="http://schemas.microsoft.com/office/drawing/2014/main" id="{85684A6F-49B0-4E4C-B797-02EF641AFD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21432298">
            <a:off x="9644360" y="1830476"/>
            <a:ext cx="7950292" cy="794844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55303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7" name="片側の 2 つの角を切り取った四角形 6"/>
          <p:cNvSpPr/>
          <p:nvPr userDrawn="1"/>
        </p:nvSpPr>
        <p:spPr>
          <a:xfrm rot="10800000">
            <a:off x="4493208" y="3801917"/>
            <a:ext cx="1872000" cy="1872000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片側の 2 つの角を切り取った四角形 18"/>
          <p:cNvSpPr/>
          <p:nvPr userDrawn="1"/>
        </p:nvSpPr>
        <p:spPr>
          <a:xfrm>
            <a:off x="6335934" y="5673120"/>
            <a:ext cx="1872000" cy="1872000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片側の 2 つの角を切り取った四角形 19"/>
          <p:cNvSpPr/>
          <p:nvPr userDrawn="1"/>
        </p:nvSpPr>
        <p:spPr>
          <a:xfrm>
            <a:off x="2621207" y="5673918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片側の 2 つの角を切り取った四角形 26"/>
          <p:cNvSpPr/>
          <p:nvPr userDrawn="1"/>
        </p:nvSpPr>
        <p:spPr>
          <a:xfrm>
            <a:off x="10080000" y="5673919"/>
            <a:ext cx="1872000" cy="1872000"/>
          </a:xfrm>
          <a:prstGeom prst="snip2Same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片側の 2 つの角を切り取った四角形 27"/>
          <p:cNvSpPr/>
          <p:nvPr userDrawn="1"/>
        </p:nvSpPr>
        <p:spPr>
          <a:xfrm rot="10800000">
            <a:off x="11952000" y="3801120"/>
            <a:ext cx="1872000" cy="1872000"/>
          </a:xfrm>
          <a:prstGeom prst="snip2Same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片側の 2 つの角を切り取った四角形 28"/>
          <p:cNvSpPr/>
          <p:nvPr userDrawn="1"/>
        </p:nvSpPr>
        <p:spPr>
          <a:xfrm rot="10800000">
            <a:off x="8208000" y="3801918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片側の 2 つの角を切り取った四角形 29"/>
          <p:cNvSpPr/>
          <p:nvPr userDrawn="1"/>
        </p:nvSpPr>
        <p:spPr>
          <a:xfrm>
            <a:off x="13824000" y="5673919"/>
            <a:ext cx="1872000" cy="1872000"/>
          </a:xfrm>
          <a:prstGeom prst="snip2Same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テキスト プレースホルダー 22"/>
          <p:cNvSpPr>
            <a:spLocks noGrp="1"/>
          </p:cNvSpPr>
          <p:nvPr>
            <p:ph type="body" sz="quarter" idx="15" hasCustomPrompt="1"/>
          </p:nvPr>
        </p:nvSpPr>
        <p:spPr>
          <a:xfrm>
            <a:off x="2621208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88706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6334894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02392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6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10084502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7" name="テキスト プレースホルダー 22"/>
          <p:cNvSpPr>
            <a:spLocks noGrp="1"/>
          </p:cNvSpPr>
          <p:nvPr>
            <p:ph type="body" sz="quarter" idx="20" hasCustomPrompt="1"/>
          </p:nvPr>
        </p:nvSpPr>
        <p:spPr>
          <a:xfrm>
            <a:off x="11952000" y="4089152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13824000" y="6105376"/>
            <a:ext cx="1872000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1999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7519764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3675189" y="2407196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5597851" y="754591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9341917" y="754591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3085917" y="7522559"/>
            <a:ext cx="3348165" cy="1394722"/>
          </a:xfrm>
        </p:spPr>
        <p:txBody>
          <a:bodyPr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25" y="2407196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1213917" y="2404844"/>
            <a:ext cx="3348165" cy="1394722"/>
          </a:xfrm>
        </p:spPr>
        <p:txBody>
          <a:bodyPr anchor="b">
            <a:normAutofit/>
          </a:bodyPr>
          <a:lstStyle>
            <a:lvl1pPr algn="ctr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1282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19" grpId="0" animBg="1"/>
      <p:bldP spid="20" grpId="0" animBg="1"/>
      <p:bldP spid="27" grpId="0" animBg="1"/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with Cap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1" name="対角する 2 つの角を切り取った四角形 10"/>
          <p:cNvSpPr/>
          <p:nvPr userDrawn="1"/>
        </p:nvSpPr>
        <p:spPr>
          <a:xfrm rot="21226749">
            <a:off x="2296845" y="2977659"/>
            <a:ext cx="6170183" cy="617018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804011" y="2574531"/>
            <a:ext cx="6170183" cy="617018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871250" y="2601650"/>
            <a:ext cx="6312346" cy="6310881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1980707" y="7965792"/>
            <a:ext cx="6414563" cy="634092"/>
          </a:xfrm>
          <a:gradFill>
            <a:gsLst>
              <a:gs pos="0">
                <a:schemeClr val="accent1">
                  <a:alpha val="0"/>
                </a:schemeClr>
              </a:gs>
              <a:gs pos="32000">
                <a:schemeClr val="accent1">
                  <a:alpha val="18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4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</p:spTree>
    <p:extLst>
      <p:ext uri="{BB962C8B-B14F-4D97-AF65-F5344CB8AC3E}">
        <p14:creationId xmlns:p14="http://schemas.microsoft.com/office/powerpoint/2010/main" val="36958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1" grpId="0" animBg="1"/>
      <p:bldP spid="7" grpId="0" animBg="1"/>
      <p:bldP spid="9" grpId="0" animBg="1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uiExpand="1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539500" y="2652739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541417" y="2356790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3" name="テキスト プレースホルダー 22"/>
          <p:cNvSpPr>
            <a:spLocks noGrp="1"/>
          </p:cNvSpPr>
          <p:nvPr>
            <p:ph type="body" sz="quarter" idx="17" hasCustomPrompt="1"/>
          </p:nvPr>
        </p:nvSpPr>
        <p:spPr>
          <a:xfrm>
            <a:off x="214214" y="5559351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226749">
            <a:off x="5107668" y="3922119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5200053" y="3647763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7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78710" y="6638229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対角する 2 つの角を切り取った四角形 27"/>
          <p:cNvSpPr/>
          <p:nvPr userDrawn="1"/>
        </p:nvSpPr>
        <p:spPr>
          <a:xfrm rot="21054230">
            <a:off x="9426335" y="3012780"/>
            <a:ext cx="3846739" cy="3846739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9428252" y="2716831"/>
            <a:ext cx="3935369" cy="3934456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0" name="テキスト プレースホルダー 22"/>
          <p:cNvSpPr>
            <a:spLocks noGrp="1"/>
          </p:cNvSpPr>
          <p:nvPr>
            <p:ph type="body" sz="quarter" idx="21" hasCustomPrompt="1"/>
          </p:nvPr>
        </p:nvSpPr>
        <p:spPr>
          <a:xfrm>
            <a:off x="9143206" y="5919392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対角する 2 つの角を切り取った四角形 30"/>
          <p:cNvSpPr/>
          <p:nvPr userDrawn="1"/>
        </p:nvSpPr>
        <p:spPr>
          <a:xfrm rot="21226749">
            <a:off x="14035782" y="4498183"/>
            <a:ext cx="3634197" cy="3634197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 rot="21432298">
            <a:off x="14128167" y="4223827"/>
            <a:ext cx="3717930" cy="371706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3" name="テキスト プレースホルダー 22"/>
          <p:cNvSpPr>
            <a:spLocks noGrp="1"/>
          </p:cNvSpPr>
          <p:nvPr>
            <p:ph type="body" sz="quarter" idx="23" hasCustomPrompt="1"/>
          </p:nvPr>
        </p:nvSpPr>
        <p:spPr>
          <a:xfrm>
            <a:off x="13593357" y="7214293"/>
            <a:ext cx="4478841" cy="448245"/>
          </a:xfrm>
          <a:gradFill>
            <a:gsLst>
              <a:gs pos="0">
                <a:schemeClr val="accent1">
                  <a:alpha val="0"/>
                </a:schemeClr>
              </a:gs>
              <a:gs pos="29000">
                <a:schemeClr val="accent1">
                  <a:alpha val="9000"/>
                </a:schemeClr>
              </a:gs>
              <a:gs pos="100000">
                <a:srgbClr val="02B8AD"/>
              </a:gs>
            </a:gsLst>
            <a:lin ang="0" scaled="1"/>
          </a:gradFill>
        </p:spPr>
        <p:txBody>
          <a:bodyPr anchor="ctr">
            <a:noAutofit/>
          </a:bodyPr>
          <a:lstStyle>
            <a:lvl1pPr algn="r">
              <a:defRPr sz="3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602240" y="6439644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88599" y="7053458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22"/>
          <p:cNvSpPr>
            <a:spLocks noGrp="1"/>
          </p:cNvSpPr>
          <p:nvPr>
            <p:ph type="body" sz="quarter" idx="28" hasCustomPrompt="1"/>
          </p:nvPr>
        </p:nvSpPr>
        <p:spPr>
          <a:xfrm>
            <a:off x="5176466" y="7424119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162825" y="8037933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5" name="テキスト プレースホルダー 22"/>
          <p:cNvSpPr>
            <a:spLocks noGrp="1"/>
          </p:cNvSpPr>
          <p:nvPr>
            <p:ph type="body" sz="quarter" idx="30" hasCustomPrompt="1"/>
          </p:nvPr>
        </p:nvSpPr>
        <p:spPr>
          <a:xfrm>
            <a:off x="9516887" y="6848055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6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03246" y="7461869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7" name="テキスト プレースホルダー 22"/>
          <p:cNvSpPr>
            <a:spLocks noGrp="1"/>
          </p:cNvSpPr>
          <p:nvPr>
            <p:ph type="body" sz="quarter" idx="32" hasCustomPrompt="1"/>
          </p:nvPr>
        </p:nvSpPr>
        <p:spPr>
          <a:xfrm>
            <a:off x="14097132" y="8017088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83491" y="8630902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769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1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 animBg="1"/>
      <p:bldP spid="17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build="p" animBg="1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7" name="対角する 2 つの角を切り取った四角形 6"/>
          <p:cNvSpPr/>
          <p:nvPr userDrawn="1"/>
        </p:nvSpPr>
        <p:spPr>
          <a:xfrm rot="21054230">
            <a:off x="1480621" y="2678113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 rot="21432298">
            <a:off x="1566315" y="2400071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8" name="対角する 2 つの角を切り取った四角形 37"/>
          <p:cNvSpPr/>
          <p:nvPr userDrawn="1"/>
        </p:nvSpPr>
        <p:spPr>
          <a:xfrm rot="21054230">
            <a:off x="6919699" y="2663506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 rot="21432298">
            <a:off x="7005393" y="2385464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0" name="対角する 2 つの角を切り取った四角形 39"/>
          <p:cNvSpPr/>
          <p:nvPr userDrawn="1"/>
        </p:nvSpPr>
        <p:spPr>
          <a:xfrm rot="21054230">
            <a:off x="12392307" y="2647920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 rot="21432298">
            <a:off x="12478001" y="2369878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0" name="対角する 2 つの角を切り取った四角形 49"/>
          <p:cNvSpPr/>
          <p:nvPr userDrawn="1"/>
        </p:nvSpPr>
        <p:spPr>
          <a:xfrm rot="21054230">
            <a:off x="1473808" y="6883607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図プレースホルダー 8"/>
          <p:cNvSpPr>
            <a:spLocks noGrp="1"/>
          </p:cNvSpPr>
          <p:nvPr>
            <p:ph type="pic" sz="quarter" idx="19" hasCustomPrompt="1"/>
          </p:nvPr>
        </p:nvSpPr>
        <p:spPr>
          <a:xfrm rot="21432298">
            <a:off x="1559502" y="6605565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2" name="対角する 2 つの角を切り取った四角形 51"/>
          <p:cNvSpPr/>
          <p:nvPr userDrawn="1"/>
        </p:nvSpPr>
        <p:spPr>
          <a:xfrm rot="21054230">
            <a:off x="6912886" y="6869000"/>
            <a:ext cx="4334892" cy="234964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 rot="21432298">
            <a:off x="6998580" y="6590958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4" name="対角する 2 つの角を切り取った四角形 53"/>
          <p:cNvSpPr/>
          <p:nvPr userDrawn="1"/>
        </p:nvSpPr>
        <p:spPr>
          <a:xfrm rot="21054230">
            <a:off x="12385494" y="6853414"/>
            <a:ext cx="4334892" cy="234964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 rot="21432298">
            <a:off x="12471188" y="6575372"/>
            <a:ext cx="4434769" cy="2403227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6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1466163" y="5215508"/>
            <a:ext cx="15381899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022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9" grpId="0" animBg="1"/>
      <p:bldP spid="38" grpId="0" animBg="1"/>
      <p:bldP spid="39" grpId="0" animBg="1"/>
      <p:bldP spid="4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41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731911" y="6223620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6837434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34" name="テキスト プレースホルダー 22"/>
          <p:cNvSpPr>
            <a:spLocks noGrp="1"/>
          </p:cNvSpPr>
          <p:nvPr>
            <p:ph type="body" sz="quarter" idx="35" hasCustomPrompt="1"/>
          </p:nvPr>
        </p:nvSpPr>
        <p:spPr>
          <a:xfrm>
            <a:off x="718270" y="3559324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5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5052391" y="7051749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7" hasCustomPrompt="1"/>
          </p:nvPr>
        </p:nvSpPr>
        <p:spPr>
          <a:xfrm>
            <a:off x="5038750" y="7665563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グラフ プレースホルダー 5"/>
          <p:cNvSpPr>
            <a:spLocks noGrp="1"/>
          </p:cNvSpPr>
          <p:nvPr>
            <p:ph type="chart" sz="quarter" idx="38" hasCustomPrompt="1"/>
          </p:nvPr>
        </p:nvSpPr>
        <p:spPr>
          <a:xfrm>
            <a:off x="5038750" y="3235325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38" name="テキスト プレースホルダー 22"/>
          <p:cNvSpPr>
            <a:spLocks noGrp="1"/>
          </p:cNvSpPr>
          <p:nvPr>
            <p:ph type="body" sz="quarter" idx="39" hasCustomPrompt="1"/>
          </p:nvPr>
        </p:nvSpPr>
        <p:spPr>
          <a:xfrm>
            <a:off x="5038750" y="4387453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9" name="テキスト プレースホルダー 22"/>
          <p:cNvSpPr>
            <a:spLocks noGrp="1"/>
          </p:cNvSpPr>
          <p:nvPr>
            <p:ph type="body" sz="quarter" idx="40" hasCustomPrompt="1"/>
          </p:nvPr>
        </p:nvSpPr>
        <p:spPr>
          <a:xfrm>
            <a:off x="9372871" y="6511652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9230" y="7125466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9" name="グラフ プレースホルダー 5"/>
          <p:cNvSpPr>
            <a:spLocks noGrp="1"/>
          </p:cNvSpPr>
          <p:nvPr>
            <p:ph type="chart" sz="quarter" idx="42" hasCustomPrompt="1"/>
          </p:nvPr>
        </p:nvSpPr>
        <p:spPr>
          <a:xfrm>
            <a:off x="9359230" y="2695228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50" name="テキスト プレースホルダー 22"/>
          <p:cNvSpPr>
            <a:spLocks noGrp="1"/>
          </p:cNvSpPr>
          <p:nvPr>
            <p:ph type="body" sz="quarter" idx="43" hasCustomPrompt="1"/>
          </p:nvPr>
        </p:nvSpPr>
        <p:spPr>
          <a:xfrm>
            <a:off x="9359230" y="3847356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1" name="テキスト プレースホルダー 22"/>
          <p:cNvSpPr>
            <a:spLocks noGrp="1"/>
          </p:cNvSpPr>
          <p:nvPr>
            <p:ph type="body" sz="quarter" idx="44" hasCustomPrompt="1"/>
          </p:nvPr>
        </p:nvSpPr>
        <p:spPr>
          <a:xfrm>
            <a:off x="13731073" y="7663780"/>
            <a:ext cx="3819948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テキスト プレースホルダー 5"/>
          <p:cNvSpPr>
            <a:spLocks noGrp="1"/>
          </p:cNvSpPr>
          <p:nvPr>
            <p:ph type="body" sz="quarter" idx="45" hasCustomPrompt="1"/>
          </p:nvPr>
        </p:nvSpPr>
        <p:spPr>
          <a:xfrm>
            <a:off x="13717432" y="8277594"/>
            <a:ext cx="3850710" cy="1265126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3" name="グラフ プレースホルダー 5"/>
          <p:cNvSpPr>
            <a:spLocks noGrp="1"/>
          </p:cNvSpPr>
          <p:nvPr>
            <p:ph type="chart" sz="quarter" idx="46" hasCustomPrompt="1"/>
          </p:nvPr>
        </p:nvSpPr>
        <p:spPr>
          <a:xfrm>
            <a:off x="13717432" y="3847356"/>
            <a:ext cx="3816350" cy="381635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sp>
        <p:nvSpPr>
          <p:cNvPr id="54" name="テキスト プレースホルダー 22"/>
          <p:cNvSpPr>
            <a:spLocks noGrp="1"/>
          </p:cNvSpPr>
          <p:nvPr>
            <p:ph type="body" sz="quarter" idx="47" hasCustomPrompt="1"/>
          </p:nvPr>
        </p:nvSpPr>
        <p:spPr>
          <a:xfrm>
            <a:off x="13717432" y="4999484"/>
            <a:ext cx="3819948" cy="1440160"/>
          </a:xfrm>
        </p:spPr>
        <p:txBody>
          <a:bodyPr anchor="ctr">
            <a:noAutofit/>
          </a:bodyPr>
          <a:lstStyle>
            <a:lvl1pPr algn="ctr"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099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3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8280920" cy="698477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07396"/>
            <a:ext cx="6624736" cy="473992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4798894"/>
            <a:ext cx="8424936" cy="315291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3703340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384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880430" y="539048"/>
            <a:ext cx="16365152" cy="7226233"/>
          </a:xfrm>
          <a:prstGeom prst="snip2DiagRect">
            <a:avLst/>
          </a:prstGeom>
          <a:effectLst>
            <a:reflection blurRad="6350" stA="52000" endA="300" endPos="3000" dir="5400000" sy="-100000" algn="bl" rotWithShape="0"/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6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31132" y="8311852"/>
            <a:ext cx="15625736" cy="864096"/>
          </a:xfrm>
        </p:spPr>
        <p:txBody>
          <a:bodyPr anchor="ctr">
            <a:noAutofit/>
          </a:bodyPr>
          <a:lstStyle>
            <a:lvl1pPr algn="ctr">
              <a:lnSpc>
                <a:spcPts val="6000"/>
              </a:lnSpc>
              <a:defRPr sz="5400" baseline="0"/>
            </a:lvl1pPr>
          </a:lstStyle>
          <a:p>
            <a:r>
              <a:rPr lang="en-US" altLang="ja-JP" dirty="0"/>
              <a:t>SECTION TITLE HERE</a:t>
            </a:r>
            <a:endParaRPr lang="en-US" dirty="0"/>
          </a:p>
        </p:txBody>
      </p:sp>
      <p:sp>
        <p:nvSpPr>
          <p:cNvPr id="17" name="対角する 2 つの角を切り取った四角形 16"/>
          <p:cNvSpPr/>
          <p:nvPr userDrawn="1"/>
        </p:nvSpPr>
        <p:spPr>
          <a:xfrm rot="21426332">
            <a:off x="601526" y="871875"/>
            <a:ext cx="16376799" cy="7197867"/>
          </a:xfrm>
          <a:prstGeom prst="snip2Diag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21720000">
            <a:off x="1308411" y="986406"/>
            <a:ext cx="16376799" cy="7197867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33701" y="9031932"/>
            <a:ext cx="15620598" cy="936104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2400" i="0" baseline="0">
                <a:solidFill>
                  <a:srgbClr val="525252"/>
                </a:solidFill>
                <a:latin typeface="+mn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7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6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4" decel="64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2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8280920" cy="698477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199284"/>
            <a:ext cx="6624736" cy="473992"/>
          </a:xfrm>
          <a:prstGeom prst="rect">
            <a:avLst/>
          </a:prstGeom>
        </p:spPr>
      </p:pic>
      <p:sp>
        <p:nvSpPr>
          <p:cNvPr id="23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87222" y="3790782"/>
            <a:ext cx="8424936" cy="207279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87222" y="2695228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1" y="6583660"/>
            <a:ext cx="6624736" cy="473992"/>
          </a:xfrm>
          <a:prstGeom prst="rect">
            <a:avLst/>
          </a:prstGeom>
        </p:spPr>
      </p:pic>
      <p:sp>
        <p:nvSpPr>
          <p:cNvPr id="11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9287173" y="7175158"/>
            <a:ext cx="8424936" cy="2072798"/>
          </a:xfrm>
        </p:spPr>
        <p:txBody>
          <a:bodyPr>
            <a:normAutofit/>
          </a:bodyPr>
          <a:lstStyle>
            <a:lvl1pPr algn="l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テキスト プレースホルダー 22"/>
          <p:cNvSpPr>
            <a:spLocks noGrp="1"/>
          </p:cNvSpPr>
          <p:nvPr>
            <p:ph type="body" sz="quarter" idx="36" hasCustomPrompt="1"/>
          </p:nvPr>
        </p:nvSpPr>
        <p:spPr>
          <a:xfrm>
            <a:off x="9287173" y="6079604"/>
            <a:ext cx="8352928" cy="1080120"/>
          </a:xfrm>
        </p:spPr>
        <p:txBody>
          <a:bodyPr anchor="ctr">
            <a:normAutofit/>
          </a:bodyPr>
          <a:lstStyle>
            <a:lvl1pPr algn="l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685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6" name="グラフ プレースホルダー 5"/>
          <p:cNvSpPr>
            <a:spLocks noGrp="1"/>
          </p:cNvSpPr>
          <p:nvPr>
            <p:ph type="chart" sz="quarter" idx="34" hasCustomPrompt="1"/>
          </p:nvPr>
        </p:nvSpPr>
        <p:spPr>
          <a:xfrm>
            <a:off x="718270" y="2407196"/>
            <a:ext cx="16705856" cy="432048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 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7320148"/>
            <a:ext cx="6624736" cy="473992"/>
          </a:xfrm>
          <a:prstGeom prst="rect">
            <a:avLst/>
          </a:prstGeom>
        </p:spPr>
      </p:pic>
      <p:sp>
        <p:nvSpPr>
          <p:cNvPr id="14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4930" y="6727676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“Text Here”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770" y="7866148"/>
            <a:ext cx="16417824" cy="1381808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8121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220686" y="2117560"/>
            <a:ext cx="16489832" cy="4320480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-120000">
            <a:off x="718270" y="2263180"/>
            <a:ext cx="16489832" cy="4320480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>
            <a:off x="935038" y="2047875"/>
            <a:ext cx="16489362" cy="4248150"/>
          </a:xfrm>
          <a:prstGeom prst="snip2DiagRect">
            <a:avLst/>
          </a:prstGeom>
          <a:effectLst>
            <a:reflection blurRad="6350" stA="52000" endA="300" endPos="3000" dir="5400000" sy="-100000" algn="bl" rotWithShape="0"/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46" y="7320148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924930" y="6727676"/>
            <a:ext cx="1642718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770" y="7866148"/>
            <a:ext cx="16417824" cy="1381808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7" grpId="0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対角する 2 つの角を切り取った四角形 11"/>
          <p:cNvSpPr/>
          <p:nvPr userDrawn="1"/>
        </p:nvSpPr>
        <p:spPr>
          <a:xfrm rot="120000">
            <a:off x="1477929" y="2241823"/>
            <a:ext cx="7096318" cy="384325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対角する 2 つの角を切り取った四角形 8"/>
          <p:cNvSpPr/>
          <p:nvPr userDrawn="1"/>
        </p:nvSpPr>
        <p:spPr>
          <a:xfrm rot="21233286">
            <a:off x="992302" y="2517566"/>
            <a:ext cx="7096318" cy="384325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対角する 2 つの角を切り取った四角形 17"/>
          <p:cNvSpPr/>
          <p:nvPr userDrawn="1"/>
        </p:nvSpPr>
        <p:spPr>
          <a:xfrm rot="120000">
            <a:off x="10269800" y="2241823"/>
            <a:ext cx="7096318" cy="3843258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対角する 2 つの角を切り取った四角形 23"/>
          <p:cNvSpPr/>
          <p:nvPr userDrawn="1"/>
        </p:nvSpPr>
        <p:spPr>
          <a:xfrm rot="21240000">
            <a:off x="9784173" y="2524061"/>
            <a:ext cx="7096318" cy="3843258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 rot="21423148">
            <a:off x="1198232" y="2263180"/>
            <a:ext cx="7096115" cy="3778918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図プレースホルダー 6"/>
          <p:cNvSpPr>
            <a:spLocks noGrp="1"/>
          </p:cNvSpPr>
          <p:nvPr>
            <p:ph type="pic" sz="quarter" idx="18" hasCustomPrompt="1"/>
          </p:nvPr>
        </p:nvSpPr>
        <p:spPr>
          <a:xfrm rot="21420000">
            <a:off x="9990103" y="2263180"/>
            <a:ext cx="7096115" cy="3778918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58" y="7303740"/>
            <a:ext cx="6624736" cy="47399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3" hasCustomPrompt="1"/>
          </p:nvPr>
        </p:nvSpPr>
        <p:spPr>
          <a:xfrm>
            <a:off x="864282" y="6727676"/>
            <a:ext cx="777486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79122" y="7866148"/>
            <a:ext cx="7760028" cy="1597832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629" y="7303740"/>
            <a:ext cx="6624736" cy="473992"/>
          </a:xfrm>
          <a:prstGeom prst="rect">
            <a:avLst/>
          </a:prstGeom>
        </p:spPr>
      </p:pic>
      <p:sp>
        <p:nvSpPr>
          <p:cNvPr id="19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9656153" y="6727676"/>
            <a:ext cx="7774868" cy="1080120"/>
          </a:xfrm>
        </p:spPr>
        <p:txBody>
          <a:bodyPr anchor="ctr">
            <a:normAutofit/>
          </a:bodyPr>
          <a:lstStyle>
            <a:lvl1pPr algn="ctr">
              <a:defRPr sz="6000">
                <a:solidFill>
                  <a:srgbClr val="52525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670993" y="7866148"/>
            <a:ext cx="7760028" cy="1597832"/>
          </a:xfrm>
        </p:spPr>
        <p:txBody>
          <a:bodyPr>
            <a:normAutofit/>
          </a:bodyPr>
          <a:lstStyle>
            <a:lvl1pPr algn="ctr">
              <a:defRPr sz="20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7315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" presetID="2" presetClass="entr" presetSubtype="1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8" grpId="0" animBg="1"/>
      <p:bldP spid="24" grpId="0" animBg="1"/>
      <p:bldP spid="7" grpId="0" animBg="1"/>
      <p:bldP spid="21" grpId="0" animBg="1"/>
      <p:bldP spid="5" grpId="0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618299" y="1327076"/>
            <a:ext cx="3037075" cy="547688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</a:t>
            </a:r>
            <a:fld id="{D97FAD88-CD89-445B-80D2-D1F46C853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8" y="946049"/>
            <a:ext cx="10058400" cy="6999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98" y="973757"/>
            <a:ext cx="10058400" cy="7196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1" y="318964"/>
            <a:ext cx="18286413" cy="987125"/>
          </a:xfrm>
        </p:spPr>
        <p:txBody>
          <a:bodyPr>
            <a:noAutofit/>
          </a:bodyPr>
          <a:lstStyle>
            <a:lvl1pPr algn="ctr">
              <a:defRPr sz="8800"/>
            </a:lvl1pPr>
          </a:lstStyle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10" name="表プレースホルダー 9"/>
          <p:cNvSpPr>
            <a:spLocks noGrp="1"/>
          </p:cNvSpPr>
          <p:nvPr>
            <p:ph type="tbl" sz="quarter" idx="13" hasCustomPrompt="1"/>
          </p:nvPr>
        </p:nvSpPr>
        <p:spPr>
          <a:xfrm>
            <a:off x="1509713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26" name="テキスト プレースホルダー 22"/>
          <p:cNvSpPr>
            <a:spLocks noGrp="1"/>
          </p:cNvSpPr>
          <p:nvPr>
            <p:ph type="body" sz="quarter" idx="16" hasCustomPrompt="1"/>
          </p:nvPr>
        </p:nvSpPr>
        <p:spPr>
          <a:xfrm>
            <a:off x="1417704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404064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8" name="表プレースホルダー 9"/>
          <p:cNvSpPr>
            <a:spLocks noGrp="1"/>
          </p:cNvSpPr>
          <p:nvPr>
            <p:ph type="tbl" sz="quarter" idx="18" hasCustomPrompt="1"/>
          </p:nvPr>
        </p:nvSpPr>
        <p:spPr>
          <a:xfrm>
            <a:off x="6875462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29" name="テキスト プレースホルダー 22"/>
          <p:cNvSpPr>
            <a:spLocks noGrp="1"/>
          </p:cNvSpPr>
          <p:nvPr>
            <p:ph type="body" sz="quarter" idx="19" hasCustomPrompt="1"/>
          </p:nvPr>
        </p:nvSpPr>
        <p:spPr>
          <a:xfrm>
            <a:off x="6783453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6769813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表プレースホルダー 9"/>
          <p:cNvSpPr>
            <a:spLocks noGrp="1"/>
          </p:cNvSpPr>
          <p:nvPr>
            <p:ph type="tbl" sz="quarter" idx="21" hasCustomPrompt="1"/>
          </p:nvPr>
        </p:nvSpPr>
        <p:spPr>
          <a:xfrm>
            <a:off x="12287275" y="2479204"/>
            <a:ext cx="4537075" cy="4752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32" name="テキスト プレースホルダー 22"/>
          <p:cNvSpPr>
            <a:spLocks noGrp="1"/>
          </p:cNvSpPr>
          <p:nvPr>
            <p:ph type="body" sz="quarter" idx="22" hasCustomPrompt="1"/>
          </p:nvPr>
        </p:nvSpPr>
        <p:spPr>
          <a:xfrm>
            <a:off x="12195266" y="7338445"/>
            <a:ext cx="4629157" cy="720080"/>
          </a:xfrm>
        </p:spPr>
        <p:txBody>
          <a:bodyPr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81626" y="7952259"/>
            <a:ext cx="4666436" cy="1583730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rgbClr val="3B3B3B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452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0" grpId="0" animBg="1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-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対角する 2 つの角を切り取った四角形 8"/>
          <p:cNvSpPr/>
          <p:nvPr userDrawn="1"/>
        </p:nvSpPr>
        <p:spPr>
          <a:xfrm rot="120000">
            <a:off x="1731029" y="779087"/>
            <a:ext cx="7096318" cy="8643361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対角する 2 つの角を切り取った四角形 9"/>
          <p:cNvSpPr/>
          <p:nvPr userDrawn="1"/>
        </p:nvSpPr>
        <p:spPr>
          <a:xfrm rot="21233286">
            <a:off x="798193" y="1050071"/>
            <a:ext cx="7096318" cy="8643361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図プレースホルダー 6"/>
          <p:cNvSpPr>
            <a:spLocks noGrp="1"/>
          </p:cNvSpPr>
          <p:nvPr>
            <p:ph type="pic" sz="quarter" idx="15" hasCustomPrompt="1"/>
          </p:nvPr>
        </p:nvSpPr>
        <p:spPr>
          <a:xfrm rot="21423148">
            <a:off x="1245653" y="824274"/>
            <a:ext cx="7096115" cy="8498662"/>
          </a:xfrm>
          <a:prstGeom prst="snip2DiagRect">
            <a:avLst/>
          </a:prstGeom>
          <a:solidFill>
            <a:schemeClr val="bg1"/>
          </a:solidFill>
          <a:effectLst/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0" y="1615108"/>
            <a:ext cx="8136110" cy="7488832"/>
          </a:xfrm>
        </p:spPr>
        <p:txBody>
          <a:bodyPr anchor="ctr">
            <a:noAutofit/>
          </a:bodyPr>
          <a:lstStyle>
            <a:lvl1pPr algn="l">
              <a:lnSpc>
                <a:spcPts val="12000"/>
              </a:lnSpc>
              <a:defRPr sz="15000" baseline="0"/>
            </a:lvl1pPr>
          </a:lstStyle>
          <a:p>
            <a:r>
              <a:rPr lang="en-US" altLang="ja-JP" dirty="0"/>
              <a:t>TEXT</a:t>
            </a:r>
            <a:br>
              <a:rPr lang="en-US" altLang="ja-JP" dirty="0"/>
            </a:br>
            <a:r>
              <a:rPr lang="en-US" altLang="ja-JP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3" decel="78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-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対角する 2 つの角を切り取った四角形 6"/>
          <p:cNvSpPr/>
          <p:nvPr userDrawn="1"/>
        </p:nvSpPr>
        <p:spPr>
          <a:xfrm rot="21041973">
            <a:off x="8555980" y="3880869"/>
            <a:ext cx="648072" cy="648072"/>
          </a:xfrm>
          <a:prstGeom prst="snip2Diag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74254" y="4279404"/>
            <a:ext cx="8136110" cy="2232248"/>
          </a:xfrm>
        </p:spPr>
        <p:txBody>
          <a:bodyPr anchor="ctr">
            <a:noAutofit/>
          </a:bodyPr>
          <a:lstStyle>
            <a:lvl1pPr algn="r">
              <a:lnSpc>
                <a:spcPts val="12000"/>
              </a:lnSpc>
              <a:defRPr sz="15000" baseline="0"/>
            </a:lvl1pPr>
          </a:lstStyle>
          <a:p>
            <a:r>
              <a:rPr lang="en-US" altLang="ja-JP" dirty="0"/>
              <a:t>WORD HERE</a:t>
            </a:r>
            <a:endParaRPr lang="en-US" dirty="0"/>
          </a:p>
        </p:txBody>
      </p:sp>
      <p:sp>
        <p:nvSpPr>
          <p:cNvPr id="2" name="対角する 2 つの角を切り取った四角形 1"/>
          <p:cNvSpPr/>
          <p:nvPr userDrawn="1"/>
        </p:nvSpPr>
        <p:spPr>
          <a:xfrm rot="20332808">
            <a:off x="8449168" y="3798331"/>
            <a:ext cx="648072" cy="648072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880016" y="4351412"/>
            <a:ext cx="8250940" cy="1512168"/>
          </a:xfrm>
        </p:spPr>
        <p:txBody>
          <a:bodyPr anchor="ctr">
            <a:noAutofit/>
          </a:bodyPr>
          <a:lstStyle>
            <a:lvl1pPr marL="0" indent="0" algn="l">
              <a:lnSpc>
                <a:spcPts val="3000"/>
              </a:lnSpc>
              <a:buNone/>
              <a:defRPr sz="2400" i="0" baseline="0">
                <a:solidFill>
                  <a:srgbClr val="525252"/>
                </a:solidFill>
                <a:latin typeface="+mn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78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10"/>
                            </p:stCondLst>
                            <p:childTnLst>
                              <p:par>
                                <p:cTn id="10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10"/>
                            </p:stCondLst>
                            <p:childTnLst>
                              <p:par>
                                <p:cTn id="19" presetID="2" presetClass="entr" presetSubtype="2" decel="6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2" grpId="0" animBg="1"/>
      <p:bldP spid="8" grpId="0" build="p">
        <p:tmplLst>
          <p:tmpl lvl="1">
            <p:tnLst>
              <p:par>
                <p:cTn presetID="2" presetClass="entr" presetSubtype="2" decel="64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n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02446" y="5719564"/>
            <a:ext cx="13681520" cy="1584176"/>
          </a:xfrm>
        </p:spPr>
        <p:txBody>
          <a:bodyPr>
            <a:noAutofit/>
          </a:bodyPr>
          <a:lstStyle>
            <a:lvl1pPr marL="0" indent="0" algn="ctr">
              <a:lnSpc>
                <a:spcPts val="3000"/>
              </a:lnSpc>
              <a:buNone/>
              <a:defRPr sz="3600" i="0" baseline="0">
                <a:solidFill>
                  <a:schemeClr val="accent1"/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</a:p>
        </p:txBody>
      </p:sp>
      <p:sp>
        <p:nvSpPr>
          <p:cNvPr id="20" name="正方形/長方形 19"/>
          <p:cNvSpPr/>
          <p:nvPr userDrawn="1"/>
        </p:nvSpPr>
        <p:spPr>
          <a:xfrm rot="18000000">
            <a:off x="-22244906" y="4076748"/>
            <a:ext cx="18339403" cy="617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正方形/長方形 21"/>
          <p:cNvSpPr/>
          <p:nvPr userDrawn="1"/>
        </p:nvSpPr>
        <p:spPr>
          <a:xfrm rot="18000000">
            <a:off x="-20596954" y="3917992"/>
            <a:ext cx="18384012" cy="4680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45" y="4947478"/>
            <a:ext cx="12313369" cy="85688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30" y="4475196"/>
            <a:ext cx="11019680" cy="1368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955656" y="4207396"/>
            <a:ext cx="12380238" cy="1401766"/>
          </a:xfrm>
        </p:spPr>
        <p:txBody>
          <a:bodyPr anchor="b">
            <a:noAutofit/>
          </a:bodyPr>
          <a:lstStyle>
            <a:lvl1pPr algn="ctr">
              <a:lnSpc>
                <a:spcPts val="9000"/>
              </a:lnSpc>
              <a:defRPr sz="9600"/>
            </a:lvl1pPr>
          </a:lstStyle>
          <a:p>
            <a:r>
              <a:rPr lang="en-US" altLang="ja-JP" dirty="0"/>
              <a:t>Presentation Title Here</a:t>
            </a:r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559156" y="8527876"/>
            <a:ext cx="13136778" cy="1381808"/>
          </a:xfrm>
        </p:spPr>
        <p:txBody>
          <a:bodyPr anchor="b">
            <a:normAutofit/>
          </a:bodyPr>
          <a:lstStyle>
            <a:lvl1pPr algn="ctr">
              <a:defRPr sz="2000" baseline="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0963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2" hasCustomPrompt="1"/>
          </p:nvPr>
        </p:nvSpPr>
        <p:spPr>
          <a:xfrm rot="21420572">
            <a:off x="933848" y="7951862"/>
            <a:ext cx="9144570" cy="1440209"/>
          </a:xfrm>
          <a:prstGeom prst="snip2DiagRect">
            <a:avLst/>
          </a:prstGeom>
          <a:solidFill>
            <a:schemeClr val="accent2">
              <a:alpha val="40000"/>
            </a:schemeClr>
          </a:solidFill>
        </p:spPr>
        <p:txBody>
          <a:bodyPr anchor="ctr">
            <a:noAutofit/>
          </a:bodyPr>
          <a:lstStyle>
            <a:lvl1pPr>
              <a:defRPr sz="8000" baseline="0">
                <a:latin typeface="+mj-lt"/>
              </a:defRPr>
            </a:lvl1pPr>
          </a:lstStyle>
          <a:p>
            <a:pPr lvl="0"/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646262" y="7807796"/>
            <a:ext cx="9144570" cy="1440209"/>
          </a:xfrm>
          <a:prstGeom prst="snip2DiagRect">
            <a:avLst/>
          </a:prstGeom>
          <a:solidFill>
            <a:schemeClr val="accent1">
              <a:alpha val="40000"/>
            </a:schemeClr>
          </a:solidFill>
        </p:spPr>
        <p:txBody>
          <a:bodyPr anchor="ctr">
            <a:noAutofit/>
          </a:bodyPr>
          <a:lstStyle>
            <a:lvl1pPr algn="l">
              <a:defRPr sz="8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0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Image - Huge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571" y="5791572"/>
            <a:ext cx="18286983" cy="273630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02246" y="6151612"/>
            <a:ext cx="17209912" cy="1872208"/>
          </a:xfrm>
        </p:spPr>
        <p:txBody>
          <a:bodyPr anchor="b">
            <a:noAutofit/>
          </a:bodyPr>
          <a:lstStyle>
            <a:lvl1pPr algn="ctr">
              <a:lnSpc>
                <a:spcPts val="12000"/>
              </a:lnSpc>
              <a:defRPr sz="150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502246" y="7735788"/>
            <a:ext cx="17209912" cy="648072"/>
          </a:xfrm>
        </p:spPr>
        <p:txBody>
          <a:bodyPr anchor="ctr">
            <a:noAutofit/>
          </a:bodyPr>
          <a:lstStyle>
            <a:lvl1pPr marL="0" indent="0" algn="ctr">
              <a:lnSpc>
                <a:spcPts val="3000"/>
              </a:lnSpc>
              <a:buNone/>
              <a:defRPr sz="4000" i="0" baseline="0">
                <a:solidFill>
                  <a:schemeClr val="bg1"/>
                </a:solidFill>
                <a:effectLst/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9" decel="78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6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64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 Here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33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91" r:id="rId3"/>
    <p:sldLayoutId id="2147483694" r:id="rId4"/>
    <p:sldLayoutId id="2147483712" r:id="rId5"/>
    <p:sldLayoutId id="2147483720" r:id="rId6"/>
    <p:sldLayoutId id="2147483698" r:id="rId7"/>
    <p:sldLayoutId id="2147483701" r:id="rId8"/>
    <p:sldLayoutId id="2147483719" r:id="rId9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1" y="267943"/>
            <a:ext cx="16457772" cy="987125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615108"/>
            <a:ext cx="16457772" cy="777686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934295" y="9607996"/>
            <a:ext cx="16417823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632753" rtl="0" eaLnBrk="1" latinLnBrk="0" hangingPunct="1">
              <a:defRPr sz="3200" kern="1200">
                <a:solidFill>
                  <a:schemeClr val="tx1"/>
                </a:solidFill>
                <a:latin typeface="Aleo-LightItalic" pitchFamily="34" charset="0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rPr>
              <a:t>Machine Learning and FinTech</a:t>
            </a:r>
          </a:p>
        </p:txBody>
      </p:sp>
      <p:sp>
        <p:nvSpPr>
          <p:cNvPr id="12" name="対角する 2 つの角を切り取った四角形 11"/>
          <p:cNvSpPr/>
          <p:nvPr userDrawn="1"/>
        </p:nvSpPr>
        <p:spPr>
          <a:xfrm rot="21054230">
            <a:off x="17745188" y="9711705"/>
            <a:ext cx="1443653" cy="14436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対角する 2 つの角を切り取った四角形 12"/>
          <p:cNvSpPr/>
          <p:nvPr userDrawn="1"/>
        </p:nvSpPr>
        <p:spPr>
          <a:xfrm rot="21226749">
            <a:off x="-791938" y="9746559"/>
            <a:ext cx="1443653" cy="14436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対角する 2 つの角を切り取った四角形 13"/>
          <p:cNvSpPr/>
          <p:nvPr userDrawn="1"/>
        </p:nvSpPr>
        <p:spPr>
          <a:xfrm rot="21054230">
            <a:off x="-976892" y="-872143"/>
            <a:ext cx="1443653" cy="1443653"/>
          </a:xfrm>
          <a:prstGeom prst="snip2DiagRect">
            <a:avLst/>
          </a:prstGeom>
          <a:solidFill>
            <a:srgbClr val="02B8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対角する 2 つの角を切り取った四角形 15"/>
          <p:cNvSpPr/>
          <p:nvPr userDrawn="1"/>
        </p:nvSpPr>
        <p:spPr>
          <a:xfrm rot="21226749">
            <a:off x="17714118" y="-926639"/>
            <a:ext cx="1443653" cy="1443653"/>
          </a:xfrm>
          <a:prstGeom prst="snip2DiagRect">
            <a:avLst/>
          </a:prstGeom>
          <a:solidFill>
            <a:srgbClr val="BBFF3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5" r:id="rId2"/>
    <p:sldLayoutId id="2147483714" r:id="rId3"/>
    <p:sldLayoutId id="2147483716" r:id="rId4"/>
    <p:sldLayoutId id="2147483707" r:id="rId5"/>
    <p:sldLayoutId id="2147483685" r:id="rId6"/>
    <p:sldLayoutId id="2147483696" r:id="rId7"/>
    <p:sldLayoutId id="2147483699" r:id="rId8"/>
    <p:sldLayoutId id="2147483722" r:id="rId9"/>
    <p:sldLayoutId id="2147483710" r:id="rId10"/>
    <p:sldLayoutId id="2147483702" r:id="rId11"/>
    <p:sldLayoutId id="2147483700" r:id="rId12"/>
    <p:sldLayoutId id="2147483704" r:id="rId13"/>
    <p:sldLayoutId id="2147483686" r:id="rId14"/>
    <p:sldLayoutId id="2147483687" r:id="rId15"/>
    <p:sldLayoutId id="2147483689" r:id="rId16"/>
    <p:sldLayoutId id="2147483690" r:id="rId17"/>
    <p:sldLayoutId id="2147483713" r:id="rId18"/>
    <p:sldLayoutId id="2147483705" r:id="rId19"/>
    <p:sldLayoutId id="2147483708" r:id="rId20"/>
    <p:sldLayoutId id="2147483709" r:id="rId21"/>
    <p:sldLayoutId id="2147483711" r:id="rId22"/>
    <p:sldLayoutId id="2147483693" r:id="rId23"/>
    <p:sldLayoutId id="2147483697" r:id="rId24"/>
    <p:sldLayoutId id="2147483715" r:id="rId2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 animBg="1"/>
      <p:bldP spid="14" grpId="0" animBg="1"/>
      <p:bldP spid="16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Tx/>
        <a:buNone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2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00" indent="-360000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Tx/>
        <a:buChar char="●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B9CCE39F-3AEF-4C3F-A638-3EEBB3C14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 price prediction of Ethereum Using Machine Learning and Deep Learning Methods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896A50-8C23-45E6-83BA-47A8AE294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 &amp; Crypto Currency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3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標題 19">
            <a:extLst>
              <a:ext uri="{FF2B5EF4-FFF2-40B4-BE49-F238E27FC236}">
                <a16:creationId xmlns:a16="http://schemas.microsoft.com/office/drawing/2014/main" id="{5D82212C-1E20-49F8-809B-514225F31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19" name="標題 18">
            <a:extLst>
              <a:ext uri="{FF2B5EF4-FFF2-40B4-BE49-F238E27FC236}">
                <a16:creationId xmlns:a16="http://schemas.microsoft.com/office/drawing/2014/main" id="{56BBB0C7-748E-4679-AB05-2CC2F4052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3F824BD5-20AC-44BA-8E74-36BCB7020B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dirty="0"/>
              <a:t>By. Andrew Yang </a:t>
            </a:r>
          </a:p>
          <a:p>
            <a:r>
              <a:rPr lang="en-US" altLang="zh-TW" dirty="0"/>
              <a:t>Nov. 2019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39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版面配置區 19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AF21F0B9-D13D-45CE-B8F7-06BA365A75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7" b="8607"/>
          <a:stretch>
            <a:fillRect/>
          </a:stretch>
        </p:blipFill>
        <p:spPr>
          <a:xfrm>
            <a:off x="880430" y="539048"/>
            <a:ext cx="16365152" cy="7226233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32B6616-A2E0-4F64-9BFF-8983D1AAE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Why Ethereum?</a:t>
            </a:r>
            <a:endParaRPr lang="zh-TW" altLang="en-US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8CB7656B-82C5-4826-B0E6-5F4CF9F0B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brief introduction of </a:t>
            </a:r>
            <a:r>
              <a:rPr lang="en-US" altLang="zh-TW" dirty="0" err="1"/>
              <a:t>cypto</a:t>
            </a:r>
            <a:r>
              <a:rPr lang="en-US" altLang="zh-TW" dirty="0"/>
              <a:t> currency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27DC7D33-6E11-4E1D-A756-0F018EA5E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22" l="0" r="97351">
                        <a14:foregroundMark x1="54305" y1="39815" x2="54967" y2="57407"/>
                        <a14:foregroundMark x1="4636" y1="95370" x2="86755" y2="81481"/>
                        <a14:foregroundMark x1="86755" y1="81481" x2="96026" y2="91667"/>
                        <a14:foregroundMark x1="96026" y1="91667" x2="96026" y2="91667"/>
                        <a14:foregroundMark x1="96026" y1="91667" x2="17881" y2="95370"/>
                        <a14:foregroundMark x1="17881" y1="95370" x2="2649" y2="89815"/>
                        <a14:foregroundMark x1="2649" y1="89815" x2="27815" y2="87963"/>
                        <a14:foregroundMark x1="27815" y1="87963" x2="28477" y2="77778"/>
                        <a14:foregroundMark x1="27815" y1="98148" x2="23179" y2="89815"/>
                        <a14:foregroundMark x1="18543" y1="89815" x2="20530" y2="84259"/>
                        <a14:foregroundMark x1="9272" y1="84259" x2="23179" y2="77778"/>
                        <a14:foregroundMark x1="16556" y1="80556" x2="39073" y2="68519"/>
                        <a14:foregroundMark x1="39073" y1="68519" x2="41060" y2="84259"/>
                        <a14:foregroundMark x1="96026" y1="95370" x2="91391" y2="87037"/>
                        <a14:foregroundMark x1="9272" y1="81481" x2="34437" y2="75000"/>
                        <a14:foregroundMark x1="34437" y1="75000" x2="36424" y2="83333"/>
                        <a14:foregroundMark x1="56291" y1="91667" x2="4636" y2="80556"/>
                        <a14:foregroundMark x1="4636" y1="80556" x2="0" y2="86111"/>
                        <a14:foregroundMark x1="76159" y1="90741" x2="97351" y2="83333"/>
                        <a14:foregroundMark x1="53642" y1="26852" x2="50331" y2="0"/>
                        <a14:foregroundMark x1="10596" y1="98148" x2="61589" y2="95370"/>
                        <a14:foregroundMark x1="61589" y1="95370" x2="94040" y2="9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838" y="6077697"/>
            <a:ext cx="2016224" cy="14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C094F59A-9D8D-40FF-A8F1-3D8A22E66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What I collected for training?</a:t>
            </a:r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AB8EDC5-EE56-4E56-A8A8-712DAF362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Mining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906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2A43DF2-C58B-4860-A831-F1801A5B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Transaction data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32524F-0651-4389-96A2-B4E2743339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68832" y="2433143"/>
            <a:ext cx="8555294" cy="106468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Price – Average, High, Low, Open price per day from 2017/1 to 2019/11</a:t>
            </a:r>
            <a:endParaRPr lang="zh-TW" altLang="en-US" sz="2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E12D6C1-8642-47B7-A9E8-F7FAE46024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Vol. – The Trading Volume of the Day</a:t>
            </a:r>
            <a:endParaRPr lang="zh-TW" altLang="en-US" sz="2800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68A2E0D-D2F8-499E-89C8-C5BF243C9F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Change – The price change according to yesterday in %</a:t>
            </a:r>
            <a:endParaRPr lang="zh-TW" altLang="en-US" sz="2800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BE2AB960-56A2-426A-B444-B819A1920C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Comparison Data - Bitcoin</a:t>
            </a:r>
            <a:endParaRPr lang="zh-TW" altLang="en-US" sz="2800" dirty="0"/>
          </a:p>
        </p:txBody>
      </p:sp>
      <p:pic>
        <p:nvPicPr>
          <p:cNvPr id="14" name="圖片 13" descr="一張含有 錢幣 的圖片&#10;&#10;描述是以高可信度產生">
            <a:extLst>
              <a:ext uri="{FF2B5EF4-FFF2-40B4-BE49-F238E27FC236}">
                <a16:creationId xmlns:a16="http://schemas.microsoft.com/office/drawing/2014/main" id="{B03B191E-FE05-4BA9-ACCC-0B7FCD832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" r="6960"/>
          <a:stretch/>
        </p:blipFill>
        <p:spPr>
          <a:xfrm>
            <a:off x="934295" y="3281319"/>
            <a:ext cx="6192688" cy="3991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132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版面配置區 16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8F55C882-C2CA-4BFC-AA29-3FF0209698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1" t="-42539" r="782" b="-22007"/>
          <a:stretch/>
        </p:blipFill>
        <p:spPr>
          <a:xfrm>
            <a:off x="0" y="539048"/>
            <a:ext cx="18432238" cy="7226233"/>
          </a:xfrm>
        </p:spPr>
      </p:pic>
      <p:sp>
        <p:nvSpPr>
          <p:cNvPr id="13" name="標題 12">
            <a:extLst>
              <a:ext uri="{FF2B5EF4-FFF2-40B4-BE49-F238E27FC236}">
                <a16:creationId xmlns:a16="http://schemas.microsoft.com/office/drawing/2014/main" id="{D4A11E4E-2013-4982-9B1B-99224842F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Quick view of Data</a:t>
            </a:r>
            <a:endParaRPr lang="zh-TW" altLang="en-US" dirty="0"/>
          </a:p>
        </p:txBody>
      </p:sp>
      <p:sp>
        <p:nvSpPr>
          <p:cNvPr id="14" name="副標題 13">
            <a:extLst>
              <a:ext uri="{FF2B5EF4-FFF2-40B4-BE49-F238E27FC236}">
                <a16:creationId xmlns:a16="http://schemas.microsoft.com/office/drawing/2014/main" id="{3CC7397A-1A02-47A5-8CBF-00BC6183C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21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57C555D8-4BE6-4D14-90CB-8CAAF87C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EDA Result</a:t>
            </a:r>
            <a:endParaRPr lang="zh-TW" altLang="en-US" dirty="0"/>
          </a:p>
        </p:txBody>
      </p:sp>
      <p:pic>
        <p:nvPicPr>
          <p:cNvPr id="24" name="圖片版面配置區 23" descr="一張含有 建築物, 拉門, 窗戶, 坐 的圖片&#10;&#10;描述是以高可信度產生">
            <a:extLst>
              <a:ext uri="{FF2B5EF4-FFF2-40B4-BE49-F238E27FC236}">
                <a16:creationId xmlns:a16="http://schemas.microsoft.com/office/drawing/2014/main" id="{F0A5AD0E-278E-46D2-8C8E-C7998240E05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r="543"/>
          <a:stretch>
            <a:fillRect/>
          </a:stretch>
        </p:blipFill>
        <p:spPr>
          <a:xfrm>
            <a:off x="790278" y="1759124"/>
            <a:ext cx="7987561" cy="7985707"/>
          </a:xfrm>
          <a:prstGeom prst="snip2DiagRect">
            <a:avLst>
              <a:gd name="adj1" fmla="val 0"/>
              <a:gd name="adj2" fmla="val 0"/>
            </a:avLst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9EB78E3-F2DB-47A6-A803-30BF540AC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94" y="2074489"/>
            <a:ext cx="7050106" cy="73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3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7">
            <a:extLst>
              <a:ext uri="{FF2B5EF4-FFF2-40B4-BE49-F238E27FC236}">
                <a16:creationId xmlns:a16="http://schemas.microsoft.com/office/drawing/2014/main" id="{4ED02680-9BDE-4984-8FFC-E40D52395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Machine Learning - Regression</a:t>
            </a:r>
            <a:endParaRPr lang="zh-TW" altLang="en-US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2A59178-2814-42D4-9A0D-96D078B05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Price 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69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C1D83D-DBE4-4D9A-BB17-E477AC9B9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Using logistic regression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66D4F0B-C7B0-48FA-8BC9-B48D65B19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3362302-AFDB-4530-9F9C-FB3263C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Price Prediction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9D0D41-A524-413B-8ACB-D45D5AA5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86" y="4930782"/>
            <a:ext cx="14295039" cy="22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8064D0-7896-4E9E-9B64-F4E03D1B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5514" y="1336201"/>
            <a:ext cx="5053299" cy="547688"/>
          </a:xfrm>
        </p:spPr>
        <p:txBody>
          <a:bodyPr/>
          <a:lstStyle/>
          <a:p>
            <a:r>
              <a:rPr lang="en-US" dirty="0"/>
              <a:t>How should I Improve</a:t>
            </a: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91A151A3-CCCE-4F9C-B5F6-995F8886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Price Prediction</a:t>
            </a:r>
            <a:endParaRPr lang="zh-TW" altLang="en-US" dirty="0"/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E816B868-2853-414B-B701-BDAB15B93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12/2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4DB6AC74-2DC5-4371-AA0D-EEA0A37D5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Build DL model</a:t>
            </a:r>
            <a:endParaRPr lang="zh-TW" altLang="en-US" dirty="0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8836DA9B-3FAA-4B1F-B5FA-885317F637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dirty="0"/>
              <a:t>12/9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284DCAC2-71B5-4AD9-A0DC-C4DED4700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Improve</a:t>
            </a:r>
            <a:endParaRPr lang="zh-TW" altLang="en-US" dirty="0"/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6A64656D-ED43-46E3-8615-B2A08D28BC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TW" dirty="0"/>
              <a:t>12/16</a:t>
            </a:r>
            <a:endParaRPr lang="zh-TW" altLang="en-US" dirty="0"/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57116C7C-20FF-4DAD-91BD-8E9BFDB94F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Collect Recent Data</a:t>
            </a:r>
            <a:endParaRPr lang="zh-TW" altLang="en-US" dirty="0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2194F15A-0BC9-48A3-905F-3C6AC55228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/>
              <a:t>12/23</a:t>
            </a:r>
            <a:endParaRPr lang="zh-TW" altLang="en-US" dirty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DFB03972-DE13-4EAD-A0E9-8624A27690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Trade Bot</a:t>
            </a:r>
            <a:endParaRPr lang="zh-TW" altLang="en-US" dirty="0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46BBCAE6-5AE1-4FA7-887A-8DB155B7B3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endParaRPr lang="zh-TW" altLang="en-US" dirty="0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09BEB1C1-3DDD-49AC-AB5F-1079C27187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Final Present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1195C37-1537-4D78-9B8F-D89C818500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Using LSTM </a:t>
            </a:r>
            <a:endParaRPr lang="zh-TW" altLang="en-US" dirty="0"/>
          </a:p>
        </p:txBody>
      </p:sp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AD98EC13-8E55-4400-83A8-BEDFB99A25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TW" dirty="0"/>
              <a:t>Adjust the model and check if there’s any other important data</a:t>
            </a:r>
            <a:endParaRPr lang="zh-TW" altLang="en-US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842280E5-8BD3-4DD7-A9E3-137D864D9E9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TW" dirty="0"/>
              <a:t>As validation</a:t>
            </a:r>
            <a:endParaRPr lang="zh-TW" altLang="en-US" dirty="0"/>
          </a:p>
        </p:txBody>
      </p:sp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01F48A4B-C017-4E6E-8EBD-9FB20DC655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TW" dirty="0"/>
              <a:t>Try to integrate the result into </a:t>
            </a:r>
            <a:endParaRPr lang="zh-TW" altLang="en-US" dirty="0"/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95D5E2E9-93ED-4868-B1D9-DD49EAF518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183531"/>
      </p:ext>
    </p:extLst>
  </p:cSld>
  <p:clrMapOvr>
    <a:masterClrMapping/>
  </p:clrMapOvr>
</p:sld>
</file>

<file path=ppt/theme/theme1.xml><?xml version="1.0" encoding="utf-8"?>
<a:theme xmlns:a="http://schemas.openxmlformats.org/drawingml/2006/main" name="Mira Title">
  <a:themeElements>
    <a:clrScheme name="ユーザー定義 4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02B8AD"/>
      </a:accent1>
      <a:accent2>
        <a:srgbClr val="BBFF37"/>
      </a:accent2>
      <a:accent3>
        <a:srgbClr val="F00082"/>
      </a:accent3>
      <a:accent4>
        <a:srgbClr val="00B0F0"/>
      </a:accent4>
      <a:accent5>
        <a:srgbClr val="4BACC6"/>
      </a:accent5>
      <a:accent6>
        <a:srgbClr val="F79646"/>
      </a:accent6>
      <a:hlink>
        <a:srgbClr val="02B8AD"/>
      </a:hlink>
      <a:folHlink>
        <a:srgbClr val="BBFF37"/>
      </a:folHlink>
    </a:clrScheme>
    <a:fontScheme name="Mira">
      <a:majorFont>
        <a:latin typeface="Dense"/>
        <a:ea typeface="Capella Bold"/>
        <a:cs typeface=""/>
      </a:majorFont>
      <a:minorFont>
        <a:latin typeface="Encode Sans Narrow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ra Contents">
  <a:themeElements>
    <a:clrScheme name="Mira">
      <a:dk1>
        <a:srgbClr val="3F3F3F"/>
      </a:dk1>
      <a:lt1>
        <a:sysClr val="window" lastClr="FFFFFF"/>
      </a:lt1>
      <a:dk2>
        <a:srgbClr val="3F3F3F"/>
      </a:dk2>
      <a:lt2>
        <a:srgbClr val="EEECE1"/>
      </a:lt2>
      <a:accent1>
        <a:srgbClr val="02B8AD"/>
      </a:accent1>
      <a:accent2>
        <a:srgbClr val="BBFF37"/>
      </a:accent2>
      <a:accent3>
        <a:srgbClr val="F00082"/>
      </a:accent3>
      <a:accent4>
        <a:srgbClr val="00B0F0"/>
      </a:accent4>
      <a:accent5>
        <a:srgbClr val="4BACC6"/>
      </a:accent5>
      <a:accent6>
        <a:srgbClr val="F79646"/>
      </a:accent6>
      <a:hlink>
        <a:srgbClr val="02B8AD"/>
      </a:hlink>
      <a:folHlink>
        <a:srgbClr val="BBFF37"/>
      </a:folHlink>
    </a:clrScheme>
    <a:fontScheme name="Mira">
      <a:majorFont>
        <a:latin typeface="Dense"/>
        <a:ea typeface="Capella Bold"/>
        <a:cs typeface=""/>
      </a:majorFont>
      <a:minorFont>
        <a:latin typeface="Encode Sans Narrow Light"/>
        <a:ea typeface="Capell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B8AD">
            <a:alpha val="4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25823</TotalTime>
  <Words>147</Words>
  <Application>Microsoft Office PowerPoint</Application>
  <PresentationFormat>自訂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Capella Bold</vt:lpstr>
      <vt:lpstr>Capella Light</vt:lpstr>
      <vt:lpstr>Dense</vt:lpstr>
      <vt:lpstr>Encode Sans Narrow Light</vt:lpstr>
      <vt:lpstr>MS PGothic</vt:lpstr>
      <vt:lpstr>Open Sans Light</vt:lpstr>
      <vt:lpstr>Arial</vt:lpstr>
      <vt:lpstr>Calibri</vt:lpstr>
      <vt:lpstr>Mira Title</vt:lpstr>
      <vt:lpstr>Mira Contents</vt:lpstr>
      <vt:lpstr>AI &amp; Crypto Currency </vt:lpstr>
      <vt:lpstr>Why Ethereum?</vt:lpstr>
      <vt:lpstr>Data Mining</vt:lpstr>
      <vt:lpstr>Transaction data</vt:lpstr>
      <vt:lpstr>Quick view of Data</vt:lpstr>
      <vt:lpstr>EDA Result</vt:lpstr>
      <vt:lpstr>Price Prediction</vt:lpstr>
      <vt:lpstr>Price Prediction</vt:lpstr>
      <vt:lpstr>Price Prediction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 - Emerald</dc:title>
  <dc:creator>Jun</dc:creator>
  <cp:lastModifiedBy>楊家鋐 楊家鋐</cp:lastModifiedBy>
  <cp:revision>226</cp:revision>
  <dcterms:created xsi:type="dcterms:W3CDTF">2014-05-31T17:00:12Z</dcterms:created>
  <dcterms:modified xsi:type="dcterms:W3CDTF">2019-11-24T18:26:46Z</dcterms:modified>
</cp:coreProperties>
</file>