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36"/>
  </p:notesMasterIdLst>
  <p:handoutMasterIdLst>
    <p:handoutMasterId r:id="rId37"/>
  </p:handoutMasterIdLst>
  <p:sldIdLst>
    <p:sldId id="256" r:id="rId3"/>
    <p:sldId id="259" r:id="rId4"/>
    <p:sldId id="260" r:id="rId5"/>
    <p:sldId id="261" r:id="rId6"/>
    <p:sldId id="262" r:id="rId7"/>
    <p:sldId id="263" r:id="rId8"/>
    <p:sldId id="264" r:id="rId9"/>
    <p:sldId id="265" r:id="rId10"/>
    <p:sldId id="281" r:id="rId11"/>
    <p:sldId id="266" r:id="rId12"/>
    <p:sldId id="267" r:id="rId13"/>
    <p:sldId id="268" r:id="rId14"/>
    <p:sldId id="269" r:id="rId15"/>
    <p:sldId id="270" r:id="rId16"/>
    <p:sldId id="271" r:id="rId17"/>
    <p:sldId id="273" r:id="rId18"/>
    <p:sldId id="274" r:id="rId19"/>
    <p:sldId id="272" r:id="rId20"/>
    <p:sldId id="276" r:id="rId21"/>
    <p:sldId id="275" r:id="rId22"/>
    <p:sldId id="278" r:id="rId23"/>
    <p:sldId id="279" r:id="rId24"/>
    <p:sldId id="277" r:id="rId25"/>
    <p:sldId id="280" r:id="rId26"/>
    <p:sldId id="292" r:id="rId27"/>
    <p:sldId id="282" r:id="rId28"/>
    <p:sldId id="289" r:id="rId29"/>
    <p:sldId id="283" r:id="rId30"/>
    <p:sldId id="286" r:id="rId31"/>
    <p:sldId id="288" r:id="rId32"/>
    <p:sldId id="287" r:id="rId33"/>
    <p:sldId id="290" r:id="rId34"/>
    <p:sldId id="291" r:id="rId35"/>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240">
          <p15:clr>
            <a:srgbClr val="A4A3A4"/>
          </p15:clr>
        </p15:guide>
        <p15:guide id="2" pos="576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8AD"/>
    <a:srgbClr val="CC66FF"/>
    <a:srgbClr val="000000"/>
    <a:srgbClr val="BBFF37"/>
    <a:srgbClr val="686868"/>
    <a:srgbClr val="525252"/>
    <a:srgbClr val="DEFD27"/>
    <a:srgbClr val="3B3B3B"/>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9" autoAdjust="0"/>
    <p:restoredTop sz="94660"/>
  </p:normalViewPr>
  <p:slideViewPr>
    <p:cSldViewPr>
      <p:cViewPr varScale="1">
        <p:scale>
          <a:sx n="72" d="100"/>
          <a:sy n="72" d="100"/>
        </p:scale>
        <p:origin x="-678" y="-90"/>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YN</c:v>
                </c:pt>
              </c:strCache>
            </c:strRef>
          </c:tx>
          <c:spPr>
            <a:effectLst/>
          </c:spPr>
          <c:dPt>
            <c:idx val="0"/>
            <c:bubble3D val="0"/>
            <c:spPr>
              <a:solidFill>
                <a:schemeClr val="accent1">
                  <a:alpha val="40000"/>
                </a:schemeClr>
              </a:solidFill>
              <a:effectLst/>
            </c:spPr>
          </c:dPt>
          <c:dPt>
            <c:idx val="1"/>
            <c:bubble3D val="0"/>
            <c:spPr>
              <a:solidFill>
                <a:schemeClr val="accent2">
                  <a:alpha val="40000"/>
                </a:schemeClr>
              </a:solidFill>
              <a:effectLst/>
            </c:spPr>
          </c:dPt>
          <c:cat>
            <c:strRef>
              <c:f>Sheet1!$A$2:$A$3</c:f>
              <c:strCache>
                <c:ptCount val="2"/>
                <c:pt idx="0">
                  <c:v>Yes</c:v>
                </c:pt>
                <c:pt idx="1">
                  <c:v>No</c:v>
                </c:pt>
              </c:strCache>
            </c:strRef>
          </c:cat>
          <c:val>
            <c:numRef>
              <c:f>Sheet1!$B$2:$B$3</c:f>
              <c:numCache>
                <c:formatCode>0%</c:formatCode>
                <c:ptCount val="2"/>
                <c:pt idx="0">
                  <c:v>0.82</c:v>
                </c:pt>
                <c:pt idx="1">
                  <c:v>0.18</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YN</c:v>
                </c:pt>
              </c:strCache>
            </c:strRef>
          </c:tx>
          <c:spPr>
            <a:effectLst/>
          </c:spPr>
          <c:dPt>
            <c:idx val="0"/>
            <c:bubble3D val="0"/>
            <c:spPr>
              <a:solidFill>
                <a:schemeClr val="accent1">
                  <a:alpha val="40000"/>
                </a:schemeClr>
              </a:solidFill>
              <a:effectLst/>
            </c:spPr>
          </c:dPt>
          <c:dPt>
            <c:idx val="1"/>
            <c:bubble3D val="0"/>
            <c:spPr>
              <a:solidFill>
                <a:schemeClr val="accent2">
                  <a:alpha val="40000"/>
                </a:schemeClr>
              </a:solidFill>
              <a:effectLst/>
            </c:spPr>
          </c:dPt>
          <c:cat>
            <c:strRef>
              <c:f>Sheet1!$A$2:$A$3</c:f>
              <c:strCache>
                <c:ptCount val="2"/>
                <c:pt idx="0">
                  <c:v>Yes</c:v>
                </c:pt>
                <c:pt idx="1">
                  <c:v>No</c:v>
                </c:pt>
              </c:strCache>
            </c:strRef>
          </c:cat>
          <c:val>
            <c:numRef>
              <c:f>Sheet1!$B$2:$B$3</c:f>
              <c:numCache>
                <c:formatCode>0%</c:formatCode>
                <c:ptCount val="2"/>
                <c:pt idx="0">
                  <c:v>0.95</c:v>
                </c:pt>
                <c:pt idx="1">
                  <c:v>0.05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YN</c:v>
                </c:pt>
              </c:strCache>
            </c:strRef>
          </c:tx>
          <c:spPr>
            <a:effectLst/>
          </c:spPr>
          <c:dPt>
            <c:idx val="0"/>
            <c:bubble3D val="0"/>
            <c:spPr>
              <a:solidFill>
                <a:schemeClr val="accent1">
                  <a:alpha val="40000"/>
                </a:schemeClr>
              </a:solidFill>
              <a:effectLst/>
            </c:spPr>
          </c:dPt>
          <c:dPt>
            <c:idx val="1"/>
            <c:bubble3D val="0"/>
            <c:spPr>
              <a:solidFill>
                <a:schemeClr val="accent2">
                  <a:alpha val="40000"/>
                </a:schemeClr>
              </a:solidFill>
              <a:effectLst/>
            </c:spPr>
          </c:dPt>
          <c:cat>
            <c:strRef>
              <c:f>Sheet1!$A$2:$A$3</c:f>
              <c:strCache>
                <c:ptCount val="2"/>
                <c:pt idx="0">
                  <c:v>Yes</c:v>
                </c:pt>
                <c:pt idx="1">
                  <c:v>No</c:v>
                </c:pt>
              </c:strCache>
            </c:strRef>
          </c:cat>
          <c:val>
            <c:numRef>
              <c:f>Sheet1!$B$2:$B$3</c:f>
              <c:numCache>
                <c:formatCode>0%</c:formatCode>
                <c:ptCount val="2"/>
                <c:pt idx="0">
                  <c:v>0.76</c:v>
                </c:pt>
                <c:pt idx="1">
                  <c:v>0.24</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YN</c:v>
                </c:pt>
              </c:strCache>
            </c:strRef>
          </c:tx>
          <c:spPr>
            <a:effectLst/>
          </c:spPr>
          <c:dPt>
            <c:idx val="0"/>
            <c:bubble3D val="0"/>
            <c:spPr>
              <a:solidFill>
                <a:schemeClr val="accent1">
                  <a:alpha val="40000"/>
                </a:schemeClr>
              </a:solidFill>
              <a:effectLst/>
            </c:spPr>
          </c:dPt>
          <c:dPt>
            <c:idx val="1"/>
            <c:bubble3D val="0"/>
            <c:spPr>
              <a:solidFill>
                <a:schemeClr val="accent2">
                  <a:alpha val="40000"/>
                </a:schemeClr>
              </a:solidFill>
              <a:effectLst/>
            </c:spPr>
          </c:dPt>
          <c:cat>
            <c:strRef>
              <c:f>Sheet1!$A$2:$A$3</c:f>
              <c:strCache>
                <c:ptCount val="2"/>
                <c:pt idx="0">
                  <c:v>Yes</c:v>
                </c:pt>
                <c:pt idx="1">
                  <c:v>No</c:v>
                </c:pt>
              </c:strCache>
            </c:strRef>
          </c:cat>
          <c:val>
            <c:numRef>
              <c:f>Sheet1!$B$2:$B$3</c:f>
              <c:numCache>
                <c:formatCode>0%</c:formatCode>
                <c:ptCount val="2"/>
                <c:pt idx="0">
                  <c:v>0.89</c:v>
                </c:pt>
                <c:pt idx="1">
                  <c:v>0.11</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Design</c:v>
                </c:pt>
              </c:strCache>
            </c:strRef>
          </c:tx>
          <c:spPr>
            <a:solidFill>
              <a:schemeClr val="accent1">
                <a:alpha val="40000"/>
              </a:schemeClr>
            </a:solidFill>
          </c:spPr>
          <c:invertIfNegative val="0"/>
          <c:cat>
            <c:strRef>
              <c:f>Sheet1!$A$2:$A$5</c:f>
              <c:strCache>
                <c:ptCount val="4"/>
                <c:pt idx="0">
                  <c:v>Paris</c:v>
                </c:pt>
                <c:pt idx="1">
                  <c:v>Tokyo</c:v>
                </c:pt>
                <c:pt idx="2">
                  <c:v>New York</c:v>
                </c:pt>
                <c:pt idx="3">
                  <c:v>London</c:v>
                </c:pt>
              </c:strCache>
            </c:strRef>
          </c:cat>
          <c:val>
            <c:numRef>
              <c:f>Sheet1!$B$2:$B$5</c:f>
              <c:numCache>
                <c:formatCode>General</c:formatCode>
                <c:ptCount val="4"/>
                <c:pt idx="0">
                  <c:v>600</c:v>
                </c:pt>
                <c:pt idx="1">
                  <c:v>445</c:v>
                </c:pt>
                <c:pt idx="2">
                  <c:v>566</c:v>
                </c:pt>
                <c:pt idx="3">
                  <c:v>563</c:v>
                </c:pt>
              </c:numCache>
            </c:numRef>
          </c:val>
        </c:ser>
        <c:ser>
          <c:idx val="1"/>
          <c:order val="1"/>
          <c:tx>
            <c:strRef>
              <c:f>Sheet1!$C$1</c:f>
              <c:strCache>
                <c:ptCount val="1"/>
                <c:pt idx="0">
                  <c:v>Web</c:v>
                </c:pt>
              </c:strCache>
            </c:strRef>
          </c:tx>
          <c:spPr>
            <a:solidFill>
              <a:schemeClr val="accent2">
                <a:alpha val="40000"/>
              </a:schemeClr>
            </a:solidFill>
          </c:spPr>
          <c:invertIfNegative val="0"/>
          <c:cat>
            <c:strRef>
              <c:f>Sheet1!$A$2:$A$5</c:f>
              <c:strCache>
                <c:ptCount val="4"/>
                <c:pt idx="0">
                  <c:v>Paris</c:v>
                </c:pt>
                <c:pt idx="1">
                  <c:v>Tokyo</c:v>
                </c:pt>
                <c:pt idx="2">
                  <c:v>New York</c:v>
                </c:pt>
                <c:pt idx="3">
                  <c:v>London</c:v>
                </c:pt>
              </c:strCache>
            </c:strRef>
          </c:cat>
          <c:val>
            <c:numRef>
              <c:f>Sheet1!$C$2:$C$5</c:f>
              <c:numCache>
                <c:formatCode>General</c:formatCode>
                <c:ptCount val="4"/>
                <c:pt idx="0">
                  <c:v>562</c:v>
                </c:pt>
                <c:pt idx="1">
                  <c:v>423</c:v>
                </c:pt>
                <c:pt idx="2">
                  <c:v>256</c:v>
                </c:pt>
                <c:pt idx="3">
                  <c:v>689</c:v>
                </c:pt>
              </c:numCache>
            </c:numRef>
          </c:val>
        </c:ser>
        <c:ser>
          <c:idx val="2"/>
          <c:order val="2"/>
          <c:tx>
            <c:strRef>
              <c:f>Sheet1!$D$1</c:f>
              <c:strCache>
                <c:ptCount val="1"/>
                <c:pt idx="0">
                  <c:v>App</c:v>
                </c:pt>
              </c:strCache>
            </c:strRef>
          </c:tx>
          <c:spPr>
            <a:solidFill>
              <a:schemeClr val="accent3">
                <a:alpha val="40000"/>
              </a:schemeClr>
            </a:solidFill>
          </c:spPr>
          <c:invertIfNegative val="0"/>
          <c:cat>
            <c:strRef>
              <c:f>Sheet1!$A$2:$A$5</c:f>
              <c:strCache>
                <c:ptCount val="4"/>
                <c:pt idx="0">
                  <c:v>Paris</c:v>
                </c:pt>
                <c:pt idx="1">
                  <c:v>Tokyo</c:v>
                </c:pt>
                <c:pt idx="2">
                  <c:v>New York</c:v>
                </c:pt>
                <c:pt idx="3">
                  <c:v>London</c:v>
                </c:pt>
              </c:strCache>
            </c:strRef>
          </c:cat>
          <c:val>
            <c:numRef>
              <c:f>Sheet1!$D$2:$D$5</c:f>
              <c:numCache>
                <c:formatCode>General</c:formatCode>
                <c:ptCount val="4"/>
                <c:pt idx="0">
                  <c:v>994</c:v>
                </c:pt>
                <c:pt idx="1">
                  <c:v>564</c:v>
                </c:pt>
                <c:pt idx="2">
                  <c:v>889</c:v>
                </c:pt>
                <c:pt idx="3">
                  <c:v>556</c:v>
                </c:pt>
              </c:numCache>
            </c:numRef>
          </c:val>
        </c:ser>
        <c:dLbls>
          <c:showLegendKey val="0"/>
          <c:showVal val="0"/>
          <c:showCatName val="0"/>
          <c:showSerName val="0"/>
          <c:showPercent val="0"/>
          <c:showBubbleSize val="0"/>
        </c:dLbls>
        <c:gapWidth val="150"/>
        <c:axId val="118567296"/>
        <c:axId val="118568832"/>
      </c:barChart>
      <c:catAx>
        <c:axId val="118567296"/>
        <c:scaling>
          <c:orientation val="minMax"/>
        </c:scaling>
        <c:delete val="0"/>
        <c:axPos val="l"/>
        <c:majorTickMark val="out"/>
        <c:minorTickMark val="none"/>
        <c:tickLblPos val="nextTo"/>
        <c:crossAx val="118568832"/>
        <c:crosses val="autoZero"/>
        <c:auto val="1"/>
        <c:lblAlgn val="ctr"/>
        <c:lblOffset val="100"/>
        <c:noMultiLvlLbl val="0"/>
      </c:catAx>
      <c:valAx>
        <c:axId val="118568832"/>
        <c:scaling>
          <c:orientation val="minMax"/>
        </c:scaling>
        <c:delete val="0"/>
        <c:axPos val="b"/>
        <c:majorGridlines/>
        <c:numFmt formatCode="General" sourceLinked="1"/>
        <c:majorTickMark val="out"/>
        <c:minorTickMark val="none"/>
        <c:tickLblPos val="nextTo"/>
        <c:crossAx val="118567296"/>
        <c:crosses val="autoZero"/>
        <c:crossBetween val="between"/>
      </c:valAx>
    </c:plotArea>
    <c:legend>
      <c:legendPos val="t"/>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2020</c:v>
                </c:pt>
              </c:strCache>
            </c:strRef>
          </c:tx>
          <c:spPr>
            <a:solidFill>
              <a:schemeClr val="accent1">
                <a:alpha val="40000"/>
              </a:schemeClr>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554</c:v>
                </c:pt>
                <c:pt idx="1">
                  <c:v>564</c:v>
                </c:pt>
                <c:pt idx="2">
                  <c:v>412</c:v>
                </c:pt>
                <c:pt idx="3">
                  <c:v>452</c:v>
                </c:pt>
                <c:pt idx="4">
                  <c:v>459</c:v>
                </c:pt>
                <c:pt idx="5">
                  <c:v>567</c:v>
                </c:pt>
                <c:pt idx="6">
                  <c:v>666</c:v>
                </c:pt>
                <c:pt idx="7">
                  <c:v>569</c:v>
                </c:pt>
                <c:pt idx="8">
                  <c:v>777</c:v>
                </c:pt>
                <c:pt idx="9">
                  <c:v>569</c:v>
                </c:pt>
                <c:pt idx="10">
                  <c:v>885</c:v>
                </c:pt>
                <c:pt idx="11">
                  <c:v>992</c:v>
                </c:pt>
              </c:numCache>
            </c:numRef>
          </c:val>
        </c:ser>
        <c:ser>
          <c:idx val="1"/>
          <c:order val="1"/>
          <c:tx>
            <c:strRef>
              <c:f>Sheet1!$C$1</c:f>
              <c:strCache>
                <c:ptCount val="1"/>
                <c:pt idx="0">
                  <c:v>2010</c:v>
                </c:pt>
              </c:strCache>
            </c:strRef>
          </c:tx>
          <c:spPr>
            <a:solidFill>
              <a:schemeClr val="accent2">
                <a:alpha val="40000"/>
              </a:schemeClr>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332</c:v>
                </c:pt>
                <c:pt idx="1">
                  <c:v>221</c:v>
                </c:pt>
                <c:pt idx="2">
                  <c:v>336</c:v>
                </c:pt>
                <c:pt idx="3">
                  <c:v>326</c:v>
                </c:pt>
                <c:pt idx="4">
                  <c:v>210</c:v>
                </c:pt>
                <c:pt idx="5">
                  <c:v>235</c:v>
                </c:pt>
                <c:pt idx="6">
                  <c:v>356</c:v>
                </c:pt>
                <c:pt idx="7">
                  <c:v>445</c:v>
                </c:pt>
                <c:pt idx="8">
                  <c:v>556</c:v>
                </c:pt>
                <c:pt idx="9">
                  <c:v>453</c:v>
                </c:pt>
                <c:pt idx="10">
                  <c:v>564</c:v>
                </c:pt>
                <c:pt idx="11">
                  <c:v>569</c:v>
                </c:pt>
              </c:numCache>
            </c:numRef>
          </c:val>
        </c:ser>
        <c:dLbls>
          <c:showLegendKey val="0"/>
          <c:showVal val="0"/>
          <c:showCatName val="0"/>
          <c:showSerName val="0"/>
          <c:showPercent val="0"/>
          <c:showBubbleSize val="0"/>
        </c:dLbls>
        <c:axId val="118736000"/>
        <c:axId val="118737536"/>
      </c:areaChart>
      <c:catAx>
        <c:axId val="118736000"/>
        <c:scaling>
          <c:orientation val="minMax"/>
        </c:scaling>
        <c:delete val="0"/>
        <c:axPos val="b"/>
        <c:numFmt formatCode="m/d/yyyy" sourceLinked="1"/>
        <c:majorTickMark val="out"/>
        <c:minorTickMark val="none"/>
        <c:tickLblPos val="nextTo"/>
        <c:crossAx val="118737536"/>
        <c:crosses val="autoZero"/>
        <c:auto val="1"/>
        <c:lblAlgn val="ctr"/>
        <c:lblOffset val="100"/>
        <c:noMultiLvlLbl val="0"/>
      </c:catAx>
      <c:valAx>
        <c:axId val="118737536"/>
        <c:scaling>
          <c:orientation val="minMax"/>
        </c:scaling>
        <c:delete val="0"/>
        <c:axPos val="l"/>
        <c:majorGridlines/>
        <c:numFmt formatCode="General" sourceLinked="1"/>
        <c:majorTickMark val="out"/>
        <c:minorTickMark val="none"/>
        <c:tickLblPos val="nextTo"/>
        <c:crossAx val="118736000"/>
        <c:crosses val="autoZero"/>
        <c:crossBetween val="midCat"/>
      </c:valAx>
    </c:plotArea>
    <c:legend>
      <c:legendPos val="t"/>
      <c:layout/>
      <c:overlay val="0"/>
    </c:legend>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1/4/2015</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1/4/2015</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93C9FC20-7366-4A0C-AA7D-F4AAF6FB2A89}" type="slidenum">
              <a:rPr lang="en-US" smtClean="0"/>
              <a:t>32</a:t>
            </a:fld>
            <a:endParaRPr lang="en-US"/>
          </a:p>
        </p:txBody>
      </p:sp>
    </p:spTree>
    <p:extLst>
      <p:ext uri="{BB962C8B-B14F-4D97-AF65-F5344CB8AC3E}">
        <p14:creationId xmlns:p14="http://schemas.microsoft.com/office/powerpoint/2010/main" val="990669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3" name="サブタイトル 2"/>
          <p:cNvSpPr>
            <a:spLocks noGrp="1"/>
          </p:cNvSpPr>
          <p:nvPr>
            <p:ph type="subTitle" idx="1" hasCustomPrompt="1"/>
          </p:nvPr>
        </p:nvSpPr>
        <p:spPr>
          <a:xfrm>
            <a:off x="2302446" y="5719564"/>
            <a:ext cx="13681520" cy="1584176"/>
          </a:xfrm>
        </p:spPr>
        <p:txBody>
          <a:bodyPr>
            <a:noAutofit/>
          </a:bodyPr>
          <a:lstStyle>
            <a:lvl1pPr marL="0" indent="0" algn="ctr">
              <a:lnSpc>
                <a:spcPts val="3000"/>
              </a:lnSpc>
              <a:buNone/>
              <a:defRPr sz="3600" i="0" baseline="0">
                <a:solidFill>
                  <a:schemeClr val="accent2"/>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p>
          <a:p>
            <a:r>
              <a:rPr lang="en-US" dirty="0" smtClean="0"/>
              <a:t>Sub Title Here</a:t>
            </a:r>
            <a:endParaRPr lang="en-US" dirty="0"/>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2654" y="4947478"/>
            <a:ext cx="12313351" cy="856887"/>
          </a:xfrm>
          <a:prstGeom prst="rect">
            <a:avLst/>
          </a:prstGeom>
        </p:spPr>
      </p:pic>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58430" y="4765049"/>
            <a:ext cx="11019680" cy="788445"/>
          </a:xfrm>
          <a:prstGeom prst="rect">
            <a:avLst/>
          </a:prstGeom>
        </p:spPr>
      </p:pic>
      <p:sp>
        <p:nvSpPr>
          <p:cNvPr id="2" name="タイトル 1"/>
          <p:cNvSpPr>
            <a:spLocks noGrp="1"/>
          </p:cNvSpPr>
          <p:nvPr>
            <p:ph type="ctrTitle" hasCustomPrompt="1"/>
          </p:nvPr>
        </p:nvSpPr>
        <p:spPr>
          <a:xfrm>
            <a:off x="2955656" y="4207396"/>
            <a:ext cx="12380238" cy="1401766"/>
          </a:xfrm>
        </p:spPr>
        <p:txBody>
          <a:bodyPr anchor="b">
            <a:noAutofit/>
          </a:bodyPr>
          <a:lstStyle>
            <a:lvl1pPr algn="ctr">
              <a:lnSpc>
                <a:spcPts val="9000"/>
              </a:lnSpc>
              <a:defRPr sz="9600"/>
            </a:lvl1pPr>
          </a:lstStyle>
          <a:p>
            <a:r>
              <a:rPr lang="en-US" altLang="ja-JP" dirty="0" smtClean="0"/>
              <a:t>Presentation Title Here</a:t>
            </a:r>
            <a:endParaRPr lang="en-US" dirty="0"/>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5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P spid="2"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8910" y="4223804"/>
            <a:ext cx="6624736" cy="473991"/>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34294" y="3631332"/>
            <a:ext cx="1642718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43658" y="4913820"/>
            <a:ext cx="16417824" cy="2749960"/>
          </a:xfrm>
        </p:spPr>
        <p:txBody>
          <a:bodyPr>
            <a:normAutofit/>
          </a:bodyPr>
          <a:lstStyle>
            <a:lvl1pPr algn="ctr">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iterate type="wd">
                                    <p:tmPct val="10000"/>
                                  </p:iterate>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3">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 Horizontal">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86" y="3071676"/>
            <a:ext cx="6624736" cy="473991"/>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34294" y="2479204"/>
            <a:ext cx="7935577"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43658" y="3761692"/>
            <a:ext cx="7926526" cy="383008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59230" y="4340315"/>
            <a:ext cx="6624736" cy="473991"/>
          </a:xfrm>
          <a:prstGeom prst="rect">
            <a:avLst/>
          </a:prstGeom>
        </p:spPr>
      </p:pic>
      <p:sp>
        <p:nvSpPr>
          <p:cNvPr id="10" name="テキスト プレースホルダー 22"/>
          <p:cNvSpPr>
            <a:spLocks noGrp="1"/>
          </p:cNvSpPr>
          <p:nvPr>
            <p:ph type="body" sz="quarter" idx="15" hasCustomPrompt="1"/>
          </p:nvPr>
        </p:nvSpPr>
        <p:spPr>
          <a:xfrm>
            <a:off x="9431238" y="3747843"/>
            <a:ext cx="7935577"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1" name="テキスト プレースホルダー 5"/>
          <p:cNvSpPr>
            <a:spLocks noGrp="1"/>
          </p:cNvSpPr>
          <p:nvPr>
            <p:ph type="body" sz="quarter" idx="16" hasCustomPrompt="1"/>
          </p:nvPr>
        </p:nvSpPr>
        <p:spPr>
          <a:xfrm>
            <a:off x="9440602" y="5030331"/>
            <a:ext cx="7926526" cy="383008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92645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iterate type="wd">
                                    <p:tmPct val="10000"/>
                                  </p:iterate>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3">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300"/>
                            </p:stCondLst>
                            <p:childTnLst>
                              <p:par>
                                <p:cTn id="35" presetID="2" presetClass="entr" presetSubtype="8" decel="100000" fill="hold" nodeType="after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500"/>
                                  </p:stCondLst>
                                  <p:iterate type="wd">
                                    <p:tmPct val="10000"/>
                                  </p:iterate>
                                  <p:childTnLst>
                                    <p:set>
                                      <p:cBhvr>
                                        <p:cTn id="40" dur="1" fill="hold">
                                          <p:stCondLst>
                                            <p:cond delay="0"/>
                                          </p:stCondLst>
                                        </p:cTn>
                                        <p:tgtEl>
                                          <p:spTgt spid="10">
                                            <p:txEl>
                                              <p:pRg st="0" end="0"/>
                                            </p:txEl>
                                          </p:spTgt>
                                        </p:tgtEl>
                                        <p:attrNameLst>
                                          <p:attrName>style.visibility</p:attrName>
                                        </p:attrNameLst>
                                      </p:cBhvr>
                                      <p:to>
                                        <p:strVal val="visible"/>
                                      </p:to>
                                    </p:set>
                                    <p:anim calcmode="lin" valueType="num">
                                      <p:cBhvr additive="base">
                                        <p:cTn id="41"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0">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50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additive="base">
                                        <p:cTn id="4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0"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86" y="2927660"/>
            <a:ext cx="4968552" cy="355493"/>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34295" y="2335188"/>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43658" y="3401652"/>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25611" y="2927660"/>
            <a:ext cx="4968552" cy="355493"/>
          </a:xfrm>
          <a:prstGeom prst="rect">
            <a:avLst/>
          </a:prstGeom>
        </p:spPr>
      </p:pic>
      <p:sp>
        <p:nvSpPr>
          <p:cNvPr id="13" name="テキスト プレースホルダー 22"/>
          <p:cNvSpPr>
            <a:spLocks noGrp="1"/>
          </p:cNvSpPr>
          <p:nvPr>
            <p:ph type="body" sz="quarter" idx="15" hasCustomPrompt="1"/>
          </p:nvPr>
        </p:nvSpPr>
        <p:spPr>
          <a:xfrm>
            <a:off x="6697620" y="2335188"/>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4" name="テキスト プレースホルダー 5"/>
          <p:cNvSpPr>
            <a:spLocks noGrp="1"/>
          </p:cNvSpPr>
          <p:nvPr>
            <p:ph type="body" sz="quarter" idx="16" hasCustomPrompt="1"/>
          </p:nvPr>
        </p:nvSpPr>
        <p:spPr>
          <a:xfrm>
            <a:off x="6706983" y="3401652"/>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83566" y="2927660"/>
            <a:ext cx="4968552" cy="355493"/>
          </a:xfrm>
          <a:prstGeom prst="rect">
            <a:avLst/>
          </a:prstGeom>
        </p:spPr>
      </p:pic>
      <p:sp>
        <p:nvSpPr>
          <p:cNvPr id="16" name="テキスト プレースホルダー 22"/>
          <p:cNvSpPr>
            <a:spLocks noGrp="1"/>
          </p:cNvSpPr>
          <p:nvPr>
            <p:ph type="body" sz="quarter" idx="17" hasCustomPrompt="1"/>
          </p:nvPr>
        </p:nvSpPr>
        <p:spPr>
          <a:xfrm>
            <a:off x="12455575" y="2335188"/>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7" name="テキスト プレースホルダー 5"/>
          <p:cNvSpPr>
            <a:spLocks noGrp="1"/>
          </p:cNvSpPr>
          <p:nvPr>
            <p:ph type="body" sz="quarter" idx="18" hasCustomPrompt="1"/>
          </p:nvPr>
        </p:nvSpPr>
        <p:spPr>
          <a:xfrm>
            <a:off x="12464938" y="3401652"/>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29" name="図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86" y="6600068"/>
            <a:ext cx="4968552" cy="355493"/>
          </a:xfrm>
          <a:prstGeom prst="rect">
            <a:avLst/>
          </a:prstGeom>
        </p:spPr>
      </p:pic>
      <p:sp>
        <p:nvSpPr>
          <p:cNvPr id="30" name="テキスト プレースホルダー 22"/>
          <p:cNvSpPr>
            <a:spLocks noGrp="1"/>
          </p:cNvSpPr>
          <p:nvPr>
            <p:ph type="body" sz="quarter" idx="19" hasCustomPrompt="1"/>
          </p:nvPr>
        </p:nvSpPr>
        <p:spPr>
          <a:xfrm>
            <a:off x="934295" y="6007596"/>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31" name="テキスト プレースホルダー 5"/>
          <p:cNvSpPr>
            <a:spLocks noGrp="1"/>
          </p:cNvSpPr>
          <p:nvPr>
            <p:ph type="body" sz="quarter" idx="20" hasCustomPrompt="1"/>
          </p:nvPr>
        </p:nvSpPr>
        <p:spPr>
          <a:xfrm>
            <a:off x="943658" y="7074060"/>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2" name="図 3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25611" y="6600068"/>
            <a:ext cx="4968552" cy="355493"/>
          </a:xfrm>
          <a:prstGeom prst="rect">
            <a:avLst/>
          </a:prstGeom>
        </p:spPr>
      </p:pic>
      <p:sp>
        <p:nvSpPr>
          <p:cNvPr id="33" name="テキスト プレースホルダー 22"/>
          <p:cNvSpPr>
            <a:spLocks noGrp="1"/>
          </p:cNvSpPr>
          <p:nvPr>
            <p:ph type="body" sz="quarter" idx="21" hasCustomPrompt="1"/>
          </p:nvPr>
        </p:nvSpPr>
        <p:spPr>
          <a:xfrm>
            <a:off x="6697620" y="6007596"/>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34" name="テキスト プレースホルダー 5"/>
          <p:cNvSpPr>
            <a:spLocks noGrp="1"/>
          </p:cNvSpPr>
          <p:nvPr>
            <p:ph type="body" sz="quarter" idx="22" hasCustomPrompt="1"/>
          </p:nvPr>
        </p:nvSpPr>
        <p:spPr>
          <a:xfrm>
            <a:off x="6706983" y="7074060"/>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5" name="図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83566" y="6600068"/>
            <a:ext cx="4968552" cy="355493"/>
          </a:xfrm>
          <a:prstGeom prst="rect">
            <a:avLst/>
          </a:prstGeom>
        </p:spPr>
      </p:pic>
      <p:sp>
        <p:nvSpPr>
          <p:cNvPr id="36" name="テキスト プレースホルダー 22"/>
          <p:cNvSpPr>
            <a:spLocks noGrp="1"/>
          </p:cNvSpPr>
          <p:nvPr>
            <p:ph type="body" sz="quarter" idx="23" hasCustomPrompt="1"/>
          </p:nvPr>
        </p:nvSpPr>
        <p:spPr>
          <a:xfrm>
            <a:off x="12455575" y="6007596"/>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37" name="テキスト プレースホルダー 5"/>
          <p:cNvSpPr>
            <a:spLocks noGrp="1"/>
          </p:cNvSpPr>
          <p:nvPr>
            <p:ph type="body" sz="quarter" idx="24" hasCustomPrompt="1"/>
          </p:nvPr>
        </p:nvSpPr>
        <p:spPr>
          <a:xfrm>
            <a:off x="12464938" y="7074060"/>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06586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3">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 presetClass="entr" presetSubtype="8" decel="100000" fill="hold" nodeType="after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xEl>
                                              <p:pRg st="0" end="0"/>
                                            </p:txEl>
                                          </p:spTgt>
                                        </p:tgtEl>
                                        <p:attrNameLst>
                                          <p:attrName>style.visibility</p:attrName>
                                        </p:attrNameLst>
                                      </p:cBhvr>
                                      <p:to>
                                        <p:strVal val="visible"/>
                                      </p:to>
                                    </p:set>
                                    <p:anim calcmode="lin" valueType="num">
                                      <p:cBhvr additive="base">
                                        <p:cTn id="41"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3">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25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47" fill="hold">
                            <p:stCondLst>
                              <p:cond delay="2000"/>
                            </p:stCondLst>
                            <p:childTnLst>
                              <p:par>
                                <p:cTn id="48" presetID="2" presetClass="entr" presetSubtype="8" decel="100000" fill="hold" nodeType="after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0-#ppt_w/2"/>
                                          </p:val>
                                        </p:tav>
                                        <p:tav tm="100000">
                                          <p:val>
                                            <p:strVal val="#ppt_x"/>
                                          </p:val>
                                        </p:tav>
                                      </p:tavLst>
                                    </p:anim>
                                    <p:anim calcmode="lin" valueType="num">
                                      <p:cBhvr additive="base">
                                        <p:cTn id="51" dur="500" fill="hold"/>
                                        <p:tgtEl>
                                          <p:spTgt spid="15"/>
                                        </p:tgtEl>
                                        <p:attrNameLst>
                                          <p:attrName>ppt_y</p:attrName>
                                        </p:attrNameLst>
                                      </p:cBhvr>
                                      <p:tavLst>
                                        <p:tav tm="0">
                                          <p:val>
                                            <p:strVal val="#ppt_y"/>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xEl>
                                              <p:pRg st="0" end="0"/>
                                            </p:txEl>
                                          </p:spTgt>
                                        </p:tgtEl>
                                        <p:attrNameLst>
                                          <p:attrName>style.visibility</p:attrName>
                                        </p:attrNameLst>
                                      </p:cBhvr>
                                      <p:to>
                                        <p:strVal val="visible"/>
                                      </p:to>
                                    </p:set>
                                    <p:anim calcmode="lin" valueType="num">
                                      <p:cBhvr additive="base">
                                        <p:cTn id="54"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16">
                                            <p:txEl>
                                              <p:pRg st="0" end="0"/>
                                            </p:txEl>
                                          </p:spTgt>
                                        </p:tgtEl>
                                        <p:attrNameLst>
                                          <p:attrName>ppt_y</p:attrName>
                                        </p:attrNameLst>
                                      </p:cBhvr>
                                      <p:tavLst>
                                        <p:tav tm="0">
                                          <p:val>
                                            <p:strVal val="#ppt_y"/>
                                          </p:val>
                                        </p:tav>
                                        <p:tav tm="100000">
                                          <p:val>
                                            <p:strVal val="#ppt_y"/>
                                          </p:val>
                                        </p:tav>
                                      </p:tavLst>
                                    </p:anim>
                                  </p:childTnLst>
                                </p:cTn>
                              </p:par>
                              <p:par>
                                <p:cTn id="56" presetID="2" presetClass="entr" presetSubtype="4" decel="100000" fill="hold" grpId="0" nodeType="withEffect">
                                  <p:stCondLst>
                                    <p:cond delay="250"/>
                                  </p:stCondLst>
                                  <p:childTnLst>
                                    <p:set>
                                      <p:cBhvr>
                                        <p:cTn id="57" dur="1" fill="hold">
                                          <p:stCondLst>
                                            <p:cond delay="0"/>
                                          </p:stCondLst>
                                        </p:cTn>
                                        <p:tgtEl>
                                          <p:spTgt spid="17">
                                            <p:txEl>
                                              <p:pRg st="0" end="0"/>
                                            </p:txEl>
                                          </p:spTgt>
                                        </p:tgtEl>
                                        <p:attrNameLst>
                                          <p:attrName>style.visibility</p:attrName>
                                        </p:attrNameLst>
                                      </p:cBhvr>
                                      <p:to>
                                        <p:strVal val="visible"/>
                                      </p:to>
                                    </p:set>
                                    <p:anim calcmode="lin" valueType="num">
                                      <p:cBhvr additive="base">
                                        <p:cTn id="5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2750"/>
                            </p:stCondLst>
                            <p:childTnLst>
                              <p:par>
                                <p:cTn id="61" presetID="2" presetClass="entr" presetSubtype="8" decel="100000" fill="hold" nodeType="afterEffect">
                                  <p:stCondLst>
                                    <p:cond delay="25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0-#ppt_w/2"/>
                                          </p:val>
                                        </p:tav>
                                        <p:tav tm="100000">
                                          <p:val>
                                            <p:strVal val="#ppt_x"/>
                                          </p:val>
                                        </p:tav>
                                      </p:tavLst>
                                    </p:anim>
                                    <p:anim calcmode="lin" valueType="num">
                                      <p:cBhvr additive="base">
                                        <p:cTn id="64" dur="500" fill="hold"/>
                                        <p:tgtEl>
                                          <p:spTgt spid="29"/>
                                        </p:tgtEl>
                                        <p:attrNameLst>
                                          <p:attrName>ppt_y</p:attrName>
                                        </p:attrNameLst>
                                      </p:cBhvr>
                                      <p:tavLst>
                                        <p:tav tm="0">
                                          <p:val>
                                            <p:strVal val="#ppt_y"/>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30">
                                            <p:txEl>
                                              <p:pRg st="0" end="0"/>
                                            </p:txEl>
                                          </p:spTgt>
                                        </p:tgtEl>
                                        <p:attrNameLst>
                                          <p:attrName>style.visibility</p:attrName>
                                        </p:attrNameLst>
                                      </p:cBhvr>
                                      <p:to>
                                        <p:strVal val="visible"/>
                                      </p:to>
                                    </p:set>
                                    <p:anim calcmode="lin" valueType="num">
                                      <p:cBhvr additive="base">
                                        <p:cTn id="67"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0">
                                            <p:txEl>
                                              <p:pRg st="0" end="0"/>
                                            </p:txEl>
                                          </p:spTgt>
                                        </p:tgtEl>
                                        <p:attrNameLst>
                                          <p:attrName>ppt_y</p:attrName>
                                        </p:attrNameLst>
                                      </p:cBhvr>
                                      <p:tavLst>
                                        <p:tav tm="0">
                                          <p:val>
                                            <p:strVal val="#ppt_y"/>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73" fill="hold">
                            <p:stCondLst>
                              <p:cond delay="3500"/>
                            </p:stCondLst>
                            <p:childTnLst>
                              <p:par>
                                <p:cTn id="74" presetID="2" presetClass="entr" presetSubtype="8" decel="100000" fill="hold" nodeType="afterEffect">
                                  <p:stCondLst>
                                    <p:cond delay="25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500" fill="hold"/>
                                        <p:tgtEl>
                                          <p:spTgt spid="32"/>
                                        </p:tgtEl>
                                        <p:attrNameLst>
                                          <p:attrName>ppt_x</p:attrName>
                                        </p:attrNameLst>
                                      </p:cBhvr>
                                      <p:tavLst>
                                        <p:tav tm="0">
                                          <p:val>
                                            <p:strVal val="0-#ppt_w/2"/>
                                          </p:val>
                                        </p:tav>
                                        <p:tav tm="100000">
                                          <p:val>
                                            <p:strVal val="#ppt_x"/>
                                          </p:val>
                                        </p:tav>
                                      </p:tavLst>
                                    </p:anim>
                                    <p:anim calcmode="lin" valueType="num">
                                      <p:cBhvr additive="base">
                                        <p:cTn id="77" dur="500" fill="hold"/>
                                        <p:tgtEl>
                                          <p:spTgt spid="32"/>
                                        </p:tgtEl>
                                        <p:attrNameLst>
                                          <p:attrName>ppt_y</p:attrName>
                                        </p:attrNameLst>
                                      </p:cBhvr>
                                      <p:tavLst>
                                        <p:tav tm="0">
                                          <p:val>
                                            <p:strVal val="#ppt_y"/>
                                          </p:val>
                                        </p:tav>
                                        <p:tav tm="100000">
                                          <p:val>
                                            <p:strVal val="#ppt_y"/>
                                          </p:val>
                                        </p:tav>
                                      </p:tavLst>
                                    </p:anim>
                                  </p:childTnLst>
                                </p:cTn>
                              </p:par>
                              <p:par>
                                <p:cTn id="78" presetID="2" presetClass="entr" presetSubtype="2" decel="100000" fill="hold" grpId="0" nodeType="withEffect">
                                  <p:stCondLst>
                                    <p:cond delay="250"/>
                                  </p:stCondLst>
                                  <p:childTnLst>
                                    <p:set>
                                      <p:cBhvr>
                                        <p:cTn id="79" dur="1" fill="hold">
                                          <p:stCondLst>
                                            <p:cond delay="0"/>
                                          </p:stCondLst>
                                        </p:cTn>
                                        <p:tgtEl>
                                          <p:spTgt spid="33">
                                            <p:txEl>
                                              <p:pRg st="0" end="0"/>
                                            </p:txEl>
                                          </p:spTgt>
                                        </p:tgtEl>
                                        <p:attrNameLst>
                                          <p:attrName>style.visibility</p:attrName>
                                        </p:attrNameLst>
                                      </p:cBhvr>
                                      <p:to>
                                        <p:strVal val="visible"/>
                                      </p:to>
                                    </p:set>
                                    <p:anim calcmode="lin" valueType="num">
                                      <p:cBhvr additive="base">
                                        <p:cTn id="80"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81" dur="500" fill="hold"/>
                                        <p:tgtEl>
                                          <p:spTgt spid="33">
                                            <p:txEl>
                                              <p:pRg st="0" end="0"/>
                                            </p:txEl>
                                          </p:spTgt>
                                        </p:tgtEl>
                                        <p:attrNameLst>
                                          <p:attrName>ppt_y</p:attrName>
                                        </p:attrNameLst>
                                      </p:cBhvr>
                                      <p:tavLst>
                                        <p:tav tm="0">
                                          <p:val>
                                            <p:strVal val="#ppt_y"/>
                                          </p:val>
                                        </p:tav>
                                        <p:tav tm="100000">
                                          <p:val>
                                            <p:strVal val="#ppt_y"/>
                                          </p:val>
                                        </p:tav>
                                      </p:tavLst>
                                    </p:anim>
                                  </p:childTnLst>
                                </p:cTn>
                              </p:par>
                              <p:par>
                                <p:cTn id="82" presetID="2" presetClass="entr" presetSubtype="4" decel="100000" fill="hold" grpId="0" nodeType="withEffect">
                                  <p:stCondLst>
                                    <p:cond delay="250"/>
                                  </p:stCondLst>
                                  <p:childTnLst>
                                    <p:set>
                                      <p:cBhvr>
                                        <p:cTn id="83" dur="1" fill="hold">
                                          <p:stCondLst>
                                            <p:cond delay="0"/>
                                          </p:stCondLst>
                                        </p:cTn>
                                        <p:tgtEl>
                                          <p:spTgt spid="34">
                                            <p:txEl>
                                              <p:pRg st="0" end="0"/>
                                            </p:txEl>
                                          </p:spTgt>
                                        </p:tgtEl>
                                        <p:attrNameLst>
                                          <p:attrName>style.visibility</p:attrName>
                                        </p:attrNameLst>
                                      </p:cBhvr>
                                      <p:to>
                                        <p:strVal val="visible"/>
                                      </p:to>
                                    </p:set>
                                    <p:anim calcmode="lin" valueType="num">
                                      <p:cBhvr additive="base">
                                        <p:cTn id="8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86" fill="hold">
                            <p:stCondLst>
                              <p:cond delay="4250"/>
                            </p:stCondLst>
                            <p:childTnLst>
                              <p:par>
                                <p:cTn id="87" presetID="2" presetClass="entr" presetSubtype="8" decel="100000" fill="hold" nodeType="afterEffect">
                                  <p:stCondLst>
                                    <p:cond delay="250"/>
                                  </p:stCondLst>
                                  <p:childTnLst>
                                    <p:set>
                                      <p:cBhvr>
                                        <p:cTn id="88" dur="1" fill="hold">
                                          <p:stCondLst>
                                            <p:cond delay="0"/>
                                          </p:stCondLst>
                                        </p:cTn>
                                        <p:tgtEl>
                                          <p:spTgt spid="35"/>
                                        </p:tgtEl>
                                        <p:attrNameLst>
                                          <p:attrName>style.visibility</p:attrName>
                                        </p:attrNameLst>
                                      </p:cBhvr>
                                      <p:to>
                                        <p:strVal val="visible"/>
                                      </p:to>
                                    </p:set>
                                    <p:anim calcmode="lin" valueType="num">
                                      <p:cBhvr additive="base">
                                        <p:cTn id="89" dur="500" fill="hold"/>
                                        <p:tgtEl>
                                          <p:spTgt spid="35"/>
                                        </p:tgtEl>
                                        <p:attrNameLst>
                                          <p:attrName>ppt_x</p:attrName>
                                        </p:attrNameLst>
                                      </p:cBhvr>
                                      <p:tavLst>
                                        <p:tav tm="0">
                                          <p:val>
                                            <p:strVal val="0-#ppt_w/2"/>
                                          </p:val>
                                        </p:tav>
                                        <p:tav tm="100000">
                                          <p:val>
                                            <p:strVal val="#ppt_x"/>
                                          </p:val>
                                        </p:tav>
                                      </p:tavLst>
                                    </p:anim>
                                    <p:anim calcmode="lin" valueType="num">
                                      <p:cBhvr additive="base">
                                        <p:cTn id="90" dur="500" fill="hold"/>
                                        <p:tgtEl>
                                          <p:spTgt spid="35"/>
                                        </p:tgtEl>
                                        <p:attrNameLst>
                                          <p:attrName>ppt_y</p:attrName>
                                        </p:attrNameLst>
                                      </p:cBhvr>
                                      <p:tavLst>
                                        <p:tav tm="0">
                                          <p:val>
                                            <p:strVal val="#ppt_y"/>
                                          </p:val>
                                        </p:tav>
                                        <p:tav tm="100000">
                                          <p:val>
                                            <p:strVal val="#ppt_y"/>
                                          </p:val>
                                        </p:tav>
                                      </p:tavLst>
                                    </p:anim>
                                  </p:childTnLst>
                                </p:cTn>
                              </p:par>
                              <p:par>
                                <p:cTn id="91" presetID="2" presetClass="entr" presetSubtype="2" decel="100000" fill="hold" grpId="0" nodeType="withEffect">
                                  <p:stCondLst>
                                    <p:cond delay="250"/>
                                  </p:stCondLst>
                                  <p:childTnLst>
                                    <p:set>
                                      <p:cBhvr>
                                        <p:cTn id="92" dur="1" fill="hold">
                                          <p:stCondLst>
                                            <p:cond delay="0"/>
                                          </p:stCondLst>
                                        </p:cTn>
                                        <p:tgtEl>
                                          <p:spTgt spid="36">
                                            <p:txEl>
                                              <p:pRg st="0" end="0"/>
                                            </p:txEl>
                                          </p:spTgt>
                                        </p:tgtEl>
                                        <p:attrNameLst>
                                          <p:attrName>style.visibility</p:attrName>
                                        </p:attrNameLst>
                                      </p:cBhvr>
                                      <p:to>
                                        <p:strVal val="visible"/>
                                      </p:to>
                                    </p:set>
                                    <p:anim calcmode="lin" valueType="num">
                                      <p:cBhvr additive="base">
                                        <p:cTn id="93"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94" dur="500" fill="hold"/>
                                        <p:tgtEl>
                                          <p:spTgt spid="36">
                                            <p:txEl>
                                              <p:pRg st="0" end="0"/>
                                            </p:txEl>
                                          </p:spTgt>
                                        </p:tgtEl>
                                        <p:attrNameLst>
                                          <p:attrName>ppt_y</p:attrName>
                                        </p:attrNameLst>
                                      </p:cBhvr>
                                      <p:tavLst>
                                        <p:tav tm="0">
                                          <p:val>
                                            <p:strVal val="#ppt_y"/>
                                          </p:val>
                                        </p:tav>
                                        <p:tav tm="100000">
                                          <p:val>
                                            <p:strVal val="#ppt_y"/>
                                          </p:val>
                                        </p:tav>
                                      </p:tavLst>
                                    </p:anim>
                                  </p:childTnLst>
                                </p:cTn>
                              </p:par>
                              <p:par>
                                <p:cTn id="95" presetID="2" presetClass="entr" presetSubtype="4" decel="100000" fill="hold" grpId="0" nodeType="withEffect">
                                  <p:stCondLst>
                                    <p:cond delay="250"/>
                                  </p:stCondLst>
                                  <p:childTnLst>
                                    <p:set>
                                      <p:cBhvr>
                                        <p:cTn id="96" dur="1" fill="hold">
                                          <p:stCondLst>
                                            <p:cond delay="0"/>
                                          </p:stCondLst>
                                        </p:cTn>
                                        <p:tgtEl>
                                          <p:spTgt spid="37">
                                            <p:txEl>
                                              <p:pRg st="0" end="0"/>
                                            </p:txEl>
                                          </p:spTgt>
                                        </p:tgtEl>
                                        <p:attrNameLst>
                                          <p:attrName>style.visibility</p:attrName>
                                        </p:attrNameLst>
                                      </p:cBhvr>
                                      <p:to>
                                        <p:strVal val="visible"/>
                                      </p:to>
                                    </p:set>
                                    <p:anim calcmode="lin" valueType="num">
                                      <p:cBhvr additive="base">
                                        <p:cTn id="97"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build="p">
        <p:tmplLst>
          <p:tmpl lvl="1">
            <p:tnLst>
              <p:par>
                <p:cTn presetID="2" presetClass="entr" presetSubtype="2"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4"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Images - 3 Columns - Horizontal">
    <p:spTree>
      <p:nvGrpSpPr>
        <p:cNvPr id="1" name=""/>
        <p:cNvGrpSpPr/>
        <p:nvPr/>
      </p:nvGrpSpPr>
      <p:grpSpPr>
        <a:xfrm>
          <a:off x="0" y="0"/>
          <a:ext cx="0" cy="0"/>
          <a:chOff x="0" y="0"/>
          <a:chExt cx="0" cy="0"/>
        </a:xfrm>
      </p:grpSpPr>
      <p:sp>
        <p:nvSpPr>
          <p:cNvPr id="24" name="対角する 2 つの角を切り取った四角形 23"/>
          <p:cNvSpPr/>
          <p:nvPr userDrawn="1"/>
        </p:nvSpPr>
        <p:spPr>
          <a:xfrm rot="163596">
            <a:off x="1390039" y="2196579"/>
            <a:ext cx="4389170" cy="2284362"/>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5927028" y="2335188"/>
            <a:ext cx="965046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5936392" y="3055268"/>
            <a:ext cx="9641554"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5" name="対角する 2 つの角を切り取った四角形 14"/>
          <p:cNvSpPr/>
          <p:nvPr userDrawn="1"/>
        </p:nvSpPr>
        <p:spPr>
          <a:xfrm rot="21054230">
            <a:off x="1087412" y="2379739"/>
            <a:ext cx="4389170" cy="2284362"/>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図プレースホルダー 8"/>
          <p:cNvSpPr>
            <a:spLocks noGrp="1"/>
          </p:cNvSpPr>
          <p:nvPr>
            <p:ph type="pic" sz="quarter" idx="16" hasCustomPrompt="1"/>
          </p:nvPr>
        </p:nvSpPr>
        <p:spPr>
          <a:xfrm rot="21432298">
            <a:off x="1205188" y="2193092"/>
            <a:ext cx="4490298" cy="2336452"/>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25" name="対角する 2 つの角を切り取った四角形 24"/>
          <p:cNvSpPr/>
          <p:nvPr userDrawn="1"/>
        </p:nvSpPr>
        <p:spPr>
          <a:xfrm rot="163596">
            <a:off x="12344271" y="4658719"/>
            <a:ext cx="4389170" cy="2284362"/>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テキスト プレースホルダー 22"/>
          <p:cNvSpPr>
            <a:spLocks noGrp="1"/>
          </p:cNvSpPr>
          <p:nvPr>
            <p:ph type="body" sz="quarter" idx="17" hasCustomPrompt="1"/>
          </p:nvPr>
        </p:nvSpPr>
        <p:spPr>
          <a:xfrm>
            <a:off x="2111293" y="4797329"/>
            <a:ext cx="9650468" cy="805744"/>
          </a:xfrm>
        </p:spPr>
        <p:txBody>
          <a:bodyPr anchor="b">
            <a:normAutofit/>
          </a:bodyPr>
          <a:lstStyle>
            <a:lvl1pPr algn="r">
              <a:defRPr sz="4800">
                <a:solidFill>
                  <a:srgbClr val="525252"/>
                </a:solidFill>
                <a:latin typeface="+mj-lt"/>
              </a:defRPr>
            </a:lvl1pPr>
          </a:lstStyle>
          <a:p>
            <a:pPr lvl="0"/>
            <a:r>
              <a:rPr lang="en-US" dirty="0" smtClean="0"/>
              <a:t>Text Here</a:t>
            </a:r>
            <a:endParaRPr lang="en-US" dirty="0"/>
          </a:p>
        </p:txBody>
      </p:sp>
      <p:sp>
        <p:nvSpPr>
          <p:cNvPr id="28" name="テキスト プレースホルダー 5"/>
          <p:cNvSpPr>
            <a:spLocks noGrp="1"/>
          </p:cNvSpPr>
          <p:nvPr>
            <p:ph type="body" sz="quarter" idx="18" hasCustomPrompt="1"/>
          </p:nvPr>
        </p:nvSpPr>
        <p:spPr>
          <a:xfrm>
            <a:off x="2120657" y="5517409"/>
            <a:ext cx="9641554" cy="1381808"/>
          </a:xfrm>
        </p:spPr>
        <p:txBody>
          <a:bodyPr>
            <a:normAutofit/>
          </a:bodyPr>
          <a:lstStyle>
            <a:lvl1pPr algn="r">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9" name="対角する 2 つの角を切り取った四角形 28"/>
          <p:cNvSpPr/>
          <p:nvPr userDrawn="1"/>
        </p:nvSpPr>
        <p:spPr>
          <a:xfrm rot="21054230">
            <a:off x="12041644" y="4841879"/>
            <a:ext cx="4389170" cy="2284362"/>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図プレースホルダー 8"/>
          <p:cNvSpPr>
            <a:spLocks noGrp="1"/>
          </p:cNvSpPr>
          <p:nvPr>
            <p:ph type="pic" sz="quarter" idx="19" hasCustomPrompt="1"/>
          </p:nvPr>
        </p:nvSpPr>
        <p:spPr>
          <a:xfrm rot="21432298">
            <a:off x="12159420" y="4655232"/>
            <a:ext cx="4490298" cy="2336452"/>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31" name="対角する 2 つの角を切り取った四角形 30"/>
          <p:cNvSpPr/>
          <p:nvPr userDrawn="1"/>
        </p:nvSpPr>
        <p:spPr>
          <a:xfrm rot="163596">
            <a:off x="3118231" y="7178999"/>
            <a:ext cx="4389170" cy="2284362"/>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テキスト プレースホルダー 22"/>
          <p:cNvSpPr>
            <a:spLocks noGrp="1"/>
          </p:cNvSpPr>
          <p:nvPr>
            <p:ph type="body" sz="quarter" idx="20" hasCustomPrompt="1"/>
          </p:nvPr>
        </p:nvSpPr>
        <p:spPr>
          <a:xfrm>
            <a:off x="7652602" y="7317608"/>
            <a:ext cx="965046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34" name="テキスト プレースホルダー 5"/>
          <p:cNvSpPr>
            <a:spLocks noGrp="1"/>
          </p:cNvSpPr>
          <p:nvPr>
            <p:ph type="body" sz="quarter" idx="21" hasCustomPrompt="1"/>
          </p:nvPr>
        </p:nvSpPr>
        <p:spPr>
          <a:xfrm>
            <a:off x="7661966" y="8037688"/>
            <a:ext cx="9641554"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35" name="対角する 2 つの角を切り取った四角形 34"/>
          <p:cNvSpPr/>
          <p:nvPr userDrawn="1"/>
        </p:nvSpPr>
        <p:spPr>
          <a:xfrm rot="21054230">
            <a:off x="2815604" y="7362159"/>
            <a:ext cx="4389170" cy="2284362"/>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図プレースホルダー 8"/>
          <p:cNvSpPr>
            <a:spLocks noGrp="1"/>
          </p:cNvSpPr>
          <p:nvPr>
            <p:ph type="pic" sz="quarter" idx="22" hasCustomPrompt="1"/>
          </p:nvPr>
        </p:nvSpPr>
        <p:spPr>
          <a:xfrm rot="21432298">
            <a:off x="2933380" y="7175512"/>
            <a:ext cx="4490298" cy="2336452"/>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Tree>
    <p:extLst>
      <p:ext uri="{BB962C8B-B14F-4D97-AF65-F5344CB8AC3E}">
        <p14:creationId xmlns:p14="http://schemas.microsoft.com/office/powerpoint/2010/main" val="121263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1" decel="10000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0-#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3" decel="10000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1+#ppt_w/2"/>
                                          </p:val>
                                        </p:tav>
                                        <p:tav tm="100000">
                                          <p:val>
                                            <p:strVal val="#ppt_x"/>
                                          </p:val>
                                        </p:tav>
                                      </p:tavLst>
                                    </p:anim>
                                    <p:anim calcmode="lin" valueType="num">
                                      <p:cBhvr additive="base">
                                        <p:cTn id="33" dur="500" fill="hold"/>
                                        <p:tgtEl>
                                          <p:spTgt spid="24"/>
                                        </p:tgtEl>
                                        <p:attrNameLst>
                                          <p:attrName>ppt_y</p:attrName>
                                        </p:attrNameLst>
                                      </p:cBhvr>
                                      <p:tavLst>
                                        <p:tav tm="0">
                                          <p:val>
                                            <p:strVal val="0-#ppt_h/2"/>
                                          </p:val>
                                        </p:tav>
                                        <p:tav tm="100000">
                                          <p:val>
                                            <p:strVal val="#ppt_y"/>
                                          </p:val>
                                        </p:tav>
                                      </p:tavLst>
                                    </p:anim>
                                  </p:childTnLst>
                                </p:cTn>
                              </p:par>
                            </p:childTnLst>
                          </p:cTn>
                        </p:par>
                        <p:par>
                          <p:cTn id="34" fill="hold">
                            <p:stCondLst>
                              <p:cond delay="1250"/>
                            </p:stCondLst>
                            <p:childTnLst>
                              <p:par>
                                <p:cTn id="35" presetID="2" presetClass="entr" presetSubtype="2" decel="100000" fill="hold" grpId="0" nodeType="afterEffect">
                                  <p:stCondLst>
                                    <p:cond delay="0"/>
                                  </p:stCondLst>
                                  <p:childTnLst>
                                    <p:set>
                                      <p:cBhvr>
                                        <p:cTn id="36" dur="1" fill="hold">
                                          <p:stCondLst>
                                            <p:cond delay="0"/>
                                          </p:stCondLst>
                                        </p:cTn>
                                        <p:tgtEl>
                                          <p:spTgt spid="23">
                                            <p:txEl>
                                              <p:pRg st="0" end="0"/>
                                            </p:txEl>
                                          </p:spTgt>
                                        </p:tgtEl>
                                        <p:attrNameLst>
                                          <p:attrName>style.visibility</p:attrName>
                                        </p:attrNameLst>
                                      </p:cBhvr>
                                      <p:to>
                                        <p:strVal val="visible"/>
                                      </p:to>
                                    </p:set>
                                    <p:anim calcmode="lin" valueType="num">
                                      <p:cBhvr additive="base">
                                        <p:cTn id="37"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6">
                                            <p:txEl>
                                              <p:pRg st="0" end="0"/>
                                            </p:txEl>
                                          </p:spTgt>
                                        </p:tgtEl>
                                        <p:attrNameLst>
                                          <p:attrName>style.visibility</p:attrName>
                                        </p:attrNameLst>
                                      </p:cBhvr>
                                      <p:to>
                                        <p:strVal val="visible"/>
                                      </p:to>
                                    </p:set>
                                    <p:anim calcmode="lin" valueType="num">
                                      <p:cBhvr additive="base">
                                        <p:cTn id="41"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1" decel="100000" fill="hold" grpId="0" nodeType="afterEffect">
                                  <p:stCondLst>
                                    <p:cond delay="25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0-#ppt_h/2"/>
                                          </p:val>
                                        </p:tav>
                                        <p:tav tm="100000">
                                          <p:val>
                                            <p:strVal val="#ppt_y"/>
                                          </p:val>
                                        </p:tav>
                                      </p:tavLst>
                                    </p:anim>
                                  </p:childTnLst>
                                </p:cTn>
                              </p:par>
                              <p:par>
                                <p:cTn id="48" presetID="2" presetClass="entr" presetSubtype="8" decel="100000" fill="hold" grpId="0" nodeType="withEffect">
                                  <p:stCondLst>
                                    <p:cond delay="25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500" fill="hold"/>
                                        <p:tgtEl>
                                          <p:spTgt spid="29"/>
                                        </p:tgtEl>
                                        <p:attrNameLst>
                                          <p:attrName>ppt_x</p:attrName>
                                        </p:attrNameLst>
                                      </p:cBhvr>
                                      <p:tavLst>
                                        <p:tav tm="0">
                                          <p:val>
                                            <p:strVal val="0-#ppt_w/2"/>
                                          </p:val>
                                        </p:tav>
                                        <p:tav tm="100000">
                                          <p:val>
                                            <p:strVal val="#ppt_x"/>
                                          </p:val>
                                        </p:tav>
                                      </p:tavLst>
                                    </p:anim>
                                    <p:anim calcmode="lin" valueType="num">
                                      <p:cBhvr additive="base">
                                        <p:cTn id="51" dur="500" fill="hold"/>
                                        <p:tgtEl>
                                          <p:spTgt spid="29"/>
                                        </p:tgtEl>
                                        <p:attrNameLst>
                                          <p:attrName>ppt_y</p:attrName>
                                        </p:attrNameLst>
                                      </p:cBhvr>
                                      <p:tavLst>
                                        <p:tav tm="0">
                                          <p:val>
                                            <p:strVal val="#ppt_y"/>
                                          </p:val>
                                        </p:tav>
                                        <p:tav tm="100000">
                                          <p:val>
                                            <p:strVal val="#ppt_y"/>
                                          </p:val>
                                        </p:tav>
                                      </p:tavLst>
                                    </p:anim>
                                  </p:childTnLst>
                                </p:cTn>
                              </p:par>
                              <p:par>
                                <p:cTn id="52" presetID="2" presetClass="entr" presetSubtype="3" decel="100000" fill="hold" grpId="0" nodeType="withEffect">
                                  <p:stCondLst>
                                    <p:cond delay="25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1+#ppt_w/2"/>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0"/>
                                  </p:stCondLst>
                                  <p:childTnLst>
                                    <p:set>
                                      <p:cBhvr>
                                        <p:cTn id="58" dur="1" fill="hold">
                                          <p:stCondLst>
                                            <p:cond delay="0"/>
                                          </p:stCondLst>
                                        </p:cTn>
                                        <p:tgtEl>
                                          <p:spTgt spid="27">
                                            <p:txEl>
                                              <p:pRg st="0" end="0"/>
                                            </p:txEl>
                                          </p:spTgt>
                                        </p:tgtEl>
                                        <p:attrNameLst>
                                          <p:attrName>style.visibility</p:attrName>
                                        </p:attrNameLst>
                                      </p:cBhvr>
                                      <p:to>
                                        <p:strVal val="visible"/>
                                      </p:to>
                                    </p:set>
                                    <p:anim calcmode="lin" valueType="num">
                                      <p:cBhvr additive="base">
                                        <p:cTn id="5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250"/>
                                  </p:stCondLst>
                                  <p:childTnLst>
                                    <p:set>
                                      <p:cBhvr>
                                        <p:cTn id="62" dur="1" fill="hold">
                                          <p:stCondLst>
                                            <p:cond delay="0"/>
                                          </p:stCondLst>
                                        </p:cTn>
                                        <p:tgtEl>
                                          <p:spTgt spid="28">
                                            <p:txEl>
                                              <p:pRg st="0" end="0"/>
                                            </p:txEl>
                                          </p:spTgt>
                                        </p:tgtEl>
                                        <p:attrNameLst>
                                          <p:attrName>style.visibility</p:attrName>
                                        </p:attrNameLst>
                                      </p:cBhvr>
                                      <p:to>
                                        <p:strVal val="visible"/>
                                      </p:to>
                                    </p:set>
                                    <p:anim calcmode="lin" valueType="num">
                                      <p:cBhvr additive="base">
                                        <p:cTn id="6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3500"/>
                            </p:stCondLst>
                            <p:childTnLst>
                              <p:par>
                                <p:cTn id="66" presetID="2" presetClass="entr" presetSubtype="1" decel="100000" fill="hold" grpId="0" nodeType="afterEffect">
                                  <p:stCondLst>
                                    <p:cond delay="25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ppt_x"/>
                                          </p:val>
                                        </p:tav>
                                        <p:tav tm="100000">
                                          <p:val>
                                            <p:strVal val="#ppt_x"/>
                                          </p:val>
                                        </p:tav>
                                      </p:tavLst>
                                    </p:anim>
                                    <p:anim calcmode="lin" valueType="num">
                                      <p:cBhvr additive="base">
                                        <p:cTn id="69" dur="500" fill="hold"/>
                                        <p:tgtEl>
                                          <p:spTgt spid="36"/>
                                        </p:tgtEl>
                                        <p:attrNameLst>
                                          <p:attrName>ppt_y</p:attrName>
                                        </p:attrNameLst>
                                      </p:cBhvr>
                                      <p:tavLst>
                                        <p:tav tm="0">
                                          <p:val>
                                            <p:strVal val="0-#ppt_h/2"/>
                                          </p:val>
                                        </p:tav>
                                        <p:tav tm="100000">
                                          <p:val>
                                            <p:strVal val="#ppt_y"/>
                                          </p:val>
                                        </p:tav>
                                      </p:tavLst>
                                    </p:anim>
                                  </p:childTnLst>
                                </p:cTn>
                              </p:par>
                              <p:par>
                                <p:cTn id="70" presetID="2" presetClass="entr" presetSubtype="8" decel="100000" fill="hold" grpId="0" nodeType="withEffect">
                                  <p:stCondLst>
                                    <p:cond delay="250"/>
                                  </p:stCondLst>
                                  <p:childTnLst>
                                    <p:set>
                                      <p:cBhvr>
                                        <p:cTn id="71" dur="1" fill="hold">
                                          <p:stCondLst>
                                            <p:cond delay="0"/>
                                          </p:stCondLst>
                                        </p:cTn>
                                        <p:tgtEl>
                                          <p:spTgt spid="35"/>
                                        </p:tgtEl>
                                        <p:attrNameLst>
                                          <p:attrName>style.visibility</p:attrName>
                                        </p:attrNameLst>
                                      </p:cBhvr>
                                      <p:to>
                                        <p:strVal val="visible"/>
                                      </p:to>
                                    </p:set>
                                    <p:anim calcmode="lin" valueType="num">
                                      <p:cBhvr additive="base">
                                        <p:cTn id="72" dur="500" fill="hold"/>
                                        <p:tgtEl>
                                          <p:spTgt spid="35"/>
                                        </p:tgtEl>
                                        <p:attrNameLst>
                                          <p:attrName>ppt_x</p:attrName>
                                        </p:attrNameLst>
                                      </p:cBhvr>
                                      <p:tavLst>
                                        <p:tav tm="0">
                                          <p:val>
                                            <p:strVal val="0-#ppt_w/2"/>
                                          </p:val>
                                        </p:tav>
                                        <p:tav tm="100000">
                                          <p:val>
                                            <p:strVal val="#ppt_x"/>
                                          </p:val>
                                        </p:tav>
                                      </p:tavLst>
                                    </p:anim>
                                    <p:anim calcmode="lin" valueType="num">
                                      <p:cBhvr additive="base">
                                        <p:cTn id="73" dur="500" fill="hold"/>
                                        <p:tgtEl>
                                          <p:spTgt spid="35"/>
                                        </p:tgtEl>
                                        <p:attrNameLst>
                                          <p:attrName>ppt_y</p:attrName>
                                        </p:attrNameLst>
                                      </p:cBhvr>
                                      <p:tavLst>
                                        <p:tav tm="0">
                                          <p:val>
                                            <p:strVal val="#ppt_y"/>
                                          </p:val>
                                        </p:tav>
                                        <p:tav tm="100000">
                                          <p:val>
                                            <p:strVal val="#ppt_y"/>
                                          </p:val>
                                        </p:tav>
                                      </p:tavLst>
                                    </p:anim>
                                  </p:childTnLst>
                                </p:cTn>
                              </p:par>
                              <p:par>
                                <p:cTn id="74" presetID="2" presetClass="entr" presetSubtype="3" decel="100000" fill="hold" grpId="0" nodeType="withEffect">
                                  <p:stCondLst>
                                    <p:cond delay="250"/>
                                  </p:stCondLst>
                                  <p:childTnLst>
                                    <p:set>
                                      <p:cBhvr>
                                        <p:cTn id="75" dur="1" fill="hold">
                                          <p:stCondLst>
                                            <p:cond delay="0"/>
                                          </p:stCondLst>
                                        </p:cTn>
                                        <p:tgtEl>
                                          <p:spTgt spid="31"/>
                                        </p:tgtEl>
                                        <p:attrNameLst>
                                          <p:attrName>style.visibility</p:attrName>
                                        </p:attrNameLst>
                                      </p:cBhvr>
                                      <p:to>
                                        <p:strVal val="visible"/>
                                      </p:to>
                                    </p:set>
                                    <p:anim calcmode="lin" valueType="num">
                                      <p:cBhvr additive="base">
                                        <p:cTn id="76" dur="500" fill="hold"/>
                                        <p:tgtEl>
                                          <p:spTgt spid="31"/>
                                        </p:tgtEl>
                                        <p:attrNameLst>
                                          <p:attrName>ppt_x</p:attrName>
                                        </p:attrNameLst>
                                      </p:cBhvr>
                                      <p:tavLst>
                                        <p:tav tm="0">
                                          <p:val>
                                            <p:strVal val="1+#ppt_w/2"/>
                                          </p:val>
                                        </p:tav>
                                        <p:tav tm="100000">
                                          <p:val>
                                            <p:strVal val="#ppt_x"/>
                                          </p:val>
                                        </p:tav>
                                      </p:tavLst>
                                    </p:anim>
                                    <p:anim calcmode="lin" valueType="num">
                                      <p:cBhvr additive="base">
                                        <p:cTn id="77" dur="500" fill="hold"/>
                                        <p:tgtEl>
                                          <p:spTgt spid="31"/>
                                        </p:tgtEl>
                                        <p:attrNameLst>
                                          <p:attrName>ppt_y</p:attrName>
                                        </p:attrNameLst>
                                      </p:cBhvr>
                                      <p:tavLst>
                                        <p:tav tm="0">
                                          <p:val>
                                            <p:strVal val="0-#ppt_h/2"/>
                                          </p:val>
                                        </p:tav>
                                        <p:tav tm="100000">
                                          <p:val>
                                            <p:strVal val="#ppt_y"/>
                                          </p:val>
                                        </p:tav>
                                      </p:tavLst>
                                    </p:anim>
                                  </p:childTnLst>
                                </p:cTn>
                              </p:par>
                            </p:childTnLst>
                          </p:cTn>
                        </p:par>
                        <p:par>
                          <p:cTn id="78" fill="hold">
                            <p:stCondLst>
                              <p:cond delay="4250"/>
                            </p:stCondLst>
                            <p:childTnLst>
                              <p:par>
                                <p:cTn id="79" presetID="2" presetClass="entr" presetSubtype="2" decel="100000" fill="hold" grpId="0" nodeType="afterEffect">
                                  <p:stCondLst>
                                    <p:cond delay="0"/>
                                  </p:stCondLst>
                                  <p:childTnLst>
                                    <p:set>
                                      <p:cBhvr>
                                        <p:cTn id="80" dur="1" fill="hold">
                                          <p:stCondLst>
                                            <p:cond delay="0"/>
                                          </p:stCondLst>
                                        </p:cTn>
                                        <p:tgtEl>
                                          <p:spTgt spid="33">
                                            <p:txEl>
                                              <p:pRg st="0" end="0"/>
                                            </p:txEl>
                                          </p:spTgt>
                                        </p:tgtEl>
                                        <p:attrNameLst>
                                          <p:attrName>style.visibility</p:attrName>
                                        </p:attrNameLst>
                                      </p:cBhvr>
                                      <p:to>
                                        <p:strVal val="visible"/>
                                      </p:to>
                                    </p:set>
                                    <p:anim calcmode="lin" valueType="num">
                                      <p:cBhvr additive="base">
                                        <p:cTn id="81"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33">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decel="100000" fill="hold" grpId="0" nodeType="withEffect">
                                  <p:stCondLst>
                                    <p:cond delay="250"/>
                                  </p:stCondLst>
                                  <p:childTnLst>
                                    <p:set>
                                      <p:cBhvr>
                                        <p:cTn id="84" dur="1" fill="hold">
                                          <p:stCondLst>
                                            <p:cond delay="0"/>
                                          </p:stCondLst>
                                        </p:cTn>
                                        <p:tgtEl>
                                          <p:spTgt spid="34">
                                            <p:txEl>
                                              <p:pRg st="0" end="0"/>
                                            </p:txEl>
                                          </p:spTgt>
                                        </p:tgtEl>
                                        <p:attrNameLst>
                                          <p:attrName>style.visibility</p:attrName>
                                        </p:attrNameLst>
                                      </p:cBhvr>
                                      <p:to>
                                        <p:strVal val="visible"/>
                                      </p:to>
                                    </p:set>
                                    <p:anim calcmode="lin" valueType="num">
                                      <p:cBhvr additive="base">
                                        <p:cTn id="85"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2" grpId="0"/>
      <p:bldP spid="15" grpId="0" animBg="1"/>
      <p:bldP spid="16" grpId="0" animBg="1"/>
      <p:bldP spid="25" grpId="0" animBg="1"/>
      <p:bldP spid="27" grpId="0" build="p">
        <p:tmplLst>
          <p:tmpl lvl="1">
            <p:tnLst>
              <p:par>
                <p:cTn presetID="2" presetClass="entr" presetSubtype="8"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8"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animBg="1"/>
      <p:bldP spid="30" grpId="0" animBg="1"/>
      <p:bldP spid="31" grpId="0" animBg="1"/>
      <p:bldP spid="33" grpId="0" build="p">
        <p:tmplLst>
          <p:tmpl lvl="1">
            <p:tnLst>
              <p:par>
                <p:cTn presetID="2" presetClass="entr" presetSubtype="2"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Horizontal">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86" y="2841996"/>
            <a:ext cx="6624736" cy="473991"/>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34294" y="2249524"/>
            <a:ext cx="1246674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43658" y="3329644"/>
            <a:ext cx="13136778"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9792" y="5218260"/>
            <a:ext cx="6624736" cy="473991"/>
          </a:xfrm>
          <a:prstGeom prst="rect">
            <a:avLst/>
          </a:prstGeom>
        </p:spPr>
      </p:pic>
      <p:sp>
        <p:nvSpPr>
          <p:cNvPr id="13" name="テキスト プレースホルダー 22"/>
          <p:cNvSpPr>
            <a:spLocks noGrp="1"/>
          </p:cNvSpPr>
          <p:nvPr>
            <p:ph type="body" sz="quarter" idx="15" hasCustomPrompt="1"/>
          </p:nvPr>
        </p:nvSpPr>
        <p:spPr>
          <a:xfrm>
            <a:off x="2621800" y="4625788"/>
            <a:ext cx="1246674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4" name="テキスト プレースホルダー 5"/>
          <p:cNvSpPr>
            <a:spLocks noGrp="1"/>
          </p:cNvSpPr>
          <p:nvPr>
            <p:ph type="body" sz="quarter" idx="16" hasCustomPrompt="1"/>
          </p:nvPr>
        </p:nvSpPr>
        <p:spPr>
          <a:xfrm>
            <a:off x="2631164" y="5705908"/>
            <a:ext cx="13136778"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18" name="図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53322" y="7594524"/>
            <a:ext cx="6624736" cy="473991"/>
          </a:xfrm>
          <a:prstGeom prst="rect">
            <a:avLst/>
          </a:prstGeom>
        </p:spPr>
      </p:pic>
      <p:sp>
        <p:nvSpPr>
          <p:cNvPr id="19" name="テキスト プレースホルダー 22"/>
          <p:cNvSpPr>
            <a:spLocks noGrp="1"/>
          </p:cNvSpPr>
          <p:nvPr>
            <p:ph type="body" sz="quarter" idx="17" hasCustomPrompt="1"/>
          </p:nvPr>
        </p:nvSpPr>
        <p:spPr>
          <a:xfrm>
            <a:off x="4525330" y="7002052"/>
            <a:ext cx="1246674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20" name="テキスト プレースホルダー 5"/>
          <p:cNvSpPr>
            <a:spLocks noGrp="1"/>
          </p:cNvSpPr>
          <p:nvPr>
            <p:ph type="body" sz="quarter" idx="18" hasCustomPrompt="1"/>
          </p:nvPr>
        </p:nvSpPr>
        <p:spPr>
          <a:xfrm>
            <a:off x="4534694" y="8082172"/>
            <a:ext cx="13136778"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52369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iterate type="wd">
                                    <p:tmPct val="10000"/>
                                  </p:iterate>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3">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300"/>
                            </p:stCondLst>
                            <p:childTnLst>
                              <p:par>
                                <p:cTn id="35" presetID="2" presetClass="entr" presetSubtype="8" decel="10000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0"/>
                                  </p:stCondLst>
                                  <p:iterate type="wd">
                                    <p:tmPct val="10000"/>
                                  </p:iterate>
                                  <p:childTnLst>
                                    <p:set>
                                      <p:cBhvr>
                                        <p:cTn id="40" dur="1" fill="hold">
                                          <p:stCondLst>
                                            <p:cond delay="0"/>
                                          </p:stCondLst>
                                        </p:cTn>
                                        <p:tgtEl>
                                          <p:spTgt spid="13">
                                            <p:txEl>
                                              <p:pRg st="0" end="0"/>
                                            </p:txEl>
                                          </p:spTgt>
                                        </p:tgtEl>
                                        <p:attrNameLst>
                                          <p:attrName>style.visibility</p:attrName>
                                        </p:attrNameLst>
                                      </p:cBhvr>
                                      <p:to>
                                        <p:strVal val="visible"/>
                                      </p:to>
                                    </p:set>
                                    <p:anim calcmode="lin" valueType="num">
                                      <p:cBhvr additive="base">
                                        <p:cTn id="41"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3">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47" fill="hold">
                            <p:stCondLst>
                              <p:cond delay="1850"/>
                            </p:stCondLst>
                            <p:childTnLst>
                              <p:par>
                                <p:cTn id="48" presetID="2" presetClass="entr" presetSubtype="8" decel="100000"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0-#ppt_w/2"/>
                                          </p:val>
                                        </p:tav>
                                        <p:tav tm="100000">
                                          <p:val>
                                            <p:strVal val="#ppt_x"/>
                                          </p:val>
                                        </p:tav>
                                      </p:tavLst>
                                    </p:anim>
                                    <p:anim calcmode="lin" valueType="num">
                                      <p:cBhvr additive="base">
                                        <p:cTn id="51" dur="500" fill="hold"/>
                                        <p:tgtEl>
                                          <p:spTgt spid="18"/>
                                        </p:tgtEl>
                                        <p:attrNameLst>
                                          <p:attrName>ppt_y</p:attrName>
                                        </p:attrNameLst>
                                      </p:cBhvr>
                                      <p:tavLst>
                                        <p:tav tm="0">
                                          <p:val>
                                            <p:strVal val="#ppt_y"/>
                                          </p:val>
                                        </p:tav>
                                        <p:tav tm="100000">
                                          <p:val>
                                            <p:strVal val="#ppt_y"/>
                                          </p:val>
                                        </p:tav>
                                      </p:tavLst>
                                    </p:anim>
                                  </p:childTnLst>
                                </p:cTn>
                              </p:par>
                              <p:par>
                                <p:cTn id="52" presetID="2" presetClass="entr" presetSubtype="2" decel="100000" fill="hold" grpId="0" nodeType="withEffect">
                                  <p:stCondLst>
                                    <p:cond delay="0"/>
                                  </p:stCondLst>
                                  <p:iterate type="wd">
                                    <p:tmPct val="10000"/>
                                  </p:iterate>
                                  <p:childTnLst>
                                    <p:set>
                                      <p:cBhvr>
                                        <p:cTn id="53" dur="1" fill="hold">
                                          <p:stCondLst>
                                            <p:cond delay="0"/>
                                          </p:stCondLst>
                                        </p:cTn>
                                        <p:tgtEl>
                                          <p:spTgt spid="19">
                                            <p:txEl>
                                              <p:pRg st="0" end="0"/>
                                            </p:txEl>
                                          </p:spTgt>
                                        </p:tgtEl>
                                        <p:attrNameLst>
                                          <p:attrName>style.visibility</p:attrName>
                                        </p:attrNameLst>
                                      </p:cBhvr>
                                      <p:to>
                                        <p:strVal val="visible"/>
                                      </p:to>
                                    </p:set>
                                    <p:anim calcmode="lin" valueType="num">
                                      <p:cBhvr additive="base">
                                        <p:cTn id="54"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19">
                                            <p:txEl>
                                              <p:pRg st="0" end="0"/>
                                            </p:txEl>
                                          </p:spTgt>
                                        </p:tgtEl>
                                        <p:attrNameLst>
                                          <p:attrName>ppt_y</p:attrName>
                                        </p:attrNameLst>
                                      </p:cBhvr>
                                      <p:tavLst>
                                        <p:tav tm="0">
                                          <p:val>
                                            <p:strVal val="#ppt_y"/>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3"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1" name="対角する 2 つの角を切り取った四角形 10"/>
          <p:cNvSpPr/>
          <p:nvPr userDrawn="1"/>
        </p:nvSpPr>
        <p:spPr>
          <a:xfrm rot="21226749">
            <a:off x="1550603" y="3227586"/>
            <a:ext cx="1964856" cy="1964856"/>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対角する 2 つの角を切り取った四角形 6"/>
          <p:cNvSpPr/>
          <p:nvPr userDrawn="1"/>
        </p:nvSpPr>
        <p:spPr>
          <a:xfrm rot="21054230">
            <a:off x="1232852" y="3061906"/>
            <a:ext cx="1964856" cy="1964856"/>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テキスト プレースホルダー 22"/>
          <p:cNvSpPr>
            <a:spLocks noGrp="1"/>
          </p:cNvSpPr>
          <p:nvPr>
            <p:ph type="body" sz="quarter" idx="15" hasCustomPrompt="1"/>
          </p:nvPr>
        </p:nvSpPr>
        <p:spPr>
          <a:xfrm>
            <a:off x="873868" y="3513362"/>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10" name="直線コネクタ 9"/>
          <p:cNvCxnSpPr/>
          <p:nvPr userDrawn="1"/>
        </p:nvCxnSpPr>
        <p:spPr>
          <a:xfrm flipV="1">
            <a:off x="0" y="4199648"/>
            <a:ext cx="1245207" cy="846741"/>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9" name="テキスト プレースホルダー 22"/>
          <p:cNvSpPr>
            <a:spLocks noGrp="1"/>
          </p:cNvSpPr>
          <p:nvPr>
            <p:ph type="body" sz="quarter" idx="13" hasCustomPrompt="1"/>
          </p:nvPr>
        </p:nvSpPr>
        <p:spPr>
          <a:xfrm>
            <a:off x="841641" y="5201395"/>
            <a:ext cx="2984554"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84" name="対角する 2 つの角を切り取った四角形 83"/>
          <p:cNvSpPr/>
          <p:nvPr userDrawn="1"/>
        </p:nvSpPr>
        <p:spPr>
          <a:xfrm rot="21226749">
            <a:off x="5063736" y="4617233"/>
            <a:ext cx="1964856" cy="1964856"/>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対角する 2 つの角を切り取った四角形 84"/>
          <p:cNvSpPr/>
          <p:nvPr userDrawn="1"/>
        </p:nvSpPr>
        <p:spPr>
          <a:xfrm rot="21054230">
            <a:off x="4745985" y="4451553"/>
            <a:ext cx="1964856" cy="1964856"/>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テキスト プレースホルダー 22"/>
          <p:cNvSpPr>
            <a:spLocks noGrp="1"/>
          </p:cNvSpPr>
          <p:nvPr>
            <p:ph type="body" sz="quarter" idx="16" hasCustomPrompt="1"/>
          </p:nvPr>
        </p:nvSpPr>
        <p:spPr>
          <a:xfrm>
            <a:off x="4387001" y="4903009"/>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87" name="直線コネクタ 86"/>
          <p:cNvCxnSpPr/>
          <p:nvPr userDrawn="1"/>
        </p:nvCxnSpPr>
        <p:spPr>
          <a:xfrm>
            <a:off x="3509674" y="4103557"/>
            <a:ext cx="1248666" cy="1485738"/>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8" name="テキスト プレースホルダー 22"/>
          <p:cNvSpPr>
            <a:spLocks noGrp="1"/>
          </p:cNvSpPr>
          <p:nvPr>
            <p:ph type="body" sz="quarter" idx="17" hasCustomPrompt="1"/>
          </p:nvPr>
        </p:nvSpPr>
        <p:spPr>
          <a:xfrm>
            <a:off x="4354774" y="6591042"/>
            <a:ext cx="2984554"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90" name="対角する 2 つの角を切り取った四角形 89"/>
          <p:cNvSpPr/>
          <p:nvPr userDrawn="1"/>
        </p:nvSpPr>
        <p:spPr>
          <a:xfrm rot="21226749">
            <a:off x="8479322" y="3647160"/>
            <a:ext cx="1964856" cy="1964856"/>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対角する 2 つの角を切り取った四角形 90"/>
          <p:cNvSpPr/>
          <p:nvPr userDrawn="1"/>
        </p:nvSpPr>
        <p:spPr>
          <a:xfrm rot="21054230">
            <a:off x="8161571" y="3481480"/>
            <a:ext cx="1964856" cy="1964856"/>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テキスト プレースホルダー 22"/>
          <p:cNvSpPr>
            <a:spLocks noGrp="1"/>
          </p:cNvSpPr>
          <p:nvPr>
            <p:ph type="body" sz="quarter" idx="18" hasCustomPrompt="1"/>
          </p:nvPr>
        </p:nvSpPr>
        <p:spPr>
          <a:xfrm>
            <a:off x="7802587" y="3932936"/>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93" name="直線コネクタ 92"/>
          <p:cNvCxnSpPr/>
          <p:nvPr userDrawn="1"/>
        </p:nvCxnSpPr>
        <p:spPr>
          <a:xfrm flipV="1">
            <a:off x="7022807" y="4619222"/>
            <a:ext cx="1151119" cy="873982"/>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4" name="テキスト プレースホルダー 22"/>
          <p:cNvSpPr>
            <a:spLocks noGrp="1"/>
          </p:cNvSpPr>
          <p:nvPr>
            <p:ph type="body" sz="quarter" idx="19" hasCustomPrompt="1"/>
          </p:nvPr>
        </p:nvSpPr>
        <p:spPr>
          <a:xfrm>
            <a:off x="7770360" y="5620969"/>
            <a:ext cx="2984554"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99" name="対角する 2 つの角を切り取った四角形 98"/>
          <p:cNvSpPr/>
          <p:nvPr userDrawn="1"/>
        </p:nvSpPr>
        <p:spPr>
          <a:xfrm rot="21226749">
            <a:off x="12199759" y="5270395"/>
            <a:ext cx="1964856" cy="1964856"/>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対角する 2 つの角を切り取った四角形 99"/>
          <p:cNvSpPr/>
          <p:nvPr userDrawn="1"/>
        </p:nvSpPr>
        <p:spPr>
          <a:xfrm rot="21054230">
            <a:off x="11882008" y="5104715"/>
            <a:ext cx="1964856" cy="1964856"/>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テキスト プレースホルダー 22"/>
          <p:cNvSpPr>
            <a:spLocks noGrp="1"/>
          </p:cNvSpPr>
          <p:nvPr>
            <p:ph type="body" sz="quarter" idx="20" hasCustomPrompt="1"/>
          </p:nvPr>
        </p:nvSpPr>
        <p:spPr>
          <a:xfrm>
            <a:off x="11523024" y="5556171"/>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102" name="直線コネクタ 101"/>
          <p:cNvCxnSpPr/>
          <p:nvPr userDrawn="1"/>
        </p:nvCxnSpPr>
        <p:spPr>
          <a:xfrm>
            <a:off x="10438393" y="4523131"/>
            <a:ext cx="1455970" cy="1719326"/>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3" name="テキスト プレースホルダー 22"/>
          <p:cNvSpPr>
            <a:spLocks noGrp="1"/>
          </p:cNvSpPr>
          <p:nvPr>
            <p:ph type="body" sz="quarter" idx="21" hasCustomPrompt="1"/>
          </p:nvPr>
        </p:nvSpPr>
        <p:spPr>
          <a:xfrm>
            <a:off x="11490797" y="7244204"/>
            <a:ext cx="2984554"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105" name="対角する 2 つの角を切り取った四角形 104"/>
          <p:cNvSpPr/>
          <p:nvPr userDrawn="1"/>
        </p:nvSpPr>
        <p:spPr>
          <a:xfrm rot="21226749">
            <a:off x="15796606" y="4564581"/>
            <a:ext cx="1964856" cy="1964856"/>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対角する 2 つの角を切り取った四角形 105"/>
          <p:cNvSpPr/>
          <p:nvPr userDrawn="1"/>
        </p:nvSpPr>
        <p:spPr>
          <a:xfrm rot="21054230">
            <a:off x="15478855" y="4398901"/>
            <a:ext cx="1964856" cy="1964856"/>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テキスト プレースホルダー 22"/>
          <p:cNvSpPr>
            <a:spLocks noGrp="1"/>
          </p:cNvSpPr>
          <p:nvPr>
            <p:ph type="body" sz="quarter" idx="22" hasCustomPrompt="1"/>
          </p:nvPr>
        </p:nvSpPr>
        <p:spPr>
          <a:xfrm>
            <a:off x="15119871" y="4850357"/>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108" name="直線コネクタ 107"/>
          <p:cNvCxnSpPr/>
          <p:nvPr userDrawn="1"/>
        </p:nvCxnSpPr>
        <p:spPr>
          <a:xfrm flipV="1">
            <a:off x="14158830" y="5536643"/>
            <a:ext cx="1332380" cy="609723"/>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9" name="テキスト プレースホルダー 22"/>
          <p:cNvSpPr>
            <a:spLocks noGrp="1"/>
          </p:cNvSpPr>
          <p:nvPr>
            <p:ph type="body" sz="quarter" idx="23" hasCustomPrompt="1"/>
          </p:nvPr>
        </p:nvSpPr>
        <p:spPr>
          <a:xfrm>
            <a:off x="15087644" y="6538390"/>
            <a:ext cx="2984554" cy="720080"/>
          </a:xfrm>
        </p:spPr>
        <p:txBody>
          <a:bodyPr anchor="ctr">
            <a:normAutofit/>
          </a:bodyPr>
          <a:lstStyle>
            <a:lvl1pPr algn="l">
              <a:defRPr sz="4000">
                <a:latin typeface="+mj-lt"/>
              </a:defRPr>
            </a:lvl1pPr>
          </a:lstStyle>
          <a:p>
            <a:pPr lvl="0"/>
            <a:r>
              <a:rPr lang="en-US" dirty="0" smtClean="0"/>
              <a:t>“Text Here”</a:t>
            </a:r>
            <a:endParaRPr lang="en-US" dirty="0"/>
          </a:p>
        </p:txBody>
      </p:sp>
      <p:cxnSp>
        <p:nvCxnSpPr>
          <p:cNvPr id="111" name="直線コネクタ 110"/>
          <p:cNvCxnSpPr/>
          <p:nvPr userDrawn="1"/>
        </p:nvCxnSpPr>
        <p:spPr>
          <a:xfrm>
            <a:off x="17755677" y="5440552"/>
            <a:ext cx="530736" cy="646591"/>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4" name="テキスト プレースホルダー 5"/>
          <p:cNvSpPr>
            <a:spLocks noGrp="1"/>
          </p:cNvSpPr>
          <p:nvPr>
            <p:ph type="body" sz="quarter" idx="14" hasCustomPrompt="1"/>
          </p:nvPr>
        </p:nvSpPr>
        <p:spPr>
          <a:xfrm>
            <a:off x="828000" y="5863580"/>
            <a:ext cx="2952328" cy="1774844"/>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15" name="テキスト プレースホルダー 5"/>
          <p:cNvSpPr>
            <a:spLocks noGrp="1"/>
          </p:cNvSpPr>
          <p:nvPr>
            <p:ph type="body" sz="quarter" idx="24" hasCustomPrompt="1"/>
          </p:nvPr>
        </p:nvSpPr>
        <p:spPr>
          <a:xfrm>
            <a:off x="4356000" y="7238560"/>
            <a:ext cx="2952328" cy="1774844"/>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16" name="テキスト プレースホルダー 5"/>
          <p:cNvSpPr>
            <a:spLocks noGrp="1"/>
          </p:cNvSpPr>
          <p:nvPr>
            <p:ph type="body" sz="quarter" idx="25" hasCustomPrompt="1"/>
          </p:nvPr>
        </p:nvSpPr>
        <p:spPr>
          <a:xfrm>
            <a:off x="7776000" y="6248976"/>
            <a:ext cx="2952328" cy="1774844"/>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17" name="テキスト プレースホルダー 5"/>
          <p:cNvSpPr>
            <a:spLocks noGrp="1"/>
          </p:cNvSpPr>
          <p:nvPr>
            <p:ph type="body" sz="quarter" idx="26" hasCustomPrompt="1"/>
          </p:nvPr>
        </p:nvSpPr>
        <p:spPr>
          <a:xfrm>
            <a:off x="11484000" y="7879804"/>
            <a:ext cx="2952328" cy="1774844"/>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18" name="テキスト プレースホルダー 5"/>
          <p:cNvSpPr>
            <a:spLocks noGrp="1"/>
          </p:cNvSpPr>
          <p:nvPr>
            <p:ph type="body" sz="quarter" idx="27" hasCustomPrompt="1"/>
          </p:nvPr>
        </p:nvSpPr>
        <p:spPr>
          <a:xfrm>
            <a:off x="15084000" y="7159724"/>
            <a:ext cx="2952328" cy="1764000"/>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241374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2" presetClass="entr" presetSubtype="8" fill="hold"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1500"/>
                            </p:stCondLst>
                            <p:childTnLst>
                              <p:par>
                                <p:cTn id="26" presetID="2" presetClass="entr" presetSubtype="8" decel="10000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par>
                                <p:cTn id="34" presetID="10" presetClass="entr" presetSubtype="0" fill="hold" grpId="0" nodeType="with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animEffect transition="in" filter="fade">
                                      <p:cBhvr>
                                        <p:cTn id="36" dur="500"/>
                                        <p:tgtEl>
                                          <p:spTgt spid="12">
                                            <p:txEl>
                                              <p:pRg st="0" end="0"/>
                                            </p:txEl>
                                          </p:spTgt>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79">
                                            <p:txEl>
                                              <p:pRg st="0" end="0"/>
                                            </p:txEl>
                                          </p:spTgt>
                                        </p:tgtEl>
                                        <p:attrNameLst>
                                          <p:attrName>style.visibility</p:attrName>
                                        </p:attrNameLst>
                                      </p:cBhvr>
                                      <p:to>
                                        <p:strVal val="visible"/>
                                      </p:to>
                                    </p:set>
                                    <p:animEffect transition="in" filter="fade">
                                      <p:cBhvr>
                                        <p:cTn id="40" dur="250"/>
                                        <p:tgtEl>
                                          <p:spTgt spid="79">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4">
                                            <p:txEl>
                                              <p:pRg st="0" end="0"/>
                                            </p:txEl>
                                          </p:spTgt>
                                        </p:tgtEl>
                                        <p:attrNameLst>
                                          <p:attrName>style.visibility</p:attrName>
                                        </p:attrNameLst>
                                      </p:cBhvr>
                                      <p:to>
                                        <p:strVal val="visible"/>
                                      </p:to>
                                    </p:set>
                                    <p:animEffect transition="in" filter="fade">
                                      <p:cBhvr>
                                        <p:cTn id="43" dur="250"/>
                                        <p:tgtEl>
                                          <p:spTgt spid="114">
                                            <p:txEl>
                                              <p:pRg st="0" end="0"/>
                                            </p:txEl>
                                          </p:spTgt>
                                        </p:tgtEl>
                                      </p:cBhvr>
                                    </p:animEffect>
                                  </p:childTnLst>
                                </p:cTn>
                              </p:par>
                            </p:childTnLst>
                          </p:cTn>
                        </p:par>
                        <p:par>
                          <p:cTn id="44" fill="hold">
                            <p:stCondLst>
                              <p:cond delay="2250"/>
                            </p:stCondLst>
                            <p:childTnLst>
                              <p:par>
                                <p:cTn id="45" presetID="22" presetClass="entr" presetSubtype="8" fill="hold" nodeType="afterEffect">
                                  <p:stCondLst>
                                    <p:cond delay="250"/>
                                  </p:stCondLst>
                                  <p:childTnLst>
                                    <p:set>
                                      <p:cBhvr>
                                        <p:cTn id="46" dur="1" fill="hold">
                                          <p:stCondLst>
                                            <p:cond delay="0"/>
                                          </p:stCondLst>
                                        </p:cTn>
                                        <p:tgtEl>
                                          <p:spTgt spid="87"/>
                                        </p:tgtEl>
                                        <p:attrNameLst>
                                          <p:attrName>style.visibility</p:attrName>
                                        </p:attrNameLst>
                                      </p:cBhvr>
                                      <p:to>
                                        <p:strVal val="visible"/>
                                      </p:to>
                                    </p:set>
                                    <p:animEffect transition="in" filter="wipe(left)">
                                      <p:cBhvr>
                                        <p:cTn id="47" dur="500"/>
                                        <p:tgtEl>
                                          <p:spTgt spid="87"/>
                                        </p:tgtEl>
                                      </p:cBhvr>
                                    </p:animEffect>
                                  </p:childTnLst>
                                </p:cTn>
                              </p:par>
                            </p:childTnLst>
                          </p:cTn>
                        </p:par>
                        <p:par>
                          <p:cTn id="48" fill="hold">
                            <p:stCondLst>
                              <p:cond delay="3000"/>
                            </p:stCondLst>
                            <p:childTnLst>
                              <p:par>
                                <p:cTn id="49" presetID="2" presetClass="entr" presetSubtype="8" decel="100000" fill="hold" grpId="0" nodeType="afterEffect">
                                  <p:stCondLst>
                                    <p:cond delay="0"/>
                                  </p:stCondLst>
                                  <p:childTnLst>
                                    <p:set>
                                      <p:cBhvr>
                                        <p:cTn id="50" dur="1" fill="hold">
                                          <p:stCondLst>
                                            <p:cond delay="0"/>
                                          </p:stCondLst>
                                        </p:cTn>
                                        <p:tgtEl>
                                          <p:spTgt spid="85"/>
                                        </p:tgtEl>
                                        <p:attrNameLst>
                                          <p:attrName>style.visibility</p:attrName>
                                        </p:attrNameLst>
                                      </p:cBhvr>
                                      <p:to>
                                        <p:strVal val="visible"/>
                                      </p:to>
                                    </p:set>
                                    <p:anim calcmode="lin" valueType="num">
                                      <p:cBhvr additive="base">
                                        <p:cTn id="51" dur="500" fill="hold"/>
                                        <p:tgtEl>
                                          <p:spTgt spid="85"/>
                                        </p:tgtEl>
                                        <p:attrNameLst>
                                          <p:attrName>ppt_x</p:attrName>
                                        </p:attrNameLst>
                                      </p:cBhvr>
                                      <p:tavLst>
                                        <p:tav tm="0">
                                          <p:val>
                                            <p:strVal val="0-#ppt_w/2"/>
                                          </p:val>
                                        </p:tav>
                                        <p:tav tm="100000">
                                          <p:val>
                                            <p:strVal val="#ppt_x"/>
                                          </p:val>
                                        </p:tav>
                                      </p:tavLst>
                                    </p:anim>
                                    <p:anim calcmode="lin" valueType="num">
                                      <p:cBhvr additive="base">
                                        <p:cTn id="52" dur="500" fill="hold"/>
                                        <p:tgtEl>
                                          <p:spTgt spid="85"/>
                                        </p:tgtEl>
                                        <p:attrNameLst>
                                          <p:attrName>ppt_y</p:attrName>
                                        </p:attrNameLst>
                                      </p:cBhvr>
                                      <p:tavLst>
                                        <p:tav tm="0">
                                          <p:val>
                                            <p:strVal val="#ppt_y"/>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 calcmode="lin" valueType="num">
                                      <p:cBhvr additive="base">
                                        <p:cTn id="55" dur="500" fill="hold"/>
                                        <p:tgtEl>
                                          <p:spTgt spid="84"/>
                                        </p:tgtEl>
                                        <p:attrNameLst>
                                          <p:attrName>ppt_x</p:attrName>
                                        </p:attrNameLst>
                                      </p:cBhvr>
                                      <p:tavLst>
                                        <p:tav tm="0">
                                          <p:val>
                                            <p:strVal val="#ppt_x"/>
                                          </p:val>
                                        </p:tav>
                                        <p:tav tm="100000">
                                          <p:val>
                                            <p:strVal val="#ppt_x"/>
                                          </p:val>
                                        </p:tav>
                                      </p:tavLst>
                                    </p:anim>
                                    <p:anim calcmode="lin" valueType="num">
                                      <p:cBhvr additive="base">
                                        <p:cTn id="56" dur="500" fill="hold"/>
                                        <p:tgtEl>
                                          <p:spTgt spid="84"/>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0"/>
                                  </p:stCondLst>
                                  <p:childTnLst>
                                    <p:set>
                                      <p:cBhvr>
                                        <p:cTn id="58" dur="1" fill="hold">
                                          <p:stCondLst>
                                            <p:cond delay="0"/>
                                          </p:stCondLst>
                                        </p:cTn>
                                        <p:tgtEl>
                                          <p:spTgt spid="86">
                                            <p:txEl>
                                              <p:pRg st="0" end="0"/>
                                            </p:txEl>
                                          </p:spTgt>
                                        </p:tgtEl>
                                        <p:attrNameLst>
                                          <p:attrName>style.visibility</p:attrName>
                                        </p:attrNameLst>
                                      </p:cBhvr>
                                      <p:to>
                                        <p:strVal val="visible"/>
                                      </p:to>
                                    </p:set>
                                    <p:animEffect transition="in" filter="fade">
                                      <p:cBhvr>
                                        <p:cTn id="59" dur="500"/>
                                        <p:tgtEl>
                                          <p:spTgt spid="86">
                                            <p:txEl>
                                              <p:pRg st="0" end="0"/>
                                            </p:tx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88">
                                            <p:txEl>
                                              <p:pRg st="0" end="0"/>
                                            </p:txEl>
                                          </p:spTgt>
                                        </p:tgtEl>
                                        <p:attrNameLst>
                                          <p:attrName>style.visibility</p:attrName>
                                        </p:attrNameLst>
                                      </p:cBhvr>
                                      <p:to>
                                        <p:strVal val="visible"/>
                                      </p:to>
                                    </p:set>
                                    <p:animEffect transition="in" filter="fade">
                                      <p:cBhvr>
                                        <p:cTn id="63" dur="250"/>
                                        <p:tgtEl>
                                          <p:spTgt spid="88">
                                            <p:txEl>
                                              <p:pRg st="0" end="0"/>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5">
                                            <p:txEl>
                                              <p:pRg st="0" end="0"/>
                                            </p:txEl>
                                          </p:spTgt>
                                        </p:tgtEl>
                                        <p:attrNameLst>
                                          <p:attrName>style.visibility</p:attrName>
                                        </p:attrNameLst>
                                      </p:cBhvr>
                                      <p:to>
                                        <p:strVal val="visible"/>
                                      </p:to>
                                    </p:set>
                                    <p:animEffect transition="in" filter="fade">
                                      <p:cBhvr>
                                        <p:cTn id="66" dur="250"/>
                                        <p:tgtEl>
                                          <p:spTgt spid="115">
                                            <p:txEl>
                                              <p:pRg st="0" end="0"/>
                                            </p:txEl>
                                          </p:spTgt>
                                        </p:tgtEl>
                                      </p:cBhvr>
                                    </p:animEffect>
                                  </p:childTnLst>
                                </p:cTn>
                              </p:par>
                            </p:childTnLst>
                          </p:cTn>
                        </p:par>
                        <p:par>
                          <p:cTn id="67" fill="hold">
                            <p:stCondLst>
                              <p:cond delay="3750"/>
                            </p:stCondLst>
                            <p:childTnLst>
                              <p:par>
                                <p:cTn id="68" presetID="22" presetClass="entr" presetSubtype="8" fill="hold" nodeType="afterEffect">
                                  <p:stCondLst>
                                    <p:cond delay="250"/>
                                  </p:stCondLst>
                                  <p:childTnLst>
                                    <p:set>
                                      <p:cBhvr>
                                        <p:cTn id="69" dur="1" fill="hold">
                                          <p:stCondLst>
                                            <p:cond delay="0"/>
                                          </p:stCondLst>
                                        </p:cTn>
                                        <p:tgtEl>
                                          <p:spTgt spid="93"/>
                                        </p:tgtEl>
                                        <p:attrNameLst>
                                          <p:attrName>style.visibility</p:attrName>
                                        </p:attrNameLst>
                                      </p:cBhvr>
                                      <p:to>
                                        <p:strVal val="visible"/>
                                      </p:to>
                                    </p:set>
                                    <p:animEffect transition="in" filter="wipe(left)">
                                      <p:cBhvr>
                                        <p:cTn id="70" dur="500"/>
                                        <p:tgtEl>
                                          <p:spTgt spid="93"/>
                                        </p:tgtEl>
                                      </p:cBhvr>
                                    </p:animEffect>
                                  </p:childTnLst>
                                </p:cTn>
                              </p:par>
                            </p:childTnLst>
                          </p:cTn>
                        </p:par>
                        <p:par>
                          <p:cTn id="71" fill="hold">
                            <p:stCondLst>
                              <p:cond delay="4500"/>
                            </p:stCondLst>
                            <p:childTnLst>
                              <p:par>
                                <p:cTn id="72" presetID="2" presetClass="entr" presetSubtype="8" decel="100000" fill="hold" grpId="0" nodeType="afterEffect">
                                  <p:stCondLst>
                                    <p:cond delay="0"/>
                                  </p:stCondLst>
                                  <p:childTnLst>
                                    <p:set>
                                      <p:cBhvr>
                                        <p:cTn id="73" dur="1" fill="hold">
                                          <p:stCondLst>
                                            <p:cond delay="0"/>
                                          </p:stCondLst>
                                        </p:cTn>
                                        <p:tgtEl>
                                          <p:spTgt spid="91"/>
                                        </p:tgtEl>
                                        <p:attrNameLst>
                                          <p:attrName>style.visibility</p:attrName>
                                        </p:attrNameLst>
                                      </p:cBhvr>
                                      <p:to>
                                        <p:strVal val="visible"/>
                                      </p:to>
                                    </p:set>
                                    <p:anim calcmode="lin" valueType="num">
                                      <p:cBhvr additive="base">
                                        <p:cTn id="74" dur="500" fill="hold"/>
                                        <p:tgtEl>
                                          <p:spTgt spid="91"/>
                                        </p:tgtEl>
                                        <p:attrNameLst>
                                          <p:attrName>ppt_x</p:attrName>
                                        </p:attrNameLst>
                                      </p:cBhvr>
                                      <p:tavLst>
                                        <p:tav tm="0">
                                          <p:val>
                                            <p:strVal val="0-#ppt_w/2"/>
                                          </p:val>
                                        </p:tav>
                                        <p:tav tm="100000">
                                          <p:val>
                                            <p:strVal val="#ppt_x"/>
                                          </p:val>
                                        </p:tav>
                                      </p:tavLst>
                                    </p:anim>
                                    <p:anim calcmode="lin" valueType="num">
                                      <p:cBhvr additive="base">
                                        <p:cTn id="75" dur="500" fill="hold"/>
                                        <p:tgtEl>
                                          <p:spTgt spid="91"/>
                                        </p:tgtEl>
                                        <p:attrNameLst>
                                          <p:attrName>ppt_y</p:attrName>
                                        </p:attrNameLst>
                                      </p:cBhvr>
                                      <p:tavLst>
                                        <p:tav tm="0">
                                          <p:val>
                                            <p:strVal val="#ppt_y"/>
                                          </p:val>
                                        </p:tav>
                                        <p:tav tm="100000">
                                          <p:val>
                                            <p:strVal val="#ppt_y"/>
                                          </p:val>
                                        </p:tav>
                                      </p:tavLst>
                                    </p:anim>
                                  </p:childTnLst>
                                </p:cTn>
                              </p:par>
                              <p:par>
                                <p:cTn id="76" presetID="2" presetClass="entr" presetSubtype="1" decel="100000" fill="hold" grpId="0" nodeType="withEffect">
                                  <p:stCondLst>
                                    <p:cond delay="0"/>
                                  </p:stCondLst>
                                  <p:childTnLst>
                                    <p:set>
                                      <p:cBhvr>
                                        <p:cTn id="77" dur="1" fill="hold">
                                          <p:stCondLst>
                                            <p:cond delay="0"/>
                                          </p:stCondLst>
                                        </p:cTn>
                                        <p:tgtEl>
                                          <p:spTgt spid="90"/>
                                        </p:tgtEl>
                                        <p:attrNameLst>
                                          <p:attrName>style.visibility</p:attrName>
                                        </p:attrNameLst>
                                      </p:cBhvr>
                                      <p:to>
                                        <p:strVal val="visible"/>
                                      </p:to>
                                    </p:set>
                                    <p:anim calcmode="lin" valueType="num">
                                      <p:cBhvr additive="base">
                                        <p:cTn id="78" dur="500" fill="hold"/>
                                        <p:tgtEl>
                                          <p:spTgt spid="90"/>
                                        </p:tgtEl>
                                        <p:attrNameLst>
                                          <p:attrName>ppt_x</p:attrName>
                                        </p:attrNameLst>
                                      </p:cBhvr>
                                      <p:tavLst>
                                        <p:tav tm="0">
                                          <p:val>
                                            <p:strVal val="#ppt_x"/>
                                          </p:val>
                                        </p:tav>
                                        <p:tav tm="100000">
                                          <p:val>
                                            <p:strVal val="#ppt_x"/>
                                          </p:val>
                                        </p:tav>
                                      </p:tavLst>
                                    </p:anim>
                                    <p:anim calcmode="lin" valueType="num">
                                      <p:cBhvr additive="base">
                                        <p:cTn id="79" dur="500" fill="hold"/>
                                        <p:tgtEl>
                                          <p:spTgt spid="90"/>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fade">
                                      <p:cBhvr>
                                        <p:cTn id="82" dur="500"/>
                                        <p:tgtEl>
                                          <p:spTgt spid="92">
                                            <p:txEl>
                                              <p:pRg st="0" end="0"/>
                                            </p:txEl>
                                          </p:spTgt>
                                        </p:tgtEl>
                                      </p:cBhvr>
                                    </p:animEffect>
                                  </p:childTnLst>
                                </p:cTn>
                              </p:par>
                            </p:childTnLst>
                          </p:cTn>
                        </p:par>
                        <p:par>
                          <p:cTn id="83" fill="hold">
                            <p:stCondLst>
                              <p:cond delay="5000"/>
                            </p:stCondLst>
                            <p:childTnLst>
                              <p:par>
                                <p:cTn id="84" presetID="10" presetClass="entr" presetSubtype="0" fill="hold" grpId="0" nodeType="afterEffect">
                                  <p:stCondLst>
                                    <p:cond delay="0"/>
                                  </p:stCondLst>
                                  <p:childTnLst>
                                    <p:set>
                                      <p:cBhvr>
                                        <p:cTn id="85" dur="1" fill="hold">
                                          <p:stCondLst>
                                            <p:cond delay="0"/>
                                          </p:stCondLst>
                                        </p:cTn>
                                        <p:tgtEl>
                                          <p:spTgt spid="94">
                                            <p:txEl>
                                              <p:pRg st="0" end="0"/>
                                            </p:txEl>
                                          </p:spTgt>
                                        </p:tgtEl>
                                        <p:attrNameLst>
                                          <p:attrName>style.visibility</p:attrName>
                                        </p:attrNameLst>
                                      </p:cBhvr>
                                      <p:to>
                                        <p:strVal val="visible"/>
                                      </p:to>
                                    </p:set>
                                    <p:animEffect transition="in" filter="fade">
                                      <p:cBhvr>
                                        <p:cTn id="86" dur="250"/>
                                        <p:tgtEl>
                                          <p:spTgt spid="94">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6">
                                            <p:txEl>
                                              <p:pRg st="0" end="0"/>
                                            </p:txEl>
                                          </p:spTgt>
                                        </p:tgtEl>
                                        <p:attrNameLst>
                                          <p:attrName>style.visibility</p:attrName>
                                        </p:attrNameLst>
                                      </p:cBhvr>
                                      <p:to>
                                        <p:strVal val="visible"/>
                                      </p:to>
                                    </p:set>
                                    <p:animEffect transition="in" filter="fade">
                                      <p:cBhvr>
                                        <p:cTn id="89" dur="250"/>
                                        <p:tgtEl>
                                          <p:spTgt spid="116">
                                            <p:txEl>
                                              <p:pRg st="0" end="0"/>
                                            </p:txEl>
                                          </p:spTgt>
                                        </p:tgtEl>
                                      </p:cBhvr>
                                    </p:animEffect>
                                  </p:childTnLst>
                                </p:cTn>
                              </p:par>
                            </p:childTnLst>
                          </p:cTn>
                        </p:par>
                        <p:par>
                          <p:cTn id="90" fill="hold">
                            <p:stCondLst>
                              <p:cond delay="5250"/>
                            </p:stCondLst>
                            <p:childTnLst>
                              <p:par>
                                <p:cTn id="91" presetID="22" presetClass="entr" presetSubtype="8" fill="hold" nodeType="afterEffect">
                                  <p:stCondLst>
                                    <p:cond delay="250"/>
                                  </p:stCondLst>
                                  <p:childTnLst>
                                    <p:set>
                                      <p:cBhvr>
                                        <p:cTn id="92" dur="1" fill="hold">
                                          <p:stCondLst>
                                            <p:cond delay="0"/>
                                          </p:stCondLst>
                                        </p:cTn>
                                        <p:tgtEl>
                                          <p:spTgt spid="102"/>
                                        </p:tgtEl>
                                        <p:attrNameLst>
                                          <p:attrName>style.visibility</p:attrName>
                                        </p:attrNameLst>
                                      </p:cBhvr>
                                      <p:to>
                                        <p:strVal val="visible"/>
                                      </p:to>
                                    </p:set>
                                    <p:animEffect transition="in" filter="wipe(left)">
                                      <p:cBhvr>
                                        <p:cTn id="93" dur="500"/>
                                        <p:tgtEl>
                                          <p:spTgt spid="102"/>
                                        </p:tgtEl>
                                      </p:cBhvr>
                                    </p:animEffect>
                                  </p:childTnLst>
                                </p:cTn>
                              </p:par>
                            </p:childTnLst>
                          </p:cTn>
                        </p:par>
                        <p:par>
                          <p:cTn id="94" fill="hold">
                            <p:stCondLst>
                              <p:cond delay="6000"/>
                            </p:stCondLst>
                            <p:childTnLst>
                              <p:par>
                                <p:cTn id="95" presetID="2" presetClass="entr" presetSubtype="8" decel="100000" fill="hold" grpId="0" nodeType="afterEffect">
                                  <p:stCondLst>
                                    <p:cond delay="0"/>
                                  </p:stCondLst>
                                  <p:childTnLst>
                                    <p:set>
                                      <p:cBhvr>
                                        <p:cTn id="96" dur="1" fill="hold">
                                          <p:stCondLst>
                                            <p:cond delay="0"/>
                                          </p:stCondLst>
                                        </p:cTn>
                                        <p:tgtEl>
                                          <p:spTgt spid="100"/>
                                        </p:tgtEl>
                                        <p:attrNameLst>
                                          <p:attrName>style.visibility</p:attrName>
                                        </p:attrNameLst>
                                      </p:cBhvr>
                                      <p:to>
                                        <p:strVal val="visible"/>
                                      </p:to>
                                    </p:set>
                                    <p:anim calcmode="lin" valueType="num">
                                      <p:cBhvr additive="base">
                                        <p:cTn id="97" dur="500" fill="hold"/>
                                        <p:tgtEl>
                                          <p:spTgt spid="100"/>
                                        </p:tgtEl>
                                        <p:attrNameLst>
                                          <p:attrName>ppt_x</p:attrName>
                                        </p:attrNameLst>
                                      </p:cBhvr>
                                      <p:tavLst>
                                        <p:tav tm="0">
                                          <p:val>
                                            <p:strVal val="0-#ppt_w/2"/>
                                          </p:val>
                                        </p:tav>
                                        <p:tav tm="100000">
                                          <p:val>
                                            <p:strVal val="#ppt_x"/>
                                          </p:val>
                                        </p:tav>
                                      </p:tavLst>
                                    </p:anim>
                                    <p:anim calcmode="lin" valueType="num">
                                      <p:cBhvr additive="base">
                                        <p:cTn id="98" dur="500" fill="hold"/>
                                        <p:tgtEl>
                                          <p:spTgt spid="100"/>
                                        </p:tgtEl>
                                        <p:attrNameLst>
                                          <p:attrName>ppt_y</p:attrName>
                                        </p:attrNameLst>
                                      </p:cBhvr>
                                      <p:tavLst>
                                        <p:tav tm="0">
                                          <p:val>
                                            <p:strVal val="#ppt_y"/>
                                          </p:val>
                                        </p:tav>
                                        <p:tav tm="100000">
                                          <p:val>
                                            <p:strVal val="#ppt_y"/>
                                          </p:val>
                                        </p:tav>
                                      </p:tavLst>
                                    </p:anim>
                                  </p:childTnLst>
                                </p:cTn>
                              </p:par>
                              <p:par>
                                <p:cTn id="99" presetID="2" presetClass="entr" presetSubtype="1" decel="100000" fill="hold" grpId="0" nodeType="withEffect">
                                  <p:stCondLst>
                                    <p:cond delay="0"/>
                                  </p:stCondLst>
                                  <p:childTnLst>
                                    <p:set>
                                      <p:cBhvr>
                                        <p:cTn id="100" dur="1" fill="hold">
                                          <p:stCondLst>
                                            <p:cond delay="0"/>
                                          </p:stCondLst>
                                        </p:cTn>
                                        <p:tgtEl>
                                          <p:spTgt spid="99"/>
                                        </p:tgtEl>
                                        <p:attrNameLst>
                                          <p:attrName>style.visibility</p:attrName>
                                        </p:attrNameLst>
                                      </p:cBhvr>
                                      <p:to>
                                        <p:strVal val="visible"/>
                                      </p:to>
                                    </p:set>
                                    <p:anim calcmode="lin" valueType="num">
                                      <p:cBhvr additive="base">
                                        <p:cTn id="101" dur="500" fill="hold"/>
                                        <p:tgtEl>
                                          <p:spTgt spid="99"/>
                                        </p:tgtEl>
                                        <p:attrNameLst>
                                          <p:attrName>ppt_x</p:attrName>
                                        </p:attrNameLst>
                                      </p:cBhvr>
                                      <p:tavLst>
                                        <p:tav tm="0">
                                          <p:val>
                                            <p:strVal val="#ppt_x"/>
                                          </p:val>
                                        </p:tav>
                                        <p:tav tm="100000">
                                          <p:val>
                                            <p:strVal val="#ppt_x"/>
                                          </p:val>
                                        </p:tav>
                                      </p:tavLst>
                                    </p:anim>
                                    <p:anim calcmode="lin" valueType="num">
                                      <p:cBhvr additive="base">
                                        <p:cTn id="102" dur="500" fill="hold"/>
                                        <p:tgtEl>
                                          <p:spTgt spid="99"/>
                                        </p:tgtEl>
                                        <p:attrNameLst>
                                          <p:attrName>ppt_y</p:attrName>
                                        </p:attrNameLst>
                                      </p:cBhvr>
                                      <p:tavLst>
                                        <p:tav tm="0">
                                          <p:val>
                                            <p:strVal val="0-#ppt_h/2"/>
                                          </p:val>
                                        </p:tav>
                                        <p:tav tm="100000">
                                          <p:val>
                                            <p:strVal val="#ppt_y"/>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101">
                                            <p:txEl>
                                              <p:pRg st="0" end="0"/>
                                            </p:txEl>
                                          </p:spTgt>
                                        </p:tgtEl>
                                        <p:attrNameLst>
                                          <p:attrName>style.visibility</p:attrName>
                                        </p:attrNameLst>
                                      </p:cBhvr>
                                      <p:to>
                                        <p:strVal val="visible"/>
                                      </p:to>
                                    </p:set>
                                    <p:animEffect transition="in" filter="fade">
                                      <p:cBhvr>
                                        <p:cTn id="105" dur="500"/>
                                        <p:tgtEl>
                                          <p:spTgt spid="101">
                                            <p:txEl>
                                              <p:pRg st="0" end="0"/>
                                            </p:txEl>
                                          </p:spTgt>
                                        </p:tgtEl>
                                      </p:cBhvr>
                                    </p:animEffect>
                                  </p:childTnLst>
                                </p:cTn>
                              </p:par>
                            </p:childTnLst>
                          </p:cTn>
                        </p:par>
                        <p:par>
                          <p:cTn id="106" fill="hold">
                            <p:stCondLst>
                              <p:cond delay="6500"/>
                            </p:stCondLst>
                            <p:childTnLst>
                              <p:par>
                                <p:cTn id="107" presetID="10" presetClass="entr" presetSubtype="0" fill="hold" grpId="0" nodeType="afterEffect">
                                  <p:stCondLst>
                                    <p:cond delay="0"/>
                                  </p:stCondLst>
                                  <p:childTnLst>
                                    <p:set>
                                      <p:cBhvr>
                                        <p:cTn id="108" dur="1" fill="hold">
                                          <p:stCondLst>
                                            <p:cond delay="0"/>
                                          </p:stCondLst>
                                        </p:cTn>
                                        <p:tgtEl>
                                          <p:spTgt spid="103">
                                            <p:txEl>
                                              <p:pRg st="0" end="0"/>
                                            </p:txEl>
                                          </p:spTgt>
                                        </p:tgtEl>
                                        <p:attrNameLst>
                                          <p:attrName>style.visibility</p:attrName>
                                        </p:attrNameLst>
                                      </p:cBhvr>
                                      <p:to>
                                        <p:strVal val="visible"/>
                                      </p:to>
                                    </p:set>
                                    <p:animEffect transition="in" filter="fade">
                                      <p:cBhvr>
                                        <p:cTn id="109" dur="250"/>
                                        <p:tgtEl>
                                          <p:spTgt spid="103">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17">
                                            <p:txEl>
                                              <p:pRg st="0" end="0"/>
                                            </p:txEl>
                                          </p:spTgt>
                                        </p:tgtEl>
                                        <p:attrNameLst>
                                          <p:attrName>style.visibility</p:attrName>
                                        </p:attrNameLst>
                                      </p:cBhvr>
                                      <p:to>
                                        <p:strVal val="visible"/>
                                      </p:to>
                                    </p:set>
                                    <p:animEffect transition="in" filter="fade">
                                      <p:cBhvr>
                                        <p:cTn id="112" dur="250"/>
                                        <p:tgtEl>
                                          <p:spTgt spid="117">
                                            <p:txEl>
                                              <p:pRg st="0" end="0"/>
                                            </p:txEl>
                                          </p:spTgt>
                                        </p:tgtEl>
                                      </p:cBhvr>
                                    </p:animEffect>
                                  </p:childTnLst>
                                </p:cTn>
                              </p:par>
                            </p:childTnLst>
                          </p:cTn>
                        </p:par>
                        <p:par>
                          <p:cTn id="113" fill="hold">
                            <p:stCondLst>
                              <p:cond delay="6750"/>
                            </p:stCondLst>
                            <p:childTnLst>
                              <p:par>
                                <p:cTn id="114" presetID="22" presetClass="entr" presetSubtype="8" fill="hold" nodeType="afterEffect">
                                  <p:stCondLst>
                                    <p:cond delay="250"/>
                                  </p:stCondLst>
                                  <p:childTnLst>
                                    <p:set>
                                      <p:cBhvr>
                                        <p:cTn id="115" dur="1" fill="hold">
                                          <p:stCondLst>
                                            <p:cond delay="0"/>
                                          </p:stCondLst>
                                        </p:cTn>
                                        <p:tgtEl>
                                          <p:spTgt spid="108"/>
                                        </p:tgtEl>
                                        <p:attrNameLst>
                                          <p:attrName>style.visibility</p:attrName>
                                        </p:attrNameLst>
                                      </p:cBhvr>
                                      <p:to>
                                        <p:strVal val="visible"/>
                                      </p:to>
                                    </p:set>
                                    <p:animEffect transition="in" filter="wipe(left)">
                                      <p:cBhvr>
                                        <p:cTn id="116" dur="500"/>
                                        <p:tgtEl>
                                          <p:spTgt spid="108"/>
                                        </p:tgtEl>
                                      </p:cBhvr>
                                    </p:animEffect>
                                  </p:childTnLst>
                                </p:cTn>
                              </p:par>
                            </p:childTnLst>
                          </p:cTn>
                        </p:par>
                        <p:par>
                          <p:cTn id="117" fill="hold">
                            <p:stCondLst>
                              <p:cond delay="7500"/>
                            </p:stCondLst>
                            <p:childTnLst>
                              <p:par>
                                <p:cTn id="118" presetID="2" presetClass="entr" presetSubtype="8" decel="100000" fill="hold" grpId="0" nodeType="afterEffect">
                                  <p:stCondLst>
                                    <p:cond delay="0"/>
                                  </p:stCondLst>
                                  <p:childTnLst>
                                    <p:set>
                                      <p:cBhvr>
                                        <p:cTn id="119" dur="1" fill="hold">
                                          <p:stCondLst>
                                            <p:cond delay="0"/>
                                          </p:stCondLst>
                                        </p:cTn>
                                        <p:tgtEl>
                                          <p:spTgt spid="106"/>
                                        </p:tgtEl>
                                        <p:attrNameLst>
                                          <p:attrName>style.visibility</p:attrName>
                                        </p:attrNameLst>
                                      </p:cBhvr>
                                      <p:to>
                                        <p:strVal val="visible"/>
                                      </p:to>
                                    </p:set>
                                    <p:anim calcmode="lin" valueType="num">
                                      <p:cBhvr additive="base">
                                        <p:cTn id="120" dur="500" fill="hold"/>
                                        <p:tgtEl>
                                          <p:spTgt spid="106"/>
                                        </p:tgtEl>
                                        <p:attrNameLst>
                                          <p:attrName>ppt_x</p:attrName>
                                        </p:attrNameLst>
                                      </p:cBhvr>
                                      <p:tavLst>
                                        <p:tav tm="0">
                                          <p:val>
                                            <p:strVal val="0-#ppt_w/2"/>
                                          </p:val>
                                        </p:tav>
                                        <p:tav tm="100000">
                                          <p:val>
                                            <p:strVal val="#ppt_x"/>
                                          </p:val>
                                        </p:tav>
                                      </p:tavLst>
                                    </p:anim>
                                    <p:anim calcmode="lin" valueType="num">
                                      <p:cBhvr additive="base">
                                        <p:cTn id="121" dur="500" fill="hold"/>
                                        <p:tgtEl>
                                          <p:spTgt spid="106"/>
                                        </p:tgtEl>
                                        <p:attrNameLst>
                                          <p:attrName>ppt_y</p:attrName>
                                        </p:attrNameLst>
                                      </p:cBhvr>
                                      <p:tavLst>
                                        <p:tav tm="0">
                                          <p:val>
                                            <p:strVal val="#ppt_y"/>
                                          </p:val>
                                        </p:tav>
                                        <p:tav tm="100000">
                                          <p:val>
                                            <p:strVal val="#ppt_y"/>
                                          </p:val>
                                        </p:tav>
                                      </p:tavLst>
                                    </p:anim>
                                  </p:childTnLst>
                                </p:cTn>
                              </p:par>
                              <p:par>
                                <p:cTn id="122" presetID="2" presetClass="entr" presetSubtype="1" decel="100000" fill="hold" grpId="0" nodeType="withEffect">
                                  <p:stCondLst>
                                    <p:cond delay="0"/>
                                  </p:stCondLst>
                                  <p:childTnLst>
                                    <p:set>
                                      <p:cBhvr>
                                        <p:cTn id="123" dur="1" fill="hold">
                                          <p:stCondLst>
                                            <p:cond delay="0"/>
                                          </p:stCondLst>
                                        </p:cTn>
                                        <p:tgtEl>
                                          <p:spTgt spid="105"/>
                                        </p:tgtEl>
                                        <p:attrNameLst>
                                          <p:attrName>style.visibility</p:attrName>
                                        </p:attrNameLst>
                                      </p:cBhvr>
                                      <p:to>
                                        <p:strVal val="visible"/>
                                      </p:to>
                                    </p:set>
                                    <p:anim calcmode="lin" valueType="num">
                                      <p:cBhvr additive="base">
                                        <p:cTn id="124" dur="500" fill="hold"/>
                                        <p:tgtEl>
                                          <p:spTgt spid="105"/>
                                        </p:tgtEl>
                                        <p:attrNameLst>
                                          <p:attrName>ppt_x</p:attrName>
                                        </p:attrNameLst>
                                      </p:cBhvr>
                                      <p:tavLst>
                                        <p:tav tm="0">
                                          <p:val>
                                            <p:strVal val="#ppt_x"/>
                                          </p:val>
                                        </p:tav>
                                        <p:tav tm="100000">
                                          <p:val>
                                            <p:strVal val="#ppt_x"/>
                                          </p:val>
                                        </p:tav>
                                      </p:tavLst>
                                    </p:anim>
                                    <p:anim calcmode="lin" valueType="num">
                                      <p:cBhvr additive="base">
                                        <p:cTn id="125" dur="500" fill="hold"/>
                                        <p:tgtEl>
                                          <p:spTgt spid="105"/>
                                        </p:tgtEl>
                                        <p:attrNameLst>
                                          <p:attrName>ppt_y</p:attrName>
                                        </p:attrNameLst>
                                      </p:cBhvr>
                                      <p:tavLst>
                                        <p:tav tm="0">
                                          <p:val>
                                            <p:strVal val="0-#ppt_h/2"/>
                                          </p:val>
                                        </p:tav>
                                        <p:tav tm="100000">
                                          <p:val>
                                            <p:strVal val="#ppt_y"/>
                                          </p:val>
                                        </p:tav>
                                      </p:tavLst>
                                    </p:anim>
                                  </p:childTnLst>
                                </p:cTn>
                              </p:par>
                              <p:par>
                                <p:cTn id="126" presetID="10" presetClass="entr" presetSubtype="0" fill="hold" grpId="0" nodeType="withEffect">
                                  <p:stCondLst>
                                    <p:cond delay="0"/>
                                  </p:stCondLst>
                                  <p:childTnLst>
                                    <p:set>
                                      <p:cBhvr>
                                        <p:cTn id="127" dur="1" fill="hold">
                                          <p:stCondLst>
                                            <p:cond delay="0"/>
                                          </p:stCondLst>
                                        </p:cTn>
                                        <p:tgtEl>
                                          <p:spTgt spid="107">
                                            <p:txEl>
                                              <p:pRg st="0" end="0"/>
                                            </p:txEl>
                                          </p:spTgt>
                                        </p:tgtEl>
                                        <p:attrNameLst>
                                          <p:attrName>style.visibility</p:attrName>
                                        </p:attrNameLst>
                                      </p:cBhvr>
                                      <p:to>
                                        <p:strVal val="visible"/>
                                      </p:to>
                                    </p:set>
                                    <p:animEffect transition="in" filter="fade">
                                      <p:cBhvr>
                                        <p:cTn id="128" dur="500"/>
                                        <p:tgtEl>
                                          <p:spTgt spid="107">
                                            <p:txEl>
                                              <p:pRg st="0" end="0"/>
                                            </p:txEl>
                                          </p:spTgt>
                                        </p:tgtEl>
                                      </p:cBhvr>
                                    </p:animEffect>
                                  </p:childTnLst>
                                </p:cTn>
                              </p:par>
                            </p:childTnLst>
                          </p:cTn>
                        </p:par>
                        <p:par>
                          <p:cTn id="129" fill="hold">
                            <p:stCondLst>
                              <p:cond delay="8000"/>
                            </p:stCondLst>
                            <p:childTnLst>
                              <p:par>
                                <p:cTn id="130" presetID="10" presetClass="entr" presetSubtype="0" fill="hold" grpId="0" nodeType="afterEffect">
                                  <p:stCondLst>
                                    <p:cond delay="0"/>
                                  </p:stCondLst>
                                  <p:childTnLst>
                                    <p:set>
                                      <p:cBhvr>
                                        <p:cTn id="131" dur="1" fill="hold">
                                          <p:stCondLst>
                                            <p:cond delay="0"/>
                                          </p:stCondLst>
                                        </p:cTn>
                                        <p:tgtEl>
                                          <p:spTgt spid="109">
                                            <p:txEl>
                                              <p:pRg st="0" end="0"/>
                                            </p:txEl>
                                          </p:spTgt>
                                        </p:tgtEl>
                                        <p:attrNameLst>
                                          <p:attrName>style.visibility</p:attrName>
                                        </p:attrNameLst>
                                      </p:cBhvr>
                                      <p:to>
                                        <p:strVal val="visible"/>
                                      </p:to>
                                    </p:set>
                                    <p:animEffect transition="in" filter="fade">
                                      <p:cBhvr>
                                        <p:cTn id="132" dur="250"/>
                                        <p:tgtEl>
                                          <p:spTgt spid="109">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18">
                                            <p:txEl>
                                              <p:pRg st="0" end="0"/>
                                            </p:txEl>
                                          </p:spTgt>
                                        </p:tgtEl>
                                        <p:attrNameLst>
                                          <p:attrName>style.visibility</p:attrName>
                                        </p:attrNameLst>
                                      </p:cBhvr>
                                      <p:to>
                                        <p:strVal val="visible"/>
                                      </p:to>
                                    </p:set>
                                    <p:animEffect transition="in" filter="fade">
                                      <p:cBhvr>
                                        <p:cTn id="135" dur="250"/>
                                        <p:tgtEl>
                                          <p:spTgt spid="118">
                                            <p:txEl>
                                              <p:pRg st="0" end="0"/>
                                            </p:txEl>
                                          </p:spTgt>
                                        </p:tgtEl>
                                      </p:cBhvr>
                                    </p:animEffect>
                                  </p:childTnLst>
                                </p:cTn>
                              </p:par>
                            </p:childTnLst>
                          </p:cTn>
                        </p:par>
                        <p:par>
                          <p:cTn id="136" fill="hold">
                            <p:stCondLst>
                              <p:cond delay="8250"/>
                            </p:stCondLst>
                            <p:childTnLst>
                              <p:par>
                                <p:cTn id="137" presetID="22" presetClass="entr" presetSubtype="8" fill="hold" nodeType="afterEffect">
                                  <p:stCondLst>
                                    <p:cond delay="250"/>
                                  </p:stCondLst>
                                  <p:childTnLst>
                                    <p:set>
                                      <p:cBhvr>
                                        <p:cTn id="138" dur="1" fill="hold">
                                          <p:stCondLst>
                                            <p:cond delay="0"/>
                                          </p:stCondLst>
                                        </p:cTn>
                                        <p:tgtEl>
                                          <p:spTgt spid="111"/>
                                        </p:tgtEl>
                                        <p:attrNameLst>
                                          <p:attrName>style.visibility</p:attrName>
                                        </p:attrNameLst>
                                      </p:cBhvr>
                                      <p:to>
                                        <p:strVal val="visible"/>
                                      </p:to>
                                    </p:set>
                                    <p:animEffect transition="in" filter="wipe(left)">
                                      <p:cBhvr>
                                        <p:cTn id="13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1" grpId="0" animBg="1"/>
      <p:bldP spid="7"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79" grpId="0" build="p">
        <p:tmplLst>
          <p:tmpl lvl="1">
            <p:tnLst>
              <p:par>
                <p:cTn presetID="10" presetClass="entr" presetSubtype="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250"/>
                        <p:tgtEl>
                          <p:spTgt spid="79"/>
                        </p:tgtEl>
                      </p:cBhvr>
                    </p:animEffect>
                  </p:childTnLst>
                </p:cTn>
              </p:par>
            </p:tnLst>
          </p:tmpl>
        </p:tmplLst>
      </p:bldP>
      <p:bldP spid="84" grpId="0" animBg="1"/>
      <p:bldP spid="85" grpId="0" animBg="1"/>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8" grpId="0" build="p">
        <p:tmplLst>
          <p:tmpl lvl="1">
            <p:tnLst>
              <p:par>
                <p:cTn presetID="10" presetClass="entr" presetSubtype="0"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250"/>
                        <p:tgtEl>
                          <p:spTgt spid="88"/>
                        </p:tgtEl>
                      </p:cBhvr>
                    </p:animEffect>
                  </p:childTnLst>
                </p:cTn>
              </p:par>
            </p:tnLst>
          </p:tmpl>
        </p:tmplLst>
      </p:bldP>
      <p:bldP spid="90" grpId="0" animBg="1"/>
      <p:bldP spid="91" grpId="0" animBg="1"/>
      <p:bldP spid="92" grpId="0" build="p">
        <p:tmplLst>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4" grpId="0" build="p">
        <p:tmplLst>
          <p:tmpl lvl="1">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250"/>
                        <p:tgtEl>
                          <p:spTgt spid="94"/>
                        </p:tgtEl>
                      </p:cBhvr>
                    </p:animEffect>
                  </p:childTnLst>
                </p:cTn>
              </p:par>
            </p:tnLst>
          </p:tmpl>
        </p:tmplLst>
      </p:bldP>
      <p:bldP spid="99" grpId="0" animBg="1"/>
      <p:bldP spid="100" grpId="0" animBg="1"/>
      <p:bldP spid="101" grpId="0" build="p">
        <p:tmplLst>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3" grpId="0" build="p">
        <p:tmplLst>
          <p:tmpl lvl="1">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250"/>
                        <p:tgtEl>
                          <p:spTgt spid="103"/>
                        </p:tgtEl>
                      </p:cBhvr>
                    </p:animEffect>
                  </p:childTnLst>
                </p:cTn>
              </p:par>
            </p:tnLst>
          </p:tmpl>
        </p:tmplLst>
      </p:bldP>
      <p:bldP spid="105" grpId="0" animBg="1"/>
      <p:bldP spid="106" grpId="0" animBg="1"/>
      <p:bldP spid="107" grpId="0" build="p">
        <p:tmplLst>
          <p:tmpl lvl="1">
            <p:tnLst>
              <p:par>
                <p:cTn presetID="10" presetClass="entr" presetSubtype="0" fill="hold" nodeType="with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9" grpId="0" build="p">
        <p:tmplLst>
          <p:tmpl lvl="1">
            <p:tnLst>
              <p:par>
                <p:cTn presetID="10" presetClass="entr" presetSubtype="0"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fade">
                      <p:cBhvr>
                        <p:cTn dur="250"/>
                        <p:tgtEl>
                          <p:spTgt spid="109"/>
                        </p:tgtEl>
                      </p:cBhvr>
                    </p:animEffect>
                  </p:childTnLst>
                </p:cTn>
              </p:par>
            </p:tnLst>
          </p:tmpl>
        </p:tmplLst>
      </p:bldP>
      <p:bldP spid="114" grpId="0" build="p">
        <p:tmplLst>
          <p:tmpl lvl="1">
            <p:tnLst>
              <p:par>
                <p:cTn presetID="10" presetClass="entr" presetSubtype="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Effect transition="in" filter="fade">
                      <p:cBhvr>
                        <p:cTn dur="250"/>
                        <p:tgtEl>
                          <p:spTgt spid="114"/>
                        </p:tgtEl>
                      </p:cBhvr>
                    </p:animEffect>
                  </p:childTnLst>
                </p:cTn>
              </p:par>
            </p:tnLst>
          </p:tmpl>
        </p:tmplLst>
      </p:bldP>
      <p:bldP spid="115" grpId="0" build="p">
        <p:tmplLst>
          <p:tmpl lvl="1">
            <p:tnLst>
              <p:par>
                <p:cTn presetID="10" presetClass="entr" presetSubtype="0" fill="hold" nodeType="with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250"/>
                        <p:tgtEl>
                          <p:spTgt spid="115"/>
                        </p:tgtEl>
                      </p:cBhvr>
                    </p:animEffect>
                  </p:childTnLst>
                </p:cTn>
              </p:par>
            </p:tnLst>
          </p:tmpl>
        </p:tmplLst>
      </p:bldP>
      <p:bldP spid="116" grpId="0" build="p">
        <p:tmplLst>
          <p:tmpl lvl="1">
            <p:tnLst>
              <p:par>
                <p:cTn presetID="10" presetClass="entr" presetSubtype="0" fill="hold" nodeType="with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fade">
                      <p:cBhvr>
                        <p:cTn dur="250"/>
                        <p:tgtEl>
                          <p:spTgt spid="116"/>
                        </p:tgtEl>
                      </p:cBhvr>
                    </p:animEffect>
                  </p:childTnLst>
                </p:cTn>
              </p:par>
            </p:tnLst>
          </p:tmpl>
        </p:tmplLst>
      </p:bldP>
      <p:bldP spid="117" grpId="0" build="p">
        <p:tmplLst>
          <p:tmpl lvl="1">
            <p:tnLst>
              <p:par>
                <p:cTn presetID="10" presetClass="entr" presetSubtype="0" fill="hold" nodeType="with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250"/>
                        <p:tgtEl>
                          <p:spTgt spid="117"/>
                        </p:tgtEl>
                      </p:cBhvr>
                    </p:animEffect>
                  </p:childTnLst>
                </p:cTn>
              </p:par>
            </p:tnLst>
          </p:tmpl>
        </p:tmplLst>
      </p:bldP>
      <p:bldP spid="118" grpId="0" build="p">
        <p:tmplLst>
          <p:tmpl lvl="1">
            <p:tnLst>
              <p:par>
                <p:cTn presetID="10" presetClass="entr" presetSubtype="0" fill="hold" nodeType="with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fade">
                      <p:cBhvr>
                        <p:cTn dur="250"/>
                        <p:tgtEl>
                          <p:spTgt spid="11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Keywords">
    <p:spTree>
      <p:nvGrpSpPr>
        <p:cNvPr id="1" name=""/>
        <p:cNvGrpSpPr/>
        <p:nvPr/>
      </p:nvGrpSpPr>
      <p:grpSpPr>
        <a:xfrm>
          <a:off x="0" y="0"/>
          <a:ext cx="0" cy="0"/>
          <a:chOff x="0" y="0"/>
          <a:chExt cx="0" cy="0"/>
        </a:xfrm>
      </p:grpSpPr>
      <p:sp>
        <p:nvSpPr>
          <p:cNvPr id="12" name="対角する 2 つの角を切り取った四角形 11"/>
          <p:cNvSpPr/>
          <p:nvPr userDrawn="1"/>
        </p:nvSpPr>
        <p:spPr>
          <a:xfrm rot="21226749">
            <a:off x="2590413" y="3017152"/>
            <a:ext cx="2809597" cy="280959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3" name="対角する 2 つの角を切り取った四角形 12"/>
          <p:cNvSpPr/>
          <p:nvPr userDrawn="1"/>
        </p:nvSpPr>
        <p:spPr>
          <a:xfrm rot="21054230">
            <a:off x="2290842" y="2827642"/>
            <a:ext cx="2809597" cy="280959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テキスト プレースホルダー 22"/>
          <p:cNvSpPr>
            <a:spLocks noGrp="1"/>
          </p:cNvSpPr>
          <p:nvPr>
            <p:ph type="body" sz="quarter" idx="15" hasCustomPrompt="1"/>
          </p:nvPr>
        </p:nvSpPr>
        <p:spPr>
          <a:xfrm>
            <a:off x="2302445" y="3711400"/>
            <a:ext cx="2952328" cy="1080120"/>
          </a:xfrm>
        </p:spPr>
        <p:txBody>
          <a:bodyPr anchor="ctr">
            <a:normAutofit/>
          </a:bodyPr>
          <a:lstStyle>
            <a:lvl1pPr algn="ctr">
              <a:defRPr sz="6000">
                <a:solidFill>
                  <a:schemeClr val="bg1"/>
                </a:solidFill>
                <a:latin typeface="+mj-lt"/>
              </a:defRPr>
            </a:lvl1pPr>
          </a:lstStyle>
          <a:p>
            <a:pPr lvl="0"/>
            <a:r>
              <a:rPr lang="en-US" dirty="0" smtClean="0"/>
              <a:t>KEYWORD</a:t>
            </a:r>
            <a:endParaRPr lang="en-US" dirty="0"/>
          </a:p>
        </p:txBody>
      </p:sp>
      <p:sp>
        <p:nvSpPr>
          <p:cNvPr id="15" name="テキスト プレースホルダー 22"/>
          <p:cNvSpPr>
            <a:spLocks noGrp="1"/>
          </p:cNvSpPr>
          <p:nvPr>
            <p:ph type="body" sz="quarter" idx="13" hasCustomPrompt="1"/>
          </p:nvPr>
        </p:nvSpPr>
        <p:spPr>
          <a:xfrm>
            <a:off x="1956047" y="6133191"/>
            <a:ext cx="475252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16" name="テキスト プレースホルダー 5"/>
          <p:cNvSpPr>
            <a:spLocks noGrp="1"/>
          </p:cNvSpPr>
          <p:nvPr>
            <p:ph type="body" sz="quarter" idx="14" hasCustomPrompt="1"/>
          </p:nvPr>
        </p:nvSpPr>
        <p:spPr>
          <a:xfrm>
            <a:off x="1942406" y="6795376"/>
            <a:ext cx="4766168" cy="223655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7" name="対角する 2 つの角を切り取った四角形 16"/>
          <p:cNvSpPr/>
          <p:nvPr userDrawn="1"/>
        </p:nvSpPr>
        <p:spPr>
          <a:xfrm rot="21226749">
            <a:off x="7929567" y="3017152"/>
            <a:ext cx="2809597" cy="280959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対角する 2 つの角を切り取った四角形 17"/>
          <p:cNvSpPr/>
          <p:nvPr userDrawn="1"/>
        </p:nvSpPr>
        <p:spPr>
          <a:xfrm rot="21054230">
            <a:off x="7629996" y="2827642"/>
            <a:ext cx="2809597" cy="280959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テキスト プレースホルダー 22"/>
          <p:cNvSpPr>
            <a:spLocks noGrp="1"/>
          </p:cNvSpPr>
          <p:nvPr>
            <p:ph type="body" sz="quarter" idx="16" hasCustomPrompt="1"/>
          </p:nvPr>
        </p:nvSpPr>
        <p:spPr>
          <a:xfrm>
            <a:off x="7641599" y="3711400"/>
            <a:ext cx="2952328" cy="1080120"/>
          </a:xfrm>
        </p:spPr>
        <p:txBody>
          <a:bodyPr anchor="ctr">
            <a:normAutofit/>
          </a:bodyPr>
          <a:lstStyle>
            <a:lvl1pPr algn="ctr">
              <a:defRPr sz="6000">
                <a:solidFill>
                  <a:schemeClr val="bg1"/>
                </a:solidFill>
                <a:latin typeface="+mj-lt"/>
              </a:defRPr>
            </a:lvl1pPr>
          </a:lstStyle>
          <a:p>
            <a:pPr lvl="0"/>
            <a:r>
              <a:rPr lang="en-US" dirty="0" smtClean="0"/>
              <a:t>KEYWORD</a:t>
            </a:r>
            <a:endParaRPr lang="en-US" dirty="0"/>
          </a:p>
        </p:txBody>
      </p:sp>
      <p:sp>
        <p:nvSpPr>
          <p:cNvPr id="20" name="テキスト プレースホルダー 22"/>
          <p:cNvSpPr>
            <a:spLocks noGrp="1"/>
          </p:cNvSpPr>
          <p:nvPr>
            <p:ph type="body" sz="quarter" idx="17" hasCustomPrompt="1"/>
          </p:nvPr>
        </p:nvSpPr>
        <p:spPr>
          <a:xfrm>
            <a:off x="7295201" y="6133191"/>
            <a:ext cx="475252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21" name="テキスト プレースホルダー 5"/>
          <p:cNvSpPr>
            <a:spLocks noGrp="1"/>
          </p:cNvSpPr>
          <p:nvPr>
            <p:ph type="body" sz="quarter" idx="18" hasCustomPrompt="1"/>
          </p:nvPr>
        </p:nvSpPr>
        <p:spPr>
          <a:xfrm>
            <a:off x="7281560" y="6795376"/>
            <a:ext cx="4766168" cy="223655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4" name="対角する 2 つの角を切り取った四角形 23"/>
          <p:cNvSpPr/>
          <p:nvPr userDrawn="1"/>
        </p:nvSpPr>
        <p:spPr>
          <a:xfrm rot="21226749">
            <a:off x="13233956" y="3017152"/>
            <a:ext cx="2809597" cy="280959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対角する 2 つの角を切り取った四角形 24"/>
          <p:cNvSpPr/>
          <p:nvPr userDrawn="1"/>
        </p:nvSpPr>
        <p:spPr>
          <a:xfrm rot="21054230">
            <a:off x="12934385" y="2827642"/>
            <a:ext cx="2809597" cy="280959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テキスト プレースホルダー 22"/>
          <p:cNvSpPr>
            <a:spLocks noGrp="1"/>
          </p:cNvSpPr>
          <p:nvPr>
            <p:ph type="body" sz="quarter" idx="19" hasCustomPrompt="1"/>
          </p:nvPr>
        </p:nvSpPr>
        <p:spPr>
          <a:xfrm>
            <a:off x="12945988" y="3711400"/>
            <a:ext cx="2952328" cy="1080120"/>
          </a:xfrm>
        </p:spPr>
        <p:txBody>
          <a:bodyPr anchor="ctr">
            <a:normAutofit/>
          </a:bodyPr>
          <a:lstStyle>
            <a:lvl1pPr algn="ctr">
              <a:defRPr sz="6000">
                <a:solidFill>
                  <a:schemeClr val="bg1"/>
                </a:solidFill>
                <a:latin typeface="+mj-lt"/>
              </a:defRPr>
            </a:lvl1pPr>
          </a:lstStyle>
          <a:p>
            <a:pPr lvl="0"/>
            <a:r>
              <a:rPr lang="en-US" dirty="0" smtClean="0"/>
              <a:t>KEYWORD</a:t>
            </a:r>
            <a:endParaRPr lang="en-US" dirty="0"/>
          </a:p>
        </p:txBody>
      </p:sp>
      <p:sp>
        <p:nvSpPr>
          <p:cNvPr id="27" name="テキスト プレースホルダー 22"/>
          <p:cNvSpPr>
            <a:spLocks noGrp="1"/>
          </p:cNvSpPr>
          <p:nvPr>
            <p:ph type="body" sz="quarter" idx="20" hasCustomPrompt="1"/>
          </p:nvPr>
        </p:nvSpPr>
        <p:spPr>
          <a:xfrm>
            <a:off x="12599590" y="6133191"/>
            <a:ext cx="475252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28" name="テキスト プレースホルダー 5"/>
          <p:cNvSpPr>
            <a:spLocks noGrp="1"/>
          </p:cNvSpPr>
          <p:nvPr>
            <p:ph type="body" sz="quarter" idx="21" hasCustomPrompt="1"/>
          </p:nvPr>
        </p:nvSpPr>
        <p:spPr>
          <a:xfrm>
            <a:off x="12585949" y="6795376"/>
            <a:ext cx="4766168" cy="223655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49370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1250"/>
                            </p:stCondLst>
                            <p:childTnLst>
                              <p:par>
                                <p:cTn id="34" presetID="10" presetClass="entr" presetSubtype="0" fill="hold" grpId="0" nodeType="after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fade">
                                      <p:cBhvr>
                                        <p:cTn id="36" dur="250"/>
                                        <p:tgtEl>
                                          <p:spTgt spid="1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250"/>
                                        <p:tgtEl>
                                          <p:spTgt spid="16">
                                            <p:txEl>
                                              <p:pRg st="0" end="0"/>
                                            </p:txEl>
                                          </p:spTgt>
                                        </p:tgtEl>
                                      </p:cBhvr>
                                    </p:animEffect>
                                  </p:childTnLst>
                                </p:cTn>
                              </p:par>
                            </p:childTnLst>
                          </p:cTn>
                        </p:par>
                        <p:par>
                          <p:cTn id="40" fill="hold">
                            <p:stCondLst>
                              <p:cond delay="1500"/>
                            </p:stCondLst>
                            <p:childTnLst>
                              <p:par>
                                <p:cTn id="41" presetID="2" presetClass="entr" presetSubtype="8" decel="100000" fill="hold" grpId="0" nodeType="afterEffect">
                                  <p:stCondLst>
                                    <p:cond delay="50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0-#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par>
                                <p:cTn id="45" presetID="2" presetClass="entr" presetSubtype="1" decel="100000" fill="hold" grpId="0" nodeType="withEffect">
                                  <p:stCondLst>
                                    <p:cond delay="50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par>
                                <p:cTn id="49" presetID="10" presetClass="entr" presetSubtype="0" fill="hold" grpId="0" nodeType="withEffect">
                                  <p:stCondLst>
                                    <p:cond delay="500"/>
                                  </p:stCondLst>
                                  <p:childTnLst>
                                    <p:set>
                                      <p:cBhvr>
                                        <p:cTn id="50" dur="1" fill="hold">
                                          <p:stCondLst>
                                            <p:cond delay="0"/>
                                          </p:stCondLst>
                                        </p:cTn>
                                        <p:tgtEl>
                                          <p:spTgt spid="19">
                                            <p:txEl>
                                              <p:pRg st="0" end="0"/>
                                            </p:txEl>
                                          </p:spTgt>
                                        </p:tgtEl>
                                        <p:attrNameLst>
                                          <p:attrName>style.visibility</p:attrName>
                                        </p:attrNameLst>
                                      </p:cBhvr>
                                      <p:to>
                                        <p:strVal val="visible"/>
                                      </p:to>
                                    </p:set>
                                    <p:animEffect transition="in" filter="fade">
                                      <p:cBhvr>
                                        <p:cTn id="51" dur="500"/>
                                        <p:tgtEl>
                                          <p:spTgt spid="19">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250"/>
                                        <p:tgtEl>
                                          <p:spTgt spid="20">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xEl>
                                              <p:pRg st="0" end="0"/>
                                            </p:txEl>
                                          </p:spTgt>
                                        </p:tgtEl>
                                        <p:attrNameLst>
                                          <p:attrName>style.visibility</p:attrName>
                                        </p:attrNameLst>
                                      </p:cBhvr>
                                      <p:to>
                                        <p:strVal val="visible"/>
                                      </p:to>
                                    </p:set>
                                    <p:animEffect transition="in" filter="fade">
                                      <p:cBhvr>
                                        <p:cTn id="58" dur="250"/>
                                        <p:tgtEl>
                                          <p:spTgt spid="21">
                                            <p:txEl>
                                              <p:pRg st="0" end="0"/>
                                            </p:txEl>
                                          </p:spTgt>
                                        </p:tgtEl>
                                      </p:cBhvr>
                                    </p:animEffect>
                                  </p:childTnLst>
                                </p:cTn>
                              </p:par>
                            </p:childTnLst>
                          </p:cTn>
                        </p:par>
                        <p:par>
                          <p:cTn id="59" fill="hold">
                            <p:stCondLst>
                              <p:cond delay="2750"/>
                            </p:stCondLst>
                            <p:childTnLst>
                              <p:par>
                                <p:cTn id="60" presetID="2" presetClass="entr" presetSubtype="8" decel="100000" fill="hold" grpId="0" nodeType="afterEffect">
                                  <p:stCondLst>
                                    <p:cond delay="50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0-#ppt_w/2"/>
                                          </p:val>
                                        </p:tav>
                                        <p:tav tm="100000">
                                          <p:val>
                                            <p:strVal val="#ppt_x"/>
                                          </p:val>
                                        </p:tav>
                                      </p:tavLst>
                                    </p:anim>
                                    <p:anim calcmode="lin" valueType="num">
                                      <p:cBhvr additive="base">
                                        <p:cTn id="63" dur="500" fill="hold"/>
                                        <p:tgtEl>
                                          <p:spTgt spid="25"/>
                                        </p:tgtEl>
                                        <p:attrNameLst>
                                          <p:attrName>ppt_y</p:attrName>
                                        </p:attrNameLst>
                                      </p:cBhvr>
                                      <p:tavLst>
                                        <p:tav tm="0">
                                          <p:val>
                                            <p:strVal val="#ppt_y"/>
                                          </p:val>
                                        </p:tav>
                                        <p:tav tm="100000">
                                          <p:val>
                                            <p:strVal val="#ppt_y"/>
                                          </p:val>
                                        </p:tav>
                                      </p:tavLst>
                                    </p:anim>
                                  </p:childTnLst>
                                </p:cTn>
                              </p:par>
                              <p:par>
                                <p:cTn id="64" presetID="2" presetClass="entr" presetSubtype="1" decel="100000" fill="hold" grpId="0" nodeType="withEffect">
                                  <p:stCondLst>
                                    <p:cond delay="50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fill="hold"/>
                                        <p:tgtEl>
                                          <p:spTgt spid="24"/>
                                        </p:tgtEl>
                                        <p:attrNameLst>
                                          <p:attrName>ppt_x</p:attrName>
                                        </p:attrNameLst>
                                      </p:cBhvr>
                                      <p:tavLst>
                                        <p:tav tm="0">
                                          <p:val>
                                            <p:strVal val="#ppt_x"/>
                                          </p:val>
                                        </p:tav>
                                        <p:tav tm="100000">
                                          <p:val>
                                            <p:strVal val="#ppt_x"/>
                                          </p:val>
                                        </p:tav>
                                      </p:tavLst>
                                    </p:anim>
                                    <p:anim calcmode="lin" valueType="num">
                                      <p:cBhvr additive="base">
                                        <p:cTn id="67" dur="500" fill="hold"/>
                                        <p:tgtEl>
                                          <p:spTgt spid="24"/>
                                        </p:tgtEl>
                                        <p:attrNameLst>
                                          <p:attrName>ppt_y</p:attrName>
                                        </p:attrNameLst>
                                      </p:cBhvr>
                                      <p:tavLst>
                                        <p:tav tm="0">
                                          <p:val>
                                            <p:strVal val="0-#ppt_h/2"/>
                                          </p:val>
                                        </p:tav>
                                        <p:tav tm="100000">
                                          <p:val>
                                            <p:strVal val="#ppt_y"/>
                                          </p:val>
                                        </p:tav>
                                      </p:tavLst>
                                    </p:anim>
                                  </p:childTnLst>
                                </p:cTn>
                              </p:par>
                              <p:par>
                                <p:cTn id="68" presetID="10" presetClass="entr" presetSubtype="0" fill="hold" grpId="0" nodeType="withEffect">
                                  <p:stCondLst>
                                    <p:cond delay="50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fade">
                                      <p:cBhvr>
                                        <p:cTn id="70" dur="500"/>
                                        <p:tgtEl>
                                          <p:spTgt spid="26">
                                            <p:txEl>
                                              <p:pRg st="0" end="0"/>
                                            </p:txEl>
                                          </p:spTgt>
                                        </p:tgtEl>
                                      </p:cBhvr>
                                    </p:animEffect>
                                  </p:childTnLst>
                                </p:cTn>
                              </p:par>
                            </p:childTnLst>
                          </p:cTn>
                        </p:par>
                        <p:par>
                          <p:cTn id="71" fill="hold">
                            <p:stCondLst>
                              <p:cond delay="3750"/>
                            </p:stCondLst>
                            <p:childTnLst>
                              <p:par>
                                <p:cTn id="72" presetID="10" presetClass="entr" presetSubtype="0" fill="hold" grpId="0" nodeType="afterEffect">
                                  <p:stCondLst>
                                    <p:cond delay="0"/>
                                  </p:stCondLst>
                                  <p:childTnLst>
                                    <p:set>
                                      <p:cBhvr>
                                        <p:cTn id="73" dur="1" fill="hold">
                                          <p:stCondLst>
                                            <p:cond delay="0"/>
                                          </p:stCondLst>
                                        </p:cTn>
                                        <p:tgtEl>
                                          <p:spTgt spid="27">
                                            <p:txEl>
                                              <p:pRg st="0" end="0"/>
                                            </p:txEl>
                                          </p:spTgt>
                                        </p:tgtEl>
                                        <p:attrNameLst>
                                          <p:attrName>style.visibility</p:attrName>
                                        </p:attrNameLst>
                                      </p:cBhvr>
                                      <p:to>
                                        <p:strVal val="visible"/>
                                      </p:to>
                                    </p:set>
                                    <p:animEffect transition="in" filter="fade">
                                      <p:cBhvr>
                                        <p:cTn id="74" dur="250"/>
                                        <p:tgtEl>
                                          <p:spTgt spid="27">
                                            <p:txEl>
                                              <p:pRg st="0" end="0"/>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8">
                                            <p:txEl>
                                              <p:pRg st="0" end="0"/>
                                            </p:txEl>
                                          </p:spTgt>
                                        </p:tgtEl>
                                        <p:attrNameLst>
                                          <p:attrName>style.visibility</p:attrName>
                                        </p:attrNameLst>
                                      </p:cBhvr>
                                      <p:to>
                                        <p:strVal val="visible"/>
                                      </p:to>
                                    </p:set>
                                    <p:animEffect transition="in" filter="fade">
                                      <p:cBhvr>
                                        <p:cTn id="77" dur="25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p:bldP spid="2" grpId="0"/>
      <p:bldP spid="13" grpId="0" animBg="1"/>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25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250"/>
                        <p:tgtEl>
                          <p:spTgt spid="16"/>
                        </p:tgtEl>
                      </p:cBhvr>
                    </p:animEffect>
                  </p:childTnLst>
                </p:cTn>
              </p:par>
            </p:tnLst>
          </p:tmpl>
        </p:tmplLst>
      </p:bldP>
      <p:bldP spid="17" grpId="0" animBg="1"/>
      <p:bldP spid="18" grpId="0" animBg="1"/>
      <p:bldP spid="19" grpId="0" build="p">
        <p:tmplLst>
          <p:tmpl lvl="1">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25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250"/>
                        <p:tgtEl>
                          <p:spTgt spid="21"/>
                        </p:tgtEl>
                      </p:cBhvr>
                    </p:animEffect>
                  </p:childTnLst>
                </p:cTn>
              </p:par>
            </p:tnLst>
          </p:tmpl>
        </p:tmplLst>
      </p:bldP>
      <p:bldP spid="24" grpId="0" animBg="1"/>
      <p:bldP spid="25" grpId="0" animBg="1"/>
      <p:bldP spid="26" grpId="0" build="p">
        <p:tmplLst>
          <p:tmpl lvl="1">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25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250"/>
                        <p:tgtEl>
                          <p:spTgt spid="2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ycle">
    <p:spTree>
      <p:nvGrpSpPr>
        <p:cNvPr id="1" name=""/>
        <p:cNvGrpSpPr/>
        <p:nvPr/>
      </p:nvGrpSpPr>
      <p:grpSpPr>
        <a:xfrm>
          <a:off x="0" y="0"/>
          <a:ext cx="0" cy="0"/>
          <a:chOff x="0" y="0"/>
          <a:chExt cx="0" cy="0"/>
        </a:xfrm>
      </p:grpSpPr>
      <p:sp>
        <p:nvSpPr>
          <p:cNvPr id="37" name="ひし形 36"/>
          <p:cNvSpPr/>
          <p:nvPr userDrawn="1"/>
        </p:nvSpPr>
        <p:spPr>
          <a:xfrm>
            <a:off x="3526582" y="2119164"/>
            <a:ext cx="2664296" cy="2664296"/>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ひし形 35"/>
          <p:cNvSpPr/>
          <p:nvPr userDrawn="1"/>
        </p:nvSpPr>
        <p:spPr>
          <a:xfrm>
            <a:off x="3549215" y="6511652"/>
            <a:ext cx="2664296" cy="2664296"/>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ひし形 34"/>
          <p:cNvSpPr/>
          <p:nvPr userDrawn="1"/>
        </p:nvSpPr>
        <p:spPr>
          <a:xfrm>
            <a:off x="5686822" y="4308552"/>
            <a:ext cx="2664296" cy="2664296"/>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ひし形 32"/>
          <p:cNvSpPr/>
          <p:nvPr userDrawn="1"/>
        </p:nvSpPr>
        <p:spPr>
          <a:xfrm>
            <a:off x="1366342" y="4308552"/>
            <a:ext cx="2664296" cy="2664296"/>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4" name="ひし形 3"/>
          <p:cNvSpPr/>
          <p:nvPr userDrawn="1"/>
        </p:nvSpPr>
        <p:spPr>
          <a:xfrm>
            <a:off x="3526582" y="2364336"/>
            <a:ext cx="2664296" cy="2664296"/>
          </a:xfrm>
          <a:prstGeom prst="diamond">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ひし形 29"/>
          <p:cNvSpPr/>
          <p:nvPr userDrawn="1"/>
        </p:nvSpPr>
        <p:spPr>
          <a:xfrm>
            <a:off x="1615055" y="4308552"/>
            <a:ext cx="2664296" cy="2664296"/>
          </a:xfrm>
          <a:prstGeom prst="diamond">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ひし形 30"/>
          <p:cNvSpPr/>
          <p:nvPr userDrawn="1"/>
        </p:nvSpPr>
        <p:spPr>
          <a:xfrm>
            <a:off x="3546302" y="6252768"/>
            <a:ext cx="2664296" cy="2664296"/>
          </a:xfrm>
          <a:prstGeom prst="diamond">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ひし形 31"/>
          <p:cNvSpPr/>
          <p:nvPr userDrawn="1"/>
        </p:nvSpPr>
        <p:spPr>
          <a:xfrm>
            <a:off x="5431479" y="4315408"/>
            <a:ext cx="2664296" cy="2664296"/>
          </a:xfrm>
          <a:prstGeom prst="diamond">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右矢印 5"/>
          <p:cNvSpPr/>
          <p:nvPr userDrawn="1"/>
        </p:nvSpPr>
        <p:spPr>
          <a:xfrm rot="2700000">
            <a:off x="5576571" y="4393111"/>
            <a:ext cx="492696" cy="612068"/>
          </a:xfrm>
          <a:prstGeom prst="rightArrow">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右矢印 37"/>
          <p:cNvSpPr/>
          <p:nvPr userDrawn="1"/>
        </p:nvSpPr>
        <p:spPr>
          <a:xfrm rot="8100000">
            <a:off x="5553936" y="6319080"/>
            <a:ext cx="492696" cy="612068"/>
          </a:xfrm>
          <a:prstGeom prst="rightArrow">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右矢印 38"/>
          <p:cNvSpPr/>
          <p:nvPr userDrawn="1"/>
        </p:nvSpPr>
        <p:spPr>
          <a:xfrm rot="13500000">
            <a:off x="3681728" y="6295201"/>
            <a:ext cx="492696" cy="612068"/>
          </a:xfrm>
          <a:prstGeom prst="rightArrow">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右矢印 39"/>
          <p:cNvSpPr/>
          <p:nvPr userDrawn="1"/>
        </p:nvSpPr>
        <p:spPr>
          <a:xfrm rot="18900000">
            <a:off x="3681728" y="4374864"/>
            <a:ext cx="492696" cy="612068"/>
          </a:xfrm>
          <a:prstGeom prst="rightArrow">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テキスト プレースホルダー 22"/>
          <p:cNvSpPr>
            <a:spLocks noGrp="1"/>
          </p:cNvSpPr>
          <p:nvPr>
            <p:ph type="body" sz="quarter" idx="15" hasCustomPrompt="1"/>
          </p:nvPr>
        </p:nvSpPr>
        <p:spPr>
          <a:xfrm>
            <a:off x="3742606" y="3055268"/>
            <a:ext cx="2232248" cy="1080120"/>
          </a:xfrm>
        </p:spPr>
        <p:txBody>
          <a:bodyPr anchor="ctr">
            <a:normAutofit/>
          </a:bodyPr>
          <a:lstStyle>
            <a:lvl1pPr algn="ctr">
              <a:defRPr sz="4800">
                <a:solidFill>
                  <a:schemeClr val="bg1"/>
                </a:solidFill>
                <a:latin typeface="+mj-lt"/>
              </a:defRPr>
            </a:lvl1pPr>
          </a:lstStyle>
          <a:p>
            <a:pPr lvl="0"/>
            <a:r>
              <a:rPr lang="en-US" dirty="0" smtClean="0"/>
              <a:t>TEXT</a:t>
            </a:r>
            <a:endParaRPr lang="en-US" dirty="0"/>
          </a:p>
        </p:txBody>
      </p:sp>
      <p:sp>
        <p:nvSpPr>
          <p:cNvPr id="42" name="テキスト プレースホルダー 22"/>
          <p:cNvSpPr>
            <a:spLocks noGrp="1"/>
          </p:cNvSpPr>
          <p:nvPr>
            <p:ph type="body" sz="quarter" idx="16" hasCustomPrompt="1"/>
          </p:nvPr>
        </p:nvSpPr>
        <p:spPr>
          <a:xfrm>
            <a:off x="5758830" y="5071492"/>
            <a:ext cx="2232248" cy="1080120"/>
          </a:xfrm>
        </p:spPr>
        <p:txBody>
          <a:bodyPr anchor="ctr">
            <a:normAutofit/>
          </a:bodyPr>
          <a:lstStyle>
            <a:lvl1pPr algn="ctr">
              <a:defRPr sz="4800">
                <a:solidFill>
                  <a:schemeClr val="bg1"/>
                </a:solidFill>
                <a:latin typeface="+mj-lt"/>
              </a:defRPr>
            </a:lvl1pPr>
          </a:lstStyle>
          <a:p>
            <a:pPr lvl="0"/>
            <a:r>
              <a:rPr lang="en-US" dirty="0" smtClean="0"/>
              <a:t>TEXT</a:t>
            </a:r>
            <a:endParaRPr lang="en-US" dirty="0"/>
          </a:p>
        </p:txBody>
      </p:sp>
      <p:sp>
        <p:nvSpPr>
          <p:cNvPr id="43" name="テキスト プレースホルダー 22"/>
          <p:cNvSpPr>
            <a:spLocks noGrp="1"/>
          </p:cNvSpPr>
          <p:nvPr>
            <p:ph type="body" sz="quarter" idx="17" hasCustomPrompt="1"/>
          </p:nvPr>
        </p:nvSpPr>
        <p:spPr>
          <a:xfrm>
            <a:off x="3742606" y="7159724"/>
            <a:ext cx="2232248" cy="1080120"/>
          </a:xfrm>
        </p:spPr>
        <p:txBody>
          <a:bodyPr anchor="ctr">
            <a:normAutofit/>
          </a:bodyPr>
          <a:lstStyle>
            <a:lvl1pPr algn="ctr">
              <a:defRPr sz="4800">
                <a:solidFill>
                  <a:schemeClr val="bg1"/>
                </a:solidFill>
                <a:latin typeface="+mj-lt"/>
              </a:defRPr>
            </a:lvl1pPr>
          </a:lstStyle>
          <a:p>
            <a:pPr lvl="0"/>
            <a:r>
              <a:rPr lang="en-US" dirty="0" smtClean="0"/>
              <a:t>TEXT</a:t>
            </a:r>
            <a:endParaRPr lang="en-US" dirty="0"/>
          </a:p>
        </p:txBody>
      </p:sp>
      <p:sp>
        <p:nvSpPr>
          <p:cNvPr id="44" name="テキスト プレースホルダー 22"/>
          <p:cNvSpPr>
            <a:spLocks noGrp="1"/>
          </p:cNvSpPr>
          <p:nvPr>
            <p:ph type="body" sz="quarter" idx="18" hasCustomPrompt="1"/>
          </p:nvPr>
        </p:nvSpPr>
        <p:spPr>
          <a:xfrm>
            <a:off x="1654374" y="5071492"/>
            <a:ext cx="2232248" cy="1080120"/>
          </a:xfrm>
        </p:spPr>
        <p:txBody>
          <a:bodyPr anchor="ctr">
            <a:normAutofit/>
          </a:bodyPr>
          <a:lstStyle>
            <a:lvl1pPr algn="ctr">
              <a:defRPr sz="4800">
                <a:solidFill>
                  <a:schemeClr val="bg1"/>
                </a:solidFill>
                <a:latin typeface="+mj-lt"/>
              </a:defRPr>
            </a:lvl1pPr>
          </a:lstStyle>
          <a:p>
            <a:pPr lvl="0"/>
            <a:r>
              <a:rPr lang="en-US" dirty="0" smtClean="0"/>
              <a:t>TEXT</a:t>
            </a:r>
            <a:endParaRPr lang="en-US" dirty="0"/>
          </a:p>
        </p:txBody>
      </p:sp>
      <p:pic>
        <p:nvPicPr>
          <p:cNvPr id="48" name="図 4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4207396"/>
            <a:ext cx="6624736" cy="473991"/>
          </a:xfrm>
          <a:prstGeom prst="rect">
            <a:avLst/>
          </a:prstGeom>
        </p:spPr>
      </p:pic>
      <p:sp>
        <p:nvSpPr>
          <p:cNvPr id="49" name="テキスト プレースホルダー 5"/>
          <p:cNvSpPr>
            <a:spLocks noGrp="1"/>
          </p:cNvSpPr>
          <p:nvPr>
            <p:ph type="body" sz="quarter" idx="14" hasCustomPrompt="1"/>
          </p:nvPr>
        </p:nvSpPr>
        <p:spPr>
          <a:xfrm>
            <a:off x="9287222" y="4798894"/>
            <a:ext cx="8424936" cy="315291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0" name="テキスト プレースホルダー 22"/>
          <p:cNvSpPr>
            <a:spLocks noGrp="1"/>
          </p:cNvSpPr>
          <p:nvPr>
            <p:ph type="body" sz="quarter" idx="13" hasCustomPrompt="1"/>
          </p:nvPr>
        </p:nvSpPr>
        <p:spPr>
          <a:xfrm>
            <a:off x="9287222" y="3703340"/>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370333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1" decel="100000" fill="hold" grpId="0" nodeType="after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0-#ppt_h/2"/>
                                          </p:val>
                                        </p:tav>
                                        <p:tav tm="100000">
                                          <p:val>
                                            <p:strVal val="#ppt_y"/>
                                          </p:val>
                                        </p:tav>
                                      </p:tavLst>
                                    </p:anim>
                                  </p:childTnLst>
                                </p:cTn>
                              </p:par>
                              <p:par>
                                <p:cTn id="26" presetID="2" presetClass="entr" presetSubtype="9" decel="100000" fill="hold" grpId="0" nodeType="withEffect">
                                  <p:stCondLst>
                                    <p:cond delay="25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50"/>
                                  </p:stCondLst>
                                  <p:childTnLst>
                                    <p:set>
                                      <p:cBhvr>
                                        <p:cTn id="31" dur="1" fill="hold">
                                          <p:stCondLst>
                                            <p:cond delay="0"/>
                                          </p:stCondLst>
                                        </p:cTn>
                                        <p:tgtEl>
                                          <p:spTgt spid="41">
                                            <p:txEl>
                                              <p:pRg st="0" end="0"/>
                                            </p:txEl>
                                          </p:spTgt>
                                        </p:tgtEl>
                                        <p:attrNameLst>
                                          <p:attrName>style.visibility</p:attrName>
                                        </p:attrNameLst>
                                      </p:cBhvr>
                                      <p:to>
                                        <p:strVal val="visible"/>
                                      </p:to>
                                    </p:set>
                                    <p:animEffect transition="in" filter="fade">
                                      <p:cBhvr>
                                        <p:cTn id="32" dur="500"/>
                                        <p:tgtEl>
                                          <p:spTgt spid="41">
                                            <p:txEl>
                                              <p:pRg st="0" end="0"/>
                                            </p:txEl>
                                          </p:spTgt>
                                        </p:tgtEl>
                                      </p:cBhvr>
                                    </p:animEffect>
                                  </p:childTnLst>
                                </p:cTn>
                              </p:par>
                            </p:childTnLst>
                          </p:cTn>
                        </p:par>
                        <p:par>
                          <p:cTn id="33" fill="hold">
                            <p:stCondLst>
                              <p:cond delay="1500"/>
                            </p:stCondLst>
                            <p:childTnLst>
                              <p:par>
                                <p:cTn id="34" presetID="2" presetClass="entr" presetSubtype="9" decel="100000" fill="hold" grpId="0" nodeType="afterEffect">
                                  <p:stCondLst>
                                    <p:cond delay="25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250" fill="hold"/>
                                        <p:tgtEl>
                                          <p:spTgt spid="6"/>
                                        </p:tgtEl>
                                        <p:attrNameLst>
                                          <p:attrName>ppt_x</p:attrName>
                                        </p:attrNameLst>
                                      </p:cBhvr>
                                      <p:tavLst>
                                        <p:tav tm="0">
                                          <p:val>
                                            <p:strVal val="0-#ppt_w/2"/>
                                          </p:val>
                                        </p:tav>
                                        <p:tav tm="100000">
                                          <p:val>
                                            <p:strVal val="#ppt_x"/>
                                          </p:val>
                                        </p:tav>
                                      </p:tavLst>
                                    </p:anim>
                                    <p:anim calcmode="lin" valueType="num">
                                      <p:cBhvr additive="base">
                                        <p:cTn id="37" dur="250" fill="hold"/>
                                        <p:tgtEl>
                                          <p:spTgt spid="6"/>
                                        </p:tgtEl>
                                        <p:attrNameLst>
                                          <p:attrName>ppt_y</p:attrName>
                                        </p:attrNameLst>
                                      </p:cBhvr>
                                      <p:tavLst>
                                        <p:tav tm="0">
                                          <p:val>
                                            <p:strVal val="0-#ppt_h/2"/>
                                          </p:val>
                                        </p:tav>
                                        <p:tav tm="100000">
                                          <p:val>
                                            <p:strVal val="#ppt_y"/>
                                          </p:val>
                                        </p:tav>
                                      </p:tavLst>
                                    </p:anim>
                                  </p:childTnLst>
                                </p:cTn>
                              </p:par>
                            </p:childTnLst>
                          </p:cTn>
                        </p:par>
                        <p:par>
                          <p:cTn id="38" fill="hold">
                            <p:stCondLst>
                              <p:cond delay="2000"/>
                            </p:stCondLst>
                            <p:childTnLst>
                              <p:par>
                                <p:cTn id="39" presetID="2" presetClass="entr" presetSubtype="2" decel="100000" fill="hold" grpId="0" nodeType="afterEffect">
                                  <p:stCondLst>
                                    <p:cond delay="25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1+#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3" decel="100000" fill="hold" grpId="0" nodeType="withEffect">
                                  <p:stCondLst>
                                    <p:cond delay="25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fill="hold"/>
                                        <p:tgtEl>
                                          <p:spTgt spid="32"/>
                                        </p:tgtEl>
                                        <p:attrNameLst>
                                          <p:attrName>ppt_x</p:attrName>
                                        </p:attrNameLst>
                                      </p:cBhvr>
                                      <p:tavLst>
                                        <p:tav tm="0">
                                          <p:val>
                                            <p:strVal val="1+#ppt_w/2"/>
                                          </p:val>
                                        </p:tav>
                                        <p:tav tm="100000">
                                          <p:val>
                                            <p:strVal val="#ppt_x"/>
                                          </p:val>
                                        </p:tav>
                                      </p:tavLst>
                                    </p:anim>
                                    <p:anim calcmode="lin" valueType="num">
                                      <p:cBhvr additive="base">
                                        <p:cTn id="46" dur="500" fill="hold"/>
                                        <p:tgtEl>
                                          <p:spTgt spid="32"/>
                                        </p:tgtEl>
                                        <p:attrNameLst>
                                          <p:attrName>ppt_y</p:attrName>
                                        </p:attrNameLst>
                                      </p:cBhvr>
                                      <p:tavLst>
                                        <p:tav tm="0">
                                          <p:val>
                                            <p:strVal val="0-#ppt_h/2"/>
                                          </p:val>
                                        </p:tav>
                                        <p:tav tm="100000">
                                          <p:val>
                                            <p:strVal val="#ppt_y"/>
                                          </p:val>
                                        </p:tav>
                                      </p:tavLst>
                                    </p:anim>
                                  </p:childTnLst>
                                </p:cTn>
                              </p:par>
                              <p:par>
                                <p:cTn id="47" presetID="10" presetClass="entr" presetSubtype="0" fill="hold" grpId="0" nodeType="withEffect">
                                  <p:stCondLst>
                                    <p:cond delay="250"/>
                                  </p:stCondLst>
                                  <p:childTnLst>
                                    <p:set>
                                      <p:cBhvr>
                                        <p:cTn id="48" dur="1" fill="hold">
                                          <p:stCondLst>
                                            <p:cond delay="0"/>
                                          </p:stCondLst>
                                        </p:cTn>
                                        <p:tgtEl>
                                          <p:spTgt spid="42">
                                            <p:txEl>
                                              <p:pRg st="0" end="0"/>
                                            </p:txEl>
                                          </p:spTgt>
                                        </p:tgtEl>
                                        <p:attrNameLst>
                                          <p:attrName>style.visibility</p:attrName>
                                        </p:attrNameLst>
                                      </p:cBhvr>
                                      <p:to>
                                        <p:strVal val="visible"/>
                                      </p:to>
                                    </p:set>
                                    <p:animEffect transition="in" filter="fade">
                                      <p:cBhvr>
                                        <p:cTn id="49" dur="500"/>
                                        <p:tgtEl>
                                          <p:spTgt spid="42">
                                            <p:txEl>
                                              <p:pRg st="0" end="0"/>
                                            </p:txEl>
                                          </p:spTgt>
                                        </p:tgtEl>
                                      </p:cBhvr>
                                    </p:animEffect>
                                  </p:childTnLst>
                                </p:cTn>
                              </p:par>
                            </p:childTnLst>
                          </p:cTn>
                        </p:par>
                        <p:par>
                          <p:cTn id="50" fill="hold">
                            <p:stCondLst>
                              <p:cond delay="2750"/>
                            </p:stCondLst>
                            <p:childTnLst>
                              <p:par>
                                <p:cTn id="51" presetID="2" presetClass="entr" presetSubtype="3" decel="100000" fill="hold" grpId="0" nodeType="afterEffect">
                                  <p:stCondLst>
                                    <p:cond delay="25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250" fill="hold"/>
                                        <p:tgtEl>
                                          <p:spTgt spid="38"/>
                                        </p:tgtEl>
                                        <p:attrNameLst>
                                          <p:attrName>ppt_x</p:attrName>
                                        </p:attrNameLst>
                                      </p:cBhvr>
                                      <p:tavLst>
                                        <p:tav tm="0">
                                          <p:val>
                                            <p:strVal val="1+#ppt_w/2"/>
                                          </p:val>
                                        </p:tav>
                                        <p:tav tm="100000">
                                          <p:val>
                                            <p:strVal val="#ppt_x"/>
                                          </p:val>
                                        </p:tav>
                                      </p:tavLst>
                                    </p:anim>
                                    <p:anim calcmode="lin" valueType="num">
                                      <p:cBhvr additive="base">
                                        <p:cTn id="54" dur="25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3250"/>
                            </p:stCondLst>
                            <p:childTnLst>
                              <p:par>
                                <p:cTn id="56" presetID="2" presetClass="entr" presetSubtype="6" decel="100000" fill="hold" grpId="0" nodeType="afterEffect">
                                  <p:stCondLst>
                                    <p:cond delay="25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1+#ppt_w/2"/>
                                          </p:val>
                                        </p:tav>
                                        <p:tav tm="100000">
                                          <p:val>
                                            <p:strVal val="#ppt_x"/>
                                          </p:val>
                                        </p:tav>
                                      </p:tavLst>
                                    </p:anim>
                                    <p:anim calcmode="lin" valueType="num">
                                      <p:cBhvr additive="base">
                                        <p:cTn id="59" dur="500" fill="hold"/>
                                        <p:tgtEl>
                                          <p:spTgt spid="31"/>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25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ppt_x"/>
                                          </p:val>
                                        </p:tav>
                                        <p:tav tm="100000">
                                          <p:val>
                                            <p:strVal val="#ppt_x"/>
                                          </p:val>
                                        </p:tav>
                                      </p:tavLst>
                                    </p:anim>
                                    <p:anim calcmode="lin" valueType="num">
                                      <p:cBhvr additive="base">
                                        <p:cTn id="63" dur="500" fill="hold"/>
                                        <p:tgtEl>
                                          <p:spTgt spid="36"/>
                                        </p:tgtEl>
                                        <p:attrNameLst>
                                          <p:attrName>ppt_y</p:attrName>
                                        </p:attrNameLst>
                                      </p:cBhvr>
                                      <p:tavLst>
                                        <p:tav tm="0">
                                          <p:val>
                                            <p:strVal val="1+#ppt_h/2"/>
                                          </p:val>
                                        </p:tav>
                                        <p:tav tm="100000">
                                          <p:val>
                                            <p:strVal val="#ppt_y"/>
                                          </p:val>
                                        </p:tav>
                                      </p:tavLst>
                                    </p:anim>
                                  </p:childTnLst>
                                </p:cTn>
                              </p:par>
                              <p:par>
                                <p:cTn id="64" presetID="10" presetClass="entr" presetSubtype="0" fill="hold" grpId="0" nodeType="withEffect">
                                  <p:stCondLst>
                                    <p:cond delay="250"/>
                                  </p:stCondLst>
                                  <p:childTnLst>
                                    <p:set>
                                      <p:cBhvr>
                                        <p:cTn id="65" dur="1" fill="hold">
                                          <p:stCondLst>
                                            <p:cond delay="0"/>
                                          </p:stCondLst>
                                        </p:cTn>
                                        <p:tgtEl>
                                          <p:spTgt spid="43">
                                            <p:txEl>
                                              <p:pRg st="0" end="0"/>
                                            </p:txEl>
                                          </p:spTgt>
                                        </p:tgtEl>
                                        <p:attrNameLst>
                                          <p:attrName>style.visibility</p:attrName>
                                        </p:attrNameLst>
                                      </p:cBhvr>
                                      <p:to>
                                        <p:strVal val="visible"/>
                                      </p:to>
                                    </p:set>
                                    <p:animEffect transition="in" filter="fade">
                                      <p:cBhvr>
                                        <p:cTn id="66" dur="500"/>
                                        <p:tgtEl>
                                          <p:spTgt spid="43">
                                            <p:txEl>
                                              <p:pRg st="0" end="0"/>
                                            </p:txEl>
                                          </p:spTgt>
                                        </p:tgtEl>
                                      </p:cBhvr>
                                    </p:animEffect>
                                  </p:childTnLst>
                                </p:cTn>
                              </p:par>
                            </p:childTnLst>
                          </p:cTn>
                        </p:par>
                        <p:par>
                          <p:cTn id="67" fill="hold">
                            <p:stCondLst>
                              <p:cond delay="4000"/>
                            </p:stCondLst>
                            <p:childTnLst>
                              <p:par>
                                <p:cTn id="68" presetID="2" presetClass="entr" presetSubtype="6" decel="100000" fill="hold" grpId="0" nodeType="afterEffect">
                                  <p:stCondLst>
                                    <p:cond delay="25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250" fill="hold"/>
                                        <p:tgtEl>
                                          <p:spTgt spid="39"/>
                                        </p:tgtEl>
                                        <p:attrNameLst>
                                          <p:attrName>ppt_x</p:attrName>
                                        </p:attrNameLst>
                                      </p:cBhvr>
                                      <p:tavLst>
                                        <p:tav tm="0">
                                          <p:val>
                                            <p:strVal val="1+#ppt_w/2"/>
                                          </p:val>
                                        </p:tav>
                                        <p:tav tm="100000">
                                          <p:val>
                                            <p:strVal val="#ppt_x"/>
                                          </p:val>
                                        </p:tav>
                                      </p:tavLst>
                                    </p:anim>
                                    <p:anim calcmode="lin" valueType="num">
                                      <p:cBhvr additive="base">
                                        <p:cTn id="71" dur="250" fill="hold"/>
                                        <p:tgtEl>
                                          <p:spTgt spid="39"/>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 presetClass="entr" presetSubtype="12" decel="100000" fill="hold" grpId="0" nodeType="afterEffect">
                                  <p:stCondLst>
                                    <p:cond delay="25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0-#ppt_w/2"/>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8" decel="100000" fill="hold" grpId="0" nodeType="withEffect">
                                  <p:stCondLst>
                                    <p:cond delay="25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0-#ppt_w/2"/>
                                          </p:val>
                                        </p:tav>
                                        <p:tav tm="100000">
                                          <p:val>
                                            <p:strVal val="#ppt_x"/>
                                          </p:val>
                                        </p:tav>
                                      </p:tavLst>
                                    </p:anim>
                                    <p:anim calcmode="lin" valueType="num">
                                      <p:cBhvr additive="base">
                                        <p:cTn id="80" dur="500" fill="hold"/>
                                        <p:tgtEl>
                                          <p:spTgt spid="33"/>
                                        </p:tgtEl>
                                        <p:attrNameLst>
                                          <p:attrName>ppt_y</p:attrName>
                                        </p:attrNameLst>
                                      </p:cBhvr>
                                      <p:tavLst>
                                        <p:tav tm="0">
                                          <p:val>
                                            <p:strVal val="#ppt_y"/>
                                          </p:val>
                                        </p:tav>
                                        <p:tav tm="100000">
                                          <p:val>
                                            <p:strVal val="#ppt_y"/>
                                          </p:val>
                                        </p:tav>
                                      </p:tavLst>
                                    </p:anim>
                                  </p:childTnLst>
                                </p:cTn>
                              </p:par>
                              <p:par>
                                <p:cTn id="81" presetID="10" presetClass="entr" presetSubtype="0" fill="hold" grpId="0" nodeType="withEffect">
                                  <p:stCondLst>
                                    <p:cond delay="250"/>
                                  </p:stCondLst>
                                  <p:childTnLst>
                                    <p:set>
                                      <p:cBhvr>
                                        <p:cTn id="82" dur="1" fill="hold">
                                          <p:stCondLst>
                                            <p:cond delay="0"/>
                                          </p:stCondLst>
                                        </p:cTn>
                                        <p:tgtEl>
                                          <p:spTgt spid="44">
                                            <p:txEl>
                                              <p:pRg st="0" end="0"/>
                                            </p:txEl>
                                          </p:spTgt>
                                        </p:tgtEl>
                                        <p:attrNameLst>
                                          <p:attrName>style.visibility</p:attrName>
                                        </p:attrNameLst>
                                      </p:cBhvr>
                                      <p:to>
                                        <p:strVal val="visible"/>
                                      </p:to>
                                    </p:set>
                                    <p:animEffect transition="in" filter="fade">
                                      <p:cBhvr>
                                        <p:cTn id="83" dur="500"/>
                                        <p:tgtEl>
                                          <p:spTgt spid="44">
                                            <p:txEl>
                                              <p:pRg st="0" end="0"/>
                                            </p:txEl>
                                          </p:spTgt>
                                        </p:tgtEl>
                                      </p:cBhvr>
                                    </p:animEffect>
                                  </p:childTnLst>
                                </p:cTn>
                              </p:par>
                            </p:childTnLst>
                          </p:cTn>
                        </p:par>
                        <p:par>
                          <p:cTn id="84" fill="hold">
                            <p:stCondLst>
                              <p:cond delay="5250"/>
                            </p:stCondLst>
                            <p:childTnLst>
                              <p:par>
                                <p:cTn id="85" presetID="2" presetClass="entr" presetSubtype="12" decel="100000" fill="hold" grpId="0" nodeType="afterEffect">
                                  <p:stCondLst>
                                    <p:cond delay="25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250" fill="hold"/>
                                        <p:tgtEl>
                                          <p:spTgt spid="40"/>
                                        </p:tgtEl>
                                        <p:attrNameLst>
                                          <p:attrName>ppt_x</p:attrName>
                                        </p:attrNameLst>
                                      </p:cBhvr>
                                      <p:tavLst>
                                        <p:tav tm="0">
                                          <p:val>
                                            <p:strVal val="0-#ppt_w/2"/>
                                          </p:val>
                                        </p:tav>
                                        <p:tav tm="100000">
                                          <p:val>
                                            <p:strVal val="#ppt_x"/>
                                          </p:val>
                                        </p:tav>
                                      </p:tavLst>
                                    </p:anim>
                                    <p:anim calcmode="lin" valueType="num">
                                      <p:cBhvr additive="base">
                                        <p:cTn id="88" dur="250" fill="hold"/>
                                        <p:tgtEl>
                                          <p:spTgt spid="40"/>
                                        </p:tgtEl>
                                        <p:attrNameLst>
                                          <p:attrName>ppt_y</p:attrName>
                                        </p:attrNameLst>
                                      </p:cBhvr>
                                      <p:tavLst>
                                        <p:tav tm="0">
                                          <p:val>
                                            <p:strVal val="1+#ppt_h/2"/>
                                          </p:val>
                                        </p:tav>
                                        <p:tav tm="100000">
                                          <p:val>
                                            <p:strVal val="#ppt_y"/>
                                          </p:val>
                                        </p:tav>
                                      </p:tavLst>
                                    </p:anim>
                                  </p:childTnLst>
                                </p:cTn>
                              </p:par>
                            </p:childTnLst>
                          </p:cTn>
                        </p:par>
                        <p:par>
                          <p:cTn id="89" fill="hold">
                            <p:stCondLst>
                              <p:cond delay="5750"/>
                            </p:stCondLst>
                            <p:childTnLst>
                              <p:par>
                                <p:cTn id="90" presetID="2" presetClass="entr" presetSubtype="8" decel="100000" fill="hold" nodeType="afterEffect">
                                  <p:stCondLst>
                                    <p:cond delay="500"/>
                                  </p:stCondLst>
                                  <p:childTnLst>
                                    <p:set>
                                      <p:cBhvr>
                                        <p:cTn id="91" dur="1" fill="hold">
                                          <p:stCondLst>
                                            <p:cond delay="0"/>
                                          </p:stCondLst>
                                        </p:cTn>
                                        <p:tgtEl>
                                          <p:spTgt spid="48"/>
                                        </p:tgtEl>
                                        <p:attrNameLst>
                                          <p:attrName>style.visibility</p:attrName>
                                        </p:attrNameLst>
                                      </p:cBhvr>
                                      <p:to>
                                        <p:strVal val="visible"/>
                                      </p:to>
                                    </p:set>
                                    <p:anim calcmode="lin" valueType="num">
                                      <p:cBhvr additive="base">
                                        <p:cTn id="92" dur="500" fill="hold"/>
                                        <p:tgtEl>
                                          <p:spTgt spid="48"/>
                                        </p:tgtEl>
                                        <p:attrNameLst>
                                          <p:attrName>ppt_x</p:attrName>
                                        </p:attrNameLst>
                                      </p:cBhvr>
                                      <p:tavLst>
                                        <p:tav tm="0">
                                          <p:val>
                                            <p:strVal val="0-#ppt_w/2"/>
                                          </p:val>
                                        </p:tav>
                                        <p:tav tm="100000">
                                          <p:val>
                                            <p:strVal val="#ppt_x"/>
                                          </p:val>
                                        </p:tav>
                                      </p:tavLst>
                                    </p:anim>
                                    <p:anim calcmode="lin" valueType="num">
                                      <p:cBhvr additive="base">
                                        <p:cTn id="93" dur="500" fill="hold"/>
                                        <p:tgtEl>
                                          <p:spTgt spid="48"/>
                                        </p:tgtEl>
                                        <p:attrNameLst>
                                          <p:attrName>ppt_y</p:attrName>
                                        </p:attrNameLst>
                                      </p:cBhvr>
                                      <p:tavLst>
                                        <p:tav tm="0">
                                          <p:val>
                                            <p:strVal val="#ppt_y"/>
                                          </p:val>
                                        </p:tav>
                                        <p:tav tm="100000">
                                          <p:val>
                                            <p:strVal val="#ppt_y"/>
                                          </p:val>
                                        </p:tav>
                                      </p:tavLst>
                                    </p:anim>
                                  </p:childTnLst>
                                </p:cTn>
                              </p:par>
                              <p:par>
                                <p:cTn id="94" presetID="2" presetClass="entr" presetSubtype="2" decel="100000" fill="hold" grpId="0" nodeType="withEffect">
                                  <p:stCondLst>
                                    <p:cond delay="500"/>
                                  </p:stCondLst>
                                  <p:childTnLst>
                                    <p:set>
                                      <p:cBhvr>
                                        <p:cTn id="95" dur="1" fill="hold">
                                          <p:stCondLst>
                                            <p:cond delay="0"/>
                                          </p:stCondLst>
                                        </p:cTn>
                                        <p:tgtEl>
                                          <p:spTgt spid="50">
                                            <p:txEl>
                                              <p:pRg st="0" end="0"/>
                                            </p:txEl>
                                          </p:spTgt>
                                        </p:tgtEl>
                                        <p:attrNameLst>
                                          <p:attrName>style.visibility</p:attrName>
                                        </p:attrNameLst>
                                      </p:cBhvr>
                                      <p:to>
                                        <p:strVal val="visible"/>
                                      </p:to>
                                    </p:set>
                                    <p:anim calcmode="lin" valueType="num">
                                      <p:cBhvr additive="base">
                                        <p:cTn id="96" dur="500" fill="hold"/>
                                        <p:tgtEl>
                                          <p:spTgt spid="50">
                                            <p:txEl>
                                              <p:pRg st="0" end="0"/>
                                            </p:txEl>
                                          </p:spTgt>
                                        </p:tgtEl>
                                        <p:attrNameLst>
                                          <p:attrName>ppt_x</p:attrName>
                                        </p:attrNameLst>
                                      </p:cBhvr>
                                      <p:tavLst>
                                        <p:tav tm="0">
                                          <p:val>
                                            <p:strVal val="1+#ppt_w/2"/>
                                          </p:val>
                                        </p:tav>
                                        <p:tav tm="100000">
                                          <p:val>
                                            <p:strVal val="#ppt_x"/>
                                          </p:val>
                                        </p:tav>
                                      </p:tavLst>
                                    </p:anim>
                                    <p:anim calcmode="lin" valueType="num">
                                      <p:cBhvr additive="base">
                                        <p:cTn id="97" dur="500" fill="hold"/>
                                        <p:tgtEl>
                                          <p:spTgt spid="50">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500"/>
                                  </p:stCondLst>
                                  <p:childTnLst>
                                    <p:set>
                                      <p:cBhvr>
                                        <p:cTn id="99" dur="1" fill="hold">
                                          <p:stCondLst>
                                            <p:cond delay="0"/>
                                          </p:stCondLst>
                                        </p:cTn>
                                        <p:tgtEl>
                                          <p:spTgt spid="49">
                                            <p:txEl>
                                              <p:pRg st="0" end="0"/>
                                            </p:txEl>
                                          </p:spTgt>
                                        </p:tgtEl>
                                        <p:attrNameLst>
                                          <p:attrName>style.visibility</p:attrName>
                                        </p:attrNameLst>
                                      </p:cBhvr>
                                      <p:to>
                                        <p:strVal val="visible"/>
                                      </p:to>
                                    </p:set>
                                    <p:anim calcmode="lin" valueType="num">
                                      <p:cBhvr additive="base">
                                        <p:cTn id="100"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6" grpId="0" animBg="1"/>
      <p:bldP spid="35" grpId="0" animBg="1"/>
      <p:bldP spid="33" grpId="0" animBg="1"/>
      <p:bldP spid="5" grpId="0"/>
      <p:bldP spid="2" grpId="0"/>
      <p:bldP spid="4" grpId="0" animBg="1"/>
      <p:bldP spid="30" grpId="0" animBg="1"/>
      <p:bldP spid="31" grpId="0" animBg="1"/>
      <p:bldP spid="32" grpId="0" animBg="1"/>
      <p:bldP spid="6" grpId="0" animBg="1"/>
      <p:bldP spid="38" grpId="0" animBg="1"/>
      <p:bldP spid="39" grpId="0" animBg="1"/>
      <p:bldP spid="40" grpId="0" animBg="1"/>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9" grpId="0" build="p">
        <p:tmplLst>
          <p:tmpl lvl="1">
            <p:tnLst>
              <p:par>
                <p:cTn presetID="2" presetClass="entr" presetSubtype="4"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ppt_x"/>
                          </p:val>
                        </p:tav>
                        <p:tav tm="100000">
                          <p:val>
                            <p:strVal val="#ppt_x"/>
                          </p:val>
                        </p:tav>
                      </p:tavLst>
                    </p:anim>
                    <p:anim calcmode="lin" valueType="num">
                      <p:cBhvr additive="base">
                        <p:cTn dur="500" fill="hold"/>
                        <p:tgtEl>
                          <p:spTgt spid="49"/>
                        </p:tgtEl>
                        <p:attrNameLst>
                          <p:attrName>ppt_y</p:attrName>
                        </p:attrNameLst>
                      </p:cBhvr>
                      <p:tavLst>
                        <p:tav tm="0">
                          <p:val>
                            <p:strVal val="1+#ppt_h/2"/>
                          </p:val>
                        </p:tav>
                        <p:tav tm="100000">
                          <p:val>
                            <p:strVal val="#ppt_y"/>
                          </p:val>
                        </p:tav>
                      </p:tavLst>
                    </p:anim>
                  </p:childTnLst>
                </p:cTn>
              </p:par>
            </p:tnLst>
          </p:tmpl>
        </p:tmplLst>
      </p:bldP>
      <p:bldP spid="50" grpId="0" build="p">
        <p:tmplLst>
          <p:tmpl lvl="1">
            <p:tnLst>
              <p:par>
                <p:cTn presetID="2" presetClass="entr" presetSubtype="2"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1+#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9" name="直角三角形 8"/>
          <p:cNvSpPr/>
          <p:nvPr userDrawn="1"/>
        </p:nvSpPr>
        <p:spPr>
          <a:xfrm rot="5400000">
            <a:off x="5821424" y="2469789"/>
            <a:ext cx="3322576" cy="3322576"/>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直角三角形 26"/>
          <p:cNvSpPr>
            <a:spLocks/>
          </p:cNvSpPr>
          <p:nvPr userDrawn="1"/>
        </p:nvSpPr>
        <p:spPr>
          <a:xfrm rot="10800000">
            <a:off x="9132774" y="2468772"/>
            <a:ext cx="3322800" cy="3322800"/>
          </a:xfrm>
          <a:prstGeom prst="rtTriangl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直角三角形 27"/>
          <p:cNvSpPr>
            <a:spLocks/>
          </p:cNvSpPr>
          <p:nvPr userDrawn="1"/>
        </p:nvSpPr>
        <p:spPr>
          <a:xfrm>
            <a:off x="5821424" y="5781140"/>
            <a:ext cx="3322800" cy="3322800"/>
          </a:xfrm>
          <a:prstGeom prst="rtTriangl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直角三角形 28"/>
          <p:cNvSpPr>
            <a:spLocks/>
          </p:cNvSpPr>
          <p:nvPr userDrawn="1"/>
        </p:nvSpPr>
        <p:spPr>
          <a:xfrm rot="16200000">
            <a:off x="9132774" y="5781140"/>
            <a:ext cx="3322800" cy="33228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テキスト プレースホルダー 22"/>
          <p:cNvSpPr>
            <a:spLocks noGrp="1"/>
          </p:cNvSpPr>
          <p:nvPr>
            <p:ph type="body" sz="quarter" idx="13" hasCustomPrompt="1"/>
          </p:nvPr>
        </p:nvSpPr>
        <p:spPr>
          <a:xfrm>
            <a:off x="7270998" y="4927476"/>
            <a:ext cx="3744416" cy="1512168"/>
          </a:xfrm>
        </p:spPr>
        <p:txBody>
          <a:bodyPr anchor="ctr">
            <a:noAutofit/>
          </a:bodyPr>
          <a:lstStyle>
            <a:lvl1pPr algn="ctr">
              <a:defRPr sz="15000">
                <a:solidFill>
                  <a:srgbClr val="525252"/>
                </a:solidFill>
                <a:latin typeface="+mj-lt"/>
              </a:defRPr>
            </a:lvl1pPr>
          </a:lstStyle>
          <a:p>
            <a:pPr lvl="0"/>
            <a:r>
              <a:rPr lang="en-US" dirty="0" smtClean="0"/>
              <a:t>TEXT</a:t>
            </a:r>
            <a:endParaRPr lang="en-US" dirty="0"/>
          </a:p>
        </p:txBody>
      </p:sp>
      <p:sp>
        <p:nvSpPr>
          <p:cNvPr id="45" name="テキスト プレースホルダー 22"/>
          <p:cNvSpPr>
            <a:spLocks noGrp="1"/>
          </p:cNvSpPr>
          <p:nvPr>
            <p:ph type="body" sz="quarter" idx="14" hasCustomPrompt="1"/>
          </p:nvPr>
        </p:nvSpPr>
        <p:spPr>
          <a:xfrm>
            <a:off x="5974854" y="2695228"/>
            <a:ext cx="896685" cy="1512168"/>
          </a:xfrm>
        </p:spPr>
        <p:txBody>
          <a:bodyPr anchor="ctr">
            <a:noAutofit/>
          </a:bodyPr>
          <a:lstStyle>
            <a:lvl1pPr algn="ctr">
              <a:defRPr sz="15000">
                <a:solidFill>
                  <a:schemeClr val="bg1">
                    <a:lumMod val="75000"/>
                  </a:schemeClr>
                </a:solidFill>
                <a:latin typeface="+mj-lt"/>
              </a:defRPr>
            </a:lvl1pPr>
          </a:lstStyle>
          <a:p>
            <a:pPr lvl="0"/>
            <a:r>
              <a:rPr lang="en-US" dirty="0" smtClean="0"/>
              <a:t>S</a:t>
            </a:r>
            <a:endParaRPr lang="en-US" dirty="0"/>
          </a:p>
        </p:txBody>
      </p:sp>
      <p:sp>
        <p:nvSpPr>
          <p:cNvPr id="46" name="テキスト プレースホルダー 22"/>
          <p:cNvSpPr>
            <a:spLocks noGrp="1"/>
          </p:cNvSpPr>
          <p:nvPr>
            <p:ph type="body" sz="quarter" idx="15" hasCustomPrompt="1"/>
          </p:nvPr>
        </p:nvSpPr>
        <p:spPr>
          <a:xfrm>
            <a:off x="11342865" y="2695228"/>
            <a:ext cx="896685" cy="1512168"/>
          </a:xfrm>
        </p:spPr>
        <p:txBody>
          <a:bodyPr anchor="ctr">
            <a:noAutofit/>
          </a:bodyPr>
          <a:lstStyle>
            <a:lvl1pPr algn="ctr">
              <a:defRPr sz="15000">
                <a:solidFill>
                  <a:schemeClr val="bg1">
                    <a:lumMod val="75000"/>
                  </a:schemeClr>
                </a:solidFill>
                <a:latin typeface="+mj-lt"/>
              </a:defRPr>
            </a:lvl1pPr>
          </a:lstStyle>
          <a:p>
            <a:pPr lvl="0"/>
            <a:r>
              <a:rPr lang="en-US" dirty="0" smtClean="0"/>
              <a:t>W</a:t>
            </a:r>
            <a:endParaRPr lang="en-US" dirty="0"/>
          </a:p>
        </p:txBody>
      </p:sp>
      <p:sp>
        <p:nvSpPr>
          <p:cNvPr id="47" name="テキスト プレースホルダー 22"/>
          <p:cNvSpPr>
            <a:spLocks noGrp="1"/>
          </p:cNvSpPr>
          <p:nvPr>
            <p:ph type="body" sz="quarter" idx="16" hasCustomPrompt="1"/>
          </p:nvPr>
        </p:nvSpPr>
        <p:spPr>
          <a:xfrm>
            <a:off x="5974854" y="7375748"/>
            <a:ext cx="896685" cy="1512168"/>
          </a:xfrm>
        </p:spPr>
        <p:txBody>
          <a:bodyPr anchor="ctr">
            <a:noAutofit/>
          </a:bodyPr>
          <a:lstStyle>
            <a:lvl1pPr algn="ctr">
              <a:defRPr sz="15000">
                <a:solidFill>
                  <a:schemeClr val="bg1">
                    <a:lumMod val="75000"/>
                  </a:schemeClr>
                </a:solidFill>
                <a:latin typeface="+mj-lt"/>
              </a:defRPr>
            </a:lvl1pPr>
          </a:lstStyle>
          <a:p>
            <a:pPr lvl="0"/>
            <a:r>
              <a:rPr lang="en-US" dirty="0" smtClean="0"/>
              <a:t>O</a:t>
            </a:r>
            <a:endParaRPr lang="en-US" dirty="0"/>
          </a:p>
        </p:txBody>
      </p:sp>
      <p:sp>
        <p:nvSpPr>
          <p:cNvPr id="51" name="テキスト プレースホルダー 22"/>
          <p:cNvSpPr>
            <a:spLocks noGrp="1"/>
          </p:cNvSpPr>
          <p:nvPr>
            <p:ph type="body" sz="quarter" idx="17" hasCustomPrompt="1"/>
          </p:nvPr>
        </p:nvSpPr>
        <p:spPr>
          <a:xfrm>
            <a:off x="11342865" y="7375748"/>
            <a:ext cx="896685" cy="1512168"/>
          </a:xfrm>
        </p:spPr>
        <p:txBody>
          <a:bodyPr anchor="ctr">
            <a:noAutofit/>
          </a:bodyPr>
          <a:lstStyle>
            <a:lvl1pPr algn="ctr">
              <a:defRPr sz="15000">
                <a:solidFill>
                  <a:schemeClr val="bg1">
                    <a:lumMod val="75000"/>
                  </a:schemeClr>
                </a:solidFill>
                <a:latin typeface="+mj-lt"/>
              </a:defRPr>
            </a:lvl1pPr>
          </a:lstStyle>
          <a:p>
            <a:pPr lvl="0"/>
            <a:r>
              <a:rPr lang="en-US" dirty="0" smtClean="0"/>
              <a:t>T</a:t>
            </a:r>
            <a:endParaRPr lang="en-US" dirty="0"/>
          </a:p>
        </p:txBody>
      </p:sp>
      <p:cxnSp>
        <p:nvCxnSpPr>
          <p:cNvPr id="11" name="直線コネクタ 10"/>
          <p:cNvCxnSpPr/>
          <p:nvPr userDrawn="1"/>
        </p:nvCxnSpPr>
        <p:spPr>
          <a:xfrm flipH="1">
            <a:off x="790278" y="3343300"/>
            <a:ext cx="5031146"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52" name="テキスト プレースホルダー 22"/>
          <p:cNvSpPr>
            <a:spLocks noGrp="1"/>
          </p:cNvSpPr>
          <p:nvPr>
            <p:ph type="body" sz="quarter" idx="18" hasCustomPrompt="1"/>
          </p:nvPr>
        </p:nvSpPr>
        <p:spPr>
          <a:xfrm>
            <a:off x="748172" y="2623220"/>
            <a:ext cx="500591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53" name="テキスト プレースホルダー 5"/>
          <p:cNvSpPr>
            <a:spLocks noGrp="1"/>
          </p:cNvSpPr>
          <p:nvPr>
            <p:ph type="body" sz="quarter" idx="19" hasCustomPrompt="1"/>
          </p:nvPr>
        </p:nvSpPr>
        <p:spPr>
          <a:xfrm>
            <a:off x="757536" y="3343300"/>
            <a:ext cx="5001294" cy="216024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cxnSp>
        <p:nvCxnSpPr>
          <p:cNvPr id="54" name="直線コネクタ 53"/>
          <p:cNvCxnSpPr/>
          <p:nvPr userDrawn="1"/>
        </p:nvCxnSpPr>
        <p:spPr>
          <a:xfrm flipH="1">
            <a:off x="12456000" y="3343300"/>
            <a:ext cx="5279912"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55" name="テキスト プレースホルダー 22"/>
          <p:cNvSpPr>
            <a:spLocks noGrp="1"/>
          </p:cNvSpPr>
          <p:nvPr>
            <p:ph type="body" sz="quarter" idx="20" hasCustomPrompt="1"/>
          </p:nvPr>
        </p:nvSpPr>
        <p:spPr>
          <a:xfrm>
            <a:off x="12508804" y="2623220"/>
            <a:ext cx="500591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56" name="テキスト プレースホルダー 5"/>
          <p:cNvSpPr>
            <a:spLocks noGrp="1"/>
          </p:cNvSpPr>
          <p:nvPr>
            <p:ph type="body" sz="quarter" idx="21" hasCustomPrompt="1"/>
          </p:nvPr>
        </p:nvSpPr>
        <p:spPr>
          <a:xfrm>
            <a:off x="12518168" y="3343300"/>
            <a:ext cx="5001294" cy="216024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cxnSp>
        <p:nvCxnSpPr>
          <p:cNvPr id="61" name="直線コネクタ 60"/>
          <p:cNvCxnSpPr/>
          <p:nvPr userDrawn="1"/>
        </p:nvCxnSpPr>
        <p:spPr>
          <a:xfrm flipH="1">
            <a:off x="783095" y="6655668"/>
            <a:ext cx="5031146"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62" name="テキスト プレースホルダー 22"/>
          <p:cNvSpPr>
            <a:spLocks noGrp="1"/>
          </p:cNvSpPr>
          <p:nvPr>
            <p:ph type="body" sz="quarter" idx="22" hasCustomPrompt="1"/>
          </p:nvPr>
        </p:nvSpPr>
        <p:spPr>
          <a:xfrm>
            <a:off x="740989" y="5935588"/>
            <a:ext cx="500591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63" name="テキスト プレースホルダー 5"/>
          <p:cNvSpPr>
            <a:spLocks noGrp="1"/>
          </p:cNvSpPr>
          <p:nvPr>
            <p:ph type="body" sz="quarter" idx="23" hasCustomPrompt="1"/>
          </p:nvPr>
        </p:nvSpPr>
        <p:spPr>
          <a:xfrm>
            <a:off x="750353" y="6655668"/>
            <a:ext cx="5001294" cy="216024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cxnSp>
        <p:nvCxnSpPr>
          <p:cNvPr id="64" name="直線コネクタ 63"/>
          <p:cNvCxnSpPr/>
          <p:nvPr userDrawn="1"/>
        </p:nvCxnSpPr>
        <p:spPr>
          <a:xfrm flipH="1">
            <a:off x="12455574" y="6655668"/>
            <a:ext cx="5279912"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65" name="テキスト プレースホルダー 22"/>
          <p:cNvSpPr>
            <a:spLocks noGrp="1"/>
          </p:cNvSpPr>
          <p:nvPr>
            <p:ph type="body" sz="quarter" idx="24" hasCustomPrompt="1"/>
          </p:nvPr>
        </p:nvSpPr>
        <p:spPr>
          <a:xfrm>
            <a:off x="12485476" y="5935588"/>
            <a:ext cx="500591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66" name="テキスト プレースホルダー 5"/>
          <p:cNvSpPr>
            <a:spLocks noGrp="1"/>
          </p:cNvSpPr>
          <p:nvPr>
            <p:ph type="body" sz="quarter" idx="25" hasCustomPrompt="1"/>
          </p:nvPr>
        </p:nvSpPr>
        <p:spPr>
          <a:xfrm>
            <a:off x="12494840" y="6655668"/>
            <a:ext cx="5001294" cy="216024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382625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6"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6" decel="100000" fill="hold" grpId="0" nodeType="withEffect">
                                  <p:stCondLst>
                                    <p:cond delay="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12" decel="100000" fill="hold" grpId="0" nodeType="withEffect">
                                  <p:stCondLst>
                                    <p:cond delay="25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0-#ppt_w/2"/>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par>
                                <p:cTn id="34" presetID="2" presetClass="entr" presetSubtype="12" decel="100000" fill="hold" grpId="0" nodeType="withEffect">
                                  <p:stCondLst>
                                    <p:cond delay="250"/>
                                  </p:stCondLst>
                                  <p:childTnLst>
                                    <p:set>
                                      <p:cBhvr>
                                        <p:cTn id="35" dur="1" fill="hold">
                                          <p:stCondLst>
                                            <p:cond delay="0"/>
                                          </p:stCondLst>
                                        </p:cTn>
                                        <p:tgtEl>
                                          <p:spTgt spid="46">
                                            <p:txEl>
                                              <p:pRg st="0" end="0"/>
                                            </p:txEl>
                                          </p:spTgt>
                                        </p:tgtEl>
                                        <p:attrNameLst>
                                          <p:attrName>style.visibility</p:attrName>
                                        </p:attrNameLst>
                                      </p:cBhvr>
                                      <p:to>
                                        <p:strVal val="visible"/>
                                      </p:to>
                                    </p:set>
                                    <p:anim calcmode="lin" valueType="num">
                                      <p:cBhvr additive="base">
                                        <p:cTn id="36" dur="500" fill="hold"/>
                                        <p:tgtEl>
                                          <p:spTgt spid="46">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46">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3" decel="100000" fill="hold" grpId="0" nodeType="withEffect">
                                  <p:stCondLst>
                                    <p:cond delay="50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1+#ppt_w/2"/>
                                          </p:val>
                                        </p:tav>
                                        <p:tav tm="100000">
                                          <p:val>
                                            <p:strVal val="#ppt_x"/>
                                          </p:val>
                                        </p:tav>
                                      </p:tavLst>
                                    </p:anim>
                                    <p:anim calcmode="lin" valueType="num">
                                      <p:cBhvr additive="base">
                                        <p:cTn id="41" dur="500" fill="hold"/>
                                        <p:tgtEl>
                                          <p:spTgt spid="28"/>
                                        </p:tgtEl>
                                        <p:attrNameLst>
                                          <p:attrName>ppt_y</p:attrName>
                                        </p:attrNameLst>
                                      </p:cBhvr>
                                      <p:tavLst>
                                        <p:tav tm="0">
                                          <p:val>
                                            <p:strVal val="0-#ppt_h/2"/>
                                          </p:val>
                                        </p:tav>
                                        <p:tav tm="100000">
                                          <p:val>
                                            <p:strVal val="#ppt_y"/>
                                          </p:val>
                                        </p:tav>
                                      </p:tavLst>
                                    </p:anim>
                                  </p:childTnLst>
                                </p:cTn>
                              </p:par>
                              <p:par>
                                <p:cTn id="42" presetID="2" presetClass="entr" presetSubtype="3" decel="100000" fill="hold" grpId="0" nodeType="withEffect">
                                  <p:stCondLst>
                                    <p:cond delay="500"/>
                                  </p:stCondLst>
                                  <p:childTnLst>
                                    <p:set>
                                      <p:cBhvr>
                                        <p:cTn id="43" dur="1" fill="hold">
                                          <p:stCondLst>
                                            <p:cond delay="0"/>
                                          </p:stCondLst>
                                        </p:cTn>
                                        <p:tgtEl>
                                          <p:spTgt spid="47">
                                            <p:txEl>
                                              <p:pRg st="0" end="0"/>
                                            </p:txEl>
                                          </p:spTgt>
                                        </p:tgtEl>
                                        <p:attrNameLst>
                                          <p:attrName>style.visibility</p:attrName>
                                        </p:attrNameLst>
                                      </p:cBhvr>
                                      <p:to>
                                        <p:strVal val="visible"/>
                                      </p:to>
                                    </p:set>
                                    <p:anim calcmode="lin" valueType="num">
                                      <p:cBhvr additive="base">
                                        <p:cTn id="44"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46" presetID="2" presetClass="entr" presetSubtype="9" decel="100000" fill="hold" grpId="0" nodeType="withEffect">
                                  <p:stCondLst>
                                    <p:cond delay="75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0-#ppt_w/2"/>
                                          </p:val>
                                        </p:tav>
                                        <p:tav tm="100000">
                                          <p:val>
                                            <p:strVal val="#ppt_x"/>
                                          </p:val>
                                        </p:tav>
                                      </p:tavLst>
                                    </p:anim>
                                    <p:anim calcmode="lin" valueType="num">
                                      <p:cBhvr additive="base">
                                        <p:cTn id="49" dur="500" fill="hold"/>
                                        <p:tgtEl>
                                          <p:spTgt spid="29"/>
                                        </p:tgtEl>
                                        <p:attrNameLst>
                                          <p:attrName>ppt_y</p:attrName>
                                        </p:attrNameLst>
                                      </p:cBhvr>
                                      <p:tavLst>
                                        <p:tav tm="0">
                                          <p:val>
                                            <p:strVal val="0-#ppt_h/2"/>
                                          </p:val>
                                        </p:tav>
                                        <p:tav tm="100000">
                                          <p:val>
                                            <p:strVal val="#ppt_y"/>
                                          </p:val>
                                        </p:tav>
                                      </p:tavLst>
                                    </p:anim>
                                  </p:childTnLst>
                                </p:cTn>
                              </p:par>
                              <p:par>
                                <p:cTn id="50" presetID="2" presetClass="entr" presetSubtype="9" decel="100000" fill="hold" grpId="0" nodeType="withEffect">
                                  <p:stCondLst>
                                    <p:cond delay="750"/>
                                  </p:stCondLst>
                                  <p:childTnLst>
                                    <p:set>
                                      <p:cBhvr>
                                        <p:cTn id="51" dur="1" fill="hold">
                                          <p:stCondLst>
                                            <p:cond delay="0"/>
                                          </p:stCondLst>
                                        </p:cTn>
                                        <p:tgtEl>
                                          <p:spTgt spid="51">
                                            <p:txEl>
                                              <p:pRg st="0" end="0"/>
                                            </p:txEl>
                                          </p:spTgt>
                                        </p:tgtEl>
                                        <p:attrNameLst>
                                          <p:attrName>style.visibility</p:attrName>
                                        </p:attrNameLst>
                                      </p:cBhvr>
                                      <p:to>
                                        <p:strVal val="visible"/>
                                      </p:to>
                                    </p:set>
                                    <p:anim calcmode="lin" valueType="num">
                                      <p:cBhvr additive="base">
                                        <p:cTn id="52" dur="5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51">
                                            <p:txEl>
                                              <p:pRg st="0" end="0"/>
                                            </p:txEl>
                                          </p:spTgt>
                                        </p:tgtEl>
                                        <p:attrNameLst>
                                          <p:attrName>ppt_y</p:attrName>
                                        </p:attrNameLst>
                                      </p:cBhvr>
                                      <p:tavLst>
                                        <p:tav tm="0">
                                          <p:val>
                                            <p:strVal val="0-#ppt_h/2"/>
                                          </p:val>
                                        </p:tav>
                                        <p:tav tm="100000">
                                          <p:val>
                                            <p:strVal val="#ppt_y"/>
                                          </p:val>
                                        </p:tav>
                                      </p:tavLst>
                                    </p:anim>
                                  </p:childTnLst>
                                </p:cTn>
                              </p:par>
                              <p:par>
                                <p:cTn id="54" presetID="2" presetClass="entr" presetSubtype="1" decel="100000" fill="hold" grpId="0" nodeType="withEffect">
                                  <p:stCondLst>
                                    <p:cond delay="1250"/>
                                  </p:stCondLst>
                                  <p:iterate type="lt">
                                    <p:tmPct val="10000"/>
                                  </p:iterate>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par>
                          <p:cTn id="58" fill="hold">
                            <p:stCondLst>
                              <p:cond delay="2650"/>
                            </p:stCondLst>
                            <p:childTnLst>
                              <p:par>
                                <p:cTn id="59" presetID="22" presetClass="entr" presetSubtype="2"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right)">
                                      <p:cBhvr>
                                        <p:cTn id="61" dur="500"/>
                                        <p:tgtEl>
                                          <p:spTgt spid="11"/>
                                        </p:tgtEl>
                                      </p:cBhvr>
                                    </p:animEffect>
                                  </p:childTnLst>
                                </p:cTn>
                              </p:par>
                            </p:childTnLst>
                          </p:cTn>
                        </p:par>
                        <p:par>
                          <p:cTn id="62" fill="hold">
                            <p:stCondLst>
                              <p:cond delay="3150"/>
                            </p:stCondLst>
                            <p:childTnLst>
                              <p:par>
                                <p:cTn id="63" presetID="2" presetClass="entr" presetSubtype="8" decel="100000" fill="hold" grpId="0" nodeType="afterEffect">
                                  <p:stCondLst>
                                    <p:cond delay="0"/>
                                  </p:stCondLst>
                                  <p:childTnLst>
                                    <p:set>
                                      <p:cBhvr>
                                        <p:cTn id="64" dur="1" fill="hold">
                                          <p:stCondLst>
                                            <p:cond delay="0"/>
                                          </p:stCondLst>
                                        </p:cTn>
                                        <p:tgtEl>
                                          <p:spTgt spid="52">
                                            <p:txEl>
                                              <p:pRg st="0" end="0"/>
                                            </p:txEl>
                                          </p:spTgt>
                                        </p:tgtEl>
                                        <p:attrNameLst>
                                          <p:attrName>style.visibility</p:attrName>
                                        </p:attrNameLst>
                                      </p:cBhvr>
                                      <p:to>
                                        <p:strVal val="visible"/>
                                      </p:to>
                                    </p:set>
                                    <p:anim calcmode="lin" valueType="num">
                                      <p:cBhvr additive="base">
                                        <p:cTn id="6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52">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8" decel="100000" fill="hold" grpId="0" nodeType="withEffect">
                                  <p:stCondLst>
                                    <p:cond delay="250"/>
                                  </p:stCondLst>
                                  <p:childTnLst>
                                    <p:set>
                                      <p:cBhvr>
                                        <p:cTn id="68" dur="1" fill="hold">
                                          <p:stCondLst>
                                            <p:cond delay="0"/>
                                          </p:stCondLst>
                                        </p:cTn>
                                        <p:tgtEl>
                                          <p:spTgt spid="53">
                                            <p:txEl>
                                              <p:pRg st="0" end="0"/>
                                            </p:txEl>
                                          </p:spTgt>
                                        </p:tgtEl>
                                        <p:attrNameLst>
                                          <p:attrName>style.visibility</p:attrName>
                                        </p:attrNameLst>
                                      </p:cBhvr>
                                      <p:to>
                                        <p:strVal val="visible"/>
                                      </p:to>
                                    </p:set>
                                    <p:anim calcmode="lin" valueType="num">
                                      <p:cBhvr additive="base">
                                        <p:cTn id="69"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71" fill="hold">
                            <p:stCondLst>
                              <p:cond delay="3900"/>
                            </p:stCondLst>
                            <p:childTnLst>
                              <p:par>
                                <p:cTn id="72" presetID="22" presetClass="entr" presetSubtype="8" fill="hold" nodeType="after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left)">
                                      <p:cBhvr>
                                        <p:cTn id="74" dur="500"/>
                                        <p:tgtEl>
                                          <p:spTgt spid="54"/>
                                        </p:tgtEl>
                                      </p:cBhvr>
                                    </p:animEffect>
                                  </p:childTnLst>
                                </p:cTn>
                              </p:par>
                            </p:childTnLst>
                          </p:cTn>
                        </p:par>
                        <p:par>
                          <p:cTn id="75" fill="hold">
                            <p:stCondLst>
                              <p:cond delay="4400"/>
                            </p:stCondLst>
                            <p:childTnLst>
                              <p:par>
                                <p:cTn id="76" presetID="2" presetClass="entr" presetSubtype="2" decel="100000" fill="hold" grpId="0" nodeType="afterEffect">
                                  <p:stCondLst>
                                    <p:cond delay="0"/>
                                  </p:stCondLst>
                                  <p:childTnLst>
                                    <p:set>
                                      <p:cBhvr>
                                        <p:cTn id="77" dur="1" fill="hold">
                                          <p:stCondLst>
                                            <p:cond delay="0"/>
                                          </p:stCondLst>
                                        </p:cTn>
                                        <p:tgtEl>
                                          <p:spTgt spid="55">
                                            <p:txEl>
                                              <p:pRg st="0" end="0"/>
                                            </p:txEl>
                                          </p:spTgt>
                                        </p:tgtEl>
                                        <p:attrNameLst>
                                          <p:attrName>style.visibility</p:attrName>
                                        </p:attrNameLst>
                                      </p:cBhvr>
                                      <p:to>
                                        <p:strVal val="visible"/>
                                      </p:to>
                                    </p:set>
                                    <p:anim calcmode="lin" valueType="num">
                                      <p:cBhvr additive="base">
                                        <p:cTn id="78"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55">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100000" fill="hold" grpId="0" nodeType="withEffect">
                                  <p:stCondLst>
                                    <p:cond delay="250"/>
                                  </p:stCondLst>
                                  <p:childTnLst>
                                    <p:set>
                                      <p:cBhvr>
                                        <p:cTn id="81" dur="1" fill="hold">
                                          <p:stCondLst>
                                            <p:cond delay="0"/>
                                          </p:stCondLst>
                                        </p:cTn>
                                        <p:tgtEl>
                                          <p:spTgt spid="56">
                                            <p:txEl>
                                              <p:pRg st="0" end="0"/>
                                            </p:txEl>
                                          </p:spTgt>
                                        </p:tgtEl>
                                        <p:attrNameLst>
                                          <p:attrName>style.visibility</p:attrName>
                                        </p:attrNameLst>
                                      </p:cBhvr>
                                      <p:to>
                                        <p:strVal val="visible"/>
                                      </p:to>
                                    </p:set>
                                    <p:anim calcmode="lin" valueType="num">
                                      <p:cBhvr additive="base">
                                        <p:cTn id="82"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5150"/>
                            </p:stCondLst>
                            <p:childTnLst>
                              <p:par>
                                <p:cTn id="85" presetID="22" presetClass="entr" presetSubtype="2" fill="hold" nodeType="after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wipe(right)">
                                      <p:cBhvr>
                                        <p:cTn id="87" dur="500"/>
                                        <p:tgtEl>
                                          <p:spTgt spid="61"/>
                                        </p:tgtEl>
                                      </p:cBhvr>
                                    </p:animEffect>
                                  </p:childTnLst>
                                </p:cTn>
                              </p:par>
                            </p:childTnLst>
                          </p:cTn>
                        </p:par>
                        <p:par>
                          <p:cTn id="88" fill="hold">
                            <p:stCondLst>
                              <p:cond delay="5650"/>
                            </p:stCondLst>
                            <p:childTnLst>
                              <p:par>
                                <p:cTn id="89" presetID="2" presetClass="entr" presetSubtype="8" decel="100000" fill="hold" grpId="0" nodeType="afterEffect">
                                  <p:stCondLst>
                                    <p:cond delay="0"/>
                                  </p:stCondLst>
                                  <p:childTnLst>
                                    <p:set>
                                      <p:cBhvr>
                                        <p:cTn id="90" dur="1" fill="hold">
                                          <p:stCondLst>
                                            <p:cond delay="0"/>
                                          </p:stCondLst>
                                        </p:cTn>
                                        <p:tgtEl>
                                          <p:spTgt spid="62">
                                            <p:txEl>
                                              <p:pRg st="0" end="0"/>
                                            </p:txEl>
                                          </p:spTgt>
                                        </p:tgtEl>
                                        <p:attrNameLst>
                                          <p:attrName>style.visibility</p:attrName>
                                        </p:attrNameLst>
                                      </p:cBhvr>
                                      <p:to>
                                        <p:strVal val="visible"/>
                                      </p:to>
                                    </p:set>
                                    <p:anim calcmode="lin" valueType="num">
                                      <p:cBhvr additive="base">
                                        <p:cTn id="9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62">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8" decel="100000" fill="hold" grpId="0" nodeType="withEffect">
                                  <p:stCondLst>
                                    <p:cond delay="250"/>
                                  </p:stCondLst>
                                  <p:childTnLst>
                                    <p:set>
                                      <p:cBhvr>
                                        <p:cTn id="94" dur="1" fill="hold">
                                          <p:stCondLst>
                                            <p:cond delay="0"/>
                                          </p:stCondLst>
                                        </p:cTn>
                                        <p:tgtEl>
                                          <p:spTgt spid="63">
                                            <p:txEl>
                                              <p:pRg st="0" end="0"/>
                                            </p:txEl>
                                          </p:spTgt>
                                        </p:tgtEl>
                                        <p:attrNameLst>
                                          <p:attrName>style.visibility</p:attrName>
                                        </p:attrNameLst>
                                      </p:cBhvr>
                                      <p:to>
                                        <p:strVal val="visible"/>
                                      </p:to>
                                    </p:set>
                                    <p:anim calcmode="lin" valueType="num">
                                      <p:cBhvr additive="base">
                                        <p:cTn id="95"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63">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6400"/>
                            </p:stCondLst>
                            <p:childTnLst>
                              <p:par>
                                <p:cTn id="98" presetID="22" presetClass="entr" presetSubtype="8" fill="hold" nodeType="after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wipe(left)">
                                      <p:cBhvr>
                                        <p:cTn id="100" dur="500"/>
                                        <p:tgtEl>
                                          <p:spTgt spid="64"/>
                                        </p:tgtEl>
                                      </p:cBhvr>
                                    </p:animEffect>
                                  </p:childTnLst>
                                </p:cTn>
                              </p:par>
                            </p:childTnLst>
                          </p:cTn>
                        </p:par>
                        <p:par>
                          <p:cTn id="101" fill="hold">
                            <p:stCondLst>
                              <p:cond delay="6900"/>
                            </p:stCondLst>
                            <p:childTnLst>
                              <p:par>
                                <p:cTn id="102" presetID="2" presetClass="entr" presetSubtype="2" decel="100000" fill="hold" grpId="0" nodeType="afterEffect">
                                  <p:stCondLst>
                                    <p:cond delay="0"/>
                                  </p:stCondLst>
                                  <p:childTnLst>
                                    <p:set>
                                      <p:cBhvr>
                                        <p:cTn id="103" dur="1" fill="hold">
                                          <p:stCondLst>
                                            <p:cond delay="0"/>
                                          </p:stCondLst>
                                        </p:cTn>
                                        <p:tgtEl>
                                          <p:spTgt spid="65">
                                            <p:txEl>
                                              <p:pRg st="0" end="0"/>
                                            </p:txEl>
                                          </p:spTgt>
                                        </p:tgtEl>
                                        <p:attrNameLst>
                                          <p:attrName>style.visibility</p:attrName>
                                        </p:attrNameLst>
                                      </p:cBhvr>
                                      <p:to>
                                        <p:strVal val="visible"/>
                                      </p:to>
                                    </p:set>
                                    <p:anim calcmode="lin" valueType="num">
                                      <p:cBhvr additive="base">
                                        <p:cTn id="104"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65">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2" decel="100000" fill="hold" grpId="0" nodeType="withEffect">
                                  <p:stCondLst>
                                    <p:cond delay="250"/>
                                  </p:stCondLst>
                                  <p:childTnLst>
                                    <p:set>
                                      <p:cBhvr>
                                        <p:cTn id="107" dur="1" fill="hold">
                                          <p:stCondLst>
                                            <p:cond delay="0"/>
                                          </p:stCondLst>
                                        </p:cTn>
                                        <p:tgtEl>
                                          <p:spTgt spid="66">
                                            <p:txEl>
                                              <p:pRg st="0" end="0"/>
                                            </p:txEl>
                                          </p:spTgt>
                                        </p:tgtEl>
                                        <p:attrNameLst>
                                          <p:attrName>style.visibility</p:attrName>
                                        </p:attrNameLst>
                                      </p:cBhvr>
                                      <p:to>
                                        <p:strVal val="visible"/>
                                      </p:to>
                                    </p:set>
                                    <p:anim calcmode="lin" valueType="num">
                                      <p:cBhvr additive="base">
                                        <p:cTn id="108" dur="500" fill="hold"/>
                                        <p:tgtEl>
                                          <p:spTgt spid="6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9" grpId="0" animBg="1"/>
      <p:bldP spid="27" grpId="0" animBg="1"/>
      <p:bldP spid="28" grpId="0" animBg="1"/>
      <p:bldP spid="29" grpId="0" animBg="1"/>
      <p:bldP spid="34" grpId="0" build="p">
        <p:tmplLst>
          <p:tmpl lvl="1">
            <p:tnLst>
              <p:par>
                <p:cTn presetID="2" presetClass="entr" presetSubtype="1" decel="100000" fill="hold" nodeType="withEffect">
                  <p:stCondLst>
                    <p:cond delay="1250"/>
                  </p:stCondLst>
                  <p:iterate type="lt">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6"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build="p">
        <p:tmplLst>
          <p:tmpl lvl="1">
            <p:tnLst>
              <p:par>
                <p:cTn presetID="2" presetClass="entr" presetSubtype="1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0-#ppt_w/2"/>
                          </p:val>
                        </p:tav>
                        <p:tav tm="100000">
                          <p:val>
                            <p:strVal val="#ppt_x"/>
                          </p:val>
                        </p:tav>
                      </p:tavLst>
                    </p:anim>
                    <p:anim calcmode="lin" valueType="num">
                      <p:cBhvr additive="base">
                        <p:cTn dur="500" fill="hold"/>
                        <p:tgtEl>
                          <p:spTgt spid="46"/>
                        </p:tgtEl>
                        <p:attrNameLst>
                          <p:attrName>ppt_y</p:attrName>
                        </p:attrNameLst>
                      </p:cBhvr>
                      <p:tavLst>
                        <p:tav tm="0">
                          <p:val>
                            <p:strVal val="1+#ppt_h/2"/>
                          </p:val>
                        </p:tav>
                        <p:tav tm="100000">
                          <p:val>
                            <p:strVal val="#ppt_y"/>
                          </p:val>
                        </p:tav>
                      </p:tavLst>
                    </p:anim>
                  </p:childTnLst>
                </p:cTn>
              </p:par>
            </p:tnLst>
          </p:tmpl>
        </p:tmplLst>
      </p:bldP>
      <p:bldP spid="47" grpId="0" build="p">
        <p:tmplLst>
          <p:tmpl lvl="1">
            <p:tnLst>
              <p:par>
                <p:cTn presetID="2" presetClass="entr" presetSubtype="3" decel="100000"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51" grpId="0" build="p">
        <p:tmplLst>
          <p:tmpl lvl="1">
            <p:tnLst>
              <p:par>
                <p:cTn presetID="2" presetClass="entr" presetSubtype="9" decel="100000" fill="hold" nodeType="withEffect">
                  <p:stCondLst>
                    <p:cond delay="75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0-#ppt_w/2"/>
                          </p:val>
                        </p:tav>
                        <p:tav tm="100000">
                          <p:val>
                            <p:strVal val="#ppt_x"/>
                          </p:val>
                        </p:tav>
                      </p:tavLst>
                    </p:anim>
                    <p:anim calcmode="lin" valueType="num">
                      <p:cBhvr additive="base">
                        <p:cTn dur="500" fill="hold"/>
                        <p:tgtEl>
                          <p:spTgt spid="51"/>
                        </p:tgtEl>
                        <p:attrNameLst>
                          <p:attrName>ppt_y</p:attrName>
                        </p:attrNameLst>
                      </p:cBhvr>
                      <p:tavLst>
                        <p:tav tm="0">
                          <p:val>
                            <p:strVal val="0-#ppt_h/2"/>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build="p">
        <p:tmplLst>
          <p:tmpl lvl="1">
            <p:tnLst>
              <p:par>
                <p:cTn presetID="2" presetClass="entr" presetSubtype="2"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8" decel="100000" fill="hold" nodeType="with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 presetClass="entr" presetSubtype="2" decel="100000" fill="hold" nodeType="with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1+#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9" name="図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287" y="2911252"/>
            <a:ext cx="10729190" cy="6035170"/>
          </a:xfrm>
          <a:prstGeom prst="rect">
            <a:avLst/>
          </a:prstGeom>
        </p:spPr>
      </p:pic>
      <p:sp>
        <p:nvSpPr>
          <p:cNvPr id="11" name="直角三角形 10"/>
          <p:cNvSpPr/>
          <p:nvPr userDrawn="1"/>
        </p:nvSpPr>
        <p:spPr>
          <a:xfrm rot="10800000">
            <a:off x="1597398" y="4408388"/>
            <a:ext cx="561032" cy="561032"/>
          </a:xfrm>
          <a:prstGeom prst="rtTriangle">
            <a:avLst/>
          </a:prstGeom>
          <a:solidFill>
            <a:schemeClr val="accent1">
              <a:alpha val="4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テキスト プレースホルダー 22"/>
          <p:cNvSpPr>
            <a:spLocks noGrp="1"/>
          </p:cNvSpPr>
          <p:nvPr>
            <p:ph type="body" sz="quarter" idx="15" hasCustomPrompt="1"/>
          </p:nvPr>
        </p:nvSpPr>
        <p:spPr>
          <a:xfrm>
            <a:off x="1294334" y="3415308"/>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34" name="直角三角形 33"/>
          <p:cNvSpPr/>
          <p:nvPr userDrawn="1"/>
        </p:nvSpPr>
        <p:spPr>
          <a:xfrm rot="10800000">
            <a:off x="2950518" y="6511652"/>
            <a:ext cx="561032" cy="561032"/>
          </a:xfrm>
          <a:prstGeom prst="rtTriangle">
            <a:avLst/>
          </a:prstGeom>
          <a:solidFill>
            <a:schemeClr val="accent1">
              <a:alpha val="4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プレースホルダー 22"/>
          <p:cNvSpPr>
            <a:spLocks noGrp="1"/>
          </p:cNvSpPr>
          <p:nvPr>
            <p:ph type="body" sz="quarter" idx="16" hasCustomPrompt="1"/>
          </p:nvPr>
        </p:nvSpPr>
        <p:spPr>
          <a:xfrm>
            <a:off x="2647454" y="5518572"/>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46" name="直角三角形 45"/>
          <p:cNvSpPr/>
          <p:nvPr userDrawn="1"/>
        </p:nvSpPr>
        <p:spPr>
          <a:xfrm rot="10800000">
            <a:off x="5470798" y="4083304"/>
            <a:ext cx="561032" cy="561032"/>
          </a:xfrm>
          <a:prstGeom prst="rtTriangle">
            <a:avLst/>
          </a:prstGeom>
          <a:solidFill>
            <a:schemeClr val="accent1">
              <a:alpha val="4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テキスト プレースホルダー 22"/>
          <p:cNvSpPr>
            <a:spLocks noGrp="1"/>
          </p:cNvSpPr>
          <p:nvPr>
            <p:ph type="body" sz="quarter" idx="17" hasCustomPrompt="1"/>
          </p:nvPr>
        </p:nvSpPr>
        <p:spPr>
          <a:xfrm>
            <a:off x="5167734" y="3090224"/>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51" name="直角三角形 50"/>
          <p:cNvSpPr/>
          <p:nvPr userDrawn="1"/>
        </p:nvSpPr>
        <p:spPr>
          <a:xfrm rot="10800000">
            <a:off x="5665850" y="5988184"/>
            <a:ext cx="561032" cy="561032"/>
          </a:xfrm>
          <a:prstGeom prst="rtTriangle">
            <a:avLst/>
          </a:prstGeom>
          <a:solidFill>
            <a:schemeClr val="accent1">
              <a:alpha val="4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テキスト プレースホルダー 22"/>
          <p:cNvSpPr>
            <a:spLocks noGrp="1"/>
          </p:cNvSpPr>
          <p:nvPr>
            <p:ph type="body" sz="quarter" idx="18" hasCustomPrompt="1"/>
          </p:nvPr>
        </p:nvSpPr>
        <p:spPr>
          <a:xfrm>
            <a:off x="5362786" y="4995104"/>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53" name="直角三角形 52"/>
          <p:cNvSpPr/>
          <p:nvPr userDrawn="1"/>
        </p:nvSpPr>
        <p:spPr>
          <a:xfrm rot="10800000">
            <a:off x="8138766" y="4451909"/>
            <a:ext cx="561032" cy="561032"/>
          </a:xfrm>
          <a:prstGeom prst="rtTriangle">
            <a:avLst/>
          </a:prstGeom>
          <a:solidFill>
            <a:schemeClr val="accent1">
              <a:alpha val="4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テキスト プレースホルダー 22"/>
          <p:cNvSpPr>
            <a:spLocks noGrp="1"/>
          </p:cNvSpPr>
          <p:nvPr>
            <p:ph type="body" sz="quarter" idx="19" hasCustomPrompt="1"/>
          </p:nvPr>
        </p:nvSpPr>
        <p:spPr>
          <a:xfrm>
            <a:off x="7835702" y="3458829"/>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55" name="直角三角形 54"/>
          <p:cNvSpPr/>
          <p:nvPr userDrawn="1"/>
        </p:nvSpPr>
        <p:spPr>
          <a:xfrm rot="10800000">
            <a:off x="9471894" y="7030362"/>
            <a:ext cx="561032" cy="561032"/>
          </a:xfrm>
          <a:prstGeom prst="rtTriangle">
            <a:avLst/>
          </a:prstGeom>
          <a:solidFill>
            <a:schemeClr val="accent1">
              <a:alpha val="4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テキスト プレースホルダー 22"/>
          <p:cNvSpPr>
            <a:spLocks noGrp="1"/>
          </p:cNvSpPr>
          <p:nvPr>
            <p:ph type="body" sz="quarter" idx="20" hasCustomPrompt="1"/>
          </p:nvPr>
        </p:nvSpPr>
        <p:spPr>
          <a:xfrm>
            <a:off x="9168830" y="6037282"/>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pic>
        <p:nvPicPr>
          <p:cNvPr id="57" name="図 5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71398" y="4207396"/>
            <a:ext cx="6624736" cy="473991"/>
          </a:xfrm>
          <a:prstGeom prst="rect">
            <a:avLst/>
          </a:prstGeom>
        </p:spPr>
      </p:pic>
      <p:sp>
        <p:nvSpPr>
          <p:cNvPr id="58" name="テキスト プレースホルダー 5"/>
          <p:cNvSpPr>
            <a:spLocks noGrp="1"/>
          </p:cNvSpPr>
          <p:nvPr>
            <p:ph type="body" sz="quarter" idx="14" hasCustomPrompt="1"/>
          </p:nvPr>
        </p:nvSpPr>
        <p:spPr>
          <a:xfrm>
            <a:off x="11014620" y="4798894"/>
            <a:ext cx="6697538" cy="315291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9" name="テキスト プレースホルダー 22"/>
          <p:cNvSpPr>
            <a:spLocks noGrp="1"/>
          </p:cNvSpPr>
          <p:nvPr>
            <p:ph type="body" sz="quarter" idx="13" hasCustomPrompt="1"/>
          </p:nvPr>
        </p:nvSpPr>
        <p:spPr>
          <a:xfrm>
            <a:off x="11014620" y="3703340"/>
            <a:ext cx="6640294"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122805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6" presetClass="entr" presetSubtype="3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out)">
                                      <p:cBhvr>
                                        <p:cTn id="24" dur="500"/>
                                        <p:tgtEl>
                                          <p:spTgt spid="9"/>
                                        </p:tgtEl>
                                      </p:cBhvr>
                                    </p:animEffect>
                                  </p:childTnLst>
                                </p:cTn>
                              </p:par>
                            </p:childTnLst>
                          </p:cTn>
                        </p:par>
                        <p:par>
                          <p:cTn id="25" fill="hold">
                            <p:stCondLst>
                              <p:cond delay="1250"/>
                            </p:stCondLst>
                            <p:childTnLst>
                              <p:par>
                                <p:cTn id="26" presetID="2" presetClass="entr" presetSubtype="1"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 calcmode="lin" valueType="num">
                                      <p:cBhvr additive="base">
                                        <p:cTn id="3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34" fill="hold">
                            <p:stCondLst>
                              <p:cond delay="1750"/>
                            </p:stCondLst>
                            <p:childTnLst>
                              <p:par>
                                <p:cTn id="35" presetID="2" presetClass="entr" presetSubtype="1" decel="10000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45">
                                            <p:txEl>
                                              <p:pRg st="0" end="0"/>
                                            </p:txEl>
                                          </p:spTgt>
                                        </p:tgtEl>
                                        <p:attrNameLst>
                                          <p:attrName>style.visibility</p:attrName>
                                        </p:attrNameLst>
                                      </p:cBhvr>
                                      <p:to>
                                        <p:strVal val="visible"/>
                                      </p:to>
                                    </p:set>
                                    <p:anim calcmode="lin" valueType="num">
                                      <p:cBhvr additive="base">
                                        <p:cTn id="41"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5">
                                            <p:txEl>
                                              <p:pRg st="0" end="0"/>
                                            </p:txEl>
                                          </p:spTgt>
                                        </p:tgtEl>
                                        <p:attrNameLst>
                                          <p:attrName>ppt_y</p:attrName>
                                        </p:attrNameLst>
                                      </p:cBhvr>
                                      <p:tavLst>
                                        <p:tav tm="0">
                                          <p:val>
                                            <p:strVal val="0-#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ppt_x"/>
                                          </p:val>
                                        </p:tav>
                                        <p:tav tm="100000">
                                          <p:val>
                                            <p:strVal val="#ppt_x"/>
                                          </p:val>
                                        </p:tav>
                                      </p:tavLst>
                                    </p:anim>
                                    <p:anim calcmode="lin" valueType="num">
                                      <p:cBhvr additive="base">
                                        <p:cTn id="47" dur="500" fill="hold"/>
                                        <p:tgtEl>
                                          <p:spTgt spid="46"/>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 calcmode="lin" valueType="num">
                                      <p:cBhvr additive="base">
                                        <p:cTn id="50"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7">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2750"/>
                            </p:stCondLst>
                            <p:childTnLst>
                              <p:par>
                                <p:cTn id="53" presetID="2" presetClass="entr" presetSubtype="1" decel="100000"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additive="base">
                                        <p:cTn id="55" dur="500" fill="hold"/>
                                        <p:tgtEl>
                                          <p:spTgt spid="51"/>
                                        </p:tgtEl>
                                        <p:attrNameLst>
                                          <p:attrName>ppt_x</p:attrName>
                                        </p:attrNameLst>
                                      </p:cBhvr>
                                      <p:tavLst>
                                        <p:tav tm="0">
                                          <p:val>
                                            <p:strVal val="#ppt_x"/>
                                          </p:val>
                                        </p:tav>
                                        <p:tav tm="100000">
                                          <p:val>
                                            <p:strVal val="#ppt_x"/>
                                          </p:val>
                                        </p:tav>
                                      </p:tavLst>
                                    </p:anim>
                                    <p:anim calcmode="lin" valueType="num">
                                      <p:cBhvr additive="base">
                                        <p:cTn id="56" dur="500" fill="hold"/>
                                        <p:tgtEl>
                                          <p:spTgt spid="51"/>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52">
                                            <p:txEl>
                                              <p:pRg st="0" end="0"/>
                                            </p:txEl>
                                          </p:spTgt>
                                        </p:tgtEl>
                                        <p:attrNameLst>
                                          <p:attrName>style.visibility</p:attrName>
                                        </p:attrNameLst>
                                      </p:cBhvr>
                                      <p:to>
                                        <p:strVal val="visible"/>
                                      </p:to>
                                    </p:set>
                                    <p:anim calcmode="lin" valueType="num">
                                      <p:cBhvr additive="base">
                                        <p:cTn id="59"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2">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3250"/>
                            </p:stCondLst>
                            <p:childTnLst>
                              <p:par>
                                <p:cTn id="62" presetID="2" presetClass="entr" presetSubtype="1" decel="10000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additive="base">
                                        <p:cTn id="64" dur="500" fill="hold"/>
                                        <p:tgtEl>
                                          <p:spTgt spid="53"/>
                                        </p:tgtEl>
                                        <p:attrNameLst>
                                          <p:attrName>ppt_x</p:attrName>
                                        </p:attrNameLst>
                                      </p:cBhvr>
                                      <p:tavLst>
                                        <p:tav tm="0">
                                          <p:val>
                                            <p:strVal val="#ppt_x"/>
                                          </p:val>
                                        </p:tav>
                                        <p:tav tm="100000">
                                          <p:val>
                                            <p:strVal val="#ppt_x"/>
                                          </p:val>
                                        </p:tav>
                                      </p:tavLst>
                                    </p:anim>
                                    <p:anim calcmode="lin" valueType="num">
                                      <p:cBhvr additive="base">
                                        <p:cTn id="65" dur="500" fill="hold"/>
                                        <p:tgtEl>
                                          <p:spTgt spid="5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0" nodeType="withEffect">
                                  <p:stCondLst>
                                    <p:cond delay="0"/>
                                  </p:stCondLst>
                                  <p:childTnLst>
                                    <p:set>
                                      <p:cBhvr>
                                        <p:cTn id="67" dur="1" fill="hold">
                                          <p:stCondLst>
                                            <p:cond delay="0"/>
                                          </p:stCondLst>
                                        </p:cTn>
                                        <p:tgtEl>
                                          <p:spTgt spid="54">
                                            <p:txEl>
                                              <p:pRg st="0" end="0"/>
                                            </p:txEl>
                                          </p:spTgt>
                                        </p:tgtEl>
                                        <p:attrNameLst>
                                          <p:attrName>style.visibility</p:attrName>
                                        </p:attrNameLst>
                                      </p:cBhvr>
                                      <p:to>
                                        <p:strVal val="visible"/>
                                      </p:to>
                                    </p:set>
                                    <p:anim calcmode="lin" valueType="num">
                                      <p:cBhvr additive="base">
                                        <p:cTn id="68"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70" fill="hold">
                            <p:stCondLst>
                              <p:cond delay="3750"/>
                            </p:stCondLst>
                            <p:childTnLst>
                              <p:par>
                                <p:cTn id="71" presetID="2" presetClass="entr" presetSubtype="1" decel="10000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additive="base">
                                        <p:cTn id="73" dur="500" fill="hold"/>
                                        <p:tgtEl>
                                          <p:spTgt spid="55"/>
                                        </p:tgtEl>
                                        <p:attrNameLst>
                                          <p:attrName>ppt_x</p:attrName>
                                        </p:attrNameLst>
                                      </p:cBhvr>
                                      <p:tavLst>
                                        <p:tav tm="0">
                                          <p:val>
                                            <p:strVal val="#ppt_x"/>
                                          </p:val>
                                        </p:tav>
                                        <p:tav tm="100000">
                                          <p:val>
                                            <p:strVal val="#ppt_x"/>
                                          </p:val>
                                        </p:tav>
                                      </p:tavLst>
                                    </p:anim>
                                    <p:anim calcmode="lin" valueType="num">
                                      <p:cBhvr additive="base">
                                        <p:cTn id="74" dur="500" fill="hold"/>
                                        <p:tgtEl>
                                          <p:spTgt spid="55"/>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6">
                                            <p:txEl>
                                              <p:pRg st="0" end="0"/>
                                            </p:txEl>
                                          </p:spTgt>
                                        </p:tgtEl>
                                        <p:attrNameLst>
                                          <p:attrName>style.visibility</p:attrName>
                                        </p:attrNameLst>
                                      </p:cBhvr>
                                      <p:to>
                                        <p:strVal val="visible"/>
                                      </p:to>
                                    </p:set>
                                    <p:anim calcmode="lin" valueType="num">
                                      <p:cBhvr additive="base">
                                        <p:cTn id="77" dur="50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79" fill="hold">
                            <p:stCondLst>
                              <p:cond delay="4250"/>
                            </p:stCondLst>
                            <p:childTnLst>
                              <p:par>
                                <p:cTn id="80" presetID="2" presetClass="entr" presetSubtype="8" decel="100000" fill="hold" nodeType="afterEffect">
                                  <p:stCondLst>
                                    <p:cond delay="500"/>
                                  </p:stCondLst>
                                  <p:childTnLst>
                                    <p:set>
                                      <p:cBhvr>
                                        <p:cTn id="81" dur="1" fill="hold">
                                          <p:stCondLst>
                                            <p:cond delay="0"/>
                                          </p:stCondLst>
                                        </p:cTn>
                                        <p:tgtEl>
                                          <p:spTgt spid="57"/>
                                        </p:tgtEl>
                                        <p:attrNameLst>
                                          <p:attrName>style.visibility</p:attrName>
                                        </p:attrNameLst>
                                      </p:cBhvr>
                                      <p:to>
                                        <p:strVal val="visible"/>
                                      </p:to>
                                    </p:set>
                                    <p:anim calcmode="lin" valueType="num">
                                      <p:cBhvr additive="base">
                                        <p:cTn id="82" dur="500" fill="hold"/>
                                        <p:tgtEl>
                                          <p:spTgt spid="57"/>
                                        </p:tgtEl>
                                        <p:attrNameLst>
                                          <p:attrName>ppt_x</p:attrName>
                                        </p:attrNameLst>
                                      </p:cBhvr>
                                      <p:tavLst>
                                        <p:tav tm="0">
                                          <p:val>
                                            <p:strVal val="0-#ppt_w/2"/>
                                          </p:val>
                                        </p:tav>
                                        <p:tav tm="100000">
                                          <p:val>
                                            <p:strVal val="#ppt_x"/>
                                          </p:val>
                                        </p:tav>
                                      </p:tavLst>
                                    </p:anim>
                                    <p:anim calcmode="lin" valueType="num">
                                      <p:cBhvr additive="base">
                                        <p:cTn id="83" dur="500" fill="hold"/>
                                        <p:tgtEl>
                                          <p:spTgt spid="57"/>
                                        </p:tgtEl>
                                        <p:attrNameLst>
                                          <p:attrName>ppt_y</p:attrName>
                                        </p:attrNameLst>
                                      </p:cBhvr>
                                      <p:tavLst>
                                        <p:tav tm="0">
                                          <p:val>
                                            <p:strVal val="#ppt_y"/>
                                          </p:val>
                                        </p:tav>
                                        <p:tav tm="100000">
                                          <p:val>
                                            <p:strVal val="#ppt_y"/>
                                          </p:val>
                                        </p:tav>
                                      </p:tavLst>
                                    </p:anim>
                                  </p:childTnLst>
                                </p:cTn>
                              </p:par>
                              <p:par>
                                <p:cTn id="84" presetID="2" presetClass="entr" presetSubtype="2" decel="100000" fill="hold" grpId="0" nodeType="withEffect">
                                  <p:stCondLst>
                                    <p:cond delay="500"/>
                                  </p:stCondLst>
                                  <p:childTnLst>
                                    <p:set>
                                      <p:cBhvr>
                                        <p:cTn id="85" dur="1" fill="hold">
                                          <p:stCondLst>
                                            <p:cond delay="0"/>
                                          </p:stCondLst>
                                        </p:cTn>
                                        <p:tgtEl>
                                          <p:spTgt spid="59">
                                            <p:txEl>
                                              <p:pRg st="0" end="0"/>
                                            </p:txEl>
                                          </p:spTgt>
                                        </p:tgtEl>
                                        <p:attrNameLst>
                                          <p:attrName>style.visibility</p:attrName>
                                        </p:attrNameLst>
                                      </p:cBhvr>
                                      <p:to>
                                        <p:strVal val="visible"/>
                                      </p:to>
                                    </p:set>
                                    <p:anim calcmode="lin" valueType="num">
                                      <p:cBhvr additive="base">
                                        <p:cTn id="86"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 calcmode="lin" valueType="num">
                                      <p:cBhvr additive="base">
                                        <p:cTn id="90"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1"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4" grpId="0" animBg="1"/>
      <p:bldP spid="45" grpId="0" build="p">
        <p:tmplLst>
          <p:tmpl lvl="1">
            <p:tnLst>
              <p:par>
                <p:cTn presetID="2" presetClass="entr" presetSubtype="1"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0-#ppt_h/2"/>
                          </p:val>
                        </p:tav>
                        <p:tav tm="100000">
                          <p:val>
                            <p:strVal val="#ppt_y"/>
                          </p:val>
                        </p:tav>
                      </p:tavLst>
                    </p:anim>
                  </p:childTnLst>
                </p:cTn>
              </p:par>
            </p:tnLst>
          </p:tmpl>
        </p:tmplLst>
      </p:bldP>
      <p:bldP spid="46" grpId="0" animBg="1"/>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51" grpId="0" animBg="1"/>
      <p:bldP spid="52" grpId="0" build="p">
        <p:tmplLst>
          <p:tmpl lvl="1">
            <p:tnLst>
              <p:par>
                <p:cTn presetID="2" presetClass="entr" presetSubtype="1"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0-#ppt_h/2"/>
                          </p:val>
                        </p:tav>
                        <p:tav tm="100000">
                          <p:val>
                            <p:strVal val="#ppt_y"/>
                          </p:val>
                        </p:tav>
                      </p:tavLst>
                    </p:anim>
                  </p:childTnLst>
                </p:cTn>
              </p:par>
            </p:tnLst>
          </p:tmpl>
        </p:tmplLst>
      </p:bldP>
      <p:bldP spid="53" grpId="0" animBg="1"/>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animBg="1"/>
      <p:bldP spid="56" grpId="0" build="p">
        <p:tmplLst>
          <p:tmpl lvl="1">
            <p:tnLst>
              <p:par>
                <p:cTn presetID="2" presetClass="entr" presetSubtype="1" decel="10000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2" decel="10000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1+#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238" y="7945798"/>
            <a:ext cx="11019680" cy="788445"/>
          </a:xfrm>
          <a:prstGeom prst="rect">
            <a:avLst/>
          </a:prstGeom>
        </p:spPr>
      </p:pic>
      <p:pic>
        <p:nvPicPr>
          <p:cNvPr id="12" name="図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4303" y="8167210"/>
            <a:ext cx="12313351" cy="856887"/>
          </a:xfrm>
          <a:prstGeom prst="rect">
            <a:avLst/>
          </a:prstGeom>
        </p:spPr>
      </p:pic>
      <p:sp>
        <p:nvSpPr>
          <p:cNvPr id="3" name="サブタイトル 2"/>
          <p:cNvSpPr>
            <a:spLocks noGrp="1"/>
          </p:cNvSpPr>
          <p:nvPr>
            <p:ph type="subTitle" idx="1" hasCustomPrompt="1"/>
          </p:nvPr>
        </p:nvSpPr>
        <p:spPr>
          <a:xfrm>
            <a:off x="1510358" y="8743900"/>
            <a:ext cx="15620598" cy="864096"/>
          </a:xfrm>
        </p:spPr>
        <p:txBody>
          <a:bodyPr>
            <a:noAutofit/>
          </a:bodyPr>
          <a:lstStyle>
            <a:lvl1pPr marL="0" indent="0" algn="l">
              <a:lnSpc>
                <a:spcPts val="3000"/>
              </a:lnSpc>
              <a:buNone/>
              <a:defRPr sz="4400" i="0" baseline="0">
                <a:solidFill>
                  <a:srgbClr val="525252"/>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 name="タイトル 1"/>
          <p:cNvSpPr>
            <a:spLocks noGrp="1"/>
          </p:cNvSpPr>
          <p:nvPr>
            <p:ph type="ctrTitle" hasCustomPrompt="1"/>
          </p:nvPr>
        </p:nvSpPr>
        <p:spPr>
          <a:xfrm>
            <a:off x="1510358" y="7735788"/>
            <a:ext cx="15625736" cy="1008112"/>
          </a:xfrm>
        </p:spPr>
        <p:txBody>
          <a:bodyPr anchor="b">
            <a:noAutofit/>
          </a:bodyPr>
          <a:lstStyle>
            <a:lvl1pPr algn="l">
              <a:lnSpc>
                <a:spcPts val="6000"/>
              </a:lnSpc>
              <a:defRPr sz="9600" baseline="0"/>
            </a:lvl1pPr>
          </a:lstStyle>
          <a:p>
            <a:r>
              <a:rPr lang="en-US" altLang="ja-JP" dirty="0" smtClean="0"/>
              <a:t/>
            </a:r>
            <a:br>
              <a:rPr lang="en-US" altLang="ja-JP" dirty="0" smtClean="0"/>
            </a:br>
            <a:r>
              <a:rPr lang="en-US" altLang="ja-JP" dirty="0" smtClean="0"/>
              <a:t>SECTION TITLE HERE</a:t>
            </a:r>
            <a:endParaRPr lang="en-US" dirty="0"/>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decel="10000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2" decel="78000" fill="hold" grpId="0" nodeType="withEffect">
                                  <p:stCondLst>
                                    <p:cond delay="0"/>
                                  </p:stCondLst>
                                  <p:iterate type="lt">
                                    <p:tmPct val="10000"/>
                                  </p:iterate>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4" decel="6400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decel="64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P spid="2"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ep 1">
    <p:spTree>
      <p:nvGrpSpPr>
        <p:cNvPr id="1" name=""/>
        <p:cNvGrpSpPr/>
        <p:nvPr/>
      </p:nvGrpSpPr>
      <p:grpSpPr>
        <a:xfrm>
          <a:off x="0" y="0"/>
          <a:ext cx="0" cy="0"/>
          <a:chOff x="0" y="0"/>
          <a:chExt cx="0" cy="0"/>
        </a:xfrm>
      </p:grpSpPr>
      <p:sp>
        <p:nvSpPr>
          <p:cNvPr id="28" name="ひし形 27"/>
          <p:cNvSpPr/>
          <p:nvPr userDrawn="1"/>
        </p:nvSpPr>
        <p:spPr>
          <a:xfrm>
            <a:off x="2447628" y="4351412"/>
            <a:ext cx="792088" cy="792088"/>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4" name="ひし形 3"/>
          <p:cNvSpPr/>
          <p:nvPr userDrawn="1"/>
        </p:nvSpPr>
        <p:spPr>
          <a:xfrm>
            <a:off x="2555640" y="4459424"/>
            <a:ext cx="576064" cy="576064"/>
          </a:xfrm>
          <a:prstGeom prst="diamond">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線コネクタ 8"/>
          <p:cNvCxnSpPr>
            <a:stCxn id="4" idx="3"/>
          </p:cNvCxnSpPr>
          <p:nvPr userDrawn="1"/>
        </p:nvCxnSpPr>
        <p:spPr>
          <a:xfrm>
            <a:off x="3131704" y="4747456"/>
            <a:ext cx="3635238"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32" name="テキスト プレースホルダー 22"/>
          <p:cNvSpPr>
            <a:spLocks noGrp="1"/>
          </p:cNvSpPr>
          <p:nvPr>
            <p:ph type="body" sz="quarter" idx="15" hasCustomPrompt="1"/>
          </p:nvPr>
        </p:nvSpPr>
        <p:spPr>
          <a:xfrm>
            <a:off x="1367508" y="3235288"/>
            <a:ext cx="2952328" cy="1080120"/>
          </a:xfrm>
        </p:spPr>
        <p:txBody>
          <a:bodyPr anchor="ctr">
            <a:noAutofit/>
          </a:bodyPr>
          <a:lstStyle>
            <a:lvl1pPr algn="ctr">
              <a:defRPr sz="9600">
                <a:solidFill>
                  <a:schemeClr val="bg1">
                    <a:lumMod val="75000"/>
                  </a:schemeClr>
                </a:solidFill>
                <a:latin typeface="+mj-lt"/>
              </a:defRPr>
            </a:lvl1pPr>
          </a:lstStyle>
          <a:p>
            <a:pPr lvl="0"/>
            <a:r>
              <a:rPr lang="en-US" dirty="0" smtClean="0"/>
              <a:t>TEXT</a:t>
            </a:r>
            <a:endParaRPr lang="en-US" dirty="0"/>
          </a:p>
        </p:txBody>
      </p:sp>
      <p:sp>
        <p:nvSpPr>
          <p:cNvPr id="36" name="テキスト プレースホルダー 22"/>
          <p:cNvSpPr>
            <a:spLocks noGrp="1"/>
          </p:cNvSpPr>
          <p:nvPr>
            <p:ph type="body" sz="quarter" idx="13" hasCustomPrompt="1"/>
          </p:nvPr>
        </p:nvSpPr>
        <p:spPr>
          <a:xfrm>
            <a:off x="903883" y="5359524"/>
            <a:ext cx="3918843" cy="720080"/>
          </a:xfrm>
        </p:spPr>
        <p:txBody>
          <a:bodyPr anchor="ctr">
            <a:normAutofit/>
          </a:bodyPr>
          <a:lstStyle>
            <a:lvl1pPr algn="ctr">
              <a:defRPr sz="4000">
                <a:latin typeface="+mj-lt"/>
              </a:defRPr>
            </a:lvl1pPr>
          </a:lstStyle>
          <a:p>
            <a:pPr lvl="0"/>
            <a:r>
              <a:rPr lang="en-US" dirty="0" smtClean="0"/>
              <a:t>Text Here</a:t>
            </a:r>
            <a:endParaRPr lang="en-US" dirty="0"/>
          </a:p>
        </p:txBody>
      </p:sp>
      <p:sp>
        <p:nvSpPr>
          <p:cNvPr id="37" name="テキスト プレースホルダー 5"/>
          <p:cNvSpPr>
            <a:spLocks noGrp="1"/>
          </p:cNvSpPr>
          <p:nvPr>
            <p:ph type="body" sz="quarter" idx="14" hasCustomPrompt="1"/>
          </p:nvPr>
        </p:nvSpPr>
        <p:spPr>
          <a:xfrm>
            <a:off x="890242" y="6021709"/>
            <a:ext cx="3930090" cy="2290143"/>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8" name="ひし形 47"/>
          <p:cNvSpPr/>
          <p:nvPr userDrawn="1"/>
        </p:nvSpPr>
        <p:spPr>
          <a:xfrm>
            <a:off x="6668144" y="4351412"/>
            <a:ext cx="792088" cy="792088"/>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ひし形 48"/>
          <p:cNvSpPr/>
          <p:nvPr userDrawn="1"/>
        </p:nvSpPr>
        <p:spPr>
          <a:xfrm>
            <a:off x="6776156" y="4460400"/>
            <a:ext cx="576064" cy="576064"/>
          </a:xfrm>
          <a:prstGeom prst="diamond">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直線コネクタ 49"/>
          <p:cNvCxnSpPr>
            <a:stCxn id="49" idx="3"/>
            <a:endCxn id="55" idx="1"/>
          </p:cNvCxnSpPr>
          <p:nvPr userDrawn="1"/>
        </p:nvCxnSpPr>
        <p:spPr>
          <a:xfrm>
            <a:off x="7352220" y="4748432"/>
            <a:ext cx="3600400"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51" name="テキスト プレースホルダー 22"/>
          <p:cNvSpPr>
            <a:spLocks noGrp="1"/>
          </p:cNvSpPr>
          <p:nvPr>
            <p:ph type="body" sz="quarter" idx="16" hasCustomPrompt="1"/>
          </p:nvPr>
        </p:nvSpPr>
        <p:spPr>
          <a:xfrm>
            <a:off x="5588024" y="3235288"/>
            <a:ext cx="2952328" cy="1080120"/>
          </a:xfrm>
        </p:spPr>
        <p:txBody>
          <a:bodyPr anchor="ctr">
            <a:noAutofit/>
          </a:bodyPr>
          <a:lstStyle>
            <a:lvl1pPr algn="ctr">
              <a:defRPr sz="9600">
                <a:solidFill>
                  <a:schemeClr val="bg1">
                    <a:lumMod val="75000"/>
                  </a:schemeClr>
                </a:solidFill>
                <a:latin typeface="+mj-lt"/>
              </a:defRPr>
            </a:lvl1pPr>
          </a:lstStyle>
          <a:p>
            <a:pPr lvl="0"/>
            <a:r>
              <a:rPr lang="en-US" dirty="0" smtClean="0"/>
              <a:t>TEXT</a:t>
            </a:r>
            <a:endParaRPr lang="en-US" dirty="0"/>
          </a:p>
        </p:txBody>
      </p:sp>
      <p:sp>
        <p:nvSpPr>
          <p:cNvPr id="52" name="テキスト プレースホルダー 22"/>
          <p:cNvSpPr>
            <a:spLocks noGrp="1"/>
          </p:cNvSpPr>
          <p:nvPr>
            <p:ph type="body" sz="quarter" idx="17" hasCustomPrompt="1"/>
          </p:nvPr>
        </p:nvSpPr>
        <p:spPr>
          <a:xfrm>
            <a:off x="5124399" y="5359524"/>
            <a:ext cx="3918843" cy="720080"/>
          </a:xfrm>
        </p:spPr>
        <p:txBody>
          <a:bodyPr anchor="ctr">
            <a:normAutofit/>
          </a:bodyPr>
          <a:lstStyle>
            <a:lvl1pPr algn="ctr">
              <a:defRPr sz="4000">
                <a:latin typeface="+mj-lt"/>
              </a:defRPr>
            </a:lvl1pPr>
          </a:lstStyle>
          <a:p>
            <a:pPr lvl="0"/>
            <a:r>
              <a:rPr lang="en-US" dirty="0" smtClean="0"/>
              <a:t>Text Here</a:t>
            </a:r>
            <a:endParaRPr lang="en-US" dirty="0"/>
          </a:p>
        </p:txBody>
      </p:sp>
      <p:sp>
        <p:nvSpPr>
          <p:cNvPr id="53" name="テキスト プレースホルダー 5"/>
          <p:cNvSpPr>
            <a:spLocks noGrp="1"/>
          </p:cNvSpPr>
          <p:nvPr>
            <p:ph type="body" sz="quarter" idx="18" hasCustomPrompt="1"/>
          </p:nvPr>
        </p:nvSpPr>
        <p:spPr>
          <a:xfrm>
            <a:off x="5110758" y="6021709"/>
            <a:ext cx="3930090" cy="2290143"/>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4" name="ひし形 53"/>
          <p:cNvSpPr/>
          <p:nvPr userDrawn="1"/>
        </p:nvSpPr>
        <p:spPr>
          <a:xfrm>
            <a:off x="10844608" y="4351412"/>
            <a:ext cx="792088" cy="792088"/>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ひし形 54"/>
          <p:cNvSpPr/>
          <p:nvPr userDrawn="1"/>
        </p:nvSpPr>
        <p:spPr>
          <a:xfrm>
            <a:off x="10952620" y="4460400"/>
            <a:ext cx="576064" cy="576064"/>
          </a:xfrm>
          <a:prstGeom prst="diamond">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線コネクタ 55"/>
          <p:cNvCxnSpPr>
            <a:stCxn id="55" idx="3"/>
            <a:endCxn id="61" idx="1"/>
          </p:cNvCxnSpPr>
          <p:nvPr userDrawn="1"/>
        </p:nvCxnSpPr>
        <p:spPr>
          <a:xfrm>
            <a:off x="11528684" y="4748432"/>
            <a:ext cx="3628356"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57" name="テキスト プレースホルダー 22"/>
          <p:cNvSpPr>
            <a:spLocks noGrp="1"/>
          </p:cNvSpPr>
          <p:nvPr>
            <p:ph type="body" sz="quarter" idx="19" hasCustomPrompt="1"/>
          </p:nvPr>
        </p:nvSpPr>
        <p:spPr>
          <a:xfrm>
            <a:off x="9764488" y="3235288"/>
            <a:ext cx="2952328" cy="1080120"/>
          </a:xfrm>
        </p:spPr>
        <p:txBody>
          <a:bodyPr anchor="ctr">
            <a:noAutofit/>
          </a:bodyPr>
          <a:lstStyle>
            <a:lvl1pPr algn="ctr">
              <a:defRPr sz="9600">
                <a:solidFill>
                  <a:schemeClr val="bg1">
                    <a:lumMod val="75000"/>
                  </a:schemeClr>
                </a:solidFill>
                <a:latin typeface="+mj-lt"/>
              </a:defRPr>
            </a:lvl1pPr>
          </a:lstStyle>
          <a:p>
            <a:pPr lvl="0"/>
            <a:r>
              <a:rPr lang="en-US" dirty="0" smtClean="0"/>
              <a:t>TEXT</a:t>
            </a:r>
            <a:endParaRPr lang="en-US" dirty="0"/>
          </a:p>
        </p:txBody>
      </p:sp>
      <p:sp>
        <p:nvSpPr>
          <p:cNvPr id="58" name="テキスト プレースホルダー 22"/>
          <p:cNvSpPr>
            <a:spLocks noGrp="1"/>
          </p:cNvSpPr>
          <p:nvPr>
            <p:ph type="body" sz="quarter" idx="20" hasCustomPrompt="1"/>
          </p:nvPr>
        </p:nvSpPr>
        <p:spPr>
          <a:xfrm>
            <a:off x="9300863" y="5359524"/>
            <a:ext cx="3918843" cy="720080"/>
          </a:xfrm>
        </p:spPr>
        <p:txBody>
          <a:bodyPr anchor="ctr">
            <a:normAutofit/>
          </a:bodyPr>
          <a:lstStyle>
            <a:lvl1pPr algn="ctr">
              <a:defRPr sz="4000">
                <a:latin typeface="+mj-lt"/>
              </a:defRPr>
            </a:lvl1pPr>
          </a:lstStyle>
          <a:p>
            <a:pPr lvl="0"/>
            <a:r>
              <a:rPr lang="en-US" dirty="0" smtClean="0"/>
              <a:t>Text Here</a:t>
            </a:r>
            <a:endParaRPr lang="en-US" dirty="0"/>
          </a:p>
        </p:txBody>
      </p:sp>
      <p:sp>
        <p:nvSpPr>
          <p:cNvPr id="59" name="テキスト プレースホルダー 5"/>
          <p:cNvSpPr>
            <a:spLocks noGrp="1"/>
          </p:cNvSpPr>
          <p:nvPr>
            <p:ph type="body" sz="quarter" idx="21" hasCustomPrompt="1"/>
          </p:nvPr>
        </p:nvSpPr>
        <p:spPr>
          <a:xfrm>
            <a:off x="9287222" y="6021709"/>
            <a:ext cx="3930090" cy="2290143"/>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0" name="ひし形 59"/>
          <p:cNvSpPr/>
          <p:nvPr userDrawn="1"/>
        </p:nvSpPr>
        <p:spPr>
          <a:xfrm>
            <a:off x="15049028" y="4337299"/>
            <a:ext cx="792088" cy="792088"/>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ひし形 60"/>
          <p:cNvSpPr/>
          <p:nvPr userDrawn="1"/>
        </p:nvSpPr>
        <p:spPr>
          <a:xfrm>
            <a:off x="15157040" y="4460400"/>
            <a:ext cx="576064" cy="576064"/>
          </a:xfrm>
          <a:prstGeom prst="diamond">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テキスト プレースホルダー 22"/>
          <p:cNvSpPr>
            <a:spLocks noGrp="1"/>
          </p:cNvSpPr>
          <p:nvPr>
            <p:ph type="body" sz="quarter" idx="22" hasCustomPrompt="1"/>
          </p:nvPr>
        </p:nvSpPr>
        <p:spPr>
          <a:xfrm>
            <a:off x="13968908" y="3221175"/>
            <a:ext cx="2952328" cy="1080120"/>
          </a:xfrm>
        </p:spPr>
        <p:txBody>
          <a:bodyPr anchor="ctr">
            <a:noAutofit/>
          </a:bodyPr>
          <a:lstStyle>
            <a:lvl1pPr algn="ctr">
              <a:defRPr sz="9600">
                <a:solidFill>
                  <a:schemeClr val="bg1">
                    <a:lumMod val="75000"/>
                  </a:schemeClr>
                </a:solidFill>
                <a:latin typeface="+mj-lt"/>
              </a:defRPr>
            </a:lvl1pPr>
          </a:lstStyle>
          <a:p>
            <a:pPr lvl="0"/>
            <a:r>
              <a:rPr lang="en-US" dirty="0" smtClean="0"/>
              <a:t>TEXT</a:t>
            </a:r>
            <a:endParaRPr lang="en-US" dirty="0"/>
          </a:p>
        </p:txBody>
      </p:sp>
      <p:sp>
        <p:nvSpPr>
          <p:cNvPr id="63" name="テキスト プレースホルダー 22"/>
          <p:cNvSpPr>
            <a:spLocks noGrp="1"/>
          </p:cNvSpPr>
          <p:nvPr>
            <p:ph type="body" sz="quarter" idx="23" hasCustomPrompt="1"/>
          </p:nvPr>
        </p:nvSpPr>
        <p:spPr>
          <a:xfrm>
            <a:off x="13505283" y="5345411"/>
            <a:ext cx="3918843" cy="720080"/>
          </a:xfrm>
        </p:spPr>
        <p:txBody>
          <a:bodyPr anchor="ctr">
            <a:normAutofit/>
          </a:bodyPr>
          <a:lstStyle>
            <a:lvl1pPr algn="ctr">
              <a:defRPr sz="4000">
                <a:latin typeface="+mj-lt"/>
              </a:defRPr>
            </a:lvl1pPr>
          </a:lstStyle>
          <a:p>
            <a:pPr lvl="0"/>
            <a:r>
              <a:rPr lang="en-US" dirty="0" smtClean="0"/>
              <a:t>Text Here</a:t>
            </a:r>
            <a:endParaRPr lang="en-US" dirty="0"/>
          </a:p>
        </p:txBody>
      </p:sp>
      <p:sp>
        <p:nvSpPr>
          <p:cNvPr id="64" name="テキスト プレースホルダー 5"/>
          <p:cNvSpPr>
            <a:spLocks noGrp="1"/>
          </p:cNvSpPr>
          <p:nvPr>
            <p:ph type="body" sz="quarter" idx="24" hasCustomPrompt="1"/>
          </p:nvPr>
        </p:nvSpPr>
        <p:spPr>
          <a:xfrm>
            <a:off x="13491642" y="6007596"/>
            <a:ext cx="3930090" cy="2290143"/>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83164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49" presetClass="entr" presetSubtype="0" decel="100000" fill="hold" grpId="1" nodeType="after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500" fill="hold"/>
                                        <p:tgtEl>
                                          <p:spTgt spid="28"/>
                                        </p:tgtEl>
                                        <p:attrNameLst>
                                          <p:attrName>ppt_w</p:attrName>
                                        </p:attrNameLst>
                                      </p:cBhvr>
                                      <p:tavLst>
                                        <p:tav tm="0">
                                          <p:val>
                                            <p:fltVal val="0"/>
                                          </p:val>
                                        </p:tav>
                                        <p:tav tm="100000">
                                          <p:val>
                                            <p:strVal val="#ppt_w"/>
                                          </p:val>
                                        </p:tav>
                                      </p:tavLst>
                                    </p:anim>
                                    <p:anim calcmode="lin" valueType="num">
                                      <p:cBhvr>
                                        <p:cTn id="25" dur="500" fill="hold"/>
                                        <p:tgtEl>
                                          <p:spTgt spid="28"/>
                                        </p:tgtEl>
                                        <p:attrNameLst>
                                          <p:attrName>ppt_h</p:attrName>
                                        </p:attrNameLst>
                                      </p:cBhvr>
                                      <p:tavLst>
                                        <p:tav tm="0">
                                          <p:val>
                                            <p:fltVal val="0"/>
                                          </p:val>
                                        </p:tav>
                                        <p:tav tm="100000">
                                          <p:val>
                                            <p:strVal val="#ppt_h"/>
                                          </p:val>
                                        </p:tav>
                                      </p:tavLst>
                                    </p:anim>
                                    <p:anim calcmode="lin" valueType="num">
                                      <p:cBhvr>
                                        <p:cTn id="26" dur="500" fill="hold"/>
                                        <p:tgtEl>
                                          <p:spTgt spid="28"/>
                                        </p:tgtEl>
                                        <p:attrNameLst>
                                          <p:attrName>style.rotation</p:attrName>
                                        </p:attrNameLst>
                                      </p:cBhvr>
                                      <p:tavLst>
                                        <p:tav tm="0">
                                          <p:val>
                                            <p:fltVal val="360"/>
                                          </p:val>
                                        </p:tav>
                                        <p:tav tm="100000">
                                          <p:val>
                                            <p:fltVal val="0"/>
                                          </p:val>
                                        </p:tav>
                                      </p:tavLst>
                                    </p:anim>
                                    <p:animEffect transition="in" filter="fade">
                                      <p:cBhvr>
                                        <p:cTn id="27" dur="500"/>
                                        <p:tgtEl>
                                          <p:spTgt spid="28"/>
                                        </p:tgtEl>
                                      </p:cBhvr>
                                    </p:animEffect>
                                  </p:childTnLst>
                                </p:cTn>
                              </p:par>
                              <p:par>
                                <p:cTn id="28" presetID="49" presetClass="entr" presetSubtype="0" decel="100000" fill="hold" grpId="1"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anim calcmode="lin" valueType="num">
                                      <p:cBhvr>
                                        <p:cTn id="32" dur="500" fill="hold"/>
                                        <p:tgtEl>
                                          <p:spTgt spid="4"/>
                                        </p:tgtEl>
                                        <p:attrNameLst>
                                          <p:attrName>style.rotation</p:attrName>
                                        </p:attrNameLst>
                                      </p:cBhvr>
                                      <p:tavLst>
                                        <p:tav tm="0">
                                          <p:val>
                                            <p:fltVal val="360"/>
                                          </p:val>
                                        </p:tav>
                                        <p:tav tm="100000">
                                          <p:val>
                                            <p:fltVal val="0"/>
                                          </p:val>
                                        </p:tav>
                                      </p:tavLst>
                                    </p:anim>
                                    <p:animEffect transition="in" filter="fade">
                                      <p:cBhvr>
                                        <p:cTn id="33" dur="500"/>
                                        <p:tgtEl>
                                          <p:spTgt spid="4"/>
                                        </p:tgtEl>
                                      </p:cBhvr>
                                    </p:animEffect>
                                  </p:childTnLst>
                                </p:cTn>
                              </p:par>
                            </p:childTnLst>
                          </p:cTn>
                        </p:par>
                        <p:par>
                          <p:cTn id="34" fill="hold">
                            <p:stCondLst>
                              <p:cond delay="1250"/>
                            </p:stCondLst>
                            <p:childTnLst>
                              <p:par>
                                <p:cTn id="35" presetID="53" presetClass="entr" presetSubtype="16"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 calcmode="lin" valueType="num">
                                      <p:cBhvr>
                                        <p:cTn id="37" dur="250" fill="hold"/>
                                        <p:tgtEl>
                                          <p:spTgt spid="32">
                                            <p:txEl>
                                              <p:pRg st="0" end="0"/>
                                            </p:txEl>
                                          </p:spTgt>
                                        </p:tgtEl>
                                        <p:attrNameLst>
                                          <p:attrName>ppt_w</p:attrName>
                                        </p:attrNameLst>
                                      </p:cBhvr>
                                      <p:tavLst>
                                        <p:tav tm="0">
                                          <p:val>
                                            <p:fltVal val="0"/>
                                          </p:val>
                                        </p:tav>
                                        <p:tav tm="100000">
                                          <p:val>
                                            <p:strVal val="#ppt_w"/>
                                          </p:val>
                                        </p:tav>
                                      </p:tavLst>
                                    </p:anim>
                                    <p:anim calcmode="lin" valueType="num">
                                      <p:cBhvr>
                                        <p:cTn id="38" dur="25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39" dur="250"/>
                                        <p:tgtEl>
                                          <p:spTgt spid="32">
                                            <p:txEl>
                                              <p:pRg st="0" end="0"/>
                                            </p:txEl>
                                          </p:spTgt>
                                        </p:tgtEl>
                                      </p:cBhvr>
                                    </p:animEffect>
                                  </p:childTnLst>
                                </p:cTn>
                              </p:par>
                            </p:childTnLst>
                          </p:cTn>
                        </p:par>
                        <p:par>
                          <p:cTn id="40" fill="hold">
                            <p:stCondLst>
                              <p:cond delay="1500"/>
                            </p:stCondLst>
                            <p:childTnLst>
                              <p:par>
                                <p:cTn id="41" presetID="2" presetClass="entr" presetSubtype="4" decel="100000" fill="hold" grpId="0" nodeType="afterEffect">
                                  <p:stCondLst>
                                    <p:cond delay="250"/>
                                  </p:stCondLst>
                                  <p:childTnLst>
                                    <p:set>
                                      <p:cBhvr>
                                        <p:cTn id="42" dur="1" fill="hold">
                                          <p:stCondLst>
                                            <p:cond delay="0"/>
                                          </p:stCondLst>
                                        </p:cTn>
                                        <p:tgtEl>
                                          <p:spTgt spid="36">
                                            <p:txEl>
                                              <p:pRg st="0" end="0"/>
                                            </p:txEl>
                                          </p:spTgt>
                                        </p:tgtEl>
                                        <p:attrNameLst>
                                          <p:attrName>style.visibility</p:attrName>
                                        </p:attrNameLst>
                                      </p:cBhvr>
                                      <p:to>
                                        <p:strVal val="visible"/>
                                      </p:to>
                                    </p:set>
                                    <p:anim calcmode="lin" valueType="num">
                                      <p:cBhvr additive="base">
                                        <p:cTn id="4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37">
                                            <p:txEl>
                                              <p:pRg st="0" end="0"/>
                                            </p:txEl>
                                          </p:spTgt>
                                        </p:tgtEl>
                                        <p:attrNameLst>
                                          <p:attrName>style.visibility</p:attrName>
                                        </p:attrNameLst>
                                      </p:cBhvr>
                                      <p:to>
                                        <p:strVal val="visible"/>
                                      </p:to>
                                    </p:set>
                                    <p:anim calcmode="lin" valueType="num">
                                      <p:cBhvr additive="base">
                                        <p:cTn id="47"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2250"/>
                            </p:stCondLst>
                            <p:childTnLst>
                              <p:par>
                                <p:cTn id="50" presetID="22" presetClass="entr" presetSubtype="8" fill="hold"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par>
                          <p:cTn id="53" fill="hold">
                            <p:stCondLst>
                              <p:cond delay="3000"/>
                            </p:stCondLst>
                            <p:childTnLst>
                              <p:par>
                                <p:cTn id="54" presetID="49" presetClass="entr" presetSubtype="0" decel="100000"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fill="hold"/>
                                        <p:tgtEl>
                                          <p:spTgt spid="48"/>
                                        </p:tgtEl>
                                        <p:attrNameLst>
                                          <p:attrName>ppt_w</p:attrName>
                                        </p:attrNameLst>
                                      </p:cBhvr>
                                      <p:tavLst>
                                        <p:tav tm="0">
                                          <p:val>
                                            <p:fltVal val="0"/>
                                          </p:val>
                                        </p:tav>
                                        <p:tav tm="100000">
                                          <p:val>
                                            <p:strVal val="#ppt_w"/>
                                          </p:val>
                                        </p:tav>
                                      </p:tavLst>
                                    </p:anim>
                                    <p:anim calcmode="lin" valueType="num">
                                      <p:cBhvr>
                                        <p:cTn id="57" dur="500" fill="hold"/>
                                        <p:tgtEl>
                                          <p:spTgt spid="48"/>
                                        </p:tgtEl>
                                        <p:attrNameLst>
                                          <p:attrName>ppt_h</p:attrName>
                                        </p:attrNameLst>
                                      </p:cBhvr>
                                      <p:tavLst>
                                        <p:tav tm="0">
                                          <p:val>
                                            <p:fltVal val="0"/>
                                          </p:val>
                                        </p:tav>
                                        <p:tav tm="100000">
                                          <p:val>
                                            <p:strVal val="#ppt_h"/>
                                          </p:val>
                                        </p:tav>
                                      </p:tavLst>
                                    </p:anim>
                                    <p:anim calcmode="lin" valueType="num">
                                      <p:cBhvr>
                                        <p:cTn id="58" dur="500" fill="hold"/>
                                        <p:tgtEl>
                                          <p:spTgt spid="48"/>
                                        </p:tgtEl>
                                        <p:attrNameLst>
                                          <p:attrName>style.rotation</p:attrName>
                                        </p:attrNameLst>
                                      </p:cBhvr>
                                      <p:tavLst>
                                        <p:tav tm="0">
                                          <p:val>
                                            <p:fltVal val="360"/>
                                          </p:val>
                                        </p:tav>
                                        <p:tav tm="100000">
                                          <p:val>
                                            <p:fltVal val="0"/>
                                          </p:val>
                                        </p:tav>
                                      </p:tavLst>
                                    </p:anim>
                                    <p:animEffect transition="in" filter="fade">
                                      <p:cBhvr>
                                        <p:cTn id="59" dur="500"/>
                                        <p:tgtEl>
                                          <p:spTgt spid="48"/>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p:cTn id="62" dur="500" fill="hold"/>
                                        <p:tgtEl>
                                          <p:spTgt spid="49"/>
                                        </p:tgtEl>
                                        <p:attrNameLst>
                                          <p:attrName>ppt_w</p:attrName>
                                        </p:attrNameLst>
                                      </p:cBhvr>
                                      <p:tavLst>
                                        <p:tav tm="0">
                                          <p:val>
                                            <p:fltVal val="0"/>
                                          </p:val>
                                        </p:tav>
                                        <p:tav tm="100000">
                                          <p:val>
                                            <p:strVal val="#ppt_w"/>
                                          </p:val>
                                        </p:tav>
                                      </p:tavLst>
                                    </p:anim>
                                    <p:anim calcmode="lin" valueType="num">
                                      <p:cBhvr>
                                        <p:cTn id="63" dur="500" fill="hold"/>
                                        <p:tgtEl>
                                          <p:spTgt spid="49"/>
                                        </p:tgtEl>
                                        <p:attrNameLst>
                                          <p:attrName>ppt_h</p:attrName>
                                        </p:attrNameLst>
                                      </p:cBhvr>
                                      <p:tavLst>
                                        <p:tav tm="0">
                                          <p:val>
                                            <p:fltVal val="0"/>
                                          </p:val>
                                        </p:tav>
                                        <p:tav tm="100000">
                                          <p:val>
                                            <p:strVal val="#ppt_h"/>
                                          </p:val>
                                        </p:tav>
                                      </p:tavLst>
                                    </p:anim>
                                    <p:anim calcmode="lin" valueType="num">
                                      <p:cBhvr>
                                        <p:cTn id="64" dur="500" fill="hold"/>
                                        <p:tgtEl>
                                          <p:spTgt spid="49"/>
                                        </p:tgtEl>
                                        <p:attrNameLst>
                                          <p:attrName>style.rotation</p:attrName>
                                        </p:attrNameLst>
                                      </p:cBhvr>
                                      <p:tavLst>
                                        <p:tav tm="0">
                                          <p:val>
                                            <p:fltVal val="360"/>
                                          </p:val>
                                        </p:tav>
                                        <p:tav tm="100000">
                                          <p:val>
                                            <p:fltVal val="0"/>
                                          </p:val>
                                        </p:tav>
                                      </p:tavLst>
                                    </p:anim>
                                    <p:animEffect transition="in" filter="fade">
                                      <p:cBhvr>
                                        <p:cTn id="65" dur="500"/>
                                        <p:tgtEl>
                                          <p:spTgt spid="49"/>
                                        </p:tgtEl>
                                      </p:cBhvr>
                                    </p:animEffect>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51">
                                            <p:txEl>
                                              <p:pRg st="0" end="0"/>
                                            </p:txEl>
                                          </p:spTgt>
                                        </p:tgtEl>
                                        <p:attrNameLst>
                                          <p:attrName>style.visibility</p:attrName>
                                        </p:attrNameLst>
                                      </p:cBhvr>
                                      <p:to>
                                        <p:strVal val="visible"/>
                                      </p:to>
                                    </p:set>
                                    <p:anim calcmode="lin" valueType="num">
                                      <p:cBhvr>
                                        <p:cTn id="69" dur="250" fill="hold"/>
                                        <p:tgtEl>
                                          <p:spTgt spid="51">
                                            <p:txEl>
                                              <p:pRg st="0" end="0"/>
                                            </p:txEl>
                                          </p:spTgt>
                                        </p:tgtEl>
                                        <p:attrNameLst>
                                          <p:attrName>ppt_w</p:attrName>
                                        </p:attrNameLst>
                                      </p:cBhvr>
                                      <p:tavLst>
                                        <p:tav tm="0">
                                          <p:val>
                                            <p:fltVal val="0"/>
                                          </p:val>
                                        </p:tav>
                                        <p:tav tm="100000">
                                          <p:val>
                                            <p:strVal val="#ppt_w"/>
                                          </p:val>
                                        </p:tav>
                                      </p:tavLst>
                                    </p:anim>
                                    <p:anim calcmode="lin" valueType="num">
                                      <p:cBhvr>
                                        <p:cTn id="70" dur="250" fill="hold"/>
                                        <p:tgtEl>
                                          <p:spTgt spid="51">
                                            <p:txEl>
                                              <p:pRg st="0" end="0"/>
                                            </p:txEl>
                                          </p:spTgt>
                                        </p:tgtEl>
                                        <p:attrNameLst>
                                          <p:attrName>ppt_h</p:attrName>
                                        </p:attrNameLst>
                                      </p:cBhvr>
                                      <p:tavLst>
                                        <p:tav tm="0">
                                          <p:val>
                                            <p:fltVal val="0"/>
                                          </p:val>
                                        </p:tav>
                                        <p:tav tm="100000">
                                          <p:val>
                                            <p:strVal val="#ppt_h"/>
                                          </p:val>
                                        </p:tav>
                                      </p:tavLst>
                                    </p:anim>
                                    <p:animEffect transition="in" filter="fade">
                                      <p:cBhvr>
                                        <p:cTn id="71" dur="250"/>
                                        <p:tgtEl>
                                          <p:spTgt spid="51">
                                            <p:txEl>
                                              <p:pRg st="0" end="0"/>
                                            </p:txEl>
                                          </p:spTgt>
                                        </p:tgtEl>
                                      </p:cBhvr>
                                    </p:animEffect>
                                  </p:childTnLst>
                                </p:cTn>
                              </p:par>
                            </p:childTnLst>
                          </p:cTn>
                        </p:par>
                        <p:par>
                          <p:cTn id="72" fill="hold">
                            <p:stCondLst>
                              <p:cond delay="3750"/>
                            </p:stCondLst>
                            <p:childTnLst>
                              <p:par>
                                <p:cTn id="73" presetID="2" presetClass="entr" presetSubtype="4" decel="100000" fill="hold" grpId="0" nodeType="afterEffect">
                                  <p:stCondLst>
                                    <p:cond delay="250"/>
                                  </p:stCondLst>
                                  <p:childTnLst>
                                    <p:set>
                                      <p:cBhvr>
                                        <p:cTn id="74" dur="1" fill="hold">
                                          <p:stCondLst>
                                            <p:cond delay="0"/>
                                          </p:stCondLst>
                                        </p:cTn>
                                        <p:tgtEl>
                                          <p:spTgt spid="52">
                                            <p:txEl>
                                              <p:pRg st="0" end="0"/>
                                            </p:txEl>
                                          </p:spTgt>
                                        </p:tgtEl>
                                        <p:attrNameLst>
                                          <p:attrName>style.visibility</p:attrName>
                                        </p:attrNameLst>
                                      </p:cBhvr>
                                      <p:to>
                                        <p:strVal val="visible"/>
                                      </p:to>
                                    </p:set>
                                    <p:anim calcmode="lin" valueType="num">
                                      <p:cBhvr additive="base">
                                        <p:cTn id="75"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250"/>
                                  </p:stCondLst>
                                  <p:childTnLst>
                                    <p:set>
                                      <p:cBhvr>
                                        <p:cTn id="78" dur="1" fill="hold">
                                          <p:stCondLst>
                                            <p:cond delay="0"/>
                                          </p:stCondLst>
                                        </p:cTn>
                                        <p:tgtEl>
                                          <p:spTgt spid="53">
                                            <p:txEl>
                                              <p:pRg st="0" end="0"/>
                                            </p:txEl>
                                          </p:spTgt>
                                        </p:tgtEl>
                                        <p:attrNameLst>
                                          <p:attrName>style.visibility</p:attrName>
                                        </p:attrNameLst>
                                      </p:cBhvr>
                                      <p:to>
                                        <p:strVal val="visible"/>
                                      </p:to>
                                    </p:set>
                                    <p:anim calcmode="lin" valueType="num">
                                      <p:cBhvr additive="base">
                                        <p:cTn id="79"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22" presetClass="entr" presetSubtype="8" fill="hold" nodeType="afterEffect">
                                  <p:stCondLst>
                                    <p:cond delay="250"/>
                                  </p:stCondLst>
                                  <p:childTnLst>
                                    <p:set>
                                      <p:cBhvr>
                                        <p:cTn id="83" dur="1" fill="hold">
                                          <p:stCondLst>
                                            <p:cond delay="0"/>
                                          </p:stCondLst>
                                        </p:cTn>
                                        <p:tgtEl>
                                          <p:spTgt spid="50"/>
                                        </p:tgtEl>
                                        <p:attrNameLst>
                                          <p:attrName>style.visibility</p:attrName>
                                        </p:attrNameLst>
                                      </p:cBhvr>
                                      <p:to>
                                        <p:strVal val="visible"/>
                                      </p:to>
                                    </p:set>
                                    <p:animEffect transition="in" filter="wipe(left)">
                                      <p:cBhvr>
                                        <p:cTn id="84" dur="500"/>
                                        <p:tgtEl>
                                          <p:spTgt spid="50"/>
                                        </p:tgtEl>
                                      </p:cBhvr>
                                    </p:animEffect>
                                  </p:childTnLst>
                                </p:cTn>
                              </p:par>
                            </p:childTnLst>
                          </p:cTn>
                        </p:par>
                        <p:par>
                          <p:cTn id="85" fill="hold">
                            <p:stCondLst>
                              <p:cond delay="5250"/>
                            </p:stCondLst>
                            <p:childTnLst>
                              <p:par>
                                <p:cTn id="86" presetID="49" presetClass="entr" presetSubtype="0" decel="100000" fill="hold" grpId="0" nodeType="afterEffect">
                                  <p:stCondLst>
                                    <p:cond delay="0"/>
                                  </p:stCondLst>
                                  <p:childTnLst>
                                    <p:set>
                                      <p:cBhvr>
                                        <p:cTn id="87" dur="1" fill="hold">
                                          <p:stCondLst>
                                            <p:cond delay="0"/>
                                          </p:stCondLst>
                                        </p:cTn>
                                        <p:tgtEl>
                                          <p:spTgt spid="54"/>
                                        </p:tgtEl>
                                        <p:attrNameLst>
                                          <p:attrName>style.visibility</p:attrName>
                                        </p:attrNameLst>
                                      </p:cBhvr>
                                      <p:to>
                                        <p:strVal val="visible"/>
                                      </p:to>
                                    </p:set>
                                    <p:anim calcmode="lin" valueType="num">
                                      <p:cBhvr>
                                        <p:cTn id="88" dur="500" fill="hold"/>
                                        <p:tgtEl>
                                          <p:spTgt spid="54"/>
                                        </p:tgtEl>
                                        <p:attrNameLst>
                                          <p:attrName>ppt_w</p:attrName>
                                        </p:attrNameLst>
                                      </p:cBhvr>
                                      <p:tavLst>
                                        <p:tav tm="0">
                                          <p:val>
                                            <p:fltVal val="0"/>
                                          </p:val>
                                        </p:tav>
                                        <p:tav tm="100000">
                                          <p:val>
                                            <p:strVal val="#ppt_w"/>
                                          </p:val>
                                        </p:tav>
                                      </p:tavLst>
                                    </p:anim>
                                    <p:anim calcmode="lin" valueType="num">
                                      <p:cBhvr>
                                        <p:cTn id="89" dur="500" fill="hold"/>
                                        <p:tgtEl>
                                          <p:spTgt spid="54"/>
                                        </p:tgtEl>
                                        <p:attrNameLst>
                                          <p:attrName>ppt_h</p:attrName>
                                        </p:attrNameLst>
                                      </p:cBhvr>
                                      <p:tavLst>
                                        <p:tav tm="0">
                                          <p:val>
                                            <p:fltVal val="0"/>
                                          </p:val>
                                        </p:tav>
                                        <p:tav tm="100000">
                                          <p:val>
                                            <p:strVal val="#ppt_h"/>
                                          </p:val>
                                        </p:tav>
                                      </p:tavLst>
                                    </p:anim>
                                    <p:anim calcmode="lin" valueType="num">
                                      <p:cBhvr>
                                        <p:cTn id="90" dur="500" fill="hold"/>
                                        <p:tgtEl>
                                          <p:spTgt spid="54"/>
                                        </p:tgtEl>
                                        <p:attrNameLst>
                                          <p:attrName>style.rotation</p:attrName>
                                        </p:attrNameLst>
                                      </p:cBhvr>
                                      <p:tavLst>
                                        <p:tav tm="0">
                                          <p:val>
                                            <p:fltVal val="360"/>
                                          </p:val>
                                        </p:tav>
                                        <p:tav tm="100000">
                                          <p:val>
                                            <p:fltVal val="0"/>
                                          </p:val>
                                        </p:tav>
                                      </p:tavLst>
                                    </p:anim>
                                    <p:animEffect transition="in" filter="fade">
                                      <p:cBhvr>
                                        <p:cTn id="91" dur="500"/>
                                        <p:tgtEl>
                                          <p:spTgt spid="54"/>
                                        </p:tgtEl>
                                      </p:cBhvr>
                                    </p:animEffect>
                                  </p:childTnLst>
                                </p:cTn>
                              </p:par>
                              <p:par>
                                <p:cTn id="92" presetID="49" presetClass="entr" presetSubtype="0" decel="100000" fill="hold" grpId="0" nodeType="withEffect">
                                  <p:stCondLst>
                                    <p:cond delay="0"/>
                                  </p:stCondLst>
                                  <p:childTnLst>
                                    <p:set>
                                      <p:cBhvr>
                                        <p:cTn id="93" dur="1" fill="hold">
                                          <p:stCondLst>
                                            <p:cond delay="0"/>
                                          </p:stCondLst>
                                        </p:cTn>
                                        <p:tgtEl>
                                          <p:spTgt spid="55"/>
                                        </p:tgtEl>
                                        <p:attrNameLst>
                                          <p:attrName>style.visibility</p:attrName>
                                        </p:attrNameLst>
                                      </p:cBhvr>
                                      <p:to>
                                        <p:strVal val="visible"/>
                                      </p:to>
                                    </p:set>
                                    <p:anim calcmode="lin" valueType="num">
                                      <p:cBhvr>
                                        <p:cTn id="94" dur="500" fill="hold"/>
                                        <p:tgtEl>
                                          <p:spTgt spid="55"/>
                                        </p:tgtEl>
                                        <p:attrNameLst>
                                          <p:attrName>ppt_w</p:attrName>
                                        </p:attrNameLst>
                                      </p:cBhvr>
                                      <p:tavLst>
                                        <p:tav tm="0">
                                          <p:val>
                                            <p:fltVal val="0"/>
                                          </p:val>
                                        </p:tav>
                                        <p:tav tm="100000">
                                          <p:val>
                                            <p:strVal val="#ppt_w"/>
                                          </p:val>
                                        </p:tav>
                                      </p:tavLst>
                                    </p:anim>
                                    <p:anim calcmode="lin" valueType="num">
                                      <p:cBhvr>
                                        <p:cTn id="95" dur="500" fill="hold"/>
                                        <p:tgtEl>
                                          <p:spTgt spid="55"/>
                                        </p:tgtEl>
                                        <p:attrNameLst>
                                          <p:attrName>ppt_h</p:attrName>
                                        </p:attrNameLst>
                                      </p:cBhvr>
                                      <p:tavLst>
                                        <p:tav tm="0">
                                          <p:val>
                                            <p:fltVal val="0"/>
                                          </p:val>
                                        </p:tav>
                                        <p:tav tm="100000">
                                          <p:val>
                                            <p:strVal val="#ppt_h"/>
                                          </p:val>
                                        </p:tav>
                                      </p:tavLst>
                                    </p:anim>
                                    <p:anim calcmode="lin" valueType="num">
                                      <p:cBhvr>
                                        <p:cTn id="96" dur="500" fill="hold"/>
                                        <p:tgtEl>
                                          <p:spTgt spid="55"/>
                                        </p:tgtEl>
                                        <p:attrNameLst>
                                          <p:attrName>style.rotation</p:attrName>
                                        </p:attrNameLst>
                                      </p:cBhvr>
                                      <p:tavLst>
                                        <p:tav tm="0">
                                          <p:val>
                                            <p:fltVal val="360"/>
                                          </p:val>
                                        </p:tav>
                                        <p:tav tm="100000">
                                          <p:val>
                                            <p:fltVal val="0"/>
                                          </p:val>
                                        </p:tav>
                                      </p:tavLst>
                                    </p:anim>
                                    <p:animEffect transition="in" filter="fade">
                                      <p:cBhvr>
                                        <p:cTn id="97" dur="500"/>
                                        <p:tgtEl>
                                          <p:spTgt spid="55"/>
                                        </p:tgtEl>
                                      </p:cBhvr>
                                    </p:animEffect>
                                  </p:childTnLst>
                                </p:cTn>
                              </p:par>
                            </p:childTnLst>
                          </p:cTn>
                        </p:par>
                        <p:par>
                          <p:cTn id="98" fill="hold">
                            <p:stCondLst>
                              <p:cond delay="5750"/>
                            </p:stCondLst>
                            <p:childTnLst>
                              <p:par>
                                <p:cTn id="99" presetID="53" presetClass="entr" presetSubtype="16" fill="hold" grpId="0" nodeType="afterEffect">
                                  <p:stCondLst>
                                    <p:cond delay="0"/>
                                  </p:stCondLst>
                                  <p:childTnLst>
                                    <p:set>
                                      <p:cBhvr>
                                        <p:cTn id="100" dur="1" fill="hold">
                                          <p:stCondLst>
                                            <p:cond delay="0"/>
                                          </p:stCondLst>
                                        </p:cTn>
                                        <p:tgtEl>
                                          <p:spTgt spid="57">
                                            <p:txEl>
                                              <p:pRg st="0" end="0"/>
                                            </p:txEl>
                                          </p:spTgt>
                                        </p:tgtEl>
                                        <p:attrNameLst>
                                          <p:attrName>style.visibility</p:attrName>
                                        </p:attrNameLst>
                                      </p:cBhvr>
                                      <p:to>
                                        <p:strVal val="visible"/>
                                      </p:to>
                                    </p:set>
                                    <p:anim calcmode="lin" valueType="num">
                                      <p:cBhvr>
                                        <p:cTn id="101" dur="250" fill="hold"/>
                                        <p:tgtEl>
                                          <p:spTgt spid="57">
                                            <p:txEl>
                                              <p:pRg st="0" end="0"/>
                                            </p:txEl>
                                          </p:spTgt>
                                        </p:tgtEl>
                                        <p:attrNameLst>
                                          <p:attrName>ppt_w</p:attrName>
                                        </p:attrNameLst>
                                      </p:cBhvr>
                                      <p:tavLst>
                                        <p:tav tm="0">
                                          <p:val>
                                            <p:fltVal val="0"/>
                                          </p:val>
                                        </p:tav>
                                        <p:tav tm="100000">
                                          <p:val>
                                            <p:strVal val="#ppt_w"/>
                                          </p:val>
                                        </p:tav>
                                      </p:tavLst>
                                    </p:anim>
                                    <p:anim calcmode="lin" valueType="num">
                                      <p:cBhvr>
                                        <p:cTn id="102" dur="25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103" dur="250"/>
                                        <p:tgtEl>
                                          <p:spTgt spid="57">
                                            <p:txEl>
                                              <p:pRg st="0" end="0"/>
                                            </p:txEl>
                                          </p:spTgt>
                                        </p:tgtEl>
                                      </p:cBhvr>
                                    </p:animEffect>
                                  </p:childTnLst>
                                </p:cTn>
                              </p:par>
                            </p:childTnLst>
                          </p:cTn>
                        </p:par>
                        <p:par>
                          <p:cTn id="104" fill="hold">
                            <p:stCondLst>
                              <p:cond delay="6000"/>
                            </p:stCondLst>
                            <p:childTnLst>
                              <p:par>
                                <p:cTn id="105" presetID="2" presetClass="entr" presetSubtype="4" decel="100000" fill="hold" grpId="0" nodeType="afterEffect">
                                  <p:stCondLst>
                                    <p:cond delay="250"/>
                                  </p:stCondLst>
                                  <p:childTnLst>
                                    <p:set>
                                      <p:cBhvr>
                                        <p:cTn id="106" dur="1" fill="hold">
                                          <p:stCondLst>
                                            <p:cond delay="0"/>
                                          </p:stCondLst>
                                        </p:cTn>
                                        <p:tgtEl>
                                          <p:spTgt spid="58">
                                            <p:txEl>
                                              <p:pRg st="0" end="0"/>
                                            </p:txEl>
                                          </p:spTgt>
                                        </p:tgtEl>
                                        <p:attrNameLst>
                                          <p:attrName>style.visibility</p:attrName>
                                        </p:attrNameLst>
                                      </p:cBhvr>
                                      <p:to>
                                        <p:strVal val="visible"/>
                                      </p:to>
                                    </p:set>
                                    <p:anim calcmode="lin" valueType="num">
                                      <p:cBhvr additive="base">
                                        <p:cTn id="10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09" presetID="2" presetClass="entr" presetSubtype="4" decel="100000" fill="hold" grpId="0" nodeType="withEffect">
                                  <p:stCondLst>
                                    <p:cond delay="250"/>
                                  </p:stCondLst>
                                  <p:childTnLst>
                                    <p:set>
                                      <p:cBhvr>
                                        <p:cTn id="110" dur="1" fill="hold">
                                          <p:stCondLst>
                                            <p:cond delay="0"/>
                                          </p:stCondLst>
                                        </p:cTn>
                                        <p:tgtEl>
                                          <p:spTgt spid="59">
                                            <p:txEl>
                                              <p:pRg st="0" end="0"/>
                                            </p:txEl>
                                          </p:spTgt>
                                        </p:tgtEl>
                                        <p:attrNameLst>
                                          <p:attrName>style.visibility</p:attrName>
                                        </p:attrNameLst>
                                      </p:cBhvr>
                                      <p:to>
                                        <p:strVal val="visible"/>
                                      </p:to>
                                    </p:set>
                                    <p:anim calcmode="lin" valueType="num">
                                      <p:cBhvr additive="base">
                                        <p:cTn id="111"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par>
                          <p:cTn id="113" fill="hold">
                            <p:stCondLst>
                              <p:cond delay="6750"/>
                            </p:stCondLst>
                            <p:childTnLst>
                              <p:par>
                                <p:cTn id="114" presetID="22" presetClass="entr" presetSubtype="8" fill="hold" nodeType="afterEffect">
                                  <p:stCondLst>
                                    <p:cond delay="250"/>
                                  </p:stCondLst>
                                  <p:childTnLst>
                                    <p:set>
                                      <p:cBhvr>
                                        <p:cTn id="115" dur="1" fill="hold">
                                          <p:stCondLst>
                                            <p:cond delay="0"/>
                                          </p:stCondLst>
                                        </p:cTn>
                                        <p:tgtEl>
                                          <p:spTgt spid="56"/>
                                        </p:tgtEl>
                                        <p:attrNameLst>
                                          <p:attrName>style.visibility</p:attrName>
                                        </p:attrNameLst>
                                      </p:cBhvr>
                                      <p:to>
                                        <p:strVal val="visible"/>
                                      </p:to>
                                    </p:set>
                                    <p:animEffect transition="in" filter="wipe(left)">
                                      <p:cBhvr>
                                        <p:cTn id="116" dur="500"/>
                                        <p:tgtEl>
                                          <p:spTgt spid="56"/>
                                        </p:tgtEl>
                                      </p:cBhvr>
                                    </p:animEffect>
                                  </p:childTnLst>
                                </p:cTn>
                              </p:par>
                            </p:childTnLst>
                          </p:cTn>
                        </p:par>
                        <p:par>
                          <p:cTn id="117" fill="hold">
                            <p:stCondLst>
                              <p:cond delay="7500"/>
                            </p:stCondLst>
                            <p:childTnLst>
                              <p:par>
                                <p:cTn id="118" presetID="49" presetClass="entr" presetSubtype="0" decel="100000" fill="hold" grpId="0" nodeType="afterEffect">
                                  <p:stCondLst>
                                    <p:cond delay="0"/>
                                  </p:stCondLst>
                                  <p:childTnLst>
                                    <p:set>
                                      <p:cBhvr>
                                        <p:cTn id="119" dur="1" fill="hold">
                                          <p:stCondLst>
                                            <p:cond delay="0"/>
                                          </p:stCondLst>
                                        </p:cTn>
                                        <p:tgtEl>
                                          <p:spTgt spid="60"/>
                                        </p:tgtEl>
                                        <p:attrNameLst>
                                          <p:attrName>style.visibility</p:attrName>
                                        </p:attrNameLst>
                                      </p:cBhvr>
                                      <p:to>
                                        <p:strVal val="visible"/>
                                      </p:to>
                                    </p:set>
                                    <p:anim calcmode="lin" valueType="num">
                                      <p:cBhvr>
                                        <p:cTn id="120" dur="500" fill="hold"/>
                                        <p:tgtEl>
                                          <p:spTgt spid="60"/>
                                        </p:tgtEl>
                                        <p:attrNameLst>
                                          <p:attrName>ppt_w</p:attrName>
                                        </p:attrNameLst>
                                      </p:cBhvr>
                                      <p:tavLst>
                                        <p:tav tm="0">
                                          <p:val>
                                            <p:fltVal val="0"/>
                                          </p:val>
                                        </p:tav>
                                        <p:tav tm="100000">
                                          <p:val>
                                            <p:strVal val="#ppt_w"/>
                                          </p:val>
                                        </p:tav>
                                      </p:tavLst>
                                    </p:anim>
                                    <p:anim calcmode="lin" valueType="num">
                                      <p:cBhvr>
                                        <p:cTn id="121" dur="500" fill="hold"/>
                                        <p:tgtEl>
                                          <p:spTgt spid="60"/>
                                        </p:tgtEl>
                                        <p:attrNameLst>
                                          <p:attrName>ppt_h</p:attrName>
                                        </p:attrNameLst>
                                      </p:cBhvr>
                                      <p:tavLst>
                                        <p:tav tm="0">
                                          <p:val>
                                            <p:fltVal val="0"/>
                                          </p:val>
                                        </p:tav>
                                        <p:tav tm="100000">
                                          <p:val>
                                            <p:strVal val="#ppt_h"/>
                                          </p:val>
                                        </p:tav>
                                      </p:tavLst>
                                    </p:anim>
                                    <p:anim calcmode="lin" valueType="num">
                                      <p:cBhvr>
                                        <p:cTn id="122" dur="500" fill="hold"/>
                                        <p:tgtEl>
                                          <p:spTgt spid="60"/>
                                        </p:tgtEl>
                                        <p:attrNameLst>
                                          <p:attrName>style.rotation</p:attrName>
                                        </p:attrNameLst>
                                      </p:cBhvr>
                                      <p:tavLst>
                                        <p:tav tm="0">
                                          <p:val>
                                            <p:fltVal val="360"/>
                                          </p:val>
                                        </p:tav>
                                        <p:tav tm="100000">
                                          <p:val>
                                            <p:fltVal val="0"/>
                                          </p:val>
                                        </p:tav>
                                      </p:tavLst>
                                    </p:anim>
                                    <p:animEffect transition="in" filter="fade">
                                      <p:cBhvr>
                                        <p:cTn id="123" dur="500"/>
                                        <p:tgtEl>
                                          <p:spTgt spid="60"/>
                                        </p:tgtEl>
                                      </p:cBhvr>
                                    </p:animEffect>
                                  </p:childTnLst>
                                </p:cTn>
                              </p:par>
                              <p:par>
                                <p:cTn id="124" presetID="49" presetClass="entr" presetSubtype="0" decel="100000" fill="hold" grpId="0" nodeType="withEffect">
                                  <p:stCondLst>
                                    <p:cond delay="0"/>
                                  </p:stCondLst>
                                  <p:childTnLst>
                                    <p:set>
                                      <p:cBhvr>
                                        <p:cTn id="125" dur="1" fill="hold">
                                          <p:stCondLst>
                                            <p:cond delay="0"/>
                                          </p:stCondLst>
                                        </p:cTn>
                                        <p:tgtEl>
                                          <p:spTgt spid="61"/>
                                        </p:tgtEl>
                                        <p:attrNameLst>
                                          <p:attrName>style.visibility</p:attrName>
                                        </p:attrNameLst>
                                      </p:cBhvr>
                                      <p:to>
                                        <p:strVal val="visible"/>
                                      </p:to>
                                    </p:set>
                                    <p:anim calcmode="lin" valueType="num">
                                      <p:cBhvr>
                                        <p:cTn id="126" dur="500" fill="hold"/>
                                        <p:tgtEl>
                                          <p:spTgt spid="61"/>
                                        </p:tgtEl>
                                        <p:attrNameLst>
                                          <p:attrName>ppt_w</p:attrName>
                                        </p:attrNameLst>
                                      </p:cBhvr>
                                      <p:tavLst>
                                        <p:tav tm="0">
                                          <p:val>
                                            <p:fltVal val="0"/>
                                          </p:val>
                                        </p:tav>
                                        <p:tav tm="100000">
                                          <p:val>
                                            <p:strVal val="#ppt_w"/>
                                          </p:val>
                                        </p:tav>
                                      </p:tavLst>
                                    </p:anim>
                                    <p:anim calcmode="lin" valueType="num">
                                      <p:cBhvr>
                                        <p:cTn id="127" dur="500" fill="hold"/>
                                        <p:tgtEl>
                                          <p:spTgt spid="61"/>
                                        </p:tgtEl>
                                        <p:attrNameLst>
                                          <p:attrName>ppt_h</p:attrName>
                                        </p:attrNameLst>
                                      </p:cBhvr>
                                      <p:tavLst>
                                        <p:tav tm="0">
                                          <p:val>
                                            <p:fltVal val="0"/>
                                          </p:val>
                                        </p:tav>
                                        <p:tav tm="100000">
                                          <p:val>
                                            <p:strVal val="#ppt_h"/>
                                          </p:val>
                                        </p:tav>
                                      </p:tavLst>
                                    </p:anim>
                                    <p:anim calcmode="lin" valueType="num">
                                      <p:cBhvr>
                                        <p:cTn id="128" dur="500" fill="hold"/>
                                        <p:tgtEl>
                                          <p:spTgt spid="61"/>
                                        </p:tgtEl>
                                        <p:attrNameLst>
                                          <p:attrName>style.rotation</p:attrName>
                                        </p:attrNameLst>
                                      </p:cBhvr>
                                      <p:tavLst>
                                        <p:tav tm="0">
                                          <p:val>
                                            <p:fltVal val="360"/>
                                          </p:val>
                                        </p:tav>
                                        <p:tav tm="100000">
                                          <p:val>
                                            <p:fltVal val="0"/>
                                          </p:val>
                                        </p:tav>
                                      </p:tavLst>
                                    </p:anim>
                                    <p:animEffect transition="in" filter="fade">
                                      <p:cBhvr>
                                        <p:cTn id="129" dur="500"/>
                                        <p:tgtEl>
                                          <p:spTgt spid="61"/>
                                        </p:tgtEl>
                                      </p:cBhvr>
                                    </p:animEffect>
                                  </p:childTnLst>
                                </p:cTn>
                              </p:par>
                            </p:childTnLst>
                          </p:cTn>
                        </p:par>
                        <p:par>
                          <p:cTn id="130" fill="hold">
                            <p:stCondLst>
                              <p:cond delay="8000"/>
                            </p:stCondLst>
                            <p:childTnLst>
                              <p:par>
                                <p:cTn id="131" presetID="53" presetClass="entr" presetSubtype="16" fill="hold" grpId="0" nodeType="afterEffect">
                                  <p:stCondLst>
                                    <p:cond delay="0"/>
                                  </p:stCondLst>
                                  <p:childTnLst>
                                    <p:set>
                                      <p:cBhvr>
                                        <p:cTn id="132" dur="1" fill="hold">
                                          <p:stCondLst>
                                            <p:cond delay="0"/>
                                          </p:stCondLst>
                                        </p:cTn>
                                        <p:tgtEl>
                                          <p:spTgt spid="62">
                                            <p:txEl>
                                              <p:pRg st="0" end="0"/>
                                            </p:txEl>
                                          </p:spTgt>
                                        </p:tgtEl>
                                        <p:attrNameLst>
                                          <p:attrName>style.visibility</p:attrName>
                                        </p:attrNameLst>
                                      </p:cBhvr>
                                      <p:to>
                                        <p:strVal val="visible"/>
                                      </p:to>
                                    </p:set>
                                    <p:anim calcmode="lin" valueType="num">
                                      <p:cBhvr>
                                        <p:cTn id="133" dur="250" fill="hold"/>
                                        <p:tgtEl>
                                          <p:spTgt spid="62">
                                            <p:txEl>
                                              <p:pRg st="0" end="0"/>
                                            </p:txEl>
                                          </p:spTgt>
                                        </p:tgtEl>
                                        <p:attrNameLst>
                                          <p:attrName>ppt_w</p:attrName>
                                        </p:attrNameLst>
                                      </p:cBhvr>
                                      <p:tavLst>
                                        <p:tav tm="0">
                                          <p:val>
                                            <p:fltVal val="0"/>
                                          </p:val>
                                        </p:tav>
                                        <p:tav tm="100000">
                                          <p:val>
                                            <p:strVal val="#ppt_w"/>
                                          </p:val>
                                        </p:tav>
                                      </p:tavLst>
                                    </p:anim>
                                    <p:anim calcmode="lin" valueType="num">
                                      <p:cBhvr>
                                        <p:cTn id="134" dur="250" fill="hold"/>
                                        <p:tgtEl>
                                          <p:spTgt spid="62">
                                            <p:txEl>
                                              <p:pRg st="0" end="0"/>
                                            </p:txEl>
                                          </p:spTgt>
                                        </p:tgtEl>
                                        <p:attrNameLst>
                                          <p:attrName>ppt_h</p:attrName>
                                        </p:attrNameLst>
                                      </p:cBhvr>
                                      <p:tavLst>
                                        <p:tav tm="0">
                                          <p:val>
                                            <p:fltVal val="0"/>
                                          </p:val>
                                        </p:tav>
                                        <p:tav tm="100000">
                                          <p:val>
                                            <p:strVal val="#ppt_h"/>
                                          </p:val>
                                        </p:tav>
                                      </p:tavLst>
                                    </p:anim>
                                    <p:animEffect transition="in" filter="fade">
                                      <p:cBhvr>
                                        <p:cTn id="135" dur="250"/>
                                        <p:tgtEl>
                                          <p:spTgt spid="62">
                                            <p:txEl>
                                              <p:pRg st="0" end="0"/>
                                            </p:txEl>
                                          </p:spTgt>
                                        </p:tgtEl>
                                      </p:cBhvr>
                                    </p:animEffect>
                                  </p:childTnLst>
                                </p:cTn>
                              </p:par>
                            </p:childTnLst>
                          </p:cTn>
                        </p:par>
                        <p:par>
                          <p:cTn id="136" fill="hold">
                            <p:stCondLst>
                              <p:cond delay="8250"/>
                            </p:stCondLst>
                            <p:childTnLst>
                              <p:par>
                                <p:cTn id="137" presetID="2" presetClass="entr" presetSubtype="4" decel="100000" fill="hold" grpId="0" nodeType="afterEffect">
                                  <p:stCondLst>
                                    <p:cond delay="250"/>
                                  </p:stCondLst>
                                  <p:childTnLst>
                                    <p:set>
                                      <p:cBhvr>
                                        <p:cTn id="138" dur="1" fill="hold">
                                          <p:stCondLst>
                                            <p:cond delay="0"/>
                                          </p:stCondLst>
                                        </p:cTn>
                                        <p:tgtEl>
                                          <p:spTgt spid="63">
                                            <p:txEl>
                                              <p:pRg st="0" end="0"/>
                                            </p:txEl>
                                          </p:spTgt>
                                        </p:tgtEl>
                                        <p:attrNameLst>
                                          <p:attrName>style.visibility</p:attrName>
                                        </p:attrNameLst>
                                      </p:cBhvr>
                                      <p:to>
                                        <p:strVal val="visible"/>
                                      </p:to>
                                    </p:set>
                                    <p:anim calcmode="lin" valueType="num">
                                      <p:cBhvr additive="base">
                                        <p:cTn id="139"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1" presetID="2" presetClass="entr" presetSubtype="4" decel="100000" fill="hold" grpId="0" nodeType="withEffect">
                                  <p:stCondLst>
                                    <p:cond delay="250"/>
                                  </p:stCondLst>
                                  <p:childTnLst>
                                    <p:set>
                                      <p:cBhvr>
                                        <p:cTn id="142" dur="1" fill="hold">
                                          <p:stCondLst>
                                            <p:cond delay="0"/>
                                          </p:stCondLst>
                                        </p:cTn>
                                        <p:tgtEl>
                                          <p:spTgt spid="64">
                                            <p:txEl>
                                              <p:pRg st="0" end="0"/>
                                            </p:txEl>
                                          </p:spTgt>
                                        </p:tgtEl>
                                        <p:attrNameLst>
                                          <p:attrName>style.visibility</p:attrName>
                                        </p:attrNameLst>
                                      </p:cBhvr>
                                      <p:to>
                                        <p:strVal val="visible"/>
                                      </p:to>
                                    </p:set>
                                    <p:anim calcmode="lin" valueType="num">
                                      <p:cBhvr additive="base">
                                        <p:cTn id="143"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1" animBg="1"/>
      <p:bldP spid="5" grpId="0"/>
      <p:bldP spid="2" grpId="0"/>
      <p:bldP spid="4" grpId="1" animBg="1"/>
      <p:bldP spid="32" grpId="0" build="p">
        <p:tmplLst>
          <p:tmpl lvl="1">
            <p:tnLst>
              <p:par>
                <p:cTn presetID="53" presetClass="entr" presetSubtype="1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p:cTn dur="250" fill="hold"/>
                        <p:tgtEl>
                          <p:spTgt spid="32"/>
                        </p:tgtEl>
                        <p:attrNameLst>
                          <p:attrName>ppt_w</p:attrName>
                        </p:attrNameLst>
                      </p:cBhvr>
                      <p:tavLst>
                        <p:tav tm="0">
                          <p:val>
                            <p:fltVal val="0"/>
                          </p:val>
                        </p:tav>
                        <p:tav tm="100000">
                          <p:val>
                            <p:strVal val="#ppt_w"/>
                          </p:val>
                        </p:tav>
                      </p:tavLst>
                    </p:anim>
                    <p:anim calcmode="lin" valueType="num">
                      <p:cBhvr>
                        <p:cTn dur="250" fill="hold"/>
                        <p:tgtEl>
                          <p:spTgt spid="32"/>
                        </p:tgtEl>
                        <p:attrNameLst>
                          <p:attrName>ppt_h</p:attrName>
                        </p:attrNameLst>
                      </p:cBhvr>
                      <p:tavLst>
                        <p:tav tm="0">
                          <p:val>
                            <p:fltVal val="0"/>
                          </p:val>
                        </p:tav>
                        <p:tav tm="100000">
                          <p:val>
                            <p:strVal val="#ppt_h"/>
                          </p:val>
                        </p:tav>
                      </p:tavLst>
                    </p:anim>
                    <p:animEffect transition="in" filter="fade">
                      <p:cBhvr>
                        <p:cTn dur="250"/>
                        <p:tgtEl>
                          <p:spTgt spid="32"/>
                        </p:tgtEl>
                      </p:cBhvr>
                    </p:animEffect>
                  </p:childTnLst>
                </p:cTn>
              </p:par>
            </p:tnLst>
          </p:tmpl>
        </p:tmplLst>
      </p:bldP>
      <p:bldP spid="36" grpId="0" build="p">
        <p:tmplLst>
          <p:tmpl lvl="1">
            <p:tnLst>
              <p:par>
                <p:cTn presetID="2" presetClass="entr" presetSubtype="4"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48" grpId="0" animBg="1"/>
      <p:bldP spid="49" grpId="0" animBg="1"/>
      <p:bldP spid="51" grpId="0" build="p">
        <p:tmplLst>
          <p:tmpl lvl="1">
            <p:tnLst>
              <p:par>
                <p:cTn presetID="53" presetClass="entr" presetSubtype="1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p:cTn dur="250" fill="hold"/>
                        <p:tgtEl>
                          <p:spTgt spid="51"/>
                        </p:tgtEl>
                        <p:attrNameLst>
                          <p:attrName>ppt_w</p:attrName>
                        </p:attrNameLst>
                      </p:cBhvr>
                      <p:tavLst>
                        <p:tav tm="0">
                          <p:val>
                            <p:fltVal val="0"/>
                          </p:val>
                        </p:tav>
                        <p:tav tm="100000">
                          <p:val>
                            <p:strVal val="#ppt_w"/>
                          </p:val>
                        </p:tav>
                      </p:tavLst>
                    </p:anim>
                    <p:anim calcmode="lin" valueType="num">
                      <p:cBhvr>
                        <p:cTn dur="250" fill="hold"/>
                        <p:tgtEl>
                          <p:spTgt spid="51"/>
                        </p:tgtEl>
                        <p:attrNameLst>
                          <p:attrName>ppt_h</p:attrName>
                        </p:attrNameLst>
                      </p:cBhvr>
                      <p:tavLst>
                        <p:tav tm="0">
                          <p:val>
                            <p:fltVal val="0"/>
                          </p:val>
                        </p:tav>
                        <p:tav tm="100000">
                          <p:val>
                            <p:strVal val="#ppt_h"/>
                          </p:val>
                        </p:tav>
                      </p:tavLst>
                    </p:anim>
                    <p:animEffect transition="in" filter="fade">
                      <p:cBhvr>
                        <p:cTn dur="250"/>
                        <p:tgtEl>
                          <p:spTgt spid="51"/>
                        </p:tgtEl>
                      </p:cBhvr>
                    </p:animEffect>
                  </p:childTnLst>
                </p:cTn>
              </p:par>
            </p:tnLst>
          </p:tmpl>
        </p:tmplLst>
      </p:bldP>
      <p:bldP spid="52" grpId="0" build="p">
        <p:tmplLst>
          <p:tmpl lvl="1">
            <p:tnLst>
              <p:par>
                <p:cTn presetID="2" presetClass="entr" presetSubtype="4"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1+#ppt_h/2"/>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7" grpId="0" build="p">
        <p:tmplLst>
          <p:tmpl lvl="1">
            <p:tnLst>
              <p:par>
                <p:cTn presetID="53" presetClass="entr" presetSubtype="16"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250" fill="hold"/>
                        <p:tgtEl>
                          <p:spTgt spid="57"/>
                        </p:tgtEl>
                        <p:attrNameLst>
                          <p:attrName>ppt_w</p:attrName>
                        </p:attrNameLst>
                      </p:cBhvr>
                      <p:tavLst>
                        <p:tav tm="0">
                          <p:val>
                            <p:fltVal val="0"/>
                          </p:val>
                        </p:tav>
                        <p:tav tm="100000">
                          <p:val>
                            <p:strVal val="#ppt_w"/>
                          </p:val>
                        </p:tav>
                      </p:tavLst>
                    </p:anim>
                    <p:anim calcmode="lin" valueType="num">
                      <p:cBhvr>
                        <p:cTn dur="250" fill="hold"/>
                        <p:tgtEl>
                          <p:spTgt spid="57"/>
                        </p:tgtEl>
                        <p:attrNameLst>
                          <p:attrName>ppt_h</p:attrName>
                        </p:attrNameLst>
                      </p:cBhvr>
                      <p:tavLst>
                        <p:tav tm="0">
                          <p:val>
                            <p:fltVal val="0"/>
                          </p:val>
                        </p:tav>
                        <p:tav tm="100000">
                          <p:val>
                            <p:strVal val="#ppt_h"/>
                          </p:val>
                        </p:tav>
                      </p:tavLst>
                    </p:anim>
                    <p:animEffect transition="in" filter="fade">
                      <p:cBhvr>
                        <p:cTn dur="250"/>
                        <p:tgtEl>
                          <p:spTgt spid="57"/>
                        </p:tgtEl>
                      </p:cBhvr>
                    </p:animEffect>
                  </p:childTnLst>
                </p:cTn>
              </p:par>
            </p:tnLst>
          </p:tmpl>
        </p:tmplLst>
      </p:bldP>
      <p:bldP spid="58" grpId="0" build="p">
        <p:tmplLst>
          <p:tmpl lvl="1">
            <p:tnLst>
              <p:par>
                <p:cTn presetID="2" presetClass="entr" presetSubtype="4" decel="10000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4" decel="100000" fill="hold" nodeType="withEffect">
                  <p:stCondLst>
                    <p:cond delay="25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ppt_x"/>
                          </p:val>
                        </p:tav>
                        <p:tav tm="100000">
                          <p:val>
                            <p:strVal val="#ppt_x"/>
                          </p:val>
                        </p:tav>
                      </p:tavLst>
                    </p:anim>
                    <p:anim calcmode="lin" valueType="num">
                      <p:cBhvr additive="base">
                        <p:cTn dur="500" fill="hold"/>
                        <p:tgtEl>
                          <p:spTgt spid="59"/>
                        </p:tgtEl>
                        <p:attrNameLst>
                          <p:attrName>ppt_y</p:attrName>
                        </p:attrNameLst>
                      </p:cBhvr>
                      <p:tavLst>
                        <p:tav tm="0">
                          <p:val>
                            <p:strVal val="1+#ppt_h/2"/>
                          </p:val>
                        </p:tav>
                        <p:tav tm="100000">
                          <p:val>
                            <p:strVal val="#ppt_y"/>
                          </p:val>
                        </p:tav>
                      </p:tavLst>
                    </p:anim>
                  </p:childTnLst>
                </p:cTn>
              </p:par>
            </p:tnLst>
          </p:tmpl>
        </p:tmplLst>
      </p:bldP>
      <p:bldP spid="60" grpId="0" animBg="1"/>
      <p:bldP spid="61" grpId="0" animBg="1"/>
      <p:bldP spid="62" grpId="0" build="p">
        <p:tmplLst>
          <p:tmpl lvl="1">
            <p:tnLst>
              <p:par>
                <p:cTn presetID="53" presetClass="entr" presetSubtype="16"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p:cTn dur="250" fill="hold"/>
                        <p:tgtEl>
                          <p:spTgt spid="62"/>
                        </p:tgtEl>
                        <p:attrNameLst>
                          <p:attrName>ppt_w</p:attrName>
                        </p:attrNameLst>
                      </p:cBhvr>
                      <p:tavLst>
                        <p:tav tm="0">
                          <p:val>
                            <p:fltVal val="0"/>
                          </p:val>
                        </p:tav>
                        <p:tav tm="100000">
                          <p:val>
                            <p:strVal val="#ppt_w"/>
                          </p:val>
                        </p:tav>
                      </p:tavLst>
                    </p:anim>
                    <p:anim calcmode="lin" valueType="num">
                      <p:cBhvr>
                        <p:cTn dur="250" fill="hold"/>
                        <p:tgtEl>
                          <p:spTgt spid="62"/>
                        </p:tgtEl>
                        <p:attrNameLst>
                          <p:attrName>ppt_h</p:attrName>
                        </p:attrNameLst>
                      </p:cBhvr>
                      <p:tavLst>
                        <p:tav tm="0">
                          <p:val>
                            <p:fltVal val="0"/>
                          </p:val>
                        </p:tav>
                        <p:tav tm="100000">
                          <p:val>
                            <p:strVal val="#ppt_h"/>
                          </p:val>
                        </p:tav>
                      </p:tavLst>
                    </p:anim>
                    <p:animEffect transition="in" filter="fade">
                      <p:cBhvr>
                        <p:cTn dur="250"/>
                        <p:tgtEl>
                          <p:spTgt spid="62"/>
                        </p:tgtEl>
                      </p:cBhvr>
                    </p:animEffect>
                  </p:childTnLst>
                </p:cTn>
              </p:par>
            </p:tnLst>
          </p:tmpl>
        </p:tmplLst>
      </p:bldP>
      <p:bldP spid="63" grpId="0" build="p">
        <p:tmplLst>
          <p:tmpl lvl="1">
            <p:tnLst>
              <p:par>
                <p:cTn presetID="2" presetClass="entr" presetSubtype="4"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build="p">
        <p:tmplLst>
          <p:tmpl lvl="1">
            <p:tnLst>
              <p:par>
                <p:cTn presetID="2" presetClass="entr" presetSubtype="4" decel="100000" fill="hold" nodeType="withEffect">
                  <p:stCondLst>
                    <p:cond delay="25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ppt_x"/>
                          </p:val>
                        </p:tav>
                        <p:tav tm="100000">
                          <p:val>
                            <p:strVal val="#ppt_x"/>
                          </p:val>
                        </p:tav>
                      </p:tavLst>
                    </p:anim>
                    <p:anim calcmode="lin" valueType="num">
                      <p:cBhvr additive="base">
                        <p:cTn dur="500" fill="hold"/>
                        <p:tgtEl>
                          <p:spTgt spid="6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option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27" name="対角する 2 つの角を切り取った四角形 26"/>
          <p:cNvSpPr/>
          <p:nvPr userDrawn="1"/>
        </p:nvSpPr>
        <p:spPr>
          <a:xfrm rot="21226749">
            <a:off x="7890144" y="2375107"/>
            <a:ext cx="930987" cy="93098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対角する 2 つの角を切り取った四角形 27"/>
          <p:cNvSpPr/>
          <p:nvPr userDrawn="1"/>
        </p:nvSpPr>
        <p:spPr>
          <a:xfrm rot="21054230">
            <a:off x="7701074" y="2258909"/>
            <a:ext cx="930987" cy="93098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テキスト プレースホルダー 22"/>
          <p:cNvSpPr>
            <a:spLocks noGrp="1"/>
          </p:cNvSpPr>
          <p:nvPr>
            <p:ph type="body" sz="quarter" idx="15" hasCustomPrompt="1"/>
          </p:nvPr>
        </p:nvSpPr>
        <p:spPr>
          <a:xfrm>
            <a:off x="7644696" y="2201667"/>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47" name="テキスト プレースホルダー 5"/>
          <p:cNvSpPr>
            <a:spLocks noGrp="1"/>
          </p:cNvSpPr>
          <p:nvPr>
            <p:ph type="body" sz="quarter" idx="14" hasCustomPrompt="1"/>
          </p:nvPr>
        </p:nvSpPr>
        <p:spPr>
          <a:xfrm>
            <a:off x="8868832" y="2217119"/>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1" name="対角する 2 つの角を切り取った四角形 50"/>
          <p:cNvSpPr/>
          <p:nvPr userDrawn="1"/>
        </p:nvSpPr>
        <p:spPr>
          <a:xfrm rot="21226749">
            <a:off x="7887845" y="3815266"/>
            <a:ext cx="930987" cy="93098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対角する 2 つの角を切り取った四角形 51"/>
          <p:cNvSpPr/>
          <p:nvPr userDrawn="1"/>
        </p:nvSpPr>
        <p:spPr>
          <a:xfrm rot="21054230">
            <a:off x="7698775" y="3699068"/>
            <a:ext cx="930987" cy="93098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テキスト プレースホルダー 22"/>
          <p:cNvSpPr>
            <a:spLocks noGrp="1"/>
          </p:cNvSpPr>
          <p:nvPr>
            <p:ph type="body" sz="quarter" idx="16" hasCustomPrompt="1"/>
          </p:nvPr>
        </p:nvSpPr>
        <p:spPr>
          <a:xfrm>
            <a:off x="7642397" y="3641826"/>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54" name="テキスト プレースホルダー 5"/>
          <p:cNvSpPr>
            <a:spLocks noGrp="1"/>
          </p:cNvSpPr>
          <p:nvPr>
            <p:ph type="body" sz="quarter" idx="17" hasCustomPrompt="1"/>
          </p:nvPr>
        </p:nvSpPr>
        <p:spPr>
          <a:xfrm>
            <a:off x="8866533" y="3657278"/>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5" name="対角する 2 つの角を切り取った四角形 54"/>
          <p:cNvSpPr/>
          <p:nvPr userDrawn="1"/>
        </p:nvSpPr>
        <p:spPr>
          <a:xfrm rot="21226749">
            <a:off x="7890144" y="5337929"/>
            <a:ext cx="930987" cy="93098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対角する 2 つの角を切り取った四角形 55"/>
          <p:cNvSpPr/>
          <p:nvPr userDrawn="1"/>
        </p:nvSpPr>
        <p:spPr>
          <a:xfrm rot="21054230">
            <a:off x="7701074" y="5221731"/>
            <a:ext cx="930987" cy="93098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テキスト プレースホルダー 22"/>
          <p:cNvSpPr>
            <a:spLocks noGrp="1"/>
          </p:cNvSpPr>
          <p:nvPr>
            <p:ph type="body" sz="quarter" idx="18" hasCustomPrompt="1"/>
          </p:nvPr>
        </p:nvSpPr>
        <p:spPr>
          <a:xfrm>
            <a:off x="7644696" y="5164489"/>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58" name="テキスト プレースホルダー 5"/>
          <p:cNvSpPr>
            <a:spLocks noGrp="1"/>
          </p:cNvSpPr>
          <p:nvPr>
            <p:ph type="body" sz="quarter" idx="19" hasCustomPrompt="1"/>
          </p:nvPr>
        </p:nvSpPr>
        <p:spPr>
          <a:xfrm>
            <a:off x="8868832" y="5179941"/>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9" name="対角する 2 つの角を切り取った四角形 58"/>
          <p:cNvSpPr/>
          <p:nvPr userDrawn="1"/>
        </p:nvSpPr>
        <p:spPr>
          <a:xfrm rot="21226749">
            <a:off x="7887843" y="6850097"/>
            <a:ext cx="930987" cy="93098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対角する 2 つの角を切り取った四角形 59"/>
          <p:cNvSpPr/>
          <p:nvPr userDrawn="1"/>
        </p:nvSpPr>
        <p:spPr>
          <a:xfrm rot="21054230">
            <a:off x="7698773" y="6733899"/>
            <a:ext cx="930987" cy="93098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テキスト プレースホルダー 22"/>
          <p:cNvSpPr>
            <a:spLocks noGrp="1"/>
          </p:cNvSpPr>
          <p:nvPr>
            <p:ph type="body" sz="quarter" idx="20" hasCustomPrompt="1"/>
          </p:nvPr>
        </p:nvSpPr>
        <p:spPr>
          <a:xfrm>
            <a:off x="7642395" y="6676657"/>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62" name="テキスト プレースホルダー 5"/>
          <p:cNvSpPr>
            <a:spLocks noGrp="1"/>
          </p:cNvSpPr>
          <p:nvPr>
            <p:ph type="body" sz="quarter" idx="21" hasCustomPrompt="1"/>
          </p:nvPr>
        </p:nvSpPr>
        <p:spPr>
          <a:xfrm>
            <a:off x="8866531" y="6692109"/>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3" name="対角する 2 つの角を切り取った四角形 62"/>
          <p:cNvSpPr/>
          <p:nvPr userDrawn="1"/>
        </p:nvSpPr>
        <p:spPr>
          <a:xfrm rot="21226749">
            <a:off x="7887845" y="8351770"/>
            <a:ext cx="930987" cy="93098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対角する 2 つの角を切り取った四角形 63"/>
          <p:cNvSpPr/>
          <p:nvPr userDrawn="1"/>
        </p:nvSpPr>
        <p:spPr>
          <a:xfrm rot="21054230">
            <a:off x="7698775" y="8235572"/>
            <a:ext cx="930987" cy="93098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テキスト プレースホルダー 22"/>
          <p:cNvSpPr>
            <a:spLocks noGrp="1"/>
          </p:cNvSpPr>
          <p:nvPr>
            <p:ph type="body" sz="quarter" idx="22" hasCustomPrompt="1"/>
          </p:nvPr>
        </p:nvSpPr>
        <p:spPr>
          <a:xfrm>
            <a:off x="7642397" y="8178330"/>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66" name="テキスト プレースホルダー 5"/>
          <p:cNvSpPr>
            <a:spLocks noGrp="1"/>
          </p:cNvSpPr>
          <p:nvPr>
            <p:ph type="body" sz="quarter" idx="23" hasCustomPrompt="1"/>
          </p:nvPr>
        </p:nvSpPr>
        <p:spPr>
          <a:xfrm>
            <a:off x="8866533" y="8193782"/>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7" name="テキスト プレースホルダー 22"/>
          <p:cNvSpPr>
            <a:spLocks noGrp="1"/>
          </p:cNvSpPr>
          <p:nvPr>
            <p:ph type="body" sz="quarter" idx="13" hasCustomPrompt="1"/>
          </p:nvPr>
        </p:nvSpPr>
        <p:spPr>
          <a:xfrm>
            <a:off x="934295" y="2191172"/>
            <a:ext cx="6192688" cy="7043124"/>
          </a:xfrm>
        </p:spPr>
        <p:txBody>
          <a:bodyPr anchor="ctr">
            <a:normAutofit/>
          </a:bodyPr>
          <a:lstStyle>
            <a:lvl1pPr algn="l">
              <a:lnSpc>
                <a:spcPts val="8000"/>
              </a:lnSpc>
              <a:defRPr sz="8000">
                <a:solidFill>
                  <a:srgbClr val="525252"/>
                </a:solidFill>
                <a:latin typeface="+mj-lt"/>
              </a:defRPr>
            </a:lvl1pPr>
          </a:lstStyle>
          <a:p>
            <a:pPr lvl="0"/>
            <a:r>
              <a:rPr lang="en-US" dirty="0" smtClean="0"/>
              <a:t>Text</a:t>
            </a:r>
            <a:br>
              <a:rPr lang="en-US" dirty="0" smtClean="0"/>
            </a:br>
            <a:r>
              <a:rPr lang="en-US" dirty="0" smtClean="0"/>
              <a:t>Here</a:t>
            </a:r>
            <a:endParaRPr lang="en-US" dirty="0"/>
          </a:p>
        </p:txBody>
      </p:sp>
    </p:spTree>
    <p:extLst>
      <p:ext uri="{BB962C8B-B14F-4D97-AF65-F5344CB8AC3E}">
        <p14:creationId xmlns:p14="http://schemas.microsoft.com/office/powerpoint/2010/main" val="296785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9" decel="100000" fill="hold" grpId="0" nodeType="afterEffect">
                                  <p:stCondLst>
                                    <p:cond delay="0"/>
                                  </p:stCondLst>
                                  <p:iterate type="wd">
                                    <p:tmPct val="10000"/>
                                  </p:iterate>
                                  <p:childTnLst>
                                    <p:set>
                                      <p:cBhvr>
                                        <p:cTn id="23" dur="1" fill="hold">
                                          <p:stCondLst>
                                            <p:cond delay="0"/>
                                          </p:stCondLst>
                                        </p:cTn>
                                        <p:tgtEl>
                                          <p:spTgt spid="67">
                                            <p:txEl>
                                              <p:pRg st="0" end="0"/>
                                            </p:txEl>
                                          </p:spTgt>
                                        </p:tgtEl>
                                        <p:attrNameLst>
                                          <p:attrName>style.visibility</p:attrName>
                                        </p:attrNameLst>
                                      </p:cBhvr>
                                      <p:to>
                                        <p:strVal val="visible"/>
                                      </p:to>
                                    </p:set>
                                    <p:anim calcmode="lin" valueType="num">
                                      <p:cBhvr additive="base">
                                        <p:cTn id="24"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7">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300"/>
                            </p:stCondLst>
                            <p:childTnLst>
                              <p:par>
                                <p:cTn id="27" presetID="2" presetClass="entr" presetSubtype="8" decel="100000" fill="hold" grpId="0" nodeType="afterEffect">
                                  <p:stCondLst>
                                    <p:cond delay="50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0-#ppt_w/2"/>
                                          </p:val>
                                        </p:tav>
                                        <p:tav tm="100000">
                                          <p:val>
                                            <p:strVal val="#ppt_x"/>
                                          </p:val>
                                        </p:tav>
                                      </p:tavLst>
                                    </p:anim>
                                    <p:anim calcmode="lin" valueType="num">
                                      <p:cBhvr additive="base">
                                        <p:cTn id="30" dur="500" fill="hold"/>
                                        <p:tgtEl>
                                          <p:spTgt spid="28"/>
                                        </p:tgtEl>
                                        <p:attrNameLst>
                                          <p:attrName>ppt_y</p:attrName>
                                        </p:attrNameLst>
                                      </p:cBhvr>
                                      <p:tavLst>
                                        <p:tav tm="0">
                                          <p:val>
                                            <p:strVal val="#ppt_y"/>
                                          </p:val>
                                        </p:tav>
                                        <p:tav tm="100000">
                                          <p:val>
                                            <p:strVal val="#ppt_y"/>
                                          </p:val>
                                        </p:tav>
                                      </p:tavLst>
                                    </p:anim>
                                  </p:childTnLst>
                                </p:cTn>
                              </p:par>
                              <p:par>
                                <p:cTn id="31" presetID="2" presetClass="entr" presetSubtype="9" decel="100000" fill="hold" grpId="0" nodeType="withEffect">
                                  <p:stCondLst>
                                    <p:cond delay="50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0-#ppt_w/2"/>
                                          </p:val>
                                        </p:tav>
                                        <p:tav tm="100000">
                                          <p:val>
                                            <p:strVal val="#ppt_x"/>
                                          </p:val>
                                        </p:tav>
                                      </p:tavLst>
                                    </p:anim>
                                    <p:anim calcmode="lin" valueType="num">
                                      <p:cBhvr additive="base">
                                        <p:cTn id="34" dur="500" fill="hold"/>
                                        <p:tgtEl>
                                          <p:spTgt spid="27"/>
                                        </p:tgtEl>
                                        <p:attrNameLst>
                                          <p:attrName>ppt_y</p:attrName>
                                        </p:attrNameLst>
                                      </p:cBhvr>
                                      <p:tavLst>
                                        <p:tav tm="0">
                                          <p:val>
                                            <p:strVal val="0-#ppt_h/2"/>
                                          </p:val>
                                        </p:tav>
                                        <p:tav tm="100000">
                                          <p:val>
                                            <p:strVal val="#ppt_y"/>
                                          </p:val>
                                        </p:tav>
                                      </p:tavLst>
                                    </p:anim>
                                  </p:childTnLst>
                                </p:cTn>
                              </p:par>
                              <p:par>
                                <p:cTn id="35" presetID="10" presetClass="entr" presetSubtype="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fade">
                                      <p:cBhvr>
                                        <p:cTn id="37" dur="500"/>
                                        <p:tgtEl>
                                          <p:spTgt spid="29">
                                            <p:txEl>
                                              <p:pRg st="0" end="0"/>
                                            </p:txEl>
                                          </p:spTgt>
                                        </p:tgtEl>
                                      </p:cBhvr>
                                    </p:animEffect>
                                  </p:childTnLst>
                                </p:cTn>
                              </p:par>
                            </p:childTnLst>
                          </p:cTn>
                        </p:par>
                        <p:par>
                          <p:cTn id="38" fill="hold">
                            <p:stCondLst>
                              <p:cond delay="2300"/>
                            </p:stCondLst>
                            <p:childTnLst>
                              <p:par>
                                <p:cTn id="39" presetID="2" presetClass="entr" presetSubtype="2" decel="100000" fill="hold" grpId="0" nodeType="afterEffect">
                                  <p:stCondLst>
                                    <p:cond delay="0"/>
                                  </p:stCondLst>
                                  <p:childTnLst>
                                    <p:set>
                                      <p:cBhvr>
                                        <p:cTn id="40" dur="1" fill="hold">
                                          <p:stCondLst>
                                            <p:cond delay="0"/>
                                          </p:stCondLst>
                                        </p:cTn>
                                        <p:tgtEl>
                                          <p:spTgt spid="47">
                                            <p:txEl>
                                              <p:pRg st="0" end="0"/>
                                            </p:txEl>
                                          </p:spTgt>
                                        </p:tgtEl>
                                        <p:attrNameLst>
                                          <p:attrName>style.visibility</p:attrName>
                                        </p:attrNameLst>
                                      </p:cBhvr>
                                      <p:to>
                                        <p:strVal val="visible"/>
                                      </p:to>
                                    </p:set>
                                    <p:anim calcmode="lin" valueType="num">
                                      <p:cBhvr additive="base">
                                        <p:cTn id="41" dur="35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42" dur="35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26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0-#ppt_w/2"/>
                                          </p:val>
                                        </p:tav>
                                        <p:tav tm="100000">
                                          <p:val>
                                            <p:strVal val="#ppt_x"/>
                                          </p:val>
                                        </p:tav>
                                      </p:tavLst>
                                    </p:anim>
                                    <p:anim calcmode="lin" valueType="num">
                                      <p:cBhvr additive="base">
                                        <p:cTn id="47" dur="50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9" decel="100000" fill="hold" grpId="0" nodeType="withEffect">
                                  <p:stCondLst>
                                    <p:cond delay="25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0-#ppt_w/2"/>
                                          </p:val>
                                        </p:tav>
                                        <p:tav tm="100000">
                                          <p:val>
                                            <p:strVal val="#ppt_x"/>
                                          </p:val>
                                        </p:tav>
                                      </p:tavLst>
                                    </p:anim>
                                    <p:anim calcmode="lin" valueType="num">
                                      <p:cBhvr additive="base">
                                        <p:cTn id="51" dur="500" fill="hold"/>
                                        <p:tgtEl>
                                          <p:spTgt spid="51"/>
                                        </p:tgtEl>
                                        <p:attrNameLst>
                                          <p:attrName>ppt_y</p:attrName>
                                        </p:attrNameLst>
                                      </p:cBhvr>
                                      <p:tavLst>
                                        <p:tav tm="0">
                                          <p:val>
                                            <p:strVal val="0-#ppt_h/2"/>
                                          </p:val>
                                        </p:tav>
                                        <p:tav tm="100000">
                                          <p:val>
                                            <p:strVal val="#ppt_y"/>
                                          </p:val>
                                        </p:tav>
                                      </p:tavLst>
                                    </p:anim>
                                  </p:childTnLst>
                                </p:cTn>
                              </p:par>
                              <p:par>
                                <p:cTn id="52" presetID="10" presetClass="entr" presetSubtype="0" fill="hold" grpId="0" nodeType="withEffect">
                                  <p:stCondLst>
                                    <p:cond delay="250"/>
                                  </p:stCondLst>
                                  <p:childTnLst>
                                    <p:set>
                                      <p:cBhvr>
                                        <p:cTn id="53" dur="1" fill="hold">
                                          <p:stCondLst>
                                            <p:cond delay="0"/>
                                          </p:stCondLst>
                                        </p:cTn>
                                        <p:tgtEl>
                                          <p:spTgt spid="53">
                                            <p:txEl>
                                              <p:pRg st="0" end="0"/>
                                            </p:txEl>
                                          </p:spTgt>
                                        </p:tgtEl>
                                        <p:attrNameLst>
                                          <p:attrName>style.visibility</p:attrName>
                                        </p:attrNameLst>
                                      </p:cBhvr>
                                      <p:to>
                                        <p:strVal val="visible"/>
                                      </p:to>
                                    </p:set>
                                    <p:animEffect transition="in" filter="fade">
                                      <p:cBhvr>
                                        <p:cTn id="54" dur="500"/>
                                        <p:tgtEl>
                                          <p:spTgt spid="53">
                                            <p:txEl>
                                              <p:pRg st="0" end="0"/>
                                            </p:txEl>
                                          </p:spTgt>
                                        </p:tgtEl>
                                      </p:cBhvr>
                                    </p:animEffect>
                                  </p:childTnLst>
                                </p:cTn>
                              </p:par>
                            </p:childTnLst>
                          </p:cTn>
                        </p:par>
                        <p:par>
                          <p:cTn id="55" fill="hold">
                            <p:stCondLst>
                              <p:cond delay="3400"/>
                            </p:stCondLst>
                            <p:childTnLst>
                              <p:par>
                                <p:cTn id="56" presetID="2" presetClass="entr" presetSubtype="2" decel="100000" fill="hold" grpId="0" nodeType="afterEffect">
                                  <p:stCondLst>
                                    <p:cond delay="0"/>
                                  </p:stCondLst>
                                  <p:childTnLst>
                                    <p:set>
                                      <p:cBhvr>
                                        <p:cTn id="57" dur="1" fill="hold">
                                          <p:stCondLst>
                                            <p:cond delay="0"/>
                                          </p:stCondLst>
                                        </p:cTn>
                                        <p:tgtEl>
                                          <p:spTgt spid="54">
                                            <p:txEl>
                                              <p:pRg st="0" end="0"/>
                                            </p:txEl>
                                          </p:spTgt>
                                        </p:tgtEl>
                                        <p:attrNameLst>
                                          <p:attrName>style.visibility</p:attrName>
                                        </p:attrNameLst>
                                      </p:cBhvr>
                                      <p:to>
                                        <p:strVal val="visible"/>
                                      </p:to>
                                    </p:set>
                                    <p:anim calcmode="lin" valueType="num">
                                      <p:cBhvr additive="base">
                                        <p:cTn id="58" dur="35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59" dur="35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3750"/>
                            </p:stCondLst>
                            <p:childTnLst>
                              <p:par>
                                <p:cTn id="61" presetID="2" presetClass="entr" presetSubtype="8" decel="100000" fill="hold" grpId="0" nodeType="afterEffect">
                                  <p:stCondLst>
                                    <p:cond delay="25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0-#ppt_w/2"/>
                                          </p:val>
                                        </p:tav>
                                        <p:tav tm="100000">
                                          <p:val>
                                            <p:strVal val="#ppt_x"/>
                                          </p:val>
                                        </p:tav>
                                      </p:tavLst>
                                    </p:anim>
                                    <p:anim calcmode="lin" valueType="num">
                                      <p:cBhvr additive="base">
                                        <p:cTn id="64" dur="500" fill="hold"/>
                                        <p:tgtEl>
                                          <p:spTgt spid="56"/>
                                        </p:tgtEl>
                                        <p:attrNameLst>
                                          <p:attrName>ppt_y</p:attrName>
                                        </p:attrNameLst>
                                      </p:cBhvr>
                                      <p:tavLst>
                                        <p:tav tm="0">
                                          <p:val>
                                            <p:strVal val="#ppt_y"/>
                                          </p:val>
                                        </p:tav>
                                        <p:tav tm="100000">
                                          <p:val>
                                            <p:strVal val="#ppt_y"/>
                                          </p:val>
                                        </p:tav>
                                      </p:tavLst>
                                    </p:anim>
                                  </p:childTnLst>
                                </p:cTn>
                              </p:par>
                              <p:par>
                                <p:cTn id="65" presetID="2" presetClass="entr" presetSubtype="9" decel="100000" fill="hold" grpId="0" nodeType="withEffect">
                                  <p:stCondLst>
                                    <p:cond delay="250"/>
                                  </p:stCondLst>
                                  <p:childTnLst>
                                    <p:set>
                                      <p:cBhvr>
                                        <p:cTn id="66" dur="1" fill="hold">
                                          <p:stCondLst>
                                            <p:cond delay="0"/>
                                          </p:stCondLst>
                                        </p:cTn>
                                        <p:tgtEl>
                                          <p:spTgt spid="55"/>
                                        </p:tgtEl>
                                        <p:attrNameLst>
                                          <p:attrName>style.visibility</p:attrName>
                                        </p:attrNameLst>
                                      </p:cBhvr>
                                      <p:to>
                                        <p:strVal val="visible"/>
                                      </p:to>
                                    </p:set>
                                    <p:anim calcmode="lin" valueType="num">
                                      <p:cBhvr additive="base">
                                        <p:cTn id="67" dur="500" fill="hold"/>
                                        <p:tgtEl>
                                          <p:spTgt spid="55"/>
                                        </p:tgtEl>
                                        <p:attrNameLst>
                                          <p:attrName>ppt_x</p:attrName>
                                        </p:attrNameLst>
                                      </p:cBhvr>
                                      <p:tavLst>
                                        <p:tav tm="0">
                                          <p:val>
                                            <p:strVal val="0-#ppt_w/2"/>
                                          </p:val>
                                        </p:tav>
                                        <p:tav tm="100000">
                                          <p:val>
                                            <p:strVal val="#ppt_x"/>
                                          </p:val>
                                        </p:tav>
                                      </p:tavLst>
                                    </p:anim>
                                    <p:anim calcmode="lin" valueType="num">
                                      <p:cBhvr additive="base">
                                        <p:cTn id="68" dur="500" fill="hold"/>
                                        <p:tgtEl>
                                          <p:spTgt spid="55"/>
                                        </p:tgtEl>
                                        <p:attrNameLst>
                                          <p:attrName>ppt_y</p:attrName>
                                        </p:attrNameLst>
                                      </p:cBhvr>
                                      <p:tavLst>
                                        <p:tav tm="0">
                                          <p:val>
                                            <p:strVal val="0-#ppt_h/2"/>
                                          </p:val>
                                        </p:tav>
                                        <p:tav tm="100000">
                                          <p:val>
                                            <p:strVal val="#ppt_y"/>
                                          </p:val>
                                        </p:tav>
                                      </p:tavLst>
                                    </p:anim>
                                  </p:childTnLst>
                                </p:cTn>
                              </p:par>
                              <p:par>
                                <p:cTn id="69" presetID="10" presetClass="entr" presetSubtype="0" fill="hold" grpId="0" nodeType="withEffect">
                                  <p:stCondLst>
                                    <p:cond delay="250"/>
                                  </p:stCondLst>
                                  <p:childTnLst>
                                    <p:set>
                                      <p:cBhvr>
                                        <p:cTn id="70" dur="1" fill="hold">
                                          <p:stCondLst>
                                            <p:cond delay="0"/>
                                          </p:stCondLst>
                                        </p:cTn>
                                        <p:tgtEl>
                                          <p:spTgt spid="57">
                                            <p:txEl>
                                              <p:pRg st="0" end="0"/>
                                            </p:txEl>
                                          </p:spTgt>
                                        </p:tgtEl>
                                        <p:attrNameLst>
                                          <p:attrName>style.visibility</p:attrName>
                                        </p:attrNameLst>
                                      </p:cBhvr>
                                      <p:to>
                                        <p:strVal val="visible"/>
                                      </p:to>
                                    </p:set>
                                    <p:animEffect transition="in" filter="fade">
                                      <p:cBhvr>
                                        <p:cTn id="71" dur="500"/>
                                        <p:tgtEl>
                                          <p:spTgt spid="57">
                                            <p:txEl>
                                              <p:pRg st="0" end="0"/>
                                            </p:txEl>
                                          </p:spTgt>
                                        </p:tgtEl>
                                      </p:cBhvr>
                                    </p:animEffect>
                                  </p:childTnLst>
                                </p:cTn>
                              </p:par>
                            </p:childTnLst>
                          </p:cTn>
                        </p:par>
                        <p:par>
                          <p:cTn id="72" fill="hold">
                            <p:stCondLst>
                              <p:cond delay="4500"/>
                            </p:stCondLst>
                            <p:childTnLst>
                              <p:par>
                                <p:cTn id="73" presetID="2" presetClass="entr" presetSubtype="2" decel="100000" fill="hold" grpId="0" nodeType="afterEffect">
                                  <p:stCondLst>
                                    <p:cond delay="0"/>
                                  </p:stCondLst>
                                  <p:childTnLst>
                                    <p:set>
                                      <p:cBhvr>
                                        <p:cTn id="74" dur="1" fill="hold">
                                          <p:stCondLst>
                                            <p:cond delay="0"/>
                                          </p:stCondLst>
                                        </p:cTn>
                                        <p:tgtEl>
                                          <p:spTgt spid="58">
                                            <p:txEl>
                                              <p:pRg st="0" end="0"/>
                                            </p:txEl>
                                          </p:spTgt>
                                        </p:tgtEl>
                                        <p:attrNameLst>
                                          <p:attrName>style.visibility</p:attrName>
                                        </p:attrNameLst>
                                      </p:cBhvr>
                                      <p:to>
                                        <p:strVal val="visible"/>
                                      </p:to>
                                    </p:set>
                                    <p:anim calcmode="lin" valueType="num">
                                      <p:cBhvr additive="base">
                                        <p:cTn id="75" dur="350" fill="hold"/>
                                        <p:tgtEl>
                                          <p:spTgt spid="58">
                                            <p:txEl>
                                              <p:pRg st="0" end="0"/>
                                            </p:txEl>
                                          </p:spTgt>
                                        </p:tgtEl>
                                        <p:attrNameLst>
                                          <p:attrName>ppt_x</p:attrName>
                                        </p:attrNameLst>
                                      </p:cBhvr>
                                      <p:tavLst>
                                        <p:tav tm="0">
                                          <p:val>
                                            <p:strVal val="1+#ppt_w/2"/>
                                          </p:val>
                                        </p:tav>
                                        <p:tav tm="100000">
                                          <p:val>
                                            <p:strVal val="#ppt_x"/>
                                          </p:val>
                                        </p:tav>
                                      </p:tavLst>
                                    </p:anim>
                                    <p:anim calcmode="lin" valueType="num">
                                      <p:cBhvr additive="base">
                                        <p:cTn id="76" dur="350" fill="hold"/>
                                        <p:tgtEl>
                                          <p:spTgt spid="58">
                                            <p:txEl>
                                              <p:pRg st="0" end="0"/>
                                            </p:txEl>
                                          </p:spTgt>
                                        </p:tgtEl>
                                        <p:attrNameLst>
                                          <p:attrName>ppt_y</p:attrName>
                                        </p:attrNameLst>
                                      </p:cBhvr>
                                      <p:tavLst>
                                        <p:tav tm="0">
                                          <p:val>
                                            <p:strVal val="#ppt_y"/>
                                          </p:val>
                                        </p:tav>
                                        <p:tav tm="100000">
                                          <p:val>
                                            <p:strVal val="#ppt_y"/>
                                          </p:val>
                                        </p:tav>
                                      </p:tavLst>
                                    </p:anim>
                                  </p:childTnLst>
                                </p:cTn>
                              </p:par>
                            </p:childTnLst>
                          </p:cTn>
                        </p:par>
                        <p:par>
                          <p:cTn id="77" fill="hold">
                            <p:stCondLst>
                              <p:cond delay="4850"/>
                            </p:stCondLst>
                            <p:childTnLst>
                              <p:par>
                                <p:cTn id="78" presetID="2" presetClass="entr" presetSubtype="8" decel="100000" fill="hold" grpId="0" nodeType="afterEffect">
                                  <p:stCondLst>
                                    <p:cond delay="250"/>
                                  </p:stCondLst>
                                  <p:childTnLst>
                                    <p:set>
                                      <p:cBhvr>
                                        <p:cTn id="79" dur="1" fill="hold">
                                          <p:stCondLst>
                                            <p:cond delay="0"/>
                                          </p:stCondLst>
                                        </p:cTn>
                                        <p:tgtEl>
                                          <p:spTgt spid="60"/>
                                        </p:tgtEl>
                                        <p:attrNameLst>
                                          <p:attrName>style.visibility</p:attrName>
                                        </p:attrNameLst>
                                      </p:cBhvr>
                                      <p:to>
                                        <p:strVal val="visible"/>
                                      </p:to>
                                    </p:set>
                                    <p:anim calcmode="lin" valueType="num">
                                      <p:cBhvr additive="base">
                                        <p:cTn id="80" dur="500" fill="hold"/>
                                        <p:tgtEl>
                                          <p:spTgt spid="60"/>
                                        </p:tgtEl>
                                        <p:attrNameLst>
                                          <p:attrName>ppt_x</p:attrName>
                                        </p:attrNameLst>
                                      </p:cBhvr>
                                      <p:tavLst>
                                        <p:tav tm="0">
                                          <p:val>
                                            <p:strVal val="0-#ppt_w/2"/>
                                          </p:val>
                                        </p:tav>
                                        <p:tav tm="100000">
                                          <p:val>
                                            <p:strVal val="#ppt_x"/>
                                          </p:val>
                                        </p:tav>
                                      </p:tavLst>
                                    </p:anim>
                                    <p:anim calcmode="lin" valueType="num">
                                      <p:cBhvr additive="base">
                                        <p:cTn id="81" dur="500" fill="hold"/>
                                        <p:tgtEl>
                                          <p:spTgt spid="60"/>
                                        </p:tgtEl>
                                        <p:attrNameLst>
                                          <p:attrName>ppt_y</p:attrName>
                                        </p:attrNameLst>
                                      </p:cBhvr>
                                      <p:tavLst>
                                        <p:tav tm="0">
                                          <p:val>
                                            <p:strVal val="#ppt_y"/>
                                          </p:val>
                                        </p:tav>
                                        <p:tav tm="100000">
                                          <p:val>
                                            <p:strVal val="#ppt_y"/>
                                          </p:val>
                                        </p:tav>
                                      </p:tavLst>
                                    </p:anim>
                                  </p:childTnLst>
                                </p:cTn>
                              </p:par>
                              <p:par>
                                <p:cTn id="82" presetID="2" presetClass="entr" presetSubtype="9" decel="100000" fill="hold" grpId="0" nodeType="withEffect">
                                  <p:stCondLst>
                                    <p:cond delay="25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0-#ppt_w/2"/>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par>
                                <p:cTn id="86" presetID="10" presetClass="entr" presetSubtype="0" fill="hold" grpId="0" nodeType="withEffect">
                                  <p:stCondLst>
                                    <p:cond delay="250"/>
                                  </p:stCondLst>
                                  <p:childTnLst>
                                    <p:set>
                                      <p:cBhvr>
                                        <p:cTn id="87" dur="1" fill="hold">
                                          <p:stCondLst>
                                            <p:cond delay="0"/>
                                          </p:stCondLst>
                                        </p:cTn>
                                        <p:tgtEl>
                                          <p:spTgt spid="61">
                                            <p:txEl>
                                              <p:pRg st="0" end="0"/>
                                            </p:txEl>
                                          </p:spTgt>
                                        </p:tgtEl>
                                        <p:attrNameLst>
                                          <p:attrName>style.visibility</p:attrName>
                                        </p:attrNameLst>
                                      </p:cBhvr>
                                      <p:to>
                                        <p:strVal val="visible"/>
                                      </p:to>
                                    </p:set>
                                    <p:animEffect transition="in" filter="fade">
                                      <p:cBhvr>
                                        <p:cTn id="88" dur="500"/>
                                        <p:tgtEl>
                                          <p:spTgt spid="61">
                                            <p:txEl>
                                              <p:pRg st="0" end="0"/>
                                            </p:txEl>
                                          </p:spTgt>
                                        </p:tgtEl>
                                      </p:cBhvr>
                                    </p:animEffect>
                                  </p:childTnLst>
                                </p:cTn>
                              </p:par>
                            </p:childTnLst>
                          </p:cTn>
                        </p:par>
                        <p:par>
                          <p:cTn id="89" fill="hold">
                            <p:stCondLst>
                              <p:cond delay="5600"/>
                            </p:stCondLst>
                            <p:childTnLst>
                              <p:par>
                                <p:cTn id="90" presetID="2" presetClass="entr" presetSubtype="2" decel="100000" fill="hold" grpId="0" nodeType="afterEffect">
                                  <p:stCondLst>
                                    <p:cond delay="0"/>
                                  </p:stCondLst>
                                  <p:childTnLst>
                                    <p:set>
                                      <p:cBhvr>
                                        <p:cTn id="91" dur="1" fill="hold">
                                          <p:stCondLst>
                                            <p:cond delay="0"/>
                                          </p:stCondLst>
                                        </p:cTn>
                                        <p:tgtEl>
                                          <p:spTgt spid="62">
                                            <p:txEl>
                                              <p:pRg st="0" end="0"/>
                                            </p:txEl>
                                          </p:spTgt>
                                        </p:tgtEl>
                                        <p:attrNameLst>
                                          <p:attrName>style.visibility</p:attrName>
                                        </p:attrNameLst>
                                      </p:cBhvr>
                                      <p:to>
                                        <p:strVal val="visible"/>
                                      </p:to>
                                    </p:set>
                                    <p:anim calcmode="lin" valueType="num">
                                      <p:cBhvr additive="base">
                                        <p:cTn id="92" dur="35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93" dur="35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94" fill="hold">
                            <p:stCondLst>
                              <p:cond delay="5950"/>
                            </p:stCondLst>
                            <p:childTnLst>
                              <p:par>
                                <p:cTn id="95" presetID="2" presetClass="entr" presetSubtype="8" decel="100000" fill="hold" grpId="0" nodeType="afterEffect">
                                  <p:stCondLst>
                                    <p:cond delay="250"/>
                                  </p:stCondLst>
                                  <p:childTnLst>
                                    <p:set>
                                      <p:cBhvr>
                                        <p:cTn id="96" dur="1" fill="hold">
                                          <p:stCondLst>
                                            <p:cond delay="0"/>
                                          </p:stCondLst>
                                        </p:cTn>
                                        <p:tgtEl>
                                          <p:spTgt spid="64"/>
                                        </p:tgtEl>
                                        <p:attrNameLst>
                                          <p:attrName>style.visibility</p:attrName>
                                        </p:attrNameLst>
                                      </p:cBhvr>
                                      <p:to>
                                        <p:strVal val="visible"/>
                                      </p:to>
                                    </p:set>
                                    <p:anim calcmode="lin" valueType="num">
                                      <p:cBhvr additive="base">
                                        <p:cTn id="97" dur="500" fill="hold"/>
                                        <p:tgtEl>
                                          <p:spTgt spid="64"/>
                                        </p:tgtEl>
                                        <p:attrNameLst>
                                          <p:attrName>ppt_x</p:attrName>
                                        </p:attrNameLst>
                                      </p:cBhvr>
                                      <p:tavLst>
                                        <p:tav tm="0">
                                          <p:val>
                                            <p:strVal val="0-#ppt_w/2"/>
                                          </p:val>
                                        </p:tav>
                                        <p:tav tm="100000">
                                          <p:val>
                                            <p:strVal val="#ppt_x"/>
                                          </p:val>
                                        </p:tav>
                                      </p:tavLst>
                                    </p:anim>
                                    <p:anim calcmode="lin" valueType="num">
                                      <p:cBhvr additive="base">
                                        <p:cTn id="98" dur="500" fill="hold"/>
                                        <p:tgtEl>
                                          <p:spTgt spid="64"/>
                                        </p:tgtEl>
                                        <p:attrNameLst>
                                          <p:attrName>ppt_y</p:attrName>
                                        </p:attrNameLst>
                                      </p:cBhvr>
                                      <p:tavLst>
                                        <p:tav tm="0">
                                          <p:val>
                                            <p:strVal val="#ppt_y"/>
                                          </p:val>
                                        </p:tav>
                                        <p:tav tm="100000">
                                          <p:val>
                                            <p:strVal val="#ppt_y"/>
                                          </p:val>
                                        </p:tav>
                                      </p:tavLst>
                                    </p:anim>
                                  </p:childTnLst>
                                </p:cTn>
                              </p:par>
                              <p:par>
                                <p:cTn id="99" presetID="2" presetClass="entr" presetSubtype="9" decel="100000" fill="hold" grpId="0" nodeType="withEffect">
                                  <p:stCondLst>
                                    <p:cond delay="250"/>
                                  </p:stCondLst>
                                  <p:childTnLst>
                                    <p:set>
                                      <p:cBhvr>
                                        <p:cTn id="100" dur="1" fill="hold">
                                          <p:stCondLst>
                                            <p:cond delay="0"/>
                                          </p:stCondLst>
                                        </p:cTn>
                                        <p:tgtEl>
                                          <p:spTgt spid="63"/>
                                        </p:tgtEl>
                                        <p:attrNameLst>
                                          <p:attrName>style.visibility</p:attrName>
                                        </p:attrNameLst>
                                      </p:cBhvr>
                                      <p:to>
                                        <p:strVal val="visible"/>
                                      </p:to>
                                    </p:set>
                                    <p:anim calcmode="lin" valueType="num">
                                      <p:cBhvr additive="base">
                                        <p:cTn id="101" dur="500" fill="hold"/>
                                        <p:tgtEl>
                                          <p:spTgt spid="63"/>
                                        </p:tgtEl>
                                        <p:attrNameLst>
                                          <p:attrName>ppt_x</p:attrName>
                                        </p:attrNameLst>
                                      </p:cBhvr>
                                      <p:tavLst>
                                        <p:tav tm="0">
                                          <p:val>
                                            <p:strVal val="0-#ppt_w/2"/>
                                          </p:val>
                                        </p:tav>
                                        <p:tav tm="100000">
                                          <p:val>
                                            <p:strVal val="#ppt_x"/>
                                          </p:val>
                                        </p:tav>
                                      </p:tavLst>
                                    </p:anim>
                                    <p:anim calcmode="lin" valueType="num">
                                      <p:cBhvr additive="base">
                                        <p:cTn id="102" dur="500" fill="hold"/>
                                        <p:tgtEl>
                                          <p:spTgt spid="63"/>
                                        </p:tgtEl>
                                        <p:attrNameLst>
                                          <p:attrName>ppt_y</p:attrName>
                                        </p:attrNameLst>
                                      </p:cBhvr>
                                      <p:tavLst>
                                        <p:tav tm="0">
                                          <p:val>
                                            <p:strVal val="0-#ppt_h/2"/>
                                          </p:val>
                                        </p:tav>
                                        <p:tav tm="100000">
                                          <p:val>
                                            <p:strVal val="#ppt_y"/>
                                          </p:val>
                                        </p:tav>
                                      </p:tavLst>
                                    </p:anim>
                                  </p:childTnLst>
                                </p:cTn>
                              </p:par>
                              <p:par>
                                <p:cTn id="103" presetID="10" presetClass="entr" presetSubtype="0" fill="hold" grpId="0" nodeType="withEffect">
                                  <p:stCondLst>
                                    <p:cond delay="250"/>
                                  </p:stCondLst>
                                  <p:childTnLst>
                                    <p:set>
                                      <p:cBhvr>
                                        <p:cTn id="104" dur="1" fill="hold">
                                          <p:stCondLst>
                                            <p:cond delay="0"/>
                                          </p:stCondLst>
                                        </p:cTn>
                                        <p:tgtEl>
                                          <p:spTgt spid="65">
                                            <p:txEl>
                                              <p:pRg st="0" end="0"/>
                                            </p:txEl>
                                          </p:spTgt>
                                        </p:tgtEl>
                                        <p:attrNameLst>
                                          <p:attrName>style.visibility</p:attrName>
                                        </p:attrNameLst>
                                      </p:cBhvr>
                                      <p:to>
                                        <p:strVal val="visible"/>
                                      </p:to>
                                    </p:set>
                                    <p:animEffect transition="in" filter="fade">
                                      <p:cBhvr>
                                        <p:cTn id="105" dur="500"/>
                                        <p:tgtEl>
                                          <p:spTgt spid="65">
                                            <p:txEl>
                                              <p:pRg st="0" end="0"/>
                                            </p:txEl>
                                          </p:spTgt>
                                        </p:tgtEl>
                                      </p:cBhvr>
                                    </p:animEffect>
                                  </p:childTnLst>
                                </p:cTn>
                              </p:par>
                            </p:childTnLst>
                          </p:cTn>
                        </p:par>
                        <p:par>
                          <p:cTn id="106" fill="hold">
                            <p:stCondLst>
                              <p:cond delay="6700"/>
                            </p:stCondLst>
                            <p:childTnLst>
                              <p:par>
                                <p:cTn id="107" presetID="2" presetClass="entr" presetSubtype="2" decel="100000" fill="hold" grpId="0" nodeType="afterEffect">
                                  <p:stCondLst>
                                    <p:cond delay="0"/>
                                  </p:stCondLst>
                                  <p:childTnLst>
                                    <p:set>
                                      <p:cBhvr>
                                        <p:cTn id="108" dur="1" fill="hold">
                                          <p:stCondLst>
                                            <p:cond delay="0"/>
                                          </p:stCondLst>
                                        </p:cTn>
                                        <p:tgtEl>
                                          <p:spTgt spid="66">
                                            <p:txEl>
                                              <p:pRg st="0" end="0"/>
                                            </p:txEl>
                                          </p:spTgt>
                                        </p:tgtEl>
                                        <p:attrNameLst>
                                          <p:attrName>style.visibility</p:attrName>
                                        </p:attrNameLst>
                                      </p:cBhvr>
                                      <p:to>
                                        <p:strVal val="visible"/>
                                      </p:to>
                                    </p:set>
                                    <p:anim calcmode="lin" valueType="num">
                                      <p:cBhvr additive="base">
                                        <p:cTn id="109" dur="350" fill="hold"/>
                                        <p:tgtEl>
                                          <p:spTgt spid="66">
                                            <p:txEl>
                                              <p:pRg st="0" end="0"/>
                                            </p:txEl>
                                          </p:spTgt>
                                        </p:tgtEl>
                                        <p:attrNameLst>
                                          <p:attrName>ppt_x</p:attrName>
                                        </p:attrNameLst>
                                      </p:cBhvr>
                                      <p:tavLst>
                                        <p:tav tm="0">
                                          <p:val>
                                            <p:strVal val="1+#ppt_w/2"/>
                                          </p:val>
                                        </p:tav>
                                        <p:tav tm="100000">
                                          <p:val>
                                            <p:strVal val="#ppt_x"/>
                                          </p:val>
                                        </p:tav>
                                      </p:tavLst>
                                    </p:anim>
                                    <p:anim calcmode="lin" valueType="num">
                                      <p:cBhvr additive="base">
                                        <p:cTn id="110" dur="35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27" grpId="0" animBg="1"/>
      <p:bldP spid="28" grpId="0" animBg="1"/>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7" grpId="0" build="p">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350" fill="hold"/>
                        <p:tgtEl>
                          <p:spTgt spid="47"/>
                        </p:tgtEl>
                        <p:attrNameLst>
                          <p:attrName>ppt_x</p:attrName>
                        </p:attrNameLst>
                      </p:cBhvr>
                      <p:tavLst>
                        <p:tav tm="0">
                          <p:val>
                            <p:strVal val="1+#ppt_w/2"/>
                          </p:val>
                        </p:tav>
                        <p:tav tm="100000">
                          <p:val>
                            <p:strVal val="#ppt_x"/>
                          </p:val>
                        </p:tav>
                      </p:tavLst>
                    </p:anim>
                    <p:anim calcmode="lin" valueType="num">
                      <p:cBhvr additive="base">
                        <p:cTn dur="350" fill="hold"/>
                        <p:tgtEl>
                          <p:spTgt spid="47"/>
                        </p:tgtEl>
                        <p:attrNameLst>
                          <p:attrName>ppt_y</p:attrName>
                        </p:attrNameLst>
                      </p:cBhvr>
                      <p:tavLst>
                        <p:tav tm="0">
                          <p:val>
                            <p:strVal val="#ppt_y"/>
                          </p:val>
                        </p:tav>
                        <p:tav tm="100000">
                          <p:val>
                            <p:strVal val="#ppt_y"/>
                          </p:val>
                        </p:tav>
                      </p:tavLst>
                    </p:anim>
                  </p:childTnLst>
                </p:cTn>
              </p:par>
            </p:tnLst>
          </p:tmpl>
        </p:tmplLst>
      </p:bldP>
      <p:bldP spid="51" grpId="0" animBg="1"/>
      <p:bldP spid="52" grpId="0" animBg="1"/>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350" fill="hold"/>
                        <p:tgtEl>
                          <p:spTgt spid="54"/>
                        </p:tgtEl>
                        <p:attrNameLst>
                          <p:attrName>ppt_x</p:attrName>
                        </p:attrNameLst>
                      </p:cBhvr>
                      <p:tavLst>
                        <p:tav tm="0">
                          <p:val>
                            <p:strVal val="1+#ppt_w/2"/>
                          </p:val>
                        </p:tav>
                        <p:tav tm="100000">
                          <p:val>
                            <p:strVal val="#ppt_x"/>
                          </p:val>
                        </p:tav>
                      </p:tavLst>
                    </p:anim>
                    <p:anim calcmode="lin" valueType="num">
                      <p:cBhvr additive="base">
                        <p:cTn dur="350" fill="hold"/>
                        <p:tgtEl>
                          <p:spTgt spid="54"/>
                        </p:tgtEl>
                        <p:attrNameLst>
                          <p:attrName>ppt_y</p:attrName>
                        </p:attrNameLst>
                      </p:cBhvr>
                      <p:tavLst>
                        <p:tav tm="0">
                          <p:val>
                            <p:strVal val="#ppt_y"/>
                          </p:val>
                        </p:tav>
                        <p:tav tm="100000">
                          <p:val>
                            <p:strVal val="#ppt_y"/>
                          </p:val>
                        </p:tav>
                      </p:tavLst>
                    </p:anim>
                  </p:childTnLst>
                </p:cTn>
              </p:par>
            </p:tnLst>
          </p:tmpl>
        </p:tmplLst>
      </p:bldP>
      <p:bldP spid="55" grpId="0" animBg="1"/>
      <p:bldP spid="56" grpId="0" animBg="1"/>
      <p:bldP spid="57" grpId="0" build="p">
        <p:tmplLst>
          <p:tmpl lvl="1">
            <p:tnLst>
              <p:par>
                <p:cTn presetID="10" presetClass="entr" presetSubtype="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2" presetClass="entr" presetSubtype="2" decel="100000"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350" fill="hold"/>
                        <p:tgtEl>
                          <p:spTgt spid="58"/>
                        </p:tgtEl>
                        <p:attrNameLst>
                          <p:attrName>ppt_x</p:attrName>
                        </p:attrNameLst>
                      </p:cBhvr>
                      <p:tavLst>
                        <p:tav tm="0">
                          <p:val>
                            <p:strVal val="1+#ppt_w/2"/>
                          </p:val>
                        </p:tav>
                        <p:tav tm="100000">
                          <p:val>
                            <p:strVal val="#ppt_x"/>
                          </p:val>
                        </p:tav>
                      </p:tavLst>
                    </p:anim>
                    <p:anim calcmode="lin" valueType="num">
                      <p:cBhvr additive="base">
                        <p:cTn dur="350" fill="hold"/>
                        <p:tgtEl>
                          <p:spTgt spid="58"/>
                        </p:tgtEl>
                        <p:attrNameLst>
                          <p:attrName>ppt_y</p:attrName>
                        </p:attrNameLst>
                      </p:cBhvr>
                      <p:tavLst>
                        <p:tav tm="0">
                          <p:val>
                            <p:strVal val="#ppt_y"/>
                          </p:val>
                        </p:tav>
                        <p:tav tm="100000">
                          <p:val>
                            <p:strVal val="#ppt_y"/>
                          </p:val>
                        </p:tav>
                      </p:tavLst>
                    </p:anim>
                  </p:childTnLst>
                </p:cTn>
              </p:par>
            </p:tnLst>
          </p:tmpl>
        </p:tmplLst>
      </p:bldP>
      <p:bldP spid="59" grpId="0" animBg="1"/>
      <p:bldP spid="60" grpId="0" animBg="1"/>
      <p:bldP spid="61" grpId="0" build="p">
        <p:tmplLst>
          <p:tmpl lvl="1">
            <p:tnLst>
              <p:par>
                <p:cTn presetID="10" presetClass="entr" presetSubtype="0" fill="hold" nodeType="withEffect">
                  <p:stCondLst>
                    <p:cond delay="25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350" fill="hold"/>
                        <p:tgtEl>
                          <p:spTgt spid="62"/>
                        </p:tgtEl>
                        <p:attrNameLst>
                          <p:attrName>ppt_x</p:attrName>
                        </p:attrNameLst>
                      </p:cBhvr>
                      <p:tavLst>
                        <p:tav tm="0">
                          <p:val>
                            <p:strVal val="1+#ppt_w/2"/>
                          </p:val>
                        </p:tav>
                        <p:tav tm="100000">
                          <p:val>
                            <p:strVal val="#ppt_x"/>
                          </p:val>
                        </p:tav>
                      </p:tavLst>
                    </p:anim>
                    <p:anim calcmode="lin" valueType="num">
                      <p:cBhvr additive="base">
                        <p:cTn dur="35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build="p">
        <p:tmplLst>
          <p:tmpl lvl="1">
            <p:tnLst>
              <p:par>
                <p:cTn presetID="10" presetClass="entr" presetSubtype="0" fill="hold" nodeType="withEffect">
                  <p:stCondLst>
                    <p:cond delay="25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2" presetClass="entr" presetSubtype="2"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350" fill="hold"/>
                        <p:tgtEl>
                          <p:spTgt spid="66"/>
                        </p:tgtEl>
                        <p:attrNameLst>
                          <p:attrName>ppt_x</p:attrName>
                        </p:attrNameLst>
                      </p:cBhvr>
                      <p:tavLst>
                        <p:tav tm="0">
                          <p:val>
                            <p:strVal val="1+#ppt_w/2"/>
                          </p:val>
                        </p:tav>
                        <p:tav tm="100000">
                          <p:val>
                            <p:strVal val="#ppt_x"/>
                          </p:val>
                        </p:tav>
                      </p:tavLst>
                    </p:anim>
                    <p:anim calcmode="lin" valueType="num">
                      <p:cBhvr additive="base">
                        <p:cTn dur="350" fill="hold"/>
                        <p:tgtEl>
                          <p:spTgt spid="66"/>
                        </p:tgtEl>
                        <p:attrNameLst>
                          <p:attrName>ppt_y</p:attrName>
                        </p:attrNameLst>
                      </p:cBhvr>
                      <p:tavLst>
                        <p:tav tm="0">
                          <p:val>
                            <p:strVal val="#ppt_y"/>
                          </p:val>
                        </p:tav>
                        <p:tav tm="100000">
                          <p:val>
                            <p:strVal val="#ppt_y"/>
                          </p:val>
                        </p:tav>
                      </p:tavLst>
                    </p:anim>
                  </p:childTnLst>
                </p:cTn>
              </p:par>
            </p:tnLst>
          </p:tmpl>
        </p:tmplLst>
      </p:bldP>
      <p:bldP spid="67"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option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27" name="対角する 2 つの角を切り取った四角形 26"/>
          <p:cNvSpPr/>
          <p:nvPr userDrawn="1"/>
        </p:nvSpPr>
        <p:spPr>
          <a:xfrm rot="21226749">
            <a:off x="7890144" y="2591131"/>
            <a:ext cx="930987" cy="93098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対角する 2 つの角を切り取った四角形 27"/>
          <p:cNvSpPr/>
          <p:nvPr userDrawn="1"/>
        </p:nvSpPr>
        <p:spPr>
          <a:xfrm rot="21054230">
            <a:off x="7701074" y="2474933"/>
            <a:ext cx="930987" cy="93098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テキスト プレースホルダー 22"/>
          <p:cNvSpPr>
            <a:spLocks noGrp="1"/>
          </p:cNvSpPr>
          <p:nvPr>
            <p:ph type="body" sz="quarter" idx="15" hasCustomPrompt="1"/>
          </p:nvPr>
        </p:nvSpPr>
        <p:spPr>
          <a:xfrm>
            <a:off x="7644696" y="2417691"/>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47" name="テキスト プレースホルダー 5"/>
          <p:cNvSpPr>
            <a:spLocks noGrp="1"/>
          </p:cNvSpPr>
          <p:nvPr>
            <p:ph type="body" sz="quarter" idx="14" hasCustomPrompt="1"/>
          </p:nvPr>
        </p:nvSpPr>
        <p:spPr>
          <a:xfrm>
            <a:off x="8868832" y="2433143"/>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1" name="対角する 2 つの角を切り取った四角形 50"/>
          <p:cNvSpPr/>
          <p:nvPr userDrawn="1"/>
        </p:nvSpPr>
        <p:spPr>
          <a:xfrm rot="21226749">
            <a:off x="7887845" y="4370341"/>
            <a:ext cx="930987" cy="93098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対角する 2 つの角を切り取った四角形 51"/>
          <p:cNvSpPr/>
          <p:nvPr userDrawn="1"/>
        </p:nvSpPr>
        <p:spPr>
          <a:xfrm rot="21054230">
            <a:off x="7698775" y="4254143"/>
            <a:ext cx="930987" cy="93098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テキスト プレースホルダー 22"/>
          <p:cNvSpPr>
            <a:spLocks noGrp="1"/>
          </p:cNvSpPr>
          <p:nvPr>
            <p:ph type="body" sz="quarter" idx="16" hasCustomPrompt="1"/>
          </p:nvPr>
        </p:nvSpPr>
        <p:spPr>
          <a:xfrm>
            <a:off x="7642397" y="4196901"/>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54" name="テキスト プレースホルダー 5"/>
          <p:cNvSpPr>
            <a:spLocks noGrp="1"/>
          </p:cNvSpPr>
          <p:nvPr>
            <p:ph type="body" sz="quarter" idx="17" hasCustomPrompt="1"/>
          </p:nvPr>
        </p:nvSpPr>
        <p:spPr>
          <a:xfrm>
            <a:off x="8866533" y="4212353"/>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5" name="対角する 2 つの角を切り取った四角形 54"/>
          <p:cNvSpPr/>
          <p:nvPr userDrawn="1"/>
        </p:nvSpPr>
        <p:spPr>
          <a:xfrm rot="21226749">
            <a:off x="7890144" y="6253044"/>
            <a:ext cx="930987" cy="93098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対角する 2 つの角を切り取った四角形 55"/>
          <p:cNvSpPr/>
          <p:nvPr userDrawn="1"/>
        </p:nvSpPr>
        <p:spPr>
          <a:xfrm rot="21054230">
            <a:off x="7701074" y="6136846"/>
            <a:ext cx="930987" cy="93098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テキスト プレースホルダー 22"/>
          <p:cNvSpPr>
            <a:spLocks noGrp="1"/>
          </p:cNvSpPr>
          <p:nvPr>
            <p:ph type="body" sz="quarter" idx="18" hasCustomPrompt="1"/>
          </p:nvPr>
        </p:nvSpPr>
        <p:spPr>
          <a:xfrm>
            <a:off x="7644696" y="6079604"/>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58" name="テキスト プレースホルダー 5"/>
          <p:cNvSpPr>
            <a:spLocks noGrp="1"/>
          </p:cNvSpPr>
          <p:nvPr>
            <p:ph type="body" sz="quarter" idx="19" hasCustomPrompt="1"/>
          </p:nvPr>
        </p:nvSpPr>
        <p:spPr>
          <a:xfrm>
            <a:off x="8868832" y="6095056"/>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9" name="対角する 2 つの角を切り取った四角形 58"/>
          <p:cNvSpPr/>
          <p:nvPr userDrawn="1"/>
        </p:nvSpPr>
        <p:spPr>
          <a:xfrm rot="21226749">
            <a:off x="7887843" y="8125252"/>
            <a:ext cx="930987" cy="93098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対角する 2 つの角を切り取った四角形 59"/>
          <p:cNvSpPr/>
          <p:nvPr userDrawn="1"/>
        </p:nvSpPr>
        <p:spPr>
          <a:xfrm rot="21054230">
            <a:off x="7698773" y="8009054"/>
            <a:ext cx="930987" cy="93098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テキスト プレースホルダー 22"/>
          <p:cNvSpPr>
            <a:spLocks noGrp="1"/>
          </p:cNvSpPr>
          <p:nvPr>
            <p:ph type="body" sz="quarter" idx="20" hasCustomPrompt="1"/>
          </p:nvPr>
        </p:nvSpPr>
        <p:spPr>
          <a:xfrm>
            <a:off x="7642395" y="7951812"/>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62" name="テキスト プレースホルダー 5"/>
          <p:cNvSpPr>
            <a:spLocks noGrp="1"/>
          </p:cNvSpPr>
          <p:nvPr>
            <p:ph type="body" sz="quarter" idx="21" hasCustomPrompt="1"/>
          </p:nvPr>
        </p:nvSpPr>
        <p:spPr>
          <a:xfrm>
            <a:off x="8866531" y="7967264"/>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7" name="テキスト プレースホルダー 22"/>
          <p:cNvSpPr>
            <a:spLocks noGrp="1"/>
          </p:cNvSpPr>
          <p:nvPr>
            <p:ph type="body" sz="quarter" idx="13" hasCustomPrompt="1"/>
          </p:nvPr>
        </p:nvSpPr>
        <p:spPr>
          <a:xfrm>
            <a:off x="934295" y="2191172"/>
            <a:ext cx="6192688" cy="7043124"/>
          </a:xfrm>
        </p:spPr>
        <p:txBody>
          <a:bodyPr anchor="ctr">
            <a:normAutofit/>
          </a:bodyPr>
          <a:lstStyle>
            <a:lvl1pPr algn="l">
              <a:lnSpc>
                <a:spcPts val="8000"/>
              </a:lnSpc>
              <a:defRPr sz="8000">
                <a:solidFill>
                  <a:srgbClr val="525252"/>
                </a:solidFill>
                <a:latin typeface="+mj-lt"/>
              </a:defRPr>
            </a:lvl1pPr>
          </a:lstStyle>
          <a:p>
            <a:pPr lvl="0"/>
            <a:r>
              <a:rPr lang="en-US" dirty="0" smtClean="0"/>
              <a:t>Text</a:t>
            </a:r>
            <a:br>
              <a:rPr lang="en-US" dirty="0" smtClean="0"/>
            </a:br>
            <a:r>
              <a:rPr lang="en-US" dirty="0" smtClean="0"/>
              <a:t>Here</a:t>
            </a:r>
            <a:endParaRPr lang="en-US" dirty="0"/>
          </a:p>
        </p:txBody>
      </p:sp>
    </p:spTree>
    <p:extLst>
      <p:ext uri="{BB962C8B-B14F-4D97-AF65-F5344CB8AC3E}">
        <p14:creationId xmlns:p14="http://schemas.microsoft.com/office/powerpoint/2010/main" val="342719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9" decel="100000" fill="hold" grpId="0" nodeType="afterEffect">
                                  <p:stCondLst>
                                    <p:cond delay="0"/>
                                  </p:stCondLst>
                                  <p:iterate type="wd">
                                    <p:tmPct val="10000"/>
                                  </p:iterate>
                                  <p:childTnLst>
                                    <p:set>
                                      <p:cBhvr>
                                        <p:cTn id="23" dur="1" fill="hold">
                                          <p:stCondLst>
                                            <p:cond delay="0"/>
                                          </p:stCondLst>
                                        </p:cTn>
                                        <p:tgtEl>
                                          <p:spTgt spid="67">
                                            <p:txEl>
                                              <p:pRg st="0" end="0"/>
                                            </p:txEl>
                                          </p:spTgt>
                                        </p:tgtEl>
                                        <p:attrNameLst>
                                          <p:attrName>style.visibility</p:attrName>
                                        </p:attrNameLst>
                                      </p:cBhvr>
                                      <p:to>
                                        <p:strVal val="visible"/>
                                      </p:to>
                                    </p:set>
                                    <p:anim calcmode="lin" valueType="num">
                                      <p:cBhvr additive="base">
                                        <p:cTn id="24"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7">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300"/>
                            </p:stCondLst>
                            <p:childTnLst>
                              <p:par>
                                <p:cTn id="27" presetID="2" presetClass="entr" presetSubtype="8" decel="100000" fill="hold" grpId="0" nodeType="afterEffect">
                                  <p:stCondLst>
                                    <p:cond delay="50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0-#ppt_w/2"/>
                                          </p:val>
                                        </p:tav>
                                        <p:tav tm="100000">
                                          <p:val>
                                            <p:strVal val="#ppt_x"/>
                                          </p:val>
                                        </p:tav>
                                      </p:tavLst>
                                    </p:anim>
                                    <p:anim calcmode="lin" valueType="num">
                                      <p:cBhvr additive="base">
                                        <p:cTn id="30" dur="500" fill="hold"/>
                                        <p:tgtEl>
                                          <p:spTgt spid="28"/>
                                        </p:tgtEl>
                                        <p:attrNameLst>
                                          <p:attrName>ppt_y</p:attrName>
                                        </p:attrNameLst>
                                      </p:cBhvr>
                                      <p:tavLst>
                                        <p:tav tm="0">
                                          <p:val>
                                            <p:strVal val="#ppt_y"/>
                                          </p:val>
                                        </p:tav>
                                        <p:tav tm="100000">
                                          <p:val>
                                            <p:strVal val="#ppt_y"/>
                                          </p:val>
                                        </p:tav>
                                      </p:tavLst>
                                    </p:anim>
                                  </p:childTnLst>
                                </p:cTn>
                              </p:par>
                              <p:par>
                                <p:cTn id="31" presetID="2" presetClass="entr" presetSubtype="9" decel="100000" fill="hold" grpId="0" nodeType="withEffect">
                                  <p:stCondLst>
                                    <p:cond delay="50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0-#ppt_w/2"/>
                                          </p:val>
                                        </p:tav>
                                        <p:tav tm="100000">
                                          <p:val>
                                            <p:strVal val="#ppt_x"/>
                                          </p:val>
                                        </p:tav>
                                      </p:tavLst>
                                    </p:anim>
                                    <p:anim calcmode="lin" valueType="num">
                                      <p:cBhvr additive="base">
                                        <p:cTn id="34" dur="500" fill="hold"/>
                                        <p:tgtEl>
                                          <p:spTgt spid="27"/>
                                        </p:tgtEl>
                                        <p:attrNameLst>
                                          <p:attrName>ppt_y</p:attrName>
                                        </p:attrNameLst>
                                      </p:cBhvr>
                                      <p:tavLst>
                                        <p:tav tm="0">
                                          <p:val>
                                            <p:strVal val="0-#ppt_h/2"/>
                                          </p:val>
                                        </p:tav>
                                        <p:tav tm="100000">
                                          <p:val>
                                            <p:strVal val="#ppt_y"/>
                                          </p:val>
                                        </p:tav>
                                      </p:tavLst>
                                    </p:anim>
                                  </p:childTnLst>
                                </p:cTn>
                              </p:par>
                              <p:par>
                                <p:cTn id="35" presetID="10" presetClass="entr" presetSubtype="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fade">
                                      <p:cBhvr>
                                        <p:cTn id="37" dur="500"/>
                                        <p:tgtEl>
                                          <p:spTgt spid="29">
                                            <p:txEl>
                                              <p:pRg st="0" end="0"/>
                                            </p:txEl>
                                          </p:spTgt>
                                        </p:tgtEl>
                                      </p:cBhvr>
                                    </p:animEffect>
                                  </p:childTnLst>
                                </p:cTn>
                              </p:par>
                            </p:childTnLst>
                          </p:cTn>
                        </p:par>
                        <p:par>
                          <p:cTn id="38" fill="hold">
                            <p:stCondLst>
                              <p:cond delay="2300"/>
                            </p:stCondLst>
                            <p:childTnLst>
                              <p:par>
                                <p:cTn id="39" presetID="2" presetClass="entr" presetSubtype="2" decel="100000" fill="hold" grpId="0" nodeType="afterEffect">
                                  <p:stCondLst>
                                    <p:cond delay="0"/>
                                  </p:stCondLst>
                                  <p:childTnLst>
                                    <p:set>
                                      <p:cBhvr>
                                        <p:cTn id="40" dur="1" fill="hold">
                                          <p:stCondLst>
                                            <p:cond delay="0"/>
                                          </p:stCondLst>
                                        </p:cTn>
                                        <p:tgtEl>
                                          <p:spTgt spid="47">
                                            <p:txEl>
                                              <p:pRg st="0" end="0"/>
                                            </p:txEl>
                                          </p:spTgt>
                                        </p:tgtEl>
                                        <p:attrNameLst>
                                          <p:attrName>style.visibility</p:attrName>
                                        </p:attrNameLst>
                                      </p:cBhvr>
                                      <p:to>
                                        <p:strVal val="visible"/>
                                      </p:to>
                                    </p:set>
                                    <p:anim calcmode="lin" valueType="num">
                                      <p:cBhvr additive="base">
                                        <p:cTn id="41" dur="35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42" dur="35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26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0-#ppt_w/2"/>
                                          </p:val>
                                        </p:tav>
                                        <p:tav tm="100000">
                                          <p:val>
                                            <p:strVal val="#ppt_x"/>
                                          </p:val>
                                        </p:tav>
                                      </p:tavLst>
                                    </p:anim>
                                    <p:anim calcmode="lin" valueType="num">
                                      <p:cBhvr additive="base">
                                        <p:cTn id="47" dur="50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9" decel="100000" fill="hold" grpId="0" nodeType="withEffect">
                                  <p:stCondLst>
                                    <p:cond delay="25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0-#ppt_w/2"/>
                                          </p:val>
                                        </p:tav>
                                        <p:tav tm="100000">
                                          <p:val>
                                            <p:strVal val="#ppt_x"/>
                                          </p:val>
                                        </p:tav>
                                      </p:tavLst>
                                    </p:anim>
                                    <p:anim calcmode="lin" valueType="num">
                                      <p:cBhvr additive="base">
                                        <p:cTn id="51" dur="500" fill="hold"/>
                                        <p:tgtEl>
                                          <p:spTgt spid="51"/>
                                        </p:tgtEl>
                                        <p:attrNameLst>
                                          <p:attrName>ppt_y</p:attrName>
                                        </p:attrNameLst>
                                      </p:cBhvr>
                                      <p:tavLst>
                                        <p:tav tm="0">
                                          <p:val>
                                            <p:strVal val="0-#ppt_h/2"/>
                                          </p:val>
                                        </p:tav>
                                        <p:tav tm="100000">
                                          <p:val>
                                            <p:strVal val="#ppt_y"/>
                                          </p:val>
                                        </p:tav>
                                      </p:tavLst>
                                    </p:anim>
                                  </p:childTnLst>
                                </p:cTn>
                              </p:par>
                              <p:par>
                                <p:cTn id="52" presetID="10" presetClass="entr" presetSubtype="0" fill="hold" grpId="0" nodeType="withEffect">
                                  <p:stCondLst>
                                    <p:cond delay="250"/>
                                  </p:stCondLst>
                                  <p:childTnLst>
                                    <p:set>
                                      <p:cBhvr>
                                        <p:cTn id="53" dur="1" fill="hold">
                                          <p:stCondLst>
                                            <p:cond delay="0"/>
                                          </p:stCondLst>
                                        </p:cTn>
                                        <p:tgtEl>
                                          <p:spTgt spid="53">
                                            <p:txEl>
                                              <p:pRg st="0" end="0"/>
                                            </p:txEl>
                                          </p:spTgt>
                                        </p:tgtEl>
                                        <p:attrNameLst>
                                          <p:attrName>style.visibility</p:attrName>
                                        </p:attrNameLst>
                                      </p:cBhvr>
                                      <p:to>
                                        <p:strVal val="visible"/>
                                      </p:to>
                                    </p:set>
                                    <p:animEffect transition="in" filter="fade">
                                      <p:cBhvr>
                                        <p:cTn id="54" dur="500"/>
                                        <p:tgtEl>
                                          <p:spTgt spid="53">
                                            <p:txEl>
                                              <p:pRg st="0" end="0"/>
                                            </p:txEl>
                                          </p:spTgt>
                                        </p:tgtEl>
                                      </p:cBhvr>
                                    </p:animEffect>
                                  </p:childTnLst>
                                </p:cTn>
                              </p:par>
                            </p:childTnLst>
                          </p:cTn>
                        </p:par>
                        <p:par>
                          <p:cTn id="55" fill="hold">
                            <p:stCondLst>
                              <p:cond delay="3400"/>
                            </p:stCondLst>
                            <p:childTnLst>
                              <p:par>
                                <p:cTn id="56" presetID="2" presetClass="entr" presetSubtype="2" decel="100000" fill="hold" grpId="0" nodeType="afterEffect">
                                  <p:stCondLst>
                                    <p:cond delay="0"/>
                                  </p:stCondLst>
                                  <p:childTnLst>
                                    <p:set>
                                      <p:cBhvr>
                                        <p:cTn id="57" dur="1" fill="hold">
                                          <p:stCondLst>
                                            <p:cond delay="0"/>
                                          </p:stCondLst>
                                        </p:cTn>
                                        <p:tgtEl>
                                          <p:spTgt spid="54">
                                            <p:txEl>
                                              <p:pRg st="0" end="0"/>
                                            </p:txEl>
                                          </p:spTgt>
                                        </p:tgtEl>
                                        <p:attrNameLst>
                                          <p:attrName>style.visibility</p:attrName>
                                        </p:attrNameLst>
                                      </p:cBhvr>
                                      <p:to>
                                        <p:strVal val="visible"/>
                                      </p:to>
                                    </p:set>
                                    <p:anim calcmode="lin" valueType="num">
                                      <p:cBhvr additive="base">
                                        <p:cTn id="58" dur="35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59" dur="35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3750"/>
                            </p:stCondLst>
                            <p:childTnLst>
                              <p:par>
                                <p:cTn id="61" presetID="2" presetClass="entr" presetSubtype="8" decel="100000" fill="hold" grpId="0" nodeType="afterEffect">
                                  <p:stCondLst>
                                    <p:cond delay="25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0-#ppt_w/2"/>
                                          </p:val>
                                        </p:tav>
                                        <p:tav tm="100000">
                                          <p:val>
                                            <p:strVal val="#ppt_x"/>
                                          </p:val>
                                        </p:tav>
                                      </p:tavLst>
                                    </p:anim>
                                    <p:anim calcmode="lin" valueType="num">
                                      <p:cBhvr additive="base">
                                        <p:cTn id="64" dur="500" fill="hold"/>
                                        <p:tgtEl>
                                          <p:spTgt spid="56"/>
                                        </p:tgtEl>
                                        <p:attrNameLst>
                                          <p:attrName>ppt_y</p:attrName>
                                        </p:attrNameLst>
                                      </p:cBhvr>
                                      <p:tavLst>
                                        <p:tav tm="0">
                                          <p:val>
                                            <p:strVal val="#ppt_y"/>
                                          </p:val>
                                        </p:tav>
                                        <p:tav tm="100000">
                                          <p:val>
                                            <p:strVal val="#ppt_y"/>
                                          </p:val>
                                        </p:tav>
                                      </p:tavLst>
                                    </p:anim>
                                  </p:childTnLst>
                                </p:cTn>
                              </p:par>
                              <p:par>
                                <p:cTn id="65" presetID="2" presetClass="entr" presetSubtype="9" decel="100000" fill="hold" grpId="0" nodeType="withEffect">
                                  <p:stCondLst>
                                    <p:cond delay="250"/>
                                  </p:stCondLst>
                                  <p:childTnLst>
                                    <p:set>
                                      <p:cBhvr>
                                        <p:cTn id="66" dur="1" fill="hold">
                                          <p:stCondLst>
                                            <p:cond delay="0"/>
                                          </p:stCondLst>
                                        </p:cTn>
                                        <p:tgtEl>
                                          <p:spTgt spid="55"/>
                                        </p:tgtEl>
                                        <p:attrNameLst>
                                          <p:attrName>style.visibility</p:attrName>
                                        </p:attrNameLst>
                                      </p:cBhvr>
                                      <p:to>
                                        <p:strVal val="visible"/>
                                      </p:to>
                                    </p:set>
                                    <p:anim calcmode="lin" valueType="num">
                                      <p:cBhvr additive="base">
                                        <p:cTn id="67" dur="500" fill="hold"/>
                                        <p:tgtEl>
                                          <p:spTgt spid="55"/>
                                        </p:tgtEl>
                                        <p:attrNameLst>
                                          <p:attrName>ppt_x</p:attrName>
                                        </p:attrNameLst>
                                      </p:cBhvr>
                                      <p:tavLst>
                                        <p:tav tm="0">
                                          <p:val>
                                            <p:strVal val="0-#ppt_w/2"/>
                                          </p:val>
                                        </p:tav>
                                        <p:tav tm="100000">
                                          <p:val>
                                            <p:strVal val="#ppt_x"/>
                                          </p:val>
                                        </p:tav>
                                      </p:tavLst>
                                    </p:anim>
                                    <p:anim calcmode="lin" valueType="num">
                                      <p:cBhvr additive="base">
                                        <p:cTn id="68" dur="500" fill="hold"/>
                                        <p:tgtEl>
                                          <p:spTgt spid="55"/>
                                        </p:tgtEl>
                                        <p:attrNameLst>
                                          <p:attrName>ppt_y</p:attrName>
                                        </p:attrNameLst>
                                      </p:cBhvr>
                                      <p:tavLst>
                                        <p:tav tm="0">
                                          <p:val>
                                            <p:strVal val="0-#ppt_h/2"/>
                                          </p:val>
                                        </p:tav>
                                        <p:tav tm="100000">
                                          <p:val>
                                            <p:strVal val="#ppt_y"/>
                                          </p:val>
                                        </p:tav>
                                      </p:tavLst>
                                    </p:anim>
                                  </p:childTnLst>
                                </p:cTn>
                              </p:par>
                              <p:par>
                                <p:cTn id="69" presetID="10" presetClass="entr" presetSubtype="0" fill="hold" grpId="0" nodeType="withEffect">
                                  <p:stCondLst>
                                    <p:cond delay="250"/>
                                  </p:stCondLst>
                                  <p:childTnLst>
                                    <p:set>
                                      <p:cBhvr>
                                        <p:cTn id="70" dur="1" fill="hold">
                                          <p:stCondLst>
                                            <p:cond delay="0"/>
                                          </p:stCondLst>
                                        </p:cTn>
                                        <p:tgtEl>
                                          <p:spTgt spid="57">
                                            <p:txEl>
                                              <p:pRg st="0" end="0"/>
                                            </p:txEl>
                                          </p:spTgt>
                                        </p:tgtEl>
                                        <p:attrNameLst>
                                          <p:attrName>style.visibility</p:attrName>
                                        </p:attrNameLst>
                                      </p:cBhvr>
                                      <p:to>
                                        <p:strVal val="visible"/>
                                      </p:to>
                                    </p:set>
                                    <p:animEffect transition="in" filter="fade">
                                      <p:cBhvr>
                                        <p:cTn id="71" dur="500"/>
                                        <p:tgtEl>
                                          <p:spTgt spid="57">
                                            <p:txEl>
                                              <p:pRg st="0" end="0"/>
                                            </p:txEl>
                                          </p:spTgt>
                                        </p:tgtEl>
                                      </p:cBhvr>
                                    </p:animEffect>
                                  </p:childTnLst>
                                </p:cTn>
                              </p:par>
                            </p:childTnLst>
                          </p:cTn>
                        </p:par>
                        <p:par>
                          <p:cTn id="72" fill="hold">
                            <p:stCondLst>
                              <p:cond delay="4500"/>
                            </p:stCondLst>
                            <p:childTnLst>
                              <p:par>
                                <p:cTn id="73" presetID="2" presetClass="entr" presetSubtype="2" decel="100000" fill="hold" grpId="0" nodeType="afterEffect">
                                  <p:stCondLst>
                                    <p:cond delay="0"/>
                                  </p:stCondLst>
                                  <p:childTnLst>
                                    <p:set>
                                      <p:cBhvr>
                                        <p:cTn id="74" dur="1" fill="hold">
                                          <p:stCondLst>
                                            <p:cond delay="0"/>
                                          </p:stCondLst>
                                        </p:cTn>
                                        <p:tgtEl>
                                          <p:spTgt spid="58">
                                            <p:txEl>
                                              <p:pRg st="0" end="0"/>
                                            </p:txEl>
                                          </p:spTgt>
                                        </p:tgtEl>
                                        <p:attrNameLst>
                                          <p:attrName>style.visibility</p:attrName>
                                        </p:attrNameLst>
                                      </p:cBhvr>
                                      <p:to>
                                        <p:strVal val="visible"/>
                                      </p:to>
                                    </p:set>
                                    <p:anim calcmode="lin" valueType="num">
                                      <p:cBhvr additive="base">
                                        <p:cTn id="75" dur="350" fill="hold"/>
                                        <p:tgtEl>
                                          <p:spTgt spid="58">
                                            <p:txEl>
                                              <p:pRg st="0" end="0"/>
                                            </p:txEl>
                                          </p:spTgt>
                                        </p:tgtEl>
                                        <p:attrNameLst>
                                          <p:attrName>ppt_x</p:attrName>
                                        </p:attrNameLst>
                                      </p:cBhvr>
                                      <p:tavLst>
                                        <p:tav tm="0">
                                          <p:val>
                                            <p:strVal val="1+#ppt_w/2"/>
                                          </p:val>
                                        </p:tav>
                                        <p:tav tm="100000">
                                          <p:val>
                                            <p:strVal val="#ppt_x"/>
                                          </p:val>
                                        </p:tav>
                                      </p:tavLst>
                                    </p:anim>
                                    <p:anim calcmode="lin" valueType="num">
                                      <p:cBhvr additive="base">
                                        <p:cTn id="76" dur="350" fill="hold"/>
                                        <p:tgtEl>
                                          <p:spTgt spid="58">
                                            <p:txEl>
                                              <p:pRg st="0" end="0"/>
                                            </p:txEl>
                                          </p:spTgt>
                                        </p:tgtEl>
                                        <p:attrNameLst>
                                          <p:attrName>ppt_y</p:attrName>
                                        </p:attrNameLst>
                                      </p:cBhvr>
                                      <p:tavLst>
                                        <p:tav tm="0">
                                          <p:val>
                                            <p:strVal val="#ppt_y"/>
                                          </p:val>
                                        </p:tav>
                                        <p:tav tm="100000">
                                          <p:val>
                                            <p:strVal val="#ppt_y"/>
                                          </p:val>
                                        </p:tav>
                                      </p:tavLst>
                                    </p:anim>
                                  </p:childTnLst>
                                </p:cTn>
                              </p:par>
                            </p:childTnLst>
                          </p:cTn>
                        </p:par>
                        <p:par>
                          <p:cTn id="77" fill="hold">
                            <p:stCondLst>
                              <p:cond delay="4850"/>
                            </p:stCondLst>
                            <p:childTnLst>
                              <p:par>
                                <p:cTn id="78" presetID="2" presetClass="entr" presetSubtype="8" decel="100000" fill="hold" grpId="0" nodeType="afterEffect">
                                  <p:stCondLst>
                                    <p:cond delay="250"/>
                                  </p:stCondLst>
                                  <p:childTnLst>
                                    <p:set>
                                      <p:cBhvr>
                                        <p:cTn id="79" dur="1" fill="hold">
                                          <p:stCondLst>
                                            <p:cond delay="0"/>
                                          </p:stCondLst>
                                        </p:cTn>
                                        <p:tgtEl>
                                          <p:spTgt spid="60"/>
                                        </p:tgtEl>
                                        <p:attrNameLst>
                                          <p:attrName>style.visibility</p:attrName>
                                        </p:attrNameLst>
                                      </p:cBhvr>
                                      <p:to>
                                        <p:strVal val="visible"/>
                                      </p:to>
                                    </p:set>
                                    <p:anim calcmode="lin" valueType="num">
                                      <p:cBhvr additive="base">
                                        <p:cTn id="80" dur="500" fill="hold"/>
                                        <p:tgtEl>
                                          <p:spTgt spid="60"/>
                                        </p:tgtEl>
                                        <p:attrNameLst>
                                          <p:attrName>ppt_x</p:attrName>
                                        </p:attrNameLst>
                                      </p:cBhvr>
                                      <p:tavLst>
                                        <p:tav tm="0">
                                          <p:val>
                                            <p:strVal val="0-#ppt_w/2"/>
                                          </p:val>
                                        </p:tav>
                                        <p:tav tm="100000">
                                          <p:val>
                                            <p:strVal val="#ppt_x"/>
                                          </p:val>
                                        </p:tav>
                                      </p:tavLst>
                                    </p:anim>
                                    <p:anim calcmode="lin" valueType="num">
                                      <p:cBhvr additive="base">
                                        <p:cTn id="81" dur="500" fill="hold"/>
                                        <p:tgtEl>
                                          <p:spTgt spid="60"/>
                                        </p:tgtEl>
                                        <p:attrNameLst>
                                          <p:attrName>ppt_y</p:attrName>
                                        </p:attrNameLst>
                                      </p:cBhvr>
                                      <p:tavLst>
                                        <p:tav tm="0">
                                          <p:val>
                                            <p:strVal val="#ppt_y"/>
                                          </p:val>
                                        </p:tav>
                                        <p:tav tm="100000">
                                          <p:val>
                                            <p:strVal val="#ppt_y"/>
                                          </p:val>
                                        </p:tav>
                                      </p:tavLst>
                                    </p:anim>
                                  </p:childTnLst>
                                </p:cTn>
                              </p:par>
                              <p:par>
                                <p:cTn id="82" presetID="2" presetClass="entr" presetSubtype="9" decel="100000" fill="hold" grpId="0" nodeType="withEffect">
                                  <p:stCondLst>
                                    <p:cond delay="25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0-#ppt_w/2"/>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par>
                                <p:cTn id="86" presetID="10" presetClass="entr" presetSubtype="0" fill="hold" grpId="0" nodeType="withEffect">
                                  <p:stCondLst>
                                    <p:cond delay="250"/>
                                  </p:stCondLst>
                                  <p:childTnLst>
                                    <p:set>
                                      <p:cBhvr>
                                        <p:cTn id="87" dur="1" fill="hold">
                                          <p:stCondLst>
                                            <p:cond delay="0"/>
                                          </p:stCondLst>
                                        </p:cTn>
                                        <p:tgtEl>
                                          <p:spTgt spid="61">
                                            <p:txEl>
                                              <p:pRg st="0" end="0"/>
                                            </p:txEl>
                                          </p:spTgt>
                                        </p:tgtEl>
                                        <p:attrNameLst>
                                          <p:attrName>style.visibility</p:attrName>
                                        </p:attrNameLst>
                                      </p:cBhvr>
                                      <p:to>
                                        <p:strVal val="visible"/>
                                      </p:to>
                                    </p:set>
                                    <p:animEffect transition="in" filter="fade">
                                      <p:cBhvr>
                                        <p:cTn id="88" dur="500"/>
                                        <p:tgtEl>
                                          <p:spTgt spid="61">
                                            <p:txEl>
                                              <p:pRg st="0" end="0"/>
                                            </p:txEl>
                                          </p:spTgt>
                                        </p:tgtEl>
                                      </p:cBhvr>
                                    </p:animEffect>
                                  </p:childTnLst>
                                </p:cTn>
                              </p:par>
                            </p:childTnLst>
                          </p:cTn>
                        </p:par>
                        <p:par>
                          <p:cTn id="89" fill="hold">
                            <p:stCondLst>
                              <p:cond delay="5600"/>
                            </p:stCondLst>
                            <p:childTnLst>
                              <p:par>
                                <p:cTn id="90" presetID="2" presetClass="entr" presetSubtype="2" decel="100000" fill="hold" grpId="0" nodeType="afterEffect">
                                  <p:stCondLst>
                                    <p:cond delay="0"/>
                                  </p:stCondLst>
                                  <p:childTnLst>
                                    <p:set>
                                      <p:cBhvr>
                                        <p:cTn id="91" dur="1" fill="hold">
                                          <p:stCondLst>
                                            <p:cond delay="0"/>
                                          </p:stCondLst>
                                        </p:cTn>
                                        <p:tgtEl>
                                          <p:spTgt spid="62">
                                            <p:txEl>
                                              <p:pRg st="0" end="0"/>
                                            </p:txEl>
                                          </p:spTgt>
                                        </p:tgtEl>
                                        <p:attrNameLst>
                                          <p:attrName>style.visibility</p:attrName>
                                        </p:attrNameLst>
                                      </p:cBhvr>
                                      <p:to>
                                        <p:strVal val="visible"/>
                                      </p:to>
                                    </p:set>
                                    <p:anim calcmode="lin" valueType="num">
                                      <p:cBhvr additive="base">
                                        <p:cTn id="92" dur="35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93" dur="35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27" grpId="0" animBg="1"/>
      <p:bldP spid="28" grpId="0" animBg="1"/>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7" grpId="0" build="p">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350" fill="hold"/>
                        <p:tgtEl>
                          <p:spTgt spid="47"/>
                        </p:tgtEl>
                        <p:attrNameLst>
                          <p:attrName>ppt_x</p:attrName>
                        </p:attrNameLst>
                      </p:cBhvr>
                      <p:tavLst>
                        <p:tav tm="0">
                          <p:val>
                            <p:strVal val="1+#ppt_w/2"/>
                          </p:val>
                        </p:tav>
                        <p:tav tm="100000">
                          <p:val>
                            <p:strVal val="#ppt_x"/>
                          </p:val>
                        </p:tav>
                      </p:tavLst>
                    </p:anim>
                    <p:anim calcmode="lin" valueType="num">
                      <p:cBhvr additive="base">
                        <p:cTn dur="350" fill="hold"/>
                        <p:tgtEl>
                          <p:spTgt spid="47"/>
                        </p:tgtEl>
                        <p:attrNameLst>
                          <p:attrName>ppt_y</p:attrName>
                        </p:attrNameLst>
                      </p:cBhvr>
                      <p:tavLst>
                        <p:tav tm="0">
                          <p:val>
                            <p:strVal val="#ppt_y"/>
                          </p:val>
                        </p:tav>
                        <p:tav tm="100000">
                          <p:val>
                            <p:strVal val="#ppt_y"/>
                          </p:val>
                        </p:tav>
                      </p:tavLst>
                    </p:anim>
                  </p:childTnLst>
                </p:cTn>
              </p:par>
            </p:tnLst>
          </p:tmpl>
        </p:tmplLst>
      </p:bldP>
      <p:bldP spid="51" grpId="0" animBg="1"/>
      <p:bldP spid="52" grpId="0" animBg="1"/>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350" fill="hold"/>
                        <p:tgtEl>
                          <p:spTgt spid="54"/>
                        </p:tgtEl>
                        <p:attrNameLst>
                          <p:attrName>ppt_x</p:attrName>
                        </p:attrNameLst>
                      </p:cBhvr>
                      <p:tavLst>
                        <p:tav tm="0">
                          <p:val>
                            <p:strVal val="1+#ppt_w/2"/>
                          </p:val>
                        </p:tav>
                        <p:tav tm="100000">
                          <p:val>
                            <p:strVal val="#ppt_x"/>
                          </p:val>
                        </p:tav>
                      </p:tavLst>
                    </p:anim>
                    <p:anim calcmode="lin" valueType="num">
                      <p:cBhvr additive="base">
                        <p:cTn dur="350" fill="hold"/>
                        <p:tgtEl>
                          <p:spTgt spid="54"/>
                        </p:tgtEl>
                        <p:attrNameLst>
                          <p:attrName>ppt_y</p:attrName>
                        </p:attrNameLst>
                      </p:cBhvr>
                      <p:tavLst>
                        <p:tav tm="0">
                          <p:val>
                            <p:strVal val="#ppt_y"/>
                          </p:val>
                        </p:tav>
                        <p:tav tm="100000">
                          <p:val>
                            <p:strVal val="#ppt_y"/>
                          </p:val>
                        </p:tav>
                      </p:tavLst>
                    </p:anim>
                  </p:childTnLst>
                </p:cTn>
              </p:par>
            </p:tnLst>
          </p:tmpl>
        </p:tmplLst>
      </p:bldP>
      <p:bldP spid="55" grpId="0" animBg="1"/>
      <p:bldP spid="56" grpId="0" animBg="1"/>
      <p:bldP spid="57" grpId="0" build="p">
        <p:tmplLst>
          <p:tmpl lvl="1">
            <p:tnLst>
              <p:par>
                <p:cTn presetID="10" presetClass="entr" presetSubtype="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2" presetClass="entr" presetSubtype="2" decel="100000"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350" fill="hold"/>
                        <p:tgtEl>
                          <p:spTgt spid="58"/>
                        </p:tgtEl>
                        <p:attrNameLst>
                          <p:attrName>ppt_x</p:attrName>
                        </p:attrNameLst>
                      </p:cBhvr>
                      <p:tavLst>
                        <p:tav tm="0">
                          <p:val>
                            <p:strVal val="1+#ppt_w/2"/>
                          </p:val>
                        </p:tav>
                        <p:tav tm="100000">
                          <p:val>
                            <p:strVal val="#ppt_x"/>
                          </p:val>
                        </p:tav>
                      </p:tavLst>
                    </p:anim>
                    <p:anim calcmode="lin" valueType="num">
                      <p:cBhvr additive="base">
                        <p:cTn dur="350" fill="hold"/>
                        <p:tgtEl>
                          <p:spTgt spid="58"/>
                        </p:tgtEl>
                        <p:attrNameLst>
                          <p:attrName>ppt_y</p:attrName>
                        </p:attrNameLst>
                      </p:cBhvr>
                      <p:tavLst>
                        <p:tav tm="0">
                          <p:val>
                            <p:strVal val="#ppt_y"/>
                          </p:val>
                        </p:tav>
                        <p:tav tm="100000">
                          <p:val>
                            <p:strVal val="#ppt_y"/>
                          </p:val>
                        </p:tav>
                      </p:tavLst>
                    </p:anim>
                  </p:childTnLst>
                </p:cTn>
              </p:par>
            </p:tnLst>
          </p:tmpl>
        </p:tmplLst>
      </p:bldP>
      <p:bldP spid="59" grpId="0" animBg="1"/>
      <p:bldP spid="60" grpId="0" animBg="1"/>
      <p:bldP spid="61" grpId="0" build="p">
        <p:tmplLst>
          <p:tmpl lvl="1">
            <p:tnLst>
              <p:par>
                <p:cTn presetID="10" presetClass="entr" presetSubtype="0" fill="hold" nodeType="withEffect">
                  <p:stCondLst>
                    <p:cond delay="25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350" fill="hold"/>
                        <p:tgtEl>
                          <p:spTgt spid="62"/>
                        </p:tgtEl>
                        <p:attrNameLst>
                          <p:attrName>ppt_x</p:attrName>
                        </p:attrNameLst>
                      </p:cBhvr>
                      <p:tavLst>
                        <p:tav tm="0">
                          <p:val>
                            <p:strVal val="1+#ppt_w/2"/>
                          </p:val>
                        </p:tav>
                        <p:tav tm="100000">
                          <p:val>
                            <p:strVal val="#ppt_x"/>
                          </p:val>
                        </p:tav>
                      </p:tavLst>
                    </p:anim>
                    <p:anim calcmode="lin" valueType="num">
                      <p:cBhvr additive="base">
                        <p:cTn dur="350" fill="hold"/>
                        <p:tgtEl>
                          <p:spTgt spid="62"/>
                        </p:tgtEl>
                        <p:attrNameLst>
                          <p:attrName>ppt_y</p:attrName>
                        </p:attrNameLst>
                      </p:cBhvr>
                      <p:tavLst>
                        <p:tav tm="0">
                          <p:val>
                            <p:strVal val="#ppt_y"/>
                          </p:val>
                        </p:tav>
                        <p:tav tm="100000">
                          <p:val>
                            <p:strVal val="#ppt_y"/>
                          </p:val>
                        </p:tav>
                      </p:tavLst>
                    </p:anim>
                  </p:childTnLst>
                </p:cTn>
              </p:par>
            </p:tnLst>
          </p:tmpl>
        </p:tmplLst>
      </p:bldP>
      <p:bldP spid="67"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4207396"/>
            <a:ext cx="6624736" cy="473991"/>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6" name="テキスト プレースホルダー 5"/>
          <p:cNvSpPr>
            <a:spLocks noGrp="1"/>
          </p:cNvSpPr>
          <p:nvPr>
            <p:ph type="body" sz="quarter" idx="14" hasCustomPrompt="1"/>
          </p:nvPr>
        </p:nvSpPr>
        <p:spPr>
          <a:xfrm>
            <a:off x="9287222" y="4798894"/>
            <a:ext cx="8424936" cy="315291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1" name="対角する 2 つの角を切り取った四角形 10"/>
          <p:cNvSpPr/>
          <p:nvPr userDrawn="1"/>
        </p:nvSpPr>
        <p:spPr>
          <a:xfrm rot="21226749">
            <a:off x="2296845" y="2977659"/>
            <a:ext cx="6170183" cy="6170183"/>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対角する 2 つの角を切り取った四角形 6"/>
          <p:cNvSpPr/>
          <p:nvPr userDrawn="1"/>
        </p:nvSpPr>
        <p:spPr>
          <a:xfrm rot="21054230">
            <a:off x="1804011" y="2574531"/>
            <a:ext cx="6170183" cy="6170183"/>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図プレースホルダー 8"/>
          <p:cNvSpPr>
            <a:spLocks noGrp="1"/>
          </p:cNvSpPr>
          <p:nvPr>
            <p:ph type="pic" sz="quarter" idx="16" hasCustomPrompt="1"/>
          </p:nvPr>
        </p:nvSpPr>
        <p:spPr>
          <a:xfrm rot="21432298">
            <a:off x="1871250" y="2601650"/>
            <a:ext cx="6312346" cy="6310881"/>
          </a:xfrm>
          <a:prstGeom prst="snip2DiagRect">
            <a:avLst/>
          </a:prstGeom>
          <a:solidFill>
            <a:schemeClr val="bg1">
              <a:lumMod val="95000"/>
            </a:schemeClr>
          </a:solidFill>
          <a:effectLst/>
        </p:spPr>
        <p:txBody>
          <a:bodyPr/>
          <a:lstStyle>
            <a:lvl1pPr>
              <a:defRPr/>
            </a:lvl1pPr>
          </a:lstStyle>
          <a:p>
            <a:r>
              <a:rPr lang="en-US" dirty="0" smtClean="0"/>
              <a:t>Add Image</a:t>
            </a:r>
            <a:endParaRPr lang="en-US" dirty="0"/>
          </a:p>
        </p:txBody>
      </p:sp>
      <p:sp>
        <p:nvSpPr>
          <p:cNvPr id="23" name="テキスト プレースホルダー 22"/>
          <p:cNvSpPr>
            <a:spLocks noGrp="1"/>
          </p:cNvSpPr>
          <p:nvPr>
            <p:ph type="body" sz="quarter" idx="13" hasCustomPrompt="1"/>
          </p:nvPr>
        </p:nvSpPr>
        <p:spPr>
          <a:xfrm>
            <a:off x="9287222" y="3703340"/>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55303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2"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9" decel="10000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childTnLst>
                          </p:cTn>
                        </p:par>
                        <p:par>
                          <p:cTn id="34" fill="hold">
                            <p:stCondLst>
                              <p:cond delay="1250"/>
                            </p:stCondLst>
                            <p:childTnLst>
                              <p:par>
                                <p:cTn id="35" presetID="2" presetClass="entr" presetSubtype="8" decel="100000" fill="hold" nodeType="afterEffect">
                                  <p:stCondLst>
                                    <p:cond delay="5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500"/>
                                  </p:stCondLst>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500"/>
                                  </p:stCondLst>
                                  <p:childTnLst>
                                    <p:set>
                                      <p:cBhvr>
                                        <p:cTn id="44" dur="1" fill="hold">
                                          <p:stCondLst>
                                            <p:cond delay="0"/>
                                          </p:stCondLst>
                                        </p:cTn>
                                        <p:tgtEl>
                                          <p:spTgt spid="6">
                                            <p:txEl>
                                              <p:pRg st="0" end="0"/>
                                            </p:txEl>
                                          </p:spTgt>
                                        </p:tgtEl>
                                        <p:attrNameLst>
                                          <p:attrName>style.visibility</p:attrName>
                                        </p:attrNameLst>
                                      </p:cBhvr>
                                      <p:to>
                                        <p:strVal val="visible"/>
                                      </p:to>
                                    </p:set>
                                    <p:anim calcmode="lin" valueType="num">
                                      <p:cBhvr additive="base">
                                        <p:cTn id="4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2" presetClass="entr" presetSubtype="4"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1" grpId="0" animBg="1"/>
      <p:bldP spid="7" grpId="0" animBg="1"/>
      <p:bldP spid="9" grpId="0" animBg="1"/>
      <p:bldP spid="23" grpId="0" build="p">
        <p:tmplLst>
          <p:tmpl lvl="1">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7" name="片側の 2 つの角を切り取った四角形 6"/>
          <p:cNvSpPr/>
          <p:nvPr userDrawn="1"/>
        </p:nvSpPr>
        <p:spPr>
          <a:xfrm rot="10800000">
            <a:off x="4493208" y="3801917"/>
            <a:ext cx="1872000" cy="1872000"/>
          </a:xfrm>
          <a:prstGeom prst="snip2Same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片側の 2 つの角を切り取った四角形 18"/>
          <p:cNvSpPr/>
          <p:nvPr userDrawn="1"/>
        </p:nvSpPr>
        <p:spPr>
          <a:xfrm>
            <a:off x="6335934" y="5673120"/>
            <a:ext cx="1872000" cy="1872000"/>
          </a:xfrm>
          <a:prstGeom prst="snip2SameRect">
            <a:avLst/>
          </a:prstGeom>
          <a:solidFill>
            <a:schemeClr val="accent3">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片側の 2 つの角を切り取った四角形 19"/>
          <p:cNvSpPr/>
          <p:nvPr userDrawn="1"/>
        </p:nvSpPr>
        <p:spPr>
          <a:xfrm>
            <a:off x="2621207" y="5673918"/>
            <a:ext cx="1872000" cy="1872000"/>
          </a:xfrm>
          <a:prstGeom prst="snip2Same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片側の 2 つの角を切り取った四角形 26"/>
          <p:cNvSpPr/>
          <p:nvPr userDrawn="1"/>
        </p:nvSpPr>
        <p:spPr>
          <a:xfrm>
            <a:off x="10080000" y="5673919"/>
            <a:ext cx="1872000" cy="1872000"/>
          </a:xfrm>
          <a:prstGeom prst="snip2Same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片側の 2 つの角を切り取った四角形 27"/>
          <p:cNvSpPr/>
          <p:nvPr userDrawn="1"/>
        </p:nvSpPr>
        <p:spPr>
          <a:xfrm rot="10800000">
            <a:off x="11952000" y="3801120"/>
            <a:ext cx="1872000" cy="1872000"/>
          </a:xfrm>
          <a:prstGeom prst="snip2SameRect">
            <a:avLst/>
          </a:prstGeom>
          <a:solidFill>
            <a:schemeClr val="accent3">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片側の 2 つの角を切り取った四角形 28"/>
          <p:cNvSpPr/>
          <p:nvPr userDrawn="1"/>
        </p:nvSpPr>
        <p:spPr>
          <a:xfrm rot="10800000">
            <a:off x="8208000" y="3801918"/>
            <a:ext cx="1872000" cy="1872000"/>
          </a:xfrm>
          <a:prstGeom prst="snip2Same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片側の 2 つの角を切り取った四角形 29"/>
          <p:cNvSpPr/>
          <p:nvPr userDrawn="1"/>
        </p:nvSpPr>
        <p:spPr>
          <a:xfrm>
            <a:off x="13824000" y="5673919"/>
            <a:ext cx="1872000" cy="1872000"/>
          </a:xfrm>
          <a:prstGeom prst="snip2Same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テキスト プレースホルダー 22"/>
          <p:cNvSpPr>
            <a:spLocks noGrp="1"/>
          </p:cNvSpPr>
          <p:nvPr>
            <p:ph type="body" sz="quarter" idx="15" hasCustomPrompt="1"/>
          </p:nvPr>
        </p:nvSpPr>
        <p:spPr>
          <a:xfrm>
            <a:off x="2621208" y="6105376"/>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3" name="テキスト プレースホルダー 22"/>
          <p:cNvSpPr>
            <a:spLocks noGrp="1"/>
          </p:cNvSpPr>
          <p:nvPr>
            <p:ph type="body" sz="quarter" idx="16" hasCustomPrompt="1"/>
          </p:nvPr>
        </p:nvSpPr>
        <p:spPr>
          <a:xfrm>
            <a:off x="4488706" y="4089152"/>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4" name="テキスト プレースホルダー 22"/>
          <p:cNvSpPr>
            <a:spLocks noGrp="1"/>
          </p:cNvSpPr>
          <p:nvPr>
            <p:ph type="body" sz="quarter" idx="17" hasCustomPrompt="1"/>
          </p:nvPr>
        </p:nvSpPr>
        <p:spPr>
          <a:xfrm>
            <a:off x="6334894" y="6105376"/>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5" name="テキスト プレースホルダー 22"/>
          <p:cNvSpPr>
            <a:spLocks noGrp="1"/>
          </p:cNvSpPr>
          <p:nvPr>
            <p:ph type="body" sz="quarter" idx="18" hasCustomPrompt="1"/>
          </p:nvPr>
        </p:nvSpPr>
        <p:spPr>
          <a:xfrm>
            <a:off x="8202392" y="4089152"/>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6" name="テキスト プレースホルダー 22"/>
          <p:cNvSpPr>
            <a:spLocks noGrp="1"/>
          </p:cNvSpPr>
          <p:nvPr>
            <p:ph type="body" sz="quarter" idx="19" hasCustomPrompt="1"/>
          </p:nvPr>
        </p:nvSpPr>
        <p:spPr>
          <a:xfrm>
            <a:off x="10084502" y="6105376"/>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7" name="テキスト プレースホルダー 22"/>
          <p:cNvSpPr>
            <a:spLocks noGrp="1"/>
          </p:cNvSpPr>
          <p:nvPr>
            <p:ph type="body" sz="quarter" idx="20" hasCustomPrompt="1"/>
          </p:nvPr>
        </p:nvSpPr>
        <p:spPr>
          <a:xfrm>
            <a:off x="11952000" y="4089152"/>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8" name="テキスト プレースホルダー 22"/>
          <p:cNvSpPr>
            <a:spLocks noGrp="1"/>
          </p:cNvSpPr>
          <p:nvPr>
            <p:ph type="body" sz="quarter" idx="21" hasCustomPrompt="1"/>
          </p:nvPr>
        </p:nvSpPr>
        <p:spPr>
          <a:xfrm>
            <a:off x="13824000" y="6105376"/>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40" name="テキスト プレースホルダー 5"/>
          <p:cNvSpPr>
            <a:spLocks noGrp="1"/>
          </p:cNvSpPr>
          <p:nvPr>
            <p:ph type="body" sz="quarter" idx="14" hasCustomPrompt="1"/>
          </p:nvPr>
        </p:nvSpPr>
        <p:spPr>
          <a:xfrm>
            <a:off x="1870398" y="7519764"/>
            <a:ext cx="3348165" cy="1394722"/>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1" name="テキスト プレースホルダー 5"/>
          <p:cNvSpPr>
            <a:spLocks noGrp="1"/>
          </p:cNvSpPr>
          <p:nvPr>
            <p:ph type="body" sz="quarter" idx="22" hasCustomPrompt="1"/>
          </p:nvPr>
        </p:nvSpPr>
        <p:spPr>
          <a:xfrm>
            <a:off x="3675189" y="2407196"/>
            <a:ext cx="3348165" cy="1394722"/>
          </a:xfrm>
        </p:spPr>
        <p:txBody>
          <a:bodyPr anchor="b">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2" name="テキスト プレースホルダー 5"/>
          <p:cNvSpPr>
            <a:spLocks noGrp="1"/>
          </p:cNvSpPr>
          <p:nvPr>
            <p:ph type="body" sz="quarter" idx="23" hasCustomPrompt="1"/>
          </p:nvPr>
        </p:nvSpPr>
        <p:spPr>
          <a:xfrm>
            <a:off x="5597851" y="7545919"/>
            <a:ext cx="3348165" cy="1394722"/>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3" name="テキスト プレースホルダー 5"/>
          <p:cNvSpPr>
            <a:spLocks noGrp="1"/>
          </p:cNvSpPr>
          <p:nvPr>
            <p:ph type="body" sz="quarter" idx="24" hasCustomPrompt="1"/>
          </p:nvPr>
        </p:nvSpPr>
        <p:spPr>
          <a:xfrm>
            <a:off x="9341917" y="7545919"/>
            <a:ext cx="3348165" cy="1394722"/>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4" name="テキスト プレースホルダー 5"/>
          <p:cNvSpPr>
            <a:spLocks noGrp="1"/>
          </p:cNvSpPr>
          <p:nvPr>
            <p:ph type="body" sz="quarter" idx="25" hasCustomPrompt="1"/>
          </p:nvPr>
        </p:nvSpPr>
        <p:spPr>
          <a:xfrm>
            <a:off x="13085917" y="7522559"/>
            <a:ext cx="3348165" cy="1394722"/>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5" name="テキスト プレースホルダー 5"/>
          <p:cNvSpPr>
            <a:spLocks noGrp="1"/>
          </p:cNvSpPr>
          <p:nvPr>
            <p:ph type="body" sz="quarter" idx="26" hasCustomPrompt="1"/>
          </p:nvPr>
        </p:nvSpPr>
        <p:spPr>
          <a:xfrm>
            <a:off x="7451225" y="2407196"/>
            <a:ext cx="3348165" cy="1394722"/>
          </a:xfrm>
        </p:spPr>
        <p:txBody>
          <a:bodyPr anchor="b">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6" name="テキスト プレースホルダー 5"/>
          <p:cNvSpPr>
            <a:spLocks noGrp="1"/>
          </p:cNvSpPr>
          <p:nvPr>
            <p:ph type="body" sz="quarter" idx="27" hasCustomPrompt="1"/>
          </p:nvPr>
        </p:nvSpPr>
        <p:spPr>
          <a:xfrm>
            <a:off x="11213917" y="2404844"/>
            <a:ext cx="3348165" cy="1394722"/>
          </a:xfrm>
        </p:spPr>
        <p:txBody>
          <a:bodyPr anchor="b">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312829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250"/>
                                  </p:stCondLst>
                                  <p:childTnLst>
                                    <p:set>
                                      <p:cBhvr>
                                        <p:cTn id="27" dur="1" fill="hold">
                                          <p:stCondLst>
                                            <p:cond delay="0"/>
                                          </p:stCondLst>
                                        </p:cTn>
                                        <p:tgtEl>
                                          <p:spTgt spid="31">
                                            <p:txEl>
                                              <p:pRg st="0" end="0"/>
                                            </p:txEl>
                                          </p:spTgt>
                                        </p:tgtEl>
                                        <p:attrNameLst>
                                          <p:attrName>style.visibility</p:attrName>
                                        </p:attrNameLst>
                                      </p:cBhvr>
                                      <p:to>
                                        <p:strVal val="visible"/>
                                      </p:to>
                                    </p:set>
                                    <p:animEffect transition="in" filter="fade">
                                      <p:cBhvr>
                                        <p:cTn id="28" dur="500"/>
                                        <p:tgtEl>
                                          <p:spTgt spid="31">
                                            <p:txEl>
                                              <p:pRg st="0" end="0"/>
                                            </p:txEl>
                                          </p:spTgt>
                                        </p:tgtEl>
                                      </p:cBhvr>
                                    </p:animEffect>
                                  </p:childTnLst>
                                </p:cTn>
                              </p:par>
                              <p:par>
                                <p:cTn id="29" presetID="2" presetClass="entr" presetSubtype="4" decel="100000" fill="hold" grpId="0" nodeType="withEffect">
                                  <p:stCondLst>
                                    <p:cond delay="250"/>
                                  </p:stCondLst>
                                  <p:childTnLst>
                                    <p:set>
                                      <p:cBhvr>
                                        <p:cTn id="30" dur="1" fill="hold">
                                          <p:stCondLst>
                                            <p:cond delay="0"/>
                                          </p:stCondLst>
                                        </p:cTn>
                                        <p:tgtEl>
                                          <p:spTgt spid="40">
                                            <p:txEl>
                                              <p:pRg st="0" end="0"/>
                                            </p:txEl>
                                          </p:spTgt>
                                        </p:tgtEl>
                                        <p:attrNameLst>
                                          <p:attrName>style.visibility</p:attrName>
                                        </p:attrNameLst>
                                      </p:cBhvr>
                                      <p:to>
                                        <p:strVal val="visible"/>
                                      </p:to>
                                    </p:set>
                                    <p:anim calcmode="lin" valueType="num">
                                      <p:cBhvr additive="base">
                                        <p:cTn id="31"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33" fill="hold">
                            <p:stCondLst>
                              <p:cond delay="1500"/>
                            </p:stCondLst>
                            <p:childTnLst>
                              <p:par>
                                <p:cTn id="34" presetID="2" presetClass="entr" presetSubtype="1" decel="100000" fill="hold" grpId="0" nodeType="afterEffect">
                                  <p:stCondLst>
                                    <p:cond delay="25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500"/>
                                  </p:stCondLst>
                                  <p:childTnLst>
                                    <p:set>
                                      <p:cBhvr>
                                        <p:cTn id="39" dur="1" fill="hold">
                                          <p:stCondLst>
                                            <p:cond delay="0"/>
                                          </p:stCondLst>
                                        </p:cTn>
                                        <p:tgtEl>
                                          <p:spTgt spid="33">
                                            <p:txEl>
                                              <p:pRg st="0" end="0"/>
                                            </p:txEl>
                                          </p:spTgt>
                                        </p:tgtEl>
                                        <p:attrNameLst>
                                          <p:attrName>style.visibility</p:attrName>
                                        </p:attrNameLst>
                                      </p:cBhvr>
                                      <p:to>
                                        <p:strVal val="visible"/>
                                      </p:to>
                                    </p:set>
                                    <p:animEffect transition="in" filter="fade">
                                      <p:cBhvr>
                                        <p:cTn id="40" dur="500"/>
                                        <p:tgtEl>
                                          <p:spTgt spid="33">
                                            <p:txEl>
                                              <p:pRg st="0" end="0"/>
                                            </p:txEl>
                                          </p:spTgt>
                                        </p:tgtEl>
                                      </p:cBhvr>
                                    </p:animEffect>
                                  </p:childTnLst>
                                </p:cTn>
                              </p:par>
                              <p:par>
                                <p:cTn id="41" presetID="2" presetClass="entr" presetSubtype="1" decel="100000" fill="hold" grpId="0" nodeType="withEffect">
                                  <p:stCondLst>
                                    <p:cond delay="50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2500"/>
                            </p:stCondLst>
                            <p:childTnLst>
                              <p:par>
                                <p:cTn id="46" presetID="2" presetClass="entr" presetSubtype="4" decel="100000" fill="hold" grpId="0" nodeType="afterEffect">
                                  <p:stCondLst>
                                    <p:cond delay="25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500"/>
                                  </p:stCondLst>
                                  <p:childTnLst>
                                    <p:set>
                                      <p:cBhvr>
                                        <p:cTn id="51" dur="1" fill="hold">
                                          <p:stCondLst>
                                            <p:cond delay="0"/>
                                          </p:stCondLst>
                                        </p:cTn>
                                        <p:tgtEl>
                                          <p:spTgt spid="34">
                                            <p:txEl>
                                              <p:pRg st="0" end="0"/>
                                            </p:txEl>
                                          </p:spTgt>
                                        </p:tgtEl>
                                        <p:attrNameLst>
                                          <p:attrName>style.visibility</p:attrName>
                                        </p:attrNameLst>
                                      </p:cBhvr>
                                      <p:to>
                                        <p:strVal val="visible"/>
                                      </p:to>
                                    </p:set>
                                    <p:animEffect transition="in" filter="fade">
                                      <p:cBhvr>
                                        <p:cTn id="52" dur="500"/>
                                        <p:tgtEl>
                                          <p:spTgt spid="34">
                                            <p:txEl>
                                              <p:pRg st="0" end="0"/>
                                            </p:txEl>
                                          </p:spTgt>
                                        </p:tgtEl>
                                      </p:cBhvr>
                                    </p:animEffect>
                                  </p:childTnLst>
                                </p:cTn>
                              </p:par>
                              <p:par>
                                <p:cTn id="53" presetID="2" presetClass="entr" presetSubtype="4" decel="100000" fill="hold" grpId="0" nodeType="withEffect">
                                  <p:stCondLst>
                                    <p:cond delay="500"/>
                                  </p:stCondLst>
                                  <p:childTnLst>
                                    <p:set>
                                      <p:cBhvr>
                                        <p:cTn id="54" dur="1" fill="hold">
                                          <p:stCondLst>
                                            <p:cond delay="0"/>
                                          </p:stCondLst>
                                        </p:cTn>
                                        <p:tgtEl>
                                          <p:spTgt spid="42">
                                            <p:txEl>
                                              <p:pRg st="0" end="0"/>
                                            </p:txEl>
                                          </p:spTgt>
                                        </p:tgtEl>
                                        <p:attrNameLst>
                                          <p:attrName>style.visibility</p:attrName>
                                        </p:attrNameLst>
                                      </p:cBhvr>
                                      <p:to>
                                        <p:strVal val="visible"/>
                                      </p:to>
                                    </p:set>
                                    <p:anim calcmode="lin" valueType="num">
                                      <p:cBhvr additive="base">
                                        <p:cTn id="55"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3500"/>
                            </p:stCondLst>
                            <p:childTnLst>
                              <p:par>
                                <p:cTn id="58" presetID="2" presetClass="entr" presetSubtype="1" decel="100000" fill="hold" grpId="0" nodeType="afterEffect">
                                  <p:stCondLst>
                                    <p:cond delay="25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fill="hold"/>
                                        <p:tgtEl>
                                          <p:spTgt spid="29"/>
                                        </p:tgtEl>
                                        <p:attrNameLst>
                                          <p:attrName>ppt_x</p:attrName>
                                        </p:attrNameLst>
                                      </p:cBhvr>
                                      <p:tavLst>
                                        <p:tav tm="0">
                                          <p:val>
                                            <p:strVal val="#ppt_x"/>
                                          </p:val>
                                        </p:tav>
                                        <p:tav tm="100000">
                                          <p:val>
                                            <p:strVal val="#ppt_x"/>
                                          </p:val>
                                        </p:tav>
                                      </p:tavLst>
                                    </p:anim>
                                    <p:anim calcmode="lin" valueType="num">
                                      <p:cBhvr additive="base">
                                        <p:cTn id="61" dur="500" fill="hold"/>
                                        <p:tgtEl>
                                          <p:spTgt spid="29"/>
                                        </p:tgtEl>
                                        <p:attrNameLst>
                                          <p:attrName>ppt_y</p:attrName>
                                        </p:attrNameLst>
                                      </p:cBhvr>
                                      <p:tavLst>
                                        <p:tav tm="0">
                                          <p:val>
                                            <p:strVal val="0-#ppt_h/2"/>
                                          </p:val>
                                        </p:tav>
                                        <p:tav tm="100000">
                                          <p:val>
                                            <p:strVal val="#ppt_y"/>
                                          </p:val>
                                        </p:tav>
                                      </p:tavLst>
                                    </p:anim>
                                  </p:childTnLst>
                                </p:cTn>
                              </p:par>
                              <p:par>
                                <p:cTn id="62" presetID="10" presetClass="entr" presetSubtype="0" fill="hold" grpId="0" nodeType="withEffect">
                                  <p:stCondLst>
                                    <p:cond delay="500"/>
                                  </p:stCondLst>
                                  <p:childTnLst>
                                    <p:set>
                                      <p:cBhvr>
                                        <p:cTn id="63" dur="1" fill="hold">
                                          <p:stCondLst>
                                            <p:cond delay="0"/>
                                          </p:stCondLst>
                                        </p:cTn>
                                        <p:tgtEl>
                                          <p:spTgt spid="35">
                                            <p:txEl>
                                              <p:pRg st="0" end="0"/>
                                            </p:txEl>
                                          </p:spTgt>
                                        </p:tgtEl>
                                        <p:attrNameLst>
                                          <p:attrName>style.visibility</p:attrName>
                                        </p:attrNameLst>
                                      </p:cBhvr>
                                      <p:to>
                                        <p:strVal val="visible"/>
                                      </p:to>
                                    </p:set>
                                    <p:animEffect transition="in" filter="fade">
                                      <p:cBhvr>
                                        <p:cTn id="64" dur="500"/>
                                        <p:tgtEl>
                                          <p:spTgt spid="35">
                                            <p:txEl>
                                              <p:pRg st="0" end="0"/>
                                            </p:txEl>
                                          </p:spTgt>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5">
                                            <p:txEl>
                                              <p:pRg st="0" end="0"/>
                                            </p:txEl>
                                          </p:spTgt>
                                        </p:tgtEl>
                                        <p:attrNameLst>
                                          <p:attrName>style.visibility</p:attrName>
                                        </p:attrNameLst>
                                      </p:cBhvr>
                                      <p:to>
                                        <p:strVal val="visible"/>
                                      </p:to>
                                    </p:set>
                                    <p:anim calcmode="lin" valueType="num">
                                      <p:cBhvr additive="base">
                                        <p:cTn id="67"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5">
                                            <p:txEl>
                                              <p:pRg st="0" end="0"/>
                                            </p:txEl>
                                          </p:spTgt>
                                        </p:tgtEl>
                                        <p:attrNameLst>
                                          <p:attrName>ppt_y</p:attrName>
                                        </p:attrNameLst>
                                      </p:cBhvr>
                                      <p:tavLst>
                                        <p:tav tm="0">
                                          <p:val>
                                            <p:strVal val="0-#ppt_h/2"/>
                                          </p:val>
                                        </p:tav>
                                        <p:tav tm="100000">
                                          <p:val>
                                            <p:strVal val="#ppt_y"/>
                                          </p:val>
                                        </p:tav>
                                      </p:tavLst>
                                    </p:anim>
                                  </p:childTnLst>
                                </p:cTn>
                              </p:par>
                            </p:childTnLst>
                          </p:cTn>
                        </p:par>
                        <p:par>
                          <p:cTn id="69" fill="hold">
                            <p:stCondLst>
                              <p:cond delay="4500"/>
                            </p:stCondLst>
                            <p:childTnLst>
                              <p:par>
                                <p:cTn id="70" presetID="2" presetClass="entr" presetSubtype="4" decel="100000" fill="hold" grpId="0" nodeType="afterEffect">
                                  <p:stCondLst>
                                    <p:cond delay="25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500" fill="hold"/>
                                        <p:tgtEl>
                                          <p:spTgt spid="27"/>
                                        </p:tgtEl>
                                        <p:attrNameLst>
                                          <p:attrName>ppt_x</p:attrName>
                                        </p:attrNameLst>
                                      </p:cBhvr>
                                      <p:tavLst>
                                        <p:tav tm="0">
                                          <p:val>
                                            <p:strVal val="#ppt_x"/>
                                          </p:val>
                                        </p:tav>
                                        <p:tav tm="100000">
                                          <p:val>
                                            <p:strVal val="#ppt_x"/>
                                          </p:val>
                                        </p:tav>
                                      </p:tavLst>
                                    </p:anim>
                                    <p:anim calcmode="lin" valueType="num">
                                      <p:cBhvr additive="base">
                                        <p:cTn id="73" dur="500" fill="hold"/>
                                        <p:tgtEl>
                                          <p:spTgt spid="27"/>
                                        </p:tgtEl>
                                        <p:attrNameLst>
                                          <p:attrName>ppt_y</p:attrName>
                                        </p:attrNameLst>
                                      </p:cBhvr>
                                      <p:tavLst>
                                        <p:tav tm="0">
                                          <p:val>
                                            <p:strVal val="1+#ppt_h/2"/>
                                          </p:val>
                                        </p:tav>
                                        <p:tav tm="100000">
                                          <p:val>
                                            <p:strVal val="#ppt_y"/>
                                          </p:val>
                                        </p:tav>
                                      </p:tavLst>
                                    </p:anim>
                                  </p:childTnLst>
                                </p:cTn>
                              </p:par>
                              <p:par>
                                <p:cTn id="74" presetID="10" presetClass="entr" presetSubtype="0" fill="hold" grpId="0" nodeType="withEffect">
                                  <p:stCondLst>
                                    <p:cond delay="500"/>
                                  </p:stCondLst>
                                  <p:childTnLst>
                                    <p:set>
                                      <p:cBhvr>
                                        <p:cTn id="75" dur="1" fill="hold">
                                          <p:stCondLst>
                                            <p:cond delay="0"/>
                                          </p:stCondLst>
                                        </p:cTn>
                                        <p:tgtEl>
                                          <p:spTgt spid="36">
                                            <p:txEl>
                                              <p:pRg st="0" end="0"/>
                                            </p:txEl>
                                          </p:spTgt>
                                        </p:tgtEl>
                                        <p:attrNameLst>
                                          <p:attrName>style.visibility</p:attrName>
                                        </p:attrNameLst>
                                      </p:cBhvr>
                                      <p:to>
                                        <p:strVal val="visible"/>
                                      </p:to>
                                    </p:set>
                                    <p:animEffect transition="in" filter="fade">
                                      <p:cBhvr>
                                        <p:cTn id="76" dur="500"/>
                                        <p:tgtEl>
                                          <p:spTgt spid="36">
                                            <p:txEl>
                                              <p:pRg st="0" end="0"/>
                                            </p:txEl>
                                          </p:spTgt>
                                        </p:tgtEl>
                                      </p:cBhvr>
                                    </p:animEffect>
                                  </p:childTnLst>
                                </p:cTn>
                              </p:par>
                              <p:par>
                                <p:cTn id="77" presetID="2" presetClass="entr" presetSubtype="4" decel="100000" fill="hold" grpId="0" nodeType="withEffect">
                                  <p:stCondLst>
                                    <p:cond delay="500"/>
                                  </p:stCondLst>
                                  <p:childTnLst>
                                    <p:set>
                                      <p:cBhvr>
                                        <p:cTn id="78" dur="1" fill="hold">
                                          <p:stCondLst>
                                            <p:cond delay="0"/>
                                          </p:stCondLst>
                                        </p:cTn>
                                        <p:tgtEl>
                                          <p:spTgt spid="43">
                                            <p:txEl>
                                              <p:pRg st="0" end="0"/>
                                            </p:txEl>
                                          </p:spTgt>
                                        </p:tgtEl>
                                        <p:attrNameLst>
                                          <p:attrName>style.visibility</p:attrName>
                                        </p:attrNameLst>
                                      </p:cBhvr>
                                      <p:to>
                                        <p:strVal val="visible"/>
                                      </p:to>
                                    </p:set>
                                    <p:anim calcmode="lin" valueType="num">
                                      <p:cBhvr additive="base">
                                        <p:cTn id="79"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5500"/>
                            </p:stCondLst>
                            <p:childTnLst>
                              <p:par>
                                <p:cTn id="82" presetID="2" presetClass="entr" presetSubtype="1" decel="100000" fill="hold" grpId="0" nodeType="afterEffect">
                                  <p:stCondLst>
                                    <p:cond delay="250"/>
                                  </p:stCondLst>
                                  <p:childTnLst>
                                    <p:set>
                                      <p:cBhvr>
                                        <p:cTn id="83" dur="1" fill="hold">
                                          <p:stCondLst>
                                            <p:cond delay="0"/>
                                          </p:stCondLst>
                                        </p:cTn>
                                        <p:tgtEl>
                                          <p:spTgt spid="28"/>
                                        </p:tgtEl>
                                        <p:attrNameLst>
                                          <p:attrName>style.visibility</p:attrName>
                                        </p:attrNameLst>
                                      </p:cBhvr>
                                      <p:to>
                                        <p:strVal val="visible"/>
                                      </p:to>
                                    </p:set>
                                    <p:anim calcmode="lin" valueType="num">
                                      <p:cBhvr additive="base">
                                        <p:cTn id="84" dur="500" fill="hold"/>
                                        <p:tgtEl>
                                          <p:spTgt spid="28"/>
                                        </p:tgtEl>
                                        <p:attrNameLst>
                                          <p:attrName>ppt_x</p:attrName>
                                        </p:attrNameLst>
                                      </p:cBhvr>
                                      <p:tavLst>
                                        <p:tav tm="0">
                                          <p:val>
                                            <p:strVal val="#ppt_x"/>
                                          </p:val>
                                        </p:tav>
                                        <p:tav tm="100000">
                                          <p:val>
                                            <p:strVal val="#ppt_x"/>
                                          </p:val>
                                        </p:tav>
                                      </p:tavLst>
                                    </p:anim>
                                    <p:anim calcmode="lin" valueType="num">
                                      <p:cBhvr additive="base">
                                        <p:cTn id="85" dur="500" fill="hold"/>
                                        <p:tgtEl>
                                          <p:spTgt spid="28"/>
                                        </p:tgtEl>
                                        <p:attrNameLst>
                                          <p:attrName>ppt_y</p:attrName>
                                        </p:attrNameLst>
                                      </p:cBhvr>
                                      <p:tavLst>
                                        <p:tav tm="0">
                                          <p:val>
                                            <p:strVal val="0-#ppt_h/2"/>
                                          </p:val>
                                        </p:tav>
                                        <p:tav tm="100000">
                                          <p:val>
                                            <p:strVal val="#ppt_y"/>
                                          </p:val>
                                        </p:tav>
                                      </p:tavLst>
                                    </p:anim>
                                  </p:childTnLst>
                                </p:cTn>
                              </p:par>
                              <p:par>
                                <p:cTn id="86" presetID="10" presetClass="entr" presetSubtype="0" fill="hold" grpId="0" nodeType="withEffect">
                                  <p:stCondLst>
                                    <p:cond delay="50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fade">
                                      <p:cBhvr>
                                        <p:cTn id="88" dur="500"/>
                                        <p:tgtEl>
                                          <p:spTgt spid="37">
                                            <p:txEl>
                                              <p:pRg st="0" end="0"/>
                                            </p:txEl>
                                          </p:spTgt>
                                        </p:tgtEl>
                                      </p:cBhvr>
                                    </p:animEffect>
                                  </p:childTnLst>
                                </p:cTn>
                              </p:par>
                              <p:par>
                                <p:cTn id="89" presetID="2" presetClass="entr" presetSubtype="1" decel="100000" fill="hold" grpId="0" nodeType="withEffect">
                                  <p:stCondLst>
                                    <p:cond delay="500"/>
                                  </p:stCondLst>
                                  <p:childTnLst>
                                    <p:set>
                                      <p:cBhvr>
                                        <p:cTn id="90" dur="1" fill="hold">
                                          <p:stCondLst>
                                            <p:cond delay="0"/>
                                          </p:stCondLst>
                                        </p:cTn>
                                        <p:tgtEl>
                                          <p:spTgt spid="46">
                                            <p:txEl>
                                              <p:pRg st="0" end="0"/>
                                            </p:txEl>
                                          </p:spTgt>
                                        </p:tgtEl>
                                        <p:attrNameLst>
                                          <p:attrName>style.visibility</p:attrName>
                                        </p:attrNameLst>
                                      </p:cBhvr>
                                      <p:to>
                                        <p:strVal val="visible"/>
                                      </p:to>
                                    </p:set>
                                    <p:anim calcmode="lin" valueType="num">
                                      <p:cBhvr additive="base">
                                        <p:cTn id="91"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6">
                                            <p:txEl>
                                              <p:pRg st="0" end="0"/>
                                            </p:txEl>
                                          </p:spTgt>
                                        </p:tgtEl>
                                        <p:attrNameLst>
                                          <p:attrName>ppt_y</p:attrName>
                                        </p:attrNameLst>
                                      </p:cBhvr>
                                      <p:tavLst>
                                        <p:tav tm="0">
                                          <p:val>
                                            <p:strVal val="0-#ppt_h/2"/>
                                          </p:val>
                                        </p:tav>
                                        <p:tav tm="100000">
                                          <p:val>
                                            <p:strVal val="#ppt_y"/>
                                          </p:val>
                                        </p:tav>
                                      </p:tavLst>
                                    </p:anim>
                                  </p:childTnLst>
                                </p:cTn>
                              </p:par>
                            </p:childTnLst>
                          </p:cTn>
                        </p:par>
                        <p:par>
                          <p:cTn id="93" fill="hold">
                            <p:stCondLst>
                              <p:cond delay="6500"/>
                            </p:stCondLst>
                            <p:childTnLst>
                              <p:par>
                                <p:cTn id="94" presetID="2" presetClass="entr" presetSubtype="4" decel="100000" fill="hold" grpId="0" nodeType="afterEffect">
                                  <p:stCondLst>
                                    <p:cond delay="25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500" fill="hold"/>
                                        <p:tgtEl>
                                          <p:spTgt spid="30"/>
                                        </p:tgtEl>
                                        <p:attrNameLst>
                                          <p:attrName>ppt_x</p:attrName>
                                        </p:attrNameLst>
                                      </p:cBhvr>
                                      <p:tavLst>
                                        <p:tav tm="0">
                                          <p:val>
                                            <p:strVal val="#ppt_x"/>
                                          </p:val>
                                        </p:tav>
                                        <p:tav tm="100000">
                                          <p:val>
                                            <p:strVal val="#ppt_x"/>
                                          </p:val>
                                        </p:tav>
                                      </p:tavLst>
                                    </p:anim>
                                    <p:anim calcmode="lin" valueType="num">
                                      <p:cBhvr additive="base">
                                        <p:cTn id="97" dur="500" fill="hold"/>
                                        <p:tgtEl>
                                          <p:spTgt spid="30"/>
                                        </p:tgtEl>
                                        <p:attrNameLst>
                                          <p:attrName>ppt_y</p:attrName>
                                        </p:attrNameLst>
                                      </p:cBhvr>
                                      <p:tavLst>
                                        <p:tav tm="0">
                                          <p:val>
                                            <p:strVal val="1+#ppt_h/2"/>
                                          </p:val>
                                        </p:tav>
                                        <p:tav tm="100000">
                                          <p:val>
                                            <p:strVal val="#ppt_y"/>
                                          </p:val>
                                        </p:tav>
                                      </p:tavLst>
                                    </p:anim>
                                  </p:childTnLst>
                                </p:cTn>
                              </p:par>
                              <p:par>
                                <p:cTn id="98" presetID="10" presetClass="entr" presetSubtype="0" fill="hold" grpId="0" nodeType="withEffect">
                                  <p:stCondLst>
                                    <p:cond delay="50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fade">
                                      <p:cBhvr>
                                        <p:cTn id="100" dur="500"/>
                                        <p:tgtEl>
                                          <p:spTgt spid="38">
                                            <p:txEl>
                                              <p:pRg st="0" end="0"/>
                                            </p:txEl>
                                          </p:spTgt>
                                        </p:tgtEl>
                                      </p:cBhvr>
                                    </p:animEffect>
                                  </p:childTnLst>
                                </p:cTn>
                              </p:par>
                              <p:par>
                                <p:cTn id="101" presetID="2" presetClass="entr" presetSubtype="4" decel="100000" fill="hold" grpId="0" nodeType="withEffect">
                                  <p:stCondLst>
                                    <p:cond delay="500"/>
                                  </p:stCondLst>
                                  <p:childTnLst>
                                    <p:set>
                                      <p:cBhvr>
                                        <p:cTn id="102" dur="1" fill="hold">
                                          <p:stCondLst>
                                            <p:cond delay="0"/>
                                          </p:stCondLst>
                                        </p:cTn>
                                        <p:tgtEl>
                                          <p:spTgt spid="44">
                                            <p:txEl>
                                              <p:pRg st="0" end="0"/>
                                            </p:txEl>
                                          </p:spTgt>
                                        </p:tgtEl>
                                        <p:attrNameLst>
                                          <p:attrName>style.visibility</p:attrName>
                                        </p:attrNameLst>
                                      </p:cBhvr>
                                      <p:to>
                                        <p:strVal val="visible"/>
                                      </p:to>
                                    </p:set>
                                    <p:anim calcmode="lin" valueType="num">
                                      <p:cBhvr additive="base">
                                        <p:cTn id="103"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animBg="1"/>
      <p:bldP spid="19" grpId="0" animBg="1"/>
      <p:bldP spid="20" grpId="0" animBg="1"/>
      <p:bldP spid="27" grpId="0" animBg="1"/>
      <p:bldP spid="28" grpId="0" animBg="1"/>
      <p:bldP spid="29" grpId="0" animBg="1"/>
      <p:bldP spid="30" grpId="0" animBg="1"/>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3" grpId="0" build="p">
        <p:tmplLst>
          <p:tmpl lvl="1">
            <p:tnLst>
              <p:par>
                <p:cTn presetID="10" presetClass="entr" presetSubtype="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1"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build="p">
        <p:tmplLst>
          <p:tmpl lvl="1">
            <p:tnLst>
              <p:par>
                <p:cTn presetID="2" presetClass="entr" presetSubtype="4" decel="10000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ppt_x"/>
                          </p:val>
                        </p:tav>
                        <p:tav tm="100000">
                          <p:val>
                            <p:strVal val="#ppt_x"/>
                          </p:val>
                        </p:tav>
                      </p:tavLst>
                    </p:anim>
                    <p:anim calcmode="lin" valueType="num">
                      <p:cBhvr additive="base">
                        <p:cTn dur="500" fill="hold"/>
                        <p:tgtEl>
                          <p:spTgt spid="44"/>
                        </p:tgtEl>
                        <p:attrNameLst>
                          <p:attrName>ppt_y</p:attrName>
                        </p:attrNameLst>
                      </p:cBhvr>
                      <p:tavLst>
                        <p:tav tm="0">
                          <p:val>
                            <p:strVal val="1+#ppt_h/2"/>
                          </p:val>
                        </p:tav>
                        <p:tav tm="100000">
                          <p:val>
                            <p:strVal val="#ppt_y"/>
                          </p:val>
                        </p:tav>
                      </p:tavLst>
                    </p:anim>
                  </p:childTnLst>
                </p:cTn>
              </p:par>
            </p:tnLst>
          </p:tmpl>
        </p:tmplLst>
      </p:bldP>
      <p:bldP spid="45" grpId="0" build="p">
        <p:tmplLst>
          <p:tmpl lvl="1">
            <p:tnLst>
              <p:par>
                <p:cTn presetID="2" presetClass="entr" presetSubtype="1" decel="100000"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0-#ppt_h/2"/>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with Caption - 1 Column">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4207396"/>
            <a:ext cx="6624736" cy="473991"/>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6" name="テキスト プレースホルダー 5"/>
          <p:cNvSpPr>
            <a:spLocks noGrp="1"/>
          </p:cNvSpPr>
          <p:nvPr>
            <p:ph type="body" sz="quarter" idx="14" hasCustomPrompt="1"/>
          </p:nvPr>
        </p:nvSpPr>
        <p:spPr>
          <a:xfrm>
            <a:off x="9287222" y="4798894"/>
            <a:ext cx="8424936" cy="3152918"/>
          </a:xfrm>
        </p:spPr>
        <p:txBody>
          <a:bodyPr>
            <a:normAutofit/>
          </a:bodyPr>
          <a:lstStyle>
            <a:lvl1pPr algn="l">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1" name="対角する 2 つの角を切り取った四角形 10"/>
          <p:cNvSpPr/>
          <p:nvPr userDrawn="1"/>
        </p:nvSpPr>
        <p:spPr>
          <a:xfrm rot="21226749">
            <a:off x="2296845" y="2977659"/>
            <a:ext cx="6170183" cy="6170183"/>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対角する 2 つの角を切り取った四角形 6"/>
          <p:cNvSpPr/>
          <p:nvPr userDrawn="1"/>
        </p:nvSpPr>
        <p:spPr>
          <a:xfrm rot="21054230">
            <a:off x="1804011" y="2574531"/>
            <a:ext cx="6170183" cy="6170183"/>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図プレースホルダー 8"/>
          <p:cNvSpPr>
            <a:spLocks noGrp="1"/>
          </p:cNvSpPr>
          <p:nvPr>
            <p:ph type="pic" sz="quarter" idx="16" hasCustomPrompt="1"/>
          </p:nvPr>
        </p:nvSpPr>
        <p:spPr>
          <a:xfrm rot="21432298">
            <a:off x="1871250" y="2601650"/>
            <a:ext cx="6312346" cy="6310881"/>
          </a:xfrm>
          <a:prstGeom prst="snip2DiagRect">
            <a:avLst/>
          </a:prstGeom>
          <a:solidFill>
            <a:schemeClr val="bg1">
              <a:lumMod val="95000"/>
            </a:schemeClr>
          </a:solidFill>
          <a:effectLst/>
        </p:spPr>
        <p:txBody>
          <a:bodyPr/>
          <a:lstStyle>
            <a:lvl1pPr>
              <a:defRPr/>
            </a:lvl1pPr>
          </a:lstStyle>
          <a:p>
            <a:r>
              <a:rPr lang="en-US" dirty="0" smtClean="0"/>
              <a:t>Add Image</a:t>
            </a:r>
            <a:endParaRPr lang="en-US" dirty="0"/>
          </a:p>
        </p:txBody>
      </p:sp>
      <p:sp>
        <p:nvSpPr>
          <p:cNvPr id="23" name="テキスト プレースホルダー 22"/>
          <p:cNvSpPr>
            <a:spLocks noGrp="1"/>
          </p:cNvSpPr>
          <p:nvPr>
            <p:ph type="body" sz="quarter" idx="13" hasCustomPrompt="1"/>
          </p:nvPr>
        </p:nvSpPr>
        <p:spPr>
          <a:xfrm>
            <a:off x="9287222" y="3703340"/>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3" name="テキスト プレースホルダー 22"/>
          <p:cNvSpPr>
            <a:spLocks noGrp="1"/>
          </p:cNvSpPr>
          <p:nvPr>
            <p:ph type="body" sz="quarter" idx="17" hasCustomPrompt="1"/>
          </p:nvPr>
        </p:nvSpPr>
        <p:spPr>
          <a:xfrm>
            <a:off x="1980707" y="7965792"/>
            <a:ext cx="6414563" cy="634092"/>
          </a:xfrm>
          <a:gradFill>
            <a:gsLst>
              <a:gs pos="0">
                <a:schemeClr val="accent1">
                  <a:alpha val="0"/>
                </a:schemeClr>
              </a:gs>
              <a:gs pos="32000">
                <a:schemeClr val="accent1">
                  <a:alpha val="18000"/>
                </a:schemeClr>
              </a:gs>
              <a:gs pos="100000">
                <a:schemeClr val="accent1"/>
              </a:gs>
            </a:gsLst>
            <a:lin ang="0" scaled="1"/>
          </a:gradFill>
        </p:spPr>
        <p:txBody>
          <a:bodyPr anchor="ctr">
            <a:noAutofit/>
          </a:bodyPr>
          <a:lstStyle>
            <a:lvl1pPr algn="r">
              <a:defRPr sz="4000">
                <a:solidFill>
                  <a:schemeClr val="bg1">
                    <a:lumMod val="95000"/>
                  </a:schemeClr>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369588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2"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9" decel="10000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childTnLst>
                                    <p:set>
                                      <p:cBhvr>
                                        <p:cTn id="35" dur="1" fill="hold">
                                          <p:stCondLst>
                                            <p:cond delay="0"/>
                                          </p:stCondLst>
                                        </p:cTn>
                                        <p:tgtEl>
                                          <p:spTgt spid="13">
                                            <p:bg/>
                                          </p:spTgt>
                                        </p:tgtEl>
                                        <p:attrNameLst>
                                          <p:attrName>style.visibility</p:attrName>
                                        </p:attrNameLst>
                                      </p:cBhvr>
                                      <p:to>
                                        <p:strVal val="visible"/>
                                      </p:to>
                                    </p:set>
                                    <p:anim calcmode="lin" valueType="num">
                                      <p:cBhvr additive="base">
                                        <p:cTn id="36" dur="500" fill="hold"/>
                                        <p:tgtEl>
                                          <p:spTgt spid="13">
                                            <p:bg/>
                                          </p:spTgt>
                                        </p:tgtEl>
                                        <p:attrNameLst>
                                          <p:attrName>ppt_x</p:attrName>
                                        </p:attrNameLst>
                                      </p:cBhvr>
                                      <p:tavLst>
                                        <p:tav tm="0">
                                          <p:val>
                                            <p:strVal val="1+#ppt_w/2"/>
                                          </p:val>
                                        </p:tav>
                                        <p:tav tm="100000">
                                          <p:val>
                                            <p:strVal val="#ppt_x"/>
                                          </p:val>
                                        </p:tav>
                                      </p:tavLst>
                                    </p:anim>
                                    <p:anim calcmode="lin" valueType="num">
                                      <p:cBhvr additive="base">
                                        <p:cTn id="37" dur="500" fill="hold"/>
                                        <p:tgtEl>
                                          <p:spTgt spid="13">
                                            <p:bg/>
                                          </p:spTgt>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0"/>
                                  </p:stCondLst>
                                  <p:childTnLst>
                                    <p:set>
                                      <p:cBhvr>
                                        <p:cTn id="39" dur="1" fill="hold">
                                          <p:stCondLst>
                                            <p:cond delay="0"/>
                                          </p:stCondLst>
                                        </p:cTn>
                                        <p:tgtEl>
                                          <p:spTgt spid="13">
                                            <p:txEl>
                                              <p:pRg st="0" end="0"/>
                                            </p:txEl>
                                          </p:spTgt>
                                        </p:tgtEl>
                                        <p:attrNameLst>
                                          <p:attrName>style.visibility</p:attrName>
                                        </p:attrNameLst>
                                      </p:cBhvr>
                                      <p:to>
                                        <p:strVal val="visible"/>
                                      </p:to>
                                    </p:set>
                                    <p:anim calcmode="lin" valueType="num">
                                      <p:cBhvr additive="base">
                                        <p:cTn id="40"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1250"/>
                            </p:stCondLst>
                            <p:childTnLst>
                              <p:par>
                                <p:cTn id="43" presetID="2" presetClass="entr" presetSubtype="8" decel="100000" fill="hold" nodeType="after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0-#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23">
                                            <p:txEl>
                                              <p:pRg st="0" end="0"/>
                                            </p:txEl>
                                          </p:spTgt>
                                        </p:tgtEl>
                                        <p:attrNameLst>
                                          <p:attrName>style.visibility</p:attrName>
                                        </p:attrNameLst>
                                      </p:cBhvr>
                                      <p:to>
                                        <p:strVal val="visible"/>
                                      </p:to>
                                    </p:set>
                                    <p:anim calcmode="lin" valueType="num">
                                      <p:cBhvr additive="base">
                                        <p:cTn id="49"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3">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4" decel="100000" fill="hold" grpId="0" nodeType="withEffect">
                                  <p:stCondLst>
                                    <p:cond delay="500"/>
                                  </p:stCondLst>
                                  <p:childTnLst>
                                    <p:set>
                                      <p:cBhvr>
                                        <p:cTn id="52" dur="1" fill="hold">
                                          <p:stCondLst>
                                            <p:cond delay="0"/>
                                          </p:stCondLst>
                                        </p:cTn>
                                        <p:tgtEl>
                                          <p:spTgt spid="6">
                                            <p:txEl>
                                              <p:pRg st="0" end="0"/>
                                            </p:txEl>
                                          </p:spTgt>
                                        </p:tgtEl>
                                        <p:attrNameLst>
                                          <p:attrName>style.visibility</p:attrName>
                                        </p:attrNameLst>
                                      </p:cBhvr>
                                      <p:to>
                                        <p:strVal val="visible"/>
                                      </p:to>
                                    </p:set>
                                    <p:anim calcmode="lin" valueType="num">
                                      <p:cBhvr additive="base">
                                        <p:cTn id="5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2" presetClass="entr" presetSubtype="4"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1" grpId="0" animBg="1"/>
      <p:bldP spid="7" grpId="0" animBg="1"/>
      <p:bldP spid="9" grpId="0" animBg="1"/>
      <p:bldP spid="23" grpId="0" build="p">
        <p:tmplLst>
          <p:tmpl lvl="1">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13" grpId="0" uiExpand="1" build="p" animBg="1">
        <p:tmplLst>
          <p:tmpl lvl="1">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Images with Caption">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7" name="対角する 2 つの角を切り取った四角形 6"/>
          <p:cNvSpPr/>
          <p:nvPr userDrawn="1"/>
        </p:nvSpPr>
        <p:spPr>
          <a:xfrm rot="21054230">
            <a:off x="539500" y="2652739"/>
            <a:ext cx="3846739" cy="3846739"/>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図プレースホルダー 8"/>
          <p:cNvSpPr>
            <a:spLocks noGrp="1"/>
          </p:cNvSpPr>
          <p:nvPr>
            <p:ph type="pic" sz="quarter" idx="16" hasCustomPrompt="1"/>
          </p:nvPr>
        </p:nvSpPr>
        <p:spPr>
          <a:xfrm rot="21432298">
            <a:off x="541417" y="2356790"/>
            <a:ext cx="3935369" cy="3934456"/>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13" name="テキスト プレースホルダー 22"/>
          <p:cNvSpPr>
            <a:spLocks noGrp="1"/>
          </p:cNvSpPr>
          <p:nvPr>
            <p:ph type="body" sz="quarter" idx="17" hasCustomPrompt="1"/>
          </p:nvPr>
        </p:nvSpPr>
        <p:spPr>
          <a:xfrm>
            <a:off x="214214" y="5559351"/>
            <a:ext cx="4478841" cy="448245"/>
          </a:xfrm>
          <a:gradFill>
            <a:gsLst>
              <a:gs pos="0">
                <a:schemeClr val="accent1">
                  <a:alpha val="0"/>
                </a:schemeClr>
              </a:gs>
              <a:gs pos="29000">
                <a:schemeClr val="accent1">
                  <a:alpha val="9000"/>
                </a:schemeClr>
              </a:gs>
              <a:gs pos="100000">
                <a:schemeClr val="accent1"/>
              </a:gs>
            </a:gsLst>
            <a:lin ang="0" scaled="1"/>
          </a:gradFill>
        </p:spPr>
        <p:txBody>
          <a:bodyPr anchor="ctr">
            <a:noAutofit/>
          </a:bodyPr>
          <a:lstStyle>
            <a:lvl1pPr algn="r">
              <a:defRPr sz="3200">
                <a:solidFill>
                  <a:schemeClr val="bg1">
                    <a:lumMod val="95000"/>
                  </a:schemeClr>
                </a:solidFill>
                <a:latin typeface="+mj-lt"/>
              </a:defRPr>
            </a:lvl1pPr>
          </a:lstStyle>
          <a:p>
            <a:pPr lvl="0"/>
            <a:r>
              <a:rPr lang="en-US" dirty="0" smtClean="0"/>
              <a:t>Text Here</a:t>
            </a:r>
            <a:endParaRPr lang="en-US" dirty="0"/>
          </a:p>
        </p:txBody>
      </p:sp>
      <p:sp>
        <p:nvSpPr>
          <p:cNvPr id="14" name="対角する 2 つの角を切り取った四角形 13"/>
          <p:cNvSpPr/>
          <p:nvPr userDrawn="1"/>
        </p:nvSpPr>
        <p:spPr>
          <a:xfrm rot="21226749">
            <a:off x="5107668" y="3922119"/>
            <a:ext cx="3634197" cy="363419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図プレースホルダー 8"/>
          <p:cNvSpPr>
            <a:spLocks noGrp="1"/>
          </p:cNvSpPr>
          <p:nvPr>
            <p:ph type="pic" sz="quarter" idx="18" hasCustomPrompt="1"/>
          </p:nvPr>
        </p:nvSpPr>
        <p:spPr>
          <a:xfrm rot="21432298">
            <a:off x="5200053" y="3647763"/>
            <a:ext cx="3717930" cy="371706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17" name="テキスト プレースホルダー 22"/>
          <p:cNvSpPr>
            <a:spLocks noGrp="1"/>
          </p:cNvSpPr>
          <p:nvPr>
            <p:ph type="body" sz="quarter" idx="19" hasCustomPrompt="1"/>
          </p:nvPr>
        </p:nvSpPr>
        <p:spPr>
          <a:xfrm>
            <a:off x="4678710" y="6638229"/>
            <a:ext cx="4478841" cy="448245"/>
          </a:xfrm>
          <a:gradFill>
            <a:gsLst>
              <a:gs pos="0">
                <a:schemeClr val="accent1">
                  <a:alpha val="0"/>
                </a:schemeClr>
              </a:gs>
              <a:gs pos="29000">
                <a:schemeClr val="accent1">
                  <a:alpha val="9000"/>
                </a:schemeClr>
              </a:gs>
              <a:gs pos="100000">
                <a:schemeClr val="accent1"/>
              </a:gs>
            </a:gsLst>
            <a:lin ang="0" scaled="1"/>
          </a:gradFill>
        </p:spPr>
        <p:txBody>
          <a:bodyPr anchor="ctr">
            <a:noAutofit/>
          </a:bodyPr>
          <a:lstStyle>
            <a:lvl1pPr algn="r">
              <a:defRPr sz="3200">
                <a:solidFill>
                  <a:schemeClr val="bg1">
                    <a:lumMod val="95000"/>
                  </a:schemeClr>
                </a:solidFill>
                <a:latin typeface="+mj-lt"/>
              </a:defRPr>
            </a:lvl1pPr>
          </a:lstStyle>
          <a:p>
            <a:pPr lvl="0"/>
            <a:r>
              <a:rPr lang="en-US" dirty="0" smtClean="0"/>
              <a:t>Text Here</a:t>
            </a:r>
            <a:endParaRPr lang="en-US" dirty="0"/>
          </a:p>
        </p:txBody>
      </p:sp>
      <p:sp>
        <p:nvSpPr>
          <p:cNvPr id="28" name="対角する 2 つの角を切り取った四角形 27"/>
          <p:cNvSpPr/>
          <p:nvPr userDrawn="1"/>
        </p:nvSpPr>
        <p:spPr>
          <a:xfrm rot="21054230">
            <a:off x="9426335" y="3012780"/>
            <a:ext cx="3846739" cy="3846739"/>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図プレースホルダー 8"/>
          <p:cNvSpPr>
            <a:spLocks noGrp="1"/>
          </p:cNvSpPr>
          <p:nvPr>
            <p:ph type="pic" sz="quarter" idx="20" hasCustomPrompt="1"/>
          </p:nvPr>
        </p:nvSpPr>
        <p:spPr>
          <a:xfrm rot="21432298">
            <a:off x="9428252" y="2716831"/>
            <a:ext cx="3935369" cy="3934456"/>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30" name="テキスト プレースホルダー 22"/>
          <p:cNvSpPr>
            <a:spLocks noGrp="1"/>
          </p:cNvSpPr>
          <p:nvPr>
            <p:ph type="body" sz="quarter" idx="21" hasCustomPrompt="1"/>
          </p:nvPr>
        </p:nvSpPr>
        <p:spPr>
          <a:xfrm>
            <a:off x="9143206" y="5919392"/>
            <a:ext cx="4478841" cy="448245"/>
          </a:xfrm>
          <a:gradFill>
            <a:gsLst>
              <a:gs pos="0">
                <a:schemeClr val="accent1">
                  <a:alpha val="0"/>
                </a:schemeClr>
              </a:gs>
              <a:gs pos="29000">
                <a:schemeClr val="accent1">
                  <a:alpha val="9000"/>
                </a:schemeClr>
              </a:gs>
              <a:gs pos="100000">
                <a:schemeClr val="accent1"/>
              </a:gs>
            </a:gsLst>
            <a:lin ang="0" scaled="1"/>
          </a:gradFill>
        </p:spPr>
        <p:txBody>
          <a:bodyPr anchor="ctr">
            <a:noAutofit/>
          </a:bodyPr>
          <a:lstStyle>
            <a:lvl1pPr algn="r">
              <a:defRPr sz="3200">
                <a:solidFill>
                  <a:schemeClr val="bg1">
                    <a:lumMod val="95000"/>
                  </a:schemeClr>
                </a:solidFill>
                <a:latin typeface="+mj-lt"/>
              </a:defRPr>
            </a:lvl1pPr>
          </a:lstStyle>
          <a:p>
            <a:pPr lvl="0"/>
            <a:r>
              <a:rPr lang="en-US" dirty="0" smtClean="0"/>
              <a:t>Text Here</a:t>
            </a:r>
            <a:endParaRPr lang="en-US" dirty="0"/>
          </a:p>
        </p:txBody>
      </p:sp>
      <p:sp>
        <p:nvSpPr>
          <p:cNvPr id="31" name="対角する 2 つの角を切り取った四角形 30"/>
          <p:cNvSpPr/>
          <p:nvPr userDrawn="1"/>
        </p:nvSpPr>
        <p:spPr>
          <a:xfrm rot="21226749">
            <a:off x="14035782" y="4498183"/>
            <a:ext cx="3634197" cy="363419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図プレースホルダー 8"/>
          <p:cNvSpPr>
            <a:spLocks noGrp="1"/>
          </p:cNvSpPr>
          <p:nvPr>
            <p:ph type="pic" sz="quarter" idx="22" hasCustomPrompt="1"/>
          </p:nvPr>
        </p:nvSpPr>
        <p:spPr>
          <a:xfrm rot="21432298">
            <a:off x="14128167" y="4223827"/>
            <a:ext cx="3717930" cy="371706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33" name="テキスト プレースホルダー 22"/>
          <p:cNvSpPr>
            <a:spLocks noGrp="1"/>
          </p:cNvSpPr>
          <p:nvPr>
            <p:ph type="body" sz="quarter" idx="23" hasCustomPrompt="1"/>
          </p:nvPr>
        </p:nvSpPr>
        <p:spPr>
          <a:xfrm>
            <a:off x="13593357" y="7214293"/>
            <a:ext cx="4478841" cy="448245"/>
          </a:xfrm>
          <a:gradFill>
            <a:gsLst>
              <a:gs pos="0">
                <a:schemeClr val="accent1">
                  <a:alpha val="0"/>
                </a:schemeClr>
              </a:gs>
              <a:gs pos="29000">
                <a:schemeClr val="accent1">
                  <a:alpha val="9000"/>
                </a:schemeClr>
              </a:gs>
              <a:gs pos="100000">
                <a:schemeClr val="accent1"/>
              </a:gs>
            </a:gsLst>
            <a:lin ang="0" scaled="1"/>
          </a:gradFill>
        </p:spPr>
        <p:txBody>
          <a:bodyPr anchor="ctr">
            <a:noAutofit/>
          </a:bodyPr>
          <a:lstStyle>
            <a:lvl1pPr algn="r">
              <a:defRPr sz="3200">
                <a:solidFill>
                  <a:schemeClr val="bg1">
                    <a:lumMod val="95000"/>
                  </a:schemeClr>
                </a:solidFill>
                <a:latin typeface="+mj-lt"/>
              </a:defRPr>
            </a:lvl1pPr>
          </a:lstStyle>
          <a:p>
            <a:pPr lvl="0"/>
            <a:r>
              <a:rPr lang="en-US" dirty="0" smtClean="0"/>
              <a:t>Text Here</a:t>
            </a:r>
            <a:endParaRPr lang="en-US" dirty="0"/>
          </a:p>
        </p:txBody>
      </p:sp>
      <p:sp>
        <p:nvSpPr>
          <p:cNvPr id="41" name="テキスト プレースホルダー 22"/>
          <p:cNvSpPr>
            <a:spLocks noGrp="1"/>
          </p:cNvSpPr>
          <p:nvPr>
            <p:ph type="body" sz="quarter" idx="13" hasCustomPrompt="1"/>
          </p:nvPr>
        </p:nvSpPr>
        <p:spPr>
          <a:xfrm>
            <a:off x="602240" y="6439644"/>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2" name="テキスト プレースホルダー 5"/>
          <p:cNvSpPr>
            <a:spLocks noGrp="1"/>
          </p:cNvSpPr>
          <p:nvPr>
            <p:ph type="body" sz="quarter" idx="14" hasCustomPrompt="1"/>
          </p:nvPr>
        </p:nvSpPr>
        <p:spPr>
          <a:xfrm>
            <a:off x="588599" y="7053458"/>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3" name="テキスト プレースホルダー 22"/>
          <p:cNvSpPr>
            <a:spLocks noGrp="1"/>
          </p:cNvSpPr>
          <p:nvPr>
            <p:ph type="body" sz="quarter" idx="28" hasCustomPrompt="1"/>
          </p:nvPr>
        </p:nvSpPr>
        <p:spPr>
          <a:xfrm>
            <a:off x="5176466" y="7424119"/>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4" name="テキスト プレースホルダー 5"/>
          <p:cNvSpPr>
            <a:spLocks noGrp="1"/>
          </p:cNvSpPr>
          <p:nvPr>
            <p:ph type="body" sz="quarter" idx="29" hasCustomPrompt="1"/>
          </p:nvPr>
        </p:nvSpPr>
        <p:spPr>
          <a:xfrm>
            <a:off x="5162825" y="8037933"/>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5" name="テキスト プレースホルダー 22"/>
          <p:cNvSpPr>
            <a:spLocks noGrp="1"/>
          </p:cNvSpPr>
          <p:nvPr>
            <p:ph type="body" sz="quarter" idx="30" hasCustomPrompt="1"/>
          </p:nvPr>
        </p:nvSpPr>
        <p:spPr>
          <a:xfrm>
            <a:off x="9516887" y="6848055"/>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6" name="テキスト プレースホルダー 5"/>
          <p:cNvSpPr>
            <a:spLocks noGrp="1"/>
          </p:cNvSpPr>
          <p:nvPr>
            <p:ph type="body" sz="quarter" idx="31" hasCustomPrompt="1"/>
          </p:nvPr>
        </p:nvSpPr>
        <p:spPr>
          <a:xfrm>
            <a:off x="9503246" y="7461869"/>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7" name="テキスト プレースホルダー 22"/>
          <p:cNvSpPr>
            <a:spLocks noGrp="1"/>
          </p:cNvSpPr>
          <p:nvPr>
            <p:ph type="body" sz="quarter" idx="32" hasCustomPrompt="1"/>
          </p:nvPr>
        </p:nvSpPr>
        <p:spPr>
          <a:xfrm>
            <a:off x="14097132" y="8017088"/>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8" name="テキスト プレースホルダー 5"/>
          <p:cNvSpPr>
            <a:spLocks noGrp="1"/>
          </p:cNvSpPr>
          <p:nvPr>
            <p:ph type="body" sz="quarter" idx="33" hasCustomPrompt="1"/>
          </p:nvPr>
        </p:nvSpPr>
        <p:spPr>
          <a:xfrm>
            <a:off x="14083491" y="8630902"/>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97697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2"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13">
                                            <p:bg/>
                                          </p:spTgt>
                                        </p:tgtEl>
                                        <p:attrNameLst>
                                          <p:attrName>style.visibility</p:attrName>
                                        </p:attrNameLst>
                                      </p:cBhvr>
                                      <p:to>
                                        <p:strVal val="visible"/>
                                      </p:to>
                                    </p:set>
                                    <p:anim calcmode="lin" valueType="num">
                                      <p:cBhvr additive="base">
                                        <p:cTn id="32" dur="500" fill="hold"/>
                                        <p:tgtEl>
                                          <p:spTgt spid="13">
                                            <p:bg/>
                                          </p:spTgt>
                                        </p:tgtEl>
                                        <p:attrNameLst>
                                          <p:attrName>ppt_x</p:attrName>
                                        </p:attrNameLst>
                                      </p:cBhvr>
                                      <p:tavLst>
                                        <p:tav tm="0">
                                          <p:val>
                                            <p:strVal val="1+#ppt_w/2"/>
                                          </p:val>
                                        </p:tav>
                                        <p:tav tm="100000">
                                          <p:val>
                                            <p:strVal val="#ppt_x"/>
                                          </p:val>
                                        </p:tav>
                                      </p:tavLst>
                                    </p:anim>
                                    <p:anim calcmode="lin" valueType="num">
                                      <p:cBhvr additive="base">
                                        <p:cTn id="33" dur="500" fill="hold"/>
                                        <p:tgtEl>
                                          <p:spTgt spid="13">
                                            <p:bg/>
                                          </p:spTgt>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 calcmode="lin" valueType="num">
                                      <p:cBhvr additive="base">
                                        <p:cTn id="3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38" fill="hold">
                            <p:stCondLst>
                              <p:cond delay="1250"/>
                            </p:stCondLst>
                            <p:childTnLst>
                              <p:par>
                                <p:cTn id="39" presetID="2" presetClass="entr" presetSubtype="8" decel="100000" fill="hold" grpId="0" nodeType="afterEffect">
                                  <p:stCondLst>
                                    <p:cond delay="0"/>
                                  </p:stCondLst>
                                  <p:childTnLst>
                                    <p:set>
                                      <p:cBhvr>
                                        <p:cTn id="40" dur="1" fill="hold">
                                          <p:stCondLst>
                                            <p:cond delay="0"/>
                                          </p:stCondLst>
                                        </p:cTn>
                                        <p:tgtEl>
                                          <p:spTgt spid="41">
                                            <p:txEl>
                                              <p:pRg st="0" end="0"/>
                                            </p:txEl>
                                          </p:spTgt>
                                        </p:tgtEl>
                                        <p:attrNameLst>
                                          <p:attrName>style.visibility</p:attrName>
                                        </p:attrNameLst>
                                      </p:cBhvr>
                                      <p:to>
                                        <p:strVal val="visible"/>
                                      </p:to>
                                    </p:set>
                                    <p:anim calcmode="lin" valueType="num">
                                      <p:cBhvr additive="base">
                                        <p:cTn id="4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1">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250"/>
                                  </p:stCondLst>
                                  <p:childTnLst>
                                    <p:set>
                                      <p:cBhvr>
                                        <p:cTn id="44" dur="1" fill="hold">
                                          <p:stCondLst>
                                            <p:cond delay="0"/>
                                          </p:stCondLst>
                                        </p:cTn>
                                        <p:tgtEl>
                                          <p:spTgt spid="42">
                                            <p:txEl>
                                              <p:pRg st="0" end="0"/>
                                            </p:txEl>
                                          </p:spTgt>
                                        </p:tgtEl>
                                        <p:attrNameLst>
                                          <p:attrName>style.visibility</p:attrName>
                                        </p:attrNameLst>
                                      </p:cBhvr>
                                      <p:to>
                                        <p:strVal val="visible"/>
                                      </p:to>
                                    </p:set>
                                    <p:anim calcmode="lin" valueType="num">
                                      <p:cBhvr additive="base">
                                        <p:cTn id="45"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4" decel="100000" fill="hold" grpId="0" nodeType="after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ppt_x"/>
                                          </p:val>
                                        </p:tav>
                                        <p:tav tm="100000">
                                          <p:val>
                                            <p:strVal val="#ppt_x"/>
                                          </p:val>
                                        </p:tav>
                                      </p:tavLst>
                                    </p:anim>
                                    <p:anim calcmode="lin" valueType="num">
                                      <p:cBhvr additive="base">
                                        <p:cTn id="51" dur="500" fill="hold"/>
                                        <p:tgtEl>
                                          <p:spTgt spid="16"/>
                                        </p:tgtEl>
                                        <p:attrNameLst>
                                          <p:attrName>ppt_y</p:attrName>
                                        </p:attrNameLst>
                                      </p:cBhvr>
                                      <p:tavLst>
                                        <p:tav tm="0">
                                          <p:val>
                                            <p:strVal val="1+#ppt_h/2"/>
                                          </p:val>
                                        </p:tav>
                                        <p:tav tm="100000">
                                          <p:val>
                                            <p:strVal val="#ppt_y"/>
                                          </p:val>
                                        </p:tav>
                                      </p:tavLst>
                                    </p:anim>
                                  </p:childTnLst>
                                </p:cTn>
                              </p:par>
                              <p:par>
                                <p:cTn id="52" presetID="2" presetClass="entr" presetSubtype="9" decel="100000" fill="hold" grpId="0" nodeType="withEffect">
                                  <p:stCondLst>
                                    <p:cond delay="50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0-#ppt_w/2"/>
                                          </p:val>
                                        </p:tav>
                                        <p:tav tm="100000">
                                          <p:val>
                                            <p:strVal val="#ppt_x"/>
                                          </p:val>
                                        </p:tav>
                                      </p:tavLst>
                                    </p:anim>
                                    <p:anim calcmode="lin" valueType="num">
                                      <p:cBhvr additive="base">
                                        <p:cTn id="55" dur="500" fill="hold"/>
                                        <p:tgtEl>
                                          <p:spTgt spid="14"/>
                                        </p:tgtEl>
                                        <p:attrNameLst>
                                          <p:attrName>ppt_y</p:attrName>
                                        </p:attrNameLst>
                                      </p:cBhvr>
                                      <p:tavLst>
                                        <p:tav tm="0">
                                          <p:val>
                                            <p:strVal val="0-#ppt_h/2"/>
                                          </p:val>
                                        </p:tav>
                                        <p:tav tm="100000">
                                          <p:val>
                                            <p:strVal val="#ppt_y"/>
                                          </p:val>
                                        </p:tav>
                                      </p:tavLst>
                                    </p:anim>
                                  </p:childTnLst>
                                </p:cTn>
                              </p:par>
                              <p:par>
                                <p:cTn id="56" presetID="2" presetClass="entr" presetSubtype="2" decel="100000" fill="hold" grpId="0" nodeType="withEffect">
                                  <p:stCondLst>
                                    <p:cond delay="500"/>
                                  </p:stCondLst>
                                  <p:childTnLst>
                                    <p:set>
                                      <p:cBhvr>
                                        <p:cTn id="57" dur="1" fill="hold">
                                          <p:stCondLst>
                                            <p:cond delay="0"/>
                                          </p:stCondLst>
                                        </p:cTn>
                                        <p:tgtEl>
                                          <p:spTgt spid="17">
                                            <p:bg/>
                                          </p:spTgt>
                                        </p:tgtEl>
                                        <p:attrNameLst>
                                          <p:attrName>style.visibility</p:attrName>
                                        </p:attrNameLst>
                                      </p:cBhvr>
                                      <p:to>
                                        <p:strVal val="visible"/>
                                      </p:to>
                                    </p:set>
                                    <p:anim calcmode="lin" valueType="num">
                                      <p:cBhvr additive="base">
                                        <p:cTn id="58" dur="500" fill="hold"/>
                                        <p:tgtEl>
                                          <p:spTgt spid="17">
                                            <p:bg/>
                                          </p:spTgt>
                                        </p:tgtEl>
                                        <p:attrNameLst>
                                          <p:attrName>ppt_x</p:attrName>
                                        </p:attrNameLst>
                                      </p:cBhvr>
                                      <p:tavLst>
                                        <p:tav tm="0">
                                          <p:val>
                                            <p:strVal val="1+#ppt_w/2"/>
                                          </p:val>
                                        </p:tav>
                                        <p:tav tm="100000">
                                          <p:val>
                                            <p:strVal val="#ppt_x"/>
                                          </p:val>
                                        </p:tav>
                                      </p:tavLst>
                                    </p:anim>
                                    <p:anim calcmode="lin" valueType="num">
                                      <p:cBhvr additive="base">
                                        <p:cTn id="59" dur="500" fill="hold"/>
                                        <p:tgtEl>
                                          <p:spTgt spid="17">
                                            <p:bg/>
                                          </p:spTgt>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17">
                                            <p:txEl>
                                              <p:pRg st="0" end="0"/>
                                            </p:txEl>
                                          </p:spTgt>
                                        </p:tgtEl>
                                        <p:attrNameLst>
                                          <p:attrName>style.visibility</p:attrName>
                                        </p:attrNameLst>
                                      </p:cBhvr>
                                      <p:to>
                                        <p:strVal val="visible"/>
                                      </p:to>
                                    </p:set>
                                    <p:anim calcmode="lin" valueType="num">
                                      <p:cBhvr additive="base">
                                        <p:cTn id="62"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4" fill="hold">
                            <p:stCondLst>
                              <p:cond delay="3000"/>
                            </p:stCondLst>
                            <p:childTnLst>
                              <p:par>
                                <p:cTn id="65" presetID="2" presetClass="entr" presetSubtype="8" decel="100000" fill="hold" grpId="0" nodeType="afterEffect">
                                  <p:stCondLst>
                                    <p:cond delay="0"/>
                                  </p:stCondLst>
                                  <p:childTnLst>
                                    <p:set>
                                      <p:cBhvr>
                                        <p:cTn id="66" dur="1" fill="hold">
                                          <p:stCondLst>
                                            <p:cond delay="0"/>
                                          </p:stCondLst>
                                        </p:cTn>
                                        <p:tgtEl>
                                          <p:spTgt spid="43">
                                            <p:txEl>
                                              <p:pRg st="0" end="0"/>
                                            </p:txEl>
                                          </p:spTgt>
                                        </p:tgtEl>
                                        <p:attrNameLst>
                                          <p:attrName>style.visibility</p:attrName>
                                        </p:attrNameLst>
                                      </p:cBhvr>
                                      <p:to>
                                        <p:strVal val="visible"/>
                                      </p:to>
                                    </p:set>
                                    <p:anim calcmode="lin" valueType="num">
                                      <p:cBhvr additive="base">
                                        <p:cTn id="67"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3">
                                            <p:txEl>
                                              <p:pRg st="0" end="0"/>
                                            </p:txEl>
                                          </p:spTgt>
                                        </p:tgtEl>
                                        <p:attrNameLst>
                                          <p:attrName>ppt_y</p:attrName>
                                        </p:attrNameLst>
                                      </p:cBhvr>
                                      <p:tavLst>
                                        <p:tav tm="0">
                                          <p:val>
                                            <p:strVal val="#ppt_y"/>
                                          </p:val>
                                        </p:tav>
                                        <p:tav tm="100000">
                                          <p:val>
                                            <p:strVal val="#ppt_y"/>
                                          </p:val>
                                        </p:tav>
                                      </p:tavLst>
                                    </p:anim>
                                  </p:childTnLst>
                                </p:cTn>
                              </p:par>
                              <p:par>
                                <p:cTn id="69" presetID="2" presetClass="entr" presetSubtype="8" decel="100000" fill="hold" grpId="0" nodeType="withEffect">
                                  <p:stCondLst>
                                    <p:cond delay="250"/>
                                  </p:stCondLst>
                                  <p:childTnLst>
                                    <p:set>
                                      <p:cBhvr>
                                        <p:cTn id="70" dur="1" fill="hold">
                                          <p:stCondLst>
                                            <p:cond delay="0"/>
                                          </p:stCondLst>
                                        </p:cTn>
                                        <p:tgtEl>
                                          <p:spTgt spid="44">
                                            <p:txEl>
                                              <p:pRg st="0" end="0"/>
                                            </p:txEl>
                                          </p:spTgt>
                                        </p:tgtEl>
                                        <p:attrNameLst>
                                          <p:attrName>style.visibility</p:attrName>
                                        </p:attrNameLst>
                                      </p:cBhvr>
                                      <p:to>
                                        <p:strVal val="visible"/>
                                      </p:to>
                                    </p:set>
                                    <p:anim calcmode="lin" valueType="num">
                                      <p:cBhvr additive="base">
                                        <p:cTn id="71"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3750"/>
                            </p:stCondLst>
                            <p:childTnLst>
                              <p:par>
                                <p:cTn id="74" presetID="2" presetClass="entr" presetSubtype="4" decel="100000" fill="hold" grpId="0" nodeType="afterEffect">
                                  <p:stCondLst>
                                    <p:cond delay="50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ppt_x"/>
                                          </p:val>
                                        </p:tav>
                                        <p:tav tm="100000">
                                          <p:val>
                                            <p:strVal val="#ppt_x"/>
                                          </p:val>
                                        </p:tav>
                                      </p:tavLst>
                                    </p:anim>
                                    <p:anim calcmode="lin" valueType="num">
                                      <p:cBhvr additive="base">
                                        <p:cTn id="77" dur="500" fill="hold"/>
                                        <p:tgtEl>
                                          <p:spTgt spid="29"/>
                                        </p:tgtEl>
                                        <p:attrNameLst>
                                          <p:attrName>ppt_y</p:attrName>
                                        </p:attrNameLst>
                                      </p:cBhvr>
                                      <p:tavLst>
                                        <p:tav tm="0">
                                          <p:val>
                                            <p:strVal val="1+#ppt_h/2"/>
                                          </p:val>
                                        </p:tav>
                                        <p:tav tm="100000">
                                          <p:val>
                                            <p:strVal val="#ppt_y"/>
                                          </p:val>
                                        </p:tav>
                                      </p:tavLst>
                                    </p:anim>
                                  </p:childTnLst>
                                </p:cTn>
                              </p:par>
                              <p:par>
                                <p:cTn id="78" presetID="2" presetClass="entr" presetSubtype="12" decel="100000" fill="hold" grpId="0" nodeType="withEffect">
                                  <p:stCondLst>
                                    <p:cond delay="500"/>
                                  </p:stCondLst>
                                  <p:childTnLst>
                                    <p:set>
                                      <p:cBhvr>
                                        <p:cTn id="79" dur="1" fill="hold">
                                          <p:stCondLst>
                                            <p:cond delay="0"/>
                                          </p:stCondLst>
                                        </p:cTn>
                                        <p:tgtEl>
                                          <p:spTgt spid="28"/>
                                        </p:tgtEl>
                                        <p:attrNameLst>
                                          <p:attrName>style.visibility</p:attrName>
                                        </p:attrNameLst>
                                      </p:cBhvr>
                                      <p:to>
                                        <p:strVal val="visible"/>
                                      </p:to>
                                    </p:set>
                                    <p:anim calcmode="lin" valueType="num">
                                      <p:cBhvr additive="base">
                                        <p:cTn id="80" dur="500" fill="hold"/>
                                        <p:tgtEl>
                                          <p:spTgt spid="28"/>
                                        </p:tgtEl>
                                        <p:attrNameLst>
                                          <p:attrName>ppt_x</p:attrName>
                                        </p:attrNameLst>
                                      </p:cBhvr>
                                      <p:tavLst>
                                        <p:tav tm="0">
                                          <p:val>
                                            <p:strVal val="0-#ppt_w/2"/>
                                          </p:val>
                                        </p:tav>
                                        <p:tav tm="100000">
                                          <p:val>
                                            <p:strVal val="#ppt_x"/>
                                          </p:val>
                                        </p:tav>
                                      </p:tavLst>
                                    </p:anim>
                                    <p:anim calcmode="lin" valueType="num">
                                      <p:cBhvr additive="base">
                                        <p:cTn id="81" dur="500" fill="hold"/>
                                        <p:tgtEl>
                                          <p:spTgt spid="28"/>
                                        </p:tgtEl>
                                        <p:attrNameLst>
                                          <p:attrName>ppt_y</p:attrName>
                                        </p:attrNameLst>
                                      </p:cBhvr>
                                      <p:tavLst>
                                        <p:tav tm="0">
                                          <p:val>
                                            <p:strVal val="1+#ppt_h/2"/>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0">
                                            <p:bg/>
                                          </p:spTgt>
                                        </p:tgtEl>
                                        <p:attrNameLst>
                                          <p:attrName>style.visibility</p:attrName>
                                        </p:attrNameLst>
                                      </p:cBhvr>
                                      <p:to>
                                        <p:strVal val="visible"/>
                                      </p:to>
                                    </p:set>
                                    <p:anim calcmode="lin" valueType="num">
                                      <p:cBhvr additive="base">
                                        <p:cTn id="84" dur="500" fill="hold"/>
                                        <p:tgtEl>
                                          <p:spTgt spid="30">
                                            <p:bg/>
                                          </p:spTgt>
                                        </p:tgtEl>
                                        <p:attrNameLst>
                                          <p:attrName>ppt_x</p:attrName>
                                        </p:attrNameLst>
                                      </p:cBhvr>
                                      <p:tavLst>
                                        <p:tav tm="0">
                                          <p:val>
                                            <p:strVal val="1+#ppt_w/2"/>
                                          </p:val>
                                        </p:tav>
                                        <p:tav tm="100000">
                                          <p:val>
                                            <p:strVal val="#ppt_x"/>
                                          </p:val>
                                        </p:tav>
                                      </p:tavLst>
                                    </p:anim>
                                    <p:anim calcmode="lin" valueType="num">
                                      <p:cBhvr additive="base">
                                        <p:cTn id="85" dur="500" fill="hold"/>
                                        <p:tgtEl>
                                          <p:spTgt spid="30">
                                            <p:bg/>
                                          </p:spTgt>
                                        </p:tgtEl>
                                        <p:attrNameLst>
                                          <p:attrName>ppt_y</p:attrName>
                                        </p:attrNameLst>
                                      </p:cBhvr>
                                      <p:tavLst>
                                        <p:tav tm="0">
                                          <p:val>
                                            <p:strVal val="#ppt_y"/>
                                          </p:val>
                                        </p:tav>
                                        <p:tav tm="100000">
                                          <p:val>
                                            <p:strVal val="#ppt_y"/>
                                          </p:val>
                                        </p:tav>
                                      </p:tavLst>
                                    </p:anim>
                                  </p:childTnLst>
                                </p:cTn>
                              </p:par>
                              <p:par>
                                <p:cTn id="86" presetID="2" presetClass="entr" presetSubtype="2" decel="100000" fill="hold" grpId="0" nodeType="withEffect">
                                  <p:stCondLst>
                                    <p:cond delay="500"/>
                                  </p:stCondLst>
                                  <p:childTnLst>
                                    <p:set>
                                      <p:cBhvr>
                                        <p:cTn id="87" dur="1" fill="hold">
                                          <p:stCondLst>
                                            <p:cond delay="0"/>
                                          </p:stCondLst>
                                        </p:cTn>
                                        <p:tgtEl>
                                          <p:spTgt spid="30">
                                            <p:txEl>
                                              <p:pRg st="0" end="0"/>
                                            </p:txEl>
                                          </p:spTgt>
                                        </p:tgtEl>
                                        <p:attrNameLst>
                                          <p:attrName>style.visibility</p:attrName>
                                        </p:attrNameLst>
                                      </p:cBhvr>
                                      <p:to>
                                        <p:strVal val="visible"/>
                                      </p:to>
                                    </p:set>
                                    <p:anim calcmode="lin" valueType="num">
                                      <p:cBhvr additive="base">
                                        <p:cTn id="88"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89"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4750"/>
                            </p:stCondLst>
                            <p:childTnLst>
                              <p:par>
                                <p:cTn id="91" presetID="2" presetClass="entr" presetSubtype="8" decel="100000" fill="hold" grpId="0" nodeType="afterEffect">
                                  <p:stCondLst>
                                    <p:cond delay="0"/>
                                  </p:stCondLst>
                                  <p:childTnLst>
                                    <p:set>
                                      <p:cBhvr>
                                        <p:cTn id="92" dur="1" fill="hold">
                                          <p:stCondLst>
                                            <p:cond delay="0"/>
                                          </p:stCondLst>
                                        </p:cTn>
                                        <p:tgtEl>
                                          <p:spTgt spid="45">
                                            <p:txEl>
                                              <p:pRg st="0" end="0"/>
                                            </p:txEl>
                                          </p:spTgt>
                                        </p:tgtEl>
                                        <p:attrNameLst>
                                          <p:attrName>style.visibility</p:attrName>
                                        </p:attrNameLst>
                                      </p:cBhvr>
                                      <p:to>
                                        <p:strVal val="visible"/>
                                      </p:to>
                                    </p:set>
                                    <p:anim calcmode="lin" valueType="num">
                                      <p:cBhvr additive="base">
                                        <p:cTn id="93"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45">
                                            <p:txEl>
                                              <p:pRg st="0" end="0"/>
                                            </p:txEl>
                                          </p:spTgt>
                                        </p:tgtEl>
                                        <p:attrNameLst>
                                          <p:attrName>ppt_y</p:attrName>
                                        </p:attrNameLst>
                                      </p:cBhvr>
                                      <p:tavLst>
                                        <p:tav tm="0">
                                          <p:val>
                                            <p:strVal val="#ppt_y"/>
                                          </p:val>
                                        </p:tav>
                                        <p:tav tm="100000">
                                          <p:val>
                                            <p:strVal val="#ppt_y"/>
                                          </p:val>
                                        </p:tav>
                                      </p:tavLst>
                                    </p:anim>
                                  </p:childTnLst>
                                </p:cTn>
                              </p:par>
                              <p:par>
                                <p:cTn id="95" presetID="2" presetClass="entr" presetSubtype="8" decel="100000" fill="hold" grpId="0" nodeType="withEffect">
                                  <p:stCondLst>
                                    <p:cond delay="250"/>
                                  </p:stCondLst>
                                  <p:childTnLst>
                                    <p:set>
                                      <p:cBhvr>
                                        <p:cTn id="96" dur="1" fill="hold">
                                          <p:stCondLst>
                                            <p:cond delay="0"/>
                                          </p:stCondLst>
                                        </p:cTn>
                                        <p:tgtEl>
                                          <p:spTgt spid="46">
                                            <p:txEl>
                                              <p:pRg st="0" end="0"/>
                                            </p:txEl>
                                          </p:spTgt>
                                        </p:tgtEl>
                                        <p:attrNameLst>
                                          <p:attrName>style.visibility</p:attrName>
                                        </p:attrNameLst>
                                      </p:cBhvr>
                                      <p:to>
                                        <p:strVal val="visible"/>
                                      </p:to>
                                    </p:set>
                                    <p:anim calcmode="lin" valueType="num">
                                      <p:cBhvr additive="base">
                                        <p:cTn id="97" dur="500" fill="hold"/>
                                        <p:tgtEl>
                                          <p:spTgt spid="46">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par>
                          <p:cTn id="99" fill="hold">
                            <p:stCondLst>
                              <p:cond delay="5500"/>
                            </p:stCondLst>
                            <p:childTnLst>
                              <p:par>
                                <p:cTn id="100" presetID="2" presetClass="entr" presetSubtype="4" decel="100000" fill="hold" grpId="0" nodeType="afterEffect">
                                  <p:stCondLst>
                                    <p:cond delay="500"/>
                                  </p:stCondLst>
                                  <p:childTnLst>
                                    <p:set>
                                      <p:cBhvr>
                                        <p:cTn id="101" dur="1" fill="hold">
                                          <p:stCondLst>
                                            <p:cond delay="0"/>
                                          </p:stCondLst>
                                        </p:cTn>
                                        <p:tgtEl>
                                          <p:spTgt spid="32"/>
                                        </p:tgtEl>
                                        <p:attrNameLst>
                                          <p:attrName>style.visibility</p:attrName>
                                        </p:attrNameLst>
                                      </p:cBhvr>
                                      <p:to>
                                        <p:strVal val="visible"/>
                                      </p:to>
                                    </p:set>
                                    <p:anim calcmode="lin" valueType="num">
                                      <p:cBhvr additive="base">
                                        <p:cTn id="102" dur="500" fill="hold"/>
                                        <p:tgtEl>
                                          <p:spTgt spid="32"/>
                                        </p:tgtEl>
                                        <p:attrNameLst>
                                          <p:attrName>ppt_x</p:attrName>
                                        </p:attrNameLst>
                                      </p:cBhvr>
                                      <p:tavLst>
                                        <p:tav tm="0">
                                          <p:val>
                                            <p:strVal val="#ppt_x"/>
                                          </p:val>
                                        </p:tav>
                                        <p:tav tm="100000">
                                          <p:val>
                                            <p:strVal val="#ppt_x"/>
                                          </p:val>
                                        </p:tav>
                                      </p:tavLst>
                                    </p:anim>
                                    <p:anim calcmode="lin" valueType="num">
                                      <p:cBhvr additive="base">
                                        <p:cTn id="103" dur="500" fill="hold"/>
                                        <p:tgtEl>
                                          <p:spTgt spid="32"/>
                                        </p:tgtEl>
                                        <p:attrNameLst>
                                          <p:attrName>ppt_y</p:attrName>
                                        </p:attrNameLst>
                                      </p:cBhvr>
                                      <p:tavLst>
                                        <p:tav tm="0">
                                          <p:val>
                                            <p:strVal val="1+#ppt_h/2"/>
                                          </p:val>
                                        </p:tav>
                                        <p:tav tm="100000">
                                          <p:val>
                                            <p:strVal val="#ppt_y"/>
                                          </p:val>
                                        </p:tav>
                                      </p:tavLst>
                                    </p:anim>
                                  </p:childTnLst>
                                </p:cTn>
                              </p:par>
                              <p:par>
                                <p:cTn id="104" presetID="2" presetClass="entr" presetSubtype="9" decel="100000" fill="hold" grpId="0" nodeType="withEffect">
                                  <p:stCondLst>
                                    <p:cond delay="500"/>
                                  </p:stCondLst>
                                  <p:childTnLst>
                                    <p:set>
                                      <p:cBhvr>
                                        <p:cTn id="105" dur="1" fill="hold">
                                          <p:stCondLst>
                                            <p:cond delay="0"/>
                                          </p:stCondLst>
                                        </p:cTn>
                                        <p:tgtEl>
                                          <p:spTgt spid="31"/>
                                        </p:tgtEl>
                                        <p:attrNameLst>
                                          <p:attrName>style.visibility</p:attrName>
                                        </p:attrNameLst>
                                      </p:cBhvr>
                                      <p:to>
                                        <p:strVal val="visible"/>
                                      </p:to>
                                    </p:set>
                                    <p:anim calcmode="lin" valueType="num">
                                      <p:cBhvr additive="base">
                                        <p:cTn id="106" dur="500" fill="hold"/>
                                        <p:tgtEl>
                                          <p:spTgt spid="31"/>
                                        </p:tgtEl>
                                        <p:attrNameLst>
                                          <p:attrName>ppt_x</p:attrName>
                                        </p:attrNameLst>
                                      </p:cBhvr>
                                      <p:tavLst>
                                        <p:tav tm="0">
                                          <p:val>
                                            <p:strVal val="0-#ppt_w/2"/>
                                          </p:val>
                                        </p:tav>
                                        <p:tav tm="100000">
                                          <p:val>
                                            <p:strVal val="#ppt_x"/>
                                          </p:val>
                                        </p:tav>
                                      </p:tavLst>
                                    </p:anim>
                                    <p:anim calcmode="lin" valueType="num">
                                      <p:cBhvr additive="base">
                                        <p:cTn id="107" dur="500" fill="hold"/>
                                        <p:tgtEl>
                                          <p:spTgt spid="31"/>
                                        </p:tgtEl>
                                        <p:attrNameLst>
                                          <p:attrName>ppt_y</p:attrName>
                                        </p:attrNameLst>
                                      </p:cBhvr>
                                      <p:tavLst>
                                        <p:tav tm="0">
                                          <p:val>
                                            <p:strVal val="0-#ppt_h/2"/>
                                          </p:val>
                                        </p:tav>
                                        <p:tav tm="100000">
                                          <p:val>
                                            <p:strVal val="#ppt_y"/>
                                          </p:val>
                                        </p:tav>
                                      </p:tavLst>
                                    </p:anim>
                                  </p:childTnLst>
                                </p:cTn>
                              </p:par>
                              <p:par>
                                <p:cTn id="108" presetID="2" presetClass="entr" presetSubtype="2" decel="100000" fill="hold" grpId="0" nodeType="withEffect">
                                  <p:stCondLst>
                                    <p:cond delay="500"/>
                                  </p:stCondLst>
                                  <p:childTnLst>
                                    <p:set>
                                      <p:cBhvr>
                                        <p:cTn id="109" dur="1" fill="hold">
                                          <p:stCondLst>
                                            <p:cond delay="0"/>
                                          </p:stCondLst>
                                        </p:cTn>
                                        <p:tgtEl>
                                          <p:spTgt spid="33">
                                            <p:bg/>
                                          </p:spTgt>
                                        </p:tgtEl>
                                        <p:attrNameLst>
                                          <p:attrName>style.visibility</p:attrName>
                                        </p:attrNameLst>
                                      </p:cBhvr>
                                      <p:to>
                                        <p:strVal val="visible"/>
                                      </p:to>
                                    </p:set>
                                    <p:anim calcmode="lin" valueType="num">
                                      <p:cBhvr additive="base">
                                        <p:cTn id="110" dur="500" fill="hold"/>
                                        <p:tgtEl>
                                          <p:spTgt spid="33">
                                            <p:bg/>
                                          </p:spTgt>
                                        </p:tgtEl>
                                        <p:attrNameLst>
                                          <p:attrName>ppt_x</p:attrName>
                                        </p:attrNameLst>
                                      </p:cBhvr>
                                      <p:tavLst>
                                        <p:tav tm="0">
                                          <p:val>
                                            <p:strVal val="1+#ppt_w/2"/>
                                          </p:val>
                                        </p:tav>
                                        <p:tav tm="100000">
                                          <p:val>
                                            <p:strVal val="#ppt_x"/>
                                          </p:val>
                                        </p:tav>
                                      </p:tavLst>
                                    </p:anim>
                                    <p:anim calcmode="lin" valueType="num">
                                      <p:cBhvr additive="base">
                                        <p:cTn id="111" dur="500" fill="hold"/>
                                        <p:tgtEl>
                                          <p:spTgt spid="33">
                                            <p:bg/>
                                          </p:spTgt>
                                        </p:tgtEl>
                                        <p:attrNameLst>
                                          <p:attrName>ppt_y</p:attrName>
                                        </p:attrNameLst>
                                      </p:cBhvr>
                                      <p:tavLst>
                                        <p:tav tm="0">
                                          <p:val>
                                            <p:strVal val="#ppt_y"/>
                                          </p:val>
                                        </p:tav>
                                        <p:tav tm="100000">
                                          <p:val>
                                            <p:strVal val="#ppt_y"/>
                                          </p:val>
                                        </p:tav>
                                      </p:tavLst>
                                    </p:anim>
                                  </p:childTnLst>
                                </p:cTn>
                              </p:par>
                              <p:par>
                                <p:cTn id="112" presetID="2" presetClass="entr" presetSubtype="2" decel="100000" fill="hold" grpId="0" nodeType="withEffect">
                                  <p:stCondLst>
                                    <p:cond delay="500"/>
                                  </p:stCondLst>
                                  <p:childTnLst>
                                    <p:set>
                                      <p:cBhvr>
                                        <p:cTn id="113" dur="1" fill="hold">
                                          <p:stCondLst>
                                            <p:cond delay="0"/>
                                          </p:stCondLst>
                                        </p:cTn>
                                        <p:tgtEl>
                                          <p:spTgt spid="33">
                                            <p:txEl>
                                              <p:pRg st="0" end="0"/>
                                            </p:txEl>
                                          </p:spTgt>
                                        </p:tgtEl>
                                        <p:attrNameLst>
                                          <p:attrName>style.visibility</p:attrName>
                                        </p:attrNameLst>
                                      </p:cBhvr>
                                      <p:to>
                                        <p:strVal val="visible"/>
                                      </p:to>
                                    </p:set>
                                    <p:anim calcmode="lin" valueType="num">
                                      <p:cBhvr additive="base">
                                        <p:cTn id="114"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5"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6" fill="hold">
                            <p:stCondLst>
                              <p:cond delay="6500"/>
                            </p:stCondLst>
                            <p:childTnLst>
                              <p:par>
                                <p:cTn id="117" presetID="2" presetClass="entr" presetSubtype="8" decel="100000" fill="hold" grpId="0" nodeType="afterEffect">
                                  <p:stCondLst>
                                    <p:cond delay="0"/>
                                  </p:stCondLst>
                                  <p:childTnLst>
                                    <p:set>
                                      <p:cBhvr>
                                        <p:cTn id="118" dur="1" fill="hold">
                                          <p:stCondLst>
                                            <p:cond delay="0"/>
                                          </p:stCondLst>
                                        </p:cTn>
                                        <p:tgtEl>
                                          <p:spTgt spid="47">
                                            <p:txEl>
                                              <p:pRg st="0" end="0"/>
                                            </p:txEl>
                                          </p:spTgt>
                                        </p:tgtEl>
                                        <p:attrNameLst>
                                          <p:attrName>style.visibility</p:attrName>
                                        </p:attrNameLst>
                                      </p:cBhvr>
                                      <p:to>
                                        <p:strVal val="visible"/>
                                      </p:to>
                                    </p:set>
                                    <p:anim calcmode="lin" valueType="num">
                                      <p:cBhvr additive="base">
                                        <p:cTn id="119"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120" dur="500" fill="hold"/>
                                        <p:tgtEl>
                                          <p:spTgt spid="47">
                                            <p:txEl>
                                              <p:pRg st="0" end="0"/>
                                            </p:txEl>
                                          </p:spTgt>
                                        </p:tgtEl>
                                        <p:attrNameLst>
                                          <p:attrName>ppt_y</p:attrName>
                                        </p:attrNameLst>
                                      </p:cBhvr>
                                      <p:tavLst>
                                        <p:tav tm="0">
                                          <p:val>
                                            <p:strVal val="#ppt_y"/>
                                          </p:val>
                                        </p:tav>
                                        <p:tav tm="100000">
                                          <p:val>
                                            <p:strVal val="#ppt_y"/>
                                          </p:val>
                                        </p:tav>
                                      </p:tavLst>
                                    </p:anim>
                                  </p:childTnLst>
                                </p:cTn>
                              </p:par>
                              <p:par>
                                <p:cTn id="121" presetID="2" presetClass="entr" presetSubtype="8" decel="100000" fill="hold" grpId="0" nodeType="withEffect">
                                  <p:stCondLst>
                                    <p:cond delay="250"/>
                                  </p:stCondLst>
                                  <p:childTnLst>
                                    <p:set>
                                      <p:cBhvr>
                                        <p:cTn id="122" dur="1" fill="hold">
                                          <p:stCondLst>
                                            <p:cond delay="0"/>
                                          </p:stCondLst>
                                        </p:cTn>
                                        <p:tgtEl>
                                          <p:spTgt spid="48">
                                            <p:txEl>
                                              <p:pRg st="0" end="0"/>
                                            </p:txEl>
                                          </p:spTgt>
                                        </p:tgtEl>
                                        <p:attrNameLst>
                                          <p:attrName>style.visibility</p:attrName>
                                        </p:attrNameLst>
                                      </p:cBhvr>
                                      <p:to>
                                        <p:strVal val="visible"/>
                                      </p:to>
                                    </p:set>
                                    <p:anim calcmode="lin" valueType="num">
                                      <p:cBhvr additive="base">
                                        <p:cTn id="123"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24" dur="500" fill="hold"/>
                                        <p:tgtEl>
                                          <p:spTgt spid="4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animBg="1"/>
      <p:bldP spid="9" grpId="0" animBg="1"/>
      <p:bldP spid="13" grpId="0" build="p" animBg="1">
        <p:tmplLst>
          <p:tmpl lvl="1">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6" grpId="0" animBg="1"/>
      <p:bldP spid="17" grpId="0" build="p" animBg="1">
        <p:tmplLst>
          <p:tmpl lvl="1">
            <p:tnLst>
              <p:par>
                <p:cTn presetID="2" presetClass="entr" presetSubtype="2"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28" grpId="0" animBg="1"/>
      <p:bldP spid="29" grpId="0" animBg="1"/>
      <p:bldP spid="30" grpId="0" build="p" animBg="1">
        <p:tmplLst>
          <p:tmpl lvl="1">
            <p:tnLst>
              <p:par>
                <p:cTn presetID="2" presetClass="entr" presetSubtype="2"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animBg="1"/>
      <p:bldP spid="32" grpId="0" animBg="1"/>
      <p:bldP spid="33" grpId="0" build="p" animBg="1">
        <p:tmplLst>
          <p:tmpl lvl="1">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8"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build="p">
        <p:tmplLst>
          <p:tmpl lvl="1">
            <p:tnLst>
              <p:par>
                <p:cTn presetID="2" presetClass="entr" presetSubtype="8"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8"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8" decel="10000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8"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0-#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7" name="対角する 2 つの角を切り取った四角形 6"/>
          <p:cNvSpPr/>
          <p:nvPr userDrawn="1"/>
        </p:nvSpPr>
        <p:spPr>
          <a:xfrm rot="21054230">
            <a:off x="1480621" y="2678113"/>
            <a:ext cx="4334892" cy="2349648"/>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図プレースホルダー 8"/>
          <p:cNvSpPr>
            <a:spLocks noGrp="1"/>
          </p:cNvSpPr>
          <p:nvPr>
            <p:ph type="pic" sz="quarter" idx="16" hasCustomPrompt="1"/>
          </p:nvPr>
        </p:nvSpPr>
        <p:spPr>
          <a:xfrm rot="21432298">
            <a:off x="1566315" y="2400071"/>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38" name="対角する 2 つの角を切り取った四角形 37"/>
          <p:cNvSpPr/>
          <p:nvPr userDrawn="1"/>
        </p:nvSpPr>
        <p:spPr>
          <a:xfrm rot="21054230">
            <a:off x="6919699" y="2663506"/>
            <a:ext cx="4334892" cy="234964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図プレースホルダー 8"/>
          <p:cNvSpPr>
            <a:spLocks noGrp="1"/>
          </p:cNvSpPr>
          <p:nvPr>
            <p:ph type="pic" sz="quarter" idx="17" hasCustomPrompt="1"/>
          </p:nvPr>
        </p:nvSpPr>
        <p:spPr>
          <a:xfrm rot="21432298">
            <a:off x="7005393" y="2385464"/>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40" name="対角する 2 つの角を切り取った四角形 39"/>
          <p:cNvSpPr/>
          <p:nvPr userDrawn="1"/>
        </p:nvSpPr>
        <p:spPr>
          <a:xfrm rot="21054230">
            <a:off x="12392307" y="2647920"/>
            <a:ext cx="4334892" cy="2349648"/>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図プレースホルダー 8"/>
          <p:cNvSpPr>
            <a:spLocks noGrp="1"/>
          </p:cNvSpPr>
          <p:nvPr>
            <p:ph type="pic" sz="quarter" idx="18" hasCustomPrompt="1"/>
          </p:nvPr>
        </p:nvSpPr>
        <p:spPr>
          <a:xfrm rot="21432298">
            <a:off x="12478001" y="2369878"/>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50" name="対角する 2 つの角を切り取った四角形 49"/>
          <p:cNvSpPr/>
          <p:nvPr userDrawn="1"/>
        </p:nvSpPr>
        <p:spPr>
          <a:xfrm rot="21054230">
            <a:off x="1473808" y="6883607"/>
            <a:ext cx="4334892" cy="234964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図プレースホルダー 8"/>
          <p:cNvSpPr>
            <a:spLocks noGrp="1"/>
          </p:cNvSpPr>
          <p:nvPr>
            <p:ph type="pic" sz="quarter" idx="19" hasCustomPrompt="1"/>
          </p:nvPr>
        </p:nvSpPr>
        <p:spPr>
          <a:xfrm rot="21432298">
            <a:off x="1559502" y="6605565"/>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52" name="対角する 2 つの角を切り取った四角形 51"/>
          <p:cNvSpPr/>
          <p:nvPr userDrawn="1"/>
        </p:nvSpPr>
        <p:spPr>
          <a:xfrm rot="21054230">
            <a:off x="6912886" y="6869000"/>
            <a:ext cx="4334892" cy="2349648"/>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図プレースホルダー 8"/>
          <p:cNvSpPr>
            <a:spLocks noGrp="1"/>
          </p:cNvSpPr>
          <p:nvPr>
            <p:ph type="pic" sz="quarter" idx="20" hasCustomPrompt="1"/>
          </p:nvPr>
        </p:nvSpPr>
        <p:spPr>
          <a:xfrm rot="21432298">
            <a:off x="6998580" y="6590958"/>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54" name="対角する 2 つの角を切り取った四角形 53"/>
          <p:cNvSpPr/>
          <p:nvPr userDrawn="1"/>
        </p:nvSpPr>
        <p:spPr>
          <a:xfrm rot="21054230">
            <a:off x="12385494" y="6853414"/>
            <a:ext cx="4334892" cy="234964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図プレースホルダー 8"/>
          <p:cNvSpPr>
            <a:spLocks noGrp="1"/>
          </p:cNvSpPr>
          <p:nvPr>
            <p:ph type="pic" sz="quarter" idx="21" hasCustomPrompt="1"/>
          </p:nvPr>
        </p:nvSpPr>
        <p:spPr>
          <a:xfrm rot="21432298">
            <a:off x="12471188" y="6575372"/>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56" name="テキスト プレースホルダー 22"/>
          <p:cNvSpPr>
            <a:spLocks noGrp="1"/>
          </p:cNvSpPr>
          <p:nvPr>
            <p:ph type="body" sz="quarter" idx="13" hasCustomPrompt="1"/>
          </p:nvPr>
        </p:nvSpPr>
        <p:spPr>
          <a:xfrm>
            <a:off x="1466163" y="5215508"/>
            <a:ext cx="15381899"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210223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3"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3" decel="10000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1+#ppt_w/2"/>
                                          </p:val>
                                        </p:tav>
                                        <p:tav tm="100000">
                                          <p:val>
                                            <p:strVal val="#ppt_x"/>
                                          </p:val>
                                        </p:tav>
                                      </p:tavLst>
                                    </p:anim>
                                    <p:anim calcmode="lin" valueType="num">
                                      <p:cBhvr additive="base">
                                        <p:cTn id="34" dur="500" fill="hold"/>
                                        <p:tgtEl>
                                          <p:spTgt spid="39"/>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0-#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par>
                          <p:cTn id="39" fill="hold">
                            <p:stCondLst>
                              <p:cond delay="1750"/>
                            </p:stCondLst>
                            <p:childTnLst>
                              <p:par>
                                <p:cTn id="40" presetID="2" presetClass="entr" presetSubtype="3" decel="10000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additive="base">
                                        <p:cTn id="42" dur="500" fill="hold"/>
                                        <p:tgtEl>
                                          <p:spTgt spid="49"/>
                                        </p:tgtEl>
                                        <p:attrNameLst>
                                          <p:attrName>ppt_x</p:attrName>
                                        </p:attrNameLst>
                                      </p:cBhvr>
                                      <p:tavLst>
                                        <p:tav tm="0">
                                          <p:val>
                                            <p:strVal val="1+#ppt_w/2"/>
                                          </p:val>
                                        </p:tav>
                                        <p:tav tm="100000">
                                          <p:val>
                                            <p:strVal val="#ppt_x"/>
                                          </p:val>
                                        </p:tav>
                                      </p:tavLst>
                                    </p:anim>
                                    <p:anim calcmode="lin" valueType="num">
                                      <p:cBhvr additive="base">
                                        <p:cTn id="43" dur="500" fill="hold"/>
                                        <p:tgtEl>
                                          <p:spTgt spid="49"/>
                                        </p:tgtEl>
                                        <p:attrNameLst>
                                          <p:attrName>ppt_y</p:attrName>
                                        </p:attrNameLst>
                                      </p:cBhvr>
                                      <p:tavLst>
                                        <p:tav tm="0">
                                          <p:val>
                                            <p:strVal val="0-#ppt_h/2"/>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fill="hold"/>
                                        <p:tgtEl>
                                          <p:spTgt spid="40"/>
                                        </p:tgtEl>
                                        <p:attrNameLst>
                                          <p:attrName>ppt_x</p:attrName>
                                        </p:attrNameLst>
                                      </p:cBhvr>
                                      <p:tavLst>
                                        <p:tav tm="0">
                                          <p:val>
                                            <p:strVal val="0-#ppt_w/2"/>
                                          </p:val>
                                        </p:tav>
                                        <p:tav tm="100000">
                                          <p:val>
                                            <p:strVal val="#ppt_x"/>
                                          </p:val>
                                        </p:tav>
                                      </p:tavLst>
                                    </p:anim>
                                    <p:anim calcmode="lin" valueType="num">
                                      <p:cBhvr additive="base">
                                        <p:cTn id="47" dur="500" fill="hold"/>
                                        <p:tgtEl>
                                          <p:spTgt spid="40"/>
                                        </p:tgtEl>
                                        <p:attrNameLst>
                                          <p:attrName>ppt_y</p:attrName>
                                        </p:attrNameLst>
                                      </p:cBhvr>
                                      <p:tavLst>
                                        <p:tav tm="0">
                                          <p:val>
                                            <p:strVal val="#ppt_y"/>
                                          </p:val>
                                        </p:tav>
                                        <p:tav tm="100000">
                                          <p:val>
                                            <p:strVal val="#ppt_y"/>
                                          </p:val>
                                        </p:tav>
                                      </p:tavLst>
                                    </p:anim>
                                  </p:childTnLst>
                                </p:cTn>
                              </p:par>
                            </p:childTnLst>
                          </p:cTn>
                        </p:par>
                        <p:par>
                          <p:cTn id="48" fill="hold">
                            <p:stCondLst>
                              <p:cond delay="2250"/>
                            </p:stCondLst>
                            <p:childTnLst>
                              <p:par>
                                <p:cTn id="49" presetID="2" presetClass="entr" presetSubtype="3" decel="10000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1+#ppt_w/2"/>
                                          </p:val>
                                        </p:tav>
                                        <p:tav tm="100000">
                                          <p:val>
                                            <p:strVal val="#ppt_x"/>
                                          </p:val>
                                        </p:tav>
                                      </p:tavLst>
                                    </p:anim>
                                    <p:anim calcmode="lin" valueType="num">
                                      <p:cBhvr additive="base">
                                        <p:cTn id="52" dur="500" fill="hold"/>
                                        <p:tgtEl>
                                          <p:spTgt spid="51"/>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500" fill="hold"/>
                                        <p:tgtEl>
                                          <p:spTgt spid="50"/>
                                        </p:tgtEl>
                                        <p:attrNameLst>
                                          <p:attrName>ppt_x</p:attrName>
                                        </p:attrNameLst>
                                      </p:cBhvr>
                                      <p:tavLst>
                                        <p:tav tm="0">
                                          <p:val>
                                            <p:strVal val="0-#ppt_w/2"/>
                                          </p:val>
                                        </p:tav>
                                        <p:tav tm="100000">
                                          <p:val>
                                            <p:strVal val="#ppt_x"/>
                                          </p:val>
                                        </p:tav>
                                      </p:tavLst>
                                    </p:anim>
                                    <p:anim calcmode="lin" valueType="num">
                                      <p:cBhvr additive="base">
                                        <p:cTn id="56" dur="500" fill="hold"/>
                                        <p:tgtEl>
                                          <p:spTgt spid="50"/>
                                        </p:tgtEl>
                                        <p:attrNameLst>
                                          <p:attrName>ppt_y</p:attrName>
                                        </p:attrNameLst>
                                      </p:cBhvr>
                                      <p:tavLst>
                                        <p:tav tm="0">
                                          <p:val>
                                            <p:strVal val="#ppt_y"/>
                                          </p:val>
                                        </p:tav>
                                        <p:tav tm="100000">
                                          <p:val>
                                            <p:strVal val="#ppt_y"/>
                                          </p:val>
                                        </p:tav>
                                      </p:tavLst>
                                    </p:anim>
                                  </p:childTnLst>
                                </p:cTn>
                              </p:par>
                            </p:childTnLst>
                          </p:cTn>
                        </p:par>
                        <p:par>
                          <p:cTn id="57" fill="hold">
                            <p:stCondLst>
                              <p:cond delay="2750"/>
                            </p:stCondLst>
                            <p:childTnLst>
                              <p:par>
                                <p:cTn id="58" presetID="2" presetClass="entr" presetSubtype="3" decel="100000"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 calcmode="lin" valueType="num">
                                      <p:cBhvr additive="base">
                                        <p:cTn id="60" dur="500" fill="hold"/>
                                        <p:tgtEl>
                                          <p:spTgt spid="53"/>
                                        </p:tgtEl>
                                        <p:attrNameLst>
                                          <p:attrName>ppt_x</p:attrName>
                                        </p:attrNameLst>
                                      </p:cBhvr>
                                      <p:tavLst>
                                        <p:tav tm="0">
                                          <p:val>
                                            <p:strVal val="1+#ppt_w/2"/>
                                          </p:val>
                                        </p:tav>
                                        <p:tav tm="100000">
                                          <p:val>
                                            <p:strVal val="#ppt_x"/>
                                          </p:val>
                                        </p:tav>
                                      </p:tavLst>
                                    </p:anim>
                                    <p:anim calcmode="lin" valueType="num">
                                      <p:cBhvr additive="base">
                                        <p:cTn id="61" dur="500" fill="hold"/>
                                        <p:tgtEl>
                                          <p:spTgt spid="53"/>
                                        </p:tgtEl>
                                        <p:attrNameLst>
                                          <p:attrName>ppt_y</p:attrName>
                                        </p:attrNameLst>
                                      </p:cBhvr>
                                      <p:tavLst>
                                        <p:tav tm="0">
                                          <p:val>
                                            <p:strVal val="0-#ppt_h/2"/>
                                          </p:val>
                                        </p:tav>
                                        <p:tav tm="100000">
                                          <p:val>
                                            <p:strVal val="#ppt_y"/>
                                          </p:val>
                                        </p:tav>
                                      </p:tavLst>
                                    </p:anim>
                                  </p:childTnLst>
                                </p:cTn>
                              </p:par>
                              <p:par>
                                <p:cTn id="62" presetID="2" presetClass="entr" presetSubtype="8" decel="10000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 calcmode="lin" valueType="num">
                                      <p:cBhvr additive="base">
                                        <p:cTn id="64" dur="500" fill="hold"/>
                                        <p:tgtEl>
                                          <p:spTgt spid="52"/>
                                        </p:tgtEl>
                                        <p:attrNameLst>
                                          <p:attrName>ppt_x</p:attrName>
                                        </p:attrNameLst>
                                      </p:cBhvr>
                                      <p:tavLst>
                                        <p:tav tm="0">
                                          <p:val>
                                            <p:strVal val="0-#ppt_w/2"/>
                                          </p:val>
                                        </p:tav>
                                        <p:tav tm="100000">
                                          <p:val>
                                            <p:strVal val="#ppt_x"/>
                                          </p:val>
                                        </p:tav>
                                      </p:tavLst>
                                    </p:anim>
                                    <p:anim calcmode="lin" valueType="num">
                                      <p:cBhvr additive="base">
                                        <p:cTn id="65" dur="500" fill="hold"/>
                                        <p:tgtEl>
                                          <p:spTgt spid="52"/>
                                        </p:tgtEl>
                                        <p:attrNameLst>
                                          <p:attrName>ppt_y</p:attrName>
                                        </p:attrNameLst>
                                      </p:cBhvr>
                                      <p:tavLst>
                                        <p:tav tm="0">
                                          <p:val>
                                            <p:strVal val="#ppt_y"/>
                                          </p:val>
                                        </p:tav>
                                        <p:tav tm="100000">
                                          <p:val>
                                            <p:strVal val="#ppt_y"/>
                                          </p:val>
                                        </p:tav>
                                      </p:tavLst>
                                    </p:anim>
                                  </p:childTnLst>
                                </p:cTn>
                              </p:par>
                            </p:childTnLst>
                          </p:cTn>
                        </p:par>
                        <p:par>
                          <p:cTn id="66" fill="hold">
                            <p:stCondLst>
                              <p:cond delay="3250"/>
                            </p:stCondLst>
                            <p:childTnLst>
                              <p:par>
                                <p:cTn id="67" presetID="2" presetClass="entr" presetSubtype="3" decel="100000" fill="hold" grpId="0" nodeType="afterEffect">
                                  <p:stCondLst>
                                    <p:cond delay="0"/>
                                  </p:stCondLst>
                                  <p:childTnLst>
                                    <p:set>
                                      <p:cBhvr>
                                        <p:cTn id="68" dur="1" fill="hold">
                                          <p:stCondLst>
                                            <p:cond delay="0"/>
                                          </p:stCondLst>
                                        </p:cTn>
                                        <p:tgtEl>
                                          <p:spTgt spid="55"/>
                                        </p:tgtEl>
                                        <p:attrNameLst>
                                          <p:attrName>style.visibility</p:attrName>
                                        </p:attrNameLst>
                                      </p:cBhvr>
                                      <p:to>
                                        <p:strVal val="visible"/>
                                      </p:to>
                                    </p:set>
                                    <p:anim calcmode="lin" valueType="num">
                                      <p:cBhvr additive="base">
                                        <p:cTn id="69" dur="500" fill="hold"/>
                                        <p:tgtEl>
                                          <p:spTgt spid="55"/>
                                        </p:tgtEl>
                                        <p:attrNameLst>
                                          <p:attrName>ppt_x</p:attrName>
                                        </p:attrNameLst>
                                      </p:cBhvr>
                                      <p:tavLst>
                                        <p:tav tm="0">
                                          <p:val>
                                            <p:strVal val="1+#ppt_w/2"/>
                                          </p:val>
                                        </p:tav>
                                        <p:tav tm="100000">
                                          <p:val>
                                            <p:strVal val="#ppt_x"/>
                                          </p:val>
                                        </p:tav>
                                      </p:tavLst>
                                    </p:anim>
                                    <p:anim calcmode="lin" valueType="num">
                                      <p:cBhvr additive="base">
                                        <p:cTn id="70" dur="500" fill="hold"/>
                                        <p:tgtEl>
                                          <p:spTgt spid="55"/>
                                        </p:tgtEl>
                                        <p:attrNameLst>
                                          <p:attrName>ppt_y</p:attrName>
                                        </p:attrNameLst>
                                      </p:cBhvr>
                                      <p:tavLst>
                                        <p:tav tm="0">
                                          <p:val>
                                            <p:strVal val="0-#ppt_h/2"/>
                                          </p:val>
                                        </p:tav>
                                        <p:tav tm="100000">
                                          <p:val>
                                            <p:strVal val="#ppt_y"/>
                                          </p:val>
                                        </p:tav>
                                      </p:tavLst>
                                    </p:anim>
                                  </p:childTnLst>
                                </p:cTn>
                              </p:par>
                              <p:par>
                                <p:cTn id="71" presetID="2" presetClass="entr" presetSubtype="8" decel="10000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500" fill="hold"/>
                                        <p:tgtEl>
                                          <p:spTgt spid="54"/>
                                        </p:tgtEl>
                                        <p:attrNameLst>
                                          <p:attrName>ppt_x</p:attrName>
                                        </p:attrNameLst>
                                      </p:cBhvr>
                                      <p:tavLst>
                                        <p:tav tm="0">
                                          <p:val>
                                            <p:strVal val="0-#ppt_w/2"/>
                                          </p:val>
                                        </p:tav>
                                        <p:tav tm="100000">
                                          <p:val>
                                            <p:strVal val="#ppt_x"/>
                                          </p:val>
                                        </p:tav>
                                      </p:tavLst>
                                    </p:anim>
                                    <p:anim calcmode="lin" valueType="num">
                                      <p:cBhvr additive="base">
                                        <p:cTn id="74" dur="500" fill="hold"/>
                                        <p:tgtEl>
                                          <p:spTgt spid="54"/>
                                        </p:tgtEl>
                                        <p:attrNameLst>
                                          <p:attrName>ppt_y</p:attrName>
                                        </p:attrNameLst>
                                      </p:cBhvr>
                                      <p:tavLst>
                                        <p:tav tm="0">
                                          <p:val>
                                            <p:strVal val="#ppt_y"/>
                                          </p:val>
                                        </p:tav>
                                        <p:tav tm="100000">
                                          <p:val>
                                            <p:strVal val="#ppt_y"/>
                                          </p:val>
                                        </p:tav>
                                      </p:tavLst>
                                    </p:anim>
                                  </p:childTnLst>
                                </p:cTn>
                              </p:par>
                              <p:par>
                                <p:cTn id="75" presetID="2" presetClass="entr" presetSubtype="8" decel="100000" fill="hold" grpId="0" nodeType="withEffect">
                                  <p:stCondLst>
                                    <p:cond delay="500"/>
                                  </p:stCondLst>
                                  <p:iterate type="wd">
                                    <p:tmPct val="10000"/>
                                  </p:iterate>
                                  <p:childTnLst>
                                    <p:set>
                                      <p:cBhvr>
                                        <p:cTn id="76" dur="1" fill="hold">
                                          <p:stCondLst>
                                            <p:cond delay="0"/>
                                          </p:stCondLst>
                                        </p:cTn>
                                        <p:tgtEl>
                                          <p:spTgt spid="56">
                                            <p:txEl>
                                              <p:pRg st="0" end="0"/>
                                            </p:txEl>
                                          </p:spTgt>
                                        </p:tgtEl>
                                        <p:attrNameLst>
                                          <p:attrName>style.visibility</p:attrName>
                                        </p:attrNameLst>
                                      </p:cBhvr>
                                      <p:to>
                                        <p:strVal val="visible"/>
                                      </p:to>
                                    </p:set>
                                    <p:anim calcmode="lin" valueType="num">
                                      <p:cBhvr additive="base">
                                        <p:cTn id="77"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animBg="1"/>
      <p:bldP spid="9" grpId="0" animBg="1"/>
      <p:bldP spid="38" grpId="0" animBg="1"/>
      <p:bldP spid="39" grpId="0" animBg="1"/>
      <p:bldP spid="40" grpId="0" animBg="1"/>
      <p:bldP spid="49" grpId="0" animBg="1"/>
      <p:bldP spid="50" grpId="0" animBg="1"/>
      <p:bldP spid="51" grpId="0" animBg="1"/>
      <p:bldP spid="52" grpId="0" animBg="1"/>
      <p:bldP spid="53" grpId="0" animBg="1"/>
      <p:bldP spid="54" grpId="0" animBg="1"/>
      <p:bldP spid="55" grpId="0" animBg="1"/>
      <p:bldP spid="56" grpId="0" build="p">
        <p:tmplLst>
          <p:tmpl lvl="1">
            <p:tnLst>
              <p:par>
                <p:cTn presetID="2" presetClass="entr" presetSubtype="8" decel="100000" fill="hold" nodeType="withEffect">
                  <p:stCondLst>
                    <p:cond delay="500"/>
                  </p:stCondLst>
                  <p:iterate type="wd">
                    <p:tmPct val="10000"/>
                  </p:iterate>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41" name="テキスト プレースホルダー 22"/>
          <p:cNvSpPr>
            <a:spLocks noGrp="1"/>
          </p:cNvSpPr>
          <p:nvPr>
            <p:ph type="body" sz="quarter" idx="13" hasCustomPrompt="1"/>
          </p:nvPr>
        </p:nvSpPr>
        <p:spPr>
          <a:xfrm>
            <a:off x="731911" y="6223620"/>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2" name="テキスト プレースホルダー 5"/>
          <p:cNvSpPr>
            <a:spLocks noGrp="1"/>
          </p:cNvSpPr>
          <p:nvPr>
            <p:ph type="body" sz="quarter" idx="14" hasCustomPrompt="1"/>
          </p:nvPr>
        </p:nvSpPr>
        <p:spPr>
          <a:xfrm>
            <a:off x="718270" y="6837434"/>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 name="グラフ プレースホルダー 5"/>
          <p:cNvSpPr>
            <a:spLocks noGrp="1"/>
          </p:cNvSpPr>
          <p:nvPr>
            <p:ph type="chart" sz="quarter" idx="34" hasCustomPrompt="1"/>
          </p:nvPr>
        </p:nvSpPr>
        <p:spPr>
          <a:xfrm>
            <a:off x="718270" y="2407196"/>
            <a:ext cx="3816350" cy="3816350"/>
          </a:xfrm>
        </p:spPr>
        <p:txBody>
          <a:bodyPr>
            <a:normAutofit/>
          </a:bodyPr>
          <a:lstStyle>
            <a:lvl1pPr>
              <a:defRPr sz="2000"/>
            </a:lvl1pPr>
          </a:lstStyle>
          <a:p>
            <a:r>
              <a:rPr lang="en-US" dirty="0" smtClean="0"/>
              <a:t>Add Graph </a:t>
            </a:r>
            <a:endParaRPr lang="en-US" dirty="0"/>
          </a:p>
        </p:txBody>
      </p:sp>
      <p:sp>
        <p:nvSpPr>
          <p:cNvPr id="34" name="テキスト プレースホルダー 22"/>
          <p:cNvSpPr>
            <a:spLocks noGrp="1"/>
          </p:cNvSpPr>
          <p:nvPr>
            <p:ph type="body" sz="quarter" idx="35" hasCustomPrompt="1"/>
          </p:nvPr>
        </p:nvSpPr>
        <p:spPr>
          <a:xfrm>
            <a:off x="718270" y="3559324"/>
            <a:ext cx="3819948" cy="1440160"/>
          </a:xfrm>
        </p:spPr>
        <p:txBody>
          <a:bodyPr anchor="ctr">
            <a:noAutofit/>
          </a:bodyPr>
          <a:lstStyle>
            <a:lvl1pPr algn="ctr">
              <a:defRPr sz="9600">
                <a:latin typeface="+mj-lt"/>
              </a:defRPr>
            </a:lvl1pPr>
          </a:lstStyle>
          <a:p>
            <a:pPr lvl="0"/>
            <a:r>
              <a:rPr lang="en-US" dirty="0" smtClean="0"/>
              <a:t>00</a:t>
            </a:r>
            <a:endParaRPr lang="en-US" dirty="0"/>
          </a:p>
        </p:txBody>
      </p:sp>
      <p:sp>
        <p:nvSpPr>
          <p:cNvPr id="35" name="テキスト プレースホルダー 22"/>
          <p:cNvSpPr>
            <a:spLocks noGrp="1"/>
          </p:cNvSpPr>
          <p:nvPr>
            <p:ph type="body" sz="quarter" idx="36" hasCustomPrompt="1"/>
          </p:nvPr>
        </p:nvSpPr>
        <p:spPr>
          <a:xfrm>
            <a:off x="5052391" y="7051749"/>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36" name="テキスト プレースホルダー 5"/>
          <p:cNvSpPr>
            <a:spLocks noGrp="1"/>
          </p:cNvSpPr>
          <p:nvPr>
            <p:ph type="body" sz="quarter" idx="37" hasCustomPrompt="1"/>
          </p:nvPr>
        </p:nvSpPr>
        <p:spPr>
          <a:xfrm>
            <a:off x="5038750" y="7665563"/>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37" name="グラフ プレースホルダー 5"/>
          <p:cNvSpPr>
            <a:spLocks noGrp="1"/>
          </p:cNvSpPr>
          <p:nvPr>
            <p:ph type="chart" sz="quarter" idx="38" hasCustomPrompt="1"/>
          </p:nvPr>
        </p:nvSpPr>
        <p:spPr>
          <a:xfrm>
            <a:off x="5038750" y="3235325"/>
            <a:ext cx="3816350" cy="3816350"/>
          </a:xfrm>
        </p:spPr>
        <p:txBody>
          <a:bodyPr>
            <a:normAutofit/>
          </a:bodyPr>
          <a:lstStyle>
            <a:lvl1pPr>
              <a:defRPr sz="2000"/>
            </a:lvl1pPr>
          </a:lstStyle>
          <a:p>
            <a:r>
              <a:rPr lang="en-US" dirty="0" smtClean="0"/>
              <a:t>Add Graph </a:t>
            </a:r>
            <a:endParaRPr lang="en-US" dirty="0"/>
          </a:p>
        </p:txBody>
      </p:sp>
      <p:sp>
        <p:nvSpPr>
          <p:cNvPr id="38" name="テキスト プレースホルダー 22"/>
          <p:cNvSpPr>
            <a:spLocks noGrp="1"/>
          </p:cNvSpPr>
          <p:nvPr>
            <p:ph type="body" sz="quarter" idx="39" hasCustomPrompt="1"/>
          </p:nvPr>
        </p:nvSpPr>
        <p:spPr>
          <a:xfrm>
            <a:off x="5038750" y="4387453"/>
            <a:ext cx="3819948" cy="1440160"/>
          </a:xfrm>
        </p:spPr>
        <p:txBody>
          <a:bodyPr anchor="ctr">
            <a:noAutofit/>
          </a:bodyPr>
          <a:lstStyle>
            <a:lvl1pPr algn="ctr">
              <a:defRPr sz="9600">
                <a:latin typeface="+mj-lt"/>
              </a:defRPr>
            </a:lvl1pPr>
          </a:lstStyle>
          <a:p>
            <a:pPr lvl="0"/>
            <a:r>
              <a:rPr lang="en-US" dirty="0" smtClean="0"/>
              <a:t>00</a:t>
            </a:r>
            <a:endParaRPr lang="en-US" dirty="0"/>
          </a:p>
        </p:txBody>
      </p:sp>
      <p:sp>
        <p:nvSpPr>
          <p:cNvPr id="39" name="テキスト プレースホルダー 22"/>
          <p:cNvSpPr>
            <a:spLocks noGrp="1"/>
          </p:cNvSpPr>
          <p:nvPr>
            <p:ph type="body" sz="quarter" idx="40" hasCustomPrompt="1"/>
          </p:nvPr>
        </p:nvSpPr>
        <p:spPr>
          <a:xfrm>
            <a:off x="9372871" y="6511652"/>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0" name="テキスト プレースホルダー 5"/>
          <p:cNvSpPr>
            <a:spLocks noGrp="1"/>
          </p:cNvSpPr>
          <p:nvPr>
            <p:ph type="body" sz="quarter" idx="41" hasCustomPrompt="1"/>
          </p:nvPr>
        </p:nvSpPr>
        <p:spPr>
          <a:xfrm>
            <a:off x="9359230" y="7125466"/>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9" name="グラフ プレースホルダー 5"/>
          <p:cNvSpPr>
            <a:spLocks noGrp="1"/>
          </p:cNvSpPr>
          <p:nvPr>
            <p:ph type="chart" sz="quarter" idx="42" hasCustomPrompt="1"/>
          </p:nvPr>
        </p:nvSpPr>
        <p:spPr>
          <a:xfrm>
            <a:off x="9359230" y="2695228"/>
            <a:ext cx="3816350" cy="3816350"/>
          </a:xfrm>
        </p:spPr>
        <p:txBody>
          <a:bodyPr>
            <a:normAutofit/>
          </a:bodyPr>
          <a:lstStyle>
            <a:lvl1pPr>
              <a:defRPr sz="2000"/>
            </a:lvl1pPr>
          </a:lstStyle>
          <a:p>
            <a:r>
              <a:rPr lang="en-US" dirty="0" smtClean="0"/>
              <a:t>Add Graph </a:t>
            </a:r>
            <a:endParaRPr lang="en-US" dirty="0"/>
          </a:p>
        </p:txBody>
      </p:sp>
      <p:sp>
        <p:nvSpPr>
          <p:cNvPr id="50" name="テキスト プレースホルダー 22"/>
          <p:cNvSpPr>
            <a:spLocks noGrp="1"/>
          </p:cNvSpPr>
          <p:nvPr>
            <p:ph type="body" sz="quarter" idx="43" hasCustomPrompt="1"/>
          </p:nvPr>
        </p:nvSpPr>
        <p:spPr>
          <a:xfrm>
            <a:off x="9359230" y="3847356"/>
            <a:ext cx="3819948" cy="1440160"/>
          </a:xfrm>
        </p:spPr>
        <p:txBody>
          <a:bodyPr anchor="ctr">
            <a:noAutofit/>
          </a:bodyPr>
          <a:lstStyle>
            <a:lvl1pPr algn="ctr">
              <a:defRPr sz="9600">
                <a:latin typeface="+mj-lt"/>
              </a:defRPr>
            </a:lvl1pPr>
          </a:lstStyle>
          <a:p>
            <a:pPr lvl="0"/>
            <a:r>
              <a:rPr lang="en-US" dirty="0" smtClean="0"/>
              <a:t>00</a:t>
            </a:r>
            <a:endParaRPr lang="en-US" dirty="0"/>
          </a:p>
        </p:txBody>
      </p:sp>
      <p:sp>
        <p:nvSpPr>
          <p:cNvPr id="51" name="テキスト プレースホルダー 22"/>
          <p:cNvSpPr>
            <a:spLocks noGrp="1"/>
          </p:cNvSpPr>
          <p:nvPr>
            <p:ph type="body" sz="quarter" idx="44" hasCustomPrompt="1"/>
          </p:nvPr>
        </p:nvSpPr>
        <p:spPr>
          <a:xfrm>
            <a:off x="13731073" y="7663780"/>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52" name="テキスト プレースホルダー 5"/>
          <p:cNvSpPr>
            <a:spLocks noGrp="1"/>
          </p:cNvSpPr>
          <p:nvPr>
            <p:ph type="body" sz="quarter" idx="45" hasCustomPrompt="1"/>
          </p:nvPr>
        </p:nvSpPr>
        <p:spPr>
          <a:xfrm>
            <a:off x="13717432" y="8277594"/>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3" name="グラフ プレースホルダー 5"/>
          <p:cNvSpPr>
            <a:spLocks noGrp="1"/>
          </p:cNvSpPr>
          <p:nvPr>
            <p:ph type="chart" sz="quarter" idx="46" hasCustomPrompt="1"/>
          </p:nvPr>
        </p:nvSpPr>
        <p:spPr>
          <a:xfrm>
            <a:off x="13717432" y="3847356"/>
            <a:ext cx="3816350" cy="3816350"/>
          </a:xfrm>
        </p:spPr>
        <p:txBody>
          <a:bodyPr>
            <a:normAutofit/>
          </a:bodyPr>
          <a:lstStyle>
            <a:lvl1pPr>
              <a:defRPr sz="2000"/>
            </a:lvl1pPr>
          </a:lstStyle>
          <a:p>
            <a:r>
              <a:rPr lang="en-US" dirty="0" smtClean="0"/>
              <a:t>Add Graph </a:t>
            </a:r>
            <a:endParaRPr lang="en-US" dirty="0"/>
          </a:p>
        </p:txBody>
      </p:sp>
      <p:sp>
        <p:nvSpPr>
          <p:cNvPr id="54" name="テキスト プレースホルダー 22"/>
          <p:cNvSpPr>
            <a:spLocks noGrp="1"/>
          </p:cNvSpPr>
          <p:nvPr>
            <p:ph type="body" sz="quarter" idx="47" hasCustomPrompt="1"/>
          </p:nvPr>
        </p:nvSpPr>
        <p:spPr>
          <a:xfrm>
            <a:off x="13717432" y="4999484"/>
            <a:ext cx="3819948" cy="1440160"/>
          </a:xfrm>
        </p:spPr>
        <p:txBody>
          <a:bodyPr anchor="ctr">
            <a:noAutofit/>
          </a:bodyPr>
          <a:lstStyle>
            <a:lvl1pPr algn="ctr">
              <a:defRPr sz="9600">
                <a:latin typeface="+mj-lt"/>
              </a:defRPr>
            </a:lvl1pPr>
          </a:lstStyle>
          <a:p>
            <a:pPr lvl="0"/>
            <a:r>
              <a:rPr lang="en-US" dirty="0" smtClean="0"/>
              <a:t>00</a:t>
            </a:r>
            <a:endParaRPr lang="en-US" dirty="0"/>
          </a:p>
        </p:txBody>
      </p:sp>
    </p:spTree>
    <p:extLst>
      <p:ext uri="{BB962C8B-B14F-4D97-AF65-F5344CB8AC3E}">
        <p14:creationId xmlns:p14="http://schemas.microsoft.com/office/powerpoint/2010/main" val="20991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1"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1000"/>
                                        <p:tgtEl>
                                          <p:spTgt spid="6"/>
                                        </p:tgtEl>
                                      </p:cBhvr>
                                    </p:animEffect>
                                  </p:childTnLst>
                                </p:cTn>
                              </p:par>
                              <p:par>
                                <p:cTn id="25" presetID="2" presetClass="entr" presetSubtype="4" decel="100000" fill="hold" grpId="0" nodeType="withEffect">
                                  <p:stCondLst>
                                    <p:cond delay="500"/>
                                  </p:stCondLst>
                                  <p:childTnLst>
                                    <p:set>
                                      <p:cBhvr>
                                        <p:cTn id="26" dur="1" fill="hold">
                                          <p:stCondLst>
                                            <p:cond delay="0"/>
                                          </p:stCondLst>
                                        </p:cTn>
                                        <p:tgtEl>
                                          <p:spTgt spid="34">
                                            <p:txEl>
                                              <p:pRg st="0" end="0"/>
                                            </p:txEl>
                                          </p:spTgt>
                                        </p:tgtEl>
                                        <p:attrNameLst>
                                          <p:attrName>style.visibility</p:attrName>
                                        </p:attrNameLst>
                                      </p:cBhvr>
                                      <p:to>
                                        <p:strVal val="visible"/>
                                      </p:to>
                                    </p:set>
                                    <p:anim calcmode="lin" valueType="num">
                                      <p:cBhvr additive="base">
                                        <p:cTn id="2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2" presetClass="entr" presetSubtype="8"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1">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42">
                                            <p:txEl>
                                              <p:pRg st="0" end="0"/>
                                            </p:txEl>
                                          </p:spTgt>
                                        </p:tgtEl>
                                        <p:attrNameLst>
                                          <p:attrName>style.visibility</p:attrName>
                                        </p:attrNameLst>
                                      </p:cBhvr>
                                      <p:to>
                                        <p:strVal val="visible"/>
                                      </p:to>
                                    </p:set>
                                    <p:anim calcmode="lin" valueType="num">
                                      <p:cBhvr additive="base">
                                        <p:cTn id="3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38" fill="hold">
                            <p:stCondLst>
                              <p:cond delay="2250"/>
                            </p:stCondLst>
                            <p:childTnLst>
                              <p:par>
                                <p:cTn id="39" presetID="21" presetClass="entr" presetSubtype="1"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heel(1)">
                                      <p:cBhvr>
                                        <p:cTn id="41" dur="1000"/>
                                        <p:tgtEl>
                                          <p:spTgt spid="37"/>
                                        </p:tgtEl>
                                      </p:cBhvr>
                                    </p:animEffect>
                                  </p:childTnLst>
                                </p:cTn>
                              </p:par>
                              <p:par>
                                <p:cTn id="42" presetID="2" presetClass="entr" presetSubtype="4" decel="100000" fill="hold" grpId="0" nodeType="withEffect">
                                  <p:stCondLst>
                                    <p:cond delay="500"/>
                                  </p:stCondLst>
                                  <p:childTnLst>
                                    <p:set>
                                      <p:cBhvr>
                                        <p:cTn id="43" dur="1" fill="hold">
                                          <p:stCondLst>
                                            <p:cond delay="0"/>
                                          </p:stCondLst>
                                        </p:cTn>
                                        <p:tgtEl>
                                          <p:spTgt spid="38">
                                            <p:txEl>
                                              <p:pRg st="0" end="0"/>
                                            </p:txEl>
                                          </p:spTgt>
                                        </p:tgtEl>
                                        <p:attrNameLst>
                                          <p:attrName>style.visibility</p:attrName>
                                        </p:attrNameLst>
                                      </p:cBhvr>
                                      <p:to>
                                        <p:strVal val="visible"/>
                                      </p:to>
                                    </p:set>
                                    <p:anim calcmode="lin" valueType="num">
                                      <p:cBhvr additive="base">
                                        <p:cTn id="44"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3250"/>
                            </p:stCondLst>
                            <p:childTnLst>
                              <p:par>
                                <p:cTn id="47" presetID="2" presetClass="entr" presetSubtype="8" decel="100000" fill="hold" grpId="0" nodeType="after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anim calcmode="lin" valueType="num">
                                      <p:cBhvr additive="base">
                                        <p:cTn id="49"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36">
                                            <p:txEl>
                                              <p:pRg st="0" end="0"/>
                                            </p:txEl>
                                          </p:spTgt>
                                        </p:tgtEl>
                                        <p:attrNameLst>
                                          <p:attrName>style.visibility</p:attrName>
                                        </p:attrNameLst>
                                      </p:cBhvr>
                                      <p:to>
                                        <p:strVal val="visible"/>
                                      </p:to>
                                    </p:set>
                                    <p:anim calcmode="lin" valueType="num">
                                      <p:cBhvr additive="base">
                                        <p:cTn id="5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3750"/>
                            </p:stCondLst>
                            <p:childTnLst>
                              <p:par>
                                <p:cTn id="56" presetID="21" presetClass="entr" presetSubtype="1" fill="hold" grpId="0" nodeType="after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heel(1)">
                                      <p:cBhvr>
                                        <p:cTn id="58" dur="1000"/>
                                        <p:tgtEl>
                                          <p:spTgt spid="49"/>
                                        </p:tgtEl>
                                      </p:cBhvr>
                                    </p:animEffect>
                                  </p:childTnLst>
                                </p:cTn>
                              </p:par>
                              <p:par>
                                <p:cTn id="59" presetID="2" presetClass="entr" presetSubtype="4" decel="100000" fill="hold" grpId="0" nodeType="withEffect">
                                  <p:stCondLst>
                                    <p:cond delay="500"/>
                                  </p:stCondLst>
                                  <p:childTnLst>
                                    <p:set>
                                      <p:cBhvr>
                                        <p:cTn id="60" dur="1" fill="hold">
                                          <p:stCondLst>
                                            <p:cond delay="0"/>
                                          </p:stCondLst>
                                        </p:cTn>
                                        <p:tgtEl>
                                          <p:spTgt spid="50">
                                            <p:txEl>
                                              <p:pRg st="0" end="0"/>
                                            </p:txEl>
                                          </p:spTgt>
                                        </p:tgtEl>
                                        <p:attrNameLst>
                                          <p:attrName>style.visibility</p:attrName>
                                        </p:attrNameLst>
                                      </p:cBhvr>
                                      <p:to>
                                        <p:strVal val="visible"/>
                                      </p:to>
                                    </p:set>
                                    <p:anim calcmode="lin" valueType="num">
                                      <p:cBhvr additive="base">
                                        <p:cTn id="61"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0">
                                            <p:txEl>
                                              <p:pRg st="0" end="0"/>
                                            </p:txEl>
                                          </p:spTgt>
                                        </p:tgtEl>
                                        <p:attrNameLst>
                                          <p:attrName>ppt_y</p:attrName>
                                        </p:attrNameLst>
                                      </p:cBhvr>
                                      <p:tavLst>
                                        <p:tav tm="0">
                                          <p:val>
                                            <p:strVal val="1+#ppt_h/2"/>
                                          </p:val>
                                        </p:tav>
                                        <p:tav tm="100000">
                                          <p:val>
                                            <p:strVal val="#ppt_y"/>
                                          </p:val>
                                        </p:tav>
                                      </p:tavLst>
                                    </p:anim>
                                  </p:childTnLst>
                                </p:cTn>
                              </p:par>
                            </p:childTnLst>
                          </p:cTn>
                        </p:par>
                        <p:par>
                          <p:cTn id="63" fill="hold">
                            <p:stCondLst>
                              <p:cond delay="4750"/>
                            </p:stCondLst>
                            <p:childTnLst>
                              <p:par>
                                <p:cTn id="64" presetID="2" presetClass="entr" presetSubtype="8" decel="100000" fill="hold" grpId="0" nodeType="after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 calcmode="lin" valueType="num">
                                      <p:cBhvr additive="base">
                                        <p:cTn id="66"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39">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0">
                                            <p:txEl>
                                              <p:pRg st="0" end="0"/>
                                            </p:txEl>
                                          </p:spTgt>
                                        </p:tgtEl>
                                        <p:attrNameLst>
                                          <p:attrName>style.visibility</p:attrName>
                                        </p:attrNameLst>
                                      </p:cBhvr>
                                      <p:to>
                                        <p:strVal val="visible"/>
                                      </p:to>
                                    </p:set>
                                    <p:anim calcmode="lin" valueType="num">
                                      <p:cBhvr additive="base">
                                        <p:cTn id="70"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5250"/>
                            </p:stCondLst>
                            <p:childTnLst>
                              <p:par>
                                <p:cTn id="73" presetID="21" presetClass="entr" presetSubtype="1"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wheel(1)">
                                      <p:cBhvr>
                                        <p:cTn id="75" dur="1000"/>
                                        <p:tgtEl>
                                          <p:spTgt spid="53"/>
                                        </p:tgtEl>
                                      </p:cBhvr>
                                    </p:animEffect>
                                  </p:childTnLst>
                                </p:cTn>
                              </p:par>
                              <p:par>
                                <p:cTn id="76" presetID="2" presetClass="entr" presetSubtype="4" decel="100000" fill="hold" grpId="0" nodeType="withEffect">
                                  <p:stCondLst>
                                    <p:cond delay="500"/>
                                  </p:stCondLst>
                                  <p:childTnLst>
                                    <p:set>
                                      <p:cBhvr>
                                        <p:cTn id="77" dur="1" fill="hold">
                                          <p:stCondLst>
                                            <p:cond delay="0"/>
                                          </p:stCondLst>
                                        </p:cTn>
                                        <p:tgtEl>
                                          <p:spTgt spid="54">
                                            <p:txEl>
                                              <p:pRg st="0" end="0"/>
                                            </p:txEl>
                                          </p:spTgt>
                                        </p:tgtEl>
                                        <p:attrNameLst>
                                          <p:attrName>style.visibility</p:attrName>
                                        </p:attrNameLst>
                                      </p:cBhvr>
                                      <p:to>
                                        <p:strVal val="visible"/>
                                      </p:to>
                                    </p:set>
                                    <p:anim calcmode="lin" valueType="num">
                                      <p:cBhvr additive="base">
                                        <p:cTn id="78"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54">
                                            <p:txEl>
                                              <p:pRg st="0" end="0"/>
                                            </p:txEl>
                                          </p:spTgt>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8" decel="100000"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 calcmode="lin" valueType="num">
                                      <p:cBhvr additive="base">
                                        <p:cTn id="83" dur="5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51">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52">
                                            <p:txEl>
                                              <p:pRg st="0" end="0"/>
                                            </p:txEl>
                                          </p:spTgt>
                                        </p:tgtEl>
                                        <p:attrNameLst>
                                          <p:attrName>style.visibility</p:attrName>
                                        </p:attrNameLst>
                                      </p:cBhvr>
                                      <p:to>
                                        <p:strVal val="visible"/>
                                      </p:to>
                                    </p:set>
                                    <p:anim calcmode="lin" valueType="num">
                                      <p:cBhvr additive="base">
                                        <p:cTn id="87"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41" grpId="0" build="p">
        <p:tmplLst>
          <p:tmpl lvl="1">
            <p:tnLst>
              <p:par>
                <p:cTn presetID="2" presetClass="entr" presetSubtype="8"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6" grpId="0"/>
      <p:bldP spid="34" grpId="0" build="p">
        <p:tmplLst>
          <p:tmpl lvl="1">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bldP spid="38" grpId="0" build="p">
        <p:tmplLst>
          <p:tmpl lvl="1">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9" grpId="0"/>
      <p:bldP spid="50" grpId="0" build="p">
        <p:tmplLst>
          <p:tmpl lvl="1">
            <p:tnLst>
              <p:par>
                <p:cTn presetID="2" presetClass="entr" presetSubtype="4"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1+#ppt_h/2"/>
                          </p:val>
                        </p:tav>
                        <p:tav tm="100000">
                          <p:val>
                            <p:strVal val="#ppt_y"/>
                          </p:val>
                        </p:tav>
                      </p:tavLst>
                    </p:anim>
                  </p:childTnLst>
                </p:cTn>
              </p:par>
            </p:tnLst>
          </p:tmpl>
        </p:tmplLst>
      </p:bldP>
      <p:bldP spid="51" grpId="0" build="p">
        <p:tmplLst>
          <p:tmpl lvl="1">
            <p:tnLst>
              <p:par>
                <p:cTn presetID="2" presetClass="entr" presetSubtype="8"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0-#ppt_w/2"/>
                          </p:val>
                        </p:tav>
                        <p:tav tm="100000">
                          <p:val>
                            <p:strVal val="#ppt_x"/>
                          </p:val>
                        </p:tav>
                      </p:tavLst>
                    </p:anim>
                    <p:anim calcmode="lin" valueType="num">
                      <p:cBhvr additive="base">
                        <p:cTn dur="500" fill="hold"/>
                        <p:tgtEl>
                          <p:spTgt spid="51"/>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4"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1+#ppt_h/2"/>
                          </p:val>
                        </p:tav>
                        <p:tav tm="100000">
                          <p:val>
                            <p:strVal val="#ppt_y"/>
                          </p:val>
                        </p:tav>
                      </p:tavLst>
                    </p:anim>
                  </p:childTnLst>
                </p:cTn>
              </p:par>
            </p:tnLst>
          </p:tmpl>
        </p:tmplLst>
      </p:bldP>
      <p:bldP spid="53" grpId="0"/>
      <p:bldP spid="54" grpId="0" build="p">
        <p:tmplLst>
          <p:tmpl lvl="1">
            <p:tnLst>
              <p:par>
                <p:cTn presetID="2" presetClass="entr" presetSubtype="4" decel="10000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6" name="グラフ プレースホルダー 5"/>
          <p:cNvSpPr>
            <a:spLocks noGrp="1"/>
          </p:cNvSpPr>
          <p:nvPr>
            <p:ph type="chart" sz="quarter" idx="34" hasCustomPrompt="1"/>
          </p:nvPr>
        </p:nvSpPr>
        <p:spPr>
          <a:xfrm>
            <a:off x="718270" y="2407196"/>
            <a:ext cx="8280920" cy="6984776"/>
          </a:xfrm>
        </p:spPr>
        <p:txBody>
          <a:bodyPr>
            <a:normAutofit/>
          </a:bodyPr>
          <a:lstStyle>
            <a:lvl1pPr>
              <a:defRPr sz="2000"/>
            </a:lvl1pPr>
          </a:lstStyle>
          <a:p>
            <a:r>
              <a:rPr lang="en-US" dirty="0" smtClean="0"/>
              <a:t>Add Graph </a:t>
            </a:r>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4207396"/>
            <a:ext cx="6624736" cy="473991"/>
          </a:xfrm>
          <a:prstGeom prst="rect">
            <a:avLst/>
          </a:prstGeom>
        </p:spPr>
      </p:pic>
      <p:sp>
        <p:nvSpPr>
          <p:cNvPr id="23" name="テキスト プレースホルダー 5"/>
          <p:cNvSpPr>
            <a:spLocks noGrp="1"/>
          </p:cNvSpPr>
          <p:nvPr>
            <p:ph type="body" sz="quarter" idx="14" hasCustomPrompt="1"/>
          </p:nvPr>
        </p:nvSpPr>
        <p:spPr>
          <a:xfrm>
            <a:off x="9287222" y="4798894"/>
            <a:ext cx="8424936" cy="3152918"/>
          </a:xfrm>
        </p:spPr>
        <p:txBody>
          <a:bodyPr>
            <a:normAutofit/>
          </a:bodyPr>
          <a:lstStyle>
            <a:lvl1pPr algn="l">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4" name="テキスト プレースホルダー 22"/>
          <p:cNvSpPr>
            <a:spLocks noGrp="1"/>
          </p:cNvSpPr>
          <p:nvPr>
            <p:ph type="body" sz="quarter" idx="13" hasCustomPrompt="1"/>
          </p:nvPr>
        </p:nvSpPr>
        <p:spPr>
          <a:xfrm>
            <a:off x="9287222" y="3703340"/>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213843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50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24">
                                            <p:txEl>
                                              <p:pRg st="0" end="0"/>
                                            </p:txEl>
                                          </p:spTgt>
                                        </p:tgtEl>
                                        <p:attrNameLst>
                                          <p:attrName>style.visibility</p:attrName>
                                        </p:attrNameLst>
                                      </p:cBhvr>
                                      <p:to>
                                        <p:strVal val="visible"/>
                                      </p:to>
                                    </p:set>
                                    <p:anim calcmode="lin" valueType="num">
                                      <p:cBhvr additive="base">
                                        <p:cTn id="28"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23">
                                            <p:txEl>
                                              <p:pRg st="0" end="0"/>
                                            </p:txEl>
                                          </p:spTgt>
                                        </p:tgtEl>
                                        <p:attrNameLst>
                                          <p:attrName>style.visibility</p:attrName>
                                        </p:attrNameLst>
                                      </p:cBhvr>
                                      <p:to>
                                        <p:strVal val="visible"/>
                                      </p:to>
                                    </p:set>
                                    <p:anim calcmode="lin" valueType="num">
                                      <p:cBhvr additive="base">
                                        <p:cTn id="32"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880430" y="539048"/>
            <a:ext cx="16365152" cy="7226233"/>
          </a:xfrm>
          <a:prstGeom prst="snip2DiagRect">
            <a:avLst/>
          </a:prstGeom>
          <a:effectLst>
            <a:reflection blurRad="6350" stA="52000" endA="300" endPos="3000" dir="5400000" sy="-100000" algn="bl" rotWithShape="0"/>
          </a:effectLst>
        </p:spPr>
        <p:txBody>
          <a:bodyPr>
            <a:normAutofit/>
          </a:bodyPr>
          <a:lstStyle>
            <a:lvl1pPr>
              <a:defRPr sz="2400"/>
            </a:lvl1pPr>
          </a:lstStyle>
          <a:p>
            <a:r>
              <a:rPr lang="en-US" dirty="0" smtClean="0"/>
              <a:t>Add Image</a:t>
            </a:r>
            <a:endParaRPr lang="en-US" dirty="0"/>
          </a:p>
        </p:txBody>
      </p:sp>
      <p:sp>
        <p:nvSpPr>
          <p:cNvPr id="16" name="タイトル 1"/>
          <p:cNvSpPr>
            <a:spLocks noGrp="1"/>
          </p:cNvSpPr>
          <p:nvPr>
            <p:ph type="ctrTitle" hasCustomPrompt="1"/>
          </p:nvPr>
        </p:nvSpPr>
        <p:spPr>
          <a:xfrm>
            <a:off x="1331132" y="8311852"/>
            <a:ext cx="15625736" cy="864096"/>
          </a:xfrm>
        </p:spPr>
        <p:txBody>
          <a:bodyPr anchor="ctr">
            <a:noAutofit/>
          </a:bodyPr>
          <a:lstStyle>
            <a:lvl1pPr algn="ctr">
              <a:lnSpc>
                <a:spcPts val="6000"/>
              </a:lnSpc>
              <a:defRPr sz="5400" baseline="0"/>
            </a:lvl1pPr>
          </a:lstStyle>
          <a:p>
            <a:r>
              <a:rPr lang="en-US" altLang="ja-JP" dirty="0" smtClean="0"/>
              <a:t>SECTION TITLE HERE</a:t>
            </a:r>
            <a:endParaRPr lang="en-US" dirty="0"/>
          </a:p>
        </p:txBody>
      </p:sp>
      <p:sp>
        <p:nvSpPr>
          <p:cNvPr id="17" name="対角する 2 つの角を切り取った四角形 16"/>
          <p:cNvSpPr/>
          <p:nvPr userDrawn="1"/>
        </p:nvSpPr>
        <p:spPr>
          <a:xfrm rot="21426332">
            <a:off x="601526" y="871875"/>
            <a:ext cx="16376799" cy="719786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対角する 2 つの角を切り取った四角形 17"/>
          <p:cNvSpPr/>
          <p:nvPr userDrawn="1"/>
        </p:nvSpPr>
        <p:spPr>
          <a:xfrm rot="21720000">
            <a:off x="1308411" y="986406"/>
            <a:ext cx="16376799" cy="719786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サブタイトル 2"/>
          <p:cNvSpPr>
            <a:spLocks noGrp="1"/>
          </p:cNvSpPr>
          <p:nvPr>
            <p:ph type="subTitle" idx="1" hasCustomPrompt="1"/>
          </p:nvPr>
        </p:nvSpPr>
        <p:spPr>
          <a:xfrm>
            <a:off x="1333701" y="9031932"/>
            <a:ext cx="15620598" cy="936104"/>
          </a:xfrm>
        </p:spPr>
        <p:txBody>
          <a:bodyPr>
            <a:noAutofit/>
          </a:bodyPr>
          <a:lstStyle>
            <a:lvl1pPr marL="0" indent="0" algn="ctr">
              <a:lnSpc>
                <a:spcPts val="3000"/>
              </a:lnSpc>
              <a:buNone/>
              <a:defRPr sz="2400" i="0" baseline="0">
                <a:solidFill>
                  <a:srgbClr val="525252"/>
                </a:solidFill>
                <a:latin typeface="+mn-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208689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9"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decel="7800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par>
                                <p:cTn id="22" presetID="2" presetClass="entr" presetSubtype="4" decel="64000" fill="hold" grpId="0" nodeType="with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 calcmode="lin" valueType="num">
                                      <p:cBhvr additive="base">
                                        <p:cTn id="24"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17" grpId="0" animBg="1"/>
      <p:bldP spid="18" grpId="0" animBg="1"/>
      <p:bldP spid="19" grpId="0" build="p">
        <p:tmplLst>
          <p:tmpl lvl="1">
            <p:tnLst>
              <p:par>
                <p:cTn presetID="2" presetClass="entr" presetSubtype="4" decel="64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Graph - 2 Column - Vertical">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6" name="グラフ プレースホルダー 5"/>
          <p:cNvSpPr>
            <a:spLocks noGrp="1"/>
          </p:cNvSpPr>
          <p:nvPr>
            <p:ph type="chart" sz="quarter" idx="34" hasCustomPrompt="1"/>
          </p:nvPr>
        </p:nvSpPr>
        <p:spPr>
          <a:xfrm>
            <a:off x="718270" y="2407196"/>
            <a:ext cx="8280920" cy="6984776"/>
          </a:xfrm>
        </p:spPr>
        <p:txBody>
          <a:bodyPr>
            <a:normAutofit/>
          </a:bodyPr>
          <a:lstStyle>
            <a:lvl1pPr>
              <a:defRPr sz="2000"/>
            </a:lvl1pPr>
          </a:lstStyle>
          <a:p>
            <a:r>
              <a:rPr lang="en-US" dirty="0" smtClean="0"/>
              <a:t>Add Graph </a:t>
            </a:r>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3199284"/>
            <a:ext cx="6624736" cy="473991"/>
          </a:xfrm>
          <a:prstGeom prst="rect">
            <a:avLst/>
          </a:prstGeom>
        </p:spPr>
      </p:pic>
      <p:sp>
        <p:nvSpPr>
          <p:cNvPr id="23" name="テキスト プレースホルダー 5"/>
          <p:cNvSpPr>
            <a:spLocks noGrp="1"/>
          </p:cNvSpPr>
          <p:nvPr>
            <p:ph type="body" sz="quarter" idx="14" hasCustomPrompt="1"/>
          </p:nvPr>
        </p:nvSpPr>
        <p:spPr>
          <a:xfrm>
            <a:off x="9287222" y="3790782"/>
            <a:ext cx="8424936" cy="2072798"/>
          </a:xfrm>
        </p:spPr>
        <p:txBody>
          <a:bodyPr>
            <a:normAutofit/>
          </a:bodyPr>
          <a:lstStyle>
            <a:lvl1pPr algn="l">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4" name="テキスト プレースホルダー 22"/>
          <p:cNvSpPr>
            <a:spLocks noGrp="1"/>
          </p:cNvSpPr>
          <p:nvPr>
            <p:ph type="body" sz="quarter" idx="13" hasCustomPrompt="1"/>
          </p:nvPr>
        </p:nvSpPr>
        <p:spPr>
          <a:xfrm>
            <a:off x="9287222" y="2695228"/>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pic>
        <p:nvPicPr>
          <p:cNvPr id="10" name="図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3951" y="6583660"/>
            <a:ext cx="6624736" cy="473991"/>
          </a:xfrm>
          <a:prstGeom prst="rect">
            <a:avLst/>
          </a:prstGeom>
        </p:spPr>
      </p:pic>
      <p:sp>
        <p:nvSpPr>
          <p:cNvPr id="11" name="テキスト プレースホルダー 5"/>
          <p:cNvSpPr>
            <a:spLocks noGrp="1"/>
          </p:cNvSpPr>
          <p:nvPr>
            <p:ph type="body" sz="quarter" idx="35" hasCustomPrompt="1"/>
          </p:nvPr>
        </p:nvSpPr>
        <p:spPr>
          <a:xfrm>
            <a:off x="9287173" y="7175158"/>
            <a:ext cx="8424936" cy="2072798"/>
          </a:xfrm>
        </p:spPr>
        <p:txBody>
          <a:bodyPr>
            <a:normAutofit/>
          </a:bodyPr>
          <a:lstStyle>
            <a:lvl1pPr algn="l">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2" name="テキスト プレースホルダー 22"/>
          <p:cNvSpPr>
            <a:spLocks noGrp="1"/>
          </p:cNvSpPr>
          <p:nvPr>
            <p:ph type="body" sz="quarter" idx="36" hasCustomPrompt="1"/>
          </p:nvPr>
        </p:nvSpPr>
        <p:spPr>
          <a:xfrm>
            <a:off x="9287173" y="6079604"/>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76859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50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24">
                                            <p:txEl>
                                              <p:pRg st="0" end="0"/>
                                            </p:txEl>
                                          </p:spTgt>
                                        </p:tgtEl>
                                        <p:attrNameLst>
                                          <p:attrName>style.visibility</p:attrName>
                                        </p:attrNameLst>
                                      </p:cBhvr>
                                      <p:to>
                                        <p:strVal val="visible"/>
                                      </p:to>
                                    </p:set>
                                    <p:anim calcmode="lin" valueType="num">
                                      <p:cBhvr additive="base">
                                        <p:cTn id="28"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23">
                                            <p:txEl>
                                              <p:pRg st="0" end="0"/>
                                            </p:txEl>
                                          </p:spTgt>
                                        </p:tgtEl>
                                        <p:attrNameLst>
                                          <p:attrName>style.visibility</p:attrName>
                                        </p:attrNameLst>
                                      </p:cBhvr>
                                      <p:to>
                                        <p:strVal val="visible"/>
                                      </p:to>
                                    </p:set>
                                    <p:anim calcmode="lin" valueType="num">
                                      <p:cBhvr additive="base">
                                        <p:cTn id="32"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 presetClass="entr" presetSubtype="8" decel="100000" fill="hold" nodeType="afterEffect">
                                  <p:stCondLst>
                                    <p:cond delay="50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500"/>
                                  </p:stCondLst>
                                  <p:childTnLst>
                                    <p:set>
                                      <p:cBhvr>
                                        <p:cTn id="40" dur="1" fill="hold">
                                          <p:stCondLst>
                                            <p:cond delay="0"/>
                                          </p:stCondLst>
                                        </p:cTn>
                                        <p:tgtEl>
                                          <p:spTgt spid="12">
                                            <p:txEl>
                                              <p:pRg st="0" end="0"/>
                                            </p:txEl>
                                          </p:spTgt>
                                        </p:tgtEl>
                                        <p:attrNameLst>
                                          <p:attrName>style.visibility</p:attrName>
                                        </p:attrNameLst>
                                      </p:cBhvr>
                                      <p:to>
                                        <p:strVal val="visible"/>
                                      </p:to>
                                    </p:set>
                                    <p:anim calcmode="lin" valueType="num">
                                      <p:cBhvr additive="base">
                                        <p:cTn id="4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2">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50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additive="base">
                                        <p:cTn id="4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Graph - 1 Column - Horizontal">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6" name="グラフ プレースホルダー 5"/>
          <p:cNvSpPr>
            <a:spLocks noGrp="1"/>
          </p:cNvSpPr>
          <p:nvPr>
            <p:ph type="chart" sz="quarter" idx="34" hasCustomPrompt="1"/>
          </p:nvPr>
        </p:nvSpPr>
        <p:spPr>
          <a:xfrm>
            <a:off x="718270" y="2407196"/>
            <a:ext cx="16705856" cy="4320480"/>
          </a:xfrm>
        </p:spPr>
        <p:txBody>
          <a:bodyPr>
            <a:normAutofit/>
          </a:bodyPr>
          <a:lstStyle>
            <a:lvl1pPr>
              <a:defRPr sz="2000"/>
            </a:lvl1pPr>
          </a:lstStyle>
          <a:p>
            <a:r>
              <a:rPr lang="en-US" dirty="0" smtClean="0"/>
              <a:t>Add Graph </a:t>
            </a:r>
            <a:endParaRPr lang="en-US" dirty="0"/>
          </a:p>
        </p:txBody>
      </p:sp>
      <p:pic>
        <p:nvPicPr>
          <p:cNvPr id="13" name="図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9546" y="7320148"/>
            <a:ext cx="6624736" cy="473991"/>
          </a:xfrm>
          <a:prstGeom prst="rect">
            <a:avLst/>
          </a:prstGeom>
        </p:spPr>
      </p:pic>
      <p:sp>
        <p:nvSpPr>
          <p:cNvPr id="14" name="テキスト プレースホルダー 22"/>
          <p:cNvSpPr>
            <a:spLocks noGrp="1"/>
          </p:cNvSpPr>
          <p:nvPr>
            <p:ph type="body" sz="quarter" idx="13" hasCustomPrompt="1"/>
          </p:nvPr>
        </p:nvSpPr>
        <p:spPr>
          <a:xfrm>
            <a:off x="924930" y="6727676"/>
            <a:ext cx="1642718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15" name="テキスト プレースホルダー 5"/>
          <p:cNvSpPr>
            <a:spLocks noGrp="1"/>
          </p:cNvSpPr>
          <p:nvPr>
            <p:ph type="body" sz="quarter" idx="14" hasCustomPrompt="1"/>
          </p:nvPr>
        </p:nvSpPr>
        <p:spPr>
          <a:xfrm>
            <a:off x="939770" y="7866148"/>
            <a:ext cx="16417824" cy="1381808"/>
          </a:xfrm>
        </p:spPr>
        <p:txBody>
          <a:bodyPr>
            <a:normAutofit/>
          </a:bodyPr>
          <a:lstStyle>
            <a:lvl1pPr algn="ctr">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28121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5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iterate type="lt">
                                    <p:tmPct val="5000"/>
                                  </p:iterate>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15">
                                            <p:txEl>
                                              <p:pRg st="0" end="0"/>
                                            </p:txEl>
                                          </p:spTgt>
                                        </p:tgtEl>
                                        <p:attrNameLst>
                                          <p:attrName>style.visibility</p:attrName>
                                        </p:attrNameLst>
                                      </p:cBhvr>
                                      <p:to>
                                        <p:strVal val="visible"/>
                                      </p:to>
                                    </p:set>
                                    <p:anim calcmode="lin" valueType="num">
                                      <p:cBhvr additive="base">
                                        <p:cTn id="3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4" grpId="0" build="p">
        <p:tmplLst>
          <p:tmpl lvl="1">
            <p:tnLst>
              <p:par>
                <p:cTn presetID="2" presetClass="entr" presetSubtype="2" decel="100000" fill="hold" nodeType="withEffect">
                  <p:stCondLst>
                    <p:cond delay="500"/>
                  </p:stCondLst>
                  <p:iterate type="lt">
                    <p:tmPct val="5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Image - 1 Column - Horizontal">
    <p:spTree>
      <p:nvGrpSpPr>
        <p:cNvPr id="1" name=""/>
        <p:cNvGrpSpPr/>
        <p:nvPr/>
      </p:nvGrpSpPr>
      <p:grpSpPr>
        <a:xfrm>
          <a:off x="0" y="0"/>
          <a:ext cx="0" cy="0"/>
          <a:chOff x="0" y="0"/>
          <a:chExt cx="0" cy="0"/>
        </a:xfrm>
      </p:grpSpPr>
      <p:sp>
        <p:nvSpPr>
          <p:cNvPr id="12" name="対角する 2 つの角を切り取った四角形 11"/>
          <p:cNvSpPr/>
          <p:nvPr userDrawn="1"/>
        </p:nvSpPr>
        <p:spPr>
          <a:xfrm rot="120000">
            <a:off x="1220686" y="2117560"/>
            <a:ext cx="16489832" cy="4320480"/>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対角する 2 つの角を切り取った四角形 8"/>
          <p:cNvSpPr/>
          <p:nvPr userDrawn="1"/>
        </p:nvSpPr>
        <p:spPr>
          <a:xfrm rot="-120000">
            <a:off x="718270" y="2263180"/>
            <a:ext cx="16489832" cy="4320480"/>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図プレースホルダー 6"/>
          <p:cNvSpPr>
            <a:spLocks noGrp="1"/>
          </p:cNvSpPr>
          <p:nvPr>
            <p:ph type="pic" sz="quarter" idx="15" hasCustomPrompt="1"/>
          </p:nvPr>
        </p:nvSpPr>
        <p:spPr>
          <a:xfrm>
            <a:off x="935038" y="2047875"/>
            <a:ext cx="16489362" cy="4248150"/>
          </a:xfrm>
          <a:prstGeom prst="snip2DiagRect">
            <a:avLst/>
          </a:prstGeom>
          <a:effectLst>
            <a:reflection blurRad="6350" stA="52000" endA="300" endPos="3000" dir="5400000" sy="-100000" algn="bl" rotWithShape="0"/>
          </a:effectLst>
        </p:spPr>
        <p:txBody>
          <a:bodyPr>
            <a:normAutofit/>
          </a:bodyPr>
          <a:lstStyle>
            <a:lvl1pPr>
              <a:defRPr sz="2000" baseline="0"/>
            </a:lvl1pPr>
          </a:lstStyle>
          <a:p>
            <a:r>
              <a:rPr lang="en-US" dirty="0" smtClean="0"/>
              <a:t>Add Image</a:t>
            </a:r>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9546" y="7320148"/>
            <a:ext cx="6624736" cy="473991"/>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24930" y="6727676"/>
            <a:ext cx="1642718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39770" y="7866148"/>
            <a:ext cx="16417824" cy="1381808"/>
          </a:xfrm>
        </p:spPr>
        <p:txBody>
          <a:bodyPr>
            <a:normAutofit/>
          </a:bodyPr>
          <a:lstStyle>
            <a:lvl1pPr algn="ctr">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Tree>
    <p:extLst>
      <p:ext uri="{BB962C8B-B14F-4D97-AF65-F5344CB8AC3E}">
        <p14:creationId xmlns:p14="http://schemas.microsoft.com/office/powerpoint/2010/main" val="331839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12"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3" decel="10000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0-#ppt_h/2"/>
                                          </p:val>
                                        </p:tav>
                                        <p:tav tm="100000">
                                          <p:val>
                                            <p:strVal val="#ppt_y"/>
                                          </p:val>
                                        </p:tav>
                                      </p:tavLst>
                                    </p:anim>
                                  </p:childTnLst>
                                </p:cTn>
                              </p:par>
                            </p:childTnLst>
                          </p:cTn>
                        </p:par>
                        <p:par>
                          <p:cTn id="34" fill="hold">
                            <p:stCondLst>
                              <p:cond delay="1250"/>
                            </p:stCondLst>
                            <p:childTnLst>
                              <p:par>
                                <p:cTn id="35" presetID="2" presetClass="entr" presetSubtype="8" decel="100000" fill="hold" nodeType="afterEffect">
                                  <p:stCondLst>
                                    <p:cond delay="5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500"/>
                                  </p:stCondLst>
                                  <p:iterate type="wd">
                                    <p:tmPct val="10000"/>
                                  </p:iterate>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500"/>
                                  </p:stCondLst>
                                  <p:childTnLst>
                                    <p:set>
                                      <p:cBhvr>
                                        <p:cTn id="44" dur="1" fill="hold">
                                          <p:stCondLst>
                                            <p:cond delay="0"/>
                                          </p:stCondLst>
                                        </p:cTn>
                                        <p:tgtEl>
                                          <p:spTgt spid="6">
                                            <p:txEl>
                                              <p:pRg st="0" end="0"/>
                                            </p:txEl>
                                          </p:spTgt>
                                        </p:tgtEl>
                                        <p:attrNameLst>
                                          <p:attrName>style.visibility</p:attrName>
                                        </p:attrNameLst>
                                      </p:cBhvr>
                                      <p:to>
                                        <p:strVal val="visible"/>
                                      </p:to>
                                    </p:set>
                                    <p:anim calcmode="lin" valueType="num">
                                      <p:cBhvr additive="base">
                                        <p:cTn id="4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7" grpId="0"/>
      <p:bldP spid="5" grpId="0"/>
      <p:bldP spid="23"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Images - 2 Columns - Horizontal">
    <p:spTree>
      <p:nvGrpSpPr>
        <p:cNvPr id="1" name=""/>
        <p:cNvGrpSpPr/>
        <p:nvPr/>
      </p:nvGrpSpPr>
      <p:grpSpPr>
        <a:xfrm>
          <a:off x="0" y="0"/>
          <a:ext cx="0" cy="0"/>
          <a:chOff x="0" y="0"/>
          <a:chExt cx="0" cy="0"/>
        </a:xfrm>
      </p:grpSpPr>
      <p:sp>
        <p:nvSpPr>
          <p:cNvPr id="12" name="対角する 2 つの角を切り取った四角形 11"/>
          <p:cNvSpPr/>
          <p:nvPr userDrawn="1"/>
        </p:nvSpPr>
        <p:spPr>
          <a:xfrm rot="120000">
            <a:off x="1477929" y="2241823"/>
            <a:ext cx="7096318" cy="384325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対角する 2 つの角を切り取った四角形 8"/>
          <p:cNvSpPr/>
          <p:nvPr userDrawn="1"/>
        </p:nvSpPr>
        <p:spPr>
          <a:xfrm rot="21233286">
            <a:off x="992302" y="2517566"/>
            <a:ext cx="7096318" cy="3843258"/>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対角する 2 つの角を切り取った四角形 17"/>
          <p:cNvSpPr/>
          <p:nvPr userDrawn="1"/>
        </p:nvSpPr>
        <p:spPr>
          <a:xfrm rot="120000">
            <a:off x="10269800" y="2241823"/>
            <a:ext cx="7096318" cy="384325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対角する 2 つの角を切り取った四角形 23"/>
          <p:cNvSpPr/>
          <p:nvPr userDrawn="1"/>
        </p:nvSpPr>
        <p:spPr>
          <a:xfrm rot="21240000">
            <a:off x="9784173" y="2524061"/>
            <a:ext cx="7096318" cy="3843258"/>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図プレースホルダー 6"/>
          <p:cNvSpPr>
            <a:spLocks noGrp="1"/>
          </p:cNvSpPr>
          <p:nvPr>
            <p:ph type="pic" sz="quarter" idx="15" hasCustomPrompt="1"/>
          </p:nvPr>
        </p:nvSpPr>
        <p:spPr>
          <a:xfrm rot="21423148">
            <a:off x="1198232" y="2263180"/>
            <a:ext cx="7096115" cy="3778918"/>
          </a:xfrm>
          <a:prstGeom prst="snip2DiagRect">
            <a:avLst/>
          </a:prstGeom>
          <a:solidFill>
            <a:schemeClr val="bg1"/>
          </a:solidFill>
          <a:effectLst/>
        </p:spPr>
        <p:txBody>
          <a:bodyPr>
            <a:normAutofit/>
          </a:bodyPr>
          <a:lstStyle>
            <a:lvl1pPr>
              <a:defRPr sz="2000" baseline="0"/>
            </a:lvl1pPr>
          </a:lstStyle>
          <a:p>
            <a:r>
              <a:rPr lang="en-US" dirty="0" smtClean="0"/>
              <a:t>Add Image</a:t>
            </a:r>
            <a:endParaRPr lang="en-US" dirty="0"/>
          </a:p>
        </p:txBody>
      </p:sp>
      <p:sp>
        <p:nvSpPr>
          <p:cNvPr id="21" name="図プレースホルダー 6"/>
          <p:cNvSpPr>
            <a:spLocks noGrp="1"/>
          </p:cNvSpPr>
          <p:nvPr>
            <p:ph type="pic" sz="quarter" idx="18" hasCustomPrompt="1"/>
          </p:nvPr>
        </p:nvSpPr>
        <p:spPr>
          <a:xfrm rot="21420000">
            <a:off x="9990103" y="2263180"/>
            <a:ext cx="7096115" cy="3778918"/>
          </a:xfrm>
          <a:prstGeom prst="snip2DiagRect">
            <a:avLst/>
          </a:prstGeom>
          <a:solidFill>
            <a:schemeClr val="bg1"/>
          </a:solidFill>
          <a:effectLst/>
        </p:spPr>
        <p:txBody>
          <a:bodyPr>
            <a:normAutofit/>
          </a:bodyPr>
          <a:lstStyle>
            <a:lvl1pPr>
              <a:defRPr sz="2000" baseline="0"/>
            </a:lvl1pPr>
          </a:lstStyle>
          <a:p>
            <a:r>
              <a:rPr lang="en-US" dirty="0" smtClean="0"/>
              <a:t>Add Image</a:t>
            </a:r>
            <a:endParaRPr 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81758" y="7303740"/>
            <a:ext cx="6624736" cy="473991"/>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864282" y="6727676"/>
            <a:ext cx="777486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879122" y="7866148"/>
            <a:ext cx="7760028" cy="1597832"/>
          </a:xfrm>
        </p:spPr>
        <p:txBody>
          <a:bodyPr>
            <a:normAutofit/>
          </a:bodyPr>
          <a:lstStyle>
            <a:lvl1pPr algn="ctr">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17" name="図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73629" y="7303740"/>
            <a:ext cx="6624736" cy="473991"/>
          </a:xfrm>
          <a:prstGeom prst="rect">
            <a:avLst/>
          </a:prstGeom>
        </p:spPr>
      </p:pic>
      <p:sp>
        <p:nvSpPr>
          <p:cNvPr id="19" name="テキスト プレースホルダー 22"/>
          <p:cNvSpPr>
            <a:spLocks noGrp="1"/>
          </p:cNvSpPr>
          <p:nvPr>
            <p:ph type="body" sz="quarter" idx="16" hasCustomPrompt="1"/>
          </p:nvPr>
        </p:nvSpPr>
        <p:spPr>
          <a:xfrm>
            <a:off x="9656153" y="6727676"/>
            <a:ext cx="777486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20" name="テキスト プレースホルダー 5"/>
          <p:cNvSpPr>
            <a:spLocks noGrp="1"/>
          </p:cNvSpPr>
          <p:nvPr>
            <p:ph type="body" sz="quarter" idx="17" hasCustomPrompt="1"/>
          </p:nvPr>
        </p:nvSpPr>
        <p:spPr>
          <a:xfrm>
            <a:off x="9670993" y="7866148"/>
            <a:ext cx="7760028" cy="1597832"/>
          </a:xfrm>
        </p:spPr>
        <p:txBody>
          <a:bodyPr>
            <a:normAutofit/>
          </a:bodyPr>
          <a:lstStyle>
            <a:lvl1pPr algn="ctr">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373156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12"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3" decel="10000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0-#ppt_h/2"/>
                                          </p:val>
                                        </p:tav>
                                        <p:tav tm="100000">
                                          <p:val>
                                            <p:strVal val="#ppt_y"/>
                                          </p:val>
                                        </p:tav>
                                      </p:tavLst>
                                    </p:anim>
                                  </p:childTnLst>
                                </p:cTn>
                              </p:par>
                            </p:childTnLst>
                          </p:cTn>
                        </p:par>
                        <p:par>
                          <p:cTn id="34" fill="hold">
                            <p:stCondLst>
                              <p:cond delay="1250"/>
                            </p:stCondLst>
                            <p:childTnLst>
                              <p:par>
                                <p:cTn id="35" presetID="2" presetClass="entr" presetSubtype="2" decel="100000" fill="hold" grpId="0" nodeType="afterEffect">
                                  <p:stCondLst>
                                    <p:cond delay="0"/>
                                  </p:stCondLst>
                                  <p:iterate type="wd">
                                    <p:tmPct val="10000"/>
                                  </p:iterate>
                                  <p:childTnLst>
                                    <p:set>
                                      <p:cBhvr>
                                        <p:cTn id="36" dur="1" fill="hold">
                                          <p:stCondLst>
                                            <p:cond delay="0"/>
                                          </p:stCondLst>
                                        </p:cTn>
                                        <p:tgtEl>
                                          <p:spTgt spid="23">
                                            <p:txEl>
                                              <p:pRg st="0" end="0"/>
                                            </p:txEl>
                                          </p:spTgt>
                                        </p:tgtEl>
                                        <p:attrNameLst>
                                          <p:attrName>style.visibility</p:attrName>
                                        </p:attrNameLst>
                                      </p:cBhvr>
                                      <p:to>
                                        <p:strVal val="visible"/>
                                      </p:to>
                                    </p:set>
                                    <p:anim calcmode="lin" valueType="num">
                                      <p:cBhvr additive="base">
                                        <p:cTn id="37"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8" decel="10000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0-#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 calcmode="lin" valueType="num">
                                      <p:cBhvr additive="base">
                                        <p:cTn id="4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47" fill="hold">
                            <p:stCondLst>
                              <p:cond delay="1800"/>
                            </p:stCondLst>
                            <p:childTnLst>
                              <p:par>
                                <p:cTn id="48" presetID="2" presetClass="entr" presetSubtype="12" decel="100000" fill="hold" grpId="0" nodeType="afterEffect">
                                  <p:stCondLst>
                                    <p:cond delay="50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0-#ppt_w/2"/>
                                          </p:val>
                                        </p:tav>
                                        <p:tav tm="100000">
                                          <p:val>
                                            <p:strVal val="#ppt_x"/>
                                          </p:val>
                                        </p:tav>
                                      </p:tavLst>
                                    </p:anim>
                                    <p:anim calcmode="lin" valueType="num">
                                      <p:cBhvr additive="base">
                                        <p:cTn id="51" dur="500" fill="hold"/>
                                        <p:tgtEl>
                                          <p:spTgt spid="24"/>
                                        </p:tgtEl>
                                        <p:attrNameLst>
                                          <p:attrName>ppt_y</p:attrName>
                                        </p:attrNameLst>
                                      </p:cBhvr>
                                      <p:tavLst>
                                        <p:tav tm="0">
                                          <p:val>
                                            <p:strVal val="1+#ppt_h/2"/>
                                          </p:val>
                                        </p:tav>
                                        <p:tav tm="100000">
                                          <p:val>
                                            <p:strVal val="#ppt_y"/>
                                          </p:val>
                                        </p:tav>
                                      </p:tavLst>
                                    </p:anim>
                                  </p:childTnLst>
                                </p:cTn>
                              </p:par>
                              <p:par>
                                <p:cTn id="52" presetID="2" presetClass="entr" presetSubtype="1" decel="100000" fill="hold" grpId="0"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0-#ppt_h/2"/>
                                          </p:val>
                                        </p:tav>
                                        <p:tav tm="100000">
                                          <p:val>
                                            <p:strVal val="#ppt_y"/>
                                          </p:val>
                                        </p:tav>
                                      </p:tavLst>
                                    </p:anim>
                                  </p:childTnLst>
                                </p:cTn>
                              </p:par>
                              <p:par>
                                <p:cTn id="56" presetID="2" presetClass="entr" presetSubtype="3" decel="100000" fill="hold" grpId="0" nodeType="withEffect">
                                  <p:stCondLst>
                                    <p:cond delay="50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fill="hold"/>
                                        <p:tgtEl>
                                          <p:spTgt spid="21"/>
                                        </p:tgtEl>
                                        <p:attrNameLst>
                                          <p:attrName>ppt_x</p:attrName>
                                        </p:attrNameLst>
                                      </p:cBhvr>
                                      <p:tavLst>
                                        <p:tav tm="0">
                                          <p:val>
                                            <p:strVal val="1+#ppt_w/2"/>
                                          </p:val>
                                        </p:tav>
                                        <p:tav tm="100000">
                                          <p:val>
                                            <p:strVal val="#ppt_x"/>
                                          </p:val>
                                        </p:tav>
                                      </p:tavLst>
                                    </p:anim>
                                    <p:anim calcmode="lin" valueType="num">
                                      <p:cBhvr additive="base">
                                        <p:cTn id="59" dur="500" fill="hold"/>
                                        <p:tgtEl>
                                          <p:spTgt spid="21"/>
                                        </p:tgtEl>
                                        <p:attrNameLst>
                                          <p:attrName>ppt_y</p:attrName>
                                        </p:attrNameLst>
                                      </p:cBhvr>
                                      <p:tavLst>
                                        <p:tav tm="0">
                                          <p:val>
                                            <p:strVal val="0-#ppt_h/2"/>
                                          </p:val>
                                        </p:tav>
                                        <p:tav tm="100000">
                                          <p:val>
                                            <p:strVal val="#ppt_y"/>
                                          </p:val>
                                        </p:tav>
                                      </p:tavLst>
                                    </p:anim>
                                  </p:childTnLst>
                                </p:cTn>
                              </p:par>
                            </p:childTnLst>
                          </p:cTn>
                        </p:par>
                        <p:par>
                          <p:cTn id="60" fill="hold">
                            <p:stCondLst>
                              <p:cond delay="2800"/>
                            </p:stCondLst>
                            <p:childTnLst>
                              <p:par>
                                <p:cTn id="61" presetID="2" presetClass="entr" presetSubtype="2" decel="100000" fill="hold" grpId="0" nodeType="afterEffect">
                                  <p:stCondLst>
                                    <p:cond delay="0"/>
                                  </p:stCondLst>
                                  <p:iterate type="wd">
                                    <p:tmPct val="10000"/>
                                  </p:iterate>
                                  <p:childTnLst>
                                    <p:set>
                                      <p:cBhvr>
                                        <p:cTn id="62" dur="1" fill="hold">
                                          <p:stCondLst>
                                            <p:cond delay="0"/>
                                          </p:stCondLst>
                                        </p:cTn>
                                        <p:tgtEl>
                                          <p:spTgt spid="19">
                                            <p:txEl>
                                              <p:pRg st="0" end="0"/>
                                            </p:txEl>
                                          </p:spTgt>
                                        </p:tgtEl>
                                        <p:attrNameLst>
                                          <p:attrName>style.visibility</p:attrName>
                                        </p:attrNameLst>
                                      </p:cBhvr>
                                      <p:to>
                                        <p:strVal val="visible"/>
                                      </p:to>
                                    </p:set>
                                    <p:anim calcmode="lin" valueType="num">
                                      <p:cBhvr additive="base">
                                        <p:cTn id="6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9">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8" decel="10000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0-#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20">
                                            <p:txEl>
                                              <p:pRg st="0" end="0"/>
                                            </p:txEl>
                                          </p:spTgt>
                                        </p:tgtEl>
                                        <p:attrNameLst>
                                          <p:attrName>style.visibility</p:attrName>
                                        </p:attrNameLst>
                                      </p:cBhvr>
                                      <p:to>
                                        <p:strVal val="visible"/>
                                      </p:to>
                                    </p:set>
                                    <p:anim calcmode="lin" valueType="num">
                                      <p:cBhvr additive="base">
                                        <p:cTn id="71"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8" grpId="0" animBg="1"/>
      <p:bldP spid="24" grpId="0" animBg="1"/>
      <p:bldP spid="7" grpId="0" animBg="1"/>
      <p:bldP spid="21" grpId="0" animBg="1"/>
      <p:bldP spid="5" grpId="0"/>
      <p:bldP spid="2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804" y="946049"/>
            <a:ext cx="10058388"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602" y="973757"/>
            <a:ext cx="10058391"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0" name="表プレースホルダー 9"/>
          <p:cNvSpPr>
            <a:spLocks noGrp="1"/>
          </p:cNvSpPr>
          <p:nvPr>
            <p:ph type="tbl" sz="quarter" idx="13" hasCustomPrompt="1"/>
          </p:nvPr>
        </p:nvSpPr>
        <p:spPr>
          <a:xfrm>
            <a:off x="1509713" y="2479204"/>
            <a:ext cx="4537075" cy="4752975"/>
          </a:xfrm>
          <a:solidFill>
            <a:schemeClr val="bg1">
              <a:lumMod val="95000"/>
            </a:schemeClr>
          </a:solidFill>
        </p:spPr>
        <p:txBody>
          <a:bodyPr>
            <a:normAutofit/>
          </a:bodyPr>
          <a:lstStyle>
            <a:lvl1pPr>
              <a:defRPr sz="2400"/>
            </a:lvl1pPr>
          </a:lstStyle>
          <a:p>
            <a:r>
              <a:rPr lang="en-US" dirty="0" smtClean="0"/>
              <a:t>Table</a:t>
            </a:r>
            <a:endParaRPr lang="en-US" dirty="0"/>
          </a:p>
        </p:txBody>
      </p:sp>
      <p:sp>
        <p:nvSpPr>
          <p:cNvPr id="26" name="テキスト プレースホルダー 22"/>
          <p:cNvSpPr>
            <a:spLocks noGrp="1"/>
          </p:cNvSpPr>
          <p:nvPr>
            <p:ph type="body" sz="quarter" idx="16" hasCustomPrompt="1"/>
          </p:nvPr>
        </p:nvSpPr>
        <p:spPr>
          <a:xfrm>
            <a:off x="1417704" y="7338445"/>
            <a:ext cx="4629157"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27" name="テキスト プレースホルダー 5"/>
          <p:cNvSpPr>
            <a:spLocks noGrp="1"/>
          </p:cNvSpPr>
          <p:nvPr>
            <p:ph type="body" sz="quarter" idx="17" hasCustomPrompt="1"/>
          </p:nvPr>
        </p:nvSpPr>
        <p:spPr>
          <a:xfrm>
            <a:off x="1404064" y="7952259"/>
            <a:ext cx="4666436" cy="1583730"/>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8" name="表プレースホルダー 9"/>
          <p:cNvSpPr>
            <a:spLocks noGrp="1"/>
          </p:cNvSpPr>
          <p:nvPr>
            <p:ph type="tbl" sz="quarter" idx="18" hasCustomPrompt="1"/>
          </p:nvPr>
        </p:nvSpPr>
        <p:spPr>
          <a:xfrm>
            <a:off x="6875462" y="2479204"/>
            <a:ext cx="4537075" cy="4752975"/>
          </a:xfrm>
          <a:solidFill>
            <a:schemeClr val="bg1">
              <a:lumMod val="95000"/>
            </a:schemeClr>
          </a:solidFill>
        </p:spPr>
        <p:txBody>
          <a:bodyPr>
            <a:normAutofit/>
          </a:bodyPr>
          <a:lstStyle>
            <a:lvl1pPr>
              <a:defRPr sz="2400"/>
            </a:lvl1pPr>
          </a:lstStyle>
          <a:p>
            <a:r>
              <a:rPr lang="en-US" dirty="0" smtClean="0"/>
              <a:t>Table</a:t>
            </a:r>
            <a:endParaRPr lang="en-US" dirty="0"/>
          </a:p>
        </p:txBody>
      </p:sp>
      <p:sp>
        <p:nvSpPr>
          <p:cNvPr id="29" name="テキスト プレースホルダー 22"/>
          <p:cNvSpPr>
            <a:spLocks noGrp="1"/>
          </p:cNvSpPr>
          <p:nvPr>
            <p:ph type="body" sz="quarter" idx="19" hasCustomPrompt="1"/>
          </p:nvPr>
        </p:nvSpPr>
        <p:spPr>
          <a:xfrm>
            <a:off x="6783453" y="7338445"/>
            <a:ext cx="4629157"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30" name="テキスト プレースホルダー 5"/>
          <p:cNvSpPr>
            <a:spLocks noGrp="1"/>
          </p:cNvSpPr>
          <p:nvPr>
            <p:ph type="body" sz="quarter" idx="20" hasCustomPrompt="1"/>
          </p:nvPr>
        </p:nvSpPr>
        <p:spPr>
          <a:xfrm>
            <a:off x="6769813" y="7952259"/>
            <a:ext cx="4666436" cy="1583730"/>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31" name="表プレースホルダー 9"/>
          <p:cNvSpPr>
            <a:spLocks noGrp="1"/>
          </p:cNvSpPr>
          <p:nvPr>
            <p:ph type="tbl" sz="quarter" idx="21" hasCustomPrompt="1"/>
          </p:nvPr>
        </p:nvSpPr>
        <p:spPr>
          <a:xfrm>
            <a:off x="12287275" y="2479204"/>
            <a:ext cx="4537075" cy="4752975"/>
          </a:xfrm>
          <a:solidFill>
            <a:schemeClr val="bg1">
              <a:lumMod val="95000"/>
            </a:schemeClr>
          </a:solidFill>
        </p:spPr>
        <p:txBody>
          <a:bodyPr>
            <a:normAutofit/>
          </a:bodyPr>
          <a:lstStyle>
            <a:lvl1pPr>
              <a:defRPr sz="2400"/>
            </a:lvl1pPr>
          </a:lstStyle>
          <a:p>
            <a:r>
              <a:rPr lang="en-US" dirty="0" smtClean="0"/>
              <a:t>Table</a:t>
            </a:r>
            <a:endParaRPr lang="en-US" dirty="0"/>
          </a:p>
        </p:txBody>
      </p:sp>
      <p:sp>
        <p:nvSpPr>
          <p:cNvPr id="32" name="テキスト プレースホルダー 22"/>
          <p:cNvSpPr>
            <a:spLocks noGrp="1"/>
          </p:cNvSpPr>
          <p:nvPr>
            <p:ph type="body" sz="quarter" idx="22" hasCustomPrompt="1"/>
          </p:nvPr>
        </p:nvSpPr>
        <p:spPr>
          <a:xfrm>
            <a:off x="12195266" y="7338445"/>
            <a:ext cx="4629157"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33" name="テキスト プレースホルダー 5"/>
          <p:cNvSpPr>
            <a:spLocks noGrp="1"/>
          </p:cNvSpPr>
          <p:nvPr>
            <p:ph type="body" sz="quarter" idx="23" hasCustomPrompt="1"/>
          </p:nvPr>
        </p:nvSpPr>
        <p:spPr>
          <a:xfrm>
            <a:off x="12181626" y="7952259"/>
            <a:ext cx="4666436" cy="1583730"/>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274524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par>
                          <p:cTn id="25" fill="hold">
                            <p:stCondLst>
                              <p:cond delay="1250"/>
                            </p:stCondLst>
                            <p:childTnLst>
                              <p:par>
                                <p:cTn id="26" presetID="2" presetClass="entr" presetSubtype="8" decel="100000" fill="hold" grpId="0" nodeType="afterEffect">
                                  <p:stCondLst>
                                    <p:cond delay="0"/>
                                  </p:stCondLst>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2" presetClass="entr" presetSubtype="4"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par>
                          <p:cTn id="38" fill="hold">
                            <p:stCondLst>
                              <p:cond delay="2250"/>
                            </p:stCondLst>
                            <p:childTnLst>
                              <p:par>
                                <p:cTn id="39" presetID="2" presetClass="entr" presetSubtype="8" decel="100000" fill="hold" grpId="0" nodeType="afterEffect">
                                  <p:stCondLst>
                                    <p:cond delay="0"/>
                                  </p:stCondLst>
                                  <p:childTnLst>
                                    <p:set>
                                      <p:cBhvr>
                                        <p:cTn id="40" dur="1" fill="hold">
                                          <p:stCondLst>
                                            <p:cond delay="0"/>
                                          </p:stCondLst>
                                        </p:cTn>
                                        <p:tgtEl>
                                          <p:spTgt spid="29">
                                            <p:txEl>
                                              <p:pRg st="0" end="0"/>
                                            </p:txEl>
                                          </p:spTgt>
                                        </p:tgtEl>
                                        <p:attrNameLst>
                                          <p:attrName>style.visibility</p:attrName>
                                        </p:attrNameLst>
                                      </p:cBhvr>
                                      <p:to>
                                        <p:strVal val="visible"/>
                                      </p:to>
                                    </p:set>
                                    <p:anim calcmode="lin" valueType="num">
                                      <p:cBhvr additive="base">
                                        <p:cTn id="41"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9">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0"/>
                                  </p:stCondLst>
                                  <p:childTnLst>
                                    <p:set>
                                      <p:cBhvr>
                                        <p:cTn id="44" dur="1" fill="hold">
                                          <p:stCondLst>
                                            <p:cond delay="0"/>
                                          </p:stCondLst>
                                        </p:cTn>
                                        <p:tgtEl>
                                          <p:spTgt spid="30">
                                            <p:txEl>
                                              <p:pRg st="0" end="0"/>
                                            </p:txEl>
                                          </p:spTgt>
                                        </p:tgtEl>
                                        <p:attrNameLst>
                                          <p:attrName>style.visibility</p:attrName>
                                        </p:attrNameLst>
                                      </p:cBhvr>
                                      <p:to>
                                        <p:strVal val="visible"/>
                                      </p:to>
                                    </p:set>
                                    <p:anim calcmode="lin" valueType="num">
                                      <p:cBhvr additive="base">
                                        <p:cTn id="45"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par>
                          <p:cTn id="47" fill="hold">
                            <p:stCondLst>
                              <p:cond delay="2750"/>
                            </p:stCondLst>
                            <p:childTnLst>
                              <p:par>
                                <p:cTn id="48" presetID="22" presetClass="entr" presetSubtype="4"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down)">
                                      <p:cBhvr>
                                        <p:cTn id="50" dur="500"/>
                                        <p:tgtEl>
                                          <p:spTgt spid="31"/>
                                        </p:tgtEl>
                                      </p:cBhvr>
                                    </p:animEffect>
                                  </p:childTnLst>
                                </p:cTn>
                              </p:par>
                            </p:childTnLst>
                          </p:cTn>
                        </p:par>
                        <p:par>
                          <p:cTn id="51" fill="hold">
                            <p:stCondLst>
                              <p:cond delay="3250"/>
                            </p:stCondLst>
                            <p:childTnLst>
                              <p:par>
                                <p:cTn id="52" presetID="2" presetClass="entr" presetSubtype="8" decel="100000" fill="hold" grpId="0" nodeType="afterEffect">
                                  <p:stCondLst>
                                    <p:cond delay="0"/>
                                  </p:stCondLst>
                                  <p:childTnLst>
                                    <p:set>
                                      <p:cBhvr>
                                        <p:cTn id="53" dur="1" fill="hold">
                                          <p:stCondLst>
                                            <p:cond delay="0"/>
                                          </p:stCondLst>
                                        </p:cTn>
                                        <p:tgtEl>
                                          <p:spTgt spid="32">
                                            <p:txEl>
                                              <p:pRg st="0" end="0"/>
                                            </p:txEl>
                                          </p:spTgt>
                                        </p:tgtEl>
                                        <p:attrNameLst>
                                          <p:attrName>style.visibility</p:attrName>
                                        </p:attrNameLst>
                                      </p:cBhvr>
                                      <p:to>
                                        <p:strVal val="visible"/>
                                      </p:to>
                                    </p:set>
                                    <p:anim calcmode="lin" valueType="num">
                                      <p:cBhvr additive="base">
                                        <p:cTn id="54"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2">
                                            <p:txEl>
                                              <p:pRg st="0" end="0"/>
                                            </p:txEl>
                                          </p:spTgt>
                                        </p:tgtEl>
                                        <p:attrNameLst>
                                          <p:attrName>ppt_y</p:attrName>
                                        </p:attrNameLst>
                                      </p:cBhvr>
                                      <p:tavLst>
                                        <p:tav tm="0">
                                          <p:val>
                                            <p:strVal val="#ppt_y"/>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33">
                                            <p:txEl>
                                              <p:pRg st="0" end="0"/>
                                            </p:txEl>
                                          </p:spTgt>
                                        </p:tgtEl>
                                        <p:attrNameLst>
                                          <p:attrName>style.visibility</p:attrName>
                                        </p:attrNameLst>
                                      </p:cBhvr>
                                      <p:to>
                                        <p:strVal val="visible"/>
                                      </p:to>
                                    </p:set>
                                    <p:anim calcmode="lin" valueType="num">
                                      <p:cBhvr additive="base">
                                        <p:cTn id="5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0" grpId="0" animBg="1"/>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build="p">
        <p:tmplLst>
          <p:tmpl lvl="1">
            <p:tnLst>
              <p:par>
                <p:cTn presetID="2" presetClass="entr" presetSubtype="8"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4"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animBg="1"/>
      <p:bldP spid="32" grpId="0" build="p">
        <p:tmplLst>
          <p:tmpl lvl="1">
            <p:tnLst>
              <p:par>
                <p:cTn presetID="2" presetClass="entr" presetSubtype="8"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mage - Big Text">
    <p:spTree>
      <p:nvGrpSpPr>
        <p:cNvPr id="1" name=""/>
        <p:cNvGrpSpPr/>
        <p:nvPr/>
      </p:nvGrpSpPr>
      <p:grpSpPr>
        <a:xfrm>
          <a:off x="0" y="0"/>
          <a:ext cx="0" cy="0"/>
          <a:chOff x="0" y="0"/>
          <a:chExt cx="0" cy="0"/>
        </a:xfrm>
      </p:grpSpPr>
      <p:sp>
        <p:nvSpPr>
          <p:cNvPr id="9" name="対角する 2 つの角を切り取った四角形 8"/>
          <p:cNvSpPr/>
          <p:nvPr userDrawn="1"/>
        </p:nvSpPr>
        <p:spPr>
          <a:xfrm rot="120000">
            <a:off x="1731029" y="779087"/>
            <a:ext cx="7096318" cy="8643361"/>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対角する 2 つの角を切り取った四角形 9"/>
          <p:cNvSpPr/>
          <p:nvPr userDrawn="1"/>
        </p:nvSpPr>
        <p:spPr>
          <a:xfrm rot="21233286">
            <a:off x="798193" y="1050071"/>
            <a:ext cx="7096318" cy="8643361"/>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図プレースホルダー 6"/>
          <p:cNvSpPr>
            <a:spLocks noGrp="1"/>
          </p:cNvSpPr>
          <p:nvPr>
            <p:ph type="pic" sz="quarter" idx="15" hasCustomPrompt="1"/>
          </p:nvPr>
        </p:nvSpPr>
        <p:spPr>
          <a:xfrm rot="21423148">
            <a:off x="1245653" y="824274"/>
            <a:ext cx="7096115" cy="8498662"/>
          </a:xfrm>
          <a:prstGeom prst="snip2DiagRect">
            <a:avLst/>
          </a:prstGeom>
          <a:solidFill>
            <a:schemeClr val="bg1"/>
          </a:solidFill>
          <a:effectLst/>
        </p:spPr>
        <p:txBody>
          <a:bodyPr>
            <a:normAutofit/>
          </a:bodyPr>
          <a:lstStyle>
            <a:lvl1pPr>
              <a:defRPr sz="2000" baseline="0"/>
            </a:lvl1pPr>
          </a:lstStyle>
          <a:p>
            <a:r>
              <a:rPr lang="en-US" dirty="0" smtClean="0"/>
              <a:t>Add Image</a:t>
            </a:r>
            <a:endParaRPr lang="en-US" dirty="0"/>
          </a:p>
        </p:txBody>
      </p:sp>
      <p:sp>
        <p:nvSpPr>
          <p:cNvPr id="12" name="タイトル 1"/>
          <p:cNvSpPr>
            <a:spLocks noGrp="1"/>
          </p:cNvSpPr>
          <p:nvPr>
            <p:ph type="ctrTitle" hasCustomPrompt="1"/>
          </p:nvPr>
        </p:nvSpPr>
        <p:spPr>
          <a:xfrm>
            <a:off x="9144000" y="1615108"/>
            <a:ext cx="8136110" cy="7488832"/>
          </a:xfrm>
        </p:spPr>
        <p:txBody>
          <a:bodyPr anchor="ctr">
            <a:noAutofit/>
          </a:bodyPr>
          <a:lstStyle>
            <a:lvl1pPr algn="l">
              <a:lnSpc>
                <a:spcPts val="12000"/>
              </a:lnSpc>
              <a:defRPr sz="15000" baseline="0"/>
            </a:lvl1pPr>
          </a:lstStyle>
          <a:p>
            <a:r>
              <a:rPr lang="en-US" altLang="ja-JP" dirty="0" smtClean="0"/>
              <a:t>TEXT</a:t>
            </a:r>
            <a:br>
              <a:rPr lang="en-US" altLang="ja-JP" dirty="0" smtClean="0"/>
            </a:br>
            <a:r>
              <a:rPr lang="en-US" altLang="ja-JP" dirty="0" smtClean="0"/>
              <a:t>HERE</a:t>
            </a:r>
            <a:endParaRPr lang="en-US" dirty="0"/>
          </a:p>
        </p:txBody>
      </p:sp>
    </p:spTree>
    <p:extLst>
      <p:ext uri="{BB962C8B-B14F-4D97-AF65-F5344CB8AC3E}">
        <p14:creationId xmlns:p14="http://schemas.microsoft.com/office/powerpoint/2010/main" val="154685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 presetClass="entr" presetSubtype="3" decel="78000" fill="hold" grpId="0" nodeType="afterEffect">
                                  <p:stCondLst>
                                    <p:cond delay="0"/>
                                  </p:stCondLst>
                                  <p:iterate type="wd">
                                    <p:tmPct val="10000"/>
                                  </p:iterate>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Text - Sub Text">
    <p:spTree>
      <p:nvGrpSpPr>
        <p:cNvPr id="1" name=""/>
        <p:cNvGrpSpPr/>
        <p:nvPr/>
      </p:nvGrpSpPr>
      <p:grpSpPr>
        <a:xfrm>
          <a:off x="0" y="0"/>
          <a:ext cx="0" cy="0"/>
          <a:chOff x="0" y="0"/>
          <a:chExt cx="0" cy="0"/>
        </a:xfrm>
      </p:grpSpPr>
      <p:sp>
        <p:nvSpPr>
          <p:cNvPr id="7" name="対角する 2 つの角を切り取った四角形 6"/>
          <p:cNvSpPr/>
          <p:nvPr userDrawn="1"/>
        </p:nvSpPr>
        <p:spPr>
          <a:xfrm rot="21041973">
            <a:off x="8555980" y="3880869"/>
            <a:ext cx="648072" cy="648072"/>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タイトル 1"/>
          <p:cNvSpPr>
            <a:spLocks noGrp="1"/>
          </p:cNvSpPr>
          <p:nvPr>
            <p:ph type="ctrTitle" hasCustomPrompt="1"/>
          </p:nvPr>
        </p:nvSpPr>
        <p:spPr>
          <a:xfrm>
            <a:off x="574254" y="4279404"/>
            <a:ext cx="8136110" cy="2232248"/>
          </a:xfrm>
        </p:spPr>
        <p:txBody>
          <a:bodyPr anchor="ctr">
            <a:noAutofit/>
          </a:bodyPr>
          <a:lstStyle>
            <a:lvl1pPr algn="r">
              <a:lnSpc>
                <a:spcPts val="12000"/>
              </a:lnSpc>
              <a:defRPr sz="15000" baseline="0"/>
            </a:lvl1pPr>
          </a:lstStyle>
          <a:p>
            <a:r>
              <a:rPr lang="en-US" altLang="ja-JP" dirty="0" smtClean="0"/>
              <a:t>WORD HERE</a:t>
            </a:r>
            <a:endParaRPr lang="en-US" dirty="0"/>
          </a:p>
        </p:txBody>
      </p:sp>
      <p:sp>
        <p:nvSpPr>
          <p:cNvPr id="2" name="対角する 2 つの角を切り取った四角形 1"/>
          <p:cNvSpPr/>
          <p:nvPr userDrawn="1"/>
        </p:nvSpPr>
        <p:spPr>
          <a:xfrm rot="20332808">
            <a:off x="8449168" y="3798331"/>
            <a:ext cx="648072" cy="648072"/>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サブタイトル 2"/>
          <p:cNvSpPr>
            <a:spLocks noGrp="1"/>
          </p:cNvSpPr>
          <p:nvPr>
            <p:ph type="subTitle" idx="1" hasCustomPrompt="1"/>
          </p:nvPr>
        </p:nvSpPr>
        <p:spPr>
          <a:xfrm>
            <a:off x="8880016" y="4351412"/>
            <a:ext cx="8250940" cy="1512168"/>
          </a:xfrm>
        </p:spPr>
        <p:txBody>
          <a:bodyPr anchor="ctr">
            <a:noAutofit/>
          </a:bodyPr>
          <a:lstStyle>
            <a:lvl1pPr marL="0" indent="0" algn="l">
              <a:lnSpc>
                <a:spcPts val="3000"/>
              </a:lnSpc>
              <a:buNone/>
              <a:defRPr sz="2400" i="0" baseline="0">
                <a:solidFill>
                  <a:srgbClr val="525252"/>
                </a:solidFill>
                <a:latin typeface="+mn-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70537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7800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0-#ppt_w/2"/>
                                          </p:val>
                                        </p:tav>
                                        <p:tav tm="100000">
                                          <p:val>
                                            <p:strVal val="#ppt_x"/>
                                          </p:val>
                                        </p:tav>
                                      </p:tavLst>
                                    </p:anim>
                                    <p:anim calcmode="lin" valueType="num">
                                      <p:cBhvr additive="base">
                                        <p:cTn id="8" dur="3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10"/>
                            </p:stCondLst>
                            <p:childTnLst>
                              <p:par>
                                <p:cTn id="10" presetID="2" presetClass="entr" presetSubtype="9"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010"/>
                            </p:stCondLst>
                            <p:childTnLst>
                              <p:par>
                                <p:cTn id="19" presetID="2" presetClass="entr" presetSubtype="2" decel="64000"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additive="base">
                                        <p:cTn id="21"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2" grpId="0" animBg="1"/>
      <p:bldP spid="8" grpId="0" build="p">
        <p:tmplLst>
          <p:tmpl lvl="1">
            <p:tnLst>
              <p:par>
                <p:cTn presetID="2" presetClass="entr" presetSubtype="2" decel="64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nank You">
    <p:spTree>
      <p:nvGrpSpPr>
        <p:cNvPr id="1" name=""/>
        <p:cNvGrpSpPr/>
        <p:nvPr/>
      </p:nvGrpSpPr>
      <p:grpSpPr>
        <a:xfrm>
          <a:off x="0" y="0"/>
          <a:ext cx="0" cy="0"/>
          <a:chOff x="0" y="0"/>
          <a:chExt cx="0" cy="0"/>
        </a:xfrm>
      </p:grpSpPr>
      <p:sp>
        <p:nvSpPr>
          <p:cNvPr id="3" name="サブタイトル 2"/>
          <p:cNvSpPr>
            <a:spLocks noGrp="1"/>
          </p:cNvSpPr>
          <p:nvPr>
            <p:ph type="subTitle" idx="1" hasCustomPrompt="1"/>
          </p:nvPr>
        </p:nvSpPr>
        <p:spPr>
          <a:xfrm>
            <a:off x="2302446" y="5719564"/>
            <a:ext cx="13681520" cy="1584176"/>
          </a:xfrm>
        </p:spPr>
        <p:txBody>
          <a:bodyPr>
            <a:noAutofit/>
          </a:bodyPr>
          <a:lstStyle>
            <a:lvl1pPr marL="0" indent="0" algn="ctr">
              <a:lnSpc>
                <a:spcPts val="3000"/>
              </a:lnSpc>
              <a:buNone/>
              <a:defRPr sz="3600" i="0" baseline="0">
                <a:solidFill>
                  <a:schemeClr val="accent1"/>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2654" y="4947478"/>
            <a:ext cx="12313351" cy="856887"/>
          </a:xfrm>
          <a:prstGeom prst="rect">
            <a:avLst/>
          </a:prstGeom>
        </p:spPr>
      </p:pic>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58430" y="4765049"/>
            <a:ext cx="11019680" cy="788445"/>
          </a:xfrm>
          <a:prstGeom prst="rect">
            <a:avLst/>
          </a:prstGeom>
        </p:spPr>
      </p:pic>
      <p:sp>
        <p:nvSpPr>
          <p:cNvPr id="2" name="タイトル 1"/>
          <p:cNvSpPr>
            <a:spLocks noGrp="1"/>
          </p:cNvSpPr>
          <p:nvPr>
            <p:ph type="ctrTitle" hasCustomPrompt="1"/>
          </p:nvPr>
        </p:nvSpPr>
        <p:spPr>
          <a:xfrm>
            <a:off x="2955656" y="4207396"/>
            <a:ext cx="12380238" cy="1401766"/>
          </a:xfrm>
        </p:spPr>
        <p:txBody>
          <a:bodyPr anchor="b">
            <a:noAutofit/>
          </a:bodyPr>
          <a:lstStyle>
            <a:lvl1pPr algn="ctr">
              <a:lnSpc>
                <a:spcPts val="9000"/>
              </a:lnSpc>
              <a:defRPr sz="9600"/>
            </a:lvl1pPr>
          </a:lstStyle>
          <a:p>
            <a:r>
              <a:rPr lang="en-US" altLang="ja-JP" dirty="0" smtClean="0"/>
              <a:t>Presentation Title Here</a:t>
            </a:r>
            <a:endParaRPr lang="en-US" dirty="0"/>
          </a:p>
        </p:txBody>
      </p:sp>
      <p:sp>
        <p:nvSpPr>
          <p:cNvPr id="8" name="テキスト プレースホルダー 5"/>
          <p:cNvSpPr>
            <a:spLocks noGrp="1"/>
          </p:cNvSpPr>
          <p:nvPr>
            <p:ph type="body" sz="quarter" idx="16" hasCustomPrompt="1"/>
          </p:nvPr>
        </p:nvSpPr>
        <p:spPr>
          <a:xfrm>
            <a:off x="2559156" y="8527876"/>
            <a:ext cx="13136778" cy="1381808"/>
          </a:xfrm>
        </p:spPr>
        <p:txBody>
          <a:bodyPr anchor="b">
            <a:normAutofit/>
          </a:bodyPr>
          <a:lstStyle>
            <a:lvl1pPr algn="ctr">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290963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P spid="2"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n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25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uge Image">
    <p:spTree>
      <p:nvGrpSpPr>
        <p:cNvPr id="1" name=""/>
        <p:cNvGrpSpPr/>
        <p:nvPr/>
      </p:nvGrpSpPr>
      <p:grpSpPr>
        <a:xfrm>
          <a:off x="0" y="0"/>
          <a:ext cx="0" cy="0"/>
          <a:chOff x="0" y="0"/>
          <a:chExt cx="0" cy="0"/>
        </a:xfrm>
      </p:grpSpPr>
      <p:sp>
        <p:nvSpPr>
          <p:cNvPr id="3" name="図プレースホルダー 2"/>
          <p:cNvSpPr>
            <a:spLocks noGrp="1"/>
          </p:cNvSpPr>
          <p:nvPr>
            <p:ph type="pic" sz="quarter" idx="10" hasCustomPrompt="1"/>
          </p:nvPr>
        </p:nvSpPr>
        <p:spPr>
          <a:xfrm>
            <a:off x="0" y="0"/>
            <a:ext cx="18286413" cy="10287000"/>
          </a:xfrm>
        </p:spPr>
        <p:txBody>
          <a:bodyPr/>
          <a:lstStyle>
            <a:lvl1pPr>
              <a:defRPr/>
            </a:lvl1pPr>
          </a:lstStyle>
          <a:p>
            <a:r>
              <a:rPr lang="en-US" dirty="0" smtClean="0"/>
              <a:t>Add Image</a:t>
            </a:r>
            <a:endParaRPr lang="en-US" dirty="0"/>
          </a:p>
        </p:txBody>
      </p:sp>
      <p:sp>
        <p:nvSpPr>
          <p:cNvPr id="5" name="テキスト プレースホルダー 3"/>
          <p:cNvSpPr>
            <a:spLocks noGrp="1"/>
          </p:cNvSpPr>
          <p:nvPr>
            <p:ph type="body" sz="quarter" idx="12" hasCustomPrompt="1"/>
          </p:nvPr>
        </p:nvSpPr>
        <p:spPr>
          <a:xfrm rot="21420572">
            <a:off x="933848" y="7951862"/>
            <a:ext cx="9144570" cy="1440209"/>
          </a:xfrm>
          <a:prstGeom prst="snip2DiagRect">
            <a:avLst/>
          </a:prstGeom>
          <a:solidFill>
            <a:schemeClr val="accent2">
              <a:alpha val="40000"/>
            </a:schemeClr>
          </a:solidFill>
        </p:spPr>
        <p:txBody>
          <a:bodyPr anchor="ctr">
            <a:noAutofit/>
          </a:bodyPr>
          <a:lstStyle>
            <a:lvl1pPr>
              <a:defRPr sz="8000" baseline="0">
                <a:latin typeface="+mj-lt"/>
              </a:defRPr>
            </a:lvl1pPr>
          </a:lstStyle>
          <a:p>
            <a:pPr lvl="0"/>
            <a:r>
              <a:rPr lang="en-US" altLang="ja-JP" dirty="0" smtClean="0"/>
              <a:t> </a:t>
            </a:r>
            <a:endParaRPr lang="ja-JP" altLang="en-US" dirty="0" smtClean="0"/>
          </a:p>
        </p:txBody>
      </p:sp>
      <p:sp>
        <p:nvSpPr>
          <p:cNvPr id="4" name="テキスト プレースホルダー 3"/>
          <p:cNvSpPr>
            <a:spLocks noGrp="1"/>
          </p:cNvSpPr>
          <p:nvPr>
            <p:ph type="body" sz="quarter" idx="11" hasCustomPrompt="1"/>
          </p:nvPr>
        </p:nvSpPr>
        <p:spPr>
          <a:xfrm>
            <a:off x="646262" y="7807796"/>
            <a:ext cx="9144570" cy="1440209"/>
          </a:xfrm>
          <a:prstGeom prst="snip2DiagRect">
            <a:avLst/>
          </a:prstGeom>
          <a:solidFill>
            <a:schemeClr val="accent1">
              <a:alpha val="40000"/>
            </a:schemeClr>
          </a:solidFill>
        </p:spPr>
        <p:txBody>
          <a:bodyPr anchor="ctr">
            <a:noAutofit/>
          </a:bodyPr>
          <a:lstStyle>
            <a:lvl1pPr algn="l">
              <a:defRPr sz="8000" baseline="0">
                <a:solidFill>
                  <a:schemeClr val="bg1"/>
                </a:solidFill>
                <a:latin typeface="+mj-lt"/>
              </a:defRPr>
            </a:lvl1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388304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6" decel="10000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 calcmode="lin" valueType="num">
                                      <p:cBhvr additive="base">
                                        <p:cTn id="10" dur="500" fill="hold"/>
                                        <p:tgtEl>
                                          <p:spTgt spid="5">
                                            <p:bg/>
                                          </p:spTgt>
                                        </p:tgtEl>
                                        <p:attrNameLst>
                                          <p:attrName>ppt_x</p:attrName>
                                        </p:attrNameLst>
                                      </p:cBhvr>
                                      <p:tavLst>
                                        <p:tav tm="0">
                                          <p:val>
                                            <p:strVal val="1+#ppt_w/2"/>
                                          </p:val>
                                        </p:tav>
                                        <p:tav tm="100000">
                                          <p:val>
                                            <p:strVal val="#ppt_x"/>
                                          </p:val>
                                        </p:tav>
                                      </p:tavLst>
                                    </p:anim>
                                    <p:anim calcmode="lin" valueType="num">
                                      <p:cBhvr additive="base">
                                        <p:cTn id="11" dur="500" fill="hold"/>
                                        <p:tgtEl>
                                          <p:spTgt spid="5">
                                            <p:bg/>
                                          </p:spTgt>
                                        </p:tgtEl>
                                        <p:attrNameLst>
                                          <p:attrName>ppt_y</p:attrName>
                                        </p:attrNameLst>
                                      </p:cBhvr>
                                      <p:tavLst>
                                        <p:tav tm="0">
                                          <p:val>
                                            <p:strVal val="1+#ppt_h/2"/>
                                          </p:val>
                                        </p:tav>
                                        <p:tav tm="100000">
                                          <p:val>
                                            <p:strVal val="#ppt_y"/>
                                          </p:val>
                                        </p:tav>
                                      </p:tavLst>
                                    </p:anim>
                                  </p:childTnLst>
                                </p:cTn>
                              </p:par>
                              <p:par>
                                <p:cTn id="12" presetID="2" presetClass="entr" presetSubtype="6" decel="100000" fill="hold" grpId="0" nodeType="with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3" decel="100000" fill="hold" grpId="0" nodeType="withEffect">
                                  <p:stCondLst>
                                    <p:cond delay="0"/>
                                  </p:stCondLst>
                                  <p:childTnLst>
                                    <p:set>
                                      <p:cBhvr>
                                        <p:cTn id="17" dur="1" fill="hold">
                                          <p:stCondLst>
                                            <p:cond delay="0"/>
                                          </p:stCondLst>
                                        </p:cTn>
                                        <p:tgtEl>
                                          <p:spTgt spid="4">
                                            <p:bg/>
                                          </p:spTgt>
                                        </p:tgtEl>
                                        <p:attrNameLst>
                                          <p:attrName>style.visibility</p:attrName>
                                        </p:attrNameLst>
                                      </p:cBhvr>
                                      <p:to>
                                        <p:strVal val="visible"/>
                                      </p:to>
                                    </p:set>
                                    <p:anim calcmode="lin" valueType="num">
                                      <p:cBhvr additive="base">
                                        <p:cTn id="18" dur="500" fill="hold"/>
                                        <p:tgtEl>
                                          <p:spTgt spid="4">
                                            <p:bg/>
                                          </p:spTgt>
                                        </p:tgtEl>
                                        <p:attrNameLst>
                                          <p:attrName>ppt_x</p:attrName>
                                        </p:attrNameLst>
                                      </p:cBhvr>
                                      <p:tavLst>
                                        <p:tav tm="0">
                                          <p:val>
                                            <p:strVal val="1+#ppt_w/2"/>
                                          </p:val>
                                        </p:tav>
                                        <p:tav tm="100000">
                                          <p:val>
                                            <p:strVal val="#ppt_x"/>
                                          </p:val>
                                        </p:tav>
                                      </p:tavLst>
                                    </p:anim>
                                    <p:anim calcmode="lin" valueType="num">
                                      <p:cBhvr additive="base">
                                        <p:cTn id="19" dur="500" fill="hold"/>
                                        <p:tgtEl>
                                          <p:spTgt spid="4">
                                            <p:bg/>
                                          </p:spTgt>
                                        </p:tgtEl>
                                        <p:attrNameLst>
                                          <p:attrName>ppt_y</p:attrName>
                                        </p:attrNameLst>
                                      </p:cBhvr>
                                      <p:tavLst>
                                        <p:tav tm="0">
                                          <p:val>
                                            <p:strVal val="0-#ppt_h/2"/>
                                          </p:val>
                                        </p:tav>
                                        <p:tav tm="100000">
                                          <p:val>
                                            <p:strVal val="#ppt_y"/>
                                          </p:val>
                                        </p:tav>
                                      </p:tavLst>
                                    </p:anim>
                                  </p:childTnLst>
                                </p:cTn>
                              </p:par>
                              <p:par>
                                <p:cTn id="20" presetID="2" presetClass="entr" presetSubtype="3" decel="100000" fill="hold" grpId="0" nodeType="with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 calcmode="lin" valueType="num">
                                      <p:cBhvr additive="base">
                                        <p:cTn id="22"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animBg="1">
        <p:tmplLst>
          <p:tmpl>
            <p:tnLst>
              <p:par>
                <p:cTn presetID="2" presetClass="entr" presetSubtype="6"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 lvl="1">
            <p:tnLst>
              <p:par>
                <p:cTn presetID="2" presetClass="entr" presetSubtype="6"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4" grpId="0" build="p" animBg="1">
        <p:tmplLst>
          <p:tmpl>
            <p:tnLst>
              <p:par>
                <p:cTn presetID="2" presetClass="entr" presetSubtype="3"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 lvl="1">
            <p:tnLst>
              <p:par>
                <p:cTn presetID="2" presetClass="entr" presetSubtype="3"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uge Image - Huge Text 2">
    <p:spTree>
      <p:nvGrpSpPr>
        <p:cNvPr id="1" name=""/>
        <p:cNvGrpSpPr/>
        <p:nvPr/>
      </p:nvGrpSpPr>
      <p:grpSpPr>
        <a:xfrm>
          <a:off x="0" y="0"/>
          <a:ext cx="0" cy="0"/>
          <a:chOff x="0" y="0"/>
          <a:chExt cx="0" cy="0"/>
        </a:xfrm>
      </p:grpSpPr>
      <p:sp>
        <p:nvSpPr>
          <p:cNvPr id="3" name="図プレースホルダー 2"/>
          <p:cNvSpPr>
            <a:spLocks noGrp="1"/>
          </p:cNvSpPr>
          <p:nvPr>
            <p:ph type="pic" sz="quarter" idx="10" hasCustomPrompt="1"/>
          </p:nvPr>
        </p:nvSpPr>
        <p:spPr>
          <a:xfrm>
            <a:off x="0" y="0"/>
            <a:ext cx="18286413" cy="10287000"/>
          </a:xfrm>
        </p:spPr>
        <p:txBody>
          <a:bodyPr/>
          <a:lstStyle>
            <a:lvl1pPr>
              <a:defRPr/>
            </a:lvl1pPr>
          </a:lstStyle>
          <a:p>
            <a:r>
              <a:rPr lang="en-US" dirty="0" smtClean="0"/>
              <a:t>Add Image</a:t>
            </a:r>
            <a:endParaRPr lang="en-US" dirty="0"/>
          </a:p>
        </p:txBody>
      </p:sp>
      <p:sp>
        <p:nvSpPr>
          <p:cNvPr id="4" name="テキスト プレースホルダー 3"/>
          <p:cNvSpPr>
            <a:spLocks noGrp="1"/>
          </p:cNvSpPr>
          <p:nvPr>
            <p:ph type="body" sz="quarter" idx="11" hasCustomPrompt="1"/>
          </p:nvPr>
        </p:nvSpPr>
        <p:spPr>
          <a:xfrm>
            <a:off x="-571" y="5791572"/>
            <a:ext cx="18286983" cy="2736303"/>
          </a:xfrm>
          <a:prstGeom prst="rect">
            <a:avLst/>
          </a:prstGeom>
          <a:solidFill>
            <a:schemeClr val="accent1">
              <a:alpha val="40000"/>
            </a:schemeClr>
          </a:solidFill>
        </p:spPr>
        <p:txBody>
          <a:bodyPr anchor="ctr">
            <a:noAutofit/>
          </a:bodyPr>
          <a:lstStyle>
            <a:lvl1pPr algn="ctr">
              <a:defRPr sz="8000" baseline="0">
                <a:solidFill>
                  <a:schemeClr val="bg1"/>
                </a:solidFill>
                <a:latin typeface="+mj-lt"/>
              </a:defRPr>
            </a:lvl1pPr>
          </a:lstStyle>
          <a:p>
            <a:pPr lvl="0"/>
            <a:r>
              <a:rPr lang="en-US" altLang="ja-JP" dirty="0" smtClean="0"/>
              <a:t> </a:t>
            </a:r>
            <a:endParaRPr lang="ja-JP" altLang="en-US" dirty="0" smtClean="0"/>
          </a:p>
        </p:txBody>
      </p:sp>
      <p:sp>
        <p:nvSpPr>
          <p:cNvPr id="6" name="タイトル 1"/>
          <p:cNvSpPr>
            <a:spLocks noGrp="1"/>
          </p:cNvSpPr>
          <p:nvPr>
            <p:ph type="ctrTitle" hasCustomPrompt="1"/>
          </p:nvPr>
        </p:nvSpPr>
        <p:spPr>
          <a:xfrm>
            <a:off x="502246" y="6151612"/>
            <a:ext cx="17209912" cy="1872208"/>
          </a:xfrm>
        </p:spPr>
        <p:txBody>
          <a:bodyPr anchor="b">
            <a:noAutofit/>
          </a:bodyPr>
          <a:lstStyle>
            <a:lvl1pPr algn="ctr">
              <a:lnSpc>
                <a:spcPts val="12000"/>
              </a:lnSpc>
              <a:defRPr sz="15000" baseline="0">
                <a:solidFill>
                  <a:schemeClr val="bg1"/>
                </a:solidFill>
                <a:effectLst/>
              </a:defRPr>
            </a:lvl1pPr>
          </a:lstStyle>
          <a:p>
            <a:r>
              <a:rPr lang="en-US" altLang="ja-JP" dirty="0" smtClean="0"/>
              <a:t>TEXT HERE</a:t>
            </a:r>
            <a:endParaRPr lang="en-US" dirty="0"/>
          </a:p>
        </p:txBody>
      </p:sp>
      <p:sp>
        <p:nvSpPr>
          <p:cNvPr id="7" name="サブタイトル 2"/>
          <p:cNvSpPr>
            <a:spLocks noGrp="1"/>
          </p:cNvSpPr>
          <p:nvPr>
            <p:ph type="subTitle" idx="1" hasCustomPrompt="1"/>
          </p:nvPr>
        </p:nvSpPr>
        <p:spPr>
          <a:xfrm>
            <a:off x="502246" y="7735788"/>
            <a:ext cx="17209912" cy="648072"/>
          </a:xfrm>
        </p:spPr>
        <p:txBody>
          <a:bodyPr anchor="ctr">
            <a:noAutofit/>
          </a:bodyPr>
          <a:lstStyle>
            <a:lvl1pPr marL="0" indent="0" algn="ctr">
              <a:lnSpc>
                <a:spcPts val="3000"/>
              </a:lnSpc>
              <a:buNone/>
              <a:defRPr sz="4000" i="0" baseline="0">
                <a:solidFill>
                  <a:schemeClr val="bg1"/>
                </a:solidFill>
                <a:effectLst/>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604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bg/>
                                          </p:spTgt>
                                        </p:tgtEl>
                                        <p:attrNameLst>
                                          <p:attrName>style.visibility</p:attrName>
                                        </p:attrNameLst>
                                      </p:cBhvr>
                                      <p:to>
                                        <p:strVal val="visible"/>
                                      </p:to>
                                    </p:set>
                                    <p:animEffect transition="in" filter="fade">
                                      <p:cBhvr>
                                        <p:cTn id="11" dur="500"/>
                                        <p:tgtEl>
                                          <p:spTgt spid="4">
                                            <p:bg/>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2" presetClass="entr" presetSubtype="9" decel="78000" fill="hold" grpId="0" nodeType="withEffect">
                                  <p:stCondLst>
                                    <p:cond delay="0"/>
                                  </p:stCondLst>
                                  <p:iterate type="wd">
                                    <p:tmPct val="10000"/>
                                  </p:iterate>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par>
                                <p:cTn id="20" presetID="2" presetClass="entr" presetSubtype="2" decel="64000" fill="hold" grpId="0" nodeType="withEffect">
                                  <p:stCondLst>
                                    <p:cond delay="25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additive="base">
                                        <p:cTn id="22"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animBg="1">
        <p:tmplLst>
          <p:tmpl>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6" grpId="0"/>
      <p:bldP spid="7" grpId="0" build="p">
        <p:tmplLst>
          <p:tmpl lvl="1">
            <p:tnLst>
              <p:par>
                <p:cTn presetID="2" presetClass="entr" presetSubtype="2" decel="64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theme" Target="../theme/theme2.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 Here</a:t>
            </a:r>
            <a:endParaRPr lang="ja-JP" altLang="en-US" dirty="0" smtClean="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91" r:id="rId3"/>
    <p:sldLayoutId id="2147483694" r:id="rId4"/>
    <p:sldLayoutId id="2147483712" r:id="rId5"/>
    <p:sldLayoutId id="2147483720" r:id="rId6"/>
    <p:sldLayoutId id="2147483698" r:id="rId7"/>
    <p:sldLayoutId id="2147483701" r:id="rId8"/>
    <p:sldLayoutId id="2147483719" r:id="rId9"/>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7">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15" name="フッター プレースホルダー 3"/>
          <p:cNvSpPr txBox="1">
            <a:spLocks/>
          </p:cNvSpPr>
          <p:nvPr userDrawn="1"/>
        </p:nvSpPr>
        <p:spPr>
          <a:xfrm>
            <a:off x="934295" y="9607996"/>
            <a:ext cx="16417823" cy="547688"/>
          </a:xfrm>
          <a:prstGeom prst="rect">
            <a:avLst/>
          </a:prstGeom>
        </p:spPr>
        <p:txBody>
          <a:bodyPr/>
          <a:lstStyle>
            <a:defPPr>
              <a:defRPr lang="en-US"/>
            </a:defPPr>
            <a:lvl1pPr marL="0" algn="l" defTabSz="1632753" rtl="0" eaLnBrk="1" latinLnBrk="0" hangingPunct="1">
              <a:defRPr sz="3200" kern="1200">
                <a:solidFill>
                  <a:schemeClr val="tx1"/>
                </a:solidFill>
                <a:latin typeface="Aleo-LightItalic" pitchFamily="34" charset="0"/>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pPr algn="ctr"/>
            <a:r>
              <a:rPr lang="en-US" dirty="0" smtClean="0">
                <a:solidFill>
                  <a:schemeClr val="tx1">
                    <a:lumMod val="60000"/>
                    <a:lumOff val="40000"/>
                  </a:schemeClr>
                </a:solidFill>
                <a:latin typeface="+mj-lt"/>
              </a:rPr>
              <a:t>The Power of PowerPoint - thepopp.com</a:t>
            </a:r>
            <a:endParaRPr lang="en-US" dirty="0">
              <a:solidFill>
                <a:schemeClr val="tx1">
                  <a:lumMod val="60000"/>
                  <a:lumOff val="40000"/>
                </a:schemeClr>
              </a:solidFill>
              <a:latin typeface="+mj-lt"/>
            </a:endParaRPr>
          </a:p>
        </p:txBody>
      </p:sp>
      <p:sp>
        <p:nvSpPr>
          <p:cNvPr id="12" name="対角する 2 つの角を切り取った四角形 11"/>
          <p:cNvSpPr/>
          <p:nvPr userDrawn="1"/>
        </p:nvSpPr>
        <p:spPr>
          <a:xfrm rot="21054230">
            <a:off x="17745188" y="9711705"/>
            <a:ext cx="1443653" cy="1443653"/>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対角する 2 つの角を切り取った四角形 12"/>
          <p:cNvSpPr/>
          <p:nvPr userDrawn="1"/>
        </p:nvSpPr>
        <p:spPr>
          <a:xfrm rot="21226749">
            <a:off x="-791938" y="9746559"/>
            <a:ext cx="1443653" cy="1443653"/>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対角する 2 つの角を切り取った四角形 13"/>
          <p:cNvSpPr/>
          <p:nvPr userDrawn="1"/>
        </p:nvSpPr>
        <p:spPr>
          <a:xfrm rot="21054230">
            <a:off x="-976892" y="-872143"/>
            <a:ext cx="1443653" cy="1443653"/>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対角する 2 つの角を切り取った四角形 15"/>
          <p:cNvSpPr/>
          <p:nvPr userDrawn="1"/>
        </p:nvSpPr>
        <p:spPr>
          <a:xfrm rot="21226749">
            <a:off x="17714118" y="-926639"/>
            <a:ext cx="1443653" cy="1443653"/>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55" r:id="rId1"/>
    <p:sldLayoutId id="2147483695" r:id="rId2"/>
    <p:sldLayoutId id="2147483714" r:id="rId3"/>
    <p:sldLayoutId id="2147483716" r:id="rId4"/>
    <p:sldLayoutId id="2147483707" r:id="rId5"/>
    <p:sldLayoutId id="2147483685" r:id="rId6"/>
    <p:sldLayoutId id="2147483696" r:id="rId7"/>
    <p:sldLayoutId id="2147483699" r:id="rId8"/>
    <p:sldLayoutId id="2147483722" r:id="rId9"/>
    <p:sldLayoutId id="2147483710" r:id="rId10"/>
    <p:sldLayoutId id="2147483702" r:id="rId11"/>
    <p:sldLayoutId id="2147483700" r:id="rId12"/>
    <p:sldLayoutId id="2147483704" r:id="rId13"/>
    <p:sldLayoutId id="2147483686" r:id="rId14"/>
    <p:sldLayoutId id="2147483687" r:id="rId15"/>
    <p:sldLayoutId id="2147483689" r:id="rId16"/>
    <p:sldLayoutId id="2147483690" r:id="rId17"/>
    <p:sldLayoutId id="2147483713" r:id="rId18"/>
    <p:sldLayoutId id="2147483705" r:id="rId19"/>
    <p:sldLayoutId id="2147483708" r:id="rId20"/>
    <p:sldLayoutId id="2147483709" r:id="rId21"/>
    <p:sldLayoutId id="2147483711" r:id="rId22"/>
    <p:sldLayoutId id="2147483693" r:id="rId23"/>
    <p:sldLayoutId id="2147483697" r:id="rId24"/>
    <p:sldLayoutId id="2147483715" r:id="rId2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animBg="1"/>
      <p:bldP spid="13" grpId="0" animBg="1"/>
      <p:bldP spid="14" grpId="0" animBg="1"/>
      <p:bldP spid="16" grpId="0" animBg="1"/>
    </p:bld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8.xml"/><Relationship Id="rId5" Type="http://schemas.openxmlformats.org/officeDocument/2006/relationships/chart" Target="../charts/chart4.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3" Type="http://schemas.openxmlformats.org/officeDocument/2006/relationships/hyperlink" Target="http://www.charlesdaoud.com/download-dense-regular.html" TargetMode="External"/><Relationship Id="rId2" Type="http://schemas.openxmlformats.org/officeDocument/2006/relationships/hyperlink" Target="http://thepopp.com/category/all-posts/" TargetMode="External"/><Relationship Id="rId1" Type="http://schemas.openxmlformats.org/officeDocument/2006/relationships/slideLayout" Target="../slideLayouts/slideLayout6.xml"/><Relationship Id="rId4" Type="http://schemas.openxmlformats.org/officeDocument/2006/relationships/hyperlink" Target="http://www.impallari.com/testing/enco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dirty="0" smtClean="0">
                <a:solidFill>
                  <a:schemeClr val="accent1"/>
                </a:solidFill>
              </a:rPr>
              <a:t>MIRA </a:t>
            </a:r>
            <a:r>
              <a:rPr lang="en-US" dirty="0" smtClean="0"/>
              <a:t>POWERPOINT TEMPLATE</a:t>
            </a:r>
            <a:endParaRPr lang="en-US" dirty="0"/>
          </a:p>
        </p:txBody>
      </p:sp>
      <p:sp>
        <p:nvSpPr>
          <p:cNvPr id="3" name="サブタイトル 2"/>
          <p:cNvSpPr>
            <a:spLocks noGrp="1"/>
          </p:cNvSpPr>
          <p:nvPr>
            <p:ph type="subTitle" idx="1"/>
          </p:nvPr>
        </p:nvSpPr>
        <p:spPr/>
        <p:txBody>
          <a:bodyPr>
            <a:normAutofit/>
          </a:bodyPr>
          <a:lstStyle/>
          <a:p>
            <a:r>
              <a:rPr lang="en-US" dirty="0" smtClean="0"/>
              <a:t>Jun Akizaki</a:t>
            </a:r>
            <a:r>
              <a:rPr lang="en-US" dirty="0"/>
              <a:t> </a:t>
            </a:r>
            <a:r>
              <a:rPr lang="en-US" dirty="0" smtClean="0"/>
              <a:t>– The Power of PowerPoint</a:t>
            </a:r>
          </a:p>
          <a:p>
            <a:r>
              <a:rPr lang="en-US" dirty="0" smtClean="0"/>
              <a:t>http://thepopp.com</a:t>
            </a:r>
          </a:p>
        </p:txBody>
      </p:sp>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1946">
        <p:fade/>
      </p:transition>
    </mc:Choice>
    <mc:Fallback xmlns="">
      <p:transition spd="med" advTm="1946">
        <p:fade/>
      </p:transition>
    </mc:Fallback>
  </mc:AlternateContent>
  <p:timing>
    <p:tnLst>
      <p:par>
        <p:cTn id="1" dur="indefinite" restart="never" nodeType="tmRoot"/>
      </p:par>
    </p:tnLst>
  </p:timing>
  <p:extLst mod="1">
    <p:ext uri="{E180D4A7-C9FB-4DFB-919C-405C955672EB}">
      <p14:showEvtLst xmlns:p14="http://schemas.microsoft.com/office/powerpoint/2010/main">
        <p14:playEvt time="765" objId="1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図プレースホルダー 6"/>
          <p:cNvSpPr>
            <a:spLocks noGrp="1"/>
          </p:cNvSpPr>
          <p:nvPr>
            <p:ph type="pic" sz="quarter" idx="10"/>
          </p:nvPr>
        </p:nvSpPr>
        <p:spPr/>
      </p:sp>
      <p:sp>
        <p:nvSpPr>
          <p:cNvPr id="19" name="タイトル 18"/>
          <p:cNvSpPr>
            <a:spLocks noGrp="1"/>
          </p:cNvSpPr>
          <p:nvPr>
            <p:ph type="ctrTitle"/>
          </p:nvPr>
        </p:nvSpPr>
        <p:spPr/>
        <p:txBody>
          <a:bodyPr/>
          <a:lstStyle/>
          <a:p>
            <a:r>
              <a:rPr lang="en-US" dirty="0" smtClean="0"/>
              <a:t>WE MAKE YOUR DREAMS COME TRUE!</a:t>
            </a:r>
            <a:endParaRPr lang="en-US" dirty="0"/>
          </a:p>
        </p:txBody>
      </p:sp>
      <p:sp>
        <p:nvSpPr>
          <p:cNvPr id="6" name="サブタイトル 5"/>
          <p:cNvSpPr>
            <a:spLocks noGrp="1"/>
          </p:cNvSpPr>
          <p:nvPr>
            <p:ph type="subTitle" idx="1"/>
          </p:nvPr>
        </p:nvSpPr>
        <p:spPr/>
        <p:txBody>
          <a:bodyPr/>
          <a:lstStyle/>
          <a:p>
            <a:r>
              <a:rPr lang="en-US" dirty="0"/>
              <a:t>Pro no prompta appareat, nam vitae conceptam appellantur at, quidam tamquam per ad. Mei sonet saepe suavitate et, nam id minim cetero regione.</a:t>
            </a:r>
          </a:p>
        </p:txBody>
      </p:sp>
    </p:spTree>
    <p:extLst>
      <p:ext uri="{BB962C8B-B14F-4D97-AF65-F5344CB8AC3E}">
        <p14:creationId xmlns:p14="http://schemas.microsoft.com/office/powerpoint/2010/main" val="3084579476"/>
      </p:ext>
    </p:extLst>
  </p:cSld>
  <p:clrMapOvr>
    <a:masterClrMapping/>
  </p:clrMapOvr>
  <p:transition spd="slow" advTm="2669">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サブタイトル 11"/>
          <p:cNvSpPr>
            <a:spLocks noGrp="1"/>
          </p:cNvSpPr>
          <p:nvPr>
            <p:ph type="subTitle" idx="1"/>
          </p:nvPr>
        </p:nvSpPr>
        <p:spPr/>
        <p:txBody>
          <a:bodyPr/>
          <a:lstStyle/>
          <a:p>
            <a:r>
              <a:rPr lang="en-US" dirty="0" smtClean="0"/>
              <a:t>What we’d like for you to know</a:t>
            </a:r>
            <a:endParaRPr lang="en-US" dirty="0"/>
          </a:p>
        </p:txBody>
      </p:sp>
      <p:sp>
        <p:nvSpPr>
          <p:cNvPr id="11" name="タイトル 10"/>
          <p:cNvSpPr>
            <a:spLocks noGrp="1"/>
          </p:cNvSpPr>
          <p:nvPr>
            <p:ph type="ctrTitle"/>
          </p:nvPr>
        </p:nvSpPr>
        <p:spPr/>
        <p:txBody>
          <a:bodyPr/>
          <a:lstStyle/>
          <a:p>
            <a:r>
              <a:rPr lang="en-US" dirty="0" smtClean="0"/>
              <a:t>NEW PROPOS</a:t>
            </a:r>
            <a:r>
              <a:rPr lang="en-US" dirty="0" smtClean="0">
                <a:solidFill>
                  <a:schemeClr val="accent1"/>
                </a:solidFill>
              </a:rPr>
              <a:t>A</a:t>
            </a:r>
            <a:r>
              <a:rPr lang="en-US" dirty="0" smtClean="0"/>
              <a:t>L</a:t>
            </a:r>
            <a:endParaRPr lang="en-US" dirty="0"/>
          </a:p>
        </p:txBody>
      </p:sp>
    </p:spTree>
    <p:extLst>
      <p:ext uri="{BB962C8B-B14F-4D97-AF65-F5344CB8AC3E}">
        <p14:creationId xmlns:p14="http://schemas.microsoft.com/office/powerpoint/2010/main" val="2424599910"/>
      </p:ext>
    </p:extLst>
  </p:cSld>
  <p:clrMapOvr>
    <a:masterClrMapping/>
  </p:clrMapOvr>
  <p:transition spd="slow" advTm="1772">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図プレースホルダー 13"/>
          <p:cNvSpPr>
            <a:spLocks noGrp="1"/>
          </p:cNvSpPr>
          <p:nvPr>
            <p:ph type="pic" sz="quarter" idx="15"/>
          </p:nvPr>
        </p:nvSpPr>
        <p:spPr/>
      </p:sp>
      <p:sp>
        <p:nvSpPr>
          <p:cNvPr id="7" name="スライド番号プレースホルダー 6"/>
          <p:cNvSpPr>
            <a:spLocks noGrp="1"/>
          </p:cNvSpPr>
          <p:nvPr>
            <p:ph type="sldNum" sz="quarter" idx="12"/>
          </p:nvPr>
        </p:nvSpPr>
        <p:spPr/>
        <p:txBody>
          <a:bodyPr/>
          <a:lstStyle/>
          <a:p>
            <a:r>
              <a:rPr lang="en-US" smtClean="0"/>
              <a:t>SLIDE </a:t>
            </a:r>
            <a:fld id="{D97FAD88-CD89-445B-80D2-D1F46C853675}" type="slidenum">
              <a:rPr lang="en-US" smtClean="0"/>
              <a:pPr/>
              <a:t>12</a:t>
            </a:fld>
            <a:endParaRPr lang="en-US" dirty="0"/>
          </a:p>
        </p:txBody>
      </p:sp>
      <p:sp>
        <p:nvSpPr>
          <p:cNvPr id="10" name="テキスト プレースホルダー 9"/>
          <p:cNvSpPr>
            <a:spLocks noGrp="1"/>
          </p:cNvSpPr>
          <p:nvPr>
            <p:ph type="body" sz="quarter" idx="13"/>
          </p:nvPr>
        </p:nvSpPr>
        <p:spPr/>
        <p:txBody>
          <a:bodyPr/>
          <a:lstStyle/>
          <a:p>
            <a:r>
              <a:rPr lang="en-US" dirty="0" smtClean="0"/>
              <a:t>BRAND NEW SOCIAL NETWORK</a:t>
            </a:r>
            <a:endParaRPr lang="en-US" dirty="0"/>
          </a:p>
        </p:txBody>
      </p:sp>
      <p:sp>
        <p:nvSpPr>
          <p:cNvPr id="11" name="テキスト プレースホルダー 10"/>
          <p:cNvSpPr>
            <a:spLocks noGrp="1"/>
          </p:cNvSpPr>
          <p:nvPr>
            <p:ph type="body" sz="quarter" idx="14"/>
          </p:nvPr>
        </p:nvSpPr>
        <p:spPr/>
        <p:txBody>
          <a:bodyPr>
            <a:normAutofit lnSpcReduction="10000"/>
          </a:bodyPr>
          <a:lstStyle/>
          <a:p>
            <a:r>
              <a:rPr lang="en-US" dirty="0">
                <a:cs typeface="Clear Sans Light" panose="020B0303030202020304" pitchFamily="34" charset="0"/>
              </a:rPr>
              <a:t>Mea ut idque mentitum assueverit, has nihil mediocrem id. Cum cu delicata qualisque, ex mea volumus </a:t>
            </a:r>
            <a:r>
              <a:rPr lang="en-US" dirty="0" smtClean="0">
                <a:cs typeface="Clear Sans Light" panose="020B0303030202020304" pitchFamily="34" charset="0"/>
              </a:rPr>
              <a:t>sapientem.</a:t>
            </a:r>
            <a:br>
              <a:rPr lang="en-US" dirty="0" smtClean="0">
                <a:cs typeface="Clear Sans Light" panose="020B0303030202020304" pitchFamily="34" charset="0"/>
              </a:rPr>
            </a:br>
            <a:r>
              <a:rPr lang="en-US" dirty="0" smtClean="0">
                <a:cs typeface="Clear Sans Light" panose="020B0303030202020304" pitchFamily="34" charset="0"/>
              </a:rPr>
              <a:t>An </a:t>
            </a:r>
            <a:r>
              <a:rPr lang="en-US" dirty="0">
                <a:cs typeface="Clear Sans Light" panose="020B0303030202020304" pitchFamily="34" charset="0"/>
              </a:rPr>
              <a:t>nec harum verterem </a:t>
            </a:r>
            <a:r>
              <a:rPr lang="en-US" dirty="0" smtClean="0">
                <a:cs typeface="Clear Sans Light" panose="020B0303030202020304" pitchFamily="34" charset="0"/>
              </a:rPr>
              <a:t>delicatissimi.</a:t>
            </a:r>
            <a:br>
              <a:rPr lang="en-US" dirty="0" smtClean="0">
                <a:cs typeface="Clear Sans Light" panose="020B0303030202020304" pitchFamily="34" charset="0"/>
              </a:rPr>
            </a:br>
            <a:r>
              <a:rPr lang="en-US" dirty="0" smtClean="0">
                <a:cs typeface="Clear Sans Light" panose="020B0303030202020304" pitchFamily="34" charset="0"/>
              </a:rPr>
              <a:t>Affert </a:t>
            </a:r>
            <a:r>
              <a:rPr lang="en-US" dirty="0">
                <a:cs typeface="Clear Sans Light" panose="020B0303030202020304" pitchFamily="34" charset="0"/>
              </a:rPr>
              <a:t>copiosae eloquentiam no eam. Te vis reque efficiantur, dictas molestiae eu </a:t>
            </a:r>
            <a:r>
              <a:rPr lang="en-US" dirty="0" smtClean="0">
                <a:cs typeface="Clear Sans Light" panose="020B0303030202020304" pitchFamily="34" charset="0"/>
              </a:rPr>
              <a:t>nam.</a:t>
            </a:r>
            <a:br>
              <a:rPr lang="en-US" dirty="0" smtClean="0">
                <a:cs typeface="Clear Sans Light" panose="020B0303030202020304" pitchFamily="34" charset="0"/>
              </a:rPr>
            </a:br>
            <a:r>
              <a:rPr lang="en-US" dirty="0" smtClean="0">
                <a:cs typeface="Clear Sans Light" panose="020B0303030202020304" pitchFamily="34" charset="0"/>
              </a:rPr>
              <a:t>Pro </a:t>
            </a:r>
            <a:r>
              <a:rPr lang="en-US" dirty="0">
                <a:cs typeface="Clear Sans Light" panose="020B0303030202020304" pitchFamily="34" charset="0"/>
              </a:rPr>
              <a:t>mutat feugait intellegebat an.</a:t>
            </a:r>
          </a:p>
        </p:txBody>
      </p:sp>
      <p:sp>
        <p:nvSpPr>
          <p:cNvPr id="4" name="タイトル 3"/>
          <p:cNvSpPr>
            <a:spLocks noGrp="1"/>
          </p:cNvSpPr>
          <p:nvPr>
            <p:ph type="title"/>
          </p:nvPr>
        </p:nvSpPr>
        <p:spPr/>
        <p:txBody>
          <a:bodyPr/>
          <a:lstStyle/>
          <a:p>
            <a:r>
              <a:rPr lang="en-US" dirty="0" smtClean="0"/>
              <a:t>C</a:t>
            </a:r>
            <a:r>
              <a:rPr lang="en-US" dirty="0" smtClean="0">
                <a:solidFill>
                  <a:schemeClr val="accent1"/>
                </a:solidFill>
              </a:rPr>
              <a:t>O</a:t>
            </a:r>
            <a:r>
              <a:rPr lang="en-US" dirty="0" smtClean="0"/>
              <a:t>NCEPT</a:t>
            </a:r>
            <a:endParaRPr lang="en-US" dirty="0">
              <a:solidFill>
                <a:schemeClr val="accent1"/>
              </a:solidFill>
            </a:endParaRPr>
          </a:p>
        </p:txBody>
      </p:sp>
    </p:spTree>
    <p:extLst>
      <p:ext uri="{BB962C8B-B14F-4D97-AF65-F5344CB8AC3E}">
        <p14:creationId xmlns:p14="http://schemas.microsoft.com/office/powerpoint/2010/main" val="2765838561"/>
      </p:ext>
    </p:extLst>
  </p:cSld>
  <p:clrMapOvr>
    <a:masterClrMapping/>
  </p:clrMapOvr>
  <p:transition spd="slow" advTm="4157">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13</a:t>
            </a:fld>
            <a:endParaRPr lang="en-US" dirty="0"/>
          </a:p>
        </p:txBody>
      </p:sp>
      <p:sp>
        <p:nvSpPr>
          <p:cNvPr id="8" name="テキスト プレースホルダー 7"/>
          <p:cNvSpPr>
            <a:spLocks noGrp="1"/>
          </p:cNvSpPr>
          <p:nvPr>
            <p:ph type="body" sz="quarter" idx="13"/>
          </p:nvPr>
        </p:nvSpPr>
        <p:spPr/>
        <p:txBody>
          <a:bodyPr/>
          <a:lstStyle/>
          <a:p>
            <a:r>
              <a:rPr lang="en-US" dirty="0" smtClean="0"/>
              <a:t>HIGH LEVEL TECHNOLOGY</a:t>
            </a:r>
            <a:endParaRPr lang="en-US" dirty="0"/>
          </a:p>
        </p:txBody>
      </p:sp>
      <p:sp>
        <p:nvSpPr>
          <p:cNvPr id="9" name="テキスト プレースホルダー 8"/>
          <p:cNvSpPr>
            <a:spLocks noGrp="1"/>
          </p:cNvSpPr>
          <p:nvPr>
            <p:ph type="body" sz="quarter" idx="14"/>
          </p:nvPr>
        </p:nvSpPr>
        <p:spPr/>
        <p:txBody>
          <a:bodyPr>
            <a:normAutofit/>
          </a:bodyPr>
          <a:lstStyle/>
          <a:p>
            <a:r>
              <a:rPr lang="en-US" dirty="0"/>
              <a:t>Lorem ipsum dolor sit amet, velit delenit nec ex, omnis albucius te mel, ex petentium maluisset sed. Te nam perpetua intellegat necessitatibus, </a:t>
            </a:r>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vis graecis deterruisset</a:t>
            </a:r>
            <a:r>
              <a:rPr lang="en-US" dirty="0">
                <a:latin typeface="Encode Sans Narrow Medium" panose="02000000000000000000" pitchFamily="2" charset="0"/>
              </a:rPr>
              <a:t> </a:t>
            </a:r>
            <a:r>
              <a:rPr lang="en-US" dirty="0"/>
              <a:t>in, no nec iuvaret deserunt salutatus. Nec inermis mediocrem no, volumus denique an sea. Ei est justo docendi deterruisset</a:t>
            </a:r>
            <a:r>
              <a:rPr lang="en-US" dirty="0" smtClean="0"/>
              <a:t>.</a:t>
            </a:r>
          </a:p>
          <a:p>
            <a:endParaRPr lang="en-US" dirty="0"/>
          </a:p>
          <a:p>
            <a:r>
              <a:rPr lang="en-US" dirty="0"/>
              <a:t>Pro no prompta appareat, nam vitae conceptam appellantur at, quidam tamquam per ad. Mei sonet saepe suavitate et, nam id minim cetero regione. At prima altera facilisis vel, an simul delenit dignissim duo. Ut est nulla putant delectus. </a:t>
            </a:r>
          </a:p>
        </p:txBody>
      </p:sp>
      <p:sp>
        <p:nvSpPr>
          <p:cNvPr id="7" name="タイトル 6"/>
          <p:cNvSpPr>
            <a:spLocks noGrp="1"/>
          </p:cNvSpPr>
          <p:nvPr>
            <p:ph type="title"/>
          </p:nvPr>
        </p:nvSpPr>
        <p:spPr/>
        <p:txBody>
          <a:bodyPr/>
          <a:lstStyle/>
          <a:p>
            <a:r>
              <a:rPr lang="en-US" dirty="0" smtClean="0"/>
              <a:t>BACK</a:t>
            </a:r>
            <a:r>
              <a:rPr lang="en-US" dirty="0" smtClean="0">
                <a:solidFill>
                  <a:schemeClr val="accent1"/>
                </a:solidFill>
              </a:rPr>
              <a:t>G</a:t>
            </a:r>
            <a:r>
              <a:rPr lang="en-US" dirty="0" smtClean="0"/>
              <a:t>ROUND</a:t>
            </a:r>
            <a:endParaRPr lang="en-US" dirty="0"/>
          </a:p>
        </p:txBody>
      </p:sp>
      <p:sp>
        <p:nvSpPr>
          <p:cNvPr id="10" name="テキスト プレースホルダー 9"/>
          <p:cNvSpPr>
            <a:spLocks noGrp="1"/>
          </p:cNvSpPr>
          <p:nvPr>
            <p:ph type="body" sz="quarter" idx="15"/>
          </p:nvPr>
        </p:nvSpPr>
        <p:spPr/>
        <p:txBody>
          <a:bodyPr/>
          <a:lstStyle/>
          <a:p>
            <a:r>
              <a:rPr lang="en-US" dirty="0" smtClean="0"/>
              <a:t>LONG TERM EXPERIENCE</a:t>
            </a:r>
            <a:endParaRPr lang="en-US" dirty="0"/>
          </a:p>
        </p:txBody>
      </p:sp>
      <p:sp>
        <p:nvSpPr>
          <p:cNvPr id="11" name="テキスト プレースホルダー 10"/>
          <p:cNvSpPr>
            <a:spLocks noGrp="1"/>
          </p:cNvSpPr>
          <p:nvPr>
            <p:ph type="body" sz="quarter" idx="16"/>
          </p:nvPr>
        </p:nvSpPr>
        <p:spPr/>
        <p:txBody>
          <a:bodyPr/>
          <a:lstStyle/>
          <a:p>
            <a:r>
              <a:rPr lang="en-US" dirty="0"/>
              <a:t>Veniam labore usu te, cu aeque laoreet eum. Sed prima accusam et, est agam detraxit an. Eos at suas sonet. Sed ullum quaerendum an.</a:t>
            </a:r>
          </a:p>
          <a:p>
            <a:endParaRPr lang="en-US" dirty="0"/>
          </a:p>
          <a:p>
            <a:r>
              <a:rPr lang="en-US" dirty="0"/>
              <a:t>Mea partem postea te. Ei ius nostro alterum appellantur. Nec viris ludus dignissim et, iusto solet molestie nec ad, pri sententiae scripserit ut. </a:t>
            </a:r>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Mea eu quem labitur</a:t>
            </a:r>
            <a:r>
              <a:rPr lang="en-US" dirty="0"/>
              <a:t>, te est aeterno percipit. Tollit quaestio mediocrem vim an, nec erroribus consectetuer ea. Volutpat intellegat an ius.</a:t>
            </a:r>
          </a:p>
        </p:txBody>
      </p:sp>
    </p:spTree>
    <p:extLst>
      <p:ext uri="{BB962C8B-B14F-4D97-AF65-F5344CB8AC3E}">
        <p14:creationId xmlns:p14="http://schemas.microsoft.com/office/powerpoint/2010/main" val="3295029441"/>
      </p:ext>
    </p:extLst>
  </p:cSld>
  <p:clrMapOvr>
    <a:masterClrMapping/>
  </p:clrMapOvr>
  <p:transition spd="slow" advTm="3559">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14</a:t>
            </a:fld>
            <a:endParaRPr lang="en-US" dirty="0"/>
          </a:p>
        </p:txBody>
      </p:sp>
      <p:sp>
        <p:nvSpPr>
          <p:cNvPr id="8" name="タイトル 7"/>
          <p:cNvSpPr>
            <a:spLocks noGrp="1"/>
          </p:cNvSpPr>
          <p:nvPr>
            <p:ph type="title"/>
          </p:nvPr>
        </p:nvSpPr>
        <p:spPr/>
        <p:txBody>
          <a:bodyPr/>
          <a:lstStyle/>
          <a:p>
            <a:r>
              <a:rPr lang="en-US" dirty="0" smtClean="0"/>
              <a:t>3 PI</a:t>
            </a:r>
            <a:r>
              <a:rPr lang="en-US" dirty="0" smtClean="0">
                <a:solidFill>
                  <a:schemeClr val="accent1"/>
                </a:solidFill>
              </a:rPr>
              <a:t>L</a:t>
            </a:r>
            <a:r>
              <a:rPr lang="en-US" dirty="0" smtClean="0"/>
              <a:t>LARS</a:t>
            </a:r>
            <a:endParaRPr lang="en-US" dirty="0"/>
          </a:p>
        </p:txBody>
      </p:sp>
      <p:sp>
        <p:nvSpPr>
          <p:cNvPr id="11" name="テキスト プレースホルダー 10"/>
          <p:cNvSpPr>
            <a:spLocks noGrp="1"/>
          </p:cNvSpPr>
          <p:nvPr>
            <p:ph type="body" sz="quarter" idx="15"/>
          </p:nvPr>
        </p:nvSpPr>
        <p:spPr/>
        <p:txBody>
          <a:bodyPr/>
          <a:lstStyle/>
          <a:p>
            <a:r>
              <a:rPr lang="en-US" dirty="0" smtClean="0"/>
              <a:t>TREND</a:t>
            </a:r>
            <a:endParaRPr lang="en-US" dirty="0"/>
          </a:p>
        </p:txBody>
      </p:sp>
      <p:sp>
        <p:nvSpPr>
          <p:cNvPr id="9" name="テキスト プレースホルダー 8"/>
          <p:cNvSpPr>
            <a:spLocks noGrp="1"/>
          </p:cNvSpPr>
          <p:nvPr>
            <p:ph type="body" sz="quarter" idx="13"/>
          </p:nvPr>
        </p:nvSpPr>
        <p:spPr/>
        <p:txBody>
          <a:bodyPr>
            <a:normAutofit lnSpcReduction="10000"/>
          </a:bodyPr>
          <a:lstStyle/>
          <a:p>
            <a:r>
              <a:rPr lang="en-US" dirty="0" smtClean="0"/>
              <a:t>Our Virus</a:t>
            </a:r>
            <a:endParaRPr lang="en-US" dirty="0"/>
          </a:p>
        </p:txBody>
      </p:sp>
      <p:sp>
        <p:nvSpPr>
          <p:cNvPr id="10" name="テキスト プレースホルダー 9"/>
          <p:cNvSpPr>
            <a:spLocks noGrp="1"/>
          </p:cNvSpPr>
          <p:nvPr>
            <p:ph type="body" sz="quarter" idx="14"/>
          </p:nvPr>
        </p:nvSpPr>
        <p:spPr/>
        <p:txBody>
          <a:bodyPr/>
          <a:lstStyle/>
          <a:p>
            <a:r>
              <a:rPr lang="en-US" dirty="0"/>
              <a:t>Pro no prompta appareat, nam vitae conceptam appellantur at, quidam tamquam per ad. </a:t>
            </a:r>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Mei sonet saepe </a:t>
            </a:r>
            <a:r>
              <a:rPr lang="en-US" dirty="0"/>
              <a:t>suavitate et, nam id minim cetero regione</a:t>
            </a:r>
            <a:r>
              <a:rPr lang="en-US" dirty="0" smtClean="0"/>
              <a:t>.</a:t>
            </a:r>
          </a:p>
          <a:p>
            <a:r>
              <a:rPr lang="en-US" dirty="0" smtClean="0"/>
              <a:t>At </a:t>
            </a:r>
            <a:r>
              <a:rPr lang="en-US" dirty="0"/>
              <a:t>prima altera facilisis vel, an simul delenit dignissim duo. Ut est nulla putant delectus.</a:t>
            </a:r>
          </a:p>
        </p:txBody>
      </p:sp>
      <p:sp>
        <p:nvSpPr>
          <p:cNvPr id="12" name="テキスト プレースホルダー 11"/>
          <p:cNvSpPr>
            <a:spLocks noGrp="1"/>
          </p:cNvSpPr>
          <p:nvPr>
            <p:ph type="body" sz="quarter" idx="16"/>
          </p:nvPr>
        </p:nvSpPr>
        <p:spPr/>
        <p:txBody>
          <a:bodyPr/>
          <a:lstStyle/>
          <a:p>
            <a:r>
              <a:rPr lang="en-US" dirty="0" smtClean="0"/>
              <a:t>TEEN</a:t>
            </a:r>
            <a:endParaRPr lang="en-US" dirty="0"/>
          </a:p>
        </p:txBody>
      </p:sp>
      <p:sp>
        <p:nvSpPr>
          <p:cNvPr id="13" name="テキスト プレースホルダー 12"/>
          <p:cNvSpPr>
            <a:spLocks noGrp="1"/>
          </p:cNvSpPr>
          <p:nvPr>
            <p:ph type="body" sz="quarter" idx="17"/>
          </p:nvPr>
        </p:nvSpPr>
        <p:spPr/>
        <p:txBody>
          <a:bodyPr>
            <a:normAutofit lnSpcReduction="10000"/>
          </a:bodyPr>
          <a:lstStyle/>
          <a:p>
            <a:r>
              <a:rPr lang="en-US" dirty="0" smtClean="0"/>
              <a:t>Our Influencer</a:t>
            </a:r>
            <a:endParaRPr lang="en-US" dirty="0"/>
          </a:p>
        </p:txBody>
      </p:sp>
      <p:sp>
        <p:nvSpPr>
          <p:cNvPr id="14" name="テキスト プレースホルダー 13"/>
          <p:cNvSpPr>
            <a:spLocks noGrp="1"/>
          </p:cNvSpPr>
          <p:nvPr>
            <p:ph type="body" sz="quarter" idx="18"/>
          </p:nvPr>
        </p:nvSpPr>
        <p:spPr/>
        <p:txBody>
          <a:bodyPr/>
          <a:lstStyle/>
          <a:p>
            <a:r>
              <a:rPr lang="en-US" dirty="0"/>
              <a:t>Veniam labore usu te, cu aeque laoreet eum. Sed prima accusam et, est agam detraxit an. Eos at suas sonet. Sed ullum quaerendum an.</a:t>
            </a:r>
          </a:p>
          <a:p>
            <a:endParaRPr lang="en-US" dirty="0"/>
          </a:p>
        </p:txBody>
      </p:sp>
      <p:sp>
        <p:nvSpPr>
          <p:cNvPr id="15" name="テキスト プレースホルダー 14"/>
          <p:cNvSpPr>
            <a:spLocks noGrp="1"/>
          </p:cNvSpPr>
          <p:nvPr>
            <p:ph type="body" sz="quarter" idx="19"/>
          </p:nvPr>
        </p:nvSpPr>
        <p:spPr/>
        <p:txBody>
          <a:bodyPr/>
          <a:lstStyle/>
          <a:p>
            <a:r>
              <a:rPr lang="en-US" dirty="0" smtClean="0"/>
              <a:t>TRICK</a:t>
            </a:r>
            <a:endParaRPr lang="en-US" dirty="0"/>
          </a:p>
        </p:txBody>
      </p:sp>
      <p:sp>
        <p:nvSpPr>
          <p:cNvPr id="16" name="テキスト プレースホルダー 15"/>
          <p:cNvSpPr>
            <a:spLocks noGrp="1"/>
          </p:cNvSpPr>
          <p:nvPr>
            <p:ph type="body" sz="quarter" idx="20"/>
          </p:nvPr>
        </p:nvSpPr>
        <p:spPr/>
        <p:txBody>
          <a:bodyPr>
            <a:normAutofit lnSpcReduction="10000"/>
          </a:bodyPr>
          <a:lstStyle/>
          <a:p>
            <a:r>
              <a:rPr lang="en-US" dirty="0" smtClean="0"/>
              <a:t>Our Vaccine</a:t>
            </a:r>
            <a:endParaRPr lang="en-US" dirty="0"/>
          </a:p>
        </p:txBody>
      </p:sp>
      <p:sp>
        <p:nvSpPr>
          <p:cNvPr id="17" name="テキスト プレースホルダー 16"/>
          <p:cNvSpPr>
            <a:spLocks noGrp="1"/>
          </p:cNvSpPr>
          <p:nvPr>
            <p:ph type="body" sz="quarter" idx="21"/>
          </p:nvPr>
        </p:nvSpPr>
        <p:spPr/>
        <p:txBody>
          <a:bodyPr>
            <a:normAutofit/>
          </a:bodyPr>
          <a:lstStyle/>
          <a:p>
            <a:r>
              <a:rPr lang="en-US" dirty="0"/>
              <a:t>Quo cu tantas officiis aliquando, mel ferri tractatos voluptaria in. Quem iisque ex nec. Ei sed eius magna, volumus delectus pri ea. </a:t>
            </a:r>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Latine nusquam disputando cum cu</a:t>
            </a:r>
            <a:r>
              <a:rPr lang="en-US" dirty="0"/>
              <a:t>. Fabulas fuisset appellantur ex vix, ei qui sanctus atomorum repudiare, impedit hendrerit nam ne. </a:t>
            </a:r>
          </a:p>
        </p:txBody>
      </p:sp>
    </p:spTree>
    <p:extLst>
      <p:ext uri="{BB962C8B-B14F-4D97-AF65-F5344CB8AC3E}">
        <p14:creationId xmlns:p14="http://schemas.microsoft.com/office/powerpoint/2010/main" val="1536906967"/>
      </p:ext>
    </p:extLst>
  </p:cSld>
  <p:clrMapOvr>
    <a:masterClrMapping/>
  </p:clrMapOvr>
  <p:transition spd="slow" advTm="4801">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15</a:t>
            </a:fld>
            <a:endParaRPr lang="en-US" dirty="0"/>
          </a:p>
        </p:txBody>
      </p:sp>
      <p:sp>
        <p:nvSpPr>
          <p:cNvPr id="20" name="テキスト プレースホルダー 19"/>
          <p:cNvSpPr>
            <a:spLocks noGrp="1"/>
          </p:cNvSpPr>
          <p:nvPr>
            <p:ph type="body" sz="quarter" idx="13"/>
          </p:nvPr>
        </p:nvSpPr>
        <p:spPr/>
        <p:txBody>
          <a:bodyPr/>
          <a:lstStyle/>
          <a:p>
            <a:r>
              <a:rPr lang="en-US" dirty="0" smtClean="0"/>
              <a:t>WHAT WE ARE AMING FOR</a:t>
            </a:r>
            <a:endParaRPr lang="en-US" dirty="0"/>
          </a:p>
        </p:txBody>
      </p:sp>
      <p:sp>
        <p:nvSpPr>
          <p:cNvPr id="21" name="テキスト プレースホルダー 20"/>
          <p:cNvSpPr>
            <a:spLocks noGrp="1"/>
          </p:cNvSpPr>
          <p:nvPr>
            <p:ph type="body" sz="quarter" idx="14"/>
          </p:nvPr>
        </p:nvSpPr>
        <p:spPr/>
        <p:txBody>
          <a:bodyPr>
            <a:normAutofit/>
          </a:bodyPr>
          <a:lstStyle/>
          <a:p>
            <a:r>
              <a:rPr lang="en-US" dirty="0"/>
              <a:t>Ignota civibus complectitur at pro. Ut qui virtute perfecto. Dicta minim habemus mel an. </a:t>
            </a:r>
            <a:endParaRPr lang="en-US" dirty="0" smtClean="0"/>
          </a:p>
          <a:p>
            <a:r>
              <a:rPr lang="en-US" dirty="0" smtClean="0"/>
              <a:t>Te </a:t>
            </a:r>
            <a:r>
              <a:rPr lang="en-US" dirty="0"/>
              <a:t>sed unum convenire hendrerit, labores accusata an pro</a:t>
            </a:r>
            <a:r>
              <a:rPr lang="en-US" dirty="0" smtClean="0"/>
              <a:t>.</a:t>
            </a:r>
            <a:endParaRPr lang="en-US" dirty="0"/>
          </a:p>
        </p:txBody>
      </p:sp>
      <p:sp>
        <p:nvSpPr>
          <p:cNvPr id="13" name="タイトル 12"/>
          <p:cNvSpPr>
            <a:spLocks noGrp="1"/>
          </p:cNvSpPr>
          <p:nvPr>
            <p:ph type="title"/>
          </p:nvPr>
        </p:nvSpPr>
        <p:spPr/>
        <p:txBody>
          <a:bodyPr/>
          <a:lstStyle/>
          <a:p>
            <a:r>
              <a:rPr lang="en-US" dirty="0" smtClean="0"/>
              <a:t>PURPOSE &amp; </a:t>
            </a:r>
            <a:r>
              <a:rPr lang="en-US" dirty="0" smtClean="0">
                <a:solidFill>
                  <a:schemeClr val="accent1"/>
                </a:solidFill>
              </a:rPr>
              <a:t>G</a:t>
            </a:r>
            <a:r>
              <a:rPr lang="en-US" dirty="0" smtClean="0"/>
              <a:t>OALS</a:t>
            </a:r>
            <a:endParaRPr lang="en-US" dirty="0"/>
          </a:p>
        </p:txBody>
      </p:sp>
      <p:sp>
        <p:nvSpPr>
          <p:cNvPr id="23" name="テキスト プレースホルダー 22"/>
          <p:cNvSpPr>
            <a:spLocks noGrp="1"/>
          </p:cNvSpPr>
          <p:nvPr>
            <p:ph type="body" sz="quarter" idx="16"/>
          </p:nvPr>
        </p:nvSpPr>
        <p:spPr/>
        <p:txBody>
          <a:bodyPr/>
          <a:lstStyle/>
          <a:p>
            <a:r>
              <a:rPr lang="en-US" dirty="0" smtClean="0"/>
              <a:t>WHAT WE MUST ACCOMPLISH</a:t>
            </a:r>
            <a:endParaRPr lang="en-US" dirty="0"/>
          </a:p>
        </p:txBody>
      </p:sp>
      <p:sp>
        <p:nvSpPr>
          <p:cNvPr id="24" name="テキスト プレースホルダー 23"/>
          <p:cNvSpPr>
            <a:spLocks noGrp="1"/>
          </p:cNvSpPr>
          <p:nvPr>
            <p:ph type="body" sz="quarter" idx="17"/>
          </p:nvPr>
        </p:nvSpPr>
        <p:spPr/>
        <p:txBody>
          <a:bodyPr>
            <a:normAutofit/>
          </a:bodyPr>
          <a:lstStyle/>
          <a:p>
            <a:r>
              <a:rPr lang="en-US" dirty="0" smtClean="0"/>
              <a:t>Cum </a:t>
            </a:r>
            <a:r>
              <a:rPr lang="en-US" dirty="0"/>
              <a:t>ut veniam legimus, quo everti vidisse ea, ubique assueverit consequuntur eu pro. Ullum vivendum deseruisse in eum. Ex verterem temporibus signiferumque pri. Eu porro copiosae ius. In ius graece fuisset lobortis, quod accumsan prodesset et mea.</a:t>
            </a:r>
          </a:p>
        </p:txBody>
      </p:sp>
      <p:sp>
        <p:nvSpPr>
          <p:cNvPr id="3" name="図プレースホルダー 2"/>
          <p:cNvSpPr>
            <a:spLocks noGrp="1"/>
          </p:cNvSpPr>
          <p:nvPr>
            <p:ph type="pic" sz="quarter" idx="15"/>
          </p:nvPr>
        </p:nvSpPr>
        <p:spPr/>
      </p:sp>
      <p:sp>
        <p:nvSpPr>
          <p:cNvPr id="4" name="図プレースホルダー 3"/>
          <p:cNvSpPr>
            <a:spLocks noGrp="1"/>
          </p:cNvSpPr>
          <p:nvPr>
            <p:ph type="pic" sz="quarter" idx="18"/>
          </p:nvPr>
        </p:nvSpPr>
        <p:spPr/>
      </p:sp>
    </p:spTree>
    <p:extLst>
      <p:ext uri="{BB962C8B-B14F-4D97-AF65-F5344CB8AC3E}">
        <p14:creationId xmlns:p14="http://schemas.microsoft.com/office/powerpoint/2010/main" val="2922445875"/>
      </p:ext>
    </p:extLst>
  </p:cSld>
  <p:clrMapOvr>
    <a:masterClrMapping/>
  </p:clrMapOvr>
  <p:transition spd="slow" advTm="5001">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r>
              <a:rPr lang="en-US" smtClean="0"/>
              <a:t>SLIDE </a:t>
            </a:r>
            <a:fld id="{D97FAD88-CD89-445B-80D2-D1F46C853675}" type="slidenum">
              <a:rPr lang="en-US" smtClean="0"/>
              <a:pPr/>
              <a:t>16</a:t>
            </a:fld>
            <a:endParaRPr lang="en-US" dirty="0"/>
          </a:p>
        </p:txBody>
      </p:sp>
      <p:sp>
        <p:nvSpPr>
          <p:cNvPr id="10" name="タイトル 9"/>
          <p:cNvSpPr>
            <a:spLocks noGrp="1"/>
          </p:cNvSpPr>
          <p:nvPr>
            <p:ph type="title"/>
          </p:nvPr>
        </p:nvSpPr>
        <p:spPr/>
        <p:txBody>
          <a:bodyPr/>
          <a:lstStyle/>
          <a:p>
            <a:r>
              <a:rPr lang="en-US" dirty="0" smtClean="0"/>
              <a:t>DESIGN </a:t>
            </a:r>
            <a:r>
              <a:rPr lang="en-US" dirty="0" smtClean="0">
                <a:solidFill>
                  <a:schemeClr val="accent1"/>
                </a:solidFill>
              </a:rPr>
              <a:t>C</a:t>
            </a:r>
            <a:r>
              <a:rPr lang="en-US" dirty="0" smtClean="0"/>
              <a:t>YCLE</a:t>
            </a:r>
            <a:endParaRPr lang="en-US" dirty="0"/>
          </a:p>
        </p:txBody>
      </p:sp>
      <p:sp>
        <p:nvSpPr>
          <p:cNvPr id="13" name="テキスト プレースホルダー 12"/>
          <p:cNvSpPr>
            <a:spLocks noGrp="1"/>
          </p:cNvSpPr>
          <p:nvPr>
            <p:ph type="body" sz="quarter" idx="15"/>
          </p:nvPr>
        </p:nvSpPr>
        <p:spPr/>
        <p:txBody>
          <a:bodyPr/>
          <a:lstStyle/>
          <a:p>
            <a:r>
              <a:rPr lang="en-US" dirty="0" smtClean="0"/>
              <a:t>EVALUATE</a:t>
            </a:r>
            <a:endParaRPr lang="en-US" dirty="0"/>
          </a:p>
        </p:txBody>
      </p:sp>
      <p:sp>
        <p:nvSpPr>
          <p:cNvPr id="14" name="テキスト プレースホルダー 13"/>
          <p:cNvSpPr>
            <a:spLocks noGrp="1"/>
          </p:cNvSpPr>
          <p:nvPr>
            <p:ph type="body" sz="quarter" idx="16"/>
          </p:nvPr>
        </p:nvSpPr>
        <p:spPr/>
        <p:txBody>
          <a:bodyPr/>
          <a:lstStyle/>
          <a:p>
            <a:r>
              <a:rPr lang="en-US" dirty="0" smtClean="0"/>
              <a:t>RESEACH</a:t>
            </a:r>
            <a:endParaRPr lang="en-US" dirty="0"/>
          </a:p>
        </p:txBody>
      </p:sp>
      <p:sp>
        <p:nvSpPr>
          <p:cNvPr id="15" name="テキスト プレースホルダー 14"/>
          <p:cNvSpPr>
            <a:spLocks noGrp="1"/>
          </p:cNvSpPr>
          <p:nvPr>
            <p:ph type="body" sz="quarter" idx="17"/>
          </p:nvPr>
        </p:nvSpPr>
        <p:spPr/>
        <p:txBody>
          <a:bodyPr/>
          <a:lstStyle/>
          <a:p>
            <a:r>
              <a:rPr lang="en-US" dirty="0" smtClean="0"/>
              <a:t>GENERATE</a:t>
            </a:r>
            <a:endParaRPr lang="en-US" dirty="0"/>
          </a:p>
        </p:txBody>
      </p:sp>
      <p:sp>
        <p:nvSpPr>
          <p:cNvPr id="16" name="テキスト プレースホルダー 15"/>
          <p:cNvSpPr>
            <a:spLocks noGrp="1"/>
          </p:cNvSpPr>
          <p:nvPr>
            <p:ph type="body" sz="quarter" idx="18"/>
          </p:nvPr>
        </p:nvSpPr>
        <p:spPr/>
        <p:txBody>
          <a:bodyPr/>
          <a:lstStyle/>
          <a:p>
            <a:r>
              <a:rPr lang="en-US" dirty="0" smtClean="0"/>
              <a:t>SOLVE</a:t>
            </a:r>
            <a:endParaRPr lang="en-US" dirty="0"/>
          </a:p>
        </p:txBody>
      </p:sp>
      <p:sp>
        <p:nvSpPr>
          <p:cNvPr id="12" name="テキスト プレースホルダー 11"/>
          <p:cNvSpPr>
            <a:spLocks noGrp="1"/>
          </p:cNvSpPr>
          <p:nvPr>
            <p:ph type="body" sz="quarter" idx="14"/>
          </p:nvPr>
        </p:nvSpPr>
        <p:spPr/>
        <p:txBody>
          <a:bodyPr>
            <a:normAutofit/>
          </a:bodyPr>
          <a:lstStyle/>
          <a:p>
            <a:r>
              <a:rPr lang="en-US" dirty="0"/>
              <a:t>Doming minimum cum ad, nec corpora atomorum no. Hinc nonumes tibique an eam, omnesque invidunt ad mea. Ut tempor assueverit est, id summo intellegat nec, eam an ferri maiorum. Eu quo iracundia complectitur, id singulis pertinacia forensibus quo. An sit habemus deleniti, id per errem dicam intellegebat. </a:t>
            </a:r>
            <a:r>
              <a:rPr lang="en-US" dirty="0">
                <a:solidFill>
                  <a:schemeClr val="accent1"/>
                </a:solidFill>
                <a:latin typeface="Encode Sans Narrow Medium" panose="02000000000000000000" pitchFamily="2" charset="0"/>
              </a:rPr>
              <a:t>Ex vim soluta abhorreant mediocritatem</a:t>
            </a:r>
            <a:r>
              <a:rPr lang="en-US" dirty="0" smtClean="0"/>
              <a:t>.</a:t>
            </a:r>
            <a:endParaRPr lang="en-US" dirty="0"/>
          </a:p>
          <a:p>
            <a:r>
              <a:rPr lang="en-US" dirty="0"/>
              <a:t>Cum nostro impedit propriae id, eu dignissim accommodare interpretaris sit. Vim nemore mollis et, ius at brute constituam, vide elit quaestio sea ne. </a:t>
            </a:r>
          </a:p>
        </p:txBody>
      </p:sp>
      <p:sp>
        <p:nvSpPr>
          <p:cNvPr id="11" name="テキスト プレースホルダー 10"/>
          <p:cNvSpPr>
            <a:spLocks noGrp="1"/>
          </p:cNvSpPr>
          <p:nvPr>
            <p:ph type="body" sz="quarter" idx="13"/>
          </p:nvPr>
        </p:nvSpPr>
        <p:spPr/>
        <p:txBody>
          <a:bodyPr/>
          <a:lstStyle/>
          <a:p>
            <a:r>
              <a:rPr lang="en-US" dirty="0" smtClean="0"/>
              <a:t>MAKE IT SOPHISTICATED</a:t>
            </a:r>
            <a:endParaRPr lang="en-US" dirty="0"/>
          </a:p>
        </p:txBody>
      </p:sp>
    </p:spTree>
    <p:extLst>
      <p:ext uri="{BB962C8B-B14F-4D97-AF65-F5344CB8AC3E}">
        <p14:creationId xmlns:p14="http://schemas.microsoft.com/office/powerpoint/2010/main" val="3982542158"/>
      </p:ext>
    </p:extLst>
  </p:cSld>
  <p:clrMapOvr>
    <a:masterClrMapping/>
  </p:clrMapOvr>
  <p:transition spd="slow" advTm="7420">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17</a:t>
            </a:fld>
            <a:endParaRPr lang="en-US" dirty="0"/>
          </a:p>
        </p:txBody>
      </p:sp>
      <p:sp>
        <p:nvSpPr>
          <p:cNvPr id="10" name="タイトル 9"/>
          <p:cNvSpPr>
            <a:spLocks noGrp="1"/>
          </p:cNvSpPr>
          <p:nvPr>
            <p:ph type="title"/>
          </p:nvPr>
        </p:nvSpPr>
        <p:spPr/>
        <p:txBody>
          <a:bodyPr/>
          <a:lstStyle/>
          <a:p>
            <a:r>
              <a:rPr lang="en-US" dirty="0" smtClean="0"/>
              <a:t>OUR POLI</a:t>
            </a:r>
            <a:r>
              <a:rPr lang="en-US" dirty="0" smtClean="0">
                <a:solidFill>
                  <a:schemeClr val="accent1"/>
                </a:solidFill>
              </a:rPr>
              <a:t>C</a:t>
            </a:r>
            <a:r>
              <a:rPr lang="en-US" dirty="0" smtClean="0"/>
              <a:t>Y</a:t>
            </a:r>
            <a:endParaRPr lang="en-US" dirty="0"/>
          </a:p>
        </p:txBody>
      </p:sp>
      <p:sp>
        <p:nvSpPr>
          <p:cNvPr id="13" name="テキスト プレースホルダー 12"/>
          <p:cNvSpPr>
            <a:spLocks noGrp="1"/>
          </p:cNvSpPr>
          <p:nvPr>
            <p:ph type="body" sz="quarter" idx="15"/>
          </p:nvPr>
        </p:nvSpPr>
        <p:spPr/>
        <p:txBody>
          <a:bodyPr/>
          <a:lstStyle/>
          <a:p>
            <a:r>
              <a:rPr lang="en-US" dirty="0" smtClean="0"/>
              <a:t>1</a:t>
            </a:r>
            <a:endParaRPr lang="en-US" dirty="0"/>
          </a:p>
        </p:txBody>
      </p:sp>
      <p:sp>
        <p:nvSpPr>
          <p:cNvPr id="12" name="テキスト プレースホルダー 11"/>
          <p:cNvSpPr>
            <a:spLocks noGrp="1"/>
          </p:cNvSpPr>
          <p:nvPr>
            <p:ph type="body" sz="quarter" idx="14"/>
          </p:nvPr>
        </p:nvSpPr>
        <p:spPr/>
        <p:txBody>
          <a:bodyPr/>
          <a:lstStyle/>
          <a:p>
            <a:r>
              <a:rPr lang="en-US" dirty="0"/>
              <a:t>Veritus intellegat per ex, sed ceteros mentitum volutpat ut. Est ex etiam zril argumentum, prima ceteros te cum.</a:t>
            </a:r>
          </a:p>
        </p:txBody>
      </p:sp>
      <p:sp>
        <p:nvSpPr>
          <p:cNvPr id="14" name="テキスト プレースホルダー 13"/>
          <p:cNvSpPr>
            <a:spLocks noGrp="1"/>
          </p:cNvSpPr>
          <p:nvPr>
            <p:ph type="body" sz="quarter" idx="16"/>
          </p:nvPr>
        </p:nvSpPr>
        <p:spPr/>
        <p:txBody>
          <a:bodyPr/>
          <a:lstStyle/>
          <a:p>
            <a:r>
              <a:rPr lang="en-US" dirty="0" smtClean="0"/>
              <a:t>2</a:t>
            </a:r>
            <a:endParaRPr lang="en-US" dirty="0"/>
          </a:p>
        </p:txBody>
      </p:sp>
      <p:sp>
        <p:nvSpPr>
          <p:cNvPr id="15" name="テキスト プレースホルダー 14"/>
          <p:cNvSpPr>
            <a:spLocks noGrp="1"/>
          </p:cNvSpPr>
          <p:nvPr>
            <p:ph type="body" sz="quarter" idx="17"/>
          </p:nvPr>
        </p:nvSpPr>
        <p:spPr/>
        <p:txBody>
          <a:bodyPr/>
          <a:lstStyle/>
          <a:p>
            <a:r>
              <a:rPr lang="en-US" dirty="0"/>
              <a:t>Ex sea vivendum facilisi intellegebat, usu no nullam causae insolens. Pri rebum placerat ullamcorper te.</a:t>
            </a:r>
          </a:p>
        </p:txBody>
      </p:sp>
      <p:sp>
        <p:nvSpPr>
          <p:cNvPr id="16" name="テキスト プレースホルダー 15"/>
          <p:cNvSpPr>
            <a:spLocks noGrp="1"/>
          </p:cNvSpPr>
          <p:nvPr>
            <p:ph type="body" sz="quarter" idx="18"/>
          </p:nvPr>
        </p:nvSpPr>
        <p:spPr/>
        <p:txBody>
          <a:bodyPr/>
          <a:lstStyle/>
          <a:p>
            <a:r>
              <a:rPr lang="en-US" dirty="0" smtClean="0"/>
              <a:t>3</a:t>
            </a:r>
            <a:endParaRPr lang="en-US" dirty="0"/>
          </a:p>
        </p:txBody>
      </p:sp>
      <p:sp>
        <p:nvSpPr>
          <p:cNvPr id="17" name="テキスト プレースホルダー 16"/>
          <p:cNvSpPr>
            <a:spLocks noGrp="1"/>
          </p:cNvSpPr>
          <p:nvPr>
            <p:ph type="body" sz="quarter" idx="19"/>
          </p:nvPr>
        </p:nvSpPr>
        <p:spPr/>
        <p:txBody>
          <a:bodyPr/>
          <a:lstStyle/>
          <a:p>
            <a:r>
              <a:rPr lang="en-US" dirty="0"/>
              <a:t>Doming minimum cum ad, </a:t>
            </a:r>
            <a:r>
              <a:rPr lang="en-US" dirty="0">
                <a:solidFill>
                  <a:schemeClr val="accent1"/>
                </a:solidFill>
                <a:latin typeface="Encode Sans Narrow Medium" panose="02000000000000000000" pitchFamily="2" charset="0"/>
              </a:rPr>
              <a:t>nec corpora atomorum no</a:t>
            </a:r>
            <a:r>
              <a:rPr lang="en-US" dirty="0"/>
              <a:t>. Hinc nonumes tibique an eam, omnesque invidunt ad mea. </a:t>
            </a:r>
          </a:p>
        </p:txBody>
      </p:sp>
      <p:sp>
        <p:nvSpPr>
          <p:cNvPr id="18" name="テキスト プレースホルダー 17"/>
          <p:cNvSpPr>
            <a:spLocks noGrp="1"/>
          </p:cNvSpPr>
          <p:nvPr>
            <p:ph type="body" sz="quarter" idx="20"/>
          </p:nvPr>
        </p:nvSpPr>
        <p:spPr/>
        <p:txBody>
          <a:bodyPr/>
          <a:lstStyle/>
          <a:p>
            <a:r>
              <a:rPr lang="en-US" dirty="0" smtClean="0"/>
              <a:t>4</a:t>
            </a:r>
            <a:endParaRPr lang="en-US" dirty="0"/>
          </a:p>
        </p:txBody>
      </p:sp>
      <p:sp>
        <p:nvSpPr>
          <p:cNvPr id="19" name="テキスト プレースホルダー 18"/>
          <p:cNvSpPr>
            <a:spLocks noGrp="1"/>
          </p:cNvSpPr>
          <p:nvPr>
            <p:ph type="body" sz="quarter" idx="21"/>
          </p:nvPr>
        </p:nvSpPr>
        <p:spPr/>
        <p:txBody>
          <a:bodyPr/>
          <a:lstStyle/>
          <a:p>
            <a:r>
              <a:rPr lang="en-US" dirty="0"/>
              <a:t>Ut tempor assueverit est, id summo intellegat nec, eam an ferri maiorum. Eu quo iracundia complectitur, </a:t>
            </a:r>
            <a:r>
              <a:rPr lang="en-US" dirty="0">
                <a:solidFill>
                  <a:schemeClr val="accent1"/>
                </a:solidFill>
                <a:latin typeface="Encode Sans Narrow Medium" panose="02000000000000000000" pitchFamily="2" charset="0"/>
              </a:rPr>
              <a:t>id singulis pertinacia forensibus quo</a:t>
            </a:r>
            <a:r>
              <a:rPr lang="en-US" dirty="0"/>
              <a:t>.</a:t>
            </a:r>
          </a:p>
        </p:txBody>
      </p:sp>
      <p:sp>
        <p:nvSpPr>
          <p:cNvPr id="20" name="テキスト プレースホルダー 19"/>
          <p:cNvSpPr>
            <a:spLocks noGrp="1"/>
          </p:cNvSpPr>
          <p:nvPr>
            <p:ph type="body" sz="quarter" idx="22"/>
          </p:nvPr>
        </p:nvSpPr>
        <p:spPr/>
        <p:txBody>
          <a:bodyPr/>
          <a:lstStyle/>
          <a:p>
            <a:r>
              <a:rPr lang="en-US" dirty="0" smtClean="0"/>
              <a:t>5</a:t>
            </a:r>
            <a:endParaRPr lang="en-US" dirty="0"/>
          </a:p>
        </p:txBody>
      </p:sp>
      <p:sp>
        <p:nvSpPr>
          <p:cNvPr id="21" name="テキスト プレースホルダー 20"/>
          <p:cNvSpPr>
            <a:spLocks noGrp="1"/>
          </p:cNvSpPr>
          <p:nvPr>
            <p:ph type="body" sz="quarter" idx="23"/>
          </p:nvPr>
        </p:nvSpPr>
        <p:spPr/>
        <p:txBody>
          <a:bodyPr/>
          <a:lstStyle/>
          <a:p>
            <a:r>
              <a:rPr lang="en-US" dirty="0"/>
              <a:t>An sit habemus deleniti, id per errem dicam intellegebat. Ex vim soluta abhorreant mediocritatem.</a:t>
            </a:r>
          </a:p>
        </p:txBody>
      </p:sp>
      <p:sp>
        <p:nvSpPr>
          <p:cNvPr id="11" name="テキスト プレースホルダー 10"/>
          <p:cNvSpPr>
            <a:spLocks noGrp="1"/>
          </p:cNvSpPr>
          <p:nvPr>
            <p:ph type="body" sz="quarter" idx="13"/>
          </p:nvPr>
        </p:nvSpPr>
        <p:spPr/>
        <p:txBody>
          <a:bodyPr/>
          <a:lstStyle/>
          <a:p>
            <a:r>
              <a:rPr lang="en-US" dirty="0" smtClean="0"/>
              <a:t>THE </a:t>
            </a:r>
            <a:r>
              <a:rPr lang="en-US" dirty="0" smtClean="0">
                <a:solidFill>
                  <a:schemeClr val="accent1"/>
                </a:solidFill>
              </a:rPr>
              <a:t>BEST</a:t>
            </a:r>
            <a:r>
              <a:rPr lang="en-US" dirty="0" smtClean="0"/>
              <a:t> SERVICES FOR OUR CUSTOMERS!</a:t>
            </a:r>
            <a:endParaRPr lang="en-US" dirty="0"/>
          </a:p>
        </p:txBody>
      </p:sp>
    </p:spTree>
    <p:extLst>
      <p:ext uri="{BB962C8B-B14F-4D97-AF65-F5344CB8AC3E}">
        <p14:creationId xmlns:p14="http://schemas.microsoft.com/office/powerpoint/2010/main" val="2057862897"/>
      </p:ext>
    </p:extLst>
  </p:cSld>
  <p:clrMapOvr>
    <a:masterClrMapping/>
  </p:clrMapOvr>
  <p:transition spd="slow" advTm="7826">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en-US" dirty="0" smtClean="0"/>
              <a:t>WE A</a:t>
            </a:r>
            <a:r>
              <a:rPr lang="en-US" dirty="0" smtClean="0">
                <a:solidFill>
                  <a:schemeClr val="accent1"/>
                </a:solidFill>
              </a:rPr>
              <a:t>R</a:t>
            </a:r>
            <a:r>
              <a:rPr lang="en-US" dirty="0" smtClean="0"/>
              <a:t>E</a:t>
            </a:r>
            <a:br>
              <a:rPr lang="en-US" dirty="0" smtClean="0"/>
            </a:br>
            <a:r>
              <a:rPr lang="en-US" dirty="0" smtClean="0"/>
              <a:t>SUPER UNI</a:t>
            </a:r>
            <a:r>
              <a:rPr lang="en-US" dirty="0" smtClean="0">
                <a:solidFill>
                  <a:schemeClr val="accent1"/>
                </a:solidFill>
              </a:rPr>
              <a:t>Q</a:t>
            </a:r>
            <a:r>
              <a:rPr lang="en-US" dirty="0" smtClean="0"/>
              <a:t>UE!</a:t>
            </a:r>
            <a:endParaRPr lang="en-US" dirty="0"/>
          </a:p>
        </p:txBody>
      </p:sp>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2750904253"/>
      </p:ext>
    </p:extLst>
  </p:cSld>
  <p:clrMapOvr>
    <a:masterClrMapping/>
  </p:clrMapOvr>
  <p:transition spd="slow" advTm="2600">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図プレースホルダー 8"/>
          <p:cNvSpPr>
            <a:spLocks noGrp="1"/>
          </p:cNvSpPr>
          <p:nvPr>
            <p:ph type="pic" sz="quarter" idx="10"/>
          </p:nvPr>
        </p:nvSpPr>
        <p:spPr/>
      </p:sp>
      <p:sp>
        <p:nvSpPr>
          <p:cNvPr id="10" name="テキスト プレースホルダー 9"/>
          <p:cNvSpPr>
            <a:spLocks noGrp="1"/>
          </p:cNvSpPr>
          <p:nvPr>
            <p:ph type="body" sz="quarter" idx="12"/>
          </p:nvPr>
        </p:nvSpPr>
        <p:spPr/>
        <p:txBody>
          <a:bodyPr/>
          <a:lstStyle/>
          <a:p>
            <a:endParaRPr lang="en-US"/>
          </a:p>
        </p:txBody>
      </p:sp>
      <p:sp>
        <p:nvSpPr>
          <p:cNvPr id="12" name="サブタイトル 11"/>
          <p:cNvSpPr>
            <a:spLocks noGrp="1"/>
          </p:cNvSpPr>
          <p:nvPr>
            <p:ph type="body" sz="quarter" idx="11"/>
          </p:nvPr>
        </p:nvSpPr>
        <p:spPr/>
        <p:txBody>
          <a:bodyPr/>
          <a:lstStyle/>
          <a:p>
            <a:r>
              <a:rPr lang="en-US" dirty="0" smtClean="0"/>
              <a:t>Lunch Break!   </a:t>
            </a:r>
            <a:r>
              <a:rPr lang="en-US" sz="5400" dirty="0" smtClean="0"/>
              <a:t>12:45pm – 1:45pm </a:t>
            </a:r>
            <a:endParaRPr lang="en-US" sz="5400" dirty="0"/>
          </a:p>
        </p:txBody>
      </p:sp>
    </p:spTree>
    <p:custDataLst>
      <p:tags r:id="rId1"/>
    </p:custDataLst>
    <p:extLst>
      <p:ext uri="{BB962C8B-B14F-4D97-AF65-F5344CB8AC3E}">
        <p14:creationId xmlns:p14="http://schemas.microsoft.com/office/powerpoint/2010/main" val="305716841"/>
      </p:ext>
    </p:extLst>
  </p:cSld>
  <p:clrMapOvr>
    <a:masterClrMapping/>
  </p:clrMapOvr>
  <mc:AlternateContent xmlns:mc="http://schemas.openxmlformats.org/markup-compatibility/2006" xmlns:p14="http://schemas.microsoft.com/office/powerpoint/2010/main">
    <mc:Choice Requires="p14">
      <p:transition spd="slow" p14:dur="1200" advTm="2068">
        <p14:flip dir="r"/>
      </p:transition>
    </mc:Choice>
    <mc:Fallback xmlns="">
      <p:transition spd="slow" advTm="2068">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smtClean="0"/>
              <a:t>SLIDE </a:t>
            </a:r>
            <a:fld id="{D97FAD88-CD89-445B-80D2-D1F46C853675}" type="slidenum">
              <a:rPr lang="en-US" smtClean="0"/>
              <a:pPr/>
              <a:t>2</a:t>
            </a:fld>
            <a:endParaRPr lang="en-US" dirty="0"/>
          </a:p>
        </p:txBody>
      </p:sp>
      <p:sp>
        <p:nvSpPr>
          <p:cNvPr id="10" name="テキスト プレースホルダー 9"/>
          <p:cNvSpPr>
            <a:spLocks noGrp="1"/>
          </p:cNvSpPr>
          <p:nvPr>
            <p:ph type="body" sz="quarter" idx="13"/>
          </p:nvPr>
        </p:nvSpPr>
        <p:spPr/>
        <p:txBody>
          <a:bodyPr/>
          <a:lstStyle/>
          <a:p>
            <a:r>
              <a:rPr lang="en-US" dirty="0" smtClean="0"/>
              <a:t>Thank you for coming today!</a:t>
            </a:r>
            <a:endParaRPr lang="en-US" dirty="0"/>
          </a:p>
        </p:txBody>
      </p:sp>
      <p:sp>
        <p:nvSpPr>
          <p:cNvPr id="11" name="テキスト プレースホルダー 10"/>
          <p:cNvSpPr>
            <a:spLocks noGrp="1"/>
          </p:cNvSpPr>
          <p:nvPr>
            <p:ph type="body" sz="quarter" idx="14"/>
          </p:nvPr>
        </p:nvSpPr>
        <p:spPr/>
        <p:txBody>
          <a:bodyPr/>
          <a:lstStyle/>
          <a:p>
            <a:r>
              <a:rPr lang="en-US" dirty="0">
                <a:cs typeface="Clear Sans Light" panose="020B0303030202020304" pitchFamily="34" charset="0"/>
              </a:rPr>
              <a:t>Mea ut idque mentitum assueverit, has nihil mediocrem id. Cum cu delicata qualisque, ex mea volumus sapientem. An nec harum verterem </a:t>
            </a:r>
            <a:r>
              <a:rPr lang="en-US" dirty="0" smtClean="0">
                <a:cs typeface="Clear Sans Light" panose="020B0303030202020304" pitchFamily="34" charset="0"/>
              </a:rPr>
              <a:t>delicatissimi.</a:t>
            </a:r>
            <a:br>
              <a:rPr lang="en-US" dirty="0" smtClean="0">
                <a:cs typeface="Clear Sans Light" panose="020B0303030202020304" pitchFamily="34" charset="0"/>
              </a:rPr>
            </a:br>
            <a:r>
              <a:rPr lang="en-US" dirty="0" smtClean="0">
                <a:solidFill>
                  <a:schemeClr val="accent1"/>
                </a:solidFill>
                <a:latin typeface="Encode Sans Narrow Medium" panose="02000000000000000000" pitchFamily="2" charset="0"/>
                <a:cs typeface="Clear Sans Light" panose="020B0303030202020304" pitchFamily="34" charset="0"/>
              </a:rPr>
              <a:t>Affert </a:t>
            </a:r>
            <a:r>
              <a:rPr lang="en-US" dirty="0">
                <a:solidFill>
                  <a:schemeClr val="accent1"/>
                </a:solidFill>
                <a:latin typeface="Encode Sans Narrow Medium" panose="02000000000000000000" pitchFamily="2" charset="0"/>
                <a:cs typeface="Clear Sans Light" panose="020B0303030202020304" pitchFamily="34" charset="0"/>
              </a:rPr>
              <a:t>copiosae eloquentiam no eam</a:t>
            </a:r>
            <a:r>
              <a:rPr lang="en-US" dirty="0">
                <a:cs typeface="Clear Sans Light" panose="020B0303030202020304" pitchFamily="34" charset="0"/>
              </a:rPr>
              <a:t>. Te vis reque efficiantur, dictas molestiae eu </a:t>
            </a:r>
            <a:r>
              <a:rPr lang="en-US" dirty="0" smtClean="0">
                <a:cs typeface="Clear Sans Light" panose="020B0303030202020304" pitchFamily="34" charset="0"/>
              </a:rPr>
              <a:t>nam.</a:t>
            </a:r>
            <a:br>
              <a:rPr lang="en-US" dirty="0" smtClean="0">
                <a:cs typeface="Clear Sans Light" panose="020B0303030202020304" pitchFamily="34" charset="0"/>
              </a:rPr>
            </a:br>
            <a:r>
              <a:rPr lang="en-US" dirty="0" smtClean="0">
                <a:cs typeface="Clear Sans Light" panose="020B0303030202020304" pitchFamily="34" charset="0"/>
              </a:rPr>
              <a:t>Pro </a:t>
            </a:r>
            <a:r>
              <a:rPr lang="en-US" dirty="0">
                <a:cs typeface="Clear Sans Light" panose="020B0303030202020304" pitchFamily="34" charset="0"/>
              </a:rPr>
              <a:t>mutat feugait intellegebat an.</a:t>
            </a:r>
          </a:p>
        </p:txBody>
      </p:sp>
      <p:sp>
        <p:nvSpPr>
          <p:cNvPr id="4" name="タイトル 3"/>
          <p:cNvSpPr>
            <a:spLocks noGrp="1"/>
          </p:cNvSpPr>
          <p:nvPr>
            <p:ph type="title"/>
          </p:nvPr>
        </p:nvSpPr>
        <p:spPr/>
        <p:txBody>
          <a:bodyPr/>
          <a:lstStyle/>
          <a:p>
            <a:r>
              <a:rPr lang="en-US" dirty="0" smtClean="0"/>
              <a:t>WE</a:t>
            </a:r>
            <a:r>
              <a:rPr lang="en-US" dirty="0" smtClean="0">
                <a:solidFill>
                  <a:schemeClr val="accent1"/>
                </a:solidFill>
              </a:rPr>
              <a:t>L</a:t>
            </a:r>
            <a:r>
              <a:rPr lang="en-US" dirty="0" smtClean="0"/>
              <a:t>COME!</a:t>
            </a:r>
            <a:endParaRPr lang="en-US" dirty="0">
              <a:solidFill>
                <a:schemeClr val="accent1"/>
              </a:solidFill>
            </a:endParaRPr>
          </a:p>
        </p:txBody>
      </p:sp>
    </p:spTree>
    <p:extLst>
      <p:ext uri="{BB962C8B-B14F-4D97-AF65-F5344CB8AC3E}">
        <p14:creationId xmlns:p14="http://schemas.microsoft.com/office/powerpoint/2010/main" val="674869837"/>
      </p:ext>
    </p:extLst>
  </p:cSld>
  <p:clrMapOvr>
    <a:masterClrMapping/>
  </p:clrMapOvr>
  <p:transition spd="slow" advTm="2598">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サブタイトル 11"/>
          <p:cNvSpPr>
            <a:spLocks noGrp="1"/>
          </p:cNvSpPr>
          <p:nvPr>
            <p:ph type="subTitle" idx="1"/>
          </p:nvPr>
        </p:nvSpPr>
        <p:spPr/>
        <p:txBody>
          <a:bodyPr/>
          <a:lstStyle/>
          <a:p>
            <a:r>
              <a:rPr lang="en-US" dirty="0" smtClean="0"/>
              <a:t>Important to know what people really need</a:t>
            </a:r>
            <a:endParaRPr lang="en-US" dirty="0"/>
          </a:p>
        </p:txBody>
      </p:sp>
      <p:sp>
        <p:nvSpPr>
          <p:cNvPr id="11" name="タイトル 10"/>
          <p:cNvSpPr>
            <a:spLocks noGrp="1"/>
          </p:cNvSpPr>
          <p:nvPr>
            <p:ph type="ctrTitle"/>
          </p:nvPr>
        </p:nvSpPr>
        <p:spPr/>
        <p:txBody>
          <a:bodyPr/>
          <a:lstStyle/>
          <a:p>
            <a:r>
              <a:rPr lang="en-US" dirty="0" smtClean="0"/>
              <a:t>MAR</a:t>
            </a:r>
            <a:r>
              <a:rPr lang="en-US" dirty="0" smtClean="0">
                <a:solidFill>
                  <a:schemeClr val="accent1"/>
                </a:solidFill>
              </a:rPr>
              <a:t>K</a:t>
            </a:r>
            <a:r>
              <a:rPr lang="en-US" dirty="0" smtClean="0"/>
              <a:t>ETING</a:t>
            </a:r>
            <a:endParaRPr lang="en-US" dirty="0"/>
          </a:p>
        </p:txBody>
      </p:sp>
    </p:spTree>
    <p:extLst>
      <p:ext uri="{BB962C8B-B14F-4D97-AF65-F5344CB8AC3E}">
        <p14:creationId xmlns:p14="http://schemas.microsoft.com/office/powerpoint/2010/main" val="3049443555"/>
      </p:ext>
    </p:extLst>
  </p:cSld>
  <p:clrMapOvr>
    <a:masterClrMapping/>
  </p:clrMapOvr>
  <p:transition spd="slow" advTm="1318">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smtClean="0"/>
              <a:t>SLIDE </a:t>
            </a:r>
            <a:fld id="{D97FAD88-CD89-445B-80D2-D1F46C853675}" type="slidenum">
              <a:rPr lang="en-US" smtClean="0"/>
              <a:pPr/>
              <a:t>21</a:t>
            </a:fld>
            <a:endParaRPr lang="en-US" dirty="0"/>
          </a:p>
        </p:txBody>
      </p:sp>
      <p:sp>
        <p:nvSpPr>
          <p:cNvPr id="10" name="テキスト プレースホルダー 9"/>
          <p:cNvSpPr>
            <a:spLocks noGrp="1"/>
          </p:cNvSpPr>
          <p:nvPr>
            <p:ph type="body" sz="quarter" idx="13"/>
          </p:nvPr>
        </p:nvSpPr>
        <p:spPr/>
        <p:txBody>
          <a:bodyPr>
            <a:normAutofit/>
          </a:bodyPr>
          <a:lstStyle/>
          <a:p>
            <a:r>
              <a:rPr lang="en-US" dirty="0" smtClean="0"/>
              <a:t>HOW TO KNOW THE NEEDS</a:t>
            </a:r>
            <a:endParaRPr lang="en-US" dirty="0"/>
          </a:p>
        </p:txBody>
      </p:sp>
      <p:sp>
        <p:nvSpPr>
          <p:cNvPr id="11" name="テキスト プレースホルダー 10"/>
          <p:cNvSpPr>
            <a:spLocks noGrp="1"/>
          </p:cNvSpPr>
          <p:nvPr>
            <p:ph type="body" sz="quarter" idx="14"/>
          </p:nvPr>
        </p:nvSpPr>
        <p:spPr/>
        <p:txBody>
          <a:bodyPr>
            <a:normAutofit/>
          </a:bodyPr>
          <a:lstStyle/>
          <a:p>
            <a:r>
              <a:rPr lang="en-US" dirty="0">
                <a:latin typeface="Encode Sans Narrow Light" panose="02000000000000000000" pitchFamily="2" charset="0"/>
                <a:cs typeface="Clear Sans Light" panose="020B0303030202020304" pitchFamily="34" charset="0"/>
              </a:rPr>
              <a:t>Modus dolore mandamus has no, sea te mentitum detraxit complectitur. Sed populo voluptua et, epicuri perpetua deterruisset ut eos, tempor tamquam ad nam. </a:t>
            </a:r>
            <a:r>
              <a:rPr lang="en-US" dirty="0">
                <a:solidFill>
                  <a:schemeClr val="accent1"/>
                </a:solidFill>
                <a:latin typeface="Encode Sans Narrow Medium" panose="02000000000000000000" pitchFamily="2" charset="0"/>
                <a:cs typeface="Clear Sans Light" panose="020B0303030202020304" pitchFamily="34" charset="0"/>
              </a:rPr>
              <a:t>Mel ad nullam efficiendi, scaevola repudiare sit cu</a:t>
            </a:r>
            <a:r>
              <a:rPr lang="en-US" dirty="0">
                <a:latin typeface="Encode Sans Narrow Light" panose="02000000000000000000" pitchFamily="2" charset="0"/>
                <a:cs typeface="Clear Sans Light" panose="020B0303030202020304" pitchFamily="34" charset="0"/>
              </a:rPr>
              <a:t>. Vix te quod epicuri, per ea tempor epicuri, his an veri maiorum. Per et deseruisse cotidieque, harum dicit ceteros eum no.</a:t>
            </a:r>
          </a:p>
        </p:txBody>
      </p:sp>
      <p:sp>
        <p:nvSpPr>
          <p:cNvPr id="4" name="タイトル 3"/>
          <p:cNvSpPr>
            <a:spLocks noGrp="1"/>
          </p:cNvSpPr>
          <p:nvPr>
            <p:ph type="title"/>
          </p:nvPr>
        </p:nvSpPr>
        <p:spPr/>
        <p:txBody>
          <a:bodyPr/>
          <a:lstStyle/>
          <a:p>
            <a:r>
              <a:rPr lang="en-US" dirty="0" smtClean="0"/>
              <a:t>HOW </a:t>
            </a:r>
            <a:r>
              <a:rPr lang="en-US" dirty="0" smtClean="0">
                <a:solidFill>
                  <a:schemeClr val="accent1"/>
                </a:solidFill>
              </a:rPr>
              <a:t>T</a:t>
            </a:r>
            <a:r>
              <a:rPr lang="en-US" dirty="0" smtClean="0"/>
              <a:t>O</a:t>
            </a:r>
            <a:endParaRPr lang="en-US" dirty="0">
              <a:solidFill>
                <a:schemeClr val="accent1"/>
              </a:solidFill>
            </a:endParaRPr>
          </a:p>
        </p:txBody>
      </p:sp>
      <p:sp>
        <p:nvSpPr>
          <p:cNvPr id="3" name="テキスト プレースホルダー 2"/>
          <p:cNvSpPr>
            <a:spLocks noGrp="1"/>
          </p:cNvSpPr>
          <p:nvPr>
            <p:ph type="body" sz="quarter" idx="15"/>
          </p:nvPr>
        </p:nvSpPr>
        <p:spPr/>
        <p:txBody>
          <a:bodyPr/>
          <a:lstStyle/>
          <a:p>
            <a:r>
              <a:rPr lang="en-US" dirty="0" smtClean="0"/>
              <a:t>HOW TO UNDERSTAND TRENDS</a:t>
            </a:r>
            <a:endParaRPr lang="en-US" dirty="0"/>
          </a:p>
        </p:txBody>
      </p:sp>
      <p:sp>
        <p:nvSpPr>
          <p:cNvPr id="5" name="テキスト プレースホルダー 4"/>
          <p:cNvSpPr>
            <a:spLocks noGrp="1"/>
          </p:cNvSpPr>
          <p:nvPr>
            <p:ph type="body" sz="quarter" idx="16"/>
          </p:nvPr>
        </p:nvSpPr>
        <p:spPr/>
        <p:txBody>
          <a:bodyPr>
            <a:normAutofit/>
          </a:bodyPr>
          <a:lstStyle/>
          <a:p>
            <a:r>
              <a:rPr lang="en-US" dirty="0"/>
              <a:t>Ne vim nihil tacimates intellegat, </a:t>
            </a:r>
            <a:r>
              <a:rPr lang="en-US" dirty="0">
                <a:solidFill>
                  <a:schemeClr val="accent1"/>
                </a:solidFill>
                <a:latin typeface="Encode Sans Narrow Medium" panose="02000000000000000000" pitchFamily="2" charset="0"/>
              </a:rPr>
              <a:t>pro ut iriure praesent periculis</a:t>
            </a:r>
            <a:r>
              <a:rPr lang="en-US" dirty="0"/>
              <a:t>, at duo vidit legendos quaestio. At saepe propriae sea, eu pri petentium signiferumque, putant tibique menandri pro ne. Vidit malorum ex mei, ea nam dicant melius intellegebat.</a:t>
            </a:r>
          </a:p>
        </p:txBody>
      </p:sp>
      <p:sp>
        <p:nvSpPr>
          <p:cNvPr id="6" name="テキスト プレースホルダー 5"/>
          <p:cNvSpPr>
            <a:spLocks noGrp="1"/>
          </p:cNvSpPr>
          <p:nvPr>
            <p:ph type="body" sz="quarter" idx="17"/>
          </p:nvPr>
        </p:nvSpPr>
        <p:spPr/>
        <p:txBody>
          <a:bodyPr>
            <a:normAutofit/>
          </a:bodyPr>
          <a:lstStyle/>
          <a:p>
            <a:r>
              <a:rPr lang="en-US" dirty="0" smtClean="0"/>
              <a:t>HOW TO CREATE INNOVATION</a:t>
            </a:r>
            <a:endParaRPr lang="en-US" dirty="0"/>
          </a:p>
        </p:txBody>
      </p:sp>
      <p:sp>
        <p:nvSpPr>
          <p:cNvPr id="14" name="テキスト プレースホルダー 13"/>
          <p:cNvSpPr>
            <a:spLocks noGrp="1"/>
          </p:cNvSpPr>
          <p:nvPr>
            <p:ph type="body" sz="quarter" idx="18"/>
          </p:nvPr>
        </p:nvSpPr>
        <p:spPr/>
        <p:txBody>
          <a:bodyPr/>
          <a:lstStyle/>
          <a:p>
            <a:r>
              <a:rPr lang="en-US" dirty="0"/>
              <a:t>Ut suscipit consetetur complectitur vis. Rebum veritus ea eum, pro ad rebum propriae, dictas eruditi fierent cu his. Eum omnium petentium ea. Putent eruditi adipisci usu in, </a:t>
            </a:r>
            <a:r>
              <a:rPr lang="en-US" dirty="0">
                <a:solidFill>
                  <a:schemeClr val="accent1"/>
                </a:solidFill>
                <a:latin typeface="Encode Sans Narrow Medium" panose="02000000000000000000" pitchFamily="2" charset="0"/>
              </a:rPr>
              <a:t>sit percipit luptatum signiferumque ad</a:t>
            </a:r>
            <a:r>
              <a:rPr lang="en-US" dirty="0"/>
              <a:t>, sea officiis antiopam ex.</a:t>
            </a:r>
          </a:p>
        </p:txBody>
      </p:sp>
    </p:spTree>
    <p:extLst>
      <p:ext uri="{BB962C8B-B14F-4D97-AF65-F5344CB8AC3E}">
        <p14:creationId xmlns:p14="http://schemas.microsoft.com/office/powerpoint/2010/main" val="1113369016"/>
      </p:ext>
    </p:extLst>
  </p:cSld>
  <p:clrMapOvr>
    <a:masterClrMapping/>
  </p:clrMapOvr>
  <p:transition spd="slow" advTm="4120">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22</a:t>
            </a:fld>
            <a:endParaRPr lang="en-US" dirty="0"/>
          </a:p>
        </p:txBody>
      </p:sp>
      <p:sp>
        <p:nvSpPr>
          <p:cNvPr id="3" name="タイトル 2"/>
          <p:cNvSpPr>
            <a:spLocks noGrp="1"/>
          </p:cNvSpPr>
          <p:nvPr>
            <p:ph type="title"/>
          </p:nvPr>
        </p:nvSpPr>
        <p:spPr/>
        <p:txBody>
          <a:bodyPr/>
          <a:lstStyle/>
          <a:p>
            <a:r>
              <a:rPr lang="en-US" dirty="0" smtClean="0"/>
              <a:t>M</a:t>
            </a:r>
            <a:r>
              <a:rPr lang="en-US" dirty="0" smtClean="0">
                <a:solidFill>
                  <a:schemeClr val="accent1"/>
                </a:solidFill>
              </a:rPr>
              <a:t>A</a:t>
            </a:r>
            <a:r>
              <a:rPr lang="en-US" dirty="0" smtClean="0"/>
              <a:t>RKETING STEPS</a:t>
            </a:r>
            <a:endParaRPr lang="en-US" dirty="0"/>
          </a:p>
        </p:txBody>
      </p:sp>
      <p:sp>
        <p:nvSpPr>
          <p:cNvPr id="4" name="テキスト プレースホルダー 3"/>
          <p:cNvSpPr>
            <a:spLocks noGrp="1"/>
          </p:cNvSpPr>
          <p:nvPr>
            <p:ph type="body" sz="quarter" idx="15"/>
          </p:nvPr>
        </p:nvSpPr>
        <p:spPr/>
        <p:txBody>
          <a:bodyPr/>
          <a:lstStyle/>
          <a:p>
            <a:r>
              <a:rPr lang="en-US" dirty="0"/>
              <a:t>STEP </a:t>
            </a:r>
            <a:r>
              <a:rPr lang="en-US" dirty="0" smtClean="0"/>
              <a:t>1</a:t>
            </a:r>
            <a:endParaRPr lang="en-US" dirty="0"/>
          </a:p>
        </p:txBody>
      </p:sp>
      <p:sp>
        <p:nvSpPr>
          <p:cNvPr id="5" name="テキスト プレースホルダー 4"/>
          <p:cNvSpPr>
            <a:spLocks noGrp="1"/>
          </p:cNvSpPr>
          <p:nvPr>
            <p:ph type="body" sz="quarter" idx="13"/>
          </p:nvPr>
        </p:nvSpPr>
        <p:spPr/>
        <p:txBody>
          <a:bodyPr>
            <a:normAutofit lnSpcReduction="10000"/>
          </a:bodyPr>
          <a:lstStyle/>
          <a:p>
            <a:r>
              <a:rPr lang="en-US" dirty="0" smtClean="0"/>
              <a:t>IDENTIFY NEEDS</a:t>
            </a:r>
            <a:endParaRPr lang="en-US" dirty="0"/>
          </a:p>
        </p:txBody>
      </p:sp>
      <p:sp>
        <p:nvSpPr>
          <p:cNvPr id="6" name="テキスト プレースホルダー 5"/>
          <p:cNvSpPr>
            <a:spLocks noGrp="1"/>
          </p:cNvSpPr>
          <p:nvPr>
            <p:ph type="body" sz="quarter" idx="14"/>
          </p:nvPr>
        </p:nvSpPr>
        <p:spPr/>
        <p:txBody>
          <a:bodyPr/>
          <a:lstStyle/>
          <a:p>
            <a:r>
              <a:rPr lang="en-US" dirty="0"/>
              <a:t>Lorem ipsum dolor sit amet, id soleat legere integre pro, vel id alia dolore, eam at feugiat fabellas adversarium. </a:t>
            </a:r>
          </a:p>
        </p:txBody>
      </p:sp>
      <p:sp>
        <p:nvSpPr>
          <p:cNvPr id="7" name="テキスト プレースホルダー 6"/>
          <p:cNvSpPr>
            <a:spLocks noGrp="1"/>
          </p:cNvSpPr>
          <p:nvPr>
            <p:ph type="body" sz="quarter" idx="16"/>
          </p:nvPr>
        </p:nvSpPr>
        <p:spPr/>
        <p:txBody>
          <a:bodyPr/>
          <a:lstStyle/>
          <a:p>
            <a:r>
              <a:rPr lang="en-US" dirty="0"/>
              <a:t>STEP 2</a:t>
            </a:r>
          </a:p>
        </p:txBody>
      </p:sp>
      <p:sp>
        <p:nvSpPr>
          <p:cNvPr id="8" name="テキスト プレースホルダー 7"/>
          <p:cNvSpPr>
            <a:spLocks noGrp="1"/>
          </p:cNvSpPr>
          <p:nvPr>
            <p:ph type="body" sz="quarter" idx="17"/>
          </p:nvPr>
        </p:nvSpPr>
        <p:spPr/>
        <p:txBody>
          <a:bodyPr>
            <a:normAutofit lnSpcReduction="10000"/>
          </a:bodyPr>
          <a:lstStyle/>
          <a:p>
            <a:r>
              <a:rPr lang="en-US" dirty="0" smtClean="0"/>
              <a:t>GENERATE IDEAS</a:t>
            </a:r>
            <a:endParaRPr lang="en-US" dirty="0"/>
          </a:p>
        </p:txBody>
      </p:sp>
      <p:sp>
        <p:nvSpPr>
          <p:cNvPr id="9" name="テキスト プレースホルダー 8"/>
          <p:cNvSpPr>
            <a:spLocks noGrp="1"/>
          </p:cNvSpPr>
          <p:nvPr>
            <p:ph type="body" sz="quarter" idx="18"/>
          </p:nvPr>
        </p:nvSpPr>
        <p:spPr/>
        <p:txBody>
          <a:bodyPr>
            <a:normAutofit/>
          </a:bodyPr>
          <a:lstStyle/>
          <a:p>
            <a:r>
              <a:rPr lang="en-US" dirty="0"/>
              <a:t>Enim porro duo cu, vim vidisse gloriatur at. Ei nisl posse nominati eum, nisl gubergren adversarium eu sed, </a:t>
            </a:r>
            <a:r>
              <a:rPr lang="en-US" dirty="0">
                <a:solidFill>
                  <a:schemeClr val="accent1"/>
                </a:solidFill>
                <a:latin typeface="Encode Sans Narrow Medium" panose="02000000000000000000" pitchFamily="2" charset="0"/>
              </a:rPr>
              <a:t>mei id placerat convenire adolescens</a:t>
            </a:r>
            <a:r>
              <a:rPr lang="en-US" dirty="0"/>
              <a:t>. </a:t>
            </a:r>
            <a:endParaRPr lang="en-US" dirty="0" smtClean="0"/>
          </a:p>
          <a:p>
            <a:r>
              <a:rPr lang="en-US" dirty="0" smtClean="0"/>
              <a:t>Duo </a:t>
            </a:r>
            <a:r>
              <a:rPr lang="en-US" dirty="0"/>
              <a:t>causae mollis at, odio delenit constituto pro cu. In has dicit </a:t>
            </a:r>
            <a:r>
              <a:rPr lang="en-US" dirty="0" smtClean="0"/>
              <a:t>graecis.</a:t>
            </a:r>
            <a:endParaRPr lang="en-US" dirty="0"/>
          </a:p>
        </p:txBody>
      </p:sp>
      <p:sp>
        <p:nvSpPr>
          <p:cNvPr id="10" name="テキスト プレースホルダー 9"/>
          <p:cNvSpPr>
            <a:spLocks noGrp="1"/>
          </p:cNvSpPr>
          <p:nvPr>
            <p:ph type="body" sz="quarter" idx="19"/>
          </p:nvPr>
        </p:nvSpPr>
        <p:spPr/>
        <p:txBody>
          <a:bodyPr/>
          <a:lstStyle/>
          <a:p>
            <a:r>
              <a:rPr lang="en-US" dirty="0"/>
              <a:t>STEP 3</a:t>
            </a:r>
          </a:p>
        </p:txBody>
      </p:sp>
      <p:sp>
        <p:nvSpPr>
          <p:cNvPr id="11" name="テキスト プレースホルダー 10"/>
          <p:cNvSpPr>
            <a:spLocks noGrp="1"/>
          </p:cNvSpPr>
          <p:nvPr>
            <p:ph type="body" sz="quarter" idx="20"/>
          </p:nvPr>
        </p:nvSpPr>
        <p:spPr/>
        <p:txBody>
          <a:bodyPr>
            <a:normAutofit lnSpcReduction="10000"/>
          </a:bodyPr>
          <a:lstStyle/>
          <a:p>
            <a:r>
              <a:rPr lang="en-US" dirty="0" smtClean="0"/>
              <a:t>CREATE SOLUTIONS</a:t>
            </a:r>
            <a:endParaRPr lang="en-US" dirty="0"/>
          </a:p>
        </p:txBody>
      </p:sp>
      <p:sp>
        <p:nvSpPr>
          <p:cNvPr id="12" name="テキスト プレースホルダー 11"/>
          <p:cNvSpPr>
            <a:spLocks noGrp="1"/>
          </p:cNvSpPr>
          <p:nvPr>
            <p:ph type="body" sz="quarter" idx="21"/>
          </p:nvPr>
        </p:nvSpPr>
        <p:spPr/>
        <p:txBody>
          <a:bodyPr/>
          <a:lstStyle/>
          <a:p>
            <a:r>
              <a:rPr lang="en-US" dirty="0"/>
              <a:t>Modus dolore mandamus has no, sea te mentitum detraxit complectitur. </a:t>
            </a:r>
            <a:endParaRPr lang="en-US" dirty="0" smtClean="0"/>
          </a:p>
          <a:p>
            <a:r>
              <a:rPr lang="en-US" dirty="0" smtClean="0"/>
              <a:t>Sed </a:t>
            </a:r>
            <a:r>
              <a:rPr lang="en-US" dirty="0"/>
              <a:t>populo voluptua et, epicuri perpetua deterruisset ut eos, tempor tamquam ad nam. </a:t>
            </a:r>
          </a:p>
        </p:txBody>
      </p:sp>
      <p:sp>
        <p:nvSpPr>
          <p:cNvPr id="13" name="テキスト プレースホルダー 12"/>
          <p:cNvSpPr>
            <a:spLocks noGrp="1"/>
          </p:cNvSpPr>
          <p:nvPr>
            <p:ph type="body" sz="quarter" idx="22"/>
          </p:nvPr>
        </p:nvSpPr>
        <p:spPr/>
        <p:txBody>
          <a:bodyPr/>
          <a:lstStyle/>
          <a:p>
            <a:r>
              <a:rPr lang="en-US" dirty="0"/>
              <a:t>STEP </a:t>
            </a:r>
            <a:r>
              <a:rPr lang="en-US" dirty="0" smtClean="0"/>
              <a:t>4</a:t>
            </a:r>
            <a:endParaRPr lang="en-US" dirty="0"/>
          </a:p>
        </p:txBody>
      </p:sp>
      <p:sp>
        <p:nvSpPr>
          <p:cNvPr id="14" name="テキスト プレースホルダー 13"/>
          <p:cNvSpPr>
            <a:spLocks noGrp="1"/>
          </p:cNvSpPr>
          <p:nvPr>
            <p:ph type="body" sz="quarter" idx="23"/>
          </p:nvPr>
        </p:nvSpPr>
        <p:spPr/>
        <p:txBody>
          <a:bodyPr>
            <a:normAutofit lnSpcReduction="10000"/>
          </a:bodyPr>
          <a:lstStyle/>
          <a:p>
            <a:r>
              <a:rPr lang="en-US" dirty="0" smtClean="0"/>
              <a:t>EVALUATE PRODUCTS</a:t>
            </a:r>
            <a:endParaRPr lang="en-US" dirty="0"/>
          </a:p>
        </p:txBody>
      </p:sp>
      <p:sp>
        <p:nvSpPr>
          <p:cNvPr id="15" name="テキスト プレースホルダー 14"/>
          <p:cNvSpPr>
            <a:spLocks noGrp="1"/>
          </p:cNvSpPr>
          <p:nvPr>
            <p:ph type="body" sz="quarter" idx="24"/>
          </p:nvPr>
        </p:nvSpPr>
        <p:spPr/>
        <p:txBody>
          <a:bodyPr/>
          <a:lstStyle/>
          <a:p>
            <a:r>
              <a:rPr lang="en-US" dirty="0"/>
              <a:t>Ne vim nihil tacimates intellegat, pro ut iriure praesent periculis, at duo vidit legendos quaestio. </a:t>
            </a:r>
            <a:endParaRPr lang="en-US" dirty="0" smtClean="0"/>
          </a:p>
          <a:p>
            <a:r>
              <a:rPr lang="en-US" dirty="0" smtClean="0">
                <a:solidFill>
                  <a:schemeClr val="accent1"/>
                </a:solidFill>
                <a:latin typeface="Encode Sans Narrow Medium" panose="02000000000000000000" pitchFamily="2" charset="0"/>
              </a:rPr>
              <a:t>At </a:t>
            </a:r>
            <a:r>
              <a:rPr lang="en-US" dirty="0">
                <a:solidFill>
                  <a:schemeClr val="accent1"/>
                </a:solidFill>
                <a:latin typeface="Encode Sans Narrow Medium" panose="02000000000000000000" pitchFamily="2" charset="0"/>
              </a:rPr>
              <a:t>saepe propriae sea</a:t>
            </a:r>
            <a:r>
              <a:rPr lang="en-US" dirty="0"/>
              <a:t>, eu pri petentium signiferumque, putant tibique menandri pro ne. </a:t>
            </a:r>
          </a:p>
        </p:txBody>
      </p:sp>
    </p:spTree>
    <p:extLst>
      <p:ext uri="{BB962C8B-B14F-4D97-AF65-F5344CB8AC3E}">
        <p14:creationId xmlns:p14="http://schemas.microsoft.com/office/powerpoint/2010/main" val="757295877"/>
      </p:ext>
    </p:extLst>
  </p:cSld>
  <p:clrMapOvr>
    <a:masterClrMapping/>
  </p:clrMapOvr>
  <p:transition spd="slow" advTm="9599">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smtClean="0"/>
              <a:t>SLIDE </a:t>
            </a:r>
            <a:fld id="{D97FAD88-CD89-445B-80D2-D1F46C853675}" type="slidenum">
              <a:rPr lang="en-US" smtClean="0"/>
              <a:pPr/>
              <a:t>23</a:t>
            </a:fld>
            <a:endParaRPr lang="en-US" dirty="0"/>
          </a:p>
        </p:txBody>
      </p:sp>
      <p:sp>
        <p:nvSpPr>
          <p:cNvPr id="4" name="タイトル 3"/>
          <p:cNvSpPr>
            <a:spLocks noGrp="1"/>
          </p:cNvSpPr>
          <p:nvPr>
            <p:ph type="title"/>
          </p:nvPr>
        </p:nvSpPr>
        <p:spPr/>
        <p:txBody>
          <a:bodyPr/>
          <a:lstStyle/>
          <a:p>
            <a:r>
              <a:rPr lang="en-US" dirty="0" smtClean="0"/>
              <a:t>USER REV</a:t>
            </a:r>
            <a:r>
              <a:rPr lang="en-US" dirty="0" smtClean="0">
                <a:solidFill>
                  <a:schemeClr val="accent1"/>
                </a:solidFill>
              </a:rPr>
              <a:t>I</a:t>
            </a:r>
            <a:r>
              <a:rPr lang="en-US" dirty="0" smtClean="0"/>
              <a:t>EWS</a:t>
            </a:r>
            <a:endParaRPr lang="en-US" dirty="0">
              <a:solidFill>
                <a:schemeClr val="accent1"/>
              </a:solidFill>
            </a:endParaRPr>
          </a:p>
        </p:txBody>
      </p:sp>
      <p:sp>
        <p:nvSpPr>
          <p:cNvPr id="10" name="テキスト プレースホルダー 9"/>
          <p:cNvSpPr>
            <a:spLocks noGrp="1"/>
          </p:cNvSpPr>
          <p:nvPr>
            <p:ph type="body" sz="quarter" idx="13"/>
          </p:nvPr>
        </p:nvSpPr>
        <p:spPr/>
        <p:txBody>
          <a:bodyPr>
            <a:normAutofit lnSpcReduction="10000"/>
          </a:bodyPr>
          <a:lstStyle/>
          <a:p>
            <a:r>
              <a:rPr lang="en-US" dirty="0" smtClean="0"/>
              <a:t>PARIS</a:t>
            </a:r>
            <a:endParaRPr lang="en-US" dirty="0"/>
          </a:p>
        </p:txBody>
      </p:sp>
      <p:sp>
        <p:nvSpPr>
          <p:cNvPr id="11" name="テキスト プレースホルダー 10"/>
          <p:cNvSpPr>
            <a:spLocks noGrp="1"/>
          </p:cNvSpPr>
          <p:nvPr>
            <p:ph type="body" sz="quarter" idx="14"/>
          </p:nvPr>
        </p:nvSpPr>
        <p:spPr/>
        <p:txBody>
          <a:bodyPr>
            <a:normAutofit/>
          </a:bodyPr>
          <a:lstStyle/>
          <a:p>
            <a:r>
              <a:rPr lang="en-US" dirty="0">
                <a:latin typeface="Encode Sans Narrow Light" panose="02000000000000000000" pitchFamily="2" charset="0"/>
                <a:cs typeface="Clear Sans Light" panose="020B0303030202020304" pitchFamily="34" charset="0"/>
              </a:rPr>
              <a:t>Sapientem iracundia ei vim, et viderer consulatu mei, vix ne quem animal.</a:t>
            </a:r>
          </a:p>
        </p:txBody>
      </p:sp>
      <p:graphicFrame>
        <p:nvGraphicFramePr>
          <p:cNvPr id="8" name="グラフ プレースホルダー 9"/>
          <p:cNvGraphicFramePr>
            <a:graphicFrameLocks noGrp="1"/>
          </p:cNvGraphicFramePr>
          <p:nvPr>
            <p:ph type="chart" sz="quarter" idx="34"/>
            <p:extLst>
              <p:ext uri="{D42A27DB-BD31-4B8C-83A1-F6EECF244321}">
                <p14:modId xmlns:p14="http://schemas.microsoft.com/office/powerpoint/2010/main" val="2556057479"/>
              </p:ext>
            </p:extLst>
          </p:nvPr>
        </p:nvGraphicFramePr>
        <p:xfrm>
          <a:off x="717550" y="2406650"/>
          <a:ext cx="3816350" cy="3816350"/>
        </p:xfrm>
        <a:graphic>
          <a:graphicData uri="http://schemas.openxmlformats.org/drawingml/2006/chart">
            <c:chart xmlns:c="http://schemas.openxmlformats.org/drawingml/2006/chart" xmlns:r="http://schemas.openxmlformats.org/officeDocument/2006/relationships" r:id="rId2"/>
          </a:graphicData>
        </a:graphic>
      </p:graphicFrame>
      <p:sp>
        <p:nvSpPr>
          <p:cNvPr id="3" name="テキスト プレースホルダー 2"/>
          <p:cNvSpPr>
            <a:spLocks noGrp="1"/>
          </p:cNvSpPr>
          <p:nvPr>
            <p:ph type="body" sz="quarter" idx="35"/>
          </p:nvPr>
        </p:nvSpPr>
        <p:spPr/>
        <p:txBody>
          <a:bodyPr/>
          <a:lstStyle/>
          <a:p>
            <a:r>
              <a:rPr lang="en-US" dirty="0" smtClean="0"/>
              <a:t>82%</a:t>
            </a:r>
            <a:endParaRPr lang="en-US" dirty="0"/>
          </a:p>
        </p:txBody>
      </p:sp>
      <p:sp>
        <p:nvSpPr>
          <p:cNvPr id="5" name="テキスト プレースホルダー 4"/>
          <p:cNvSpPr>
            <a:spLocks noGrp="1"/>
          </p:cNvSpPr>
          <p:nvPr>
            <p:ph type="body" sz="quarter" idx="36"/>
          </p:nvPr>
        </p:nvSpPr>
        <p:spPr/>
        <p:txBody>
          <a:bodyPr>
            <a:normAutofit lnSpcReduction="10000"/>
          </a:bodyPr>
          <a:lstStyle/>
          <a:p>
            <a:r>
              <a:rPr lang="en-US" dirty="0" smtClean="0"/>
              <a:t>TOKYO</a:t>
            </a:r>
            <a:endParaRPr lang="en-US" dirty="0"/>
          </a:p>
        </p:txBody>
      </p:sp>
      <p:sp>
        <p:nvSpPr>
          <p:cNvPr id="6" name="テキスト プレースホルダー 5"/>
          <p:cNvSpPr>
            <a:spLocks noGrp="1"/>
          </p:cNvSpPr>
          <p:nvPr>
            <p:ph type="body" sz="quarter" idx="37"/>
          </p:nvPr>
        </p:nvSpPr>
        <p:spPr/>
        <p:txBody>
          <a:bodyPr/>
          <a:lstStyle/>
          <a:p>
            <a:r>
              <a:rPr lang="en-US" dirty="0"/>
              <a:t>Dictas deserunt iudicabit est ne. Ei mea homero regione albucius.</a:t>
            </a:r>
          </a:p>
        </p:txBody>
      </p:sp>
      <p:graphicFrame>
        <p:nvGraphicFramePr>
          <p:cNvPr id="13" name="グラフ プレースホルダー 9"/>
          <p:cNvGraphicFramePr>
            <a:graphicFrameLocks noGrp="1"/>
          </p:cNvGraphicFramePr>
          <p:nvPr>
            <p:ph type="chart" sz="quarter" idx="38"/>
            <p:extLst>
              <p:ext uri="{D42A27DB-BD31-4B8C-83A1-F6EECF244321}">
                <p14:modId xmlns:p14="http://schemas.microsoft.com/office/powerpoint/2010/main" val="293643731"/>
              </p:ext>
            </p:extLst>
          </p:nvPr>
        </p:nvGraphicFramePr>
        <p:xfrm>
          <a:off x="5038725" y="3235325"/>
          <a:ext cx="3816350" cy="3816350"/>
        </p:xfrm>
        <a:graphic>
          <a:graphicData uri="http://schemas.openxmlformats.org/drawingml/2006/chart">
            <c:chart xmlns:c="http://schemas.openxmlformats.org/drawingml/2006/chart" xmlns:r="http://schemas.openxmlformats.org/officeDocument/2006/relationships" r:id="rId3"/>
          </a:graphicData>
        </a:graphic>
      </p:graphicFrame>
      <p:sp>
        <p:nvSpPr>
          <p:cNvPr id="14" name="テキスト プレースホルダー 13"/>
          <p:cNvSpPr>
            <a:spLocks noGrp="1"/>
          </p:cNvSpPr>
          <p:nvPr>
            <p:ph type="body" sz="quarter" idx="39"/>
          </p:nvPr>
        </p:nvSpPr>
        <p:spPr/>
        <p:txBody>
          <a:bodyPr/>
          <a:lstStyle/>
          <a:p>
            <a:r>
              <a:rPr lang="en-US" dirty="0" smtClean="0"/>
              <a:t>95%</a:t>
            </a:r>
            <a:endParaRPr lang="en-US" dirty="0"/>
          </a:p>
        </p:txBody>
      </p:sp>
      <p:sp>
        <p:nvSpPr>
          <p:cNvPr id="15" name="テキスト プレースホルダー 14"/>
          <p:cNvSpPr>
            <a:spLocks noGrp="1"/>
          </p:cNvSpPr>
          <p:nvPr>
            <p:ph type="body" sz="quarter" idx="40"/>
          </p:nvPr>
        </p:nvSpPr>
        <p:spPr/>
        <p:txBody>
          <a:bodyPr>
            <a:normAutofit lnSpcReduction="10000"/>
          </a:bodyPr>
          <a:lstStyle/>
          <a:p>
            <a:r>
              <a:rPr lang="en-US" dirty="0" smtClean="0"/>
              <a:t>NEW YORK</a:t>
            </a:r>
            <a:endParaRPr lang="en-US" dirty="0"/>
          </a:p>
        </p:txBody>
      </p:sp>
      <p:sp>
        <p:nvSpPr>
          <p:cNvPr id="16" name="テキスト プレースホルダー 15"/>
          <p:cNvSpPr>
            <a:spLocks noGrp="1"/>
          </p:cNvSpPr>
          <p:nvPr>
            <p:ph type="body" sz="quarter" idx="41"/>
          </p:nvPr>
        </p:nvSpPr>
        <p:spPr/>
        <p:txBody>
          <a:bodyPr/>
          <a:lstStyle/>
          <a:p>
            <a:r>
              <a:rPr lang="en-US" dirty="0"/>
              <a:t>Qui illud oportere ut, ea vis nisl noluisse, </a:t>
            </a:r>
            <a:r>
              <a:rPr lang="en-US" dirty="0">
                <a:solidFill>
                  <a:schemeClr val="accent1"/>
                </a:solidFill>
                <a:latin typeface="Encode Sans Narrow Medium" panose="02000000000000000000" pitchFamily="2" charset="0"/>
              </a:rPr>
              <a:t>ne vel lorem detracto sapientem</a:t>
            </a:r>
            <a:r>
              <a:rPr lang="en-US" dirty="0"/>
              <a:t>.</a:t>
            </a:r>
          </a:p>
        </p:txBody>
      </p:sp>
      <p:graphicFrame>
        <p:nvGraphicFramePr>
          <p:cNvPr id="12" name="グラフ プレースホルダー 9"/>
          <p:cNvGraphicFramePr>
            <a:graphicFrameLocks noGrp="1"/>
          </p:cNvGraphicFramePr>
          <p:nvPr>
            <p:ph type="chart" sz="quarter" idx="42"/>
            <p:extLst>
              <p:ext uri="{D42A27DB-BD31-4B8C-83A1-F6EECF244321}">
                <p14:modId xmlns:p14="http://schemas.microsoft.com/office/powerpoint/2010/main" val="2200969631"/>
              </p:ext>
            </p:extLst>
          </p:nvPr>
        </p:nvGraphicFramePr>
        <p:xfrm>
          <a:off x="9359900" y="2695575"/>
          <a:ext cx="3816350" cy="3816350"/>
        </p:xfrm>
        <a:graphic>
          <a:graphicData uri="http://schemas.openxmlformats.org/drawingml/2006/chart">
            <c:chart xmlns:c="http://schemas.openxmlformats.org/drawingml/2006/chart" xmlns:r="http://schemas.openxmlformats.org/officeDocument/2006/relationships" r:id="rId4"/>
          </a:graphicData>
        </a:graphic>
      </p:graphicFrame>
      <p:sp>
        <p:nvSpPr>
          <p:cNvPr id="17" name="テキスト プレースホルダー 16"/>
          <p:cNvSpPr>
            <a:spLocks noGrp="1"/>
          </p:cNvSpPr>
          <p:nvPr>
            <p:ph type="body" sz="quarter" idx="43"/>
          </p:nvPr>
        </p:nvSpPr>
        <p:spPr/>
        <p:txBody>
          <a:bodyPr/>
          <a:lstStyle/>
          <a:p>
            <a:r>
              <a:rPr lang="en-US" dirty="0" smtClean="0"/>
              <a:t>76%</a:t>
            </a:r>
            <a:endParaRPr lang="en-US" dirty="0"/>
          </a:p>
        </p:txBody>
      </p:sp>
      <p:sp>
        <p:nvSpPr>
          <p:cNvPr id="18" name="テキスト プレースホルダー 17"/>
          <p:cNvSpPr>
            <a:spLocks noGrp="1"/>
          </p:cNvSpPr>
          <p:nvPr>
            <p:ph type="body" sz="quarter" idx="44"/>
          </p:nvPr>
        </p:nvSpPr>
        <p:spPr/>
        <p:txBody>
          <a:bodyPr>
            <a:normAutofit lnSpcReduction="10000"/>
          </a:bodyPr>
          <a:lstStyle/>
          <a:p>
            <a:r>
              <a:rPr lang="en-US" dirty="0" smtClean="0"/>
              <a:t>LONDON</a:t>
            </a:r>
            <a:endParaRPr lang="en-US" dirty="0"/>
          </a:p>
        </p:txBody>
      </p:sp>
      <p:sp>
        <p:nvSpPr>
          <p:cNvPr id="19" name="テキスト プレースホルダー 18"/>
          <p:cNvSpPr>
            <a:spLocks noGrp="1"/>
          </p:cNvSpPr>
          <p:nvPr>
            <p:ph type="body" sz="quarter" idx="45"/>
          </p:nvPr>
        </p:nvSpPr>
        <p:spPr/>
        <p:txBody>
          <a:bodyPr/>
          <a:lstStyle/>
          <a:p>
            <a:r>
              <a:rPr lang="en-US" dirty="0"/>
              <a:t>Elitr quodsi numquam vim an, vix blandit commune forensibus id, nam ad perpetua conceptam. </a:t>
            </a:r>
          </a:p>
        </p:txBody>
      </p:sp>
      <p:graphicFrame>
        <p:nvGraphicFramePr>
          <p:cNvPr id="9" name="グラフ プレースホルダー 9"/>
          <p:cNvGraphicFramePr>
            <a:graphicFrameLocks noGrp="1"/>
          </p:cNvGraphicFramePr>
          <p:nvPr>
            <p:ph type="chart" sz="quarter" idx="46"/>
            <p:extLst>
              <p:ext uri="{D42A27DB-BD31-4B8C-83A1-F6EECF244321}">
                <p14:modId xmlns:p14="http://schemas.microsoft.com/office/powerpoint/2010/main" val="1309447335"/>
              </p:ext>
            </p:extLst>
          </p:nvPr>
        </p:nvGraphicFramePr>
        <p:xfrm>
          <a:off x="13717588" y="3848100"/>
          <a:ext cx="3816350" cy="3816350"/>
        </p:xfrm>
        <a:graphic>
          <a:graphicData uri="http://schemas.openxmlformats.org/drawingml/2006/chart">
            <c:chart xmlns:c="http://schemas.openxmlformats.org/drawingml/2006/chart" xmlns:r="http://schemas.openxmlformats.org/officeDocument/2006/relationships" r:id="rId5"/>
          </a:graphicData>
        </a:graphic>
      </p:graphicFrame>
      <p:sp>
        <p:nvSpPr>
          <p:cNvPr id="20" name="テキスト プレースホルダー 19"/>
          <p:cNvSpPr>
            <a:spLocks noGrp="1"/>
          </p:cNvSpPr>
          <p:nvPr>
            <p:ph type="body" sz="quarter" idx="47"/>
          </p:nvPr>
        </p:nvSpPr>
        <p:spPr/>
        <p:txBody>
          <a:bodyPr/>
          <a:lstStyle/>
          <a:p>
            <a:r>
              <a:rPr lang="en-US" dirty="0" smtClean="0"/>
              <a:t>89%</a:t>
            </a:r>
            <a:endParaRPr lang="en-US" dirty="0"/>
          </a:p>
        </p:txBody>
      </p:sp>
    </p:spTree>
    <p:extLst>
      <p:ext uri="{BB962C8B-B14F-4D97-AF65-F5344CB8AC3E}">
        <p14:creationId xmlns:p14="http://schemas.microsoft.com/office/powerpoint/2010/main" val="584792484"/>
      </p:ext>
    </p:extLst>
  </p:cSld>
  <p:clrMapOvr>
    <a:masterClrMapping/>
  </p:clrMapOvr>
  <p:transition spd="slow" advTm="7210">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24</a:t>
            </a:fld>
            <a:endParaRPr lang="en-US" dirty="0"/>
          </a:p>
        </p:txBody>
      </p:sp>
      <p:sp>
        <p:nvSpPr>
          <p:cNvPr id="46" name="タイトル 45"/>
          <p:cNvSpPr>
            <a:spLocks noGrp="1"/>
          </p:cNvSpPr>
          <p:nvPr>
            <p:ph type="title"/>
          </p:nvPr>
        </p:nvSpPr>
        <p:spPr/>
        <p:txBody>
          <a:bodyPr/>
          <a:lstStyle/>
          <a:p>
            <a:r>
              <a:rPr lang="en-US" dirty="0" smtClean="0"/>
              <a:t>ACCE</a:t>
            </a:r>
            <a:r>
              <a:rPr lang="en-US" dirty="0" smtClean="0">
                <a:solidFill>
                  <a:schemeClr val="accent1"/>
                </a:solidFill>
              </a:rPr>
              <a:t>S</a:t>
            </a:r>
            <a:r>
              <a:rPr lang="en-US" dirty="0" smtClean="0"/>
              <a:t>S LOG</a:t>
            </a:r>
            <a:endParaRPr lang="en-US" dirty="0"/>
          </a:p>
        </p:txBody>
      </p:sp>
      <p:graphicFrame>
        <p:nvGraphicFramePr>
          <p:cNvPr id="50" name="グラフ プレースホルダー 49"/>
          <p:cNvGraphicFramePr>
            <a:graphicFrameLocks noGrp="1"/>
          </p:cNvGraphicFramePr>
          <p:nvPr>
            <p:ph type="chart" sz="quarter" idx="34"/>
            <p:extLst>
              <p:ext uri="{D42A27DB-BD31-4B8C-83A1-F6EECF244321}">
                <p14:modId xmlns:p14="http://schemas.microsoft.com/office/powerpoint/2010/main" val="635619378"/>
              </p:ext>
            </p:extLst>
          </p:nvPr>
        </p:nvGraphicFramePr>
        <p:xfrm>
          <a:off x="717550" y="2406650"/>
          <a:ext cx="8281988" cy="6985000"/>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プレースホルダー 51"/>
          <p:cNvSpPr>
            <a:spLocks noGrp="1"/>
          </p:cNvSpPr>
          <p:nvPr>
            <p:ph type="body" sz="quarter" idx="14"/>
          </p:nvPr>
        </p:nvSpPr>
        <p:spPr/>
        <p:txBody>
          <a:bodyPr/>
          <a:lstStyle/>
          <a:p>
            <a:r>
              <a:rPr lang="en-US" dirty="0"/>
              <a:t>Eu vix omnis justo. Has id commune hendrerit, nam te wisi labores. His integre copiosae an, numquam dolorum eum </a:t>
            </a:r>
            <a:r>
              <a:rPr lang="en-US" dirty="0" smtClean="0"/>
              <a:t>ne.</a:t>
            </a:r>
          </a:p>
          <a:p>
            <a:r>
              <a:rPr lang="en-US" dirty="0" smtClean="0"/>
              <a:t>In </a:t>
            </a:r>
            <a:r>
              <a:rPr lang="en-US" dirty="0"/>
              <a:t>mutat ludus volutpat sea, sumo brute quaerendum nam ne, posse ridens persecuti usu in. Vocibus comprehensam ea sit. </a:t>
            </a:r>
            <a:r>
              <a:rPr lang="en-US" dirty="0">
                <a:solidFill>
                  <a:schemeClr val="accent1"/>
                </a:solidFill>
                <a:latin typeface="Encode Sans Narrow Medium" panose="02000000000000000000" pitchFamily="2" charset="0"/>
              </a:rPr>
              <a:t>Fabellas singulis </a:t>
            </a:r>
            <a:r>
              <a:rPr lang="en-US" dirty="0"/>
              <a:t>mandamus ius ea, pri ea eleifend oportere.</a:t>
            </a:r>
          </a:p>
        </p:txBody>
      </p:sp>
      <p:sp>
        <p:nvSpPr>
          <p:cNvPr id="51" name="テキスト プレースホルダー 50"/>
          <p:cNvSpPr>
            <a:spLocks noGrp="1"/>
          </p:cNvSpPr>
          <p:nvPr>
            <p:ph type="body" sz="quarter" idx="13"/>
          </p:nvPr>
        </p:nvSpPr>
        <p:spPr/>
        <p:txBody>
          <a:bodyPr/>
          <a:lstStyle/>
          <a:p>
            <a:r>
              <a:rPr lang="en-US" dirty="0" smtClean="0"/>
              <a:t>SMART PHONES</a:t>
            </a:r>
            <a:endParaRPr lang="en-US" dirty="0"/>
          </a:p>
        </p:txBody>
      </p:sp>
      <p:sp>
        <p:nvSpPr>
          <p:cNvPr id="53" name="テキスト プレースホルダー 52"/>
          <p:cNvSpPr>
            <a:spLocks noGrp="1"/>
          </p:cNvSpPr>
          <p:nvPr>
            <p:ph type="body" sz="quarter" idx="35"/>
          </p:nvPr>
        </p:nvSpPr>
        <p:spPr/>
        <p:txBody>
          <a:bodyPr/>
          <a:lstStyle/>
          <a:p>
            <a:r>
              <a:rPr lang="en-US" dirty="0"/>
              <a:t>Ut suscipit consetetur complectitur vis. Rebum veritus ea eum, pro ad rebum propriae, dictas eruditi fierent cu his. </a:t>
            </a:r>
            <a:endParaRPr lang="en-US" dirty="0" smtClean="0"/>
          </a:p>
          <a:p>
            <a:r>
              <a:rPr lang="en-US" dirty="0" smtClean="0">
                <a:solidFill>
                  <a:schemeClr val="accent1"/>
                </a:solidFill>
                <a:latin typeface="Encode Sans Narrow Medium" panose="02000000000000000000" pitchFamily="2" charset="0"/>
              </a:rPr>
              <a:t>Eum </a:t>
            </a:r>
            <a:r>
              <a:rPr lang="en-US" dirty="0">
                <a:solidFill>
                  <a:schemeClr val="accent1"/>
                </a:solidFill>
                <a:latin typeface="Encode Sans Narrow Medium" panose="02000000000000000000" pitchFamily="2" charset="0"/>
              </a:rPr>
              <a:t>omnium petentium ea</a:t>
            </a:r>
            <a:r>
              <a:rPr lang="en-US" dirty="0"/>
              <a:t>. Putent eruditi adipisci usu in, sit percipit luptatum signiferumque ad, sea officiis antiopam ex.</a:t>
            </a:r>
          </a:p>
        </p:txBody>
      </p:sp>
      <p:sp>
        <p:nvSpPr>
          <p:cNvPr id="54" name="テキスト プレースホルダー 53"/>
          <p:cNvSpPr>
            <a:spLocks noGrp="1"/>
          </p:cNvSpPr>
          <p:nvPr>
            <p:ph type="body" sz="quarter" idx="36"/>
          </p:nvPr>
        </p:nvSpPr>
        <p:spPr/>
        <p:txBody>
          <a:bodyPr/>
          <a:lstStyle/>
          <a:p>
            <a:r>
              <a:rPr lang="en-US" dirty="0" smtClean="0"/>
              <a:t>TABLETS</a:t>
            </a:r>
            <a:endParaRPr lang="en-US" dirty="0"/>
          </a:p>
        </p:txBody>
      </p:sp>
    </p:spTree>
    <p:extLst>
      <p:ext uri="{BB962C8B-B14F-4D97-AF65-F5344CB8AC3E}">
        <p14:creationId xmlns:p14="http://schemas.microsoft.com/office/powerpoint/2010/main" val="4020680754"/>
      </p:ext>
    </p:extLst>
  </p:cSld>
  <p:clrMapOvr>
    <a:masterClrMapping/>
  </p:clrMapOvr>
  <p:transition spd="slow" advTm="5363">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graphicEl>
                                              <a:chart seriesIdx="-3" categoryIdx="-3" bldStep="gridLegend"/>
                                            </p:graphicEl>
                                          </p:spTgt>
                                        </p:tgtEl>
                                        <p:attrNameLst>
                                          <p:attrName>style.visibility</p:attrName>
                                        </p:attrNameLst>
                                      </p:cBhvr>
                                      <p:to>
                                        <p:strVal val="visible"/>
                                      </p:to>
                                    </p:set>
                                    <p:animEffect transition="in" filter="wipe(left)">
                                      <p:cBhvr>
                                        <p:cTn id="7" dur="500"/>
                                        <p:tgtEl>
                                          <p:spTgt spid="50">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
                                            <p:graphicEl>
                                              <a:chart seriesIdx="0" categoryIdx="-4" bldStep="series"/>
                                            </p:graphicEl>
                                          </p:spTgt>
                                        </p:tgtEl>
                                        <p:attrNameLst>
                                          <p:attrName>style.visibility</p:attrName>
                                        </p:attrNameLst>
                                      </p:cBhvr>
                                      <p:to>
                                        <p:strVal val="visible"/>
                                      </p:to>
                                    </p:set>
                                    <p:animEffect transition="in" filter="wipe(left)">
                                      <p:cBhvr>
                                        <p:cTn id="11" dur="500"/>
                                        <p:tgtEl>
                                          <p:spTgt spid="50">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0">
                                            <p:graphicEl>
                                              <a:chart seriesIdx="1" categoryIdx="-4" bldStep="series"/>
                                            </p:graphicEl>
                                          </p:spTgt>
                                        </p:tgtEl>
                                        <p:attrNameLst>
                                          <p:attrName>style.visibility</p:attrName>
                                        </p:attrNameLst>
                                      </p:cBhvr>
                                      <p:to>
                                        <p:strVal val="visible"/>
                                      </p:to>
                                    </p:set>
                                    <p:animEffect transition="in" filter="wipe(left)">
                                      <p:cBhvr>
                                        <p:cTn id="15" dur="500"/>
                                        <p:tgtEl>
                                          <p:spTgt spid="50">
                                            <p:graphicEl>
                                              <a:chart seriesIdx="1" categoryIdx="-4" bldStep="series"/>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
                                            <p:graphicEl>
                                              <a:chart seriesIdx="2" categoryIdx="-4" bldStep="series"/>
                                            </p:graphicEl>
                                          </p:spTgt>
                                        </p:tgtEl>
                                        <p:attrNameLst>
                                          <p:attrName>style.visibility</p:attrName>
                                        </p:attrNameLst>
                                      </p:cBhvr>
                                      <p:to>
                                        <p:strVal val="visible"/>
                                      </p:to>
                                    </p:set>
                                    <p:animEffect transition="in" filter="wipe(left)">
                                      <p:cBhvr>
                                        <p:cTn id="19" dur="500"/>
                                        <p:tgtEl>
                                          <p:spTgt spid="50">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0" grpId="0">
        <p:bldSub>
          <a:bldChart bld="series"/>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25</a:t>
            </a:fld>
            <a:endParaRPr lang="en-US" dirty="0"/>
          </a:p>
        </p:txBody>
      </p:sp>
      <p:sp>
        <p:nvSpPr>
          <p:cNvPr id="9" name="タイトル 8"/>
          <p:cNvSpPr>
            <a:spLocks noGrp="1"/>
          </p:cNvSpPr>
          <p:nvPr>
            <p:ph type="title"/>
          </p:nvPr>
        </p:nvSpPr>
        <p:spPr/>
        <p:txBody>
          <a:bodyPr/>
          <a:lstStyle/>
          <a:p>
            <a:r>
              <a:rPr lang="en-US" dirty="0" smtClean="0"/>
              <a:t>SWOT AN</a:t>
            </a:r>
            <a:r>
              <a:rPr lang="en-US" dirty="0" smtClean="0">
                <a:solidFill>
                  <a:schemeClr val="accent1"/>
                </a:solidFill>
              </a:rPr>
              <a:t>A</a:t>
            </a:r>
            <a:r>
              <a:rPr lang="en-US" dirty="0" smtClean="0"/>
              <a:t>LYSIS</a:t>
            </a:r>
            <a:endParaRPr lang="en-US" dirty="0"/>
          </a:p>
        </p:txBody>
      </p:sp>
      <p:sp>
        <p:nvSpPr>
          <p:cNvPr id="10" name="テキスト プレースホルダー 9"/>
          <p:cNvSpPr>
            <a:spLocks noGrp="1"/>
          </p:cNvSpPr>
          <p:nvPr>
            <p:ph type="body" sz="quarter" idx="13"/>
          </p:nvPr>
        </p:nvSpPr>
        <p:spPr/>
        <p:txBody>
          <a:bodyPr/>
          <a:lstStyle/>
          <a:p>
            <a:r>
              <a:rPr lang="en-US" dirty="0" smtClean="0"/>
              <a:t>SWOT</a:t>
            </a:r>
            <a:endParaRPr lang="en-US" dirty="0"/>
          </a:p>
        </p:txBody>
      </p:sp>
      <p:sp>
        <p:nvSpPr>
          <p:cNvPr id="11" name="テキスト プレースホルダー 10"/>
          <p:cNvSpPr>
            <a:spLocks noGrp="1"/>
          </p:cNvSpPr>
          <p:nvPr>
            <p:ph type="body" sz="quarter" idx="14"/>
          </p:nvPr>
        </p:nvSpPr>
        <p:spPr/>
        <p:txBody>
          <a:bodyPr/>
          <a:lstStyle/>
          <a:p>
            <a:r>
              <a:rPr lang="en-US" dirty="0" smtClean="0"/>
              <a:t>S</a:t>
            </a:r>
            <a:endParaRPr lang="en-US" dirty="0"/>
          </a:p>
        </p:txBody>
      </p:sp>
      <p:sp>
        <p:nvSpPr>
          <p:cNvPr id="12" name="テキスト プレースホルダー 11"/>
          <p:cNvSpPr>
            <a:spLocks noGrp="1"/>
          </p:cNvSpPr>
          <p:nvPr>
            <p:ph type="body" sz="quarter" idx="15"/>
          </p:nvPr>
        </p:nvSpPr>
        <p:spPr/>
        <p:txBody>
          <a:bodyPr/>
          <a:lstStyle/>
          <a:p>
            <a:r>
              <a:rPr lang="en-US" dirty="0" smtClean="0"/>
              <a:t>W</a:t>
            </a:r>
            <a:endParaRPr lang="en-US" dirty="0"/>
          </a:p>
        </p:txBody>
      </p:sp>
      <p:sp>
        <p:nvSpPr>
          <p:cNvPr id="13" name="テキスト プレースホルダー 12"/>
          <p:cNvSpPr>
            <a:spLocks noGrp="1"/>
          </p:cNvSpPr>
          <p:nvPr>
            <p:ph type="body" sz="quarter" idx="16"/>
          </p:nvPr>
        </p:nvSpPr>
        <p:spPr/>
        <p:txBody>
          <a:bodyPr/>
          <a:lstStyle/>
          <a:p>
            <a:r>
              <a:rPr lang="en-US" dirty="0" smtClean="0"/>
              <a:t>O</a:t>
            </a:r>
            <a:endParaRPr lang="en-US" dirty="0"/>
          </a:p>
        </p:txBody>
      </p:sp>
      <p:sp>
        <p:nvSpPr>
          <p:cNvPr id="14" name="テキスト プレースホルダー 13"/>
          <p:cNvSpPr>
            <a:spLocks noGrp="1"/>
          </p:cNvSpPr>
          <p:nvPr>
            <p:ph type="body" sz="quarter" idx="17"/>
          </p:nvPr>
        </p:nvSpPr>
        <p:spPr/>
        <p:txBody>
          <a:bodyPr/>
          <a:lstStyle/>
          <a:p>
            <a:r>
              <a:rPr lang="en-US" dirty="0" smtClean="0"/>
              <a:t>T</a:t>
            </a:r>
            <a:endParaRPr lang="en-US" dirty="0"/>
          </a:p>
        </p:txBody>
      </p:sp>
      <p:sp>
        <p:nvSpPr>
          <p:cNvPr id="15" name="テキスト プレースホルダー 14"/>
          <p:cNvSpPr>
            <a:spLocks noGrp="1"/>
          </p:cNvSpPr>
          <p:nvPr>
            <p:ph type="body" sz="quarter" idx="18"/>
          </p:nvPr>
        </p:nvSpPr>
        <p:spPr/>
        <p:txBody>
          <a:bodyPr>
            <a:normAutofit fontScale="92500" lnSpcReduction="10000"/>
          </a:bodyPr>
          <a:lstStyle/>
          <a:p>
            <a:r>
              <a:rPr lang="en-US" dirty="0" smtClean="0"/>
              <a:t>STRENGTHS</a:t>
            </a:r>
            <a:endParaRPr lang="en-US" dirty="0"/>
          </a:p>
        </p:txBody>
      </p:sp>
      <p:sp>
        <p:nvSpPr>
          <p:cNvPr id="16" name="テキスト プレースホルダー 15"/>
          <p:cNvSpPr>
            <a:spLocks noGrp="1"/>
          </p:cNvSpPr>
          <p:nvPr>
            <p:ph type="body" sz="quarter" idx="19"/>
          </p:nvPr>
        </p:nvSpPr>
        <p:spPr/>
        <p:txBody>
          <a:bodyPr/>
          <a:lstStyle/>
          <a:p>
            <a:r>
              <a:rPr lang="en-US" dirty="0"/>
              <a:t>Dicant vivendum et pri, ea dicam bonorum temporibus mel, euismod intellegam interpretaris sed at. </a:t>
            </a:r>
            <a:r>
              <a:rPr lang="en-US" dirty="0">
                <a:solidFill>
                  <a:schemeClr val="accent1"/>
                </a:solidFill>
                <a:latin typeface="Encode Sans Narrow Medium" panose="02000000000000000000" pitchFamily="2" charset="0"/>
              </a:rPr>
              <a:t>Usu an nihil dignissim philosophia</a:t>
            </a:r>
            <a:r>
              <a:rPr lang="en-US" dirty="0"/>
              <a:t>, cum ex rebum detracto.</a:t>
            </a:r>
          </a:p>
        </p:txBody>
      </p:sp>
      <p:sp>
        <p:nvSpPr>
          <p:cNvPr id="17" name="テキスト プレースホルダー 16"/>
          <p:cNvSpPr>
            <a:spLocks noGrp="1"/>
          </p:cNvSpPr>
          <p:nvPr>
            <p:ph type="body" sz="quarter" idx="20"/>
          </p:nvPr>
        </p:nvSpPr>
        <p:spPr/>
        <p:txBody>
          <a:bodyPr>
            <a:normAutofit fontScale="92500" lnSpcReduction="10000"/>
          </a:bodyPr>
          <a:lstStyle/>
          <a:p>
            <a:r>
              <a:rPr lang="en-US" dirty="0" smtClean="0"/>
              <a:t>WEAKNESSES</a:t>
            </a:r>
            <a:endParaRPr lang="en-US" dirty="0"/>
          </a:p>
        </p:txBody>
      </p:sp>
      <p:sp>
        <p:nvSpPr>
          <p:cNvPr id="18" name="テキスト プレースホルダー 17"/>
          <p:cNvSpPr>
            <a:spLocks noGrp="1"/>
          </p:cNvSpPr>
          <p:nvPr>
            <p:ph type="body" sz="quarter" idx="21"/>
          </p:nvPr>
        </p:nvSpPr>
        <p:spPr/>
        <p:txBody>
          <a:bodyPr/>
          <a:lstStyle/>
          <a:p>
            <a:r>
              <a:rPr lang="en-US" dirty="0"/>
              <a:t>Te dico probatus voluptaria sea, hinc justo accommodare has ut, vim legendos aliquando referrentur in. Has cu amet latine numquam, ei sea minim admodum referrentur, stet nostro definitiones ius ex.</a:t>
            </a:r>
          </a:p>
        </p:txBody>
      </p:sp>
      <p:sp>
        <p:nvSpPr>
          <p:cNvPr id="19" name="テキスト プレースホルダー 18"/>
          <p:cNvSpPr>
            <a:spLocks noGrp="1"/>
          </p:cNvSpPr>
          <p:nvPr>
            <p:ph type="body" sz="quarter" idx="22"/>
          </p:nvPr>
        </p:nvSpPr>
        <p:spPr/>
        <p:txBody>
          <a:bodyPr>
            <a:normAutofit fontScale="92500" lnSpcReduction="10000"/>
          </a:bodyPr>
          <a:lstStyle/>
          <a:p>
            <a:r>
              <a:rPr lang="en-US" dirty="0" smtClean="0"/>
              <a:t>OPPORTUNITIES</a:t>
            </a:r>
            <a:endParaRPr lang="en-US" dirty="0"/>
          </a:p>
        </p:txBody>
      </p:sp>
      <p:sp>
        <p:nvSpPr>
          <p:cNvPr id="20" name="テキスト プレースホルダー 19"/>
          <p:cNvSpPr>
            <a:spLocks noGrp="1"/>
          </p:cNvSpPr>
          <p:nvPr>
            <p:ph type="body" sz="quarter" idx="23"/>
          </p:nvPr>
        </p:nvSpPr>
        <p:spPr/>
        <p:txBody>
          <a:bodyPr/>
          <a:lstStyle/>
          <a:p>
            <a:r>
              <a:rPr lang="en-US" dirty="0"/>
              <a:t>Atomorum qualisque erroribus id qui, pro an mutat principes conceptam. In est vidit eloquentiam. In vix aeque iudico nonumy, maiorum habemus sed in.</a:t>
            </a:r>
          </a:p>
        </p:txBody>
      </p:sp>
      <p:sp>
        <p:nvSpPr>
          <p:cNvPr id="21" name="テキスト プレースホルダー 20"/>
          <p:cNvSpPr>
            <a:spLocks noGrp="1"/>
          </p:cNvSpPr>
          <p:nvPr>
            <p:ph type="body" sz="quarter" idx="24"/>
          </p:nvPr>
        </p:nvSpPr>
        <p:spPr/>
        <p:txBody>
          <a:bodyPr>
            <a:normAutofit fontScale="92500" lnSpcReduction="10000"/>
          </a:bodyPr>
          <a:lstStyle/>
          <a:p>
            <a:r>
              <a:rPr lang="en-US" dirty="0" smtClean="0"/>
              <a:t>THREATS</a:t>
            </a:r>
            <a:endParaRPr lang="en-US" dirty="0"/>
          </a:p>
        </p:txBody>
      </p:sp>
      <p:sp>
        <p:nvSpPr>
          <p:cNvPr id="22" name="テキスト プレースホルダー 21"/>
          <p:cNvSpPr>
            <a:spLocks noGrp="1"/>
          </p:cNvSpPr>
          <p:nvPr>
            <p:ph type="body" sz="quarter" idx="25"/>
          </p:nvPr>
        </p:nvSpPr>
        <p:spPr/>
        <p:txBody>
          <a:bodyPr/>
          <a:lstStyle/>
          <a:p>
            <a:r>
              <a:rPr lang="en-US" dirty="0"/>
              <a:t>Ex sale albucius cum. Id nullam oblique vim. Eos quas reprehendunt ei, ad mel repudiare expetendis, no propriae delicata cotidieque nam. </a:t>
            </a:r>
            <a:r>
              <a:rPr lang="en-US" dirty="0">
                <a:solidFill>
                  <a:schemeClr val="accent1"/>
                </a:solidFill>
                <a:latin typeface="Encode Sans Narrow Medium" panose="02000000000000000000" pitchFamily="2" charset="0"/>
              </a:rPr>
              <a:t>Ut modo vero salutatus qui</a:t>
            </a:r>
            <a:r>
              <a:rPr lang="en-US" dirty="0"/>
              <a:t>, viris aperiam facilisi cu pro.</a:t>
            </a:r>
          </a:p>
        </p:txBody>
      </p:sp>
    </p:spTree>
    <p:extLst>
      <p:ext uri="{BB962C8B-B14F-4D97-AF65-F5344CB8AC3E}">
        <p14:creationId xmlns:p14="http://schemas.microsoft.com/office/powerpoint/2010/main" val="1780840551"/>
      </p:ext>
    </p:extLst>
  </p:cSld>
  <p:clrMapOvr>
    <a:masterClrMapping/>
  </p:clrMapOvr>
  <p:transition spd="slow" advTm="9821">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26</a:t>
            </a:fld>
            <a:endParaRPr lang="en-US" dirty="0"/>
          </a:p>
        </p:txBody>
      </p:sp>
      <p:sp>
        <p:nvSpPr>
          <p:cNvPr id="14" name="タイトル 13"/>
          <p:cNvSpPr>
            <a:spLocks noGrp="1"/>
          </p:cNvSpPr>
          <p:nvPr>
            <p:ph type="title"/>
          </p:nvPr>
        </p:nvSpPr>
        <p:spPr/>
        <p:txBody>
          <a:bodyPr/>
          <a:lstStyle/>
          <a:p>
            <a:r>
              <a:rPr lang="en-US" dirty="0" smtClean="0"/>
              <a:t>I</a:t>
            </a:r>
            <a:r>
              <a:rPr lang="en-US" dirty="0" smtClean="0">
                <a:solidFill>
                  <a:schemeClr val="accent1"/>
                </a:solidFill>
              </a:rPr>
              <a:t>N</a:t>
            </a:r>
            <a:r>
              <a:rPr lang="en-US" dirty="0" smtClean="0"/>
              <a:t>CREASING SALES</a:t>
            </a:r>
            <a:endParaRPr lang="en-US" dirty="0"/>
          </a:p>
        </p:txBody>
      </p:sp>
      <p:graphicFrame>
        <p:nvGraphicFramePr>
          <p:cNvPr id="18" name="グラフ プレースホルダー 17"/>
          <p:cNvGraphicFramePr>
            <a:graphicFrameLocks noGrp="1"/>
          </p:cNvGraphicFramePr>
          <p:nvPr>
            <p:ph type="chart" sz="quarter" idx="34"/>
            <p:extLst>
              <p:ext uri="{D42A27DB-BD31-4B8C-83A1-F6EECF244321}">
                <p14:modId xmlns:p14="http://schemas.microsoft.com/office/powerpoint/2010/main" val="3179839463"/>
              </p:ext>
            </p:extLst>
          </p:nvPr>
        </p:nvGraphicFramePr>
        <p:xfrm>
          <a:off x="717550" y="2406650"/>
          <a:ext cx="16706850" cy="4321175"/>
        </p:xfrm>
        <a:graphic>
          <a:graphicData uri="http://schemas.openxmlformats.org/drawingml/2006/chart">
            <c:chart xmlns:c="http://schemas.openxmlformats.org/drawingml/2006/chart" xmlns:r="http://schemas.openxmlformats.org/officeDocument/2006/relationships" r:id="rId2"/>
          </a:graphicData>
        </a:graphic>
      </p:graphicFrame>
      <p:sp>
        <p:nvSpPr>
          <p:cNvPr id="15" name="テキスト プレースホルダー 14"/>
          <p:cNvSpPr>
            <a:spLocks noGrp="1"/>
          </p:cNvSpPr>
          <p:nvPr>
            <p:ph type="body" sz="quarter" idx="13"/>
          </p:nvPr>
        </p:nvSpPr>
        <p:spPr/>
        <p:txBody>
          <a:bodyPr/>
          <a:lstStyle/>
          <a:p>
            <a:r>
              <a:rPr lang="en-US" dirty="0" smtClean="0"/>
              <a:t>WE KEEP GROWING UP!</a:t>
            </a:r>
            <a:endParaRPr lang="en-US" dirty="0"/>
          </a:p>
        </p:txBody>
      </p:sp>
      <p:sp>
        <p:nvSpPr>
          <p:cNvPr id="16" name="テキスト プレースホルダー 15"/>
          <p:cNvSpPr>
            <a:spLocks noGrp="1"/>
          </p:cNvSpPr>
          <p:nvPr>
            <p:ph type="body" sz="quarter" idx="14"/>
          </p:nvPr>
        </p:nvSpPr>
        <p:spPr/>
        <p:txBody>
          <a:bodyPr>
            <a:normAutofit/>
          </a:bodyPr>
          <a:lstStyle/>
          <a:p>
            <a:r>
              <a:rPr lang="en-US" dirty="0"/>
              <a:t>Ut suscipit consetetur complectitur vis. Rebum veritus ea eum, pro ad rebum propriae, dictas eruditi fierent cu his. </a:t>
            </a:r>
            <a:r>
              <a:rPr lang="en-US" dirty="0" smtClean="0"/>
              <a:t>Eum </a:t>
            </a:r>
            <a:r>
              <a:rPr lang="en-US" dirty="0"/>
              <a:t>omnium petentium ea. Putent eruditi adipisci usu in, sit percipit luptatum signiferumque ad, sea officiis antiopam ex</a:t>
            </a:r>
            <a:r>
              <a:rPr lang="en-US" dirty="0" smtClean="0"/>
              <a:t>.</a:t>
            </a:r>
          </a:p>
          <a:p>
            <a:r>
              <a:rPr lang="en-US" dirty="0"/>
              <a:t>Aliquid assueverit eum no. Discere erroribus abhorreant vim eu.</a:t>
            </a:r>
          </a:p>
        </p:txBody>
      </p:sp>
    </p:spTree>
    <p:extLst>
      <p:ext uri="{BB962C8B-B14F-4D97-AF65-F5344CB8AC3E}">
        <p14:creationId xmlns:p14="http://schemas.microsoft.com/office/powerpoint/2010/main" val="244638118"/>
      </p:ext>
    </p:extLst>
  </p:cSld>
  <p:clrMapOvr>
    <a:masterClrMapping/>
  </p:clrMapOvr>
  <p:transition spd="slow" advTm="4362">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graphicEl>
                                              <a:chart seriesIdx="-3" categoryIdx="-3" bldStep="gridLegend"/>
                                            </p:graphicEl>
                                          </p:spTgt>
                                        </p:tgtEl>
                                        <p:attrNameLst>
                                          <p:attrName>style.visibility</p:attrName>
                                        </p:attrNameLst>
                                      </p:cBhvr>
                                      <p:to>
                                        <p:strVal val="visible"/>
                                      </p:to>
                                    </p:set>
                                    <p:animEffect transition="in" filter="wipe(left)">
                                      <p:cBhvr>
                                        <p:cTn id="7" dur="500"/>
                                        <p:tgtEl>
                                          <p:spTgt spid="18">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graphicEl>
                                              <a:chart seriesIdx="0" categoryIdx="-4" bldStep="series"/>
                                            </p:graphicEl>
                                          </p:spTgt>
                                        </p:tgtEl>
                                        <p:attrNameLst>
                                          <p:attrName>style.visibility</p:attrName>
                                        </p:attrNameLst>
                                      </p:cBhvr>
                                      <p:to>
                                        <p:strVal val="visible"/>
                                      </p:to>
                                    </p:set>
                                    <p:animEffect transition="in" filter="wipe(left)">
                                      <p:cBhvr>
                                        <p:cTn id="11" dur="500"/>
                                        <p:tgtEl>
                                          <p:spTgt spid="18">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graphicEl>
                                              <a:chart seriesIdx="1" categoryIdx="-4" bldStep="series"/>
                                            </p:graphicEl>
                                          </p:spTgt>
                                        </p:tgtEl>
                                        <p:attrNameLst>
                                          <p:attrName>style.visibility</p:attrName>
                                        </p:attrNameLst>
                                      </p:cBhvr>
                                      <p:to>
                                        <p:strVal val="visible"/>
                                      </p:to>
                                    </p:set>
                                    <p:animEffect transition="in" filter="wipe(left)">
                                      <p:cBhvr>
                                        <p:cTn id="15" dur="500"/>
                                        <p:tgtEl>
                                          <p:spTgt spid="18">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Chart bld="series"/>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27</a:t>
            </a:fld>
            <a:endParaRPr lang="en-US" dirty="0"/>
          </a:p>
        </p:txBody>
      </p:sp>
      <p:sp>
        <p:nvSpPr>
          <p:cNvPr id="8" name="テキスト プレースホルダー 7"/>
          <p:cNvSpPr>
            <a:spLocks noGrp="1"/>
          </p:cNvSpPr>
          <p:nvPr>
            <p:ph type="body" sz="quarter" idx="13"/>
          </p:nvPr>
        </p:nvSpPr>
        <p:spPr/>
        <p:txBody>
          <a:bodyPr>
            <a:normAutofit fontScale="92500" lnSpcReduction="10000"/>
          </a:bodyPr>
          <a:lstStyle/>
          <a:p>
            <a:r>
              <a:rPr lang="en-US" dirty="0"/>
              <a:t>Catlin Adams</a:t>
            </a:r>
          </a:p>
        </p:txBody>
      </p:sp>
      <p:sp>
        <p:nvSpPr>
          <p:cNvPr id="9" name="テキスト プレースホルダー 8"/>
          <p:cNvSpPr>
            <a:spLocks noGrp="1"/>
          </p:cNvSpPr>
          <p:nvPr>
            <p:ph type="body" sz="quarter" idx="14"/>
          </p:nvPr>
        </p:nvSpPr>
        <p:spPr/>
        <p:txBody>
          <a:bodyPr>
            <a:normAutofit lnSpcReduction="10000"/>
          </a:bodyPr>
          <a:lstStyle/>
          <a:p>
            <a:r>
              <a:rPr lang="en-US" dirty="0" smtClean="0"/>
              <a:t>“Dicant </a:t>
            </a:r>
            <a:r>
              <a:rPr lang="en-US" dirty="0"/>
              <a:t>vivendum et pri, ea dicam bonorum temporibus mel, euismod intellegam interpretaris sed at. Usu an nihil dignissim philosophia, cum ex rebum detracto. Te dico probatus voluptaria sea, hinc justo accommodare has ut, vim legendos aliquando referrentur </a:t>
            </a:r>
            <a:r>
              <a:rPr lang="en-US" dirty="0" smtClean="0"/>
              <a:t>in.”</a:t>
            </a:r>
            <a:endParaRPr lang="en-US" dirty="0"/>
          </a:p>
        </p:txBody>
      </p:sp>
      <p:sp>
        <p:nvSpPr>
          <p:cNvPr id="7" name="タイトル 6"/>
          <p:cNvSpPr>
            <a:spLocks noGrp="1"/>
          </p:cNvSpPr>
          <p:nvPr>
            <p:ph type="title"/>
          </p:nvPr>
        </p:nvSpPr>
        <p:spPr/>
        <p:txBody>
          <a:bodyPr/>
          <a:lstStyle/>
          <a:p>
            <a:r>
              <a:rPr lang="en-US" dirty="0" smtClean="0"/>
              <a:t>QUOTA</a:t>
            </a:r>
            <a:r>
              <a:rPr lang="en-US" dirty="0" smtClean="0">
                <a:solidFill>
                  <a:schemeClr val="accent1"/>
                </a:solidFill>
              </a:rPr>
              <a:t>T</a:t>
            </a:r>
            <a:r>
              <a:rPr lang="en-US" dirty="0" smtClean="0"/>
              <a:t>IONS</a:t>
            </a:r>
            <a:endParaRPr lang="en-US" dirty="0"/>
          </a:p>
        </p:txBody>
      </p:sp>
      <p:sp>
        <p:nvSpPr>
          <p:cNvPr id="11" name="テキスト プレースホルダー 10"/>
          <p:cNvSpPr>
            <a:spLocks noGrp="1"/>
          </p:cNvSpPr>
          <p:nvPr>
            <p:ph type="body" sz="quarter" idx="17"/>
          </p:nvPr>
        </p:nvSpPr>
        <p:spPr/>
        <p:txBody>
          <a:bodyPr>
            <a:normAutofit fontScale="92500" lnSpcReduction="10000"/>
          </a:bodyPr>
          <a:lstStyle/>
          <a:p>
            <a:r>
              <a:rPr lang="en-US" dirty="0"/>
              <a:t>Jack Arnold</a:t>
            </a:r>
          </a:p>
        </p:txBody>
      </p:sp>
      <p:sp>
        <p:nvSpPr>
          <p:cNvPr id="12" name="テキスト プレースホルダー 11"/>
          <p:cNvSpPr>
            <a:spLocks noGrp="1"/>
          </p:cNvSpPr>
          <p:nvPr>
            <p:ph type="body" sz="quarter" idx="18"/>
          </p:nvPr>
        </p:nvSpPr>
        <p:spPr/>
        <p:txBody>
          <a:bodyPr/>
          <a:lstStyle/>
          <a:p>
            <a:r>
              <a:rPr lang="en-US" dirty="0" smtClean="0"/>
              <a:t>“Atomorum </a:t>
            </a:r>
            <a:r>
              <a:rPr lang="en-US" dirty="0"/>
              <a:t>qualisque erroribus id qui, pro an mutat principes conceptam. In est vidit eloquentiam. In vix aeque iudico nonumy, </a:t>
            </a:r>
            <a:r>
              <a:rPr lang="en-US" dirty="0">
                <a:solidFill>
                  <a:schemeClr val="accent1"/>
                </a:solidFill>
                <a:latin typeface="Encode Sans Narrow Medium" panose="02000000000000000000" pitchFamily="2" charset="0"/>
              </a:rPr>
              <a:t>maiorum habemus sed in</a:t>
            </a:r>
            <a:r>
              <a:rPr lang="en-US" dirty="0"/>
              <a:t>. Etiam possim consetetur ius cu. Viris iuvaret nostrum pri id, ut eum quis ferri</a:t>
            </a:r>
            <a:r>
              <a:rPr lang="en-US" dirty="0" smtClean="0"/>
              <a:t>.”</a:t>
            </a:r>
            <a:endParaRPr lang="en-US" dirty="0"/>
          </a:p>
        </p:txBody>
      </p:sp>
      <p:sp>
        <p:nvSpPr>
          <p:cNvPr id="14" name="テキスト プレースホルダー 13"/>
          <p:cNvSpPr>
            <a:spLocks noGrp="1"/>
          </p:cNvSpPr>
          <p:nvPr>
            <p:ph type="body" sz="quarter" idx="20"/>
          </p:nvPr>
        </p:nvSpPr>
        <p:spPr/>
        <p:txBody>
          <a:bodyPr>
            <a:normAutofit fontScale="92500" lnSpcReduction="10000"/>
          </a:bodyPr>
          <a:lstStyle/>
          <a:p>
            <a:r>
              <a:rPr lang="en-US" dirty="0"/>
              <a:t>Taru Mäkelä</a:t>
            </a:r>
          </a:p>
        </p:txBody>
      </p:sp>
      <p:sp>
        <p:nvSpPr>
          <p:cNvPr id="15" name="テキスト プレースホルダー 14"/>
          <p:cNvSpPr>
            <a:spLocks noGrp="1"/>
          </p:cNvSpPr>
          <p:nvPr>
            <p:ph type="body" sz="quarter" idx="21"/>
          </p:nvPr>
        </p:nvSpPr>
        <p:spPr/>
        <p:txBody>
          <a:bodyPr/>
          <a:lstStyle/>
          <a:p>
            <a:r>
              <a:rPr lang="en-US" dirty="0" smtClean="0"/>
              <a:t>“Ex </a:t>
            </a:r>
            <a:r>
              <a:rPr lang="en-US" dirty="0"/>
              <a:t>sale albucius cum. Id nullam oblique vim. </a:t>
            </a:r>
            <a:r>
              <a:rPr lang="en-US" dirty="0">
                <a:solidFill>
                  <a:schemeClr val="accent1"/>
                </a:solidFill>
                <a:latin typeface="Encode Sans Narrow Medium" panose="02000000000000000000" pitchFamily="2" charset="0"/>
              </a:rPr>
              <a:t>Eos quas reprehendunt ei</a:t>
            </a:r>
            <a:r>
              <a:rPr lang="en-US" dirty="0"/>
              <a:t>, ad mel repudiare expetendis, no propriae delicata cotidieque nam</a:t>
            </a:r>
            <a:r>
              <a:rPr lang="en-US" dirty="0" smtClean="0"/>
              <a:t>.”</a:t>
            </a:r>
            <a:endParaRPr lang="en-US" dirty="0"/>
          </a:p>
        </p:txBody>
      </p:sp>
      <p:sp>
        <p:nvSpPr>
          <p:cNvPr id="29" name="図プレースホルダー 28"/>
          <p:cNvSpPr>
            <a:spLocks noGrp="1"/>
          </p:cNvSpPr>
          <p:nvPr>
            <p:ph type="pic" sz="quarter" idx="16"/>
          </p:nvPr>
        </p:nvSpPr>
        <p:spPr/>
      </p:sp>
      <p:sp>
        <p:nvSpPr>
          <p:cNvPr id="30" name="図プレースホルダー 29"/>
          <p:cNvSpPr>
            <a:spLocks noGrp="1"/>
          </p:cNvSpPr>
          <p:nvPr>
            <p:ph type="pic" sz="quarter" idx="22"/>
          </p:nvPr>
        </p:nvSpPr>
        <p:spPr/>
      </p:sp>
      <p:sp>
        <p:nvSpPr>
          <p:cNvPr id="31" name="図プレースホルダー 30"/>
          <p:cNvSpPr>
            <a:spLocks noGrp="1"/>
          </p:cNvSpPr>
          <p:nvPr>
            <p:ph type="pic" sz="quarter" idx="19"/>
          </p:nvPr>
        </p:nvSpPr>
        <p:spPr/>
      </p:sp>
    </p:spTree>
    <p:extLst>
      <p:ext uri="{BB962C8B-B14F-4D97-AF65-F5344CB8AC3E}">
        <p14:creationId xmlns:p14="http://schemas.microsoft.com/office/powerpoint/2010/main" val="3916886701"/>
      </p:ext>
    </p:extLst>
  </p:cSld>
  <p:clrMapOvr>
    <a:masterClrMapping/>
  </p:clrMapOvr>
  <p:transition spd="slow" advTm="5555">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en-US" dirty="0" smtClean="0"/>
              <a:t>SATIS</a:t>
            </a:r>
            <a:r>
              <a:rPr lang="en-US" dirty="0" smtClean="0">
                <a:solidFill>
                  <a:schemeClr val="accent1"/>
                </a:solidFill>
              </a:rPr>
              <a:t>F</a:t>
            </a:r>
            <a:r>
              <a:rPr lang="en-US" dirty="0" smtClean="0"/>
              <a:t>ACT</a:t>
            </a:r>
            <a:r>
              <a:rPr lang="en-US" dirty="0" smtClean="0">
                <a:solidFill>
                  <a:schemeClr val="accent1"/>
                </a:solidFill>
              </a:rPr>
              <a:t>I</a:t>
            </a:r>
            <a:r>
              <a:rPr lang="en-US" dirty="0" smtClean="0"/>
              <a:t>ON</a:t>
            </a:r>
            <a:endParaRPr lang="en-US" dirty="0"/>
          </a:p>
        </p:txBody>
      </p:sp>
      <p:sp>
        <p:nvSpPr>
          <p:cNvPr id="12" name="サブタイトル 11"/>
          <p:cNvSpPr>
            <a:spLocks noGrp="1"/>
          </p:cNvSpPr>
          <p:nvPr>
            <p:ph type="subTitle" idx="1"/>
          </p:nvPr>
        </p:nvSpPr>
        <p:spPr/>
        <p:txBody>
          <a:bodyPr/>
          <a:lstStyle/>
          <a:p>
            <a:r>
              <a:rPr lang="en-US" dirty="0"/>
              <a:t>Eu vix omnis justo. Has id commune hendrerit, nam te wisi labores. His integre copiosae an, numquam dolorum eum ne. </a:t>
            </a:r>
          </a:p>
        </p:txBody>
      </p:sp>
    </p:spTree>
    <p:extLst>
      <p:ext uri="{BB962C8B-B14F-4D97-AF65-F5344CB8AC3E}">
        <p14:creationId xmlns:p14="http://schemas.microsoft.com/office/powerpoint/2010/main" val="3438469586"/>
      </p:ext>
    </p:extLst>
  </p:cSld>
  <p:clrMapOvr>
    <a:masterClrMapping/>
  </p:clrMapOvr>
  <mc:AlternateContent xmlns:mc="http://schemas.openxmlformats.org/markup-compatibility/2006" xmlns:p14="http://schemas.microsoft.com/office/powerpoint/2010/main">
    <mc:Choice Requires="p14">
      <p:transition spd="slow" p14:dur="1200" advTm="2419">
        <p14:flip dir="r"/>
      </p:transition>
    </mc:Choice>
    <mc:Fallback xmlns="">
      <p:transition spd="slow" advTm="2419">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29</a:t>
            </a:fld>
            <a:endParaRPr lang="en-US" dirty="0"/>
          </a:p>
        </p:txBody>
      </p:sp>
      <p:sp>
        <p:nvSpPr>
          <p:cNvPr id="7" name="タイトル 6"/>
          <p:cNvSpPr>
            <a:spLocks noGrp="1"/>
          </p:cNvSpPr>
          <p:nvPr>
            <p:ph type="title"/>
          </p:nvPr>
        </p:nvSpPr>
        <p:spPr/>
        <p:txBody>
          <a:bodyPr/>
          <a:lstStyle/>
          <a:p>
            <a:r>
              <a:rPr lang="en-US" dirty="0" smtClean="0"/>
              <a:t>CREATE THE F</a:t>
            </a:r>
            <a:r>
              <a:rPr lang="en-US" dirty="0" smtClean="0">
                <a:solidFill>
                  <a:schemeClr val="accent1"/>
                </a:solidFill>
              </a:rPr>
              <a:t>U</a:t>
            </a:r>
            <a:r>
              <a:rPr lang="en-US" dirty="0" smtClean="0"/>
              <a:t>TURE</a:t>
            </a:r>
            <a:endParaRPr lang="en-US" dirty="0"/>
          </a:p>
        </p:txBody>
      </p:sp>
      <p:sp>
        <p:nvSpPr>
          <p:cNvPr id="8" name="テキスト プレースホルダー 7"/>
          <p:cNvSpPr>
            <a:spLocks noGrp="1"/>
          </p:cNvSpPr>
          <p:nvPr>
            <p:ph type="body" sz="quarter" idx="13"/>
          </p:nvPr>
        </p:nvSpPr>
        <p:spPr/>
        <p:txBody>
          <a:bodyPr/>
          <a:lstStyle/>
          <a:p>
            <a:r>
              <a:rPr lang="en-US" dirty="0" smtClean="0"/>
              <a:t>IT SHOULD NOT BE GIVEN BY OTHERS!</a:t>
            </a:r>
            <a:endParaRPr lang="en-US" dirty="0"/>
          </a:p>
        </p:txBody>
      </p:sp>
      <p:sp>
        <p:nvSpPr>
          <p:cNvPr id="24" name="図プレースホルダー 23"/>
          <p:cNvSpPr>
            <a:spLocks noGrp="1"/>
          </p:cNvSpPr>
          <p:nvPr>
            <p:ph type="pic" sz="quarter" idx="16"/>
          </p:nvPr>
        </p:nvSpPr>
        <p:spPr/>
      </p:sp>
      <p:sp>
        <p:nvSpPr>
          <p:cNvPr id="25" name="図プレースホルダー 24"/>
          <p:cNvSpPr>
            <a:spLocks noGrp="1"/>
          </p:cNvSpPr>
          <p:nvPr>
            <p:ph type="pic" sz="quarter" idx="19"/>
          </p:nvPr>
        </p:nvSpPr>
        <p:spPr/>
      </p:sp>
      <p:sp>
        <p:nvSpPr>
          <p:cNvPr id="26" name="図プレースホルダー 25"/>
          <p:cNvSpPr>
            <a:spLocks noGrp="1"/>
          </p:cNvSpPr>
          <p:nvPr>
            <p:ph type="pic" sz="quarter" idx="20"/>
          </p:nvPr>
        </p:nvSpPr>
        <p:spPr/>
      </p:sp>
      <p:sp>
        <p:nvSpPr>
          <p:cNvPr id="27" name="図プレースホルダー 26"/>
          <p:cNvSpPr>
            <a:spLocks noGrp="1"/>
          </p:cNvSpPr>
          <p:nvPr>
            <p:ph type="pic" sz="quarter" idx="17"/>
          </p:nvPr>
        </p:nvSpPr>
        <p:spPr/>
      </p:sp>
      <p:sp>
        <p:nvSpPr>
          <p:cNvPr id="28" name="図プレースホルダー 27"/>
          <p:cNvSpPr>
            <a:spLocks noGrp="1"/>
          </p:cNvSpPr>
          <p:nvPr>
            <p:ph type="pic" sz="quarter" idx="18"/>
          </p:nvPr>
        </p:nvSpPr>
        <p:spPr/>
      </p:sp>
      <p:sp>
        <p:nvSpPr>
          <p:cNvPr id="29" name="図プレースホルダー 28"/>
          <p:cNvSpPr>
            <a:spLocks noGrp="1"/>
          </p:cNvSpPr>
          <p:nvPr>
            <p:ph type="pic" sz="quarter" idx="21"/>
          </p:nvPr>
        </p:nvSpPr>
        <p:spPr/>
      </p:sp>
    </p:spTree>
    <p:extLst>
      <p:ext uri="{BB962C8B-B14F-4D97-AF65-F5344CB8AC3E}">
        <p14:creationId xmlns:p14="http://schemas.microsoft.com/office/powerpoint/2010/main" val="2828129977"/>
      </p:ext>
    </p:extLst>
  </p:cSld>
  <p:clrMapOvr>
    <a:masterClrMapping/>
  </p:clrMapOvr>
  <p:transition spd="slow" advTm="5295">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3</a:t>
            </a:fld>
            <a:endParaRPr lang="en-US" dirty="0"/>
          </a:p>
        </p:txBody>
      </p:sp>
      <p:sp>
        <p:nvSpPr>
          <p:cNvPr id="3" name="タイトル 2"/>
          <p:cNvSpPr>
            <a:spLocks noGrp="1"/>
          </p:cNvSpPr>
          <p:nvPr>
            <p:ph type="title"/>
          </p:nvPr>
        </p:nvSpPr>
        <p:spPr/>
        <p:txBody>
          <a:bodyPr/>
          <a:lstStyle/>
          <a:p>
            <a:r>
              <a:rPr lang="en-US" dirty="0" smtClean="0"/>
              <a:t>TIME</a:t>
            </a:r>
            <a:r>
              <a:rPr lang="en-US" dirty="0" smtClean="0">
                <a:solidFill>
                  <a:schemeClr val="accent1"/>
                </a:solidFill>
              </a:rPr>
              <a:t>L</a:t>
            </a:r>
            <a:r>
              <a:rPr lang="en-US" dirty="0" smtClean="0"/>
              <a:t>INE</a:t>
            </a:r>
            <a:endParaRPr lang="en-US" dirty="0"/>
          </a:p>
        </p:txBody>
      </p:sp>
      <p:sp>
        <p:nvSpPr>
          <p:cNvPr id="6" name="テキスト プレースホルダー 5"/>
          <p:cNvSpPr>
            <a:spLocks noGrp="1"/>
          </p:cNvSpPr>
          <p:nvPr>
            <p:ph type="body" sz="quarter" idx="15"/>
          </p:nvPr>
        </p:nvSpPr>
        <p:spPr/>
        <p:txBody>
          <a:bodyPr/>
          <a:lstStyle/>
          <a:p>
            <a:r>
              <a:rPr lang="en-US" dirty="0" smtClean="0"/>
              <a:t>9:15am</a:t>
            </a:r>
            <a:endParaRPr lang="en-US" dirty="0"/>
          </a:p>
        </p:txBody>
      </p:sp>
      <p:sp>
        <p:nvSpPr>
          <p:cNvPr id="5" name="テキスト プレースホルダー 4"/>
          <p:cNvSpPr>
            <a:spLocks noGrp="1"/>
          </p:cNvSpPr>
          <p:nvPr>
            <p:ph type="body" sz="quarter" idx="13"/>
          </p:nvPr>
        </p:nvSpPr>
        <p:spPr/>
        <p:txBody>
          <a:bodyPr>
            <a:normAutofit lnSpcReduction="10000"/>
          </a:bodyPr>
          <a:lstStyle/>
          <a:p>
            <a:r>
              <a:rPr lang="en-US" dirty="0" smtClean="0"/>
              <a:t>ABOUT US</a:t>
            </a:r>
            <a:endParaRPr lang="en-US" dirty="0"/>
          </a:p>
        </p:txBody>
      </p:sp>
      <p:sp>
        <p:nvSpPr>
          <p:cNvPr id="7" name="テキスト プレースホルダー 6"/>
          <p:cNvSpPr>
            <a:spLocks noGrp="1"/>
          </p:cNvSpPr>
          <p:nvPr>
            <p:ph type="body" sz="quarter" idx="16"/>
          </p:nvPr>
        </p:nvSpPr>
        <p:spPr/>
        <p:txBody>
          <a:bodyPr>
            <a:normAutofit/>
          </a:bodyPr>
          <a:lstStyle/>
          <a:p>
            <a:r>
              <a:rPr lang="en-US" dirty="0" smtClean="0"/>
              <a:t>10:30am</a:t>
            </a:r>
            <a:endParaRPr lang="en-US" dirty="0"/>
          </a:p>
        </p:txBody>
      </p:sp>
      <p:sp>
        <p:nvSpPr>
          <p:cNvPr id="8" name="テキスト プレースホルダー 7"/>
          <p:cNvSpPr>
            <a:spLocks noGrp="1"/>
          </p:cNvSpPr>
          <p:nvPr>
            <p:ph type="body" sz="quarter" idx="17"/>
          </p:nvPr>
        </p:nvSpPr>
        <p:spPr/>
        <p:txBody>
          <a:bodyPr>
            <a:normAutofit lnSpcReduction="10000"/>
          </a:bodyPr>
          <a:lstStyle/>
          <a:p>
            <a:r>
              <a:rPr lang="en-US" dirty="0" smtClean="0"/>
              <a:t>NEW PROPOSAL</a:t>
            </a:r>
            <a:endParaRPr lang="en-US" dirty="0"/>
          </a:p>
        </p:txBody>
      </p:sp>
      <p:sp>
        <p:nvSpPr>
          <p:cNvPr id="9" name="テキスト プレースホルダー 8"/>
          <p:cNvSpPr>
            <a:spLocks noGrp="1"/>
          </p:cNvSpPr>
          <p:nvPr>
            <p:ph type="body" sz="quarter" idx="18"/>
          </p:nvPr>
        </p:nvSpPr>
        <p:spPr/>
        <p:txBody>
          <a:bodyPr>
            <a:normAutofit/>
          </a:bodyPr>
          <a:lstStyle/>
          <a:p>
            <a:r>
              <a:rPr lang="en-US" dirty="0" smtClean="0"/>
              <a:t>12:45pm</a:t>
            </a:r>
            <a:endParaRPr lang="en-US" dirty="0"/>
          </a:p>
        </p:txBody>
      </p:sp>
      <p:sp>
        <p:nvSpPr>
          <p:cNvPr id="10" name="テキスト プレースホルダー 9"/>
          <p:cNvSpPr>
            <a:spLocks noGrp="1"/>
          </p:cNvSpPr>
          <p:nvPr>
            <p:ph type="body" sz="quarter" idx="19"/>
          </p:nvPr>
        </p:nvSpPr>
        <p:spPr/>
        <p:txBody>
          <a:bodyPr>
            <a:normAutofit lnSpcReduction="10000"/>
          </a:bodyPr>
          <a:lstStyle/>
          <a:p>
            <a:r>
              <a:rPr lang="en-US" dirty="0" smtClean="0"/>
              <a:t>LUNCH BREAK</a:t>
            </a:r>
            <a:endParaRPr lang="en-US" dirty="0"/>
          </a:p>
        </p:txBody>
      </p:sp>
      <p:sp>
        <p:nvSpPr>
          <p:cNvPr id="11" name="テキスト プレースホルダー 10"/>
          <p:cNvSpPr>
            <a:spLocks noGrp="1"/>
          </p:cNvSpPr>
          <p:nvPr>
            <p:ph type="body" sz="quarter" idx="20"/>
          </p:nvPr>
        </p:nvSpPr>
        <p:spPr/>
        <p:txBody>
          <a:bodyPr>
            <a:normAutofit/>
          </a:bodyPr>
          <a:lstStyle/>
          <a:p>
            <a:r>
              <a:rPr lang="en-US" dirty="0" smtClean="0"/>
              <a:t>2:00pm</a:t>
            </a:r>
            <a:endParaRPr lang="en-US" dirty="0"/>
          </a:p>
        </p:txBody>
      </p:sp>
      <p:sp>
        <p:nvSpPr>
          <p:cNvPr id="12" name="テキスト プレースホルダー 11"/>
          <p:cNvSpPr>
            <a:spLocks noGrp="1"/>
          </p:cNvSpPr>
          <p:nvPr>
            <p:ph type="body" sz="quarter" idx="21"/>
          </p:nvPr>
        </p:nvSpPr>
        <p:spPr/>
        <p:txBody>
          <a:bodyPr>
            <a:normAutofit lnSpcReduction="10000"/>
          </a:bodyPr>
          <a:lstStyle/>
          <a:p>
            <a:r>
              <a:rPr lang="en-US" dirty="0" smtClean="0"/>
              <a:t>ANALYSIS</a:t>
            </a:r>
            <a:endParaRPr lang="en-US" dirty="0"/>
          </a:p>
        </p:txBody>
      </p:sp>
      <p:sp>
        <p:nvSpPr>
          <p:cNvPr id="13" name="テキスト プレースホルダー 12"/>
          <p:cNvSpPr>
            <a:spLocks noGrp="1"/>
          </p:cNvSpPr>
          <p:nvPr>
            <p:ph type="body" sz="quarter" idx="22"/>
          </p:nvPr>
        </p:nvSpPr>
        <p:spPr/>
        <p:txBody>
          <a:bodyPr>
            <a:normAutofit/>
          </a:bodyPr>
          <a:lstStyle/>
          <a:p>
            <a:r>
              <a:rPr lang="en-US" dirty="0" smtClean="0"/>
              <a:t>3:30pm</a:t>
            </a:r>
            <a:endParaRPr lang="en-US" dirty="0"/>
          </a:p>
        </p:txBody>
      </p:sp>
      <p:sp>
        <p:nvSpPr>
          <p:cNvPr id="19" name="テキスト プレースホルダー 18"/>
          <p:cNvSpPr>
            <a:spLocks noGrp="1"/>
          </p:cNvSpPr>
          <p:nvPr>
            <p:ph type="body" sz="quarter" idx="23"/>
          </p:nvPr>
        </p:nvSpPr>
        <p:spPr/>
        <p:txBody>
          <a:bodyPr>
            <a:normAutofit lnSpcReduction="10000"/>
          </a:bodyPr>
          <a:lstStyle/>
          <a:p>
            <a:r>
              <a:rPr lang="en-US" dirty="0" smtClean="0"/>
              <a:t>Q&amp;A</a:t>
            </a:r>
            <a:endParaRPr lang="en-US" dirty="0"/>
          </a:p>
        </p:txBody>
      </p:sp>
      <p:sp>
        <p:nvSpPr>
          <p:cNvPr id="4" name="テキスト プレースホルダー 3"/>
          <p:cNvSpPr>
            <a:spLocks noGrp="1"/>
          </p:cNvSpPr>
          <p:nvPr>
            <p:ph type="body" sz="quarter" idx="14"/>
          </p:nvPr>
        </p:nvSpPr>
        <p:spPr/>
        <p:txBody>
          <a:bodyPr>
            <a:normAutofit/>
          </a:bodyPr>
          <a:lstStyle/>
          <a:p>
            <a:r>
              <a:rPr lang="en-US" dirty="0"/>
              <a:t>Lorem ipsum dolor sit amet, ex vel oblique </a:t>
            </a:r>
            <a:r>
              <a:rPr lang="en-US" dirty="0" smtClean="0"/>
              <a:t>lobortis.</a:t>
            </a:r>
            <a:endParaRPr lang="en-US" dirty="0"/>
          </a:p>
        </p:txBody>
      </p:sp>
      <p:sp>
        <p:nvSpPr>
          <p:cNvPr id="20" name="テキスト プレースホルダー 19"/>
          <p:cNvSpPr>
            <a:spLocks noGrp="1"/>
          </p:cNvSpPr>
          <p:nvPr>
            <p:ph type="body" sz="quarter" idx="24"/>
          </p:nvPr>
        </p:nvSpPr>
        <p:spPr/>
        <p:txBody>
          <a:bodyPr/>
          <a:lstStyle/>
          <a:p>
            <a:r>
              <a:rPr lang="en-US" dirty="0"/>
              <a:t>Ea quando sanctus recusabo qui, ex eum nobis omittantur, vim iusto legere option an. </a:t>
            </a:r>
          </a:p>
        </p:txBody>
      </p:sp>
      <p:sp>
        <p:nvSpPr>
          <p:cNvPr id="21" name="テキスト プレースホルダー 20"/>
          <p:cNvSpPr>
            <a:spLocks noGrp="1"/>
          </p:cNvSpPr>
          <p:nvPr>
            <p:ph type="body" sz="quarter" idx="25"/>
          </p:nvPr>
        </p:nvSpPr>
        <p:spPr/>
        <p:txBody>
          <a:bodyPr/>
          <a:lstStyle/>
          <a:p>
            <a:r>
              <a:rPr lang="en-US" dirty="0"/>
              <a:t>Percipit mnesarchum dissentias cu mea, ad nam veritus pericula accusamus. </a:t>
            </a:r>
          </a:p>
        </p:txBody>
      </p:sp>
      <p:sp>
        <p:nvSpPr>
          <p:cNvPr id="22" name="テキスト プレースホルダー 21"/>
          <p:cNvSpPr>
            <a:spLocks noGrp="1"/>
          </p:cNvSpPr>
          <p:nvPr>
            <p:ph type="body" sz="quarter" idx="26"/>
          </p:nvPr>
        </p:nvSpPr>
        <p:spPr/>
        <p:txBody>
          <a:bodyPr/>
          <a:lstStyle/>
          <a:p>
            <a:r>
              <a:rPr lang="en-US" dirty="0" smtClean="0"/>
              <a:t>An </a:t>
            </a:r>
            <a:r>
              <a:rPr lang="en-US" dirty="0"/>
              <a:t>quo quot harum iracundia, mollis luptatum quaerendum ne nec, an veri quas nam.</a:t>
            </a:r>
          </a:p>
        </p:txBody>
      </p:sp>
      <p:sp>
        <p:nvSpPr>
          <p:cNvPr id="23" name="テキスト プレースホルダー 22"/>
          <p:cNvSpPr>
            <a:spLocks noGrp="1"/>
          </p:cNvSpPr>
          <p:nvPr>
            <p:ph type="body" sz="quarter" idx="27"/>
          </p:nvPr>
        </p:nvSpPr>
        <p:spPr/>
        <p:txBody>
          <a:bodyPr/>
          <a:lstStyle/>
          <a:p>
            <a:r>
              <a:rPr lang="en-US" dirty="0" smtClean="0"/>
              <a:t>Expetenda </a:t>
            </a:r>
            <a:r>
              <a:rPr lang="en-US" dirty="0"/>
              <a:t>mnesarchum ad eum, vis sensibus accommodare ex.</a:t>
            </a:r>
          </a:p>
        </p:txBody>
      </p:sp>
    </p:spTree>
    <p:extLst>
      <p:ext uri="{BB962C8B-B14F-4D97-AF65-F5344CB8AC3E}">
        <p14:creationId xmlns:p14="http://schemas.microsoft.com/office/powerpoint/2010/main" val="1253189346"/>
      </p:ext>
    </p:extLst>
  </p:cSld>
  <p:clrMapOvr>
    <a:masterClrMapping/>
  </p:clrMapOvr>
  <p:transition spd="slow" advTm="9278">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30</a:t>
            </a:fld>
            <a:endParaRPr lang="en-US" dirty="0"/>
          </a:p>
        </p:txBody>
      </p:sp>
      <p:sp>
        <p:nvSpPr>
          <p:cNvPr id="60" name="タイトル 59"/>
          <p:cNvSpPr>
            <a:spLocks noGrp="1"/>
          </p:cNvSpPr>
          <p:nvPr>
            <p:ph type="title"/>
          </p:nvPr>
        </p:nvSpPr>
        <p:spPr/>
        <p:txBody>
          <a:bodyPr/>
          <a:lstStyle/>
          <a:p>
            <a:r>
              <a:rPr lang="en-US" dirty="0"/>
              <a:t>COMPARE E</a:t>
            </a:r>
            <a:r>
              <a:rPr lang="en-US" dirty="0">
                <a:solidFill>
                  <a:schemeClr val="accent1"/>
                </a:solidFill>
              </a:rPr>
              <a:t>D</a:t>
            </a:r>
            <a:r>
              <a:rPr lang="en-US" dirty="0"/>
              <a:t>ITIONS</a:t>
            </a:r>
          </a:p>
        </p:txBody>
      </p:sp>
      <p:graphicFrame>
        <p:nvGraphicFramePr>
          <p:cNvPr id="23" name="表プレースホルダー 22"/>
          <p:cNvGraphicFramePr>
            <a:graphicFrameLocks noGrp="1"/>
          </p:cNvGraphicFramePr>
          <p:nvPr>
            <p:ph type="tbl" sz="quarter" idx="13"/>
            <p:extLst>
              <p:ext uri="{D42A27DB-BD31-4B8C-83A1-F6EECF244321}">
                <p14:modId xmlns:p14="http://schemas.microsoft.com/office/powerpoint/2010/main" val="2906573155"/>
              </p:ext>
            </p:extLst>
          </p:nvPr>
        </p:nvGraphicFramePr>
        <p:xfrm>
          <a:off x="1509713" y="2479675"/>
          <a:ext cx="4537149" cy="4752055"/>
        </p:xfrm>
        <a:graphic>
          <a:graphicData uri="http://schemas.openxmlformats.org/drawingml/2006/table">
            <a:tbl>
              <a:tblPr firstRow="1" bandRow="1">
                <a:tableStyleId>{5C22544A-7EE6-4342-B048-85BDC9FD1C3A}</a:tableStyleId>
              </a:tblPr>
              <a:tblGrid>
                <a:gridCol w="4537149"/>
              </a:tblGrid>
              <a:tr h="678865">
                <a:tc>
                  <a:txBody>
                    <a:bodyPr/>
                    <a:lstStyle/>
                    <a:p>
                      <a:pPr algn="ctr"/>
                      <a:r>
                        <a:rPr lang="en-US" sz="3600" dirty="0" smtClean="0">
                          <a:latin typeface="+mj-lt"/>
                        </a:rPr>
                        <a:t>BASIC</a:t>
                      </a:r>
                      <a:endParaRPr lang="en-US" sz="3600" dirty="0">
                        <a:latin typeface="+mj-lt"/>
                      </a:endParaRPr>
                    </a:p>
                  </a:txBody>
                  <a:tcPr anchor="ctr"/>
                </a:tc>
              </a:tr>
              <a:tr h="678865">
                <a:tc>
                  <a:txBody>
                    <a:bodyPr/>
                    <a:lstStyle/>
                    <a:p>
                      <a:pPr algn="ctr"/>
                      <a:r>
                        <a:rPr lang="en-US" sz="2400" dirty="0" smtClean="0"/>
                        <a:t>10Gb HDD</a:t>
                      </a:r>
                      <a:endParaRPr lang="en-US" sz="2400" dirty="0"/>
                    </a:p>
                  </a:txBody>
                  <a:tcPr anchor="ctr"/>
                </a:tc>
              </a:tr>
              <a:tr h="678865">
                <a:tc>
                  <a:txBody>
                    <a:bodyPr/>
                    <a:lstStyle/>
                    <a:p>
                      <a:pPr algn="ctr"/>
                      <a:r>
                        <a:rPr lang="en-US" sz="2400" dirty="0" smtClean="0"/>
                        <a:t>$0.5</a:t>
                      </a:r>
                      <a:r>
                        <a:rPr lang="en-US" sz="2400" baseline="0" dirty="0" smtClean="0"/>
                        <a:t> / Gb</a:t>
                      </a:r>
                      <a:endParaRPr lang="en-US" sz="2400" dirty="0"/>
                    </a:p>
                  </a:txBody>
                  <a:tcPr anchor="ctr"/>
                </a:tc>
              </a:tr>
              <a:tr h="678865">
                <a:tc>
                  <a:txBody>
                    <a:bodyPr/>
                    <a:lstStyle/>
                    <a:p>
                      <a:pPr algn="ctr"/>
                      <a:r>
                        <a:rPr lang="en-US" sz="2400" dirty="0" smtClean="0"/>
                        <a:t>Free</a:t>
                      </a:r>
                      <a:endParaRPr lang="en-US" sz="2400" dirty="0"/>
                    </a:p>
                  </a:txBody>
                  <a:tcPr anchor="ctr"/>
                </a:tc>
              </a:tr>
              <a:tr h="678865">
                <a:tc>
                  <a:txBody>
                    <a:bodyPr/>
                    <a:lstStyle/>
                    <a:p>
                      <a:pPr algn="ctr"/>
                      <a:r>
                        <a:rPr lang="en-US" sz="2400" dirty="0" smtClean="0"/>
                        <a:t>1 User</a:t>
                      </a:r>
                      <a:endParaRPr lang="en-US" sz="2400" dirty="0"/>
                    </a:p>
                  </a:txBody>
                  <a:tcPr anchor="ctr"/>
                </a:tc>
              </a:tr>
              <a:tr h="678865">
                <a:tc>
                  <a:txBody>
                    <a:bodyPr/>
                    <a:lstStyle/>
                    <a:p>
                      <a:pPr algn="ctr"/>
                      <a:r>
                        <a:rPr lang="en-US" sz="2400" dirty="0" smtClean="0"/>
                        <a:t>Mail</a:t>
                      </a:r>
                      <a:r>
                        <a:rPr lang="en-US" sz="2400" baseline="0" dirty="0" smtClean="0"/>
                        <a:t> Support</a:t>
                      </a:r>
                      <a:endParaRPr lang="en-US" sz="2400" dirty="0"/>
                    </a:p>
                  </a:txBody>
                  <a:tcPr anchor="ctr"/>
                </a:tc>
              </a:tr>
              <a:tr h="678865">
                <a:tc>
                  <a:txBody>
                    <a:bodyPr/>
                    <a:lstStyle/>
                    <a:p>
                      <a:pPr algn="ctr"/>
                      <a:r>
                        <a:rPr lang="en-US" sz="2400" dirty="0" smtClean="0"/>
                        <a:t>Ads</a:t>
                      </a:r>
                      <a:endParaRPr lang="en-US" sz="2400" dirty="0"/>
                    </a:p>
                  </a:txBody>
                  <a:tcPr anchor="ctr"/>
                </a:tc>
              </a:tr>
            </a:tbl>
          </a:graphicData>
        </a:graphic>
      </p:graphicFrame>
      <p:sp>
        <p:nvSpPr>
          <p:cNvPr id="61" name="テキスト プレースホルダー 60"/>
          <p:cNvSpPr>
            <a:spLocks noGrp="1"/>
          </p:cNvSpPr>
          <p:nvPr>
            <p:ph type="body" sz="quarter" idx="16"/>
          </p:nvPr>
        </p:nvSpPr>
        <p:spPr/>
        <p:txBody>
          <a:bodyPr>
            <a:normAutofit lnSpcReduction="10000"/>
          </a:bodyPr>
          <a:lstStyle/>
          <a:p>
            <a:r>
              <a:rPr lang="en-US" dirty="0" smtClean="0"/>
              <a:t>GOOD FOR PERSONAL USE</a:t>
            </a:r>
            <a:endParaRPr lang="en-US" dirty="0"/>
          </a:p>
        </p:txBody>
      </p:sp>
      <p:sp>
        <p:nvSpPr>
          <p:cNvPr id="62" name="テキスト プレースホルダー 61"/>
          <p:cNvSpPr>
            <a:spLocks noGrp="1"/>
          </p:cNvSpPr>
          <p:nvPr>
            <p:ph type="body" sz="quarter" idx="17"/>
          </p:nvPr>
        </p:nvSpPr>
        <p:spPr/>
        <p:txBody>
          <a:bodyPr/>
          <a:lstStyle/>
          <a:p>
            <a:r>
              <a:rPr lang="en-US" dirty="0"/>
              <a:t>Saperet reprimique contentiones id nec. Cum at tollit graeci scaevola, et erat adipiscing temporibus ius.</a:t>
            </a:r>
          </a:p>
        </p:txBody>
      </p:sp>
      <p:graphicFrame>
        <p:nvGraphicFramePr>
          <p:cNvPr id="58" name="表プレースホルダー 22"/>
          <p:cNvGraphicFramePr>
            <a:graphicFrameLocks noGrp="1"/>
          </p:cNvGraphicFramePr>
          <p:nvPr>
            <p:ph type="tbl" sz="quarter" idx="18"/>
            <p:extLst>
              <p:ext uri="{D42A27DB-BD31-4B8C-83A1-F6EECF244321}">
                <p14:modId xmlns:p14="http://schemas.microsoft.com/office/powerpoint/2010/main" val="862837284"/>
              </p:ext>
            </p:extLst>
          </p:nvPr>
        </p:nvGraphicFramePr>
        <p:xfrm>
          <a:off x="6875463" y="2479675"/>
          <a:ext cx="4537149" cy="4752055"/>
        </p:xfrm>
        <a:graphic>
          <a:graphicData uri="http://schemas.openxmlformats.org/drawingml/2006/table">
            <a:tbl>
              <a:tblPr firstRow="1" bandRow="1">
                <a:tableStyleId>{21E4AEA4-8DFA-4A89-87EB-49C32662AFE0}</a:tableStyleId>
              </a:tblPr>
              <a:tblGrid>
                <a:gridCol w="4537149"/>
              </a:tblGrid>
              <a:tr h="678865">
                <a:tc>
                  <a:txBody>
                    <a:bodyPr/>
                    <a:lstStyle/>
                    <a:p>
                      <a:pPr algn="ctr"/>
                      <a:r>
                        <a:rPr lang="en-US" sz="3600" dirty="0" smtClean="0">
                          <a:latin typeface="+mj-lt"/>
                        </a:rPr>
                        <a:t>BUSINESS</a:t>
                      </a:r>
                      <a:endParaRPr lang="en-US" sz="3600" dirty="0">
                        <a:latin typeface="+mj-lt"/>
                      </a:endParaRPr>
                    </a:p>
                  </a:txBody>
                  <a:tcPr anchor="ctr"/>
                </a:tc>
              </a:tr>
              <a:tr h="678865">
                <a:tc>
                  <a:txBody>
                    <a:bodyPr/>
                    <a:lstStyle/>
                    <a:p>
                      <a:pPr algn="ctr"/>
                      <a:r>
                        <a:rPr lang="en-US" sz="2400" dirty="0" smtClean="0"/>
                        <a:t>1Tb HDD</a:t>
                      </a:r>
                      <a:endParaRPr lang="en-US" sz="2400" dirty="0"/>
                    </a:p>
                  </a:txBody>
                  <a:tcPr anchor="ctr"/>
                </a:tc>
              </a:tr>
              <a:tr h="678865">
                <a:tc>
                  <a:txBody>
                    <a:bodyPr/>
                    <a:lstStyle/>
                    <a:p>
                      <a:pPr algn="ctr"/>
                      <a:r>
                        <a:rPr lang="en-US" sz="2400" dirty="0" smtClean="0"/>
                        <a:t>$0.4</a:t>
                      </a:r>
                      <a:r>
                        <a:rPr lang="en-US" sz="2400" baseline="0" dirty="0" smtClean="0"/>
                        <a:t> / Gb</a:t>
                      </a:r>
                      <a:endParaRPr lang="en-US" sz="2400" dirty="0"/>
                    </a:p>
                  </a:txBody>
                  <a:tcPr anchor="ctr"/>
                </a:tc>
              </a:tr>
              <a:tr h="678865">
                <a:tc>
                  <a:txBody>
                    <a:bodyPr/>
                    <a:lstStyle/>
                    <a:p>
                      <a:pPr algn="ctr"/>
                      <a:r>
                        <a:rPr lang="en-US" sz="2400" dirty="0" smtClean="0"/>
                        <a:t>Free</a:t>
                      </a:r>
                      <a:endParaRPr lang="en-US" sz="2400" dirty="0"/>
                    </a:p>
                  </a:txBody>
                  <a:tcPr anchor="ctr"/>
                </a:tc>
              </a:tr>
              <a:tr h="678865">
                <a:tc>
                  <a:txBody>
                    <a:bodyPr/>
                    <a:lstStyle/>
                    <a:p>
                      <a:pPr algn="ctr"/>
                      <a:r>
                        <a:rPr lang="en-US" sz="2400" dirty="0" smtClean="0"/>
                        <a:t>100 User</a:t>
                      </a:r>
                      <a:endParaRPr lang="en-US" sz="2400" dirty="0"/>
                    </a:p>
                  </a:txBody>
                  <a:tcPr anchor="ctr"/>
                </a:tc>
              </a:tr>
              <a:tr h="678865">
                <a:tc>
                  <a:txBody>
                    <a:bodyPr/>
                    <a:lstStyle/>
                    <a:p>
                      <a:pPr algn="ctr"/>
                      <a:r>
                        <a:rPr lang="en-US" sz="2400" dirty="0" smtClean="0"/>
                        <a:t>24h</a:t>
                      </a:r>
                      <a:r>
                        <a:rPr lang="en-US" sz="2400" baseline="0" dirty="0" smtClean="0"/>
                        <a:t> Support</a:t>
                      </a:r>
                      <a:endParaRPr lang="en-US" sz="2400" dirty="0"/>
                    </a:p>
                  </a:txBody>
                  <a:tcPr anchor="ctr"/>
                </a:tc>
              </a:tr>
              <a:tr h="678865">
                <a:tc>
                  <a:txBody>
                    <a:bodyPr/>
                    <a:lstStyle/>
                    <a:p>
                      <a:pPr algn="ctr"/>
                      <a:r>
                        <a:rPr lang="en-US" sz="2400" dirty="0" smtClean="0"/>
                        <a:t>No Ads</a:t>
                      </a:r>
                      <a:endParaRPr lang="en-US" sz="2400" dirty="0"/>
                    </a:p>
                  </a:txBody>
                  <a:tcPr anchor="ctr"/>
                </a:tc>
              </a:tr>
            </a:tbl>
          </a:graphicData>
        </a:graphic>
      </p:graphicFrame>
      <p:sp>
        <p:nvSpPr>
          <p:cNvPr id="63" name="テキスト プレースホルダー 62"/>
          <p:cNvSpPr>
            <a:spLocks noGrp="1"/>
          </p:cNvSpPr>
          <p:nvPr>
            <p:ph type="body" sz="quarter" idx="19"/>
          </p:nvPr>
        </p:nvSpPr>
        <p:spPr/>
        <p:txBody>
          <a:bodyPr>
            <a:normAutofit lnSpcReduction="10000"/>
          </a:bodyPr>
          <a:lstStyle/>
          <a:p>
            <a:r>
              <a:rPr lang="en-US" dirty="0" smtClean="0"/>
              <a:t>STANDARD BUSINESS PLAN</a:t>
            </a:r>
            <a:endParaRPr lang="en-US" dirty="0"/>
          </a:p>
        </p:txBody>
      </p:sp>
      <p:sp>
        <p:nvSpPr>
          <p:cNvPr id="64" name="テキスト プレースホルダー 63"/>
          <p:cNvSpPr>
            <a:spLocks noGrp="1"/>
          </p:cNvSpPr>
          <p:nvPr>
            <p:ph type="body" sz="quarter" idx="20"/>
          </p:nvPr>
        </p:nvSpPr>
        <p:spPr/>
        <p:txBody>
          <a:bodyPr>
            <a:normAutofit/>
          </a:bodyPr>
          <a:lstStyle/>
          <a:p>
            <a:r>
              <a:rPr lang="en-US" dirty="0"/>
              <a:t>Aperiam vivendo euripidis id sea, ea quo putent delectus inciderint. </a:t>
            </a:r>
            <a:r>
              <a:rPr lang="en-US" dirty="0">
                <a:solidFill>
                  <a:schemeClr val="accent1"/>
                </a:solidFill>
                <a:latin typeface="Encode Sans Narrow Medium" panose="02000000000000000000" pitchFamily="2" charset="0"/>
              </a:rPr>
              <a:t>Fabellas mnesarchum mei ei</a:t>
            </a:r>
            <a:r>
              <a:rPr lang="en-US" dirty="0"/>
              <a:t>, vivendo albucius pertinacia eam ei. </a:t>
            </a:r>
          </a:p>
        </p:txBody>
      </p:sp>
      <p:graphicFrame>
        <p:nvGraphicFramePr>
          <p:cNvPr id="59" name="表プレースホルダー 22"/>
          <p:cNvGraphicFramePr>
            <a:graphicFrameLocks noGrp="1"/>
          </p:cNvGraphicFramePr>
          <p:nvPr>
            <p:ph type="tbl" sz="quarter" idx="21"/>
            <p:extLst>
              <p:ext uri="{D42A27DB-BD31-4B8C-83A1-F6EECF244321}">
                <p14:modId xmlns:p14="http://schemas.microsoft.com/office/powerpoint/2010/main" val="2542794725"/>
              </p:ext>
            </p:extLst>
          </p:nvPr>
        </p:nvGraphicFramePr>
        <p:xfrm>
          <a:off x="12287250" y="2479675"/>
          <a:ext cx="4537149" cy="4752055"/>
        </p:xfrm>
        <a:graphic>
          <a:graphicData uri="http://schemas.openxmlformats.org/drawingml/2006/table">
            <a:tbl>
              <a:tblPr firstRow="1" bandRow="1">
                <a:tableStyleId>{F5AB1C69-6EDB-4FF4-983F-18BD219EF322}</a:tableStyleId>
              </a:tblPr>
              <a:tblGrid>
                <a:gridCol w="4537149"/>
              </a:tblGrid>
              <a:tr h="678865">
                <a:tc>
                  <a:txBody>
                    <a:bodyPr/>
                    <a:lstStyle/>
                    <a:p>
                      <a:pPr algn="ctr"/>
                      <a:r>
                        <a:rPr lang="en-US" sz="3600" dirty="0" smtClean="0">
                          <a:latin typeface="+mj-lt"/>
                        </a:rPr>
                        <a:t>PREMIUM</a:t>
                      </a:r>
                      <a:endParaRPr lang="en-US" sz="3600" dirty="0">
                        <a:latin typeface="+mj-lt"/>
                      </a:endParaRPr>
                    </a:p>
                  </a:txBody>
                  <a:tcPr anchor="ctr"/>
                </a:tc>
              </a:tr>
              <a:tr h="678865">
                <a:tc>
                  <a:txBody>
                    <a:bodyPr/>
                    <a:lstStyle/>
                    <a:p>
                      <a:pPr algn="ctr"/>
                      <a:r>
                        <a:rPr lang="en-US" sz="2400" dirty="0" smtClean="0"/>
                        <a:t>100Tb HDD</a:t>
                      </a:r>
                      <a:endParaRPr lang="en-US" sz="2400" dirty="0"/>
                    </a:p>
                  </a:txBody>
                  <a:tcPr anchor="ctr"/>
                </a:tc>
              </a:tr>
              <a:tr h="678865">
                <a:tc>
                  <a:txBody>
                    <a:bodyPr/>
                    <a:lstStyle/>
                    <a:p>
                      <a:pPr algn="ctr"/>
                      <a:r>
                        <a:rPr lang="en-US" sz="2400" dirty="0" smtClean="0"/>
                        <a:t>$0.2</a:t>
                      </a:r>
                      <a:r>
                        <a:rPr lang="en-US" sz="2400" baseline="0" dirty="0" smtClean="0"/>
                        <a:t> / Gb</a:t>
                      </a:r>
                      <a:endParaRPr lang="en-US" sz="2400" dirty="0"/>
                    </a:p>
                  </a:txBody>
                  <a:tcPr anchor="ctr"/>
                </a:tc>
              </a:tr>
              <a:tr h="678865">
                <a:tc>
                  <a:txBody>
                    <a:bodyPr/>
                    <a:lstStyle/>
                    <a:p>
                      <a:pPr algn="ctr"/>
                      <a:r>
                        <a:rPr lang="en-US" sz="2400" dirty="0" smtClean="0"/>
                        <a:t>Contact Us</a:t>
                      </a:r>
                      <a:endParaRPr lang="en-US" sz="2400" dirty="0"/>
                    </a:p>
                  </a:txBody>
                  <a:tcPr anchor="ctr"/>
                </a:tc>
              </a:tr>
              <a:tr h="678865">
                <a:tc>
                  <a:txBody>
                    <a:bodyPr/>
                    <a:lstStyle/>
                    <a:p>
                      <a:pPr algn="ctr"/>
                      <a:r>
                        <a:rPr lang="en-US" sz="2400" dirty="0" smtClean="0"/>
                        <a:t>Contact Us</a:t>
                      </a:r>
                      <a:endParaRPr lang="en-US" sz="2400" dirty="0"/>
                    </a:p>
                  </a:txBody>
                  <a:tcPr anchor="ctr"/>
                </a:tc>
              </a:tr>
              <a:tr h="678865">
                <a:tc>
                  <a:txBody>
                    <a:bodyPr/>
                    <a:lstStyle/>
                    <a:p>
                      <a:pPr algn="ctr"/>
                      <a:r>
                        <a:rPr lang="en-US" sz="2400" dirty="0" smtClean="0"/>
                        <a:t>Contact Us</a:t>
                      </a:r>
                      <a:endParaRPr lang="en-US" sz="2400" dirty="0"/>
                    </a:p>
                  </a:txBody>
                  <a:tcPr anchor="ctr"/>
                </a:tc>
              </a:tr>
              <a:tr h="678865">
                <a:tc>
                  <a:txBody>
                    <a:bodyPr/>
                    <a:lstStyle/>
                    <a:p>
                      <a:pPr marL="0" marR="0" indent="0" algn="ctr" defTabSz="1632753" rtl="0" eaLnBrk="1" fontAlgn="auto" latinLnBrk="0" hangingPunct="1">
                        <a:lnSpc>
                          <a:spcPct val="100000"/>
                        </a:lnSpc>
                        <a:spcBef>
                          <a:spcPts val="0"/>
                        </a:spcBef>
                        <a:spcAft>
                          <a:spcPts val="0"/>
                        </a:spcAft>
                        <a:buClrTx/>
                        <a:buSzTx/>
                        <a:buFontTx/>
                        <a:buNone/>
                        <a:tabLst/>
                        <a:defRPr/>
                      </a:pPr>
                      <a:r>
                        <a:rPr lang="en-US" sz="2400" dirty="0" smtClean="0"/>
                        <a:t>No Ads</a:t>
                      </a:r>
                    </a:p>
                  </a:txBody>
                  <a:tcPr anchor="ctr"/>
                </a:tc>
              </a:tr>
            </a:tbl>
          </a:graphicData>
        </a:graphic>
      </p:graphicFrame>
      <p:sp>
        <p:nvSpPr>
          <p:cNvPr id="65" name="テキスト プレースホルダー 64"/>
          <p:cNvSpPr>
            <a:spLocks noGrp="1"/>
          </p:cNvSpPr>
          <p:nvPr>
            <p:ph type="body" sz="quarter" idx="22"/>
          </p:nvPr>
        </p:nvSpPr>
        <p:spPr/>
        <p:txBody>
          <a:bodyPr>
            <a:normAutofit lnSpcReduction="10000"/>
          </a:bodyPr>
          <a:lstStyle/>
          <a:p>
            <a:r>
              <a:rPr lang="en-US" dirty="0" smtClean="0"/>
              <a:t>CUSTOMIZABLE PLAN</a:t>
            </a:r>
            <a:endParaRPr lang="en-US" dirty="0"/>
          </a:p>
        </p:txBody>
      </p:sp>
      <p:sp>
        <p:nvSpPr>
          <p:cNvPr id="66" name="テキスト プレースホルダー 65"/>
          <p:cNvSpPr>
            <a:spLocks noGrp="1"/>
          </p:cNvSpPr>
          <p:nvPr>
            <p:ph type="body" sz="quarter" idx="23"/>
          </p:nvPr>
        </p:nvSpPr>
        <p:spPr/>
        <p:txBody>
          <a:bodyPr/>
          <a:lstStyle/>
          <a:p>
            <a:r>
              <a:rPr lang="en-US" dirty="0"/>
              <a:t>Soluta laoreet ut ius, qui ne viris putent, vis facer suscipit ea. Ad appareat interesset quaerendum mel, sed erat movet consectetuer ut.</a:t>
            </a:r>
          </a:p>
        </p:txBody>
      </p:sp>
    </p:spTree>
    <p:extLst>
      <p:ext uri="{BB962C8B-B14F-4D97-AF65-F5344CB8AC3E}">
        <p14:creationId xmlns:p14="http://schemas.microsoft.com/office/powerpoint/2010/main" val="350110495"/>
      </p:ext>
    </p:extLst>
  </p:cSld>
  <p:clrMapOvr>
    <a:masterClrMapping/>
  </p:clrMapOvr>
  <p:transition spd="slow" advTm="4213">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31</a:t>
            </a:fld>
            <a:endParaRPr lang="en-US" dirty="0"/>
          </a:p>
        </p:txBody>
      </p:sp>
      <p:sp>
        <p:nvSpPr>
          <p:cNvPr id="12" name="テキスト プレースホルダー 11"/>
          <p:cNvSpPr>
            <a:spLocks noGrp="1"/>
          </p:cNvSpPr>
          <p:nvPr>
            <p:ph type="body" sz="quarter" idx="13"/>
          </p:nvPr>
        </p:nvSpPr>
        <p:spPr/>
        <p:txBody>
          <a:bodyPr/>
          <a:lstStyle/>
          <a:p>
            <a:r>
              <a:rPr lang="en-US" dirty="0" smtClean="0"/>
              <a:t>EXPERIENCE</a:t>
            </a:r>
            <a:endParaRPr lang="en-US" dirty="0"/>
          </a:p>
        </p:txBody>
      </p:sp>
      <p:sp>
        <p:nvSpPr>
          <p:cNvPr id="13" name="テキスト プレースホルダー 12"/>
          <p:cNvSpPr>
            <a:spLocks noGrp="1"/>
          </p:cNvSpPr>
          <p:nvPr>
            <p:ph type="body" sz="quarter" idx="14"/>
          </p:nvPr>
        </p:nvSpPr>
        <p:spPr/>
        <p:txBody>
          <a:bodyPr/>
          <a:lstStyle/>
          <a:p>
            <a:r>
              <a:rPr lang="en-US" dirty="0"/>
              <a:t>Quando eligendi ex eos, eos quot affert iuvaret no. Commodo saperet consulatu te ius. Justo dicat timeam id mea, debet necessitatibus an has. </a:t>
            </a:r>
          </a:p>
        </p:txBody>
      </p:sp>
      <p:sp>
        <p:nvSpPr>
          <p:cNvPr id="11" name="タイトル 10"/>
          <p:cNvSpPr>
            <a:spLocks noGrp="1"/>
          </p:cNvSpPr>
          <p:nvPr>
            <p:ph type="title"/>
          </p:nvPr>
        </p:nvSpPr>
        <p:spPr/>
        <p:txBody>
          <a:bodyPr/>
          <a:lstStyle/>
          <a:p>
            <a:r>
              <a:rPr lang="en-US" dirty="0" smtClean="0"/>
              <a:t>KEY TA</a:t>
            </a:r>
            <a:r>
              <a:rPr lang="en-US" dirty="0" smtClean="0">
                <a:solidFill>
                  <a:schemeClr val="accent1"/>
                </a:solidFill>
              </a:rPr>
              <a:t>K</a:t>
            </a:r>
            <a:r>
              <a:rPr lang="en-US" dirty="0" smtClean="0"/>
              <a:t>EAWAYS</a:t>
            </a:r>
            <a:endParaRPr lang="en-US" dirty="0"/>
          </a:p>
        </p:txBody>
      </p:sp>
      <p:sp>
        <p:nvSpPr>
          <p:cNvPr id="14" name="テキスト プレースホルダー 13"/>
          <p:cNvSpPr>
            <a:spLocks noGrp="1"/>
          </p:cNvSpPr>
          <p:nvPr>
            <p:ph type="body" sz="quarter" idx="15"/>
          </p:nvPr>
        </p:nvSpPr>
        <p:spPr/>
        <p:txBody>
          <a:bodyPr/>
          <a:lstStyle/>
          <a:p>
            <a:r>
              <a:rPr lang="en-US" dirty="0" smtClean="0"/>
              <a:t>DESIGN</a:t>
            </a:r>
            <a:endParaRPr lang="en-US" dirty="0"/>
          </a:p>
        </p:txBody>
      </p:sp>
      <p:sp>
        <p:nvSpPr>
          <p:cNvPr id="15" name="テキスト プレースホルダー 14"/>
          <p:cNvSpPr>
            <a:spLocks noGrp="1"/>
          </p:cNvSpPr>
          <p:nvPr>
            <p:ph type="body" sz="quarter" idx="16"/>
          </p:nvPr>
        </p:nvSpPr>
        <p:spPr/>
        <p:txBody>
          <a:bodyPr/>
          <a:lstStyle/>
          <a:p>
            <a:r>
              <a:rPr lang="en-US" dirty="0"/>
              <a:t>Soluta laoreet ut ius, qui ne viris putent, vis facer suscipit ea. Ad appareat interesset quaerendum mel, sed erat movet consectetuer ut. </a:t>
            </a:r>
            <a:endParaRPr lang="en-US" dirty="0" smtClean="0"/>
          </a:p>
          <a:p>
            <a:r>
              <a:rPr lang="en-US" dirty="0" smtClean="0"/>
              <a:t>Aperiam </a:t>
            </a:r>
            <a:r>
              <a:rPr lang="en-US" dirty="0"/>
              <a:t>vivendo euripidis id sea, ea quo putent delectus inciderint.</a:t>
            </a:r>
          </a:p>
        </p:txBody>
      </p:sp>
      <p:sp>
        <p:nvSpPr>
          <p:cNvPr id="16" name="テキスト プレースホルダー 15"/>
          <p:cNvSpPr>
            <a:spLocks noGrp="1"/>
          </p:cNvSpPr>
          <p:nvPr>
            <p:ph type="body" sz="quarter" idx="17"/>
          </p:nvPr>
        </p:nvSpPr>
        <p:spPr/>
        <p:txBody>
          <a:bodyPr/>
          <a:lstStyle/>
          <a:p>
            <a:r>
              <a:rPr lang="en-US" dirty="0" smtClean="0"/>
              <a:t>SKILL</a:t>
            </a:r>
            <a:endParaRPr lang="en-US" dirty="0"/>
          </a:p>
        </p:txBody>
      </p:sp>
      <p:sp>
        <p:nvSpPr>
          <p:cNvPr id="17" name="テキスト プレースホルダー 16"/>
          <p:cNvSpPr>
            <a:spLocks noGrp="1"/>
          </p:cNvSpPr>
          <p:nvPr>
            <p:ph type="body" sz="quarter" idx="18"/>
          </p:nvPr>
        </p:nvSpPr>
        <p:spPr/>
        <p:txBody>
          <a:bodyPr>
            <a:normAutofit/>
          </a:bodyPr>
          <a:lstStyle/>
          <a:p>
            <a:r>
              <a:rPr lang="en-US" dirty="0"/>
              <a:t>Mel ne vero blandit invidunt, intellegat complectitur vel ei. Eam eu noster omittam contentiones, quo an lorem graeco. </a:t>
            </a:r>
            <a:r>
              <a:rPr lang="en-US" dirty="0">
                <a:solidFill>
                  <a:schemeClr val="accent1"/>
                </a:solidFill>
                <a:latin typeface="Encode Sans Narrow Medium" panose="02000000000000000000" pitchFamily="2" charset="0"/>
              </a:rPr>
              <a:t>Sit utinam conclusionemque ut</a:t>
            </a:r>
            <a:r>
              <a:rPr lang="en-US" dirty="0"/>
              <a:t>. Dico ullamcorper ei eos, mei eirmod regione scribentur </a:t>
            </a:r>
            <a:r>
              <a:rPr lang="en-US" dirty="0" smtClean="0"/>
              <a:t>ei.</a:t>
            </a:r>
            <a:endParaRPr lang="en-US" dirty="0"/>
          </a:p>
        </p:txBody>
      </p:sp>
      <p:sp>
        <p:nvSpPr>
          <p:cNvPr id="18" name="テキスト プレースホルダー 17"/>
          <p:cNvSpPr>
            <a:spLocks noGrp="1"/>
          </p:cNvSpPr>
          <p:nvPr>
            <p:ph type="body" sz="quarter" idx="19"/>
          </p:nvPr>
        </p:nvSpPr>
        <p:spPr/>
        <p:txBody>
          <a:bodyPr/>
          <a:lstStyle/>
          <a:p>
            <a:r>
              <a:rPr lang="en-US" dirty="0" smtClean="0"/>
              <a:t>NEEDS</a:t>
            </a:r>
            <a:endParaRPr lang="en-US" dirty="0"/>
          </a:p>
        </p:txBody>
      </p:sp>
      <p:sp>
        <p:nvSpPr>
          <p:cNvPr id="19" name="テキスト プレースホルダー 18"/>
          <p:cNvSpPr>
            <a:spLocks noGrp="1"/>
          </p:cNvSpPr>
          <p:nvPr>
            <p:ph type="body" sz="quarter" idx="20"/>
          </p:nvPr>
        </p:nvSpPr>
        <p:spPr/>
        <p:txBody>
          <a:bodyPr/>
          <a:lstStyle/>
          <a:p>
            <a:r>
              <a:rPr lang="en-US" dirty="0"/>
              <a:t>His alia mentitum lucilius in, ne alii libris adversarium mel, in qui nobis phaedrum. </a:t>
            </a:r>
            <a:r>
              <a:rPr lang="en-US" dirty="0">
                <a:solidFill>
                  <a:schemeClr val="accent1"/>
                </a:solidFill>
                <a:latin typeface="Encode Sans Narrow Medium" panose="02000000000000000000" pitchFamily="2" charset="0"/>
              </a:rPr>
              <a:t>Numquam ceteros laboramus et mel</a:t>
            </a:r>
            <a:r>
              <a:rPr lang="en-US" dirty="0"/>
              <a:t>, eos alia maiestatis philosophia ei.</a:t>
            </a:r>
          </a:p>
        </p:txBody>
      </p:sp>
      <p:sp>
        <p:nvSpPr>
          <p:cNvPr id="20" name="テキスト プレースホルダー 19"/>
          <p:cNvSpPr>
            <a:spLocks noGrp="1"/>
          </p:cNvSpPr>
          <p:nvPr>
            <p:ph type="body" sz="quarter" idx="21"/>
          </p:nvPr>
        </p:nvSpPr>
        <p:spPr/>
        <p:txBody>
          <a:bodyPr/>
          <a:lstStyle/>
          <a:p>
            <a:r>
              <a:rPr lang="en-US" dirty="0" smtClean="0"/>
              <a:t>SATISFACTION</a:t>
            </a:r>
            <a:endParaRPr lang="en-US" dirty="0"/>
          </a:p>
        </p:txBody>
      </p:sp>
      <p:sp>
        <p:nvSpPr>
          <p:cNvPr id="21" name="テキスト プレースホルダー 20"/>
          <p:cNvSpPr>
            <a:spLocks noGrp="1"/>
          </p:cNvSpPr>
          <p:nvPr>
            <p:ph type="body" sz="quarter" idx="22"/>
          </p:nvPr>
        </p:nvSpPr>
        <p:spPr/>
        <p:txBody>
          <a:bodyPr/>
          <a:lstStyle/>
          <a:p>
            <a:r>
              <a:rPr lang="en-US" dirty="0"/>
              <a:t>Duo cu commune delectus interesset, electram constituto consectetuer at eum. </a:t>
            </a:r>
            <a:r>
              <a:rPr lang="en-US" dirty="0">
                <a:solidFill>
                  <a:schemeClr val="accent1"/>
                </a:solidFill>
                <a:latin typeface="Encode Sans Narrow Medium" panose="02000000000000000000" pitchFamily="2" charset="0"/>
              </a:rPr>
              <a:t>Eum id laudem albucius iudicabit</a:t>
            </a:r>
            <a:r>
              <a:rPr lang="en-US" dirty="0"/>
              <a:t>, an per posse pertinax salutandi. </a:t>
            </a:r>
            <a:endParaRPr lang="en-US" dirty="0" smtClean="0"/>
          </a:p>
          <a:p>
            <a:r>
              <a:rPr lang="en-US" dirty="0" smtClean="0"/>
              <a:t>Mea </a:t>
            </a:r>
            <a:r>
              <a:rPr lang="en-US" dirty="0"/>
              <a:t>ludus malorum dolorem ei, nec ridens eligendi ut. </a:t>
            </a:r>
          </a:p>
        </p:txBody>
      </p:sp>
      <p:sp>
        <p:nvSpPr>
          <p:cNvPr id="22" name="テキスト プレースホルダー 21"/>
          <p:cNvSpPr>
            <a:spLocks noGrp="1"/>
          </p:cNvSpPr>
          <p:nvPr>
            <p:ph type="body" sz="quarter" idx="23"/>
          </p:nvPr>
        </p:nvSpPr>
        <p:spPr/>
        <p:txBody>
          <a:bodyPr/>
          <a:lstStyle/>
          <a:p>
            <a:r>
              <a:rPr lang="en-US" dirty="0" smtClean="0"/>
              <a:t>FUTURE</a:t>
            </a:r>
            <a:endParaRPr lang="en-US" dirty="0"/>
          </a:p>
        </p:txBody>
      </p:sp>
      <p:sp>
        <p:nvSpPr>
          <p:cNvPr id="23" name="テキスト プレースホルダー 22"/>
          <p:cNvSpPr>
            <a:spLocks noGrp="1"/>
          </p:cNvSpPr>
          <p:nvPr>
            <p:ph type="body" sz="quarter" idx="24"/>
          </p:nvPr>
        </p:nvSpPr>
        <p:spPr/>
        <p:txBody>
          <a:bodyPr/>
          <a:lstStyle/>
          <a:p>
            <a:r>
              <a:rPr lang="en-US" dirty="0"/>
              <a:t>Modo minim periculis sit an, purto omnium posidonium eos ut, modo nostrum sententiae sit ea. Tincidunt scribentur vel ex, vis ex verear aeterno percipitur.</a:t>
            </a:r>
          </a:p>
        </p:txBody>
      </p:sp>
    </p:spTree>
    <p:extLst>
      <p:ext uri="{BB962C8B-B14F-4D97-AF65-F5344CB8AC3E}">
        <p14:creationId xmlns:p14="http://schemas.microsoft.com/office/powerpoint/2010/main" val="3556965107"/>
      </p:ext>
    </p:extLst>
  </p:cSld>
  <p:clrMapOvr>
    <a:masterClrMapping/>
  </p:clrMapOvr>
  <p:transition spd="slow" advTm="5574">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図プレースホルダー 16"/>
          <p:cNvSpPr>
            <a:spLocks noGrp="1"/>
          </p:cNvSpPr>
          <p:nvPr>
            <p:ph type="pic" sz="quarter" idx="10"/>
          </p:nvPr>
        </p:nvSpPr>
        <p:spPr/>
      </p:sp>
      <p:sp>
        <p:nvSpPr>
          <p:cNvPr id="18" name="テキスト プレースホルダー 17"/>
          <p:cNvSpPr>
            <a:spLocks noGrp="1"/>
          </p:cNvSpPr>
          <p:nvPr>
            <p:ph type="body" sz="quarter" idx="11"/>
          </p:nvPr>
        </p:nvSpPr>
        <p:spPr/>
        <p:txBody>
          <a:bodyPr/>
          <a:lstStyle/>
          <a:p>
            <a:endParaRPr lang="en-US"/>
          </a:p>
        </p:txBody>
      </p:sp>
      <p:sp>
        <p:nvSpPr>
          <p:cNvPr id="11" name="タイトル 10"/>
          <p:cNvSpPr>
            <a:spLocks noGrp="1"/>
          </p:cNvSpPr>
          <p:nvPr>
            <p:ph type="ctrTitle"/>
          </p:nvPr>
        </p:nvSpPr>
        <p:spPr/>
        <p:txBody>
          <a:bodyPr/>
          <a:lstStyle/>
          <a:p>
            <a:r>
              <a:rPr lang="en-US" dirty="0" smtClean="0"/>
              <a:t>KEEP </a:t>
            </a:r>
            <a:r>
              <a:rPr lang="en-US" dirty="0" smtClean="0">
                <a:solidFill>
                  <a:schemeClr val="accent1"/>
                </a:solidFill>
              </a:rPr>
              <a:t>M</a:t>
            </a:r>
            <a:r>
              <a:rPr lang="en-US" dirty="0" smtClean="0"/>
              <a:t>OVING FOR</a:t>
            </a:r>
            <a:r>
              <a:rPr lang="en-US" dirty="0" smtClean="0">
                <a:solidFill>
                  <a:schemeClr val="accent1"/>
                </a:solidFill>
              </a:rPr>
              <a:t>W</a:t>
            </a:r>
            <a:r>
              <a:rPr lang="en-US" dirty="0" smtClean="0"/>
              <a:t>ARD!</a:t>
            </a:r>
            <a:endParaRPr lang="en-US" dirty="0"/>
          </a:p>
        </p:txBody>
      </p:sp>
      <p:sp>
        <p:nvSpPr>
          <p:cNvPr id="12" name="サブタイトル 11"/>
          <p:cNvSpPr>
            <a:spLocks noGrp="1"/>
          </p:cNvSpPr>
          <p:nvPr>
            <p:ph type="subTitle" idx="1"/>
          </p:nvPr>
        </p:nvSpPr>
        <p:spPr/>
        <p:txBody>
          <a:bodyPr/>
          <a:lstStyle/>
          <a:p>
            <a:r>
              <a:rPr lang="en-US" dirty="0" smtClean="0"/>
              <a:t>Don’t be afraid. We are beside you.</a:t>
            </a:r>
            <a:endParaRPr lang="en-US" dirty="0"/>
          </a:p>
        </p:txBody>
      </p:sp>
    </p:spTree>
    <p:custDataLst>
      <p:tags r:id="rId1"/>
    </p:custDataLst>
    <p:extLst>
      <p:ext uri="{BB962C8B-B14F-4D97-AF65-F5344CB8AC3E}">
        <p14:creationId xmlns:p14="http://schemas.microsoft.com/office/powerpoint/2010/main" val="2587729632"/>
      </p:ext>
    </p:extLst>
  </p:cSld>
  <p:clrMapOvr>
    <a:masterClrMapping/>
  </p:clrMapOvr>
  <mc:AlternateContent xmlns:mc="http://schemas.openxmlformats.org/markup-compatibility/2006" xmlns:p14="http://schemas.microsoft.com/office/powerpoint/2010/main">
    <mc:Choice Requires="p14">
      <p:transition spd="slow" p14:dur="1200" advTm="2949">
        <p14:flip dir="r"/>
      </p:transition>
    </mc:Choice>
    <mc:Fallback xmlns="">
      <p:transition spd="slow" advTm="2949">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サブタイトル 6"/>
          <p:cNvSpPr>
            <a:spLocks noGrp="1"/>
          </p:cNvSpPr>
          <p:nvPr>
            <p:ph type="subTitle" idx="1"/>
          </p:nvPr>
        </p:nvSpPr>
        <p:spPr/>
        <p:txBody>
          <a:bodyPr/>
          <a:lstStyle/>
          <a:p>
            <a:r>
              <a:rPr lang="en-US" dirty="0" smtClean="0"/>
              <a:t>Any Questions?</a:t>
            </a:r>
            <a:endParaRPr lang="en-US" dirty="0"/>
          </a:p>
        </p:txBody>
      </p:sp>
      <p:sp>
        <p:nvSpPr>
          <p:cNvPr id="6" name="タイトル 5"/>
          <p:cNvSpPr>
            <a:spLocks noGrp="1"/>
          </p:cNvSpPr>
          <p:nvPr>
            <p:ph type="ctrTitle"/>
          </p:nvPr>
        </p:nvSpPr>
        <p:spPr/>
        <p:txBody>
          <a:bodyPr/>
          <a:lstStyle/>
          <a:p>
            <a:r>
              <a:rPr lang="en-US" dirty="0" smtClean="0"/>
              <a:t>Thank </a:t>
            </a:r>
            <a:r>
              <a:rPr lang="en-US" dirty="0" smtClean="0">
                <a:solidFill>
                  <a:schemeClr val="accent1"/>
                </a:solidFill>
              </a:rPr>
              <a:t>Y</a:t>
            </a:r>
            <a:r>
              <a:rPr lang="en-US" dirty="0" smtClean="0"/>
              <a:t>ou! </a:t>
            </a:r>
            <a:r>
              <a:rPr lang="en-US" dirty="0" smtClean="0">
                <a:sym typeface="Wingdings" panose="05000000000000000000" pitchFamily="2" charset="2"/>
              </a:rPr>
              <a:t></a:t>
            </a:r>
            <a:endParaRPr lang="en-US" dirty="0"/>
          </a:p>
        </p:txBody>
      </p:sp>
      <p:sp>
        <p:nvSpPr>
          <p:cNvPr id="8" name="テキスト プレースホルダー 7"/>
          <p:cNvSpPr>
            <a:spLocks noGrp="1"/>
          </p:cNvSpPr>
          <p:nvPr>
            <p:ph type="body" sz="quarter" idx="16"/>
          </p:nvPr>
        </p:nvSpPr>
        <p:spPr/>
        <p:txBody>
          <a:bodyPr/>
          <a:lstStyle/>
          <a:p>
            <a:r>
              <a:rPr lang="en-US" dirty="0" smtClean="0"/>
              <a:t>Jun Akizaki – </a:t>
            </a:r>
            <a:r>
              <a:rPr lang="en-US" dirty="0" smtClean="0">
                <a:hlinkClick r:id="rId2"/>
              </a:rPr>
              <a:t>The Power of PowerPoint</a:t>
            </a:r>
            <a:endParaRPr lang="en-US" dirty="0" smtClean="0"/>
          </a:p>
          <a:p>
            <a:r>
              <a:rPr lang="en-US" dirty="0" smtClean="0"/>
              <a:t>Title Font: </a:t>
            </a:r>
            <a:r>
              <a:rPr lang="en-US" dirty="0" smtClean="0">
                <a:hlinkClick r:id="rId3"/>
              </a:rPr>
              <a:t>Dence Regular</a:t>
            </a:r>
            <a:endParaRPr lang="en-US" dirty="0"/>
          </a:p>
          <a:p>
            <a:r>
              <a:rPr lang="en-US" dirty="0" smtClean="0"/>
              <a:t>Text Font: </a:t>
            </a:r>
            <a:r>
              <a:rPr lang="en-US" dirty="0" smtClean="0">
                <a:hlinkClick r:id="rId4"/>
              </a:rPr>
              <a:t>Encode Sans Narrow Light (&amp; Medium)</a:t>
            </a:r>
            <a:endParaRPr lang="en-US" dirty="0"/>
          </a:p>
        </p:txBody>
      </p:sp>
    </p:spTree>
    <p:extLst>
      <p:ext uri="{BB962C8B-B14F-4D97-AF65-F5344CB8AC3E}">
        <p14:creationId xmlns:p14="http://schemas.microsoft.com/office/powerpoint/2010/main" val="828367070"/>
      </p:ext>
    </p:extLst>
  </p:cSld>
  <p:clrMapOvr>
    <a:masterClrMapping/>
  </p:clrMapOvr>
  <p:transition spd="slow" advTm="5249">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サブタイトル 19"/>
          <p:cNvSpPr>
            <a:spLocks noGrp="1"/>
          </p:cNvSpPr>
          <p:nvPr>
            <p:ph type="subTitle" idx="1"/>
          </p:nvPr>
        </p:nvSpPr>
        <p:spPr/>
        <p:txBody>
          <a:bodyPr/>
          <a:lstStyle/>
          <a:p>
            <a:r>
              <a:rPr lang="en-US" dirty="0" smtClean="0"/>
              <a:t>We are super awesome!</a:t>
            </a:r>
            <a:endParaRPr lang="en-US" dirty="0"/>
          </a:p>
        </p:txBody>
      </p:sp>
      <p:sp>
        <p:nvSpPr>
          <p:cNvPr id="22" name="タイトル 21"/>
          <p:cNvSpPr>
            <a:spLocks noGrp="1"/>
          </p:cNvSpPr>
          <p:nvPr>
            <p:ph type="ctrTitle"/>
          </p:nvPr>
        </p:nvSpPr>
        <p:spPr/>
        <p:txBody>
          <a:bodyPr/>
          <a:lstStyle/>
          <a:p>
            <a:r>
              <a:rPr lang="en-US" dirty="0" smtClean="0"/>
              <a:t>ABOUT </a:t>
            </a:r>
            <a:r>
              <a:rPr lang="en-US" dirty="0" smtClean="0">
                <a:solidFill>
                  <a:schemeClr val="accent1"/>
                </a:solidFill>
              </a:rPr>
              <a:t>U</a:t>
            </a:r>
            <a:r>
              <a:rPr lang="en-US" dirty="0" smtClean="0"/>
              <a:t>S</a:t>
            </a:r>
            <a:endParaRPr lang="en-US" dirty="0"/>
          </a:p>
        </p:txBody>
      </p:sp>
    </p:spTree>
    <p:extLst>
      <p:ext uri="{BB962C8B-B14F-4D97-AF65-F5344CB8AC3E}">
        <p14:creationId xmlns:p14="http://schemas.microsoft.com/office/powerpoint/2010/main" val="2937686879"/>
      </p:ext>
    </p:extLst>
  </p:cSld>
  <p:clrMapOvr>
    <a:masterClrMapping/>
  </p:clrMapOvr>
  <p:transition spd="slow" advTm="1336">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4"/>
          </p:nvPr>
        </p:nvSpPr>
        <p:spPr/>
        <p:txBody>
          <a:bodyPr/>
          <a:lstStyle/>
          <a:p>
            <a:r>
              <a:rPr lang="en-US" dirty="0"/>
              <a:t>Lorem ipsum dolor sit amet, velit delenit nec ex, omnis albucius te mel, ex petentium maluisset sed. Te nam perpetua intellegat necessitatibus, vis graecis deterruisset in, no nec iuvaret deserunt salutatus. </a:t>
            </a:r>
            <a:endParaRPr lang="en-US" dirty="0" smtClean="0"/>
          </a:p>
          <a:p>
            <a:r>
              <a:rPr lang="en-US" dirty="0" smtClean="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Nec </a:t>
            </a:r>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inermis mediocrem no</a:t>
            </a:r>
            <a:r>
              <a:rPr lang="en-US" dirty="0"/>
              <a:t>, volumus denique an sea. Ei est justo docendi deterruisset.</a:t>
            </a:r>
          </a:p>
        </p:txBody>
      </p:sp>
      <p:sp>
        <p:nvSpPr>
          <p:cNvPr id="4" name="タイトル 3"/>
          <p:cNvSpPr>
            <a:spLocks noGrp="1"/>
          </p:cNvSpPr>
          <p:nvPr>
            <p:ph type="title"/>
          </p:nvPr>
        </p:nvSpPr>
        <p:spPr/>
        <p:txBody>
          <a:bodyPr/>
          <a:lstStyle/>
          <a:p>
            <a:r>
              <a:rPr lang="en-US" dirty="0" smtClean="0"/>
              <a:t>OUR VI</a:t>
            </a:r>
            <a:r>
              <a:rPr lang="en-US" dirty="0" smtClean="0">
                <a:solidFill>
                  <a:schemeClr val="accent1"/>
                </a:solidFill>
              </a:rPr>
              <a:t>S</a:t>
            </a:r>
            <a:r>
              <a:rPr lang="en-US" dirty="0" smtClean="0"/>
              <a:t>ION</a:t>
            </a:r>
            <a:endParaRPr lang="en-US" dirty="0"/>
          </a:p>
        </p:txBody>
      </p:sp>
      <p:sp>
        <p:nvSpPr>
          <p:cNvPr id="5" name="テキスト プレースホルダー 4"/>
          <p:cNvSpPr>
            <a:spLocks noGrp="1"/>
          </p:cNvSpPr>
          <p:nvPr>
            <p:ph type="body" sz="quarter" idx="13"/>
          </p:nvPr>
        </p:nvSpPr>
        <p:spPr/>
        <p:txBody>
          <a:bodyPr/>
          <a:lstStyle/>
          <a:p>
            <a:r>
              <a:rPr lang="en-US" dirty="0" smtClean="0"/>
              <a:t>KEEP CREATING A FUTURE</a:t>
            </a:r>
            <a:endParaRPr lang="en-US" dirty="0"/>
          </a:p>
        </p:txBody>
      </p:sp>
      <p:sp>
        <p:nvSpPr>
          <p:cNvPr id="10" name="スライド番号プレースホルダー 9"/>
          <p:cNvSpPr>
            <a:spLocks noGrp="1"/>
          </p:cNvSpPr>
          <p:nvPr>
            <p:ph type="sldNum" sz="quarter" idx="12"/>
          </p:nvPr>
        </p:nvSpPr>
        <p:spPr/>
        <p:txBody>
          <a:bodyPr/>
          <a:lstStyle/>
          <a:p>
            <a:r>
              <a:rPr lang="en-US" smtClean="0"/>
              <a:t>SLIDE </a:t>
            </a:r>
            <a:fld id="{D97FAD88-CD89-445B-80D2-D1F46C853675}" type="slidenum">
              <a:rPr lang="en-US" smtClean="0"/>
              <a:pPr/>
              <a:t>5</a:t>
            </a:fld>
            <a:endParaRPr lang="en-US" dirty="0"/>
          </a:p>
        </p:txBody>
      </p:sp>
      <p:sp>
        <p:nvSpPr>
          <p:cNvPr id="24" name="図プレースホルダー 23"/>
          <p:cNvSpPr>
            <a:spLocks noGrp="1"/>
          </p:cNvSpPr>
          <p:nvPr>
            <p:ph type="pic" sz="quarter" idx="16"/>
          </p:nvPr>
        </p:nvSpPr>
        <p:spPr/>
      </p:sp>
    </p:spTree>
    <p:extLst>
      <p:ext uri="{BB962C8B-B14F-4D97-AF65-F5344CB8AC3E}">
        <p14:creationId xmlns:p14="http://schemas.microsoft.com/office/powerpoint/2010/main" val="1437775437"/>
      </p:ext>
    </p:extLst>
  </p:cSld>
  <p:clrMapOvr>
    <a:masterClrMapping/>
  </p:clrMapOvr>
  <p:transition spd="slow" advTm="2794">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6</a:t>
            </a:fld>
            <a:endParaRPr lang="en-US" dirty="0"/>
          </a:p>
        </p:txBody>
      </p:sp>
      <p:sp>
        <p:nvSpPr>
          <p:cNvPr id="7" name="タイトル 6"/>
          <p:cNvSpPr>
            <a:spLocks noGrp="1"/>
          </p:cNvSpPr>
          <p:nvPr>
            <p:ph type="title"/>
          </p:nvPr>
        </p:nvSpPr>
        <p:spPr/>
        <p:txBody>
          <a:bodyPr/>
          <a:lstStyle/>
          <a:p>
            <a:r>
              <a:rPr lang="en-US" dirty="0" smtClean="0"/>
              <a:t>OUR </a:t>
            </a:r>
            <a:r>
              <a:rPr lang="en-US" dirty="0" smtClean="0">
                <a:solidFill>
                  <a:schemeClr val="accent1"/>
                </a:solidFill>
              </a:rPr>
              <a:t>H</a:t>
            </a:r>
            <a:r>
              <a:rPr lang="en-US" dirty="0" smtClean="0"/>
              <a:t>ISTORY</a:t>
            </a:r>
            <a:endParaRPr lang="en-US" dirty="0"/>
          </a:p>
        </p:txBody>
      </p:sp>
      <p:sp>
        <p:nvSpPr>
          <p:cNvPr id="9" name="テキスト プレースホルダー 8"/>
          <p:cNvSpPr>
            <a:spLocks noGrp="1"/>
          </p:cNvSpPr>
          <p:nvPr>
            <p:ph type="body" sz="quarter" idx="15"/>
          </p:nvPr>
        </p:nvSpPr>
        <p:spPr/>
        <p:txBody>
          <a:bodyPr/>
          <a:lstStyle/>
          <a:p>
            <a:r>
              <a:rPr lang="en-US" dirty="0" smtClean="0"/>
              <a:t>1972</a:t>
            </a:r>
            <a:endParaRPr lang="en-US" dirty="0"/>
          </a:p>
        </p:txBody>
      </p:sp>
      <p:sp>
        <p:nvSpPr>
          <p:cNvPr id="10" name="テキスト プレースホルダー 9"/>
          <p:cNvSpPr>
            <a:spLocks noGrp="1"/>
          </p:cNvSpPr>
          <p:nvPr>
            <p:ph type="body" sz="quarter" idx="16"/>
          </p:nvPr>
        </p:nvSpPr>
        <p:spPr/>
        <p:txBody>
          <a:bodyPr/>
          <a:lstStyle/>
          <a:p>
            <a:r>
              <a:rPr lang="en-US" dirty="0" smtClean="0"/>
              <a:t>1988</a:t>
            </a:r>
            <a:endParaRPr lang="en-US" dirty="0"/>
          </a:p>
        </p:txBody>
      </p:sp>
      <p:sp>
        <p:nvSpPr>
          <p:cNvPr id="11" name="テキスト プレースホルダー 10"/>
          <p:cNvSpPr>
            <a:spLocks noGrp="1"/>
          </p:cNvSpPr>
          <p:nvPr>
            <p:ph type="body" sz="quarter" idx="17"/>
          </p:nvPr>
        </p:nvSpPr>
        <p:spPr/>
        <p:txBody>
          <a:bodyPr/>
          <a:lstStyle/>
          <a:p>
            <a:r>
              <a:rPr lang="en-US" dirty="0" smtClean="0"/>
              <a:t>1990</a:t>
            </a:r>
            <a:endParaRPr lang="en-US" dirty="0"/>
          </a:p>
        </p:txBody>
      </p:sp>
      <p:sp>
        <p:nvSpPr>
          <p:cNvPr id="12" name="テキスト プレースホルダー 11"/>
          <p:cNvSpPr>
            <a:spLocks noGrp="1"/>
          </p:cNvSpPr>
          <p:nvPr>
            <p:ph type="body" sz="quarter" idx="18"/>
          </p:nvPr>
        </p:nvSpPr>
        <p:spPr/>
        <p:txBody>
          <a:bodyPr/>
          <a:lstStyle/>
          <a:p>
            <a:r>
              <a:rPr lang="en-US" dirty="0" smtClean="0"/>
              <a:t>1996</a:t>
            </a:r>
            <a:endParaRPr lang="en-US" dirty="0"/>
          </a:p>
        </p:txBody>
      </p:sp>
      <p:sp>
        <p:nvSpPr>
          <p:cNvPr id="13" name="テキスト プレースホルダー 12"/>
          <p:cNvSpPr>
            <a:spLocks noGrp="1"/>
          </p:cNvSpPr>
          <p:nvPr>
            <p:ph type="body" sz="quarter" idx="19"/>
          </p:nvPr>
        </p:nvSpPr>
        <p:spPr/>
        <p:txBody>
          <a:bodyPr/>
          <a:lstStyle/>
          <a:p>
            <a:r>
              <a:rPr lang="en-US" dirty="0" smtClean="0"/>
              <a:t>2005</a:t>
            </a:r>
          </a:p>
        </p:txBody>
      </p:sp>
      <p:sp>
        <p:nvSpPr>
          <p:cNvPr id="14" name="テキスト プレースホルダー 13"/>
          <p:cNvSpPr>
            <a:spLocks noGrp="1"/>
          </p:cNvSpPr>
          <p:nvPr>
            <p:ph type="body" sz="quarter" idx="20"/>
          </p:nvPr>
        </p:nvSpPr>
        <p:spPr/>
        <p:txBody>
          <a:bodyPr/>
          <a:lstStyle/>
          <a:p>
            <a:r>
              <a:rPr lang="en-US" dirty="0" smtClean="0"/>
              <a:t>2012</a:t>
            </a:r>
            <a:endParaRPr lang="en-US" dirty="0"/>
          </a:p>
        </p:txBody>
      </p:sp>
      <p:sp>
        <p:nvSpPr>
          <p:cNvPr id="15" name="テキスト プレースホルダー 14"/>
          <p:cNvSpPr>
            <a:spLocks noGrp="1"/>
          </p:cNvSpPr>
          <p:nvPr>
            <p:ph type="body" sz="quarter" idx="21"/>
          </p:nvPr>
        </p:nvSpPr>
        <p:spPr/>
        <p:txBody>
          <a:bodyPr/>
          <a:lstStyle/>
          <a:p>
            <a:r>
              <a:rPr lang="en-US" dirty="0" smtClean="0"/>
              <a:t>2015</a:t>
            </a:r>
          </a:p>
        </p:txBody>
      </p:sp>
      <p:sp>
        <p:nvSpPr>
          <p:cNvPr id="8" name="テキスト プレースホルダー 7"/>
          <p:cNvSpPr>
            <a:spLocks noGrp="1"/>
          </p:cNvSpPr>
          <p:nvPr>
            <p:ph type="body" sz="quarter" idx="14"/>
          </p:nvPr>
        </p:nvSpPr>
        <p:spPr/>
        <p:txBody>
          <a:bodyPr/>
          <a:lstStyle/>
          <a:p>
            <a:r>
              <a:rPr lang="en-US" dirty="0"/>
              <a:t>Lorem ipsum dolor sit amet, ex vel oblique lobortis.</a:t>
            </a:r>
          </a:p>
          <a:p>
            <a:endParaRPr lang="en-US" dirty="0"/>
          </a:p>
        </p:txBody>
      </p:sp>
      <p:sp>
        <p:nvSpPr>
          <p:cNvPr id="16" name="テキスト プレースホルダー 15"/>
          <p:cNvSpPr>
            <a:spLocks noGrp="1"/>
          </p:cNvSpPr>
          <p:nvPr>
            <p:ph type="body" sz="quarter" idx="22"/>
          </p:nvPr>
        </p:nvSpPr>
        <p:spPr/>
        <p:txBody>
          <a:bodyPr/>
          <a:lstStyle/>
          <a:p>
            <a:r>
              <a:rPr lang="en-US" dirty="0"/>
              <a:t>Ea quando sanctus recusabo qui, ex eum nobis omittantur, vim iusto legere option an. </a:t>
            </a:r>
          </a:p>
        </p:txBody>
      </p:sp>
      <p:sp>
        <p:nvSpPr>
          <p:cNvPr id="17" name="テキスト プレースホルダー 16"/>
          <p:cNvSpPr>
            <a:spLocks noGrp="1"/>
          </p:cNvSpPr>
          <p:nvPr>
            <p:ph type="body" sz="quarter" idx="23"/>
          </p:nvPr>
        </p:nvSpPr>
        <p:spPr/>
        <p:txBody>
          <a:bodyPr/>
          <a:lstStyle/>
          <a:p>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Percipit mnesarchum dissentias</a:t>
            </a:r>
            <a:r>
              <a:rPr lang="en-US" dirty="0">
                <a:latin typeface="Encode Sans Narrow Medium" panose="02000000000000000000" pitchFamily="2" charset="0"/>
              </a:rPr>
              <a:t> </a:t>
            </a:r>
            <a:r>
              <a:rPr lang="en-US" dirty="0"/>
              <a:t>cu mea, ad nam veritus pericula accusamus. </a:t>
            </a:r>
          </a:p>
          <a:p>
            <a:endParaRPr lang="en-US" dirty="0"/>
          </a:p>
        </p:txBody>
      </p:sp>
      <p:sp>
        <p:nvSpPr>
          <p:cNvPr id="18" name="テキスト プレースホルダー 17"/>
          <p:cNvSpPr>
            <a:spLocks noGrp="1"/>
          </p:cNvSpPr>
          <p:nvPr>
            <p:ph type="body" sz="quarter" idx="24"/>
          </p:nvPr>
        </p:nvSpPr>
        <p:spPr/>
        <p:txBody>
          <a:bodyPr/>
          <a:lstStyle/>
          <a:p>
            <a:r>
              <a:rPr lang="en-US" dirty="0"/>
              <a:t>An quo quot harum iracundia, mollis luptatum quaerendum ne nec, an veri quas nam</a:t>
            </a:r>
            <a:r>
              <a:rPr lang="en-US" dirty="0" smtClean="0"/>
              <a:t>.</a:t>
            </a:r>
            <a:endParaRPr lang="en-US" dirty="0"/>
          </a:p>
        </p:txBody>
      </p:sp>
      <p:sp>
        <p:nvSpPr>
          <p:cNvPr id="19" name="テキスト プレースホルダー 18"/>
          <p:cNvSpPr>
            <a:spLocks noGrp="1"/>
          </p:cNvSpPr>
          <p:nvPr>
            <p:ph type="body" sz="quarter" idx="25"/>
          </p:nvPr>
        </p:nvSpPr>
        <p:spPr/>
        <p:txBody>
          <a:bodyPr/>
          <a:lstStyle/>
          <a:p>
            <a:r>
              <a:rPr lang="en-US" dirty="0"/>
              <a:t>Ea quando sanctus recusabo qui, ex eum nobis omittantur, vim iusto legere option an. </a:t>
            </a:r>
          </a:p>
        </p:txBody>
      </p:sp>
      <p:sp>
        <p:nvSpPr>
          <p:cNvPr id="20" name="テキスト プレースホルダー 19"/>
          <p:cNvSpPr>
            <a:spLocks noGrp="1"/>
          </p:cNvSpPr>
          <p:nvPr>
            <p:ph type="body" sz="quarter" idx="26"/>
          </p:nvPr>
        </p:nvSpPr>
        <p:spPr/>
        <p:txBody>
          <a:bodyPr/>
          <a:lstStyle/>
          <a:p>
            <a:r>
              <a:rPr lang="en-US" dirty="0"/>
              <a:t>An quo quot harum iracundia, </a:t>
            </a:r>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mollis luptatum quaerendum</a:t>
            </a:r>
            <a:r>
              <a:rPr lang="en-US" dirty="0">
                <a:latin typeface="Encode Sans Narrow Medium" panose="02000000000000000000" pitchFamily="2" charset="0"/>
              </a:rPr>
              <a:t> </a:t>
            </a:r>
            <a:r>
              <a:rPr lang="en-US" dirty="0"/>
              <a:t>ne nec, an veri quas nam</a:t>
            </a:r>
            <a:r>
              <a:rPr lang="en-US" dirty="0" smtClean="0"/>
              <a:t>.</a:t>
            </a:r>
            <a:endParaRPr lang="en-US" dirty="0"/>
          </a:p>
        </p:txBody>
      </p:sp>
      <p:sp>
        <p:nvSpPr>
          <p:cNvPr id="21" name="テキスト プレースホルダー 20"/>
          <p:cNvSpPr>
            <a:spLocks noGrp="1"/>
          </p:cNvSpPr>
          <p:nvPr>
            <p:ph type="body" sz="quarter" idx="27"/>
          </p:nvPr>
        </p:nvSpPr>
        <p:spPr/>
        <p:txBody>
          <a:bodyPr/>
          <a:lstStyle/>
          <a:p>
            <a:r>
              <a:rPr lang="en-US" dirty="0"/>
              <a:t>Lorem ipsum dolor sit amet, ex vel oblique lobortis</a:t>
            </a:r>
            <a:r>
              <a:rPr lang="en-US" dirty="0" smtClean="0"/>
              <a:t>.</a:t>
            </a:r>
            <a:endParaRPr lang="en-US" dirty="0"/>
          </a:p>
        </p:txBody>
      </p:sp>
    </p:spTree>
    <p:extLst>
      <p:ext uri="{BB962C8B-B14F-4D97-AF65-F5344CB8AC3E}">
        <p14:creationId xmlns:p14="http://schemas.microsoft.com/office/powerpoint/2010/main" val="3840583175"/>
      </p:ext>
    </p:extLst>
  </p:cSld>
  <p:clrMapOvr>
    <a:masterClrMapping/>
  </p:clrMapOvr>
  <p:transition spd="slow" advTm="7920">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7</a:t>
            </a:fld>
            <a:endParaRPr lang="en-US" dirty="0"/>
          </a:p>
        </p:txBody>
      </p:sp>
      <p:sp>
        <p:nvSpPr>
          <p:cNvPr id="20" name="テキスト プレースホルダー 19"/>
          <p:cNvSpPr>
            <a:spLocks noGrp="1"/>
          </p:cNvSpPr>
          <p:nvPr>
            <p:ph type="body" sz="quarter" idx="14"/>
          </p:nvPr>
        </p:nvSpPr>
        <p:spPr/>
        <p:txBody>
          <a:bodyPr/>
          <a:lstStyle/>
          <a:p>
            <a:r>
              <a:rPr lang="en-US" dirty="0">
                <a:cs typeface="Clear Sans Light" panose="020B0303030202020304" pitchFamily="34" charset="0"/>
              </a:rPr>
              <a:t>Mea ut idque mentitum assueverit, has nihil mediocrem id. Cum cu delicata qualisque, ex mea volumus sapientem. An nec harum verterem delicatissimi</a:t>
            </a:r>
            <a:r>
              <a:rPr lang="en-US" dirty="0" smtClean="0">
                <a:cs typeface="Clear Sans Light" panose="020B0303030202020304" pitchFamily="34" charset="0"/>
              </a:rPr>
              <a:t>.</a:t>
            </a:r>
          </a:p>
          <a:p>
            <a:r>
              <a:rPr lang="en-US" dirty="0">
                <a:cs typeface="Clear Sans Light" panose="020B0303030202020304" pitchFamily="34" charset="0"/>
              </a:rPr>
              <a:t/>
            </a:r>
            <a:br>
              <a:rPr lang="en-US" dirty="0">
                <a:cs typeface="Clear Sans Light" panose="020B0303030202020304" pitchFamily="34" charset="0"/>
              </a:rPr>
            </a:br>
            <a:r>
              <a:rPr lang="en-US" dirty="0">
                <a:cs typeface="Clear Sans Light" panose="020B0303030202020304" pitchFamily="34" charset="0"/>
              </a:rPr>
              <a:t>Affert copiosae eloquentiam no eam. </a:t>
            </a:r>
            <a:r>
              <a:rPr lang="en-US" dirty="0">
                <a:solidFill>
                  <a:schemeClr val="accent1"/>
                </a:solidFill>
                <a:latin typeface="Encode Sans Narrow Medium" panose="02000000000000000000" pitchFamily="2" charset="0"/>
                <a:cs typeface="Clear Sans Light" panose="020B0303030202020304" pitchFamily="34" charset="0"/>
              </a:rPr>
              <a:t>Te vis reque efficiantur</a:t>
            </a:r>
            <a:r>
              <a:rPr lang="en-US" dirty="0">
                <a:cs typeface="Clear Sans Light" panose="020B0303030202020304" pitchFamily="34" charset="0"/>
              </a:rPr>
              <a:t>, dictas molestiae eu nam.</a:t>
            </a:r>
            <a:br>
              <a:rPr lang="en-US" dirty="0">
                <a:cs typeface="Clear Sans Light" panose="020B0303030202020304" pitchFamily="34" charset="0"/>
              </a:rPr>
            </a:br>
            <a:r>
              <a:rPr lang="en-US" dirty="0">
                <a:cs typeface="Clear Sans Light" panose="020B0303030202020304" pitchFamily="34" charset="0"/>
              </a:rPr>
              <a:t>Pro mutat feugait intellegebat an.</a:t>
            </a:r>
          </a:p>
          <a:p>
            <a:endParaRPr lang="en-US" dirty="0"/>
          </a:p>
        </p:txBody>
      </p:sp>
      <p:sp>
        <p:nvSpPr>
          <p:cNvPr id="18" name="タイトル 17"/>
          <p:cNvSpPr>
            <a:spLocks noGrp="1"/>
          </p:cNvSpPr>
          <p:nvPr>
            <p:ph type="title"/>
          </p:nvPr>
        </p:nvSpPr>
        <p:spPr/>
        <p:txBody>
          <a:bodyPr/>
          <a:lstStyle/>
          <a:p>
            <a:r>
              <a:rPr lang="en-US" dirty="0" smtClean="0"/>
              <a:t>CHAI</a:t>
            </a:r>
            <a:r>
              <a:rPr lang="en-US" dirty="0" smtClean="0">
                <a:solidFill>
                  <a:schemeClr val="accent1"/>
                </a:solidFill>
              </a:rPr>
              <a:t>R</a:t>
            </a:r>
            <a:r>
              <a:rPr lang="en-US" dirty="0" smtClean="0"/>
              <a:t>MAN</a:t>
            </a:r>
            <a:endParaRPr lang="en-US" dirty="0"/>
          </a:p>
        </p:txBody>
      </p:sp>
      <p:sp>
        <p:nvSpPr>
          <p:cNvPr id="7" name="図プレースホルダー 6"/>
          <p:cNvSpPr>
            <a:spLocks noGrp="1"/>
          </p:cNvSpPr>
          <p:nvPr>
            <p:ph type="pic" sz="quarter" idx="16"/>
          </p:nvPr>
        </p:nvSpPr>
        <p:spPr/>
      </p:sp>
      <p:sp>
        <p:nvSpPr>
          <p:cNvPr id="19" name="テキスト プレースホルダー 18"/>
          <p:cNvSpPr>
            <a:spLocks noGrp="1"/>
          </p:cNvSpPr>
          <p:nvPr>
            <p:ph type="body" sz="quarter" idx="13"/>
          </p:nvPr>
        </p:nvSpPr>
        <p:spPr/>
        <p:txBody>
          <a:bodyPr/>
          <a:lstStyle/>
          <a:p>
            <a:r>
              <a:rPr lang="en-US" dirty="0" smtClean="0"/>
              <a:t>WHAT HE WAS LOOKING AT</a:t>
            </a:r>
            <a:endParaRPr lang="en-US" dirty="0"/>
          </a:p>
        </p:txBody>
      </p:sp>
      <p:sp>
        <p:nvSpPr>
          <p:cNvPr id="22" name="テキスト プレースホルダー 21"/>
          <p:cNvSpPr>
            <a:spLocks noGrp="1"/>
          </p:cNvSpPr>
          <p:nvPr>
            <p:ph type="body" sz="quarter" idx="17"/>
          </p:nvPr>
        </p:nvSpPr>
        <p:spPr/>
        <p:txBody>
          <a:bodyPr/>
          <a:lstStyle/>
          <a:p>
            <a:r>
              <a:rPr lang="en-US" dirty="0"/>
              <a:t>Richard Dawson</a:t>
            </a:r>
          </a:p>
        </p:txBody>
      </p:sp>
    </p:spTree>
    <p:extLst>
      <p:ext uri="{BB962C8B-B14F-4D97-AF65-F5344CB8AC3E}">
        <p14:creationId xmlns:p14="http://schemas.microsoft.com/office/powerpoint/2010/main" val="3679993784"/>
      </p:ext>
    </p:extLst>
  </p:cSld>
  <p:clrMapOvr>
    <a:masterClrMapping/>
  </p:clrMapOvr>
  <p:transition spd="slow" advTm="3052">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8</a:t>
            </a:fld>
            <a:endParaRPr lang="en-US" dirty="0"/>
          </a:p>
        </p:txBody>
      </p:sp>
      <p:sp>
        <p:nvSpPr>
          <p:cNvPr id="8" name="タイトル 7"/>
          <p:cNvSpPr>
            <a:spLocks noGrp="1"/>
          </p:cNvSpPr>
          <p:nvPr>
            <p:ph type="title"/>
          </p:nvPr>
        </p:nvSpPr>
        <p:spPr/>
        <p:txBody>
          <a:bodyPr/>
          <a:lstStyle/>
          <a:p>
            <a:r>
              <a:rPr lang="en-US" dirty="0" smtClean="0"/>
              <a:t>ME</a:t>
            </a:r>
            <a:r>
              <a:rPr lang="en-US" dirty="0" smtClean="0">
                <a:solidFill>
                  <a:schemeClr val="accent1"/>
                </a:solidFill>
              </a:rPr>
              <a:t>E</a:t>
            </a:r>
            <a:r>
              <a:rPr lang="en-US" dirty="0" smtClean="0"/>
              <a:t>T OUR CREW!</a:t>
            </a:r>
            <a:endParaRPr lang="en-US" dirty="0"/>
          </a:p>
        </p:txBody>
      </p:sp>
      <p:sp>
        <p:nvSpPr>
          <p:cNvPr id="40" name="図プレースホルダー 39"/>
          <p:cNvSpPr>
            <a:spLocks noGrp="1"/>
          </p:cNvSpPr>
          <p:nvPr>
            <p:ph type="pic" sz="quarter" idx="16"/>
          </p:nvPr>
        </p:nvSpPr>
        <p:spPr/>
      </p:sp>
      <p:sp>
        <p:nvSpPr>
          <p:cNvPr id="12" name="テキスト プレースホルダー 11"/>
          <p:cNvSpPr>
            <a:spLocks noGrp="1"/>
          </p:cNvSpPr>
          <p:nvPr>
            <p:ph type="body" sz="quarter" idx="17"/>
          </p:nvPr>
        </p:nvSpPr>
        <p:spPr/>
        <p:txBody>
          <a:bodyPr/>
          <a:lstStyle/>
          <a:p>
            <a:r>
              <a:rPr lang="en-US" dirty="0" smtClean="0"/>
              <a:t>CEO</a:t>
            </a:r>
            <a:endParaRPr lang="en-US" dirty="0"/>
          </a:p>
        </p:txBody>
      </p:sp>
      <p:sp>
        <p:nvSpPr>
          <p:cNvPr id="41" name="図プレースホルダー 40"/>
          <p:cNvSpPr>
            <a:spLocks noGrp="1"/>
          </p:cNvSpPr>
          <p:nvPr>
            <p:ph type="pic" sz="quarter" idx="18"/>
          </p:nvPr>
        </p:nvSpPr>
        <p:spPr/>
      </p:sp>
      <p:sp>
        <p:nvSpPr>
          <p:cNvPr id="14" name="テキスト プレースホルダー 13"/>
          <p:cNvSpPr>
            <a:spLocks noGrp="1"/>
          </p:cNvSpPr>
          <p:nvPr>
            <p:ph type="body" sz="quarter" idx="19"/>
          </p:nvPr>
        </p:nvSpPr>
        <p:spPr/>
        <p:txBody>
          <a:bodyPr/>
          <a:lstStyle/>
          <a:p>
            <a:r>
              <a:rPr lang="en-US" dirty="0" smtClean="0"/>
              <a:t>DIRECTOR</a:t>
            </a:r>
            <a:endParaRPr lang="en-US" dirty="0"/>
          </a:p>
        </p:txBody>
      </p:sp>
      <p:sp>
        <p:nvSpPr>
          <p:cNvPr id="42" name="図プレースホルダー 41"/>
          <p:cNvSpPr>
            <a:spLocks noGrp="1"/>
          </p:cNvSpPr>
          <p:nvPr>
            <p:ph type="pic" sz="quarter" idx="20"/>
          </p:nvPr>
        </p:nvSpPr>
        <p:spPr/>
      </p:sp>
      <p:sp>
        <p:nvSpPr>
          <p:cNvPr id="16" name="テキスト プレースホルダー 15"/>
          <p:cNvSpPr>
            <a:spLocks noGrp="1"/>
          </p:cNvSpPr>
          <p:nvPr>
            <p:ph type="body" sz="quarter" idx="21"/>
          </p:nvPr>
        </p:nvSpPr>
        <p:spPr/>
        <p:txBody>
          <a:bodyPr/>
          <a:lstStyle/>
          <a:p>
            <a:r>
              <a:rPr lang="en-US" dirty="0" smtClean="0"/>
              <a:t>DESIGNER</a:t>
            </a:r>
            <a:endParaRPr lang="en-US" dirty="0"/>
          </a:p>
        </p:txBody>
      </p:sp>
      <p:sp>
        <p:nvSpPr>
          <p:cNvPr id="43" name="図プレースホルダー 42"/>
          <p:cNvSpPr>
            <a:spLocks noGrp="1"/>
          </p:cNvSpPr>
          <p:nvPr>
            <p:ph type="pic" sz="quarter" idx="22"/>
          </p:nvPr>
        </p:nvSpPr>
        <p:spPr/>
      </p:sp>
      <p:sp>
        <p:nvSpPr>
          <p:cNvPr id="18" name="テキスト プレースホルダー 17"/>
          <p:cNvSpPr>
            <a:spLocks noGrp="1"/>
          </p:cNvSpPr>
          <p:nvPr>
            <p:ph type="body" sz="quarter" idx="23"/>
          </p:nvPr>
        </p:nvSpPr>
        <p:spPr/>
        <p:txBody>
          <a:bodyPr/>
          <a:lstStyle/>
          <a:p>
            <a:r>
              <a:rPr lang="en-US" dirty="0" smtClean="0"/>
              <a:t>BRAIN</a:t>
            </a:r>
            <a:endParaRPr lang="en-US" dirty="0"/>
          </a:p>
        </p:txBody>
      </p:sp>
      <p:sp>
        <p:nvSpPr>
          <p:cNvPr id="9" name="テキスト プレースホルダー 8"/>
          <p:cNvSpPr>
            <a:spLocks noGrp="1"/>
          </p:cNvSpPr>
          <p:nvPr>
            <p:ph type="body" sz="quarter" idx="13"/>
          </p:nvPr>
        </p:nvSpPr>
        <p:spPr/>
        <p:txBody>
          <a:bodyPr>
            <a:normAutofit lnSpcReduction="10000"/>
          </a:bodyPr>
          <a:lstStyle/>
          <a:p>
            <a:r>
              <a:rPr lang="en-US" dirty="0" smtClean="0"/>
              <a:t>ANDREW ADAMSON</a:t>
            </a:r>
            <a:endParaRPr lang="en-US" dirty="0"/>
          </a:p>
        </p:txBody>
      </p:sp>
      <p:sp>
        <p:nvSpPr>
          <p:cNvPr id="10" name="テキスト プレースホルダー 9"/>
          <p:cNvSpPr>
            <a:spLocks noGrp="1"/>
          </p:cNvSpPr>
          <p:nvPr>
            <p:ph type="body" sz="quarter" idx="14"/>
          </p:nvPr>
        </p:nvSpPr>
        <p:spPr/>
        <p:txBody>
          <a:bodyPr/>
          <a:lstStyle/>
          <a:p>
            <a:r>
              <a:rPr lang="en-US" dirty="0"/>
              <a:t>An quo quot harum iracundia, mollis luptatum quaerendum ne nec, an veri quas nam.</a:t>
            </a:r>
          </a:p>
          <a:p>
            <a:endParaRPr lang="en-US" dirty="0"/>
          </a:p>
        </p:txBody>
      </p:sp>
      <p:sp>
        <p:nvSpPr>
          <p:cNvPr id="19" name="テキスト プレースホルダー 18"/>
          <p:cNvSpPr>
            <a:spLocks noGrp="1"/>
          </p:cNvSpPr>
          <p:nvPr>
            <p:ph type="body" sz="quarter" idx="28"/>
          </p:nvPr>
        </p:nvSpPr>
        <p:spPr/>
        <p:txBody>
          <a:bodyPr>
            <a:normAutofit lnSpcReduction="10000"/>
          </a:bodyPr>
          <a:lstStyle/>
          <a:p>
            <a:r>
              <a:rPr lang="en-US" dirty="0" smtClean="0"/>
              <a:t>DENYS ARCAND</a:t>
            </a:r>
            <a:endParaRPr lang="en-US" dirty="0"/>
          </a:p>
        </p:txBody>
      </p:sp>
      <p:sp>
        <p:nvSpPr>
          <p:cNvPr id="20" name="テキスト プレースホルダー 19"/>
          <p:cNvSpPr>
            <a:spLocks noGrp="1"/>
          </p:cNvSpPr>
          <p:nvPr>
            <p:ph type="body" sz="quarter" idx="29"/>
          </p:nvPr>
        </p:nvSpPr>
        <p:spPr/>
        <p:txBody>
          <a:bodyPr/>
          <a:lstStyle/>
          <a:p>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Percipit mnesarchum </a:t>
            </a:r>
            <a:r>
              <a:rPr lang="en-US" dirty="0"/>
              <a:t>dissentias cu mea, ad nam veritus pericula accusamus. </a:t>
            </a:r>
          </a:p>
          <a:p>
            <a:endParaRPr lang="en-US" dirty="0"/>
          </a:p>
        </p:txBody>
      </p:sp>
      <p:sp>
        <p:nvSpPr>
          <p:cNvPr id="21" name="テキスト プレースホルダー 20"/>
          <p:cNvSpPr>
            <a:spLocks noGrp="1"/>
          </p:cNvSpPr>
          <p:nvPr>
            <p:ph type="body" sz="quarter" idx="30"/>
          </p:nvPr>
        </p:nvSpPr>
        <p:spPr/>
        <p:txBody>
          <a:bodyPr>
            <a:normAutofit lnSpcReduction="10000"/>
          </a:bodyPr>
          <a:lstStyle/>
          <a:p>
            <a:r>
              <a:rPr lang="en-US" dirty="0" smtClean="0"/>
              <a:t>NANA DJORDJADZE</a:t>
            </a:r>
            <a:endParaRPr lang="en-US" dirty="0"/>
          </a:p>
        </p:txBody>
      </p:sp>
      <p:sp>
        <p:nvSpPr>
          <p:cNvPr id="22" name="テキスト プレースホルダー 21"/>
          <p:cNvSpPr>
            <a:spLocks noGrp="1"/>
          </p:cNvSpPr>
          <p:nvPr>
            <p:ph type="body" sz="quarter" idx="31"/>
          </p:nvPr>
        </p:nvSpPr>
        <p:spPr/>
        <p:txBody>
          <a:bodyPr/>
          <a:lstStyle/>
          <a:p>
            <a:r>
              <a:rPr lang="en-US" dirty="0"/>
              <a:t>Expetenda mnesarchum ad eum, vis sensibus accommodare ex.</a:t>
            </a:r>
          </a:p>
          <a:p>
            <a:endParaRPr lang="en-US" dirty="0"/>
          </a:p>
        </p:txBody>
      </p:sp>
      <p:sp>
        <p:nvSpPr>
          <p:cNvPr id="23" name="テキスト プレースホルダー 22"/>
          <p:cNvSpPr>
            <a:spLocks noGrp="1"/>
          </p:cNvSpPr>
          <p:nvPr>
            <p:ph type="body" sz="quarter" idx="32"/>
          </p:nvPr>
        </p:nvSpPr>
        <p:spPr/>
        <p:txBody>
          <a:bodyPr>
            <a:normAutofit lnSpcReduction="10000"/>
          </a:bodyPr>
          <a:lstStyle/>
          <a:p>
            <a:r>
              <a:rPr lang="en-US" dirty="0" smtClean="0"/>
              <a:t>BILLE AUGUST</a:t>
            </a:r>
            <a:endParaRPr lang="en-US" dirty="0"/>
          </a:p>
        </p:txBody>
      </p:sp>
      <p:sp>
        <p:nvSpPr>
          <p:cNvPr id="24" name="テキスト プレースホルダー 23"/>
          <p:cNvSpPr>
            <a:spLocks noGrp="1"/>
          </p:cNvSpPr>
          <p:nvPr>
            <p:ph type="body" sz="quarter" idx="33"/>
          </p:nvPr>
        </p:nvSpPr>
        <p:spPr/>
        <p:txBody>
          <a:bodyPr/>
          <a:lstStyle/>
          <a:p>
            <a:r>
              <a:rPr lang="en-US" dirty="0"/>
              <a:t>Ea quando sanctus recusabo qui, ex eum nobis omittantur, vim iusto legere option an. </a:t>
            </a:r>
          </a:p>
          <a:p>
            <a:endParaRPr lang="en-US" dirty="0"/>
          </a:p>
        </p:txBody>
      </p:sp>
    </p:spTree>
    <p:extLst>
      <p:ext uri="{BB962C8B-B14F-4D97-AF65-F5344CB8AC3E}">
        <p14:creationId xmlns:p14="http://schemas.microsoft.com/office/powerpoint/2010/main" val="2305151949"/>
      </p:ext>
    </p:extLst>
  </p:cSld>
  <p:clrMapOvr>
    <a:masterClrMapping/>
  </p:clrMapOvr>
  <p:transition spd="slow" advTm="7923">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9</a:t>
            </a:fld>
            <a:endParaRPr lang="en-US" dirty="0"/>
          </a:p>
        </p:txBody>
      </p:sp>
      <p:sp>
        <p:nvSpPr>
          <p:cNvPr id="29" name="タイトル 28"/>
          <p:cNvSpPr>
            <a:spLocks noGrp="1"/>
          </p:cNvSpPr>
          <p:nvPr>
            <p:ph type="title"/>
          </p:nvPr>
        </p:nvSpPr>
        <p:spPr/>
        <p:txBody>
          <a:bodyPr/>
          <a:lstStyle/>
          <a:p>
            <a:r>
              <a:rPr lang="en-US" dirty="0" smtClean="0"/>
              <a:t>GLOBAL CO</a:t>
            </a:r>
            <a:r>
              <a:rPr lang="en-US" dirty="0" smtClean="0">
                <a:solidFill>
                  <a:schemeClr val="accent1"/>
                </a:solidFill>
              </a:rPr>
              <a:t>M</a:t>
            </a:r>
            <a:r>
              <a:rPr lang="en-US" dirty="0" smtClean="0"/>
              <a:t>PANY</a:t>
            </a:r>
            <a:endParaRPr lang="en-US" dirty="0"/>
          </a:p>
        </p:txBody>
      </p:sp>
      <p:sp>
        <p:nvSpPr>
          <p:cNvPr id="25" name="テキスト プレースホルダー 24"/>
          <p:cNvSpPr>
            <a:spLocks noGrp="1"/>
          </p:cNvSpPr>
          <p:nvPr>
            <p:ph type="body" sz="quarter" idx="15"/>
          </p:nvPr>
        </p:nvSpPr>
        <p:spPr/>
        <p:txBody>
          <a:bodyPr/>
          <a:lstStyle/>
          <a:p>
            <a:r>
              <a:rPr lang="en-US" dirty="0" smtClean="0"/>
              <a:t>998</a:t>
            </a:r>
            <a:endParaRPr lang="en-US" dirty="0"/>
          </a:p>
        </p:txBody>
      </p:sp>
      <p:sp>
        <p:nvSpPr>
          <p:cNvPr id="26" name="テキスト プレースホルダー 25"/>
          <p:cNvSpPr>
            <a:spLocks noGrp="1"/>
          </p:cNvSpPr>
          <p:nvPr>
            <p:ph type="body" sz="quarter" idx="16"/>
          </p:nvPr>
        </p:nvSpPr>
        <p:spPr/>
        <p:txBody>
          <a:bodyPr/>
          <a:lstStyle/>
          <a:p>
            <a:r>
              <a:rPr lang="en-US" dirty="0" smtClean="0"/>
              <a:t>456</a:t>
            </a:r>
            <a:endParaRPr lang="en-US" dirty="0"/>
          </a:p>
        </p:txBody>
      </p:sp>
      <p:sp>
        <p:nvSpPr>
          <p:cNvPr id="27" name="テキスト プレースホルダー 26"/>
          <p:cNvSpPr>
            <a:spLocks noGrp="1"/>
          </p:cNvSpPr>
          <p:nvPr>
            <p:ph type="body" sz="quarter" idx="17"/>
          </p:nvPr>
        </p:nvSpPr>
        <p:spPr/>
        <p:txBody>
          <a:bodyPr/>
          <a:lstStyle/>
          <a:p>
            <a:r>
              <a:rPr lang="en-US" dirty="0" smtClean="0"/>
              <a:t>256</a:t>
            </a:r>
            <a:endParaRPr lang="en-US" dirty="0"/>
          </a:p>
        </p:txBody>
      </p:sp>
      <p:sp>
        <p:nvSpPr>
          <p:cNvPr id="28" name="テキスト プレースホルダー 27"/>
          <p:cNvSpPr>
            <a:spLocks noGrp="1"/>
          </p:cNvSpPr>
          <p:nvPr>
            <p:ph type="body" sz="quarter" idx="18"/>
          </p:nvPr>
        </p:nvSpPr>
        <p:spPr/>
        <p:txBody>
          <a:bodyPr/>
          <a:lstStyle/>
          <a:p>
            <a:r>
              <a:rPr lang="en-US" dirty="0" smtClean="0"/>
              <a:t>112</a:t>
            </a:r>
            <a:endParaRPr lang="en-US" dirty="0"/>
          </a:p>
        </p:txBody>
      </p:sp>
      <p:sp>
        <p:nvSpPr>
          <p:cNvPr id="30" name="テキスト プレースホルダー 29"/>
          <p:cNvSpPr>
            <a:spLocks noGrp="1"/>
          </p:cNvSpPr>
          <p:nvPr>
            <p:ph type="body" sz="quarter" idx="19"/>
          </p:nvPr>
        </p:nvSpPr>
        <p:spPr/>
        <p:txBody>
          <a:bodyPr/>
          <a:lstStyle/>
          <a:p>
            <a:r>
              <a:rPr lang="en-US" dirty="0" smtClean="0"/>
              <a:t>562</a:t>
            </a:r>
            <a:endParaRPr lang="en-US" dirty="0"/>
          </a:p>
        </p:txBody>
      </p:sp>
      <p:sp>
        <p:nvSpPr>
          <p:cNvPr id="31" name="テキスト プレースホルダー 30"/>
          <p:cNvSpPr>
            <a:spLocks noGrp="1"/>
          </p:cNvSpPr>
          <p:nvPr>
            <p:ph type="body" sz="quarter" idx="20"/>
          </p:nvPr>
        </p:nvSpPr>
        <p:spPr/>
        <p:txBody>
          <a:bodyPr/>
          <a:lstStyle/>
          <a:p>
            <a:r>
              <a:rPr lang="en-US" dirty="0" smtClean="0"/>
              <a:t>778</a:t>
            </a:r>
          </a:p>
        </p:txBody>
      </p:sp>
      <p:sp>
        <p:nvSpPr>
          <p:cNvPr id="24" name="テキスト プレースホルダー 23"/>
          <p:cNvSpPr>
            <a:spLocks noGrp="1"/>
          </p:cNvSpPr>
          <p:nvPr>
            <p:ph type="body" sz="quarter" idx="14"/>
          </p:nvPr>
        </p:nvSpPr>
        <p:spPr/>
        <p:txBody>
          <a:bodyPr>
            <a:normAutofit/>
          </a:bodyPr>
          <a:lstStyle/>
          <a:p>
            <a:r>
              <a:rPr lang="en-US" dirty="0"/>
              <a:t>Mundi ubique scribentur at nec, an alia torquatos concludaturque his. Est dico omnesque in, eam idque accusata consectetuer ex. Nulla omnium instructior eum id, ne vim vivendum facilisi eloquentiam. </a:t>
            </a:r>
            <a:r>
              <a:rPr lang="en-US" dirty="0">
                <a:solidFill>
                  <a:schemeClr val="accent1"/>
                </a:solidFill>
                <a:latin typeface="Encode Sans Narrow Medium" panose="02000000000000000000" pitchFamily="2" charset="0"/>
              </a:rPr>
              <a:t>Per veri harum ut. Vis ne iusto ludus, ferri complectitur ea eam</a:t>
            </a:r>
            <a:r>
              <a:rPr lang="en-US" dirty="0" smtClean="0"/>
              <a:t>.</a:t>
            </a:r>
            <a:endParaRPr lang="en-US" dirty="0"/>
          </a:p>
          <a:p>
            <a:r>
              <a:rPr lang="en-US" dirty="0"/>
              <a:t>Eu vix omnis justo. Has id commune hendrerit, nam te wisi labores. </a:t>
            </a:r>
          </a:p>
        </p:txBody>
      </p:sp>
      <p:sp>
        <p:nvSpPr>
          <p:cNvPr id="23" name="テキスト プレースホルダー 22"/>
          <p:cNvSpPr>
            <a:spLocks noGrp="1"/>
          </p:cNvSpPr>
          <p:nvPr>
            <p:ph type="body" sz="quarter" idx="13"/>
          </p:nvPr>
        </p:nvSpPr>
        <p:spPr/>
        <p:txBody>
          <a:bodyPr/>
          <a:lstStyle/>
          <a:p>
            <a:r>
              <a:rPr lang="en-US" dirty="0" smtClean="0"/>
              <a:t>WE ARE IN EVERYWHERE</a:t>
            </a:r>
            <a:endParaRPr lang="en-US" dirty="0"/>
          </a:p>
        </p:txBody>
      </p:sp>
    </p:spTree>
    <p:extLst>
      <p:ext uri="{BB962C8B-B14F-4D97-AF65-F5344CB8AC3E}">
        <p14:creationId xmlns:p14="http://schemas.microsoft.com/office/powerpoint/2010/main" val="3211952865"/>
      </p:ext>
    </p:extLst>
  </p:cSld>
  <p:clrMapOvr>
    <a:masterClrMapping/>
  </p:clrMapOvr>
  <p:transition spd="slow" advTm="6143">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
</p:tagLst>
</file>

<file path=ppt/tags/tag2.xml><?xml version="1.0" encoding="utf-8"?>
<p:tagLst xmlns:a="http://schemas.openxmlformats.org/drawingml/2006/main" xmlns:r="http://schemas.openxmlformats.org/officeDocument/2006/relationships" xmlns:p="http://schemas.openxmlformats.org/presentationml/2006/main">
  <p:tag name="TIMING" val="|1.7|2.4|1.6"/>
</p:tagLst>
</file>

<file path=ppt/theme/theme1.xml><?xml version="1.0" encoding="utf-8"?>
<a:theme xmlns:a="http://schemas.openxmlformats.org/drawingml/2006/main" name="Mira Title">
  <a:themeElements>
    <a:clrScheme name="Mira Rhodochrosite">
      <a:dk1>
        <a:srgbClr val="3F3F3F"/>
      </a:dk1>
      <a:lt1>
        <a:sysClr val="window" lastClr="FFFFFF"/>
      </a:lt1>
      <a:dk2>
        <a:srgbClr val="3F3F3F"/>
      </a:dk2>
      <a:lt2>
        <a:srgbClr val="EEECE1"/>
      </a:lt2>
      <a:accent1>
        <a:srgbClr val="FF4B94"/>
      </a:accent1>
      <a:accent2>
        <a:srgbClr val="D87BF1"/>
      </a:accent2>
      <a:accent3>
        <a:srgbClr val="975DED"/>
      </a:accent3>
      <a:accent4>
        <a:srgbClr val="00B0F0"/>
      </a:accent4>
      <a:accent5>
        <a:srgbClr val="4BACC6"/>
      </a:accent5>
      <a:accent6>
        <a:srgbClr val="F79646"/>
      </a:accent6>
      <a:hlink>
        <a:srgbClr val="FF4B94"/>
      </a:hlink>
      <a:folHlink>
        <a:srgbClr val="D87BF1"/>
      </a:folHlink>
    </a:clrScheme>
    <a:fontScheme name="Mira">
      <a:majorFont>
        <a:latin typeface="Dense"/>
        <a:ea typeface="Capella Bold"/>
        <a:cs typeface=""/>
      </a:majorFont>
      <a:minorFont>
        <a:latin typeface="Encode Sans Narrow 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ra Contents">
  <a:themeElements>
    <a:clrScheme name="Mira Rhodochrosite">
      <a:dk1>
        <a:srgbClr val="3F3F3F"/>
      </a:dk1>
      <a:lt1>
        <a:sysClr val="window" lastClr="FFFFFF"/>
      </a:lt1>
      <a:dk2>
        <a:srgbClr val="3F3F3F"/>
      </a:dk2>
      <a:lt2>
        <a:srgbClr val="EEECE1"/>
      </a:lt2>
      <a:accent1>
        <a:srgbClr val="FF4B94"/>
      </a:accent1>
      <a:accent2>
        <a:srgbClr val="D87BF1"/>
      </a:accent2>
      <a:accent3>
        <a:srgbClr val="975DED"/>
      </a:accent3>
      <a:accent4>
        <a:srgbClr val="00B0F0"/>
      </a:accent4>
      <a:accent5>
        <a:srgbClr val="4BACC6"/>
      </a:accent5>
      <a:accent6>
        <a:srgbClr val="F79646"/>
      </a:accent6>
      <a:hlink>
        <a:srgbClr val="FF4B94"/>
      </a:hlink>
      <a:folHlink>
        <a:srgbClr val="D87BF1"/>
      </a:folHlink>
    </a:clrScheme>
    <a:fontScheme name="Mira">
      <a:majorFont>
        <a:latin typeface="Dense"/>
        <a:ea typeface="Capella Bold"/>
        <a:cs typeface=""/>
      </a:majorFont>
      <a:minorFont>
        <a:latin typeface="Encode Sans Narrow 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B8AD">
            <a:alpha val="40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25776</TotalTime>
  <Words>2490</Words>
  <Application>Microsoft Office PowerPoint</Application>
  <PresentationFormat>ユーザー設定</PresentationFormat>
  <Paragraphs>274</Paragraphs>
  <Slides>33</Slides>
  <Notes>1</Notes>
  <HiddenSlides>0</HiddenSlides>
  <MMClips>0</MMClips>
  <ScaleCrop>false</ScaleCrop>
  <HeadingPairs>
    <vt:vector size="4" baseType="variant">
      <vt:variant>
        <vt:lpstr>テーマ</vt:lpstr>
      </vt:variant>
      <vt:variant>
        <vt:i4>2</vt:i4>
      </vt:variant>
      <vt:variant>
        <vt:lpstr>スライド タイトル</vt:lpstr>
      </vt:variant>
      <vt:variant>
        <vt:i4>33</vt:i4>
      </vt:variant>
    </vt:vector>
  </HeadingPairs>
  <TitlesOfParts>
    <vt:vector size="35" baseType="lpstr">
      <vt:lpstr>Mira Title</vt:lpstr>
      <vt:lpstr>Mira Contents</vt:lpstr>
      <vt:lpstr>MIRA POWERPOINT TEMPLATE</vt:lpstr>
      <vt:lpstr>WELCOME!</vt:lpstr>
      <vt:lpstr>TIMELINE</vt:lpstr>
      <vt:lpstr>ABOUT US</vt:lpstr>
      <vt:lpstr>OUR VISION</vt:lpstr>
      <vt:lpstr>OUR HISTORY</vt:lpstr>
      <vt:lpstr>CHAIRMAN</vt:lpstr>
      <vt:lpstr>MEET OUR CREW!</vt:lpstr>
      <vt:lpstr>GLOBAL COMPANY</vt:lpstr>
      <vt:lpstr>WE MAKE YOUR DREAMS COME TRUE!</vt:lpstr>
      <vt:lpstr>NEW PROPOSAL</vt:lpstr>
      <vt:lpstr>CONCEPT</vt:lpstr>
      <vt:lpstr>BACKGROUND</vt:lpstr>
      <vt:lpstr>3 PILLARS</vt:lpstr>
      <vt:lpstr>PURPOSE &amp; GOALS</vt:lpstr>
      <vt:lpstr>DESIGN CYCLE</vt:lpstr>
      <vt:lpstr>OUR POLICY</vt:lpstr>
      <vt:lpstr>WE ARE SUPER UNIQUE!</vt:lpstr>
      <vt:lpstr>PowerPoint プレゼンテーション</vt:lpstr>
      <vt:lpstr>MARKETING</vt:lpstr>
      <vt:lpstr>HOW TO</vt:lpstr>
      <vt:lpstr>MARKETING STEPS</vt:lpstr>
      <vt:lpstr>USER REVIEWS</vt:lpstr>
      <vt:lpstr>ACCESS LOG</vt:lpstr>
      <vt:lpstr>SWOT ANALYSIS</vt:lpstr>
      <vt:lpstr>INCREASING SALES</vt:lpstr>
      <vt:lpstr>QUOTATIONS</vt:lpstr>
      <vt:lpstr>SATISFACTION</vt:lpstr>
      <vt:lpstr>CREATE THE FUTURE</vt:lpstr>
      <vt:lpstr>COMPARE EDITIONS</vt:lpstr>
      <vt:lpstr>KEY TAKEAWAYS</vt:lpstr>
      <vt:lpstr>KEEP MOVING FORWARD!</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 - Rhodochrosite</dc:title>
  <dc:creator>Jun</dc:creator>
  <cp:lastModifiedBy>Jun</cp:lastModifiedBy>
  <cp:revision>224</cp:revision>
  <dcterms:created xsi:type="dcterms:W3CDTF">2014-05-31T17:00:12Z</dcterms:created>
  <dcterms:modified xsi:type="dcterms:W3CDTF">2015-01-03T15:15:40Z</dcterms:modified>
</cp:coreProperties>
</file>