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3CD911-7531-48C4-BB90-CC9AE2A6FCC8}" type="doc">
      <dgm:prSet loTypeId="urn:microsoft.com/office/officeart/2005/8/layout/process2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083829-626B-4C59-97B5-40661EF4EEB3}">
      <dgm:prSet phldrT="[文本]"/>
      <dgm:spPr/>
      <dgm:t>
        <a:bodyPr/>
        <a:lstStyle/>
        <a:p>
          <a:r>
            <a:rPr lang="en-US" altLang="en-US" dirty="0" err="1" smtClean="0"/>
            <a:t>BpmnXMLConverter</a:t>
          </a:r>
          <a:endParaRPr lang="zh-CN" altLang="en-US" dirty="0"/>
        </a:p>
      </dgm:t>
    </dgm:pt>
    <dgm:pt modelId="{E8A9AD52-1F1E-4906-A857-5862B785CF04}" type="parTrans" cxnId="{1B300575-F8DF-4185-90F7-6A6164D4CC5C}">
      <dgm:prSet/>
      <dgm:spPr/>
      <dgm:t>
        <a:bodyPr/>
        <a:lstStyle/>
        <a:p>
          <a:endParaRPr lang="zh-CN" altLang="en-US"/>
        </a:p>
      </dgm:t>
    </dgm:pt>
    <dgm:pt modelId="{0B85D5F9-1F5C-4672-B3DA-5BC6825F1F56}" type="sibTrans" cxnId="{1B300575-F8DF-4185-90F7-6A6164D4CC5C}">
      <dgm:prSet/>
      <dgm:spPr/>
      <dgm:t>
        <a:bodyPr/>
        <a:lstStyle/>
        <a:p>
          <a:endParaRPr lang="zh-CN" altLang="en-US"/>
        </a:p>
      </dgm:t>
    </dgm:pt>
    <dgm:pt modelId="{F11918C4-A18D-4589-B41C-90FB9EB3F9F3}">
      <dgm:prSet phldrT="[文本]"/>
      <dgm:spPr/>
      <dgm:t>
        <a:bodyPr/>
        <a:lstStyle/>
        <a:p>
          <a:r>
            <a:rPr lang="en-US" altLang="en-US" dirty="0" smtClean="0"/>
            <a:t>XML</a:t>
          </a:r>
          <a:r>
            <a:rPr lang="zh-CN" altLang="en-US" dirty="0" smtClean="0"/>
            <a:t>转换器（外部调用入口）</a:t>
          </a:r>
          <a:endParaRPr lang="zh-CN" altLang="en-US" dirty="0"/>
        </a:p>
      </dgm:t>
    </dgm:pt>
    <dgm:pt modelId="{36E6A2E1-C147-44C4-95FC-800277967D6F}" type="parTrans" cxnId="{A73515AA-B5DF-4F6B-ACDF-CC3326F9BD02}">
      <dgm:prSet/>
      <dgm:spPr/>
      <dgm:t>
        <a:bodyPr/>
        <a:lstStyle/>
        <a:p>
          <a:endParaRPr lang="zh-CN" altLang="en-US"/>
        </a:p>
      </dgm:t>
    </dgm:pt>
    <dgm:pt modelId="{46C776D6-90D2-47DC-B456-630536F574AF}" type="sibTrans" cxnId="{A73515AA-B5DF-4F6B-ACDF-CC3326F9BD02}">
      <dgm:prSet/>
      <dgm:spPr/>
      <dgm:t>
        <a:bodyPr/>
        <a:lstStyle/>
        <a:p>
          <a:endParaRPr lang="zh-CN" altLang="en-US"/>
        </a:p>
      </dgm:t>
    </dgm:pt>
    <dgm:pt modelId="{3F3002B4-3EFC-4629-BF86-A1700DD13C70}">
      <dgm:prSet phldrT="[文本]"/>
      <dgm:spPr/>
      <dgm:t>
        <a:bodyPr/>
        <a:lstStyle/>
        <a:p>
          <a:r>
            <a:rPr lang="en-US" altLang="en-US" dirty="0" err="1" smtClean="0"/>
            <a:t>BaseBpmnXMLConverter</a:t>
          </a:r>
          <a:endParaRPr lang="zh-CN" altLang="en-US" dirty="0"/>
        </a:p>
      </dgm:t>
    </dgm:pt>
    <dgm:pt modelId="{7D35CC25-10E8-4503-BB93-7EE3BB8A1A79}" type="parTrans" cxnId="{3FA3FEA4-10EF-41AA-888E-0D698C595363}">
      <dgm:prSet/>
      <dgm:spPr/>
      <dgm:t>
        <a:bodyPr/>
        <a:lstStyle/>
        <a:p>
          <a:endParaRPr lang="zh-CN" altLang="en-US"/>
        </a:p>
      </dgm:t>
    </dgm:pt>
    <dgm:pt modelId="{DDEB10C0-FA52-4C57-950B-CFFEC79784DE}" type="sibTrans" cxnId="{3FA3FEA4-10EF-41AA-888E-0D698C595363}">
      <dgm:prSet/>
      <dgm:spPr/>
      <dgm:t>
        <a:bodyPr/>
        <a:lstStyle/>
        <a:p>
          <a:endParaRPr lang="zh-CN" altLang="en-US"/>
        </a:p>
      </dgm:t>
    </dgm:pt>
    <dgm:pt modelId="{7E3B0E5E-6420-40A7-B486-90C4B6F00017}">
      <dgm:prSet phldrT="[文本]"/>
      <dgm:spPr/>
      <dgm:t>
        <a:bodyPr/>
        <a:lstStyle/>
        <a:p>
          <a:r>
            <a:rPr lang="en-US" altLang="en-US" dirty="0" smtClean="0"/>
            <a:t>XML-</a:t>
          </a:r>
          <a:r>
            <a:rPr lang="zh-CN" altLang="en-US" dirty="0" smtClean="0"/>
            <a:t>对象转换工具层</a:t>
          </a:r>
          <a:endParaRPr lang="zh-CN" altLang="en-US" dirty="0"/>
        </a:p>
      </dgm:t>
    </dgm:pt>
    <dgm:pt modelId="{02DDC21D-5AAE-4614-A3BF-53E46F78365A}" type="parTrans" cxnId="{142A0229-81F3-462A-BB7D-394AC9F865FE}">
      <dgm:prSet/>
      <dgm:spPr/>
      <dgm:t>
        <a:bodyPr/>
        <a:lstStyle/>
        <a:p>
          <a:endParaRPr lang="zh-CN" altLang="en-US"/>
        </a:p>
      </dgm:t>
    </dgm:pt>
    <dgm:pt modelId="{F0E57ED8-3091-4DC7-AC57-50CBEBEA61DA}" type="sibTrans" cxnId="{142A0229-81F3-462A-BB7D-394AC9F865FE}">
      <dgm:prSet/>
      <dgm:spPr/>
      <dgm:t>
        <a:bodyPr/>
        <a:lstStyle/>
        <a:p>
          <a:endParaRPr lang="zh-CN" altLang="en-US"/>
        </a:p>
      </dgm:t>
    </dgm:pt>
    <dgm:pt modelId="{A453A96D-EC38-413F-B0A6-62B2F62637FD}">
      <dgm:prSet phldrT="[文本]"/>
      <dgm:spPr/>
      <dgm:t>
        <a:bodyPr/>
        <a:lstStyle/>
        <a:p>
          <a:r>
            <a:rPr lang="en-US" altLang="zh-CN" dirty="0" smtClean="0"/>
            <a:t>*</a:t>
          </a:r>
          <a:r>
            <a:rPr lang="en-US" altLang="zh-CN" dirty="0" err="1" smtClean="0"/>
            <a:t>Taks</a:t>
          </a:r>
          <a:r>
            <a:rPr lang="zh-CN" altLang="en-US" dirty="0" smtClean="0"/>
            <a:t>、</a:t>
          </a:r>
          <a:r>
            <a:rPr lang="en-US" altLang="zh-CN" dirty="0" err="1" smtClean="0"/>
            <a:t>geteway</a:t>
          </a:r>
          <a:r>
            <a:rPr lang="zh-CN" altLang="en-US" dirty="0" smtClean="0"/>
            <a:t>、</a:t>
          </a:r>
          <a:r>
            <a:rPr lang="en-US" altLang="en-US" dirty="0" smtClean="0"/>
            <a:t>Sequence</a:t>
          </a:r>
          <a:r>
            <a:rPr lang="zh-CN" altLang="en-US" dirty="0" smtClean="0"/>
            <a:t>等扩展类，实现了更复杂的</a:t>
          </a:r>
          <a:r>
            <a:rPr lang="en-US" altLang="zh-CN" dirty="0" smtClean="0"/>
            <a:t>xml-java </a:t>
          </a:r>
          <a:r>
            <a:rPr lang="zh-CN" altLang="en-US" dirty="0" smtClean="0"/>
            <a:t>转换</a:t>
          </a:r>
          <a:endParaRPr lang="zh-CN" altLang="en-US" dirty="0"/>
        </a:p>
      </dgm:t>
    </dgm:pt>
    <dgm:pt modelId="{F5BC8ACC-7658-4456-BB78-6C6BF993613E}" type="parTrans" cxnId="{8BB38EA4-5E29-41FB-9553-AE6C09EF7270}">
      <dgm:prSet/>
      <dgm:spPr/>
      <dgm:t>
        <a:bodyPr/>
        <a:lstStyle/>
        <a:p>
          <a:endParaRPr lang="zh-CN" altLang="en-US"/>
        </a:p>
      </dgm:t>
    </dgm:pt>
    <dgm:pt modelId="{A0F60DB8-9493-45CA-B8F3-C882FF6DBE4C}" type="sibTrans" cxnId="{8BB38EA4-5E29-41FB-9553-AE6C09EF7270}">
      <dgm:prSet/>
      <dgm:spPr/>
      <dgm:t>
        <a:bodyPr/>
        <a:lstStyle/>
        <a:p>
          <a:endParaRPr lang="zh-CN" altLang="en-US"/>
        </a:p>
      </dgm:t>
    </dgm:pt>
    <dgm:pt modelId="{5A3D373C-8260-427B-A2D3-FBC63AD3CC2D}">
      <dgm:prSet phldrT="[文本]"/>
      <dgm:spPr/>
      <dgm:t>
        <a:bodyPr/>
        <a:lstStyle/>
        <a:p>
          <a:r>
            <a:rPr lang="en-US" altLang="en-US" dirty="0" err="1" smtClean="0"/>
            <a:t>BaseChildElementParser</a:t>
          </a:r>
          <a:endParaRPr lang="zh-CN" altLang="en-US" dirty="0"/>
        </a:p>
      </dgm:t>
    </dgm:pt>
    <dgm:pt modelId="{1F1FBAEE-3270-4DF5-9127-4DA9659A0F59}" type="parTrans" cxnId="{F3C792B3-E33F-4A85-93CA-9AAAF66A2F0E}">
      <dgm:prSet/>
      <dgm:spPr/>
      <dgm:t>
        <a:bodyPr/>
        <a:lstStyle/>
        <a:p>
          <a:endParaRPr lang="zh-CN" altLang="en-US"/>
        </a:p>
      </dgm:t>
    </dgm:pt>
    <dgm:pt modelId="{9E4654D8-A5C0-476B-8AD3-E6AC5D7A278A}" type="sibTrans" cxnId="{F3C792B3-E33F-4A85-93CA-9AAAF66A2F0E}">
      <dgm:prSet/>
      <dgm:spPr/>
      <dgm:t>
        <a:bodyPr/>
        <a:lstStyle/>
        <a:p>
          <a:endParaRPr lang="zh-CN" altLang="en-US"/>
        </a:p>
      </dgm:t>
    </dgm:pt>
    <dgm:pt modelId="{1B3FA620-82C1-45ED-97E8-969740EB4720}">
      <dgm:prSet phldrT="[文本]"/>
      <dgm:spPr/>
      <dgm:t>
        <a:bodyPr/>
        <a:lstStyle/>
        <a:p>
          <a:r>
            <a:rPr lang="zh-CN" altLang="en-US" dirty="0" smtClean="0"/>
            <a:t>最基本的节点解析器， 其他类似 </a:t>
          </a:r>
          <a:r>
            <a:rPr lang="en-US" altLang="en-US" dirty="0" smtClean="0"/>
            <a:t>task</a:t>
          </a:r>
          <a:r>
            <a:rPr lang="zh-CN" altLang="en-US" dirty="0" smtClean="0"/>
            <a:t>节点解析器，</a:t>
          </a:r>
          <a:r>
            <a:rPr lang="en-US" altLang="en-US" dirty="0" smtClean="0"/>
            <a:t>listener</a:t>
          </a:r>
          <a:r>
            <a:rPr lang="zh-CN" altLang="en-US" dirty="0" smtClean="0"/>
            <a:t>监听解析器等都继承本解析器</a:t>
          </a:r>
          <a:endParaRPr lang="zh-CN" altLang="en-US" dirty="0"/>
        </a:p>
      </dgm:t>
    </dgm:pt>
    <dgm:pt modelId="{B6722EB2-2716-429C-98D5-7EED159E0A8A}" type="parTrans" cxnId="{4CAF9C27-28C8-444F-896E-BA51C0DAFABA}">
      <dgm:prSet/>
      <dgm:spPr/>
      <dgm:t>
        <a:bodyPr/>
        <a:lstStyle/>
        <a:p>
          <a:endParaRPr lang="zh-CN" altLang="en-US"/>
        </a:p>
      </dgm:t>
    </dgm:pt>
    <dgm:pt modelId="{D7589C19-6FA5-44C8-832B-4FC3AB2AE0ED}" type="sibTrans" cxnId="{4CAF9C27-28C8-444F-896E-BA51C0DAFABA}">
      <dgm:prSet/>
      <dgm:spPr/>
      <dgm:t>
        <a:bodyPr/>
        <a:lstStyle/>
        <a:p>
          <a:endParaRPr lang="zh-CN" altLang="en-US"/>
        </a:p>
      </dgm:t>
    </dgm:pt>
    <dgm:pt modelId="{2A9374FD-62C0-45CB-AC3C-CA98A7742168}">
      <dgm:prSet phldrT="[文本]"/>
      <dgm:spPr/>
      <dgm:t>
        <a:bodyPr/>
        <a:lstStyle/>
        <a:p>
          <a:r>
            <a:rPr lang="zh-CN" altLang="en-US" dirty="0" smtClean="0"/>
            <a:t>属于补充子属性转换基本类</a:t>
          </a:r>
          <a:endParaRPr lang="zh-CN" altLang="en-US" dirty="0"/>
        </a:p>
      </dgm:t>
    </dgm:pt>
    <dgm:pt modelId="{F6CACD70-1817-470B-AE42-FE990BDC9750}" type="parTrans" cxnId="{7D83CA14-EBFE-4A6B-B312-DEC28432E715}">
      <dgm:prSet/>
      <dgm:spPr/>
      <dgm:t>
        <a:bodyPr/>
        <a:lstStyle/>
        <a:p>
          <a:endParaRPr lang="zh-CN" altLang="en-US"/>
        </a:p>
      </dgm:t>
    </dgm:pt>
    <dgm:pt modelId="{2CB23D47-6D71-449E-9A93-95AF1E3820BE}" type="sibTrans" cxnId="{7D83CA14-EBFE-4A6B-B312-DEC28432E715}">
      <dgm:prSet/>
      <dgm:spPr/>
      <dgm:t>
        <a:bodyPr/>
        <a:lstStyle/>
        <a:p>
          <a:endParaRPr lang="zh-CN" altLang="en-US"/>
        </a:p>
      </dgm:t>
    </dgm:pt>
    <dgm:pt modelId="{0FF5D78E-5BA2-45BD-8E93-68CD176563E1}">
      <dgm:prSet phldrT="[文本]"/>
      <dgm:spPr/>
      <dgm:t>
        <a:bodyPr/>
        <a:lstStyle/>
        <a:p>
          <a:r>
            <a:rPr lang="en-US" altLang="en-US" dirty="0" err="1" smtClean="0"/>
            <a:t>BaseBpmnXMLConverter</a:t>
          </a:r>
          <a:r>
            <a:rPr lang="en-US" altLang="en-US" dirty="0" smtClean="0"/>
            <a:t> </a:t>
          </a:r>
          <a:r>
            <a:rPr lang="zh-CN" altLang="en-US" dirty="0" smtClean="0"/>
            <a:t>是</a:t>
          </a:r>
          <a:r>
            <a:rPr lang="en-US" altLang="zh-CN" dirty="0" smtClean="0"/>
            <a:t>xml-java </a:t>
          </a:r>
          <a:r>
            <a:rPr lang="zh-CN" altLang="en-US" dirty="0" smtClean="0"/>
            <a:t>转换基本类</a:t>
          </a:r>
          <a:endParaRPr lang="zh-CN" altLang="en-US" dirty="0"/>
        </a:p>
      </dgm:t>
    </dgm:pt>
    <dgm:pt modelId="{BED64B22-65BA-4E32-8F9F-1728FB062858}" type="parTrans" cxnId="{93BAF7FC-C35E-4F64-870C-569364E67D37}">
      <dgm:prSet/>
      <dgm:spPr/>
      <dgm:t>
        <a:bodyPr/>
        <a:lstStyle/>
        <a:p>
          <a:endParaRPr lang="zh-CN" altLang="en-US"/>
        </a:p>
      </dgm:t>
    </dgm:pt>
    <dgm:pt modelId="{FB54B862-011C-4CD6-9275-8ED77B446C5E}" type="sibTrans" cxnId="{93BAF7FC-C35E-4F64-870C-569364E67D37}">
      <dgm:prSet/>
      <dgm:spPr/>
      <dgm:t>
        <a:bodyPr/>
        <a:lstStyle/>
        <a:p>
          <a:endParaRPr lang="zh-CN" altLang="en-US"/>
        </a:p>
      </dgm:t>
    </dgm:pt>
    <dgm:pt modelId="{F50E3C05-FD68-4563-BE31-DCE8A20A6BDF}">
      <dgm:prSet phldrT="[文本]" custScaleX="160190"/>
      <dgm:spPr/>
      <dgm:t>
        <a:bodyPr/>
        <a:lstStyle/>
        <a:p>
          <a:r>
            <a:rPr lang="en-US" altLang="zh-CN" dirty="0" smtClean="0"/>
            <a:t>Field</a:t>
          </a:r>
          <a:r>
            <a:rPr lang="zh-CN" altLang="en-US" dirty="0" smtClean="0"/>
            <a:t>、</a:t>
          </a:r>
          <a:r>
            <a:rPr lang="en-US" altLang="zh-CN" dirty="0" err="1" smtClean="0"/>
            <a:t>TaskListener</a:t>
          </a:r>
          <a:r>
            <a:rPr lang="en-US" altLang="zh-CN" dirty="0" smtClean="0"/>
            <a:t> *Parser </a:t>
          </a:r>
          <a:r>
            <a:rPr lang="zh-CN" altLang="en-US" dirty="0" smtClean="0"/>
            <a:t>继承该基本类。将补充</a:t>
          </a:r>
          <a:r>
            <a:rPr lang="en-US" altLang="zh-CN" dirty="0" err="1" smtClean="0"/>
            <a:t>Usertask</a:t>
          </a:r>
          <a:r>
            <a:rPr lang="zh-CN" altLang="en-US" dirty="0" smtClean="0"/>
            <a:t>或别的节点的</a:t>
          </a:r>
          <a:r>
            <a:rPr lang="en-US" altLang="zh-CN" dirty="0" smtClean="0"/>
            <a:t>listener </a:t>
          </a:r>
          <a:r>
            <a:rPr lang="zh-CN" altLang="en-US" dirty="0" smtClean="0"/>
            <a:t>， </a:t>
          </a:r>
          <a:r>
            <a:rPr lang="en-US" altLang="zh-CN" dirty="0" smtClean="0"/>
            <a:t>field</a:t>
          </a:r>
          <a:r>
            <a:rPr lang="zh-CN" altLang="en-US" dirty="0" smtClean="0"/>
            <a:t>等等操作。</a:t>
          </a:r>
          <a:endParaRPr lang="zh-CN" altLang="en-US" dirty="0"/>
        </a:p>
      </dgm:t>
    </dgm:pt>
    <dgm:pt modelId="{36EA985F-EFC7-463C-8B4C-0DD1EFA2B466}" type="parTrans" cxnId="{65B9413F-3742-4F3E-B901-CCE52580A582}">
      <dgm:prSet/>
      <dgm:spPr/>
      <dgm:t>
        <a:bodyPr/>
        <a:lstStyle/>
        <a:p>
          <a:endParaRPr lang="zh-CN" altLang="en-US"/>
        </a:p>
      </dgm:t>
    </dgm:pt>
    <dgm:pt modelId="{EFA51733-F183-4156-ACF3-52B25B2121DF}" type="sibTrans" cxnId="{65B9413F-3742-4F3E-B901-CCE52580A582}">
      <dgm:prSet/>
      <dgm:spPr/>
      <dgm:t>
        <a:bodyPr/>
        <a:lstStyle/>
        <a:p>
          <a:endParaRPr lang="zh-CN" altLang="en-US"/>
        </a:p>
      </dgm:t>
    </dgm:pt>
    <dgm:pt modelId="{316FA244-B6EC-4944-80A4-5AEF0296C330}" type="pres">
      <dgm:prSet presAssocID="{963CD911-7531-48C4-BB90-CC9AE2A6FCC8}" presName="linearFlow" presStyleCnt="0">
        <dgm:presLayoutVars>
          <dgm:resizeHandles val="exact"/>
        </dgm:presLayoutVars>
      </dgm:prSet>
      <dgm:spPr/>
    </dgm:pt>
    <dgm:pt modelId="{072F7F02-AF6D-4C4E-9F85-FD955D62FE62}" type="pres">
      <dgm:prSet presAssocID="{CC083829-626B-4C59-97B5-40661EF4EEB3}" presName="node" presStyleLbl="node1" presStyleIdx="0" presStyleCnt="3" custScaleX="160190">
        <dgm:presLayoutVars>
          <dgm:bulletEnabled val="1"/>
        </dgm:presLayoutVars>
      </dgm:prSet>
      <dgm:spPr/>
    </dgm:pt>
    <dgm:pt modelId="{09CF7FBD-967B-4FC6-845B-72B70CCE25B0}" type="pres">
      <dgm:prSet presAssocID="{0B85D5F9-1F5C-4672-B3DA-5BC6825F1F56}" presName="sibTrans" presStyleLbl="sibTrans2D1" presStyleIdx="0" presStyleCnt="2"/>
      <dgm:spPr/>
    </dgm:pt>
    <dgm:pt modelId="{D7B390D9-CB9B-48F7-A6BC-DB5D150CCDD6}" type="pres">
      <dgm:prSet presAssocID="{0B85D5F9-1F5C-4672-B3DA-5BC6825F1F56}" presName="connectorText" presStyleLbl="sibTrans2D1" presStyleIdx="0" presStyleCnt="2"/>
      <dgm:spPr/>
    </dgm:pt>
    <dgm:pt modelId="{6A8517A8-8C86-4366-914B-EA27103A042B}" type="pres">
      <dgm:prSet presAssocID="{3F3002B4-3EFC-4629-BF86-A1700DD13C70}" presName="node" presStyleLbl="node1" presStyleIdx="1" presStyleCnt="3" custScaleX="160190">
        <dgm:presLayoutVars>
          <dgm:bulletEnabled val="1"/>
        </dgm:presLayoutVars>
      </dgm:prSet>
      <dgm:spPr/>
    </dgm:pt>
    <dgm:pt modelId="{D0A3FDB9-1D74-4183-8188-0F468C2C3832}" type="pres">
      <dgm:prSet presAssocID="{DDEB10C0-FA52-4C57-950B-CFFEC79784DE}" presName="sibTrans" presStyleLbl="sibTrans2D1" presStyleIdx="1" presStyleCnt="2"/>
      <dgm:spPr/>
    </dgm:pt>
    <dgm:pt modelId="{A5D6D83C-AA46-49CA-9A77-E7553D64238E}" type="pres">
      <dgm:prSet presAssocID="{DDEB10C0-FA52-4C57-950B-CFFEC79784DE}" presName="connectorText" presStyleLbl="sibTrans2D1" presStyleIdx="1" presStyleCnt="2"/>
      <dgm:spPr/>
    </dgm:pt>
    <dgm:pt modelId="{F1873D70-70FA-4B0D-BE2D-6BE29A709084}" type="pres">
      <dgm:prSet presAssocID="{5A3D373C-8260-427B-A2D3-FBC63AD3CC2D}" presName="node" presStyleLbl="node1" presStyleIdx="2" presStyleCnt="3" custScaleX="1601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E4C1FF-D380-4A1B-A325-650331975CFF}" type="presOf" srcId="{3F3002B4-3EFC-4629-BF86-A1700DD13C70}" destId="{6A8517A8-8C86-4366-914B-EA27103A042B}" srcOrd="0" destOrd="0" presId="urn:microsoft.com/office/officeart/2005/8/layout/process2"/>
    <dgm:cxn modelId="{B11FC8CA-364C-4B0E-A5A7-8CAD840E00AF}" type="presOf" srcId="{7E3B0E5E-6420-40A7-B486-90C4B6F00017}" destId="{6A8517A8-8C86-4366-914B-EA27103A042B}" srcOrd="0" destOrd="1" presId="urn:microsoft.com/office/officeart/2005/8/layout/process2"/>
    <dgm:cxn modelId="{BBC48722-7584-4D02-8AB2-1F1830804F7B}" type="presOf" srcId="{2A9374FD-62C0-45CB-AC3C-CA98A7742168}" destId="{F1873D70-70FA-4B0D-BE2D-6BE29A709084}" srcOrd="0" destOrd="2" presId="urn:microsoft.com/office/officeart/2005/8/layout/process2"/>
    <dgm:cxn modelId="{3FA3FEA4-10EF-41AA-888E-0D698C595363}" srcId="{963CD911-7531-48C4-BB90-CC9AE2A6FCC8}" destId="{3F3002B4-3EFC-4629-BF86-A1700DD13C70}" srcOrd="1" destOrd="0" parTransId="{7D35CC25-10E8-4503-BB93-7EE3BB8A1A79}" sibTransId="{DDEB10C0-FA52-4C57-950B-CFFEC79784DE}"/>
    <dgm:cxn modelId="{D42F2E48-BAEA-41BC-971E-329735A6B6D1}" type="presOf" srcId="{5A3D373C-8260-427B-A2D3-FBC63AD3CC2D}" destId="{F1873D70-70FA-4B0D-BE2D-6BE29A709084}" srcOrd="0" destOrd="0" presId="urn:microsoft.com/office/officeart/2005/8/layout/process2"/>
    <dgm:cxn modelId="{E2362C65-3CB9-476C-9B52-406C73D11B60}" type="presOf" srcId="{0B85D5F9-1F5C-4672-B3DA-5BC6825F1F56}" destId="{D7B390D9-CB9B-48F7-A6BC-DB5D150CCDD6}" srcOrd="1" destOrd="0" presId="urn:microsoft.com/office/officeart/2005/8/layout/process2"/>
    <dgm:cxn modelId="{B7AF6C62-784C-4391-B89F-382BD6E8B147}" type="presOf" srcId="{F11918C4-A18D-4589-B41C-90FB9EB3F9F3}" destId="{072F7F02-AF6D-4C4E-9F85-FD955D62FE62}" srcOrd="0" destOrd="1" presId="urn:microsoft.com/office/officeart/2005/8/layout/process2"/>
    <dgm:cxn modelId="{7D83CA14-EBFE-4A6B-B312-DEC28432E715}" srcId="{5A3D373C-8260-427B-A2D3-FBC63AD3CC2D}" destId="{2A9374FD-62C0-45CB-AC3C-CA98A7742168}" srcOrd="1" destOrd="0" parTransId="{F6CACD70-1817-470B-AE42-FE990BDC9750}" sibTransId="{2CB23D47-6D71-449E-9A93-95AF1E3820BE}"/>
    <dgm:cxn modelId="{93BAF7FC-C35E-4F64-870C-569364E67D37}" srcId="{3F3002B4-3EFC-4629-BF86-A1700DD13C70}" destId="{0FF5D78E-5BA2-45BD-8E93-68CD176563E1}" srcOrd="1" destOrd="0" parTransId="{BED64B22-65BA-4E32-8F9F-1728FB062858}" sibTransId="{FB54B862-011C-4CD6-9275-8ED77B446C5E}"/>
    <dgm:cxn modelId="{1B300575-F8DF-4185-90F7-6A6164D4CC5C}" srcId="{963CD911-7531-48C4-BB90-CC9AE2A6FCC8}" destId="{CC083829-626B-4C59-97B5-40661EF4EEB3}" srcOrd="0" destOrd="0" parTransId="{E8A9AD52-1F1E-4906-A857-5862B785CF04}" sibTransId="{0B85D5F9-1F5C-4672-B3DA-5BC6825F1F56}"/>
    <dgm:cxn modelId="{A73515AA-B5DF-4F6B-ACDF-CC3326F9BD02}" srcId="{CC083829-626B-4C59-97B5-40661EF4EEB3}" destId="{F11918C4-A18D-4589-B41C-90FB9EB3F9F3}" srcOrd="0" destOrd="0" parTransId="{36E6A2E1-C147-44C4-95FC-800277967D6F}" sibTransId="{46C776D6-90D2-47DC-B456-630536F574AF}"/>
    <dgm:cxn modelId="{8BB38EA4-5E29-41FB-9553-AE6C09EF7270}" srcId="{3F3002B4-3EFC-4629-BF86-A1700DD13C70}" destId="{A453A96D-EC38-413F-B0A6-62B2F62637FD}" srcOrd="2" destOrd="0" parTransId="{F5BC8ACC-7658-4456-BB78-6C6BF993613E}" sibTransId="{A0F60DB8-9493-45CA-B8F3-C882FF6DBE4C}"/>
    <dgm:cxn modelId="{EEDA74EE-436B-4FF1-B261-CA3C4A9B0294}" type="presOf" srcId="{F50E3C05-FD68-4563-BE31-DCE8A20A6BDF}" destId="{F1873D70-70FA-4B0D-BE2D-6BE29A709084}" srcOrd="0" destOrd="3" presId="urn:microsoft.com/office/officeart/2005/8/layout/process2"/>
    <dgm:cxn modelId="{C8DB0B39-1854-4AF2-BF8C-95FC41CFD880}" type="presOf" srcId="{0FF5D78E-5BA2-45BD-8E93-68CD176563E1}" destId="{6A8517A8-8C86-4366-914B-EA27103A042B}" srcOrd="0" destOrd="2" presId="urn:microsoft.com/office/officeart/2005/8/layout/process2"/>
    <dgm:cxn modelId="{65B9413F-3742-4F3E-B901-CCE52580A582}" srcId="{5A3D373C-8260-427B-A2D3-FBC63AD3CC2D}" destId="{F50E3C05-FD68-4563-BE31-DCE8A20A6BDF}" srcOrd="2" destOrd="0" parTransId="{36EA985F-EFC7-463C-8B4C-0DD1EFA2B466}" sibTransId="{EFA51733-F183-4156-ACF3-52B25B2121DF}"/>
    <dgm:cxn modelId="{F0566771-CF01-4FD5-AB69-8EB3F164095B}" type="presOf" srcId="{DDEB10C0-FA52-4C57-950B-CFFEC79784DE}" destId="{A5D6D83C-AA46-49CA-9A77-E7553D64238E}" srcOrd="1" destOrd="0" presId="urn:microsoft.com/office/officeart/2005/8/layout/process2"/>
    <dgm:cxn modelId="{F3C792B3-E33F-4A85-93CA-9AAAF66A2F0E}" srcId="{963CD911-7531-48C4-BB90-CC9AE2A6FCC8}" destId="{5A3D373C-8260-427B-A2D3-FBC63AD3CC2D}" srcOrd="2" destOrd="0" parTransId="{1F1FBAEE-3270-4DF5-9127-4DA9659A0F59}" sibTransId="{9E4654D8-A5C0-476B-8AD3-E6AC5D7A278A}"/>
    <dgm:cxn modelId="{C8686F1F-35BB-4BB3-B392-F91CCCE7E6D2}" type="presOf" srcId="{0B85D5F9-1F5C-4672-B3DA-5BC6825F1F56}" destId="{09CF7FBD-967B-4FC6-845B-72B70CCE25B0}" srcOrd="0" destOrd="0" presId="urn:microsoft.com/office/officeart/2005/8/layout/process2"/>
    <dgm:cxn modelId="{142A0229-81F3-462A-BB7D-394AC9F865FE}" srcId="{3F3002B4-3EFC-4629-BF86-A1700DD13C70}" destId="{7E3B0E5E-6420-40A7-B486-90C4B6F00017}" srcOrd="0" destOrd="0" parTransId="{02DDC21D-5AAE-4614-A3BF-53E46F78365A}" sibTransId="{F0E57ED8-3091-4DC7-AC57-50CBEBEA61DA}"/>
    <dgm:cxn modelId="{4CAF9C27-28C8-444F-896E-BA51C0DAFABA}" srcId="{5A3D373C-8260-427B-A2D3-FBC63AD3CC2D}" destId="{1B3FA620-82C1-45ED-97E8-969740EB4720}" srcOrd="0" destOrd="0" parTransId="{B6722EB2-2716-429C-98D5-7EED159E0A8A}" sibTransId="{D7589C19-6FA5-44C8-832B-4FC3AB2AE0ED}"/>
    <dgm:cxn modelId="{DED99F96-C61B-4DEA-8D79-3FB64E60A877}" type="presOf" srcId="{CC083829-626B-4C59-97B5-40661EF4EEB3}" destId="{072F7F02-AF6D-4C4E-9F85-FD955D62FE62}" srcOrd="0" destOrd="0" presId="urn:microsoft.com/office/officeart/2005/8/layout/process2"/>
    <dgm:cxn modelId="{A02121DC-3FE6-4D63-AF9F-10E5FEA643CF}" type="presOf" srcId="{963CD911-7531-48C4-BB90-CC9AE2A6FCC8}" destId="{316FA244-B6EC-4944-80A4-5AEF0296C330}" srcOrd="0" destOrd="0" presId="urn:microsoft.com/office/officeart/2005/8/layout/process2"/>
    <dgm:cxn modelId="{46B3B835-B1C9-4849-B257-B9BF5D04109E}" type="presOf" srcId="{DDEB10C0-FA52-4C57-950B-CFFEC79784DE}" destId="{D0A3FDB9-1D74-4183-8188-0F468C2C3832}" srcOrd="0" destOrd="0" presId="urn:microsoft.com/office/officeart/2005/8/layout/process2"/>
    <dgm:cxn modelId="{3E362503-E140-489D-B861-95D25275DFAA}" type="presOf" srcId="{A453A96D-EC38-413F-B0A6-62B2F62637FD}" destId="{6A8517A8-8C86-4366-914B-EA27103A042B}" srcOrd="0" destOrd="3" presId="urn:microsoft.com/office/officeart/2005/8/layout/process2"/>
    <dgm:cxn modelId="{DF033666-2B92-41A9-AE21-896E0667D814}" type="presOf" srcId="{1B3FA620-82C1-45ED-97E8-969740EB4720}" destId="{F1873D70-70FA-4B0D-BE2D-6BE29A709084}" srcOrd="0" destOrd="1" presId="urn:microsoft.com/office/officeart/2005/8/layout/process2"/>
    <dgm:cxn modelId="{F7C7691C-33D8-4919-955B-EB94BAC7BA6A}" type="presParOf" srcId="{316FA244-B6EC-4944-80A4-5AEF0296C330}" destId="{072F7F02-AF6D-4C4E-9F85-FD955D62FE62}" srcOrd="0" destOrd="0" presId="urn:microsoft.com/office/officeart/2005/8/layout/process2"/>
    <dgm:cxn modelId="{843F58E2-14B0-4E81-89EE-55A4323AC4CB}" type="presParOf" srcId="{316FA244-B6EC-4944-80A4-5AEF0296C330}" destId="{09CF7FBD-967B-4FC6-845B-72B70CCE25B0}" srcOrd="1" destOrd="0" presId="urn:microsoft.com/office/officeart/2005/8/layout/process2"/>
    <dgm:cxn modelId="{BA0CB6CC-8E22-46D1-A124-3A34DC0E60D9}" type="presParOf" srcId="{09CF7FBD-967B-4FC6-845B-72B70CCE25B0}" destId="{D7B390D9-CB9B-48F7-A6BC-DB5D150CCDD6}" srcOrd="0" destOrd="0" presId="urn:microsoft.com/office/officeart/2005/8/layout/process2"/>
    <dgm:cxn modelId="{FDFA947A-1994-4842-A45A-C628518971D6}" type="presParOf" srcId="{316FA244-B6EC-4944-80A4-5AEF0296C330}" destId="{6A8517A8-8C86-4366-914B-EA27103A042B}" srcOrd="2" destOrd="0" presId="urn:microsoft.com/office/officeart/2005/8/layout/process2"/>
    <dgm:cxn modelId="{58DCC15C-E337-4C97-BD5B-31020193AF18}" type="presParOf" srcId="{316FA244-B6EC-4944-80A4-5AEF0296C330}" destId="{D0A3FDB9-1D74-4183-8188-0F468C2C3832}" srcOrd="3" destOrd="0" presId="urn:microsoft.com/office/officeart/2005/8/layout/process2"/>
    <dgm:cxn modelId="{1ABE0F0F-4C21-410F-A755-75FA066317D7}" type="presParOf" srcId="{D0A3FDB9-1D74-4183-8188-0F468C2C3832}" destId="{A5D6D83C-AA46-49CA-9A77-E7553D64238E}" srcOrd="0" destOrd="0" presId="urn:microsoft.com/office/officeart/2005/8/layout/process2"/>
    <dgm:cxn modelId="{144638F0-58BC-455B-A97F-E78EA65B01DF}" type="presParOf" srcId="{316FA244-B6EC-4944-80A4-5AEF0296C330}" destId="{F1873D70-70FA-4B0D-BE2D-6BE29A709084}" srcOrd="4" destOrd="0" presId="urn:microsoft.com/office/officeart/2005/8/layout/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4BDEBA-53A7-4408-B9DB-08BCD90275C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F2AD3B-0808-438E-A0C0-ABD453C96164}">
      <dgm:prSet phldrT="[文本]"/>
      <dgm:spPr/>
      <dgm:t>
        <a:bodyPr/>
        <a:lstStyle/>
        <a:p>
          <a:r>
            <a:rPr lang="en-US" altLang="en-US" dirty="0" err="1" smtClean="0"/>
            <a:t>BpmnXMLConverter</a:t>
          </a:r>
          <a:r>
            <a:rPr lang="en-US" altLang="en-US" dirty="0" smtClean="0"/>
            <a:t> </a:t>
          </a:r>
          <a:r>
            <a:rPr lang="zh-CN" altLang="en-US" dirty="0" smtClean="0"/>
            <a:t>（外部调用转换器）</a:t>
          </a:r>
          <a:endParaRPr lang="zh-CN" altLang="en-US" dirty="0"/>
        </a:p>
      </dgm:t>
    </dgm:pt>
    <dgm:pt modelId="{564FF50F-FDFA-48D7-9ACB-3E6BE66EEC82}" type="parTrans" cxnId="{AD8B2A19-211F-49A6-8145-096D11D3FE01}">
      <dgm:prSet/>
      <dgm:spPr/>
      <dgm:t>
        <a:bodyPr/>
        <a:lstStyle/>
        <a:p>
          <a:endParaRPr lang="zh-CN" altLang="en-US"/>
        </a:p>
      </dgm:t>
    </dgm:pt>
    <dgm:pt modelId="{798C90E3-9A8A-4330-8DB2-F716A5B0DE78}" type="sibTrans" cxnId="{AD8B2A19-211F-49A6-8145-096D11D3FE01}">
      <dgm:prSet/>
      <dgm:spPr/>
      <dgm:t>
        <a:bodyPr/>
        <a:lstStyle/>
        <a:p>
          <a:endParaRPr lang="zh-CN" altLang="en-US"/>
        </a:p>
      </dgm:t>
    </dgm:pt>
    <dgm:pt modelId="{850E4413-48A0-48F0-9D27-8631913A887C}">
      <dgm:prSet phldrT="[文本]"/>
      <dgm:spPr/>
      <dgm:t>
        <a:bodyPr/>
        <a:lstStyle/>
        <a:p>
          <a:r>
            <a:rPr lang="en-US" altLang="zh-CN" dirty="0" smtClean="0"/>
            <a:t>Elongation of </a:t>
          </a:r>
          <a:r>
            <a:rPr lang="en-US" altLang="zh-CN" dirty="0" err="1" smtClean="0"/>
            <a:t>BaseBpmnXMLConverter</a:t>
          </a:r>
          <a:r>
            <a:rPr lang="en-US" altLang="zh-CN" dirty="0" smtClean="0"/>
            <a:t> </a:t>
          </a:r>
          <a:r>
            <a:rPr lang="zh-CN" altLang="en-US" dirty="0" smtClean="0"/>
            <a:t>（</a:t>
          </a:r>
          <a:r>
            <a:rPr lang="en-US" altLang="zh-CN" dirty="0" smtClean="0"/>
            <a:t>XML-JAVA </a:t>
          </a:r>
          <a:r>
            <a:rPr lang="zh-CN" altLang="en-US" dirty="0" smtClean="0"/>
            <a:t>对象转特征换）</a:t>
          </a:r>
          <a:endParaRPr lang="zh-CN" altLang="en-US" dirty="0"/>
        </a:p>
      </dgm:t>
    </dgm:pt>
    <dgm:pt modelId="{064C4840-7938-469C-A289-2AAF65FADC38}" type="parTrans" cxnId="{97576312-288E-4BFB-99AD-3101E5E4574A}">
      <dgm:prSet/>
      <dgm:spPr/>
      <dgm:t>
        <a:bodyPr/>
        <a:lstStyle/>
        <a:p>
          <a:endParaRPr lang="zh-CN" altLang="en-US"/>
        </a:p>
      </dgm:t>
    </dgm:pt>
    <dgm:pt modelId="{C7C05BCA-0B5D-47C8-9F5A-2F3B24A759F7}" type="sibTrans" cxnId="{97576312-288E-4BFB-99AD-3101E5E4574A}">
      <dgm:prSet/>
      <dgm:spPr/>
      <dgm:t>
        <a:bodyPr/>
        <a:lstStyle/>
        <a:p>
          <a:endParaRPr lang="zh-CN" altLang="en-US"/>
        </a:p>
      </dgm:t>
    </dgm:pt>
    <dgm:pt modelId="{D240A0C1-E24C-420D-8218-7ABEBD5D1E04}">
      <dgm:prSet phldrT="[文本]"/>
      <dgm:spPr/>
      <dgm:t>
        <a:bodyPr/>
        <a:lstStyle/>
        <a:p>
          <a:r>
            <a:rPr lang="en-US" altLang="zh-CN" dirty="0" err="1" smtClean="0"/>
            <a:t>BaseBpmnXMLConverter</a:t>
          </a:r>
          <a:r>
            <a:rPr lang="en-US" altLang="zh-CN" dirty="0" smtClean="0"/>
            <a:t> </a:t>
          </a:r>
          <a:r>
            <a:rPr lang="zh-CN" altLang="en-US" dirty="0" smtClean="0"/>
            <a:t>（基本的</a:t>
          </a:r>
          <a:r>
            <a:rPr lang="en-US" altLang="zh-CN" dirty="0" smtClean="0"/>
            <a:t>XML-JAVA</a:t>
          </a:r>
          <a:r>
            <a:rPr lang="zh-CN" altLang="en-US" dirty="0" smtClean="0"/>
            <a:t>对象转换）</a:t>
          </a:r>
          <a:endParaRPr lang="zh-CN" altLang="en-US" dirty="0"/>
        </a:p>
      </dgm:t>
    </dgm:pt>
    <dgm:pt modelId="{BA2C171B-40CB-43BE-88C0-49C5B9D420B4}" type="parTrans" cxnId="{4EB931E9-714C-46D0-B8AC-8454F7D07B3A}">
      <dgm:prSet/>
      <dgm:spPr/>
      <dgm:t>
        <a:bodyPr/>
        <a:lstStyle/>
        <a:p>
          <a:endParaRPr lang="zh-CN" altLang="en-US"/>
        </a:p>
      </dgm:t>
    </dgm:pt>
    <dgm:pt modelId="{22990914-D384-4581-980C-0B4938C1BEC9}" type="sibTrans" cxnId="{4EB931E9-714C-46D0-B8AC-8454F7D07B3A}">
      <dgm:prSet/>
      <dgm:spPr/>
      <dgm:t>
        <a:bodyPr/>
        <a:lstStyle/>
        <a:p>
          <a:endParaRPr lang="zh-CN" altLang="en-US"/>
        </a:p>
      </dgm:t>
    </dgm:pt>
    <dgm:pt modelId="{C3042C44-DF67-4606-A99B-599A822B1884}">
      <dgm:prSet phldrT="[文本]"/>
      <dgm:spPr/>
      <dgm:t>
        <a:bodyPr/>
        <a:lstStyle/>
        <a:p>
          <a:r>
            <a:rPr lang="en-US" altLang="en-US" dirty="0" err="1" smtClean="0"/>
            <a:t>ElementParser</a:t>
          </a:r>
          <a:r>
            <a:rPr lang="en-US" altLang="en-US" dirty="0" smtClean="0"/>
            <a:t>(</a:t>
          </a:r>
          <a:r>
            <a:rPr lang="en-US" altLang="en-US" dirty="0" err="1" smtClean="0"/>
            <a:t>FormPropertyParser</a:t>
          </a:r>
          <a:r>
            <a:rPr lang="zh-CN" altLang="en-US" dirty="0" smtClean="0"/>
            <a:t>、</a:t>
          </a:r>
          <a:r>
            <a:rPr lang="en-US" altLang="en-US" dirty="0" err="1" smtClean="0"/>
            <a:t>TaskListenerParser</a:t>
          </a:r>
          <a:r>
            <a:rPr lang="zh-CN" altLang="en-US" dirty="0" smtClean="0"/>
            <a:t>。。。</a:t>
          </a:r>
          <a:r>
            <a:rPr lang="en-US" altLang="en-US" dirty="0" smtClean="0"/>
            <a:t>)</a:t>
          </a:r>
          <a:r>
            <a:rPr lang="zh-CN" altLang="en-US" dirty="0" smtClean="0"/>
            <a:t>（附加节点</a:t>
          </a:r>
          <a:r>
            <a:rPr lang="en-US" altLang="zh-CN" dirty="0" smtClean="0"/>
            <a:t>-</a:t>
          </a:r>
          <a:r>
            <a:rPr lang="zh-CN" altLang="en-US" dirty="0" smtClean="0"/>
            <a:t>子节点对象转换）</a:t>
          </a:r>
          <a:endParaRPr lang="zh-CN" altLang="en-US" dirty="0"/>
        </a:p>
      </dgm:t>
    </dgm:pt>
    <dgm:pt modelId="{2F444653-21AF-4858-94AE-2D282F39FA19}" type="parTrans" cxnId="{36E01D8A-FC97-422D-AB38-6E22889839EF}">
      <dgm:prSet/>
      <dgm:spPr/>
      <dgm:t>
        <a:bodyPr/>
        <a:lstStyle/>
        <a:p>
          <a:endParaRPr lang="zh-CN" altLang="en-US"/>
        </a:p>
      </dgm:t>
    </dgm:pt>
    <dgm:pt modelId="{D37AB1AF-9B16-4D82-B452-E0FF699A7913}" type="sibTrans" cxnId="{36E01D8A-FC97-422D-AB38-6E22889839EF}">
      <dgm:prSet/>
      <dgm:spPr/>
      <dgm:t>
        <a:bodyPr/>
        <a:lstStyle/>
        <a:p>
          <a:endParaRPr lang="zh-CN" altLang="en-US"/>
        </a:p>
      </dgm:t>
    </dgm:pt>
    <dgm:pt modelId="{613CA3D5-A425-47F9-874E-6C5B6FEDA2A9}">
      <dgm:prSet phldrT="[文本]"/>
      <dgm:spPr/>
      <dgm:t>
        <a:bodyPr/>
        <a:lstStyle/>
        <a:p>
          <a:r>
            <a:rPr lang="en-US" altLang="en-US" dirty="0" err="1" smtClean="0"/>
            <a:t>BaseChildElementParser</a:t>
          </a:r>
          <a:r>
            <a:rPr lang="en-US" altLang="en-US" dirty="0" smtClean="0"/>
            <a:t> </a:t>
          </a:r>
          <a:r>
            <a:rPr lang="zh-CN" altLang="en-US" dirty="0" smtClean="0"/>
            <a:t>节点转换基类</a:t>
          </a:r>
          <a:endParaRPr lang="zh-CN" altLang="en-US" dirty="0"/>
        </a:p>
      </dgm:t>
    </dgm:pt>
    <dgm:pt modelId="{B0A44A8E-0284-436F-8DFD-B461F5D59A43}" type="parTrans" cxnId="{C78ED1F9-9D0F-4375-833F-249A559327DB}">
      <dgm:prSet/>
      <dgm:spPr/>
      <dgm:t>
        <a:bodyPr/>
        <a:lstStyle/>
        <a:p>
          <a:endParaRPr lang="zh-CN" altLang="en-US"/>
        </a:p>
      </dgm:t>
    </dgm:pt>
    <dgm:pt modelId="{09812867-233A-459A-86E2-2664A82A17F7}" type="sibTrans" cxnId="{C78ED1F9-9D0F-4375-833F-249A559327DB}">
      <dgm:prSet/>
      <dgm:spPr/>
      <dgm:t>
        <a:bodyPr/>
        <a:lstStyle/>
        <a:p>
          <a:endParaRPr lang="zh-CN" altLang="en-US"/>
        </a:p>
      </dgm:t>
    </dgm:pt>
    <dgm:pt modelId="{9C2CFD33-EB90-462C-9627-867C55D02004}">
      <dgm:prSet phldrT="[文本]"/>
      <dgm:spPr/>
      <dgm:t>
        <a:bodyPr/>
        <a:lstStyle/>
        <a:p>
          <a:r>
            <a:rPr lang="en-US" altLang="en-US" dirty="0" err="1" smtClean="0"/>
            <a:t>IndentingXMLStreamWriter</a:t>
          </a:r>
          <a:r>
            <a:rPr lang="zh-CN" altLang="en-US" dirty="0" smtClean="0"/>
            <a:t>、</a:t>
          </a:r>
          <a:r>
            <a:rPr lang="en-US" altLang="en-US" dirty="0" err="1" smtClean="0"/>
            <a:t>DelegatingXMLStreamWriter</a:t>
          </a:r>
          <a:r>
            <a:rPr lang="en-US" altLang="en-US" dirty="0" smtClean="0"/>
            <a:t> </a:t>
          </a:r>
          <a:r>
            <a:rPr lang="zh-CN" altLang="en-US" dirty="0" smtClean="0"/>
            <a:t>（分析</a:t>
          </a:r>
          <a:r>
            <a:rPr lang="en-US" altLang="zh-CN" dirty="0" smtClean="0"/>
            <a:t>XML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EE6AF83E-5E80-4F3C-9A10-181836CFA71A}" type="parTrans" cxnId="{993C46D7-D77E-4346-BDEE-743FD532F1C7}">
      <dgm:prSet/>
      <dgm:spPr/>
      <dgm:t>
        <a:bodyPr/>
        <a:lstStyle/>
        <a:p>
          <a:endParaRPr lang="zh-CN" altLang="en-US"/>
        </a:p>
      </dgm:t>
    </dgm:pt>
    <dgm:pt modelId="{1D34C250-75E7-4A60-AE28-020F3FB84BE3}" type="sibTrans" cxnId="{993C46D7-D77E-4346-BDEE-743FD532F1C7}">
      <dgm:prSet/>
      <dgm:spPr/>
      <dgm:t>
        <a:bodyPr/>
        <a:lstStyle/>
        <a:p>
          <a:endParaRPr lang="zh-CN" altLang="en-US"/>
        </a:p>
      </dgm:t>
    </dgm:pt>
    <dgm:pt modelId="{547427A8-4117-43BF-9130-2722FAD179FA}" type="pres">
      <dgm:prSet presAssocID="{CE4BDEBA-53A7-4408-B9DB-08BCD90275CD}" presName="linear" presStyleCnt="0">
        <dgm:presLayoutVars>
          <dgm:dir/>
          <dgm:animLvl val="lvl"/>
          <dgm:resizeHandles val="exact"/>
        </dgm:presLayoutVars>
      </dgm:prSet>
      <dgm:spPr/>
    </dgm:pt>
    <dgm:pt modelId="{6741C991-E410-4E70-8C1A-83518822E142}" type="pres">
      <dgm:prSet presAssocID="{04F2AD3B-0808-438E-A0C0-ABD453C96164}" presName="parentLin" presStyleCnt="0"/>
      <dgm:spPr/>
    </dgm:pt>
    <dgm:pt modelId="{4A3172BF-82FC-4AD7-B52E-7867E20A5D14}" type="pres">
      <dgm:prSet presAssocID="{04F2AD3B-0808-438E-A0C0-ABD453C96164}" presName="parentLeftMargin" presStyleLbl="node1" presStyleIdx="0" presStyleCnt="6"/>
      <dgm:spPr/>
    </dgm:pt>
    <dgm:pt modelId="{859F0C79-D2E0-4925-8947-322C01EBA831}" type="pres">
      <dgm:prSet presAssocID="{04F2AD3B-0808-438E-A0C0-ABD453C96164}" presName="parentText" presStyleLbl="node1" presStyleIdx="0" presStyleCnt="6" custScaleX="13643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455A89-753E-4CD1-AEFA-6E2851664591}" type="pres">
      <dgm:prSet presAssocID="{04F2AD3B-0808-438E-A0C0-ABD453C96164}" presName="negativeSpace" presStyleCnt="0"/>
      <dgm:spPr/>
    </dgm:pt>
    <dgm:pt modelId="{7578DB1B-95A3-49FA-A181-832A5B588B46}" type="pres">
      <dgm:prSet presAssocID="{04F2AD3B-0808-438E-A0C0-ABD453C96164}" presName="childText" presStyleLbl="conFgAcc1" presStyleIdx="0" presStyleCnt="6">
        <dgm:presLayoutVars>
          <dgm:bulletEnabled val="1"/>
        </dgm:presLayoutVars>
      </dgm:prSet>
      <dgm:spPr/>
    </dgm:pt>
    <dgm:pt modelId="{D0191329-DD48-4D6F-88F0-4DC804535FE2}" type="pres">
      <dgm:prSet presAssocID="{798C90E3-9A8A-4330-8DB2-F716A5B0DE78}" presName="spaceBetweenRectangles" presStyleCnt="0"/>
      <dgm:spPr/>
    </dgm:pt>
    <dgm:pt modelId="{F981FDF3-1E5B-436A-B7D7-114F8E21C9BD}" type="pres">
      <dgm:prSet presAssocID="{9C2CFD33-EB90-462C-9627-867C55D02004}" presName="parentLin" presStyleCnt="0"/>
      <dgm:spPr/>
    </dgm:pt>
    <dgm:pt modelId="{203AD5B5-32F1-4B3D-9336-0D437BE6C36A}" type="pres">
      <dgm:prSet presAssocID="{9C2CFD33-EB90-462C-9627-867C55D02004}" presName="parentLeftMargin" presStyleLbl="node1" presStyleIdx="0" presStyleCnt="6"/>
      <dgm:spPr/>
    </dgm:pt>
    <dgm:pt modelId="{3DD237C1-796C-4868-9083-FAD57845CF32}" type="pres">
      <dgm:prSet presAssocID="{9C2CFD33-EB90-462C-9627-867C55D02004}" presName="parentText" presStyleLbl="node1" presStyleIdx="1" presStyleCnt="6" custScaleX="13643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923317-2FE1-4F57-8E0A-8A38B8C0C41B}" type="pres">
      <dgm:prSet presAssocID="{9C2CFD33-EB90-462C-9627-867C55D02004}" presName="negativeSpace" presStyleCnt="0"/>
      <dgm:spPr/>
    </dgm:pt>
    <dgm:pt modelId="{D17EE335-9127-40AC-A92A-82124A30AD43}" type="pres">
      <dgm:prSet presAssocID="{9C2CFD33-EB90-462C-9627-867C55D02004}" presName="childText" presStyleLbl="conFgAcc1" presStyleIdx="1" presStyleCnt="6">
        <dgm:presLayoutVars>
          <dgm:bulletEnabled val="1"/>
        </dgm:presLayoutVars>
      </dgm:prSet>
      <dgm:spPr/>
    </dgm:pt>
    <dgm:pt modelId="{FFC8DE8B-4F15-4161-99A0-83E6D23EFE89}" type="pres">
      <dgm:prSet presAssocID="{1D34C250-75E7-4A60-AE28-020F3FB84BE3}" presName="spaceBetweenRectangles" presStyleCnt="0"/>
      <dgm:spPr/>
    </dgm:pt>
    <dgm:pt modelId="{F23B4BE3-33F9-4E17-9800-519E98C12114}" type="pres">
      <dgm:prSet presAssocID="{850E4413-48A0-48F0-9D27-8631913A887C}" presName="parentLin" presStyleCnt="0"/>
      <dgm:spPr/>
    </dgm:pt>
    <dgm:pt modelId="{515C8CA8-6281-4636-BC80-CD2F293B740E}" type="pres">
      <dgm:prSet presAssocID="{850E4413-48A0-48F0-9D27-8631913A887C}" presName="parentLeftMargin" presStyleLbl="node1" presStyleIdx="1" presStyleCnt="6"/>
      <dgm:spPr/>
    </dgm:pt>
    <dgm:pt modelId="{01318946-0A22-4D2B-ADFB-F11F9F5294C2}" type="pres">
      <dgm:prSet presAssocID="{850E4413-48A0-48F0-9D27-8631913A887C}" presName="parentText" presStyleLbl="node1" presStyleIdx="2" presStyleCnt="6" custScaleX="13643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28C1D3-A469-49D4-BF76-61DF329B1FB7}" type="pres">
      <dgm:prSet presAssocID="{850E4413-48A0-48F0-9D27-8631913A887C}" presName="negativeSpace" presStyleCnt="0"/>
      <dgm:spPr/>
    </dgm:pt>
    <dgm:pt modelId="{DB786929-FFE2-48B9-850B-4DA0889722FB}" type="pres">
      <dgm:prSet presAssocID="{850E4413-48A0-48F0-9D27-8631913A887C}" presName="childText" presStyleLbl="conFgAcc1" presStyleIdx="2" presStyleCnt="6">
        <dgm:presLayoutVars>
          <dgm:bulletEnabled val="1"/>
        </dgm:presLayoutVars>
      </dgm:prSet>
      <dgm:spPr/>
    </dgm:pt>
    <dgm:pt modelId="{C8244465-87DD-49C3-B6A4-ADC3115B42D3}" type="pres">
      <dgm:prSet presAssocID="{C7C05BCA-0B5D-47C8-9F5A-2F3B24A759F7}" presName="spaceBetweenRectangles" presStyleCnt="0"/>
      <dgm:spPr/>
    </dgm:pt>
    <dgm:pt modelId="{2BEA7360-165F-4C82-BAEF-D5982A94FAC6}" type="pres">
      <dgm:prSet presAssocID="{D240A0C1-E24C-420D-8218-7ABEBD5D1E04}" presName="parentLin" presStyleCnt="0"/>
      <dgm:spPr/>
    </dgm:pt>
    <dgm:pt modelId="{7ADC6D93-D343-4683-86EF-62D726E0B603}" type="pres">
      <dgm:prSet presAssocID="{D240A0C1-E24C-420D-8218-7ABEBD5D1E04}" presName="parentLeftMargin" presStyleLbl="node1" presStyleIdx="2" presStyleCnt="6"/>
      <dgm:spPr/>
    </dgm:pt>
    <dgm:pt modelId="{EC32DB53-7544-4E6C-A376-7466F21D27BD}" type="pres">
      <dgm:prSet presAssocID="{D240A0C1-E24C-420D-8218-7ABEBD5D1E04}" presName="parentText" presStyleLbl="node1" presStyleIdx="3" presStyleCnt="6" custScaleX="13643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4721F9-518D-4BE7-B51E-C75EA187BFB2}" type="pres">
      <dgm:prSet presAssocID="{D240A0C1-E24C-420D-8218-7ABEBD5D1E04}" presName="negativeSpace" presStyleCnt="0"/>
      <dgm:spPr/>
    </dgm:pt>
    <dgm:pt modelId="{6EF39DA7-F7A0-4816-BDAB-24A620FD3B46}" type="pres">
      <dgm:prSet presAssocID="{D240A0C1-E24C-420D-8218-7ABEBD5D1E04}" presName="childText" presStyleLbl="conFgAcc1" presStyleIdx="3" presStyleCnt="6">
        <dgm:presLayoutVars>
          <dgm:bulletEnabled val="1"/>
        </dgm:presLayoutVars>
      </dgm:prSet>
      <dgm:spPr/>
    </dgm:pt>
    <dgm:pt modelId="{85D4A949-35F7-4439-9D1B-CE992E46F543}" type="pres">
      <dgm:prSet presAssocID="{22990914-D384-4581-980C-0B4938C1BEC9}" presName="spaceBetweenRectangles" presStyleCnt="0"/>
      <dgm:spPr/>
    </dgm:pt>
    <dgm:pt modelId="{5722F57B-4FF6-46D5-B888-E9ABD9DEEEB6}" type="pres">
      <dgm:prSet presAssocID="{C3042C44-DF67-4606-A99B-599A822B1884}" presName="parentLin" presStyleCnt="0"/>
      <dgm:spPr/>
    </dgm:pt>
    <dgm:pt modelId="{977BE386-F1AB-4964-9921-0C5F42409EEB}" type="pres">
      <dgm:prSet presAssocID="{C3042C44-DF67-4606-A99B-599A822B1884}" presName="parentLeftMargin" presStyleLbl="node1" presStyleIdx="3" presStyleCnt="6"/>
      <dgm:spPr/>
    </dgm:pt>
    <dgm:pt modelId="{E6FB1F0F-4FA1-4F28-91CA-04F3023A21B0}" type="pres">
      <dgm:prSet presAssocID="{C3042C44-DF67-4606-A99B-599A822B1884}" presName="parentText" presStyleLbl="node1" presStyleIdx="4" presStyleCnt="6" custScaleX="13643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1FCD02-78DC-4B4C-9754-1737C3741911}" type="pres">
      <dgm:prSet presAssocID="{C3042C44-DF67-4606-A99B-599A822B1884}" presName="negativeSpace" presStyleCnt="0"/>
      <dgm:spPr/>
    </dgm:pt>
    <dgm:pt modelId="{2E8EA095-A46D-4AEA-B155-39D63CFA2A94}" type="pres">
      <dgm:prSet presAssocID="{C3042C44-DF67-4606-A99B-599A822B1884}" presName="childText" presStyleLbl="conFgAcc1" presStyleIdx="4" presStyleCnt="6" custScaleX="100000">
        <dgm:presLayoutVars>
          <dgm:bulletEnabled val="1"/>
        </dgm:presLayoutVars>
      </dgm:prSet>
      <dgm:spPr/>
    </dgm:pt>
    <dgm:pt modelId="{BD375327-70DE-49A8-9AF0-87306731C5D5}" type="pres">
      <dgm:prSet presAssocID="{D37AB1AF-9B16-4D82-B452-E0FF699A7913}" presName="spaceBetweenRectangles" presStyleCnt="0"/>
      <dgm:spPr/>
    </dgm:pt>
    <dgm:pt modelId="{3CFFDC49-4146-45EF-8FAF-9BEC578B561F}" type="pres">
      <dgm:prSet presAssocID="{613CA3D5-A425-47F9-874E-6C5B6FEDA2A9}" presName="parentLin" presStyleCnt="0"/>
      <dgm:spPr/>
    </dgm:pt>
    <dgm:pt modelId="{D4FEB8E1-B65E-470C-A345-5EF3675EFA45}" type="pres">
      <dgm:prSet presAssocID="{613CA3D5-A425-47F9-874E-6C5B6FEDA2A9}" presName="parentLeftMargin" presStyleLbl="node1" presStyleIdx="4" presStyleCnt="6"/>
      <dgm:spPr/>
    </dgm:pt>
    <dgm:pt modelId="{C5C3F96A-3638-42E9-99EA-78213E81F382}" type="pres">
      <dgm:prSet presAssocID="{613CA3D5-A425-47F9-874E-6C5B6FEDA2A9}" presName="parentText" presStyleLbl="node1" presStyleIdx="5" presStyleCnt="6" custScaleX="13643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45AB0-CC9B-4818-B317-6054D9D27EDC}" type="pres">
      <dgm:prSet presAssocID="{613CA3D5-A425-47F9-874E-6C5B6FEDA2A9}" presName="negativeSpace" presStyleCnt="0"/>
      <dgm:spPr/>
    </dgm:pt>
    <dgm:pt modelId="{33EFF6A5-564E-4602-AE76-5E7F2FDFEC81}" type="pres">
      <dgm:prSet presAssocID="{613CA3D5-A425-47F9-874E-6C5B6FEDA2A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6B9D51F-FA58-45C1-82AB-0CE537D0767D}" type="presOf" srcId="{D240A0C1-E24C-420D-8218-7ABEBD5D1E04}" destId="{7ADC6D93-D343-4683-86EF-62D726E0B603}" srcOrd="0" destOrd="0" presId="urn:microsoft.com/office/officeart/2005/8/layout/list1"/>
    <dgm:cxn modelId="{4EB931E9-714C-46D0-B8AC-8454F7D07B3A}" srcId="{CE4BDEBA-53A7-4408-B9DB-08BCD90275CD}" destId="{D240A0C1-E24C-420D-8218-7ABEBD5D1E04}" srcOrd="3" destOrd="0" parTransId="{BA2C171B-40CB-43BE-88C0-49C5B9D420B4}" sibTransId="{22990914-D384-4581-980C-0B4938C1BEC9}"/>
    <dgm:cxn modelId="{238DF93C-12B7-489E-866A-896529976225}" type="presOf" srcId="{CE4BDEBA-53A7-4408-B9DB-08BCD90275CD}" destId="{547427A8-4117-43BF-9130-2722FAD179FA}" srcOrd="0" destOrd="0" presId="urn:microsoft.com/office/officeart/2005/8/layout/list1"/>
    <dgm:cxn modelId="{C011D991-0BB2-41C9-AC80-CAF9FF4A07DC}" type="presOf" srcId="{613CA3D5-A425-47F9-874E-6C5B6FEDA2A9}" destId="{D4FEB8E1-B65E-470C-A345-5EF3675EFA45}" srcOrd="0" destOrd="0" presId="urn:microsoft.com/office/officeart/2005/8/layout/list1"/>
    <dgm:cxn modelId="{97576312-288E-4BFB-99AD-3101E5E4574A}" srcId="{CE4BDEBA-53A7-4408-B9DB-08BCD90275CD}" destId="{850E4413-48A0-48F0-9D27-8631913A887C}" srcOrd="2" destOrd="0" parTransId="{064C4840-7938-469C-A289-2AAF65FADC38}" sibTransId="{C7C05BCA-0B5D-47C8-9F5A-2F3B24A759F7}"/>
    <dgm:cxn modelId="{B3FA4CCB-C78C-41DD-938E-CA1F50D1077A}" type="presOf" srcId="{04F2AD3B-0808-438E-A0C0-ABD453C96164}" destId="{859F0C79-D2E0-4925-8947-322C01EBA831}" srcOrd="1" destOrd="0" presId="urn:microsoft.com/office/officeart/2005/8/layout/list1"/>
    <dgm:cxn modelId="{911D7CA0-D74C-4173-B132-EA44E2E82C0D}" type="presOf" srcId="{C3042C44-DF67-4606-A99B-599A822B1884}" destId="{E6FB1F0F-4FA1-4F28-91CA-04F3023A21B0}" srcOrd="1" destOrd="0" presId="urn:microsoft.com/office/officeart/2005/8/layout/list1"/>
    <dgm:cxn modelId="{B7A35922-6C49-42DC-8632-47BB500E5839}" type="presOf" srcId="{04F2AD3B-0808-438E-A0C0-ABD453C96164}" destId="{4A3172BF-82FC-4AD7-B52E-7867E20A5D14}" srcOrd="0" destOrd="0" presId="urn:microsoft.com/office/officeart/2005/8/layout/list1"/>
    <dgm:cxn modelId="{529DA1E5-CCE9-4C28-B8A9-1A540AC8EEEF}" type="presOf" srcId="{613CA3D5-A425-47F9-874E-6C5B6FEDA2A9}" destId="{C5C3F96A-3638-42E9-99EA-78213E81F382}" srcOrd="1" destOrd="0" presId="urn:microsoft.com/office/officeart/2005/8/layout/list1"/>
    <dgm:cxn modelId="{E4525896-5865-48A2-A680-02D9881297FE}" type="presOf" srcId="{D240A0C1-E24C-420D-8218-7ABEBD5D1E04}" destId="{EC32DB53-7544-4E6C-A376-7466F21D27BD}" srcOrd="1" destOrd="0" presId="urn:microsoft.com/office/officeart/2005/8/layout/list1"/>
    <dgm:cxn modelId="{AD8B2A19-211F-49A6-8145-096D11D3FE01}" srcId="{CE4BDEBA-53A7-4408-B9DB-08BCD90275CD}" destId="{04F2AD3B-0808-438E-A0C0-ABD453C96164}" srcOrd="0" destOrd="0" parTransId="{564FF50F-FDFA-48D7-9ACB-3E6BE66EEC82}" sibTransId="{798C90E3-9A8A-4330-8DB2-F716A5B0DE78}"/>
    <dgm:cxn modelId="{1A64EB63-59EB-44EE-9230-D882AD61CC9E}" type="presOf" srcId="{850E4413-48A0-48F0-9D27-8631913A887C}" destId="{515C8CA8-6281-4636-BC80-CD2F293B740E}" srcOrd="0" destOrd="0" presId="urn:microsoft.com/office/officeart/2005/8/layout/list1"/>
    <dgm:cxn modelId="{C78ED1F9-9D0F-4375-833F-249A559327DB}" srcId="{CE4BDEBA-53A7-4408-B9DB-08BCD90275CD}" destId="{613CA3D5-A425-47F9-874E-6C5B6FEDA2A9}" srcOrd="5" destOrd="0" parTransId="{B0A44A8E-0284-436F-8DFD-B461F5D59A43}" sibTransId="{09812867-233A-459A-86E2-2664A82A17F7}"/>
    <dgm:cxn modelId="{36E01D8A-FC97-422D-AB38-6E22889839EF}" srcId="{CE4BDEBA-53A7-4408-B9DB-08BCD90275CD}" destId="{C3042C44-DF67-4606-A99B-599A822B1884}" srcOrd="4" destOrd="0" parTransId="{2F444653-21AF-4858-94AE-2D282F39FA19}" sibTransId="{D37AB1AF-9B16-4D82-B452-E0FF699A7913}"/>
    <dgm:cxn modelId="{993C46D7-D77E-4346-BDEE-743FD532F1C7}" srcId="{CE4BDEBA-53A7-4408-B9DB-08BCD90275CD}" destId="{9C2CFD33-EB90-462C-9627-867C55D02004}" srcOrd="1" destOrd="0" parTransId="{EE6AF83E-5E80-4F3C-9A10-181836CFA71A}" sibTransId="{1D34C250-75E7-4A60-AE28-020F3FB84BE3}"/>
    <dgm:cxn modelId="{311584A4-684E-435D-9C2E-966B1F3CB18F}" type="presOf" srcId="{850E4413-48A0-48F0-9D27-8631913A887C}" destId="{01318946-0A22-4D2B-ADFB-F11F9F5294C2}" srcOrd="1" destOrd="0" presId="urn:microsoft.com/office/officeart/2005/8/layout/list1"/>
    <dgm:cxn modelId="{C5301AE4-15CE-4292-8F32-280ABD46C225}" type="presOf" srcId="{9C2CFD33-EB90-462C-9627-867C55D02004}" destId="{203AD5B5-32F1-4B3D-9336-0D437BE6C36A}" srcOrd="0" destOrd="0" presId="urn:microsoft.com/office/officeart/2005/8/layout/list1"/>
    <dgm:cxn modelId="{D8C3AD0A-CE29-42E4-A4C5-5B1A0E01BBAA}" type="presOf" srcId="{9C2CFD33-EB90-462C-9627-867C55D02004}" destId="{3DD237C1-796C-4868-9083-FAD57845CF32}" srcOrd="1" destOrd="0" presId="urn:microsoft.com/office/officeart/2005/8/layout/list1"/>
    <dgm:cxn modelId="{AEBB5458-BB32-4BE9-9C0C-D12F82152BC8}" type="presOf" srcId="{C3042C44-DF67-4606-A99B-599A822B1884}" destId="{977BE386-F1AB-4964-9921-0C5F42409EEB}" srcOrd="0" destOrd="0" presId="urn:microsoft.com/office/officeart/2005/8/layout/list1"/>
    <dgm:cxn modelId="{D636F5CA-CBE4-4FA1-B831-8447D8BDB096}" type="presParOf" srcId="{547427A8-4117-43BF-9130-2722FAD179FA}" destId="{6741C991-E410-4E70-8C1A-83518822E142}" srcOrd="0" destOrd="0" presId="urn:microsoft.com/office/officeart/2005/8/layout/list1"/>
    <dgm:cxn modelId="{D77E0162-D650-47A9-A2A3-013C663147A6}" type="presParOf" srcId="{6741C991-E410-4E70-8C1A-83518822E142}" destId="{4A3172BF-82FC-4AD7-B52E-7867E20A5D14}" srcOrd="0" destOrd="0" presId="urn:microsoft.com/office/officeart/2005/8/layout/list1"/>
    <dgm:cxn modelId="{0678452F-8EDA-4F38-AC0F-CDD83FB727CA}" type="presParOf" srcId="{6741C991-E410-4E70-8C1A-83518822E142}" destId="{859F0C79-D2E0-4925-8947-322C01EBA831}" srcOrd="1" destOrd="0" presId="urn:microsoft.com/office/officeart/2005/8/layout/list1"/>
    <dgm:cxn modelId="{84C1076C-B7E8-460F-92C8-B46C2B2BEBE8}" type="presParOf" srcId="{547427A8-4117-43BF-9130-2722FAD179FA}" destId="{F6455A89-753E-4CD1-AEFA-6E2851664591}" srcOrd="1" destOrd="0" presId="urn:microsoft.com/office/officeart/2005/8/layout/list1"/>
    <dgm:cxn modelId="{840CDE15-E163-4DEA-9CAF-8CE737FD0731}" type="presParOf" srcId="{547427A8-4117-43BF-9130-2722FAD179FA}" destId="{7578DB1B-95A3-49FA-A181-832A5B588B46}" srcOrd="2" destOrd="0" presId="urn:microsoft.com/office/officeart/2005/8/layout/list1"/>
    <dgm:cxn modelId="{535CA57E-7221-48C7-81D3-DD3826A6AF0B}" type="presParOf" srcId="{547427A8-4117-43BF-9130-2722FAD179FA}" destId="{D0191329-DD48-4D6F-88F0-4DC804535FE2}" srcOrd="3" destOrd="0" presId="urn:microsoft.com/office/officeart/2005/8/layout/list1"/>
    <dgm:cxn modelId="{D7DD7959-5F6B-433A-85D5-3A5A933E0527}" type="presParOf" srcId="{547427A8-4117-43BF-9130-2722FAD179FA}" destId="{F981FDF3-1E5B-436A-B7D7-114F8E21C9BD}" srcOrd="4" destOrd="0" presId="urn:microsoft.com/office/officeart/2005/8/layout/list1"/>
    <dgm:cxn modelId="{6A90A3FD-B9E2-420F-8554-90B93A12280F}" type="presParOf" srcId="{F981FDF3-1E5B-436A-B7D7-114F8E21C9BD}" destId="{203AD5B5-32F1-4B3D-9336-0D437BE6C36A}" srcOrd="0" destOrd="0" presId="urn:microsoft.com/office/officeart/2005/8/layout/list1"/>
    <dgm:cxn modelId="{39BD301F-CDC0-498D-9BF5-5C3641B225C2}" type="presParOf" srcId="{F981FDF3-1E5B-436A-B7D7-114F8E21C9BD}" destId="{3DD237C1-796C-4868-9083-FAD57845CF32}" srcOrd="1" destOrd="0" presId="urn:microsoft.com/office/officeart/2005/8/layout/list1"/>
    <dgm:cxn modelId="{DAE2A335-BA6B-4B7A-917F-925774DBAF5C}" type="presParOf" srcId="{547427A8-4117-43BF-9130-2722FAD179FA}" destId="{35923317-2FE1-4F57-8E0A-8A38B8C0C41B}" srcOrd="5" destOrd="0" presId="urn:microsoft.com/office/officeart/2005/8/layout/list1"/>
    <dgm:cxn modelId="{ABC2F4C0-FB5D-43BB-A025-48CBD16FB509}" type="presParOf" srcId="{547427A8-4117-43BF-9130-2722FAD179FA}" destId="{D17EE335-9127-40AC-A92A-82124A30AD43}" srcOrd="6" destOrd="0" presId="urn:microsoft.com/office/officeart/2005/8/layout/list1"/>
    <dgm:cxn modelId="{90CEE891-BDE7-4D28-9678-7C2345626B84}" type="presParOf" srcId="{547427A8-4117-43BF-9130-2722FAD179FA}" destId="{FFC8DE8B-4F15-4161-99A0-83E6D23EFE89}" srcOrd="7" destOrd="0" presId="urn:microsoft.com/office/officeart/2005/8/layout/list1"/>
    <dgm:cxn modelId="{D2BCF7B2-5578-47D6-A829-9B9D65DF1D83}" type="presParOf" srcId="{547427A8-4117-43BF-9130-2722FAD179FA}" destId="{F23B4BE3-33F9-4E17-9800-519E98C12114}" srcOrd="8" destOrd="0" presId="urn:microsoft.com/office/officeart/2005/8/layout/list1"/>
    <dgm:cxn modelId="{4CB6EC14-6B65-4A1B-B2A3-0B16FCC05D1B}" type="presParOf" srcId="{F23B4BE3-33F9-4E17-9800-519E98C12114}" destId="{515C8CA8-6281-4636-BC80-CD2F293B740E}" srcOrd="0" destOrd="0" presId="urn:microsoft.com/office/officeart/2005/8/layout/list1"/>
    <dgm:cxn modelId="{A300FE28-8D80-4430-84F4-57F01F4C5278}" type="presParOf" srcId="{F23B4BE3-33F9-4E17-9800-519E98C12114}" destId="{01318946-0A22-4D2B-ADFB-F11F9F5294C2}" srcOrd="1" destOrd="0" presId="urn:microsoft.com/office/officeart/2005/8/layout/list1"/>
    <dgm:cxn modelId="{9A589EA7-73B5-49EF-A791-9B6463FA45F9}" type="presParOf" srcId="{547427A8-4117-43BF-9130-2722FAD179FA}" destId="{5528C1D3-A469-49D4-BF76-61DF329B1FB7}" srcOrd="9" destOrd="0" presId="urn:microsoft.com/office/officeart/2005/8/layout/list1"/>
    <dgm:cxn modelId="{51884705-4978-4E5C-9617-7B2974E46047}" type="presParOf" srcId="{547427A8-4117-43BF-9130-2722FAD179FA}" destId="{DB786929-FFE2-48B9-850B-4DA0889722FB}" srcOrd="10" destOrd="0" presId="urn:microsoft.com/office/officeart/2005/8/layout/list1"/>
    <dgm:cxn modelId="{1CF12543-BCD2-4A57-8BDC-ACE4D3063CE7}" type="presParOf" srcId="{547427A8-4117-43BF-9130-2722FAD179FA}" destId="{C8244465-87DD-49C3-B6A4-ADC3115B42D3}" srcOrd="11" destOrd="0" presId="urn:microsoft.com/office/officeart/2005/8/layout/list1"/>
    <dgm:cxn modelId="{C90D699C-43FA-4AEC-B9E3-86904AA45BE0}" type="presParOf" srcId="{547427A8-4117-43BF-9130-2722FAD179FA}" destId="{2BEA7360-165F-4C82-BAEF-D5982A94FAC6}" srcOrd="12" destOrd="0" presId="urn:microsoft.com/office/officeart/2005/8/layout/list1"/>
    <dgm:cxn modelId="{3193894A-2F59-466E-A3AF-6D890F136FA7}" type="presParOf" srcId="{2BEA7360-165F-4C82-BAEF-D5982A94FAC6}" destId="{7ADC6D93-D343-4683-86EF-62D726E0B603}" srcOrd="0" destOrd="0" presId="urn:microsoft.com/office/officeart/2005/8/layout/list1"/>
    <dgm:cxn modelId="{75AB591F-CB8A-4827-9CEC-A4FDFC691D33}" type="presParOf" srcId="{2BEA7360-165F-4C82-BAEF-D5982A94FAC6}" destId="{EC32DB53-7544-4E6C-A376-7466F21D27BD}" srcOrd="1" destOrd="0" presId="urn:microsoft.com/office/officeart/2005/8/layout/list1"/>
    <dgm:cxn modelId="{9C23EDEA-1BD0-4BCF-B703-AFC722BD6B5A}" type="presParOf" srcId="{547427A8-4117-43BF-9130-2722FAD179FA}" destId="{BD4721F9-518D-4BE7-B51E-C75EA187BFB2}" srcOrd="13" destOrd="0" presId="urn:microsoft.com/office/officeart/2005/8/layout/list1"/>
    <dgm:cxn modelId="{B8454FD6-BB91-4D58-8847-7BDB90D7AC8C}" type="presParOf" srcId="{547427A8-4117-43BF-9130-2722FAD179FA}" destId="{6EF39DA7-F7A0-4816-BDAB-24A620FD3B46}" srcOrd="14" destOrd="0" presId="urn:microsoft.com/office/officeart/2005/8/layout/list1"/>
    <dgm:cxn modelId="{F9833926-6079-48FB-B984-1D9E47D31469}" type="presParOf" srcId="{547427A8-4117-43BF-9130-2722FAD179FA}" destId="{85D4A949-35F7-4439-9D1B-CE992E46F543}" srcOrd="15" destOrd="0" presId="urn:microsoft.com/office/officeart/2005/8/layout/list1"/>
    <dgm:cxn modelId="{C84ABAC9-B6BF-4D68-B843-03B0F447D7BF}" type="presParOf" srcId="{547427A8-4117-43BF-9130-2722FAD179FA}" destId="{5722F57B-4FF6-46D5-B888-E9ABD9DEEEB6}" srcOrd="16" destOrd="0" presId="urn:microsoft.com/office/officeart/2005/8/layout/list1"/>
    <dgm:cxn modelId="{B535E7F9-646A-40A9-A63B-0B12B6F2BE0F}" type="presParOf" srcId="{5722F57B-4FF6-46D5-B888-E9ABD9DEEEB6}" destId="{977BE386-F1AB-4964-9921-0C5F42409EEB}" srcOrd="0" destOrd="0" presId="urn:microsoft.com/office/officeart/2005/8/layout/list1"/>
    <dgm:cxn modelId="{B49F7B17-191D-479B-95C7-F0AAC54E2A50}" type="presParOf" srcId="{5722F57B-4FF6-46D5-B888-E9ABD9DEEEB6}" destId="{E6FB1F0F-4FA1-4F28-91CA-04F3023A21B0}" srcOrd="1" destOrd="0" presId="urn:microsoft.com/office/officeart/2005/8/layout/list1"/>
    <dgm:cxn modelId="{6A4224A3-89EE-4BDB-89BB-7BC54A72D36F}" type="presParOf" srcId="{547427A8-4117-43BF-9130-2722FAD179FA}" destId="{ED1FCD02-78DC-4B4C-9754-1737C3741911}" srcOrd="17" destOrd="0" presId="urn:microsoft.com/office/officeart/2005/8/layout/list1"/>
    <dgm:cxn modelId="{3F373DA8-98F7-45B8-8BD2-02CFB45A30DE}" type="presParOf" srcId="{547427A8-4117-43BF-9130-2722FAD179FA}" destId="{2E8EA095-A46D-4AEA-B155-39D63CFA2A94}" srcOrd="18" destOrd="0" presId="urn:microsoft.com/office/officeart/2005/8/layout/list1"/>
    <dgm:cxn modelId="{73423014-608B-481E-BFCE-E1C50679591B}" type="presParOf" srcId="{547427A8-4117-43BF-9130-2722FAD179FA}" destId="{BD375327-70DE-49A8-9AF0-87306731C5D5}" srcOrd="19" destOrd="0" presId="urn:microsoft.com/office/officeart/2005/8/layout/list1"/>
    <dgm:cxn modelId="{49B0045F-D611-4932-8411-60E7079209CA}" type="presParOf" srcId="{547427A8-4117-43BF-9130-2722FAD179FA}" destId="{3CFFDC49-4146-45EF-8FAF-9BEC578B561F}" srcOrd="20" destOrd="0" presId="urn:microsoft.com/office/officeart/2005/8/layout/list1"/>
    <dgm:cxn modelId="{934F5E22-3F27-4149-BEE5-1F79C7544F88}" type="presParOf" srcId="{3CFFDC49-4146-45EF-8FAF-9BEC578B561F}" destId="{D4FEB8E1-B65E-470C-A345-5EF3675EFA45}" srcOrd="0" destOrd="0" presId="urn:microsoft.com/office/officeart/2005/8/layout/list1"/>
    <dgm:cxn modelId="{4EE6E2CA-2D6B-4968-8C8B-D9BC73DE7B75}" type="presParOf" srcId="{3CFFDC49-4146-45EF-8FAF-9BEC578B561F}" destId="{C5C3F96A-3638-42E9-99EA-78213E81F382}" srcOrd="1" destOrd="0" presId="urn:microsoft.com/office/officeart/2005/8/layout/list1"/>
    <dgm:cxn modelId="{248241C6-1DA7-4AEE-838C-B8A767D68FBC}" type="presParOf" srcId="{547427A8-4117-43BF-9130-2722FAD179FA}" destId="{FDB45AB0-CC9B-4818-B317-6054D9D27EDC}" srcOrd="21" destOrd="0" presId="urn:microsoft.com/office/officeart/2005/8/layout/list1"/>
    <dgm:cxn modelId="{E3C0DDF2-2F99-43F8-8C5C-780657523828}" type="presParOf" srcId="{547427A8-4117-43BF-9130-2722FAD179FA}" destId="{33EFF6A5-564E-4602-AE76-5E7F2FDFEC81}" srcOrd="22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AD96-24D5-4E51-A570-B3AAFFED616E}" type="datetimeFigureOut">
              <a:rPr lang="zh-CN" altLang="en-US" smtClean="0"/>
              <a:t>2013/8/14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D823-DEDA-41A3-AE79-584CE50C57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AD96-24D5-4E51-A570-B3AAFFED616E}" type="datetimeFigureOut">
              <a:rPr lang="zh-CN" altLang="en-US" smtClean="0"/>
              <a:t>2013/8/14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D823-DEDA-41A3-AE79-584CE50C57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AD96-24D5-4E51-A570-B3AAFFED616E}" type="datetimeFigureOut">
              <a:rPr lang="zh-CN" altLang="en-US" smtClean="0"/>
              <a:t>2013/8/14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D823-DEDA-41A3-AE79-584CE50C57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AD96-24D5-4E51-A570-B3AAFFED616E}" type="datetimeFigureOut">
              <a:rPr lang="zh-CN" altLang="en-US" smtClean="0"/>
              <a:t>2013/8/14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D823-DEDA-41A3-AE79-584CE50C57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AD96-24D5-4E51-A570-B3AAFFED616E}" type="datetimeFigureOut">
              <a:rPr lang="zh-CN" altLang="en-US" smtClean="0"/>
              <a:t>2013/8/14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D823-DEDA-41A3-AE79-584CE50C57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AD96-24D5-4E51-A570-B3AAFFED616E}" type="datetimeFigureOut">
              <a:rPr lang="zh-CN" altLang="en-US" smtClean="0"/>
              <a:t>2013/8/14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D823-DEDA-41A3-AE79-584CE50C57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AD96-24D5-4E51-A570-B3AAFFED616E}" type="datetimeFigureOut">
              <a:rPr lang="zh-CN" altLang="en-US" smtClean="0"/>
              <a:t>2013/8/14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D823-DEDA-41A3-AE79-584CE50C57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AD96-24D5-4E51-A570-B3AAFFED616E}" type="datetimeFigureOut">
              <a:rPr lang="zh-CN" altLang="en-US" smtClean="0"/>
              <a:t>2013/8/14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D823-DEDA-41A3-AE79-584CE50C57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AD96-24D5-4E51-A570-B3AAFFED616E}" type="datetimeFigureOut">
              <a:rPr lang="zh-CN" altLang="en-US" smtClean="0"/>
              <a:t>2013/8/14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D823-DEDA-41A3-AE79-584CE50C57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AD96-24D5-4E51-A570-B3AAFFED616E}" type="datetimeFigureOut">
              <a:rPr lang="zh-CN" altLang="en-US" smtClean="0"/>
              <a:t>2013/8/14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D823-DEDA-41A3-AE79-584CE50C57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AD96-24D5-4E51-A570-B3AAFFED616E}" type="datetimeFigureOut">
              <a:rPr lang="zh-CN" altLang="en-US" smtClean="0"/>
              <a:t>2013/8/14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D823-DEDA-41A3-AE79-584CE50C57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AD96-24D5-4E51-A570-B3AAFFED616E}" type="datetimeFigureOut">
              <a:rPr lang="zh-CN" altLang="en-US" smtClean="0"/>
              <a:t>2013/8/14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D823-DEDA-41A3-AE79-584CE50C57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xuhuisheng/activiti-dem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activiti</a:t>
            </a:r>
            <a:r>
              <a:rPr lang="en-US" b="1" dirty="0"/>
              <a:t>-</a:t>
            </a:r>
            <a:r>
              <a:rPr lang="en-US" b="1" dirty="0" err="1"/>
              <a:t>bpmn</a:t>
            </a:r>
            <a:r>
              <a:rPr lang="en-US" b="1" dirty="0"/>
              <a:t>-converter-exposition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源码解析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结构图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解析层次分析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待续，暂时参看 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https://www.github.com/xuhuisheng/activiti-demo/</a:t>
            </a:r>
            <a:endParaRPr lang="en-US" altLang="zh-CN" dirty="0" smtClean="0"/>
          </a:p>
          <a:p>
            <a:r>
              <a:rPr lang="zh-CN" altLang="en-US" dirty="0" smtClean="0"/>
              <a:t>自定义解析器 </a:t>
            </a:r>
            <a:r>
              <a:rPr lang="en-US" altLang="zh-CN" dirty="0" smtClean="0"/>
              <a:t>comment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166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activiti-bpmn-converter-exposition  </vt:lpstr>
      <vt:lpstr>结构图</vt:lpstr>
      <vt:lpstr>Xml解析层次分析</vt:lpstr>
      <vt:lpstr>如何扩展</vt:lpstr>
    </vt:vector>
  </TitlesOfParts>
  <Company>www.myfeike.com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activiti-bpmn-converter-exposition</dc:title>
  <dc:creator>myfeike</dc:creator>
  <cp:lastModifiedBy>myfeike</cp:lastModifiedBy>
  <cp:revision>10</cp:revision>
  <dcterms:created xsi:type="dcterms:W3CDTF">2013-08-14T05:54:23Z</dcterms:created>
  <dcterms:modified xsi:type="dcterms:W3CDTF">2013-08-14T07:30:42Z</dcterms:modified>
</cp:coreProperties>
</file>