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2" r:id="rId3"/>
    <p:sldId id="263" r:id="rId4"/>
    <p:sldId id="310" r:id="rId5"/>
    <p:sldId id="323" r:id="rId6"/>
    <p:sldId id="322" r:id="rId7"/>
    <p:sldId id="305" r:id="rId8"/>
    <p:sldId id="312" r:id="rId9"/>
    <p:sldId id="313" r:id="rId10"/>
    <p:sldId id="306" r:id="rId11"/>
    <p:sldId id="308" r:id="rId12"/>
    <p:sldId id="314" r:id="rId13"/>
    <p:sldId id="315" r:id="rId14"/>
    <p:sldId id="307" r:id="rId15"/>
    <p:sldId id="319" r:id="rId16"/>
    <p:sldId id="324" r:id="rId17"/>
    <p:sldId id="27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95489-A911-423A-9A70-8E1CE92107A2}">
          <p14:sldIdLst>
            <p14:sldId id="257"/>
            <p14:sldId id="262"/>
            <p14:sldId id="263"/>
            <p14:sldId id="310"/>
            <p14:sldId id="323"/>
            <p14:sldId id="322"/>
            <p14:sldId id="305"/>
            <p14:sldId id="312"/>
            <p14:sldId id="313"/>
            <p14:sldId id="306"/>
            <p14:sldId id="308"/>
            <p14:sldId id="314"/>
            <p14:sldId id="315"/>
            <p14:sldId id="307"/>
            <p14:sldId id="319"/>
            <p14:sldId id="32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 Fan" initials="XF" lastIdx="1" clrIdx="0">
    <p:extLst>
      <p:ext uri="{19B8F6BF-5375-455C-9EA6-DF929625EA0E}">
        <p15:presenceInfo xmlns:p15="http://schemas.microsoft.com/office/powerpoint/2012/main" userId="S-1-5-21-3209085076-2270697989-1277812454-534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B5FAA"/>
    <a:srgbClr val="71D638"/>
    <a:srgbClr val="CACAC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3" autoAdjust="0"/>
    <p:restoredTop sz="95559" autoAdjust="0"/>
  </p:normalViewPr>
  <p:slideViewPr>
    <p:cSldViewPr snapToGrid="0" showGuides="1">
      <p:cViewPr varScale="1">
        <p:scale>
          <a:sx n="116" d="100"/>
          <a:sy n="116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2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5B3BA-C2A5-664D-A64D-8A3926E80C5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4BEE1-972B-1341-92F7-88741188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75D93-F347-41DF-8B7E-E69B6891E2F8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5F98-2825-47CF-A53E-A0E57765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6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7" y="1658178"/>
            <a:ext cx="10512425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B5FAA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4137853"/>
            <a:ext cx="1051242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TW" altLang="en-US" dirty="0"/>
          </a:p>
        </p:txBody>
      </p:sp>
      <p:pic>
        <p:nvPicPr>
          <p:cNvPr id="9" name="Picture 8" descr="dji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81" y="1774303"/>
            <a:ext cx="1982838" cy="11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057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TW" altLang="en-US" dirty="0"/>
          </a:p>
        </p:txBody>
      </p:sp>
      <p:pic>
        <p:nvPicPr>
          <p:cNvPr id="5" name="Picture 4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8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54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5" name="Picture 4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8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2473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pic>
        <p:nvPicPr>
          <p:cNvPr id="4" name="Picture 3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8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668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8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64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3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8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063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512000" y="0"/>
            <a:ext cx="4680000" cy="68580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3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4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3496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1629000"/>
            <a:ext cx="6096000" cy="3600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8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632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8593"/>
            <a:ext cx="10515600" cy="4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B5FAA"/>
                </a:solidFill>
              </a:defRPr>
            </a:lvl1pPr>
          </a:lstStyle>
          <a:p>
            <a:fld id="{FD1FA0E6-E053-4AE2-95C4-BF1D3E715769}" type="datetimeFigureOut">
              <a:rPr lang="zh-TW" altLang="en-US" smtClean="0"/>
              <a:pPr/>
              <a:t>2017/7/12</a:t>
            </a:fld>
            <a:endParaRPr lang="zh-TW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B5FAA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B5FAA"/>
                </a:solidFill>
              </a:defRPr>
            </a:lvl1pPr>
          </a:lstStyle>
          <a:p>
            <a:fld id="{3948E7FE-B4FE-4464-B9F7-57BC1FFE2A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20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7" r:id="rId7"/>
    <p:sldLayoutId id="2147483656" r:id="rId8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B5FAA"/>
          </a:solidFill>
          <a:latin typeface="Dji-Bold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B5FAA"/>
          </a:solidFill>
          <a:latin typeface="Dji-Dem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5FAA"/>
          </a:solidFill>
          <a:latin typeface="Dji-Dem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B5FAA"/>
          </a:solidFill>
          <a:latin typeface="Dji-Dem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B5FAA"/>
          </a:solidFill>
          <a:latin typeface="Dji-Dem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B5FAA"/>
          </a:solidFill>
          <a:latin typeface="Dji-Dem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5073" y="2037118"/>
            <a:ext cx="10512425" cy="2387600"/>
          </a:xfrm>
        </p:spPr>
        <p:txBody>
          <a:bodyPr/>
          <a:lstStyle/>
          <a:p>
            <a:r>
              <a:rPr lang="zh-CN" altLang="en-US" b="1" dirty="0"/>
              <a:t>开发</a:t>
            </a:r>
            <a:r>
              <a:rPr lang="zh-CN" altLang="en-US" b="1" dirty="0" smtClean="0"/>
              <a:t>环境介绍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2941" y="5758249"/>
            <a:ext cx="1923823" cy="362465"/>
          </a:xfrm>
        </p:spPr>
        <p:txBody>
          <a:bodyPr>
            <a:no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</a:rPr>
              <a:t>Xavier.fan</a:t>
            </a:r>
            <a:r>
              <a:rPr lang="zh-CN" alt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（樊泽阳）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12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760238" y="716692"/>
            <a:ext cx="300778" cy="300778"/>
          </a:xfrm>
          <a:prstGeom prst="ellipse">
            <a:avLst/>
          </a:prstGeom>
          <a:solidFill>
            <a:schemeClr val="tx1"/>
          </a:solidFill>
          <a:ln w="28575">
            <a:solidFill>
              <a:srgbClr val="0B5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79717" y="2287191"/>
            <a:ext cx="231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b="1" dirty="0" smtClean="0">
                <a:solidFill>
                  <a:srgbClr val="0B5FAA"/>
                </a:solidFill>
                <a:latin typeface="Dji-Bold"/>
              </a:rPr>
              <a:t>功能作用</a:t>
            </a:r>
            <a:endParaRPr lang="zh-CN" altLang="en-US" sz="40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3427" y="528440"/>
            <a:ext cx="49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开发板资源介绍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79717" y="3753554"/>
            <a:ext cx="231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b="1" dirty="0" smtClean="0">
                <a:solidFill>
                  <a:srgbClr val="0B5FAA"/>
                </a:solidFill>
                <a:latin typeface="Dji-Bold"/>
              </a:rPr>
              <a:t>使用方法</a:t>
            </a:r>
            <a:endParaRPr lang="zh-CN" altLang="en-US" sz="40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9717" y="5219917"/>
            <a:ext cx="231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b="1" dirty="0" smtClean="0">
                <a:solidFill>
                  <a:srgbClr val="0B5FAA"/>
                </a:solidFill>
                <a:latin typeface="Dji-Bold"/>
              </a:rPr>
              <a:t>调试程序</a:t>
            </a:r>
            <a:endParaRPr lang="zh-CN" altLang="en-US" sz="4000" b="1" dirty="0">
              <a:solidFill>
                <a:srgbClr val="0B5FAA"/>
              </a:solidFill>
              <a:latin typeface="Dji-Bold"/>
            </a:endParaRPr>
          </a:p>
        </p:txBody>
      </p:sp>
    </p:spTree>
    <p:extLst>
      <p:ext uri="{BB962C8B-B14F-4D97-AF65-F5344CB8AC3E}">
        <p14:creationId xmlns:p14="http://schemas.microsoft.com/office/powerpoint/2010/main" val="6706535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811940" y="450000"/>
            <a:ext cx="2272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Dji-Book"/>
              </a:rPr>
              <a:t>信仰板介绍</a:t>
            </a:r>
            <a:endParaRPr lang="zh-CN" altLang="en-US" sz="3200" dirty="0">
              <a:latin typeface="Dji-Book"/>
            </a:endParaRPr>
          </a:p>
        </p:txBody>
      </p:sp>
      <p:pic>
        <p:nvPicPr>
          <p:cNvPr id="1026" name="Picture 2" descr="C:\Users\xavier.fan\AppData\Local\Temp\_dji_screenshot_14979245450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02" y="1993556"/>
            <a:ext cx="4804162" cy="31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24284" y="5496952"/>
            <a:ext cx="4447912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smtClean="0">
                <a:solidFill>
                  <a:srgbClr val="0B5FAA"/>
                </a:solidFill>
                <a:latin typeface="+mj-ea"/>
                <a:ea typeface="+mj-ea"/>
              </a:rPr>
              <a:t>Stm32f427</a:t>
            </a:r>
            <a:r>
              <a:rPr lang="zh-CN" altLang="en-US" sz="3200" dirty="0" smtClean="0">
                <a:solidFill>
                  <a:srgbClr val="0B5FAA"/>
                </a:solidFill>
                <a:latin typeface="+mj-ea"/>
                <a:ea typeface="+mj-ea"/>
              </a:rPr>
              <a:t>开发板介绍</a:t>
            </a:r>
            <a:endParaRPr lang="zh-CN" altLang="en-US" sz="3200" dirty="0">
              <a:solidFill>
                <a:srgbClr val="0B5FA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36318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811940" y="450000"/>
            <a:ext cx="227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Dji-Book"/>
              </a:rPr>
              <a:t>板级资源</a:t>
            </a:r>
            <a:endParaRPr lang="zh-CN" altLang="en-US" sz="3200" dirty="0">
              <a:latin typeface="Dji-Book"/>
            </a:endParaRPr>
          </a:p>
        </p:txBody>
      </p:sp>
      <p:pic>
        <p:nvPicPr>
          <p:cNvPr id="3074" name="Picture 2" descr="C:\Users\xavier.fan\AppData\Local\Temp\_dji_screenshot_14979248306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5" y="1827227"/>
            <a:ext cx="4832522" cy="32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xavier.fan\AppData\Local\Temp\_dji_screenshot_14979248919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41" y="1011580"/>
            <a:ext cx="4467311" cy="348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xavier.fan\AppData\Local\Temp\_dji_screenshot_14979249397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29" y="4495972"/>
            <a:ext cx="4478733" cy="23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145841" y="5582636"/>
            <a:ext cx="4447912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B5FAA"/>
                </a:solidFill>
                <a:latin typeface="+mj-ea"/>
                <a:ea typeface="+mj-ea"/>
              </a:rPr>
              <a:t>各</a:t>
            </a:r>
            <a:r>
              <a:rPr lang="zh-CN" altLang="en-US" sz="3200" dirty="0" smtClean="0">
                <a:solidFill>
                  <a:srgbClr val="0B5FAA"/>
                </a:solidFill>
                <a:latin typeface="+mj-ea"/>
                <a:ea typeface="+mj-ea"/>
              </a:rPr>
              <a:t>路端口介绍</a:t>
            </a:r>
            <a:endParaRPr lang="zh-CN" altLang="en-US" sz="3200" dirty="0">
              <a:solidFill>
                <a:srgbClr val="0B5FAA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208108" y="2417805"/>
            <a:ext cx="1425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208108" y="4477609"/>
            <a:ext cx="1425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08108" y="5035865"/>
            <a:ext cx="1425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49124" y="2154658"/>
            <a:ext cx="906183" cy="46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90644" y="3344563"/>
            <a:ext cx="262589" cy="445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0644" y="3833386"/>
            <a:ext cx="262589" cy="46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29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26974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144674" y="450000"/>
            <a:ext cx="47024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Dji-Book"/>
              </a:rPr>
              <a:t>我们使用中要用的</a:t>
            </a:r>
            <a:r>
              <a:rPr lang="zh-CN" altLang="en-US" sz="4000" dirty="0" smtClean="0">
                <a:latin typeface="Dji-Book"/>
              </a:rPr>
              <a:t>管脚</a:t>
            </a:r>
            <a:endParaRPr lang="zh-CN" altLang="en-US" sz="3200" dirty="0">
              <a:latin typeface="Dji-Book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776" y="3028686"/>
            <a:ext cx="2042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0B5FAA"/>
                </a:solidFill>
                <a:latin typeface="+mj-ea"/>
                <a:ea typeface="+mj-ea"/>
              </a:rPr>
              <a:t>控制舵机</a:t>
            </a:r>
            <a:endParaRPr lang="zh-CN" altLang="en-US" sz="3200" dirty="0">
              <a:solidFill>
                <a:srgbClr val="0B5FAA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733" y="2305535"/>
            <a:ext cx="2322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0B5FAA"/>
                </a:solidFill>
                <a:latin typeface="+mj-ea"/>
                <a:ea typeface="+mj-ea"/>
              </a:rPr>
              <a:t>开关量使用</a:t>
            </a:r>
            <a:endParaRPr lang="zh-CN" altLang="en-US" sz="3200" dirty="0">
              <a:solidFill>
                <a:srgbClr val="0B5FAA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20" y="3884139"/>
            <a:ext cx="197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0B5FAA"/>
                </a:solidFill>
                <a:latin typeface="+mj-ea"/>
                <a:ea typeface="+mj-ea"/>
              </a:rPr>
              <a:t>控制电机</a:t>
            </a:r>
            <a:endParaRPr lang="zh-CN" altLang="en-US" sz="3200" dirty="0">
              <a:solidFill>
                <a:srgbClr val="0B5FAA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5875" y="2563911"/>
            <a:ext cx="2322810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用到</a:t>
            </a:r>
            <a:r>
              <a:rPr lang="en-US" altLang="zh-CN" sz="3200" dirty="0" err="1" smtClean="0">
                <a:solidFill>
                  <a:schemeClr val="bg1"/>
                </a:solidFill>
                <a:latin typeface="+mj-ea"/>
                <a:ea typeface="+mj-ea"/>
              </a:rPr>
              <a:t>gpio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口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36085" y="3372880"/>
            <a:ext cx="2862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用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到</a:t>
            </a:r>
            <a:r>
              <a:rPr lang="en-US" altLang="zh-CN" sz="3200" dirty="0" err="1" smtClean="0">
                <a:solidFill>
                  <a:schemeClr val="bg1"/>
                </a:solidFill>
                <a:latin typeface="+mj-ea"/>
                <a:ea typeface="+mj-ea"/>
              </a:rPr>
              <a:t>pwm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信号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2242" y="4238082"/>
            <a:ext cx="2322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用到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</a:rPr>
              <a:t>can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口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960" y="4739592"/>
            <a:ext cx="1976821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0B5FAA"/>
                </a:solidFill>
                <a:latin typeface="+mj-ea"/>
                <a:ea typeface="+mj-ea"/>
              </a:rPr>
              <a:t>下载程序</a:t>
            </a:r>
            <a:endParaRPr lang="zh-CN" altLang="en-US" sz="3200" dirty="0">
              <a:solidFill>
                <a:srgbClr val="0B5FAA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78868" y="5103284"/>
            <a:ext cx="1976821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下载口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4" name="Picture 6" descr="C:\Users\xavier.fan\AppData\Local\Temp\_dji_screenshot_1497944912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72" y="2057887"/>
            <a:ext cx="5999459" cy="38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781425" y="1981201"/>
            <a:ext cx="1857375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76707" y="2025952"/>
            <a:ext cx="5229224" cy="3903348"/>
            <a:chOff x="3276707" y="2025952"/>
            <a:chExt cx="5229224" cy="3903348"/>
          </a:xfrm>
        </p:grpSpPr>
        <p:sp>
          <p:nvSpPr>
            <p:cNvPr id="20" name="矩形 19"/>
            <p:cNvSpPr/>
            <p:nvPr/>
          </p:nvSpPr>
          <p:spPr>
            <a:xfrm>
              <a:off x="8139240" y="3990976"/>
              <a:ext cx="366691" cy="601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276707" y="2025952"/>
              <a:ext cx="4422855" cy="3903348"/>
              <a:chOff x="3276707" y="2025952"/>
              <a:chExt cx="4422855" cy="390334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295114" y="2025952"/>
                <a:ext cx="486312" cy="4600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76707" y="5495925"/>
                <a:ext cx="504718" cy="4066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213250" y="2057886"/>
                <a:ext cx="486312" cy="4600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213250" y="5469227"/>
                <a:ext cx="486312" cy="4600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7652928" y="4329118"/>
              <a:ext cx="486312" cy="4600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06721" y="2057886"/>
            <a:ext cx="1508454" cy="3871414"/>
            <a:chOff x="5606721" y="2057886"/>
            <a:chExt cx="1508454" cy="3871414"/>
          </a:xfrm>
        </p:grpSpPr>
        <p:sp>
          <p:nvSpPr>
            <p:cNvPr id="19" name="矩形 18"/>
            <p:cNvSpPr/>
            <p:nvPr/>
          </p:nvSpPr>
          <p:spPr>
            <a:xfrm>
              <a:off x="5638800" y="2057886"/>
              <a:ext cx="1476375" cy="781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606721" y="5191125"/>
              <a:ext cx="1476375" cy="738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8161486" y="4810221"/>
            <a:ext cx="344445" cy="59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54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760238" y="716692"/>
            <a:ext cx="300778" cy="300778"/>
          </a:xfrm>
          <a:prstGeom prst="ellipse">
            <a:avLst/>
          </a:prstGeom>
          <a:solidFill>
            <a:schemeClr val="tx1"/>
          </a:solidFill>
          <a:ln w="28575">
            <a:solidFill>
              <a:srgbClr val="0B5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52279" y="2147148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4000" dirty="0" smtClean="0">
                <a:solidFill>
                  <a:srgbClr val="0B5FAA"/>
                </a:solidFill>
                <a:latin typeface="Dji-Bold"/>
              </a:rPr>
              <a:t>Stm32</a:t>
            </a:r>
            <a:r>
              <a:rPr lang="zh-CN" altLang="en-US" sz="4000" dirty="0" smtClean="0">
                <a:solidFill>
                  <a:srgbClr val="0B5FAA"/>
                </a:solidFill>
                <a:latin typeface="Dji-Bold"/>
              </a:rPr>
              <a:t>中文或英文手册</a:t>
            </a:r>
            <a:endParaRPr lang="zh-CN" altLang="en-US" sz="4000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3427" y="528440"/>
            <a:ext cx="49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3600" b="1" dirty="0" smtClean="0">
                <a:solidFill>
                  <a:srgbClr val="0B5FAA"/>
                </a:solidFill>
                <a:latin typeface="Dji-Bold"/>
              </a:rPr>
              <a:t>stm32</a:t>
            </a:r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基础</a:t>
            </a:r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知识介绍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3097" y="3049191"/>
            <a:ext cx="3986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4000" dirty="0" smtClean="0">
                <a:solidFill>
                  <a:srgbClr val="0B5FAA"/>
                </a:solidFill>
                <a:latin typeface="Dji-Bold"/>
              </a:rPr>
              <a:t>Stm32hal</a:t>
            </a:r>
            <a:r>
              <a:rPr lang="zh-CN" altLang="en-US" sz="4000" dirty="0" smtClean="0">
                <a:solidFill>
                  <a:srgbClr val="0B5FAA"/>
                </a:solidFill>
                <a:latin typeface="Dji-Bold"/>
              </a:rPr>
              <a:t>库介绍</a:t>
            </a:r>
            <a:endParaRPr lang="zh-CN" altLang="en-US" sz="4000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03097" y="4041850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4000" dirty="0" smtClean="0">
                <a:solidFill>
                  <a:srgbClr val="0B5FAA"/>
                </a:solidFill>
                <a:latin typeface="Dji-Bold"/>
              </a:rPr>
              <a:t>Stm32</a:t>
            </a:r>
            <a:r>
              <a:rPr lang="zh-CN" altLang="en-US" sz="4000" dirty="0" smtClean="0">
                <a:solidFill>
                  <a:srgbClr val="0B5FAA"/>
                </a:solidFill>
                <a:latin typeface="Dji-Bold"/>
              </a:rPr>
              <a:t>编程手册</a:t>
            </a:r>
            <a:endParaRPr lang="zh-CN" altLang="en-US" sz="4000" dirty="0">
              <a:solidFill>
                <a:srgbClr val="0B5FAA"/>
              </a:solidFill>
              <a:latin typeface="Dji-Bold"/>
            </a:endParaRPr>
          </a:p>
        </p:txBody>
      </p:sp>
    </p:spTree>
    <p:extLst>
      <p:ext uri="{BB962C8B-B14F-4D97-AF65-F5344CB8AC3E}">
        <p14:creationId xmlns:p14="http://schemas.microsoft.com/office/powerpoint/2010/main" val="1251401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566082" y="450000"/>
            <a:ext cx="3059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smtClean="0">
                <a:latin typeface="+mn-ea"/>
              </a:rPr>
              <a:t>C</a:t>
            </a:r>
            <a:r>
              <a:rPr lang="zh-CN" altLang="en-US" sz="3200" dirty="0" smtClean="0">
                <a:latin typeface="Dji-Book"/>
              </a:rPr>
              <a:t>语言</a:t>
            </a:r>
            <a:r>
              <a:rPr lang="zh-CN" altLang="en-US" sz="3200" dirty="0" smtClean="0">
                <a:latin typeface="Dji-Book"/>
              </a:rPr>
              <a:t>入门学习</a:t>
            </a:r>
            <a:endParaRPr lang="zh-CN" altLang="en-US" sz="3200" dirty="0">
              <a:latin typeface="Dji-Book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749" y="3654869"/>
            <a:ext cx="172690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4000" dirty="0" smtClean="0">
                <a:solidFill>
                  <a:srgbClr val="0B5FAA"/>
                </a:solidFill>
                <a:latin typeface="Dji-Book"/>
              </a:rPr>
              <a:t>关键字</a:t>
            </a:r>
            <a:endParaRPr lang="zh-CN" altLang="en-US" sz="4000" dirty="0">
              <a:solidFill>
                <a:srgbClr val="0B5FAA"/>
              </a:solidFill>
              <a:latin typeface="Dji-Book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8516" y="3654869"/>
            <a:ext cx="1726900" cy="73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4000" dirty="0" smtClean="0">
                <a:solidFill>
                  <a:srgbClr val="0B5FAA"/>
                </a:solidFill>
                <a:latin typeface="Dji-Book"/>
              </a:rPr>
              <a:t>运算符</a:t>
            </a:r>
            <a:endParaRPr lang="zh-CN" altLang="en-US" sz="4000" dirty="0">
              <a:solidFill>
                <a:srgbClr val="0B5FAA"/>
              </a:solidFill>
              <a:latin typeface="Dji-Book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3283" y="3684877"/>
            <a:ext cx="1726900" cy="73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4000" dirty="0" smtClean="0">
                <a:solidFill>
                  <a:srgbClr val="0B5FAA"/>
                </a:solidFill>
                <a:latin typeface="Dji-Book"/>
              </a:rPr>
              <a:t>函数</a:t>
            </a:r>
            <a:endParaRPr lang="zh-CN" altLang="en-US" sz="4000" dirty="0">
              <a:solidFill>
                <a:srgbClr val="0B5FAA"/>
              </a:solidFill>
              <a:latin typeface="Dji-Book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3866" y="3685087"/>
            <a:ext cx="1726900" cy="73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4000" dirty="0" smtClean="0">
                <a:solidFill>
                  <a:srgbClr val="0B5FAA"/>
                </a:solidFill>
                <a:latin typeface="Dji-Book"/>
              </a:rPr>
              <a:t>结构体</a:t>
            </a:r>
            <a:endParaRPr lang="zh-CN" altLang="en-US" sz="4000" dirty="0">
              <a:solidFill>
                <a:srgbClr val="0B5FAA"/>
              </a:solidFill>
              <a:latin typeface="Dji-Book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92817" y="3681410"/>
            <a:ext cx="1372675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4000" dirty="0">
                <a:solidFill>
                  <a:srgbClr val="0B5FAA"/>
                </a:solidFill>
                <a:latin typeface="Dji-Book"/>
              </a:rPr>
              <a:t>数组</a:t>
            </a:r>
            <a:endParaRPr lang="zh-CN" altLang="en-US" sz="4000" dirty="0">
              <a:solidFill>
                <a:srgbClr val="0B5FAA"/>
              </a:solidFill>
              <a:latin typeface="Dji-Boo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83400" y="3681410"/>
            <a:ext cx="1302653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4000" dirty="0">
                <a:solidFill>
                  <a:srgbClr val="0B5FAA"/>
                </a:solidFill>
                <a:latin typeface="Dji-Book"/>
              </a:rPr>
              <a:t>指针</a:t>
            </a:r>
            <a:endParaRPr lang="zh-CN" altLang="en-US" sz="4000" dirty="0">
              <a:solidFill>
                <a:srgbClr val="0B5FAA"/>
              </a:solidFill>
              <a:latin typeface="Dji-Book"/>
            </a:endParaRPr>
          </a:p>
        </p:txBody>
      </p:sp>
    </p:spTree>
    <p:extLst>
      <p:ext uri="{BB962C8B-B14F-4D97-AF65-F5344CB8AC3E}">
        <p14:creationId xmlns:p14="http://schemas.microsoft.com/office/powerpoint/2010/main" val="1862812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760238" y="716692"/>
            <a:ext cx="300778" cy="300778"/>
          </a:xfrm>
          <a:prstGeom prst="ellipse">
            <a:avLst/>
          </a:prstGeom>
          <a:solidFill>
            <a:schemeClr val="tx1"/>
          </a:solidFill>
          <a:ln w="28575">
            <a:solidFill>
              <a:srgbClr val="0B5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81211" y="1352481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dirty="0" smtClean="0">
                <a:solidFill>
                  <a:srgbClr val="0B5FAA"/>
                </a:solidFill>
                <a:latin typeface="Dji-Bold"/>
              </a:rPr>
              <a:t>阿莫电子论坛</a:t>
            </a:r>
            <a:endParaRPr lang="zh-CN" altLang="en-US" sz="4000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3427" y="528440"/>
            <a:ext cx="49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学习资料介绍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87541" y="5969248"/>
            <a:ext cx="3910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dirty="0" smtClean="0">
                <a:solidFill>
                  <a:srgbClr val="FF0000"/>
                </a:solidFill>
                <a:latin typeface="Dji-Bold"/>
              </a:rPr>
              <a:t>机器人学习计划</a:t>
            </a:r>
            <a:endParaRPr lang="zh-CN" altLang="en-US" sz="4000" dirty="0">
              <a:solidFill>
                <a:srgbClr val="FF0000"/>
              </a:solidFill>
              <a:latin typeface="Dji-Bol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2355" y="5149839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4000" dirty="0" smtClean="0">
                <a:solidFill>
                  <a:srgbClr val="0B5FAA"/>
                </a:solidFill>
                <a:latin typeface="Dji-Bold"/>
              </a:rPr>
              <a:t>Songjinshan</a:t>
            </a:r>
            <a:r>
              <a:rPr lang="en-US" altLang="zh-CN" sz="4000" dirty="0">
                <a:solidFill>
                  <a:srgbClr val="0B5FAA"/>
                </a:solidFill>
                <a:latin typeface="Dji-Bold"/>
              </a:rPr>
              <a:t>.</a:t>
            </a:r>
            <a:r>
              <a:rPr lang="en-US" altLang="zh-CN" sz="4000" dirty="0" smtClean="0">
                <a:solidFill>
                  <a:srgbClr val="0B5FAA"/>
                </a:solidFill>
                <a:latin typeface="Dji-Bold"/>
              </a:rPr>
              <a:t>com</a:t>
            </a:r>
            <a:endParaRPr lang="zh-CN" altLang="en-US" sz="4000" dirty="0">
              <a:solidFill>
                <a:srgbClr val="0B5FAA"/>
              </a:solidFill>
              <a:latin typeface="Dji-Bold"/>
            </a:endParaRPr>
          </a:p>
        </p:txBody>
      </p:sp>
      <p:pic>
        <p:nvPicPr>
          <p:cNvPr id="1026" name="Picture 2" descr="C:\Users\xavier.fan\AppData\Local\Temp\_dji_screenshot_1499849084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7" y="2953129"/>
            <a:ext cx="5050221" cy="20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587537" y="2067533"/>
            <a:ext cx="3910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dirty="0" smtClean="0">
                <a:solidFill>
                  <a:srgbClr val="0B5FAA"/>
                </a:solidFill>
                <a:latin typeface="Dji-Bold"/>
              </a:rPr>
              <a:t>谭浩强、郭天祥</a:t>
            </a:r>
            <a:endParaRPr lang="zh-CN" altLang="en-US" sz="4000" dirty="0">
              <a:solidFill>
                <a:srgbClr val="0B5FAA"/>
              </a:solidFill>
              <a:latin typeface="Dji-Bold"/>
            </a:endParaRPr>
          </a:p>
        </p:txBody>
      </p:sp>
      <p:pic>
        <p:nvPicPr>
          <p:cNvPr id="1028" name="Picture 4" descr="C:\Users\xavier.fan\AppData\Local\Temp\_dji_screenshot_14998491622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07" y="2707346"/>
            <a:ext cx="4020065" cy="27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9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836" y="3916944"/>
            <a:ext cx="10512425" cy="836839"/>
          </a:xfrm>
        </p:spPr>
        <p:txBody>
          <a:bodyPr>
            <a:normAutofit fontScale="90000"/>
          </a:bodyPr>
          <a:lstStyle/>
          <a:p>
            <a:r>
              <a:rPr lang="en-US" altLang="zh-CN" sz="6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ONE MORE THING</a:t>
            </a:r>
            <a:endParaRPr lang="zh-CN" altLang="en-US" sz="66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9279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>
            <a:spLocks noChangeAspect="1"/>
          </p:cNvSpPr>
          <p:nvPr/>
        </p:nvSpPr>
        <p:spPr>
          <a:xfrm>
            <a:off x="3685847" y="1982100"/>
            <a:ext cx="540000" cy="540000"/>
          </a:xfrm>
          <a:prstGeom prst="round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Dji-Bold"/>
              </a:rPr>
              <a:t>1</a:t>
            </a:r>
            <a:endParaRPr lang="zh-CN" altLang="en-US" sz="2800" dirty="0">
              <a:latin typeface="Dji-Bold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685847" y="3410018"/>
            <a:ext cx="540000" cy="540000"/>
          </a:xfrm>
          <a:prstGeom prst="round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Dji-Bold"/>
              </a:rPr>
              <a:t>2</a:t>
            </a:r>
            <a:endParaRPr lang="zh-CN" altLang="en-US" sz="2800" dirty="0">
              <a:latin typeface="Dji-Bold"/>
            </a:endParaRPr>
          </a:p>
        </p:txBody>
      </p:sp>
      <p:sp>
        <p:nvSpPr>
          <p:cNvPr id="4" name="圆角矩形 3"/>
          <p:cNvSpPr>
            <a:spLocks noChangeAspect="1"/>
          </p:cNvSpPr>
          <p:nvPr/>
        </p:nvSpPr>
        <p:spPr>
          <a:xfrm>
            <a:off x="3685847" y="4853005"/>
            <a:ext cx="540000" cy="540000"/>
          </a:xfrm>
          <a:prstGeom prst="round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Dji-Bold"/>
              </a:rPr>
              <a:t>3</a:t>
            </a:r>
            <a:endParaRPr lang="zh-CN" altLang="en-US" sz="2800" dirty="0">
              <a:latin typeface="Dji-Bold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6865" y="187576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B5FAA"/>
                </a:solidFill>
                <a:latin typeface="Dji-Bold"/>
              </a:rPr>
              <a:t>KEIL</a:t>
            </a:r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软件使用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7509" y="2402312"/>
            <a:ext cx="4565988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zh-CN" alt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ji-Book"/>
              </a:rPr>
              <a:t>包括下载、开发、调试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  <a:latin typeface="Dji-Boo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7509" y="3257591"/>
            <a:ext cx="389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开发板资源介绍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7187" y="3781062"/>
            <a:ext cx="4565988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Dji-Book"/>
              </a:rPr>
              <a:t>对</a:t>
            </a:r>
            <a:r>
              <a:rPr lang="zh-CN" alt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ji-Book"/>
              </a:rPr>
              <a:t>开发板上的资源介绍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  <a:latin typeface="Dji-Book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7187" y="464244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单片机基础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7187" y="5224049"/>
            <a:ext cx="4565988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zh-CN" alt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ji-Book"/>
              </a:rPr>
              <a:t>软件中的基础知识介绍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  <a:latin typeface="Dji-Book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981" y="323193"/>
            <a:ext cx="255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B5FAA"/>
                </a:solidFill>
                <a:latin typeface="Dji-Bold"/>
              </a:rPr>
              <a:t>目录</a:t>
            </a:r>
            <a:endParaRPr lang="zh-CN" altLang="en-US" sz="4800" b="1" dirty="0">
              <a:solidFill>
                <a:srgbClr val="0B5FAA"/>
              </a:solidFill>
              <a:latin typeface="Dji-Bold"/>
            </a:endParaRPr>
          </a:p>
        </p:txBody>
      </p:sp>
    </p:spTree>
    <p:extLst>
      <p:ext uri="{BB962C8B-B14F-4D97-AF65-F5344CB8AC3E}">
        <p14:creationId xmlns:p14="http://schemas.microsoft.com/office/powerpoint/2010/main" val="709135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760238" y="716692"/>
            <a:ext cx="300778" cy="300778"/>
          </a:xfrm>
          <a:prstGeom prst="ellipse">
            <a:avLst/>
          </a:prstGeom>
          <a:solidFill>
            <a:schemeClr val="tx1"/>
          </a:solidFill>
          <a:ln w="28575">
            <a:solidFill>
              <a:srgbClr val="0B5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74701" y="2287191"/>
            <a:ext cx="4487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4000" b="1" dirty="0" err="1" smtClean="0">
                <a:solidFill>
                  <a:srgbClr val="0B5FAA"/>
                </a:solidFill>
                <a:latin typeface="+mn-ea"/>
              </a:rPr>
              <a:t>Keil</a:t>
            </a:r>
            <a:r>
              <a:rPr lang="zh-CN" altLang="en-US" sz="4000" b="1" dirty="0" smtClean="0">
                <a:solidFill>
                  <a:srgbClr val="0B5FAA"/>
                </a:solidFill>
                <a:latin typeface="Dji-Bold"/>
              </a:rPr>
              <a:t>软件功能介绍</a:t>
            </a:r>
            <a:endParaRPr lang="en-US" altLang="zh-CN" sz="4000" b="1" dirty="0" smtClean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3427" y="528440"/>
            <a:ext cx="49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en-US" altLang="zh-CN" sz="3600" b="1" dirty="0" err="1" smtClean="0">
                <a:solidFill>
                  <a:srgbClr val="0B5FAA"/>
                </a:solidFill>
                <a:latin typeface="+mn-ea"/>
              </a:rPr>
              <a:t>Keil</a:t>
            </a:r>
            <a:r>
              <a:rPr lang="zh-CN" altLang="en-US" sz="3600" b="1" dirty="0" smtClean="0">
                <a:solidFill>
                  <a:srgbClr val="0B5FAA"/>
                </a:solidFill>
                <a:latin typeface="Dji-Bold"/>
              </a:rPr>
              <a:t>软件使用介绍</a:t>
            </a:r>
            <a:endParaRPr lang="zh-CN" altLang="en-US" sz="3600" b="1" dirty="0">
              <a:solidFill>
                <a:srgbClr val="0B5FAA"/>
              </a:solidFill>
              <a:latin typeface="Dji-Bold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9826" y="4107497"/>
            <a:ext cx="231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4000" b="1" dirty="0" smtClean="0">
                <a:solidFill>
                  <a:srgbClr val="0B5FAA"/>
                </a:solidFill>
                <a:latin typeface="Dji-Bold"/>
              </a:rPr>
              <a:t>下载程序</a:t>
            </a:r>
            <a:endParaRPr lang="zh-CN" altLang="en-US" sz="4000" b="1" dirty="0">
              <a:solidFill>
                <a:srgbClr val="0B5FAA"/>
              </a:solidFill>
              <a:latin typeface="Dji-Bold"/>
            </a:endParaRPr>
          </a:p>
        </p:txBody>
      </p:sp>
    </p:spTree>
    <p:extLst>
      <p:ext uri="{BB962C8B-B14F-4D97-AF65-F5344CB8AC3E}">
        <p14:creationId xmlns:p14="http://schemas.microsoft.com/office/powerpoint/2010/main" val="1458434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584502" y="437890"/>
            <a:ext cx="428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err="1" smtClean="0">
                <a:latin typeface="+mn-ea"/>
              </a:rPr>
              <a:t>Keil</a:t>
            </a:r>
            <a:r>
              <a:rPr lang="zh-CN" altLang="en-US" sz="3200" dirty="0" smtClean="0">
                <a:latin typeface="Dji-Book"/>
              </a:rPr>
              <a:t>的安装</a:t>
            </a:r>
            <a:endParaRPr lang="zh-CN" altLang="en-US" sz="3200" dirty="0">
              <a:latin typeface="Dji-Book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6481" y="1994020"/>
            <a:ext cx="3661488" cy="74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4000" dirty="0" err="1" smtClean="0">
                <a:solidFill>
                  <a:srgbClr val="0B5FAA"/>
                </a:solidFill>
                <a:latin typeface="+mn-ea"/>
              </a:rPr>
              <a:t>Keil</a:t>
            </a:r>
            <a:r>
              <a:rPr lang="zh-CN" altLang="en-US" sz="4000" dirty="0" smtClean="0">
                <a:solidFill>
                  <a:srgbClr val="0B5FAA"/>
                </a:solidFill>
                <a:latin typeface="+mn-ea"/>
              </a:rPr>
              <a:t>的安装步骤</a:t>
            </a:r>
            <a:endParaRPr lang="zh-CN" altLang="en-US" sz="4000" dirty="0">
              <a:solidFill>
                <a:srgbClr val="0B5FAA"/>
              </a:solidFill>
              <a:latin typeface="+mn-ea"/>
            </a:endParaRPr>
          </a:p>
        </p:txBody>
      </p:sp>
      <p:pic>
        <p:nvPicPr>
          <p:cNvPr id="4098" name="Picture 2" descr="C:\Users\xavier.fan\AppData\Local\Temp\_dji_screenshot_14979266863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40" y="2656661"/>
            <a:ext cx="4285447" cy="287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xavier.fan\AppData\Local\Temp\_dji_screenshot_14979267912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6" y="3120869"/>
            <a:ext cx="6076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xavier.fan\AppData\Local\Temp\_dji_screenshot_14979269084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40" y="2848319"/>
            <a:ext cx="4187687" cy="28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xavier.fan\AppData\Local\Temp\_dji_screenshot_14979269454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40" y="3042432"/>
            <a:ext cx="4217560" cy="28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xavier.fan\AppData\Local\Temp\_dji_screenshot_149792697389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62" y="3243063"/>
            <a:ext cx="4150442" cy="28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158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pic>
        <p:nvPicPr>
          <p:cNvPr id="13314" name="Picture 2" descr="C:\Users\xavier.fan\AppData\Local\Temp\_dji_screenshot_14979321009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6" y="2230153"/>
            <a:ext cx="3167044" cy="39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365650" y="3090862"/>
            <a:ext cx="4080689" cy="3105150"/>
            <a:chOff x="3365650" y="3090862"/>
            <a:chExt cx="4080689" cy="3105150"/>
          </a:xfrm>
        </p:grpSpPr>
        <p:pic>
          <p:nvPicPr>
            <p:cNvPr id="13318" name="Picture 6" descr="C:\Users\xavier.fan\AppData\Local\Temp\_dji_screenshot_149793916914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650" y="3090862"/>
              <a:ext cx="4080689" cy="3105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5972176" y="3463249"/>
              <a:ext cx="1295399" cy="3931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933818" y="406911"/>
            <a:ext cx="3607997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4000" dirty="0" err="1">
                <a:latin typeface="+mn-ea"/>
              </a:rPr>
              <a:t>keil</a:t>
            </a:r>
            <a:r>
              <a:rPr lang="zh-CN" altLang="en-US" sz="4000" dirty="0" smtClean="0">
                <a:latin typeface="+mn-ea"/>
              </a:rPr>
              <a:t>的和谐步骤</a:t>
            </a:r>
            <a:endParaRPr lang="zh-CN" altLang="en-US" sz="4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45495" y="1661205"/>
            <a:ext cx="8234989" cy="1137896"/>
            <a:chOff x="3545495" y="1661205"/>
            <a:chExt cx="8234989" cy="1137896"/>
          </a:xfrm>
        </p:grpSpPr>
        <p:pic>
          <p:nvPicPr>
            <p:cNvPr id="13316" name="Picture 4" descr="C:\Users\xavier.fan\AppData\Local\Temp\_dji_screenshot_149793902433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95" y="1661205"/>
              <a:ext cx="8234989" cy="113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3555020" y="2201578"/>
              <a:ext cx="4061325" cy="196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48650" y="2222117"/>
            <a:ext cx="3245227" cy="4002734"/>
            <a:chOff x="8248650" y="2222117"/>
            <a:chExt cx="3245227" cy="4002734"/>
          </a:xfrm>
        </p:grpSpPr>
        <p:pic>
          <p:nvPicPr>
            <p:cNvPr id="13320" name="Picture 8" descr="C:\Users\xavier.fan\AppData\Local\Temp\_dji_screenshot_149793927954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650" y="2222117"/>
              <a:ext cx="3245227" cy="400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8534401" y="4676775"/>
              <a:ext cx="2495550" cy="257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385014" y="4148131"/>
            <a:ext cx="3882561" cy="338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31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584502" y="437890"/>
            <a:ext cx="428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err="1" smtClean="0">
                <a:latin typeface="+mn-ea"/>
              </a:rPr>
              <a:t>Keil</a:t>
            </a:r>
            <a:r>
              <a:rPr lang="zh-CN" altLang="en-US" sz="3200" dirty="0" smtClean="0">
                <a:latin typeface="Dji-Book"/>
              </a:rPr>
              <a:t>的安装</a:t>
            </a:r>
            <a:endParaRPr lang="zh-CN" altLang="en-US" sz="3200" dirty="0">
              <a:latin typeface="Dji-Book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6481" y="1994020"/>
            <a:ext cx="4267216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4000" dirty="0" smtClean="0">
                <a:solidFill>
                  <a:srgbClr val="0B5FAA"/>
                </a:solidFill>
                <a:latin typeface="+mn-ea"/>
              </a:rPr>
              <a:t>J-link</a:t>
            </a:r>
            <a:r>
              <a:rPr lang="zh-CN" altLang="en-US" sz="4000" dirty="0" smtClean="0">
                <a:solidFill>
                  <a:srgbClr val="0B5FAA"/>
                </a:solidFill>
                <a:latin typeface="+mn-ea"/>
              </a:rPr>
              <a:t>的安装步骤</a:t>
            </a:r>
            <a:endParaRPr lang="zh-CN" altLang="en-US" sz="4000" dirty="0">
              <a:solidFill>
                <a:srgbClr val="0B5FAA"/>
              </a:solidFill>
              <a:latin typeface="+mn-ea"/>
            </a:endParaRPr>
          </a:p>
        </p:txBody>
      </p:sp>
      <p:pic>
        <p:nvPicPr>
          <p:cNvPr id="12292" name="Picture 4" descr="C:\Users\xavier.fan\AppData\Local\Temp\_dji_screenshot_14979275188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53" y="2788084"/>
            <a:ext cx="4286511" cy="33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:\Users\xavier.fan\AppData\Local\Temp\_dji_screenshot_14979276192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2" y="3160910"/>
            <a:ext cx="5905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2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584502" y="437890"/>
            <a:ext cx="42854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err="1" smtClean="0">
                <a:latin typeface="+mn-ea"/>
              </a:rPr>
              <a:t>Keil</a:t>
            </a:r>
            <a:r>
              <a:rPr lang="zh-CN" altLang="en-US" sz="3200" dirty="0" smtClean="0">
                <a:latin typeface="Dji-Book"/>
              </a:rPr>
              <a:t>的基本功能介绍</a:t>
            </a:r>
            <a:endParaRPr lang="zh-CN" altLang="en-US" sz="3200" dirty="0">
              <a:latin typeface="Dji-Book"/>
            </a:endParaRPr>
          </a:p>
        </p:txBody>
      </p:sp>
      <p:pic>
        <p:nvPicPr>
          <p:cNvPr id="1026" name="Picture 2" descr="C:\Users\xavier.fan\AppData\Local\Temp\_dji_screenshot_14977902987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39" y="1828800"/>
            <a:ext cx="8775022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13239" y="1828800"/>
            <a:ext cx="8775022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3239" y="2371726"/>
            <a:ext cx="1129961" cy="3562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6490" y="2371726"/>
            <a:ext cx="7641771" cy="3562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76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584502" y="437890"/>
            <a:ext cx="42854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err="1" smtClean="0">
                <a:latin typeface="+mn-ea"/>
              </a:rPr>
              <a:t>Keil</a:t>
            </a:r>
            <a:r>
              <a:rPr lang="zh-CN" altLang="en-US" sz="3200" dirty="0" smtClean="0">
                <a:latin typeface="Dji-Book"/>
              </a:rPr>
              <a:t>的基本功能介绍</a:t>
            </a:r>
            <a:endParaRPr lang="zh-CN" altLang="en-US" sz="3200" dirty="0">
              <a:latin typeface="Dji-Book"/>
            </a:endParaRPr>
          </a:p>
        </p:txBody>
      </p:sp>
      <p:pic>
        <p:nvPicPr>
          <p:cNvPr id="2050" name="Picture 2" descr="C:\Users\xavier.fan\AppData\Local\Temp\_dji_screenshot_14977906422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806698"/>
            <a:ext cx="1058131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9925" y="2787647"/>
            <a:ext cx="10493375" cy="306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925" y="3132137"/>
            <a:ext cx="5216526" cy="30638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3853" y="2045777"/>
            <a:ext cx="313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  <a:latin typeface="Dji-Bold"/>
              </a:rPr>
              <a:t>文件工具栏</a:t>
            </a:r>
            <a:endParaRPr lang="zh-CN" altLang="en-US" sz="2400" dirty="0">
              <a:solidFill>
                <a:srgbClr val="FF0000"/>
              </a:solidFill>
              <a:latin typeface="Dji-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341947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150">
                <a:solidFill>
                  <a:srgbClr val="3AC4C4"/>
                </a:solidFill>
                <a:latin typeface="+mj-lt"/>
              </a:defRPr>
            </a:lvl1pPr>
          </a:lstStyle>
          <a:p>
            <a:r>
              <a:rPr lang="zh-CN" altLang="en-US" sz="2400" dirty="0" smtClean="0">
                <a:solidFill>
                  <a:srgbClr val="71D638"/>
                </a:solidFill>
                <a:latin typeface="Dji-Bold"/>
              </a:rPr>
              <a:t>编译工具栏</a:t>
            </a:r>
            <a:endParaRPr lang="zh-CN" altLang="en-US" sz="2400" dirty="0">
              <a:solidFill>
                <a:srgbClr val="71D638"/>
              </a:solidFill>
              <a:latin typeface="Dji-Bold"/>
            </a:endParaRPr>
          </a:p>
        </p:txBody>
      </p:sp>
      <p:pic>
        <p:nvPicPr>
          <p:cNvPr id="1026" name="Picture 2" descr="C:\Users\xavier.fan\AppData\Local\Temp\_dji_screenshot_14978392127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6" y="4715019"/>
            <a:ext cx="7245804" cy="9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486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607887"/>
          </a:xfrm>
          <a:prstGeom prst="rect">
            <a:avLst/>
          </a:prstGeom>
          <a:solidFill>
            <a:srgbClr val="0B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584502" y="437890"/>
            <a:ext cx="428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smtClean="0">
                <a:latin typeface="+mn-ea"/>
              </a:rPr>
              <a:t>Options for target</a:t>
            </a:r>
            <a:endParaRPr lang="zh-CN" altLang="en-US" sz="3200" dirty="0">
              <a:latin typeface="Dji-Boo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1788" y="1954878"/>
            <a:ext cx="11528423" cy="757252"/>
            <a:chOff x="331788" y="1954878"/>
            <a:chExt cx="11528423" cy="757252"/>
          </a:xfrm>
        </p:grpSpPr>
        <p:pic>
          <p:nvPicPr>
            <p:cNvPr id="3074" name="Picture 2" descr="C:\Users\xavier.fan\AppData\Local\Temp\_dji_screenshot_149784023212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88" y="1954878"/>
              <a:ext cx="11528423" cy="689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4116295" y="2259403"/>
              <a:ext cx="455706" cy="4527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41043" y="3081310"/>
            <a:ext cx="4947503" cy="3658638"/>
            <a:chOff x="3141043" y="3081310"/>
            <a:chExt cx="4947503" cy="3658638"/>
          </a:xfrm>
        </p:grpSpPr>
        <p:pic>
          <p:nvPicPr>
            <p:cNvPr id="3078" name="Picture 6" descr="C:\Users\xavier.fan\AppData\Local\Temp\_dji_screenshot_14978405991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1043" y="3081310"/>
              <a:ext cx="4947503" cy="365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6226804" y="3306618"/>
              <a:ext cx="455706" cy="2366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439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D95B5B"/>
      </a:hlink>
      <a:folHlink>
        <a:srgbClr val="F2CF61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18C80"/>
    </a:accent1>
    <a:accent2>
      <a:srgbClr val="F2CF61"/>
    </a:accent2>
    <a:accent3>
      <a:srgbClr val="A6E582"/>
    </a:accent3>
    <a:accent4>
      <a:srgbClr val="51D9B5"/>
    </a:accent4>
    <a:accent5>
      <a:srgbClr val="D95B5B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18C80"/>
    </a:accent1>
    <a:accent2>
      <a:srgbClr val="F2CF61"/>
    </a:accent2>
    <a:accent3>
      <a:srgbClr val="A6E582"/>
    </a:accent3>
    <a:accent4>
      <a:srgbClr val="51D9B5"/>
    </a:accent4>
    <a:accent5>
      <a:srgbClr val="D95B5B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18C80"/>
    </a:accent1>
    <a:accent2>
      <a:srgbClr val="F2CF61"/>
    </a:accent2>
    <a:accent3>
      <a:srgbClr val="A6E582"/>
    </a:accent3>
    <a:accent4>
      <a:srgbClr val="51D9B5"/>
    </a:accent4>
    <a:accent5>
      <a:srgbClr val="D95B5B"/>
    </a:accent5>
    <a:accent6>
      <a:srgbClr val="BFBFBF"/>
    </a:accent6>
    <a:hlink>
      <a:srgbClr val="D95B5B"/>
    </a:hlink>
    <a:folHlink>
      <a:srgbClr val="F2CF6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180</Words>
  <Application>Microsoft Office PowerPoint</Application>
  <PresentationFormat>宽屏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Dji-Bold</vt:lpstr>
      <vt:lpstr>Dji-Book</vt:lpstr>
      <vt:lpstr>Dji-Demi</vt:lpstr>
      <vt:lpstr>宋体</vt:lpstr>
      <vt:lpstr>微软雅黑</vt:lpstr>
      <vt:lpstr>Arial</vt:lpstr>
      <vt:lpstr>Calibri</vt:lpstr>
      <vt:lpstr>Segoe UI</vt:lpstr>
      <vt:lpstr>Office 主题</vt:lpstr>
      <vt:lpstr>开发环境介绍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ONE MORE THING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Xavier Fan</cp:lastModifiedBy>
  <cp:revision>245</cp:revision>
  <cp:lastPrinted>2015-02-11T09:50:15Z</cp:lastPrinted>
  <dcterms:created xsi:type="dcterms:W3CDTF">2014-05-23T07:15:45Z</dcterms:created>
  <dcterms:modified xsi:type="dcterms:W3CDTF">2017-07-12T08:54:34Z</dcterms:modified>
</cp:coreProperties>
</file>