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8" r:id="rId3"/>
    <p:sldId id="257" r:id="rId4"/>
    <p:sldId id="260" r:id="rId5"/>
    <p:sldId id="259"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123"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4C407-FCBB-43CF-B450-B489D276EAA3}" type="datetimeFigureOut">
              <a:rPr lang="en-IN" smtClean="0"/>
              <a:t>14-10-2023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44924-D10C-40B8-B8AD-87BD3E439A10}" type="slidenum">
              <a:rPr lang="en-IN" smtClean="0"/>
              <a:t>‹#›</a:t>
            </a:fld>
            <a:endParaRPr lang="en-IN"/>
          </a:p>
        </p:txBody>
      </p:sp>
    </p:spTree>
    <p:extLst>
      <p:ext uri="{BB962C8B-B14F-4D97-AF65-F5344CB8AC3E}">
        <p14:creationId xmlns:p14="http://schemas.microsoft.com/office/powerpoint/2010/main" val="211842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B44924-D10C-40B8-B8AD-87BD3E439A10}" type="slidenum">
              <a:rPr lang="en-IN" smtClean="0"/>
              <a:t>1</a:t>
            </a:fld>
            <a:endParaRPr lang="en-IN"/>
          </a:p>
        </p:txBody>
      </p:sp>
    </p:spTree>
    <p:extLst>
      <p:ext uri="{BB962C8B-B14F-4D97-AF65-F5344CB8AC3E}">
        <p14:creationId xmlns:p14="http://schemas.microsoft.com/office/powerpoint/2010/main" val="39896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55ACC13-CE23-4793-BD88-CBB603328158}" type="datetimeFigureOut">
              <a:rPr lang="en-IN" smtClean="0"/>
              <a:t>14-10-2023</a:t>
            </a:fld>
            <a:endParaRPr lang="en-IN"/>
          </a:p>
        </p:txBody>
      </p:sp>
      <p:sp>
        <p:nvSpPr>
          <p:cNvPr id="8" name="Slide Number Placeholder 7"/>
          <p:cNvSpPr>
            <a:spLocks noGrp="1"/>
          </p:cNvSpPr>
          <p:nvPr>
            <p:ph type="sldNum" sz="quarter" idx="11"/>
          </p:nvPr>
        </p:nvSpPr>
        <p:spPr/>
        <p:txBody>
          <a:bodyPr/>
          <a:lstStyle/>
          <a:p>
            <a:fld id="{D880389D-156F-45F4-9C03-068E75EBF0F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ACC13-CE23-4793-BD88-CBB603328158}"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ACC13-CE23-4793-BD88-CBB603328158}"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5ACC13-CE23-4793-BD88-CBB603328158}"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5ACC13-CE23-4793-BD88-CBB603328158}"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55ACC13-CE23-4793-BD88-CBB603328158}"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80389D-156F-45F4-9C03-068E75EBF0F9}"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55ACC13-CE23-4793-BD88-CBB603328158}" type="datetimeFigureOut">
              <a:rPr lang="en-IN" smtClean="0"/>
              <a:t>14-10-2023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80389D-156F-45F4-9C03-068E75EBF0F9}"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ACC13-CE23-4793-BD88-CBB603328158}" type="datetimeFigureOut">
              <a:rPr lang="en-IN" smtClean="0"/>
              <a:t>14-10-2023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ACC13-CE23-4793-BD88-CBB603328158}" type="datetimeFigureOut">
              <a:rPr lang="en-IN" smtClean="0"/>
              <a:t>14-10-2023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ACC13-CE23-4793-BD88-CBB603328158}"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ACC13-CE23-4793-BD88-CBB603328158}"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80389D-156F-45F4-9C03-068E75EBF0F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55ACC13-CE23-4793-BD88-CBB603328158}" type="datetimeFigureOut">
              <a:rPr lang="en-IN" smtClean="0"/>
              <a:t>14-10-2023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D880389D-156F-45F4-9C03-068E75EBF0F9}"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04665"/>
            <a:ext cx="7315200" cy="3240360"/>
          </a:xfrm>
        </p:spPr>
        <p:txBody>
          <a:bodyPr>
            <a:normAutofit/>
          </a:bodyPr>
          <a:lstStyle/>
          <a:p>
            <a:r>
              <a:rPr lang="en-US" sz="6000" dirty="0" smtClean="0"/>
              <a:t>AMAZON WEB-SCRAPING</a:t>
            </a:r>
            <a:endParaRPr lang="en-IN" sz="6000" dirty="0"/>
          </a:p>
        </p:txBody>
      </p:sp>
      <p:sp>
        <p:nvSpPr>
          <p:cNvPr id="3" name="Subtitle 2"/>
          <p:cNvSpPr>
            <a:spLocks noGrp="1"/>
          </p:cNvSpPr>
          <p:nvPr>
            <p:ph type="subTitle" idx="1"/>
          </p:nvPr>
        </p:nvSpPr>
        <p:spPr>
          <a:xfrm>
            <a:off x="2987824" y="5805264"/>
            <a:ext cx="2736304" cy="576064"/>
          </a:xfrm>
          <a:noFill/>
        </p:spPr>
        <p:txBody>
          <a:bodyPr/>
          <a:lstStyle/>
          <a:p>
            <a:r>
              <a:rPr lang="en-US" sz="2400" b="1" dirty="0" err="1" smtClean="0">
                <a:latin typeface="Arial Black" pitchFamily="34" charset="0"/>
              </a:rPr>
              <a:t>Izhan</a:t>
            </a:r>
            <a:r>
              <a:rPr lang="en-US" sz="2400" b="1" dirty="0" smtClean="0">
                <a:latin typeface="Arial Black" pitchFamily="34" charset="0"/>
              </a:rPr>
              <a:t> Abdullah</a:t>
            </a:r>
          </a:p>
          <a:p>
            <a:endParaRPr lang="en-IN"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2464" y="4603783"/>
            <a:ext cx="1080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02874"/>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315200" cy="1154097"/>
          </a:xfrm>
        </p:spPr>
        <p:txBody>
          <a:bodyPr>
            <a:normAutofit/>
          </a:bodyPr>
          <a:lstStyle/>
          <a:p>
            <a:r>
              <a:rPr lang="en-US" sz="6000" b="1" dirty="0" smtClean="0"/>
              <a:t>Web Scraping</a:t>
            </a:r>
            <a:endParaRPr lang="en-IN" sz="6000" b="1" dirty="0"/>
          </a:p>
        </p:txBody>
      </p:sp>
      <p:sp>
        <p:nvSpPr>
          <p:cNvPr id="3" name="Content Placeholder 2"/>
          <p:cNvSpPr>
            <a:spLocks noGrp="1"/>
          </p:cNvSpPr>
          <p:nvPr>
            <p:ph idx="1"/>
          </p:nvPr>
        </p:nvSpPr>
        <p:spPr>
          <a:xfrm>
            <a:off x="683568" y="1772816"/>
            <a:ext cx="7315200" cy="4032448"/>
          </a:xfrm>
        </p:spPr>
        <p:txBody>
          <a:bodyPr>
            <a:noAutofit/>
          </a:bodyPr>
          <a:lstStyle/>
          <a:p>
            <a:pPr marL="45720" indent="0">
              <a:buNone/>
            </a:pPr>
            <a:r>
              <a:rPr lang="en-US" sz="3200" dirty="0" smtClean="0"/>
              <a:t>Web Scraping is an automated method used to extract large amounts of data from websites quickly. It involves fetching the web content and extracting the desired information in a structured format.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3434" y="4797152"/>
            <a:ext cx="1080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5094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52736"/>
            <a:ext cx="8496944" cy="1154097"/>
          </a:xfrm>
        </p:spPr>
        <p:txBody>
          <a:bodyPr>
            <a:normAutofit fontScale="90000"/>
          </a:bodyPr>
          <a:lstStyle/>
          <a:p>
            <a:r>
              <a:rPr lang="en-US" dirty="0" smtClean="0"/>
              <a:t>Converting </a:t>
            </a:r>
            <a:r>
              <a:rPr lang="en-US" dirty="0" smtClean="0">
                <a:solidFill>
                  <a:srgbClr val="FF0000"/>
                </a:solidFill>
              </a:rPr>
              <a:t>Un</a:t>
            </a:r>
            <a:r>
              <a:rPr lang="en-US" dirty="0" smtClean="0"/>
              <a:t>structured data to                    		</a:t>
            </a:r>
            <a:r>
              <a:rPr lang="en-US" dirty="0" smtClean="0">
                <a:solidFill>
                  <a:srgbClr val="00B050"/>
                </a:solidFill>
              </a:rPr>
              <a:t>Structured</a:t>
            </a:r>
            <a:r>
              <a:rPr lang="en-US" dirty="0" smtClean="0"/>
              <a:t>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492896"/>
            <a:ext cx="7560840" cy="3528392"/>
          </a:xfrm>
        </p:spPr>
      </p:pic>
    </p:spTree>
    <p:extLst>
      <p:ext uri="{BB962C8B-B14F-4D97-AF65-F5344CB8AC3E}">
        <p14:creationId xmlns:p14="http://schemas.microsoft.com/office/powerpoint/2010/main" val="121374864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92696"/>
            <a:ext cx="7315200" cy="1154097"/>
          </a:xfrm>
        </p:spPr>
        <p:txBody>
          <a:bodyPr>
            <a:normAutofit/>
          </a:bodyPr>
          <a:lstStyle/>
          <a:p>
            <a:r>
              <a:rPr lang="en-US" sz="4800" b="1" dirty="0" smtClean="0"/>
              <a:t>Introduction</a:t>
            </a:r>
            <a:endParaRPr lang="en-IN" sz="4800" b="1" dirty="0"/>
          </a:p>
        </p:txBody>
      </p:sp>
      <p:sp>
        <p:nvSpPr>
          <p:cNvPr id="3" name="Content Placeholder 2"/>
          <p:cNvSpPr>
            <a:spLocks noGrp="1"/>
          </p:cNvSpPr>
          <p:nvPr>
            <p:ph idx="1"/>
          </p:nvPr>
        </p:nvSpPr>
        <p:spPr>
          <a:xfrm>
            <a:off x="827584" y="1988840"/>
            <a:ext cx="7387208" cy="2243343"/>
          </a:xfrm>
        </p:spPr>
        <p:txBody>
          <a:bodyPr>
            <a:noAutofit/>
          </a:bodyPr>
          <a:lstStyle/>
          <a:p>
            <a:pPr marL="45720" indent="0">
              <a:buNone/>
            </a:pPr>
            <a:r>
              <a:rPr lang="en-US" sz="3200" dirty="0" smtClean="0"/>
              <a:t>This project aims to collect product data from Amazon through web scraping techniques. It fetches information such as product name, price, reviews, and other relevant details.</a:t>
            </a:r>
            <a:endParaRPr lang="en-IN" sz="3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4603783"/>
            <a:ext cx="1080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90817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08720"/>
            <a:ext cx="7488832" cy="5184576"/>
          </a:xfrm>
        </p:spPr>
      </p:pic>
    </p:spTree>
    <p:extLst>
      <p:ext uri="{BB962C8B-B14F-4D97-AF65-F5344CB8AC3E}">
        <p14:creationId xmlns:p14="http://schemas.microsoft.com/office/powerpoint/2010/main" val="1577430957"/>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315200" cy="1154097"/>
          </a:xfrm>
        </p:spPr>
        <p:txBody>
          <a:bodyPr>
            <a:normAutofit/>
          </a:bodyPr>
          <a:lstStyle/>
          <a:p>
            <a:r>
              <a:rPr lang="en-US" b="1" dirty="0" smtClean="0"/>
              <a:t>Features</a:t>
            </a:r>
            <a:endParaRPr lang="en-IN" b="1" dirty="0"/>
          </a:p>
        </p:txBody>
      </p:sp>
      <p:sp>
        <p:nvSpPr>
          <p:cNvPr id="3" name="Content Placeholder 2"/>
          <p:cNvSpPr>
            <a:spLocks noGrp="1"/>
          </p:cNvSpPr>
          <p:nvPr>
            <p:ph idx="1"/>
          </p:nvPr>
        </p:nvSpPr>
        <p:spPr>
          <a:xfrm>
            <a:off x="899592" y="2204864"/>
            <a:ext cx="7315200" cy="3816424"/>
          </a:xfrm>
        </p:spPr>
        <p:txBody>
          <a:bodyPr>
            <a:normAutofit/>
          </a:bodyPr>
          <a:lstStyle/>
          <a:p>
            <a:r>
              <a:rPr lang="en-US" sz="2800" dirty="0" smtClean="0"/>
              <a:t>Scrapes product details like name, price,            reviews, etc., from Amazon.</a:t>
            </a:r>
          </a:p>
          <a:p>
            <a:r>
              <a:rPr lang="en-US" sz="2800" dirty="0" smtClean="0"/>
              <a:t>Provides options for filtering and organizing scraped data efficiently.</a:t>
            </a:r>
          </a:p>
          <a:p>
            <a:r>
              <a:rPr lang="en-US" sz="2800" dirty="0" smtClean="0"/>
              <a:t>Supports customization to scrape specific categories or products.</a:t>
            </a:r>
          </a:p>
          <a:p>
            <a:r>
              <a:rPr lang="en-US" sz="2800" dirty="0" smtClean="0"/>
              <a:t>Saves scraped data in various formats for further analysis</a:t>
            </a:r>
            <a:r>
              <a:rPr lang="en-US" dirty="0" smtClean="0"/>
              <a:t>.</a:t>
            </a:r>
            <a:endParaRPr lang="en-IN" dirty="0"/>
          </a:p>
        </p:txBody>
      </p:sp>
    </p:spTree>
    <p:extLst>
      <p:ext uri="{BB962C8B-B14F-4D97-AF65-F5344CB8AC3E}">
        <p14:creationId xmlns:p14="http://schemas.microsoft.com/office/powerpoint/2010/main" val="2794946607"/>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315200" cy="1154097"/>
          </a:xfrm>
        </p:spPr>
        <p:txBody>
          <a:bodyPr/>
          <a:lstStyle/>
          <a:p>
            <a:r>
              <a:rPr lang="en-US" b="1" dirty="0" smtClean="0"/>
              <a:t>Technologies Used</a:t>
            </a:r>
            <a:endParaRPr lang="en-IN" b="1" dirty="0"/>
          </a:p>
        </p:txBody>
      </p:sp>
      <p:sp>
        <p:nvSpPr>
          <p:cNvPr id="3" name="Content Placeholder 2"/>
          <p:cNvSpPr>
            <a:spLocks noGrp="1"/>
          </p:cNvSpPr>
          <p:nvPr>
            <p:ph idx="1"/>
          </p:nvPr>
        </p:nvSpPr>
        <p:spPr>
          <a:xfrm>
            <a:off x="899592" y="2204864"/>
            <a:ext cx="7315200" cy="3539527"/>
          </a:xfrm>
        </p:spPr>
        <p:txBody>
          <a:bodyPr/>
          <a:lstStyle/>
          <a:p>
            <a:r>
              <a:rPr lang="en-US" dirty="0" smtClean="0"/>
              <a:t>Python</a:t>
            </a:r>
          </a:p>
          <a:p>
            <a:r>
              <a:rPr lang="en-US" dirty="0" smtClean="0"/>
              <a:t>Beautiful Soup</a:t>
            </a:r>
          </a:p>
          <a:p>
            <a:r>
              <a:rPr lang="en-US" dirty="0" smtClean="0"/>
              <a:t>Pandas</a:t>
            </a:r>
          </a:p>
          <a:p>
            <a:r>
              <a:rPr lang="en-US" dirty="0" err="1" smtClean="0"/>
              <a:t>Numpy</a:t>
            </a:r>
            <a:r>
              <a:rPr lang="en-US" dirty="0" smtClean="0"/>
              <a:t> </a:t>
            </a:r>
          </a:p>
          <a:p>
            <a:r>
              <a:rPr lang="en-US" dirty="0" smtClean="0"/>
              <a:t>Requests</a:t>
            </a:r>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2679" y="3294827"/>
            <a:ext cx="1080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pandas - Python Data Analysi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374827"/>
            <a:ext cx="1657350" cy="1171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dd NumPy logo · Issue #428 · gilbarbara/logos ·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944" y="2191087"/>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ference for Beautiful Soup 4 – Apps on Google Pl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1510" y="4960615"/>
            <a:ext cx="1800000"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quests-HTML v0.3.4 documenta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7984" y="4960615"/>
            <a:ext cx="1351999"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08043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08720"/>
            <a:ext cx="7315200" cy="1154097"/>
          </a:xfrm>
        </p:spPr>
        <p:txBody>
          <a:bodyPr>
            <a:normAutofit/>
          </a:bodyPr>
          <a:lstStyle/>
          <a:p>
            <a:r>
              <a:rPr lang="en-US" b="1" dirty="0" smtClean="0"/>
              <a:t>Conclusion</a:t>
            </a:r>
            <a:endParaRPr lang="en-IN" b="1" dirty="0"/>
          </a:p>
        </p:txBody>
      </p:sp>
      <p:sp>
        <p:nvSpPr>
          <p:cNvPr id="3" name="Content Placeholder 2"/>
          <p:cNvSpPr>
            <a:spLocks noGrp="1"/>
          </p:cNvSpPr>
          <p:nvPr>
            <p:ph idx="1"/>
          </p:nvPr>
        </p:nvSpPr>
        <p:spPr>
          <a:xfrm>
            <a:off x="971600" y="2276872"/>
            <a:ext cx="7315200" cy="3539527"/>
          </a:xfrm>
        </p:spPr>
        <p:txBody>
          <a:bodyPr>
            <a:normAutofit/>
          </a:bodyPr>
          <a:lstStyle/>
          <a:p>
            <a:pPr marL="45720" indent="0">
              <a:buNone/>
            </a:pPr>
            <a:r>
              <a:rPr lang="en-US" sz="2400" dirty="0" smtClean="0"/>
              <a:t>In this project, we successfully developed an Amazon web scraping solution that automates the collection of vital product data. By efficiently extracting product details such as names, prices, and reviews, we enables users to derive valuable insights for market analysis and strategic decision-making in the e-commerce domain. </a:t>
            </a:r>
            <a:endParaRPr lang="en-IN" sz="2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5143783"/>
            <a:ext cx="1080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09780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72</TotalTime>
  <Words>183</Words>
  <Application>Microsoft Office PowerPoint</Application>
  <PresentationFormat>On-screen Show (4:3)</PresentationFormat>
  <Paragraphs>21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Perspective</vt:lpstr>
      <vt:lpstr>AMAZON WEB-SCRAPING</vt:lpstr>
      <vt:lpstr>Web Scraping</vt:lpstr>
      <vt:lpstr>Converting Unstructured data to                      Structured data</vt:lpstr>
      <vt:lpstr>Introduction</vt:lpstr>
      <vt:lpstr>PowerPoint Presentation</vt:lpstr>
      <vt:lpstr>Features</vt:lpstr>
      <vt:lpstr>Technologies Used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WEB-SCRAPING</dc:title>
  <dc:creator>Izhan</dc:creator>
  <cp:lastModifiedBy>Izhan</cp:lastModifiedBy>
  <cp:revision>8</cp:revision>
  <dcterms:created xsi:type="dcterms:W3CDTF">2023-10-14T14:56:52Z</dcterms:created>
  <dcterms:modified xsi:type="dcterms:W3CDTF">2023-10-14T16:09:11Z</dcterms:modified>
</cp:coreProperties>
</file>