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375585" name=""/>
          <p:cNvSpPr/>
          <p:nvPr/>
        </p:nvSpPr>
        <p:spPr bwMode="auto">
          <a:xfrm flipH="0" flipV="0">
            <a:off x="1082595" y="1227259"/>
            <a:ext cx="494567" cy="164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52884" y="2875817"/>
            <a:ext cx="8792307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759180" name=""/>
          <p:cNvSpPr/>
          <p:nvPr/>
        </p:nvSpPr>
        <p:spPr bwMode="auto">
          <a:xfrm flipH="0" flipV="0">
            <a:off x="1595480" y="1227259"/>
            <a:ext cx="494566" cy="1648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5446492" name=""/>
          <p:cNvSpPr/>
          <p:nvPr/>
        </p:nvSpPr>
        <p:spPr bwMode="auto">
          <a:xfrm flipH="0" flipV="0">
            <a:off x="1293244" y="2875816"/>
            <a:ext cx="201490" cy="100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593255" name=""/>
          <p:cNvSpPr/>
          <p:nvPr/>
        </p:nvSpPr>
        <p:spPr bwMode="auto">
          <a:xfrm flipH="0" flipV="0">
            <a:off x="1494735" y="2875817"/>
            <a:ext cx="201490" cy="1648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073498" name=""/>
          <p:cNvSpPr/>
          <p:nvPr/>
        </p:nvSpPr>
        <p:spPr bwMode="auto">
          <a:xfrm flipH="0" flipV="0">
            <a:off x="1696226" y="2875816"/>
            <a:ext cx="201490" cy="11946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89518" y="128220"/>
            <a:ext cx="0" cy="271096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113182" name=""/>
          <p:cNvCxnSpPr>
            <a:cxnSpLocks/>
          </p:cNvCxnSpPr>
          <p:nvPr/>
        </p:nvCxnSpPr>
        <p:spPr bwMode="auto">
          <a:xfrm flipH="0" flipV="0">
            <a:off x="789518" y="2790091"/>
            <a:ext cx="0" cy="202736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847325" name=""/>
          <p:cNvSpPr txBox="1"/>
          <p:nvPr/>
        </p:nvSpPr>
        <p:spPr bwMode="auto">
          <a:xfrm flipH="0" flipV="0">
            <a:off x="7907624" y="670639"/>
            <a:ext cx="513774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</a:t>
            </a:r>
            <a:endParaRPr/>
          </a:p>
          <a:p>
            <a:pPr>
              <a:defRPr/>
            </a:pPr>
            <a:r>
              <a:rPr/>
              <a:t>CR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691234740" name=""/>
          <p:cNvSpPr/>
          <p:nvPr/>
        </p:nvSpPr>
        <p:spPr bwMode="auto">
          <a:xfrm flipH="0" flipV="0">
            <a:off x="7657043" y="761121"/>
            <a:ext cx="250580" cy="22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411310" name=""/>
          <p:cNvSpPr/>
          <p:nvPr/>
        </p:nvSpPr>
        <p:spPr bwMode="auto">
          <a:xfrm flipH="0" flipV="0">
            <a:off x="7657043" y="1042620"/>
            <a:ext cx="250580" cy="1773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427574" name=""/>
          <p:cNvSpPr/>
          <p:nvPr/>
        </p:nvSpPr>
        <p:spPr bwMode="auto">
          <a:xfrm flipH="0" flipV="0">
            <a:off x="1079297" y="2875817"/>
            <a:ext cx="201489" cy="5502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964404" name=""/>
          <p:cNvSpPr/>
          <p:nvPr/>
        </p:nvSpPr>
        <p:spPr bwMode="auto">
          <a:xfrm flipH="0" flipV="0">
            <a:off x="1888557" y="2875817"/>
            <a:ext cx="201489" cy="1648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452045" name=""/>
          <p:cNvSpPr/>
          <p:nvPr/>
        </p:nvSpPr>
        <p:spPr bwMode="auto">
          <a:xfrm rot="5399978" flipH="0" flipV="0">
            <a:off x="7717857" y="3275133"/>
            <a:ext cx="201489" cy="2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941195" name=""/>
          <p:cNvSpPr/>
          <p:nvPr/>
        </p:nvSpPr>
        <p:spPr bwMode="auto">
          <a:xfrm rot="5399978" flipH="0" flipV="0">
            <a:off x="7725185" y="3561249"/>
            <a:ext cx="201489" cy="267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1836574" name=""/>
          <p:cNvSpPr/>
          <p:nvPr/>
        </p:nvSpPr>
        <p:spPr bwMode="auto">
          <a:xfrm rot="5399978" flipH="0" flipV="0">
            <a:off x="7734709" y="3847000"/>
            <a:ext cx="201489" cy="267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737707" name=""/>
          <p:cNvSpPr/>
          <p:nvPr/>
        </p:nvSpPr>
        <p:spPr bwMode="auto">
          <a:xfrm rot="5399978" flipH="0" flipV="0">
            <a:off x="7717857" y="3001106"/>
            <a:ext cx="201489" cy="267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5189740" name=""/>
          <p:cNvSpPr/>
          <p:nvPr/>
        </p:nvSpPr>
        <p:spPr bwMode="auto">
          <a:xfrm rot="5399978" flipH="0" flipV="0">
            <a:off x="7717857" y="4149235"/>
            <a:ext cx="201489" cy="267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945725" name=""/>
          <p:cNvSpPr txBox="1"/>
          <p:nvPr/>
        </p:nvSpPr>
        <p:spPr bwMode="auto">
          <a:xfrm flipH="0" flipV="0">
            <a:off x="8028519" y="2965211"/>
            <a:ext cx="926919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Conv1</a:t>
            </a:r>
            <a:endParaRPr/>
          </a:p>
          <a:p>
            <a:pPr>
              <a:defRPr/>
            </a:pPr>
            <a:r>
              <a:rPr/>
              <a:t>Conv2</a:t>
            </a:r>
            <a:endParaRPr/>
          </a:p>
          <a:p>
            <a:pPr>
              <a:defRPr/>
            </a:pPr>
            <a:r>
              <a:rPr/>
              <a:t>Conv3</a:t>
            </a:r>
            <a:endParaRPr/>
          </a:p>
          <a:p>
            <a:pPr>
              <a:defRPr/>
            </a:pPr>
            <a:r>
              <a:rPr/>
              <a:t>Conv4</a:t>
            </a:r>
            <a:endParaRPr/>
          </a:p>
          <a:p>
            <a:pPr>
              <a:defRPr/>
            </a:pPr>
            <a:r>
              <a:rPr/>
              <a:t>Conv5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91303611" name=""/>
          <p:cNvSpPr/>
          <p:nvPr/>
        </p:nvSpPr>
        <p:spPr bwMode="auto">
          <a:xfrm flipH="0" flipV="0">
            <a:off x="3675777" y="1201065"/>
            <a:ext cx="494566" cy="164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9009966" name=""/>
          <p:cNvSpPr/>
          <p:nvPr/>
        </p:nvSpPr>
        <p:spPr bwMode="auto">
          <a:xfrm flipH="0" flipV="0">
            <a:off x="4188661" y="1201065"/>
            <a:ext cx="494565" cy="1648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12881" name=""/>
          <p:cNvSpPr/>
          <p:nvPr/>
        </p:nvSpPr>
        <p:spPr bwMode="auto">
          <a:xfrm flipH="0" flipV="0">
            <a:off x="3886425" y="2849622"/>
            <a:ext cx="201489" cy="100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230714" name=""/>
          <p:cNvSpPr/>
          <p:nvPr/>
        </p:nvSpPr>
        <p:spPr bwMode="auto">
          <a:xfrm flipH="0" flipV="0">
            <a:off x="4087915" y="2849623"/>
            <a:ext cx="201489" cy="12699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232109" name=""/>
          <p:cNvSpPr/>
          <p:nvPr/>
        </p:nvSpPr>
        <p:spPr bwMode="auto">
          <a:xfrm flipH="0" flipV="0">
            <a:off x="4289407" y="2849622"/>
            <a:ext cx="201489" cy="1674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0624177" name=""/>
          <p:cNvSpPr/>
          <p:nvPr/>
        </p:nvSpPr>
        <p:spPr bwMode="auto">
          <a:xfrm flipH="0" flipV="0">
            <a:off x="3672478" y="2849623"/>
            <a:ext cx="201489" cy="5502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151738" name=""/>
          <p:cNvSpPr/>
          <p:nvPr/>
        </p:nvSpPr>
        <p:spPr bwMode="auto">
          <a:xfrm flipH="0" flipV="0">
            <a:off x="4481737" y="2849623"/>
            <a:ext cx="201489" cy="167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4993718" name=""/>
          <p:cNvSpPr/>
          <p:nvPr/>
        </p:nvSpPr>
        <p:spPr bwMode="auto">
          <a:xfrm flipH="0" flipV="0">
            <a:off x="5792708" y="1174871"/>
            <a:ext cx="494566" cy="164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446475" name=""/>
          <p:cNvSpPr/>
          <p:nvPr/>
        </p:nvSpPr>
        <p:spPr bwMode="auto">
          <a:xfrm flipH="0" flipV="0">
            <a:off x="6305592" y="1174871"/>
            <a:ext cx="494565" cy="1648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3573575" name=""/>
          <p:cNvSpPr/>
          <p:nvPr/>
        </p:nvSpPr>
        <p:spPr bwMode="auto">
          <a:xfrm flipH="0" flipV="0">
            <a:off x="6003356" y="2823428"/>
            <a:ext cx="201489" cy="154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525434" name=""/>
          <p:cNvSpPr/>
          <p:nvPr/>
        </p:nvSpPr>
        <p:spPr bwMode="auto">
          <a:xfrm flipH="0" flipV="0">
            <a:off x="6204846" y="2823429"/>
            <a:ext cx="201489" cy="12699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873274" name=""/>
          <p:cNvSpPr/>
          <p:nvPr/>
        </p:nvSpPr>
        <p:spPr bwMode="auto">
          <a:xfrm flipH="0" flipV="0">
            <a:off x="6406338" y="2823428"/>
            <a:ext cx="201489" cy="837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3223636" name=""/>
          <p:cNvSpPr/>
          <p:nvPr/>
        </p:nvSpPr>
        <p:spPr bwMode="auto">
          <a:xfrm flipH="0" flipV="0">
            <a:off x="5789409" y="2823429"/>
            <a:ext cx="201489" cy="17009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2783848" name=""/>
          <p:cNvSpPr/>
          <p:nvPr/>
        </p:nvSpPr>
        <p:spPr bwMode="auto">
          <a:xfrm flipH="0" flipV="0">
            <a:off x="6598668" y="2823429"/>
            <a:ext cx="201489" cy="167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5830625" name=""/>
          <p:cNvSpPr txBox="1"/>
          <p:nvPr/>
        </p:nvSpPr>
        <p:spPr bwMode="auto">
          <a:xfrm rot="5399978" flipH="0" flipV="0">
            <a:off x="-245775" y="1402339"/>
            <a:ext cx="14922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Performance</a:t>
            </a:r>
            <a:endParaRPr/>
          </a:p>
        </p:txBody>
      </p:sp>
      <p:sp>
        <p:nvSpPr>
          <p:cNvPr id="341385967" name=""/>
          <p:cNvSpPr txBox="1"/>
          <p:nvPr/>
        </p:nvSpPr>
        <p:spPr bwMode="auto">
          <a:xfrm rot="5399978" flipH="0" flipV="0">
            <a:off x="-141419" y="3775373"/>
            <a:ext cx="122580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#channels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2023-12-05T23:29:10Z</dcterms:modified>
  <cp:category/>
  <cp:contentStatus/>
  <cp:version/>
</cp:coreProperties>
</file>