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2C2"/>
    <a:srgbClr val="DBE8FC"/>
    <a:srgbClr val="7DB15E"/>
    <a:srgbClr val="D6E8D5"/>
    <a:srgbClr val="926DA3"/>
    <a:srgbClr val="E2D5E8"/>
    <a:srgbClr val="BC5954"/>
    <a:srgbClr val="F8CFCC"/>
    <a:srgbClr val="D79C00"/>
    <a:srgbClr val="FF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78"/>
  </p:normalViewPr>
  <p:slideViewPr>
    <p:cSldViewPr snapToGrid="0">
      <p:cViewPr>
        <p:scale>
          <a:sx n="123" d="100"/>
          <a:sy n="123" d="100"/>
        </p:scale>
        <p:origin x="2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23A99-C1A6-F56F-A444-EBC358B0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B2F04-368A-8A82-9903-CC4D0F379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CA846-7E30-815F-F01D-D0383ABE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68535-76FD-BA19-DD7F-21C12A19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19349-78E5-571E-B226-C6813E66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9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639A8-BC7A-111E-0063-A970A85F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C4341-E319-595E-66EE-D88781172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3779-7F21-2AC7-2EB2-42B5DA66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C7EF0-7C49-D617-E69F-C1619B80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60A4F-A469-85C3-68A5-AC041BE1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57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F15927-3E3D-7691-ADEE-D75BC3EF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D144F1-9BA0-ED48-278E-71AF28B3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6994C-C22F-8859-72B5-4E17583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063F5-9BF0-9FD6-5FB5-81DE05CC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6E9AF-B6A0-9DE6-ECF7-6CD139BE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6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3B7F-CE5A-0055-5DFD-638AE833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C6E77-9554-93B9-9902-D12A3EC1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C96E2-A740-4B55-C7CB-4AD5A6E0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6A81C-D845-FF96-DF22-03684E79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1AA4F-F900-F0B2-84C7-C83BC276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42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15B12-0AD9-3F1F-0265-C964230D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EEAAF-5587-07ED-F4F7-5F25AD6B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C030B-C203-0181-7D59-C49426D8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317DA-D911-6622-ED56-13F173AB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E998D-9987-485B-7481-1F3C4EE6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54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E9847-18DC-A93E-0AA5-E496C50C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D069D-F23D-0CEB-9D71-0F47ED867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1A659-5460-10D7-3848-8737AA2A6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90865-3571-C5A8-8415-3ED26FF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C5BAE-8CCE-4A8D-E8E8-3F2F8D84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01242-335A-B6B7-3444-9A90050F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6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AC710-2D4A-A1E5-2E79-EE45A9D5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0FB9F-1140-A7ED-C3C9-B6DA3369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B03C7-8EFC-17CF-97BC-33EFF28C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8D344-0AF2-319E-64BC-B5191E31E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96EDBE-AA30-AD9F-8DAC-EC5234D1D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1C11D5-C5D5-405C-4108-D4FC9E26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DE0CB-CB24-B6FE-FD1A-70CEF7B4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551C63-D9E5-4C7C-78D1-90EE5F85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75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67416-86B3-D9C7-F01F-C69758D7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52C076-A88D-56EC-BFE2-DC5BD08C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C101E-2FD5-73C7-D17D-1EA2E065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75A1D-357E-AD29-91E1-E08B80AB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37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AE8E8A-703D-439A-5097-51A1298C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FD24A-023D-9D63-6F18-C2B8E92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92D99-E521-8E99-9933-C0DAFD7B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5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A2D2-7D55-452C-6D85-563C0F3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336CA-FB45-C43D-81BE-8E02642B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E71D83-1CA8-8BCB-F071-5FCE5A0DA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CAFBA3-240E-8739-893D-B02959DF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4A9F3A-E637-89BF-6FB3-7AC92980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4A24C-CA39-6570-3933-8E72489F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6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4D7CD-3006-47F3-9AE6-EFC188FC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9F8FB4-4921-DF16-C566-AC4DE3BF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9226F-1F42-281D-9E7D-0F42B6C5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2F641-8977-CA60-5FCA-2DC86FDE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142C1-80AC-DA06-3666-D9930BE9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41645-AD40-44DE-E99B-4E2D1370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118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6A54E9-0176-2B42-5FBE-31B61E24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D0C18-5A07-9298-753D-0FA17043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EEA17-5115-FD30-8043-74FDB33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F37B-F427-8E49-B37D-DB793A98A956}" type="datetimeFigureOut">
              <a:rPr kumimoji="1" lang="zh-CN" altLang="en-US" smtClean="0"/>
              <a:t>2023/12/17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3247D-1B09-4477-397C-B44BDB74B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FC462-90FE-32F8-6252-43F7E7F34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DBE2-033C-9341-AF0E-DC0FE23790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88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立方体 6">
            <a:extLst>
              <a:ext uri="{FF2B5EF4-FFF2-40B4-BE49-F238E27FC236}">
                <a16:creationId xmlns:a16="http://schemas.microsoft.com/office/drawing/2014/main" id="{16039CD2-E0C6-2E33-EE99-1AD2D64B3A33}"/>
              </a:ext>
            </a:extLst>
          </p:cNvPr>
          <p:cNvSpPr/>
          <p:nvPr/>
        </p:nvSpPr>
        <p:spPr>
          <a:xfrm>
            <a:off x="3611880" y="1098973"/>
            <a:ext cx="702734" cy="2028952"/>
          </a:xfrm>
          <a:prstGeom prst="cube">
            <a:avLst>
              <a:gd name="adj" fmla="val 94190"/>
            </a:avLst>
          </a:prstGeom>
          <a:scene3d>
            <a:camera prst="orthographicFront">
              <a:rot lat="0" lon="18599973" rev="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DA3525B4-24D3-64DB-E873-989FB9D4267F}"/>
              </a:ext>
            </a:extLst>
          </p:cNvPr>
          <p:cNvSpPr>
            <a:spLocks noChangeAspect="1"/>
          </p:cNvSpPr>
          <p:nvPr/>
        </p:nvSpPr>
        <p:spPr>
          <a:xfrm>
            <a:off x="133351" y="743373"/>
            <a:ext cx="702734" cy="2028952"/>
          </a:xfrm>
          <a:prstGeom prst="cube">
            <a:avLst>
              <a:gd name="adj" fmla="val 94190"/>
            </a:avLst>
          </a:prstGeom>
          <a:solidFill>
            <a:schemeClr val="accent2"/>
          </a:solidFill>
          <a:ln w="3175">
            <a:solidFill>
              <a:schemeClr val="tx1"/>
            </a:solidFill>
          </a:ln>
          <a:scene3d>
            <a:camera prst="orthographicFront">
              <a:rot lat="0" lon="18599973" rev="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8EAD6484-7688-87A6-9636-1D4CF26CCACE}"/>
              </a:ext>
            </a:extLst>
          </p:cNvPr>
          <p:cNvSpPr>
            <a:spLocks noChangeAspect="1"/>
          </p:cNvSpPr>
          <p:nvPr/>
        </p:nvSpPr>
        <p:spPr>
          <a:xfrm>
            <a:off x="347172" y="1008325"/>
            <a:ext cx="598497" cy="1728000"/>
          </a:xfrm>
          <a:prstGeom prst="cube">
            <a:avLst>
              <a:gd name="adj" fmla="val 94190"/>
            </a:avLst>
          </a:prstGeom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7BD13FD3-C06D-5D93-835C-E1827653519D}"/>
              </a:ext>
            </a:extLst>
          </p:cNvPr>
          <p:cNvSpPr>
            <a:spLocks noChangeAspect="1"/>
          </p:cNvSpPr>
          <p:nvPr/>
        </p:nvSpPr>
        <p:spPr>
          <a:xfrm>
            <a:off x="397972" y="1008325"/>
            <a:ext cx="598497" cy="1728000"/>
          </a:xfrm>
          <a:prstGeom prst="cube">
            <a:avLst>
              <a:gd name="adj" fmla="val 94190"/>
            </a:avLst>
          </a:prstGeom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56F5DAC0-7035-6DFF-645D-7BF92BC41EC5}"/>
              </a:ext>
            </a:extLst>
          </p:cNvPr>
          <p:cNvSpPr>
            <a:spLocks noChangeAspect="1"/>
          </p:cNvSpPr>
          <p:nvPr/>
        </p:nvSpPr>
        <p:spPr>
          <a:xfrm>
            <a:off x="665124" y="1116325"/>
            <a:ext cx="561090" cy="1620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4C21E6C8-86AF-BA1F-7CA6-9E5B6FC39E71}"/>
              </a:ext>
            </a:extLst>
          </p:cNvPr>
          <p:cNvSpPr>
            <a:spLocks noChangeAspect="1"/>
          </p:cNvSpPr>
          <p:nvPr/>
        </p:nvSpPr>
        <p:spPr>
          <a:xfrm>
            <a:off x="723254" y="1116325"/>
            <a:ext cx="561090" cy="1620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B08D6EE9-6D48-99D1-0036-EC8BCBB743D7}"/>
              </a:ext>
            </a:extLst>
          </p:cNvPr>
          <p:cNvSpPr>
            <a:spLocks noChangeAspect="1"/>
          </p:cNvSpPr>
          <p:nvPr/>
        </p:nvSpPr>
        <p:spPr>
          <a:xfrm>
            <a:off x="766724" y="1134325"/>
            <a:ext cx="561090" cy="1620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67EB0879-B2A3-A08B-9E69-4309FEC491A0}"/>
              </a:ext>
            </a:extLst>
          </p:cNvPr>
          <p:cNvSpPr>
            <a:spLocks noChangeAspect="1"/>
          </p:cNvSpPr>
          <p:nvPr/>
        </p:nvSpPr>
        <p:spPr>
          <a:xfrm>
            <a:off x="804131" y="1143807"/>
            <a:ext cx="561090" cy="1620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74952189-F4D9-A0C5-696D-B76F0FE6E543}"/>
              </a:ext>
            </a:extLst>
          </p:cNvPr>
          <p:cNvSpPr>
            <a:spLocks noChangeAspect="1"/>
          </p:cNvSpPr>
          <p:nvPr/>
        </p:nvSpPr>
        <p:spPr>
          <a:xfrm>
            <a:off x="1333124" y="1238565"/>
            <a:ext cx="523683" cy="1512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9A1187E7-5A26-0D53-7EC3-306AC5C12C70}"/>
              </a:ext>
            </a:extLst>
          </p:cNvPr>
          <p:cNvSpPr>
            <a:spLocks noChangeAspect="1"/>
          </p:cNvSpPr>
          <p:nvPr/>
        </p:nvSpPr>
        <p:spPr>
          <a:xfrm>
            <a:off x="1372633" y="1264119"/>
            <a:ext cx="523683" cy="1512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9AFB08E2-DB7F-0944-51AC-14A35D5D1CB6}"/>
              </a:ext>
            </a:extLst>
          </p:cNvPr>
          <p:cNvSpPr>
            <a:spLocks noChangeAspect="1"/>
          </p:cNvSpPr>
          <p:nvPr/>
        </p:nvSpPr>
        <p:spPr>
          <a:xfrm>
            <a:off x="1406757" y="1274844"/>
            <a:ext cx="523683" cy="1512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5A66CE52-223B-1DA7-2D64-DDAA0290905E}"/>
              </a:ext>
            </a:extLst>
          </p:cNvPr>
          <p:cNvSpPr>
            <a:spLocks noChangeAspect="1"/>
          </p:cNvSpPr>
          <p:nvPr/>
        </p:nvSpPr>
        <p:spPr>
          <a:xfrm>
            <a:off x="1445428" y="1291601"/>
            <a:ext cx="523683" cy="1512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D972CDD8-7C4E-973A-2B24-966D391B719C}"/>
              </a:ext>
            </a:extLst>
          </p:cNvPr>
          <p:cNvSpPr>
            <a:spLocks noChangeAspect="1"/>
          </p:cNvSpPr>
          <p:nvPr/>
        </p:nvSpPr>
        <p:spPr>
          <a:xfrm>
            <a:off x="1492937" y="1302886"/>
            <a:ext cx="523683" cy="1512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4D5BDF63-B9A3-EDEA-C0FF-3F390424B01B}"/>
              </a:ext>
            </a:extLst>
          </p:cNvPr>
          <p:cNvSpPr>
            <a:spLocks noChangeAspect="1"/>
          </p:cNvSpPr>
          <p:nvPr/>
        </p:nvSpPr>
        <p:spPr>
          <a:xfrm>
            <a:off x="2297791" y="1357449"/>
            <a:ext cx="523683" cy="1512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CAA8A701-0536-CCD8-3364-2A59DA49DB7E}"/>
              </a:ext>
            </a:extLst>
          </p:cNvPr>
          <p:cNvSpPr>
            <a:spLocks noChangeAspect="1"/>
          </p:cNvSpPr>
          <p:nvPr/>
        </p:nvSpPr>
        <p:spPr>
          <a:xfrm>
            <a:off x="837986" y="1180086"/>
            <a:ext cx="561090" cy="1620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882C8EDA-DE5A-7AA7-C69C-9F4EB2AD7A73}"/>
              </a:ext>
            </a:extLst>
          </p:cNvPr>
          <p:cNvSpPr>
            <a:spLocks noChangeAspect="1"/>
          </p:cNvSpPr>
          <p:nvPr/>
        </p:nvSpPr>
        <p:spPr>
          <a:xfrm>
            <a:off x="878945" y="1187486"/>
            <a:ext cx="561090" cy="1620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B9B295D2-3DF7-A248-A81C-C2D9FE431624}"/>
              </a:ext>
            </a:extLst>
          </p:cNvPr>
          <p:cNvSpPr>
            <a:spLocks noChangeAspect="1"/>
          </p:cNvSpPr>
          <p:nvPr/>
        </p:nvSpPr>
        <p:spPr>
          <a:xfrm>
            <a:off x="922215" y="1187486"/>
            <a:ext cx="561090" cy="1620000"/>
          </a:xfrm>
          <a:prstGeom prst="cube">
            <a:avLst>
              <a:gd name="adj" fmla="val 94190"/>
            </a:avLst>
          </a:prstGeom>
          <a:solidFill>
            <a:srgbClr val="00B050"/>
          </a:solidFill>
          <a:scene3d>
            <a:camera prst="orthographicFront">
              <a:rot lat="0" lon="18600000" rev="0"/>
            </a:camera>
            <a:lightRig rig="threePt" dir="t"/>
          </a:scene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A93E1F-36FD-4477-E964-5DBA5A98AF14}"/>
              </a:ext>
            </a:extLst>
          </p:cNvPr>
          <p:cNvGrpSpPr/>
          <p:nvPr/>
        </p:nvGrpSpPr>
        <p:grpSpPr>
          <a:xfrm>
            <a:off x="3621292" y="1326557"/>
            <a:ext cx="3770086" cy="3207357"/>
            <a:chOff x="2384772" y="931749"/>
            <a:chExt cx="3835286" cy="4021281"/>
          </a:xfrm>
        </p:grpSpPr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85058632-2C5A-6C33-1CF8-4A0A379482B1}"/>
                </a:ext>
              </a:extLst>
            </p:cNvPr>
            <p:cNvSpPr/>
            <p:nvPr/>
          </p:nvSpPr>
          <p:spPr>
            <a:xfrm>
              <a:off x="2384772" y="931749"/>
              <a:ext cx="1319644" cy="4021281"/>
            </a:xfrm>
            <a:prstGeom prst="cube">
              <a:avLst>
                <a:gd name="adj" fmla="val 92612"/>
              </a:avLst>
            </a:prstGeom>
            <a:solidFill>
              <a:srgbClr val="FFE7CC"/>
            </a:solidFill>
            <a:ln>
              <a:solidFill>
                <a:srgbClr val="D79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DC542FFD-B464-7D09-C581-11CF5A1F5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7047" y="1353030"/>
              <a:ext cx="1181394" cy="3600000"/>
            </a:xfrm>
            <a:prstGeom prst="cube">
              <a:avLst>
                <a:gd name="adj" fmla="val 78013"/>
              </a:avLst>
            </a:prstGeom>
            <a:solidFill>
              <a:srgbClr val="F8CFCC"/>
            </a:solidFill>
            <a:ln>
              <a:solidFill>
                <a:srgbClr val="BC59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7B567EDA-700A-6FDE-AA4A-F898F4A3A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7791" y="1883806"/>
              <a:ext cx="1007212" cy="3069224"/>
            </a:xfrm>
            <a:prstGeom prst="cube">
              <a:avLst>
                <a:gd name="adj" fmla="val 54292"/>
              </a:avLst>
            </a:prstGeom>
            <a:solidFill>
              <a:srgbClr val="E2D5E8"/>
            </a:solidFill>
            <a:ln>
              <a:solidFill>
                <a:srgbClr val="926D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F79CF423-E5A8-3DFE-1321-EE47C72D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7773" y="2073030"/>
              <a:ext cx="945115" cy="2880000"/>
            </a:xfrm>
            <a:prstGeom prst="cube">
              <a:avLst>
                <a:gd name="adj" fmla="val 69595"/>
              </a:avLst>
            </a:prstGeom>
            <a:solidFill>
              <a:srgbClr val="D6E8D5"/>
            </a:solidFill>
            <a:ln>
              <a:solidFill>
                <a:srgbClr val="7DB15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B01368E9-10C9-012A-B31F-DD05A6FC2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3082" y="2433029"/>
              <a:ext cx="826976" cy="2520001"/>
            </a:xfrm>
            <a:prstGeom prst="cube">
              <a:avLst>
                <a:gd name="adj" fmla="val 72987"/>
              </a:avLst>
            </a:prstGeom>
            <a:solidFill>
              <a:srgbClr val="DBE8FC"/>
            </a:solidFill>
            <a:ln>
              <a:solidFill>
                <a:srgbClr val="7192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5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Spacex Maka</dc:creator>
  <cp:lastModifiedBy>Spacex Maka</cp:lastModifiedBy>
  <cp:revision>4</cp:revision>
  <dcterms:created xsi:type="dcterms:W3CDTF">2023-12-17T10:44:02Z</dcterms:created>
  <dcterms:modified xsi:type="dcterms:W3CDTF">2023-12-17T14:17:40Z</dcterms:modified>
</cp:coreProperties>
</file>