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5590309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0"/>
            <a:ext cx="73152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Java? A Beginner’s Guide to Java and Its Evolution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5638800"/>
            <a:ext cx="3276600" cy="964722"/>
          </a:xfrm>
        </p:spPr>
        <p:txBody>
          <a:bodyPr/>
          <a:lstStyle/>
          <a:p>
            <a:r>
              <a:rPr lang="en-US" dirty="0" smtClean="0"/>
              <a:t>Created and Published By : - Girish Rathode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JVM (Java Virtual Machine)</a:t>
            </a:r>
          </a:p>
          <a:p>
            <a:pPr>
              <a:buNone/>
            </a:pPr>
            <a:endParaRPr lang="en-US" sz="1800" dirty="0" smtClean="0"/>
          </a:p>
          <a:p>
            <a:pPr lvl="1"/>
            <a:r>
              <a:rPr lang="en-US" sz="1600" dirty="0" smtClean="0"/>
              <a:t>It is an abstract machine. It is a specification that provides a run-time environment in which Java bytecode can be executed. It follows three notations:</a:t>
            </a:r>
          </a:p>
          <a:p>
            <a:pPr lvl="1"/>
            <a:r>
              <a:rPr lang="en-US" sz="1600" b="1" dirty="0" smtClean="0"/>
              <a:t>Specification</a:t>
            </a:r>
            <a:r>
              <a:rPr lang="en-US" sz="1600" dirty="0" smtClean="0"/>
              <a:t>: It is a document that describes the implementation of the Java virtual machine. It is provided by Sun and other companies.</a:t>
            </a:r>
          </a:p>
          <a:p>
            <a:pPr lvl="1"/>
            <a:r>
              <a:rPr lang="en-US" sz="1600" b="1" dirty="0" smtClean="0"/>
              <a:t>Implementation</a:t>
            </a:r>
            <a:r>
              <a:rPr lang="en-US" sz="1600" dirty="0" smtClean="0"/>
              <a:t>: It is a program that meets the requirements of JVM specification.</a:t>
            </a:r>
          </a:p>
          <a:p>
            <a:pPr lvl="1"/>
            <a:r>
              <a:rPr lang="en-US" sz="1600" b="1" dirty="0" smtClean="0"/>
              <a:t>Runtime Instance</a:t>
            </a:r>
            <a:r>
              <a:rPr lang="en-US" sz="1600" dirty="0" smtClean="0"/>
              <a:t>: An instance of JVM is created whenever you write a java command on the command prompt and run the class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JRE (Java Runtime Environment)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1600" dirty="0" smtClean="0"/>
              <a:t>JRE refers to a runtime environment in which Java bytecode can be executed.</a:t>
            </a:r>
          </a:p>
          <a:p>
            <a:pPr lvl="1"/>
            <a:r>
              <a:rPr lang="en-US" sz="1600" dirty="0" smtClean="0"/>
              <a:t> It implements the JVM (Java Virtual Machine) and provides all the class libraries and other support files that JVM uses at runtime.</a:t>
            </a:r>
          </a:p>
          <a:p>
            <a:pPr lvl="1"/>
            <a:r>
              <a:rPr lang="en-US" sz="1600" dirty="0" smtClean="0"/>
              <a:t> So JRE is a software package that contains what is required to run a Java program.</a:t>
            </a:r>
          </a:p>
          <a:p>
            <a:pPr lvl="1"/>
            <a:r>
              <a:rPr lang="en-US" sz="1600" dirty="0" smtClean="0"/>
              <a:t> Basically, it’s an implementation of the JVM which physically exists.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JDK(Java Development Kit)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1600" dirty="0" smtClean="0"/>
              <a:t>It is the tool necessary to:-</a:t>
            </a:r>
          </a:p>
          <a:p>
            <a:pPr lvl="1"/>
            <a:r>
              <a:rPr lang="en-US" sz="1600" dirty="0" smtClean="0"/>
              <a:t>Compile</a:t>
            </a:r>
          </a:p>
          <a:p>
            <a:pPr lvl="1"/>
            <a:r>
              <a:rPr lang="en-US" sz="1600" dirty="0" smtClean="0"/>
              <a:t>Document</a:t>
            </a:r>
          </a:p>
          <a:p>
            <a:pPr lvl="1"/>
            <a:r>
              <a:rPr lang="en-US" sz="1600" dirty="0" smtClean="0"/>
              <a:t>Package Java programs.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The JDK completely includes JRE which contains tools for Java programmers. </a:t>
            </a:r>
          </a:p>
          <a:p>
            <a:pPr lvl="1"/>
            <a:r>
              <a:rPr lang="en-US" sz="1600" dirty="0" smtClean="0"/>
              <a:t>The Java Development Kit is provided free of charge. </a:t>
            </a:r>
          </a:p>
          <a:p>
            <a:pPr lvl="1"/>
            <a:r>
              <a:rPr lang="en-US" sz="1600" dirty="0" smtClean="0"/>
              <a:t>Along with JRE, it includes an interpreter/loader, a compiler (</a:t>
            </a:r>
            <a:r>
              <a:rPr lang="en-US" sz="1600" dirty="0" err="1" smtClean="0"/>
              <a:t>javac</a:t>
            </a:r>
            <a:r>
              <a:rPr lang="en-US" sz="1600" dirty="0" smtClean="0"/>
              <a:t>), an </a:t>
            </a:r>
            <a:r>
              <a:rPr lang="en-US" sz="1600" dirty="0" err="1" smtClean="0"/>
              <a:t>archiver</a:t>
            </a:r>
            <a:r>
              <a:rPr lang="en-US" sz="1600" dirty="0" smtClean="0"/>
              <a:t> (jar), a documentation generator (</a:t>
            </a:r>
            <a:r>
              <a:rPr lang="en-US" sz="1600" dirty="0" err="1" smtClean="0"/>
              <a:t>Javadoc</a:t>
            </a:r>
            <a:r>
              <a:rPr lang="en-US" sz="1600" dirty="0" smtClean="0"/>
              <a:t>) and other tools needed in Java development.</a:t>
            </a:r>
          </a:p>
          <a:p>
            <a:pPr lvl="1"/>
            <a:r>
              <a:rPr lang="en-US" sz="1600" dirty="0" smtClean="0"/>
              <a:t> In short, it contains JRE + development tools.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JIT (Just in time 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It Converts .class to binary Format. </a:t>
            </a:r>
          </a:p>
          <a:p>
            <a:pPr>
              <a:buNone/>
            </a:pPr>
            <a:r>
              <a:rPr lang="en-US" dirty="0" smtClean="0"/>
              <a:t>It does Following…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1.Reads code line by line.</a:t>
            </a:r>
          </a:p>
          <a:p>
            <a:pPr>
              <a:buNone/>
            </a:pPr>
            <a:r>
              <a:rPr lang="en-US" dirty="0" smtClean="0"/>
              <a:t>		2.Excutes code Line by line</a:t>
            </a:r>
          </a:p>
          <a:p>
            <a:pPr>
              <a:buNone/>
            </a:pPr>
            <a:r>
              <a:rPr lang="en-US" dirty="0" smtClean="0"/>
              <a:t>		3.Translate from  .class to binary.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RTE (Runtime Error / Exception 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It’s a java program will execute line by line from left to right.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Program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of all, I will give you a simple overview of how a Java program looks like. In the below code,.</a:t>
            </a:r>
          </a:p>
          <a:p>
            <a:r>
              <a:rPr lang="en-US" dirty="0" smtClean="0"/>
              <a:t>I have created a class – </a:t>
            </a:r>
            <a:r>
              <a:rPr lang="en-US" dirty="0" err="1" smtClean="0"/>
              <a:t>MyFirstJavaProgram</a:t>
            </a:r>
            <a:r>
              <a:rPr lang="en-US" dirty="0" smtClean="0"/>
              <a:t> and printed “Hello World”. </a:t>
            </a:r>
          </a:p>
          <a:p>
            <a:r>
              <a:rPr lang="en-US" dirty="0" smtClean="0"/>
              <a:t>Go ahead and try to execute the below example in your Eclipse IDE. </a:t>
            </a:r>
          </a:p>
          <a:p>
            <a:r>
              <a:rPr lang="en-US" dirty="0" smtClean="0"/>
              <a:t>Do not worry, we will discuss about Java class in a while.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Program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MyFirstJavaProgram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{</a:t>
            </a:r>
          </a:p>
          <a:p>
            <a:pPr algn="just">
              <a:buNone/>
            </a:pPr>
            <a:r>
              <a:rPr lang="en-US" dirty="0" smtClean="0"/>
              <a:t>   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  		 {</a:t>
            </a:r>
          </a:p>
          <a:p>
            <a:pPr algn="just">
              <a:buNone/>
            </a:pPr>
            <a:r>
              <a:rPr lang="en-US" dirty="0" smtClean="0"/>
              <a:t>   			 </a:t>
            </a:r>
            <a:r>
              <a:rPr lang="en-US" dirty="0" err="1" smtClean="0"/>
              <a:t>System.out.println</a:t>
            </a:r>
            <a:r>
              <a:rPr lang="en-US" dirty="0" smtClean="0"/>
              <a:t>("Hello World");</a:t>
            </a:r>
          </a:p>
          <a:p>
            <a:pPr algn="just">
              <a:buNone/>
            </a:pPr>
            <a:r>
              <a:rPr lang="en-US" dirty="0" smtClean="0"/>
              <a:t> 		  }</a:t>
            </a:r>
          </a:p>
          <a:p>
            <a:pPr algn="just"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pic>
        <p:nvPicPr>
          <p:cNvPr id="5" name="Picture 4" descr="1490777132199_1.jp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600" y="152400"/>
            <a:ext cx="8447844" cy="6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2060"/>
                </a:solidFill>
              </a:rPr>
              <a:t>What is Java?</a:t>
            </a:r>
          </a:p>
          <a:p>
            <a:pPr lvl="0"/>
            <a:r>
              <a:rPr lang="en-US" b="1" dirty="0" smtClean="0">
                <a:solidFill>
                  <a:srgbClr val="002060"/>
                </a:solidFill>
              </a:rPr>
              <a:t>History of Java</a:t>
            </a:r>
          </a:p>
          <a:p>
            <a:pPr lvl="0"/>
            <a:r>
              <a:rPr lang="en-US" b="1" dirty="0" smtClean="0">
                <a:solidFill>
                  <a:srgbClr val="002060"/>
                </a:solidFill>
              </a:rPr>
              <a:t>What is Java used for?</a:t>
            </a:r>
          </a:p>
          <a:p>
            <a:pPr lvl="0"/>
            <a:r>
              <a:rPr lang="en-US" b="1" dirty="0" smtClean="0">
                <a:solidFill>
                  <a:srgbClr val="002060"/>
                </a:solidFill>
              </a:rPr>
              <a:t>Features of Java</a:t>
            </a:r>
          </a:p>
          <a:p>
            <a:pPr lvl="0"/>
            <a:r>
              <a:rPr lang="en-US" b="1" dirty="0" smtClean="0">
                <a:solidFill>
                  <a:srgbClr val="002060"/>
                </a:solidFill>
              </a:rPr>
              <a:t>Components in Java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Java?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/>
          <a:lstStyle/>
          <a:p>
            <a:pPr algn="just"/>
            <a:r>
              <a:rPr lang="en-US" b="1" dirty="0" smtClean="0"/>
              <a:t>Java</a:t>
            </a:r>
            <a:r>
              <a:rPr lang="en-US" dirty="0" smtClean="0"/>
              <a:t> is a </a:t>
            </a:r>
            <a:r>
              <a:rPr lang="en-US" b="1" dirty="0" smtClean="0"/>
              <a:t>general-purpose</a:t>
            </a:r>
            <a:r>
              <a:rPr lang="en-US" dirty="0" smtClean="0"/>
              <a:t>, </a:t>
            </a:r>
            <a:r>
              <a:rPr lang="en-US" b="1" dirty="0" smtClean="0"/>
              <a:t>concurrent</a:t>
            </a:r>
            <a:r>
              <a:rPr lang="en-US" dirty="0" smtClean="0"/>
              <a:t>, </a:t>
            </a:r>
            <a:r>
              <a:rPr lang="en-US" b="1" dirty="0" smtClean="0"/>
              <a:t>object-oriented</a:t>
            </a:r>
            <a:r>
              <a:rPr lang="en-US" dirty="0" smtClean="0"/>
              <a:t>, </a:t>
            </a:r>
            <a:r>
              <a:rPr lang="en-US" b="1" dirty="0" smtClean="0"/>
              <a:t>class-based</a:t>
            </a:r>
            <a:r>
              <a:rPr lang="en-US" dirty="0" smtClean="0"/>
              <a:t>, and the runtime environment (JRE) which consists of </a:t>
            </a:r>
            <a:r>
              <a:rPr lang="en-US" b="1" dirty="0" smtClean="0"/>
              <a:t>JVM</a:t>
            </a:r>
            <a:r>
              <a:rPr lang="en-US" dirty="0" smtClean="0"/>
              <a:t> which is the </a:t>
            </a:r>
            <a:r>
              <a:rPr lang="en-US" b="1" dirty="0" smtClean="0"/>
              <a:t>cornerstone</a:t>
            </a:r>
            <a:r>
              <a:rPr lang="en-US" dirty="0" smtClean="0"/>
              <a:t> of the Java platform.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Java Definition - What is Java - Edurek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733800"/>
            <a:ext cx="2857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algn="just"/>
            <a:r>
              <a:rPr lang="en-US" dirty="0" smtClean="0"/>
              <a:t>Java is a programming language developed by </a:t>
            </a:r>
            <a:r>
              <a:rPr lang="en-US" b="1" dirty="0" smtClean="0"/>
              <a:t>James</a:t>
            </a:r>
            <a:r>
              <a:rPr lang="en-US" dirty="0" smtClean="0"/>
              <a:t> </a:t>
            </a:r>
            <a:r>
              <a:rPr lang="en-US" b="1" dirty="0" smtClean="0"/>
              <a:t>Gosling</a:t>
            </a:r>
            <a:r>
              <a:rPr lang="en-US" dirty="0" smtClean="0"/>
              <a:t> with other team members named </a:t>
            </a:r>
            <a:r>
              <a:rPr lang="en-US" b="1" dirty="0" smtClean="0"/>
              <a:t>Mike Sheridan</a:t>
            </a:r>
            <a:r>
              <a:rPr lang="en-US" dirty="0" smtClean="0"/>
              <a:t> and </a:t>
            </a:r>
            <a:r>
              <a:rPr lang="en-US" b="1" dirty="0" smtClean="0"/>
              <a:t>Patrick Naughton</a:t>
            </a:r>
            <a:r>
              <a:rPr lang="en-US" dirty="0" smtClean="0"/>
              <a:t> also called as </a:t>
            </a:r>
            <a:r>
              <a:rPr lang="en-US" b="1" dirty="0" smtClean="0"/>
              <a:t>Green Team</a:t>
            </a:r>
            <a:r>
              <a:rPr lang="en-US" dirty="0" smtClean="0"/>
              <a:t> in </a:t>
            </a:r>
            <a:r>
              <a:rPr lang="en-US" b="1" dirty="0" smtClean="0"/>
              <a:t>1995</a:t>
            </a:r>
            <a:r>
              <a:rPr lang="en-US" dirty="0" smtClean="0"/>
              <a:t> for  </a:t>
            </a:r>
            <a:r>
              <a:rPr lang="en-US" b="1" dirty="0" smtClean="0"/>
              <a:t>Sun Microsystems</a:t>
            </a:r>
            <a:r>
              <a:rPr lang="en-US" dirty="0" smtClean="0"/>
              <a:t> for digital devices such as set-top boxes, televisions etc.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Java used for?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772400" cy="5178552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cs typeface="Calibri" pitchFamily="34" charset="0"/>
            </a:endParaRPr>
          </a:p>
          <a:p>
            <a:pPr algn="just"/>
            <a:endParaRPr lang="en-US" dirty="0" smtClean="0">
              <a:cs typeface="Calibri" pitchFamily="34" charset="0"/>
            </a:endParaRPr>
          </a:p>
          <a:p>
            <a:pPr algn="just"/>
            <a:r>
              <a:rPr lang="en-US" dirty="0" smtClean="0">
                <a:cs typeface="Calibri" pitchFamily="34" charset="0"/>
              </a:rPr>
              <a:t>Before I answer the question, what is Java used for, let me brief you about why you should choose Java. </a:t>
            </a:r>
          </a:p>
          <a:p>
            <a:pPr algn="just"/>
            <a:endParaRPr lang="en-US" dirty="0" smtClean="0">
              <a:cs typeface="Calibri" pitchFamily="34" charset="0"/>
            </a:endParaRPr>
          </a:p>
          <a:p>
            <a:pPr algn="just"/>
            <a:r>
              <a:rPr lang="en-US" dirty="0" smtClean="0">
                <a:cs typeface="Calibri" pitchFamily="34" charset="0"/>
              </a:rPr>
              <a:t>Java is highly popular and has dominated this field from early 2000’s till the present 2018.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What is Java used for? 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cs typeface="Calibri" pitchFamily="34" charset="0"/>
              </a:rPr>
              <a:t>Java has been used in different domains. Some of them are listed below:</a:t>
            </a:r>
          </a:p>
          <a:p>
            <a:pPr algn="just">
              <a:buNone/>
            </a:pPr>
            <a:endParaRPr lang="en-US" dirty="0" smtClean="0">
              <a:cs typeface="Calibri" pitchFamily="34" charset="0"/>
            </a:endParaRPr>
          </a:p>
          <a:p>
            <a:pPr lvl="0" algn="just"/>
            <a:r>
              <a:rPr lang="en-US" sz="1600" b="1" dirty="0" smtClean="0">
                <a:cs typeface="Calibri" pitchFamily="34" charset="0"/>
              </a:rPr>
              <a:t>Banking</a:t>
            </a:r>
            <a:r>
              <a:rPr lang="en-US" sz="1600" dirty="0" smtClean="0">
                <a:cs typeface="Calibri" pitchFamily="34" charset="0"/>
              </a:rPr>
              <a:t>: To deal with transaction management.</a:t>
            </a:r>
          </a:p>
          <a:p>
            <a:pPr lvl="0" algn="just"/>
            <a:r>
              <a:rPr lang="en-US" sz="1600" b="1" dirty="0" smtClean="0">
                <a:cs typeface="Calibri" pitchFamily="34" charset="0"/>
              </a:rPr>
              <a:t>Retail</a:t>
            </a:r>
            <a:r>
              <a:rPr lang="en-US" sz="1600" dirty="0" smtClean="0">
                <a:cs typeface="Calibri" pitchFamily="34" charset="0"/>
              </a:rPr>
              <a:t>: Billing applications that you see in a store/restaurant are completely written in Java.</a:t>
            </a:r>
          </a:p>
          <a:p>
            <a:pPr lvl="0" algn="just"/>
            <a:r>
              <a:rPr lang="en-US" sz="1600" b="1" dirty="0" smtClean="0">
                <a:cs typeface="Calibri" pitchFamily="34" charset="0"/>
              </a:rPr>
              <a:t>Information Technology</a:t>
            </a:r>
            <a:r>
              <a:rPr lang="en-US" sz="1600" dirty="0" smtClean="0">
                <a:cs typeface="Calibri" pitchFamily="34" charset="0"/>
              </a:rPr>
              <a:t>: Java is designed to solve implementation dependencies.</a:t>
            </a:r>
          </a:p>
          <a:p>
            <a:pPr lvl="0" algn="just"/>
            <a:r>
              <a:rPr lang="en-US" sz="1600" b="1" dirty="0" smtClean="0">
                <a:cs typeface="Calibri" pitchFamily="34" charset="0"/>
              </a:rPr>
              <a:t>Android</a:t>
            </a:r>
            <a:r>
              <a:rPr lang="en-US" sz="1600" dirty="0" smtClean="0">
                <a:cs typeface="Calibri" pitchFamily="34" charset="0"/>
              </a:rPr>
              <a:t>: Applications are either written in Java or use Java API.</a:t>
            </a:r>
          </a:p>
          <a:p>
            <a:pPr lvl="0" algn="just"/>
            <a:r>
              <a:rPr lang="en-US" sz="1600" b="1" dirty="0" smtClean="0">
                <a:cs typeface="Calibri" pitchFamily="34" charset="0"/>
              </a:rPr>
              <a:t>Financial services</a:t>
            </a:r>
            <a:r>
              <a:rPr lang="en-US" sz="1600" dirty="0" smtClean="0">
                <a:cs typeface="Calibri" pitchFamily="34" charset="0"/>
              </a:rPr>
              <a:t>: It is used in server-side applications.</a:t>
            </a:r>
          </a:p>
          <a:p>
            <a:pPr lvl="0" algn="just"/>
            <a:r>
              <a:rPr lang="en-US" sz="1600" b="1" smtClean="0">
                <a:cs typeface="Calibri" pitchFamily="34" charset="0"/>
              </a:rPr>
              <a:t>Stock market</a:t>
            </a:r>
            <a:r>
              <a:rPr lang="en-US" sz="1600" dirty="0" smtClean="0">
                <a:cs typeface="Calibri" pitchFamily="34" charset="0"/>
              </a:rPr>
              <a:t>: To write algorithms as to which company they should invest in.  </a:t>
            </a:r>
          </a:p>
          <a:p>
            <a:pPr lvl="0" algn="just"/>
            <a:r>
              <a:rPr lang="en-US" sz="1600" b="1" dirty="0" smtClean="0">
                <a:cs typeface="Calibri" pitchFamily="34" charset="0"/>
              </a:rPr>
              <a:t>Big Data</a:t>
            </a:r>
            <a:r>
              <a:rPr lang="en-US" sz="1600" dirty="0" smtClean="0">
                <a:cs typeface="Calibri" pitchFamily="34" charset="0"/>
              </a:rPr>
              <a:t>: Hadoop MapReduce framework is written using Java.</a:t>
            </a:r>
          </a:p>
          <a:p>
            <a:pPr algn="just"/>
            <a:r>
              <a:rPr lang="en-US" sz="1600" b="1" dirty="0" smtClean="0">
                <a:cs typeface="Calibri" pitchFamily="34" charset="0"/>
              </a:rPr>
              <a:t>Scientific and Research Community</a:t>
            </a:r>
            <a:r>
              <a:rPr lang="en-US" sz="1600" dirty="0" smtClean="0">
                <a:cs typeface="Calibri" pitchFamily="34" charset="0"/>
              </a:rPr>
              <a:t>: To deal with huge amount of data.</a:t>
            </a:r>
          </a:p>
          <a:p>
            <a:endParaRPr lang="en-US" dirty="0"/>
          </a:p>
        </p:txBody>
      </p:sp>
      <p:pic>
        <p:nvPicPr>
          <p:cNvPr id="4" name="Picture 3" descr="java-feat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1447800" cy="146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Simple: </a:t>
            </a:r>
            <a:r>
              <a:rPr lang="en-US" sz="1600" dirty="0" smtClean="0"/>
              <a:t>Java has made life easier by removing all the complexities such as pointers, operator overloading as you see in C++ or any other programming language.</a:t>
            </a:r>
          </a:p>
          <a:p>
            <a:r>
              <a:rPr lang="en-US" sz="1600" b="1" dirty="0" smtClean="0"/>
              <a:t>Portable: </a:t>
            </a:r>
            <a:r>
              <a:rPr lang="en-US" sz="1600" dirty="0" smtClean="0"/>
              <a:t>Java is platform independent which means that any application written on one platform can be easily ported to another platform.</a:t>
            </a:r>
          </a:p>
          <a:p>
            <a:r>
              <a:rPr lang="en-US" sz="1600" b="1" dirty="0" smtClean="0"/>
              <a:t>Object-oriented: </a:t>
            </a:r>
            <a:r>
              <a:rPr lang="en-US" sz="1600" dirty="0" smtClean="0"/>
              <a:t>Everything is considered to be an “</a:t>
            </a:r>
            <a:r>
              <a:rPr lang="en-US" sz="1600" b="1" dirty="0" smtClean="0"/>
              <a:t>object</a:t>
            </a:r>
            <a:r>
              <a:rPr lang="en-US" sz="1600" dirty="0" smtClean="0"/>
              <a:t>” which possess some state, behavior and all the operations are performed using these objects. </a:t>
            </a:r>
          </a:p>
          <a:p>
            <a:r>
              <a:rPr lang="en-US" sz="1600" b="1" dirty="0" smtClean="0"/>
              <a:t>Secured: </a:t>
            </a:r>
            <a:r>
              <a:rPr lang="en-US" sz="1600" dirty="0" smtClean="0"/>
              <a:t>All the code is converted in </a:t>
            </a:r>
            <a:r>
              <a:rPr lang="en-US" sz="1600" b="1" dirty="0" smtClean="0"/>
              <a:t>bytecode</a:t>
            </a:r>
            <a:r>
              <a:rPr lang="en-US" sz="1600" dirty="0" smtClean="0"/>
              <a:t> after compilation, which is not readable by a human. and java does not use an explicit pointer and run the programs inside the sandbox to prevent any activities from </a:t>
            </a:r>
            <a:r>
              <a:rPr lang="en-US" sz="1600" dirty="0" err="1" smtClean="0"/>
              <a:t>Untrusted</a:t>
            </a:r>
            <a:r>
              <a:rPr lang="en-US" sz="1600" dirty="0" smtClean="0"/>
              <a:t> sources. It enables to develop virus-free, tamper-free systems/applications.</a:t>
            </a:r>
          </a:p>
          <a:p>
            <a:r>
              <a:rPr lang="en-US" sz="1600" b="1" dirty="0" smtClean="0"/>
              <a:t>Dynamic: </a:t>
            </a:r>
            <a:r>
              <a:rPr lang="en-US" sz="1600" dirty="0" smtClean="0"/>
              <a:t>It has the ability to adapt to an evolving environment which supports dynamic memory allocation due to which memory wastage is reduced and performance of the application is increased.</a:t>
            </a:r>
          </a:p>
          <a:p>
            <a:endParaRPr lang="en-US" sz="1600" dirty="0"/>
          </a:p>
        </p:txBody>
      </p:sp>
      <p:pic>
        <p:nvPicPr>
          <p:cNvPr id="4" name="Picture 3" descr="java-feat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0"/>
            <a:ext cx="1653254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Distributed: </a:t>
            </a:r>
            <a:r>
              <a:rPr lang="en-US" sz="1600" dirty="0" smtClean="0"/>
              <a:t>Java provides a feature which helps to create distributed applications. Using Remote Method Invocation (RMI), a program can invoke a method of another program across a network and get the output. You can access files by calling the methods from any machine on the internet.</a:t>
            </a:r>
          </a:p>
          <a:p>
            <a:r>
              <a:rPr lang="en-US" sz="1600" b="1" dirty="0" smtClean="0"/>
              <a:t>Robust: </a:t>
            </a:r>
            <a:r>
              <a:rPr lang="en-US" sz="1600" dirty="0" smtClean="0"/>
              <a:t>Java has a strong memory management system. It helps in eliminating error as it checks the code during compile and runtime.</a:t>
            </a:r>
          </a:p>
          <a:p>
            <a:r>
              <a:rPr lang="en-US" sz="1600" b="1" dirty="0" smtClean="0"/>
              <a:t>High Performance: </a:t>
            </a:r>
            <a:r>
              <a:rPr lang="en-US" sz="1600" dirty="0" smtClean="0"/>
              <a:t>Java achieves high performance through the use of bytecode which can be easily translated into native machine code. With the use of JIT (Just-In-Time) compilers, Java enables high performance. </a:t>
            </a:r>
          </a:p>
          <a:p>
            <a:r>
              <a:rPr lang="en-US" sz="1600" b="1" dirty="0" smtClean="0"/>
              <a:t>Interpreted:</a:t>
            </a:r>
            <a:r>
              <a:rPr lang="en-US" sz="1600" dirty="0" smtClean="0"/>
              <a:t> Java is compiled to </a:t>
            </a:r>
            <a:r>
              <a:rPr lang="en-US" sz="1600" dirty="0" err="1" smtClean="0"/>
              <a:t>bytecodes</a:t>
            </a:r>
            <a:r>
              <a:rPr lang="en-US" sz="1600" dirty="0" smtClean="0"/>
              <a:t>, which are interpreted by a Java run-time environment.</a:t>
            </a:r>
          </a:p>
          <a:p>
            <a:r>
              <a:rPr lang="en-US" sz="1600" b="1" dirty="0" smtClean="0"/>
              <a:t>Multithreaded:</a:t>
            </a:r>
            <a:r>
              <a:rPr lang="en-US" sz="1600" dirty="0" smtClean="0"/>
              <a:t> Java supports multiple threads of </a:t>
            </a:r>
            <a:r>
              <a:rPr lang="en-US" sz="1600" smtClean="0"/>
              <a:t>execution </a:t>
            </a:r>
            <a:r>
              <a:rPr lang="en-US" sz="1600" smtClean="0"/>
              <a:t>(lightweight </a:t>
            </a:r>
            <a:r>
              <a:rPr lang="en-US" sz="1600" dirty="0" smtClean="0"/>
              <a:t>processes), including a set of synchronization primitives. This makes programming with threads much easier.</a:t>
            </a:r>
            <a:endParaRPr lang="en-US" sz="1600" dirty="0"/>
          </a:p>
        </p:txBody>
      </p:sp>
      <p:pic>
        <p:nvPicPr>
          <p:cNvPr id="4" name="Picture 3" descr="java-feat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0"/>
            <a:ext cx="1653254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Java</a:t>
            </a:r>
            <a:endParaRPr lang="en-US" b="1" dirty="0"/>
          </a:p>
        </p:txBody>
      </p:sp>
      <p:pic>
        <p:nvPicPr>
          <p:cNvPr id="4" name="Content Placeholder 3" descr="Components-of-JD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2596" y="1600200"/>
            <a:ext cx="6136808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</TotalTime>
  <Words>323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What Is Java? A Beginner’s Guide to Java and Its Evolution </vt:lpstr>
      <vt:lpstr>Contents</vt:lpstr>
      <vt:lpstr>What Is Java? </vt:lpstr>
      <vt:lpstr>History of Java</vt:lpstr>
      <vt:lpstr>What is Java used for? </vt:lpstr>
      <vt:lpstr>What is Java used for? Contd…</vt:lpstr>
      <vt:lpstr>Features of Java</vt:lpstr>
      <vt:lpstr>Features of Java</vt:lpstr>
      <vt:lpstr>Components in Java</vt:lpstr>
      <vt:lpstr>Components in Java</vt:lpstr>
      <vt:lpstr>Components in Java</vt:lpstr>
      <vt:lpstr>Components in Java</vt:lpstr>
      <vt:lpstr>Components in Java</vt:lpstr>
      <vt:lpstr>Components in Java</vt:lpstr>
      <vt:lpstr>Hello World Program </vt:lpstr>
      <vt:lpstr>Hello World Program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Java? A Beginner’s Guide to Java and Its Evolution </dc:title>
  <dc:creator>Girish_Rathode</dc:creator>
  <cp:lastModifiedBy>919738423529</cp:lastModifiedBy>
  <cp:revision>10</cp:revision>
  <dcterms:created xsi:type="dcterms:W3CDTF">2006-08-16T00:00:00Z</dcterms:created>
  <dcterms:modified xsi:type="dcterms:W3CDTF">2021-02-04T01:36:10Z</dcterms:modified>
</cp:coreProperties>
</file>