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Century Schoolbook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idGan4hsTsG2BGYpRmqChYTyDY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Schoolbook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Schoolbook-italic.fntdata"/><Relationship Id="rId25" Type="http://schemas.openxmlformats.org/officeDocument/2006/relationships/font" Target="fonts/CenturySchoolbook-bold.fntdata"/><Relationship Id="rId28" Type="http://customschemas.google.com/relationships/presentationmetadata" Target="metadata"/><Relationship Id="rId27" Type="http://schemas.openxmlformats.org/officeDocument/2006/relationships/font" Target="fonts/CenturySchoolboo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20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20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20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20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0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20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0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0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0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2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20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20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20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2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2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2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2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2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2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2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2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2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22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2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22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22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22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7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2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27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2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2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7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27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8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8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28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2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28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28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28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Google Shape;11;p19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.jpg" id="136" name="Google Shape;1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672716"/>
            <a:ext cx="4828309" cy="33564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"/>
          <p:cNvSpPr txBox="1"/>
          <p:nvPr>
            <p:ph type="ctrTitle"/>
          </p:nvPr>
        </p:nvSpPr>
        <p:spPr>
          <a:xfrm>
            <a:off x="1981200" y="457200"/>
            <a:ext cx="716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entury Schoolbook"/>
              <a:buNone/>
            </a:pPr>
            <a:r>
              <a:rPr lang="en-US" sz="2400">
                <a:solidFill>
                  <a:srgbClr val="FF0000"/>
                </a:solidFill>
              </a:rPr>
              <a:t>What  are Arrays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 in Java and how to Implement them?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5867400" y="5638800"/>
            <a:ext cx="3276600" cy="96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/>
              <a:t>Created and Published By : - Girish Rathode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Multidimensional Arrays</a:t>
            </a:r>
            <a:br>
              <a:rPr b="1" lang="en-US"/>
            </a:br>
            <a:endParaRPr/>
          </a:p>
        </p:txBody>
      </p:sp>
      <p:sp>
        <p:nvSpPr>
          <p:cNvPr id="193" name="Google Shape;193;p1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Arrays we have mentioned till now are called one-dimensional arrays. However, we can declare multidimensional arrays in Java.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 multidimensional array is an array of arrays. That is, each element of a multidimensional array is an array itself. For example,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	int[][] a = new int[3][4];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Multidimensional Arrays</a:t>
            </a:r>
            <a:br>
              <a:rPr b="1" lang="en-US"/>
            </a:br>
            <a:endParaRPr/>
          </a:p>
        </p:txBody>
      </p:sp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Here, we have created a multidimensional array named a.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 It is a 2-dimensional array, that can hold a maximum of 12 elements,</a:t>
            </a:r>
            <a:endParaRPr sz="1800"/>
          </a:p>
        </p:txBody>
      </p:sp>
      <p:pic>
        <p:nvPicPr>
          <p:cNvPr descr="java-2d-array.jpg" id="200" name="Google Shape;2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895600"/>
            <a:ext cx="4724400" cy="3256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206" name="Google Shape;206;p1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Remember, Java uses zero-based indexing, that is, indexing of arrays in Java starts with 0 and not 1.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Let's take another example of the multidimensional array. </a:t>
            </a:r>
            <a:endParaRPr sz="18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This time we will be creating a 3-dimensional array. </a:t>
            </a:r>
            <a:endParaRPr sz="18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For example,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		String[][][] data = new String[3][4][2];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Here, data is a 3d array that can hold a maximum of 24 (3*4*2) elements of type String.</a:t>
            </a:r>
            <a:endParaRPr/>
          </a:p>
          <a:p>
            <a:pPr indent="-194310" lvl="0" marL="27432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b="1" lang="en-US"/>
              <a:t>How to initialize a 2d array in Java?</a:t>
            </a:r>
            <a:br>
              <a:rPr b="1" lang="en-US"/>
            </a:br>
            <a:endParaRPr/>
          </a:p>
        </p:txBody>
      </p:sp>
      <p:sp>
        <p:nvSpPr>
          <p:cNvPr id="212" name="Google Shape;212;p1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260"/>
              <a:buChar char="🞆"/>
            </a:pPr>
            <a:r>
              <a:rPr lang="en-US" sz="1800"/>
              <a:t>Here is how we can initialize a 2-dimensional array in Java.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int[][] a = { </a:t>
            </a:r>
            <a:endParaRPr sz="18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			{1, 2, 3}, {4, 5, 6, 9}, {7},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		       };</a:t>
            </a:r>
            <a:endParaRPr sz="1800"/>
          </a:p>
        </p:txBody>
      </p:sp>
      <p:pic>
        <p:nvPicPr>
          <p:cNvPr descr="2d-array-variable-length.jpg" id="213" name="Google Shape;2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352800"/>
            <a:ext cx="38100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Example: 2-dimensional Array</a:t>
            </a:r>
            <a:br>
              <a:rPr b="1" lang="en-US"/>
            </a:br>
            <a:endParaRPr/>
          </a:p>
        </p:txBody>
      </p:sp>
      <p:sp>
        <p:nvSpPr>
          <p:cNvPr id="219" name="Google Shape;219;p1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/>
              <a:t>class MultidimensionalArray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public static void main(String[] args)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// create a 2d array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int[][] a =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    {1, 2, 3},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    {4, 5, 6, 9},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    {7},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};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// calculate the length of each row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System.out.println("Length of row 1: " + a[0].length);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System.out.println("Length of row 2: " + a[1].length);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System.out.println("Length of row 3: " + a[2].length);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}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Example: Print all elements of 2d array Using Loop</a:t>
            </a:r>
            <a:endParaRPr/>
          </a:p>
        </p:txBody>
      </p:sp>
      <p:sp>
        <p:nvSpPr>
          <p:cNvPr id="225" name="Google Shape;225;p1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/>
              <a:t>class MultidimensionalArray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public static void main(String[] args)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int[][] a =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    {1, -2, 3},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    {-4, -5, 6, 9},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    {7},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};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for (int i = 0; i &lt; a.length; ++i)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    for(int j = 0; j &lt; a[i].length; ++j)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        System.out.println(a[i][j]);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    }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}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}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Java Copy Arrays</a:t>
            </a:r>
            <a:br>
              <a:rPr b="1" lang="en-US"/>
            </a:br>
            <a:endParaRPr/>
          </a:p>
        </p:txBody>
      </p:sp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/>
              <a:t>//1. Copying Arrays Using Assignment Operator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class Main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public static void main(String[] args)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int [] numbers = {1, 2, 3, 4, 5, 6};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int [] positiveNumbers = numbers;    // copying arrays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for (int number: positiveNumbers)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    System.out.print(number + ", ");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}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}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533400" y="228600"/>
            <a:ext cx="7391400" cy="624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/>
              <a:t>//Copying Arrays Using arraycopy() method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// To use Arrays.toString() method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import java.util.Arrays;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class Main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public static void main(String[] args)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int[] n1 = {2, 3, 12, 4, 12, -2};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int[] n3 = new int[5];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// Creating n2 array of having length of n1 array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int[] n2 = new int[n1.length];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// copying entire n1 array to n2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System.arraycopy(n1, 0, n2, 0, n1.length);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System.out.println("n2 = " + Arrays.toString(n2));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// copying elements from index 2 on n1 array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// copying element to index 1 of n3 array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// 2 elements will be copied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System.arraycopy(n1, 2, n3, 1, 2);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System.out.println("n3 = " + Arrays.toString(n3));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}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304800" y="152400"/>
            <a:ext cx="7620000" cy="6321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/>
              <a:t>//Copying Arrays Using copyOfRange() method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// To use toString() and copyOfRange() method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import java.util.Arrays;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class ArraysCopy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public static void main(String[] args)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int[] source = {2, 3, 12, 4, 12, -2};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// copying entire source array to destination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int[] destination1 = Arrays.copyOfRange(source, 0, source.length); 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System.out.println("destination1 = " + Arrays.toString(destination1));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// copying from index 2 to 5 (5 is not included)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int[] destination2 = Arrays.copyOfRange(source, 2, 5);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System.out.println("destination2 = " + Arrays.toString(destination2));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}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Java Arrays</a:t>
            </a:r>
            <a:br>
              <a:rPr b="1" lang="en-US"/>
            </a:b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An array is a collection of similar types of data.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It is a container that holds data (values) of one single type.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For example, you can create an array that can hold 100 values of int type.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Java, arrays are a fundamental construct that allows you to store and access a large number of values conventienty.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How to declare an array?</a:t>
            </a:r>
            <a:br>
              <a:rPr b="1" lang="en-US"/>
            </a:br>
            <a:endParaRPr/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Java, here is how we can declare an array.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dataType[ ] arrayName;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dataType</a:t>
            </a:r>
            <a:r>
              <a:rPr lang="en-US"/>
              <a:t> - it can be primitive data types like</a:t>
            </a:r>
            <a:r>
              <a:rPr b="1" lang="en-US"/>
              <a:t> int, char, double, byte, etc. or Java objects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arrayName</a:t>
            </a:r>
            <a:r>
              <a:rPr lang="en-US"/>
              <a:t> - it is an identifier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Let's take an example,</a:t>
            </a:r>
            <a:br>
              <a:rPr lang="en-US"/>
            </a:br>
            <a:endParaRPr/>
          </a:p>
        </p:txBody>
      </p:sp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		double[] data;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Here, data is an array that can hold values of type double.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But, how many elements can array this hold?</a:t>
            </a:r>
            <a:endParaRPr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We have to allocate memory for the array.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memory will define the number of elements that the array can hold.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82880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b="1" lang="en-US"/>
              <a:t>data = new Double[10];</a:t>
            </a:r>
            <a:endParaRPr/>
          </a:p>
          <a:p>
            <a:pPr indent="-182880" lvl="2" marL="914400" rtl="0" algn="l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/>
          </a:p>
          <a:p>
            <a:pPr indent="-182880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Here, the size of the array is 10.</a:t>
            </a:r>
            <a:endParaRPr/>
          </a:p>
          <a:p>
            <a:pPr indent="-182880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 This means it can hold 10 elements (10 double types values). </a:t>
            </a:r>
            <a:endParaRPr/>
          </a:p>
          <a:p>
            <a:pPr indent="-182880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The size of an array is also known as the length of an array.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b="1" lang="en-US"/>
              <a:t>Note</a:t>
            </a:r>
            <a:r>
              <a:rPr lang="en-US"/>
              <a:t>: Once the length of the array is defined, it cannot be changed in the program.</a:t>
            </a:r>
            <a:endParaRPr/>
          </a:p>
        </p:txBody>
      </p:sp>
      <p:sp>
        <p:nvSpPr>
          <p:cNvPr id="168" name="Google Shape;168;p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Let's take another example: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	</a:t>
            </a:r>
            <a:r>
              <a:rPr b="1" lang="en-US"/>
              <a:t>int[] age; age = new int[5];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Here, age is an array. It can hold 5 values of int type.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Java, we can declare and allocate memory of an array in one single statement. For example,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		int[] age = new int[5];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Java Array Index</a:t>
            </a:r>
            <a:br>
              <a:rPr b="1" lang="en-US"/>
            </a:br>
            <a:endParaRPr/>
          </a:p>
        </p:txBody>
      </p:sp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Java, each element in an array are associated with a number.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number is known as an array index.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We can access elements of an array by using those indices. For example,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	</a:t>
            </a:r>
            <a:r>
              <a:rPr b="1" lang="en-US"/>
              <a:t>int[] age = new int[5];</a:t>
            </a:r>
            <a:endParaRPr b="1"/>
          </a:p>
        </p:txBody>
      </p:sp>
      <p:pic>
        <p:nvPicPr>
          <p:cNvPr descr="java-array-elements.jpg" id="175" name="Google Shape;1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648200"/>
            <a:ext cx="57150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3B3D42"/>
              </a:buClr>
              <a:buSzPts val="1600"/>
              <a:buFont typeface="Century Schoolbook"/>
              <a:buNone/>
            </a:pPr>
            <a:r>
              <a:rPr b="1" lang="en-US" sz="1600">
                <a:solidFill>
                  <a:srgbClr val="3B3D42"/>
                </a:solidFill>
              </a:rPr>
              <a:t>If we did not store any value to an array, the array will store some default value (0 for int type and false for boolean type) by itself. For example,</a:t>
            </a:r>
            <a:endParaRPr b="1" sz="1600">
              <a:solidFill>
                <a:srgbClr val="3B3D42"/>
              </a:solidFill>
            </a:endParaRPr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class ArrayExample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public static void main(String[] args)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// create an array of length 5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int[] age = new int[5];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// access each element of the array using the index number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System.out.println(age[0]);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System.out.println(age[1]);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System.out.println(age[2]);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System.out.println(age[3]);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System.out.println(age[4]);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}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}</a:t>
            </a:r>
            <a:endParaRPr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Schoolbook"/>
              <a:buNone/>
            </a:pPr>
            <a:r>
              <a:rPr lang="en-US" sz="1800"/>
              <a:t>Here, we are individually accessing the elements of the array. There is a better way to access elements of the array using a loop (generally for-loop). For example,</a:t>
            </a:r>
            <a:endParaRPr sz="1800"/>
          </a:p>
        </p:txBody>
      </p:sp>
      <p:sp>
        <p:nvSpPr>
          <p:cNvPr id="187" name="Google Shape;187;p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class ArrayExample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public static void main(String[] args)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>
              <a:solidFill>
                <a:srgbClr val="7030A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// create an array of length 5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int[] age = new int[5];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>
              <a:solidFill>
                <a:srgbClr val="7030A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// accessing elements using for loop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for (int i = 0; i &lt; 5; ++i)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    System.out.println(age[i]);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    }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    }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solidFill>
                  <a:srgbClr val="7030A0"/>
                </a:solidFill>
              </a:rPr>
              <a:t>}</a:t>
            </a:r>
            <a:endParaRPr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2020-07-05T06:40:37Z</dcterms:created>
  <dc:creator>Girish_Rathode</dc:creator>
</cp:coreProperties>
</file>