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5499f0f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5499f0f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5499f0f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5499f0f5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5499f0f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5499f0f5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5499f0f52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5499f0f52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5499f0f52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5499f0f52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5499f0f52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5499f0f52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5499f0f52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5499f0f52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5499f0f52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5499f0f52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Gamified Financial Planning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Planning Phase by </a:t>
            </a:r>
            <a:r>
              <a:rPr lang="en-SG" dirty="0" err="1"/>
              <a:t>CongBirds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Intention: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Give information to youths on Financial planning.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Achieved through </a:t>
            </a:r>
            <a:r>
              <a:rPr lang="en-GB" b="1"/>
              <a:t>Rewarding</a:t>
            </a:r>
            <a:r>
              <a:rPr lang="en-GB"/>
              <a:t> positive actions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Ideally, we want to </a:t>
            </a:r>
            <a:r>
              <a:rPr lang="en-GB" b="1"/>
              <a:t>Punish</a:t>
            </a:r>
            <a:r>
              <a:rPr lang="en-GB"/>
              <a:t> negative actions. Given that real money is involved, maybe not.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Also act as a </a:t>
            </a:r>
            <a:r>
              <a:rPr lang="en-GB" b="1"/>
              <a:t>safe platform</a:t>
            </a:r>
            <a:r>
              <a:rPr lang="en-GB"/>
              <a:t> for youths to </a:t>
            </a:r>
            <a:r>
              <a:rPr lang="en-GB" b="1"/>
              <a:t>Explore</a:t>
            </a:r>
            <a:r>
              <a:rPr lang="en-GB"/>
              <a:t>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of positive actions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Savings: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Every month, users set a </a:t>
            </a:r>
            <a:r>
              <a:rPr lang="en-GB" b="1" dirty="0"/>
              <a:t>savings goal</a:t>
            </a:r>
            <a:r>
              <a:rPr lang="en-GB" dirty="0"/>
              <a:t> for the month: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The goal is weighted against the average savings in the country, accounting for: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Age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Income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Current bank savings</a:t>
            </a:r>
          </a:p>
          <a:p>
            <a:pPr marL="105410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of positive actions/Good financial habits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Increasing current bank value by X amount each month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Instead of purely user-set financial goals, we have a set of pre-defined goal tracks, that is based on the user’s intention.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Eg. Aggressive savings - user wants to save as much money as possible in the shortest ammount of time.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Savings goal: 50% of income + 5% Current bank value increase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Values should be weighted against country/world average (Data-driven process)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Normal savings - 30% of income + 3% Current bank value increase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Rewards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Monthly, users are rewarded with arbitrary points for their performance that month.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How does this differ from traditional banks/saving accounts? (idk. No clue)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Whats unique to razer pay: Razer credits, Game credits, coupons, ?whatever is there.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Users get to </a:t>
            </a:r>
            <a:r>
              <a:rPr lang="en-GB" b="1"/>
              <a:t>choose </a:t>
            </a:r>
            <a:r>
              <a:rPr lang="en-GB"/>
              <a:t>rewards that </a:t>
            </a:r>
            <a:r>
              <a:rPr lang="en-GB" b="1"/>
              <a:t>matter to them</a:t>
            </a:r>
            <a:r>
              <a:rPr lang="en-GB"/>
              <a:t>. Ie. no vouchers from supermarkets, shopping malls, etc.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step further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Users are able to </a:t>
            </a:r>
            <a:r>
              <a:rPr lang="en-GB" b="1" dirty="0"/>
              <a:t>Invest</a:t>
            </a:r>
            <a:r>
              <a:rPr lang="en-GB" dirty="0"/>
              <a:t> their </a:t>
            </a:r>
            <a:r>
              <a:rPr lang="en-GB" b="1" dirty="0" err="1"/>
              <a:t>Arbitary</a:t>
            </a:r>
            <a:r>
              <a:rPr lang="en-GB" b="1" dirty="0"/>
              <a:t> Points</a:t>
            </a:r>
            <a:r>
              <a:rPr lang="en-GB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Follows real-world trading rules: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STI-EF?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Allows users a ‘playground’ to learn about investments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Risk involved - users can lose all their points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Rewards are non-</a:t>
            </a:r>
            <a:r>
              <a:rPr lang="en-GB" dirty="0" err="1"/>
              <a:t>trival</a:t>
            </a:r>
            <a:r>
              <a:rPr lang="en-GB" dirty="0"/>
              <a:t>: have real-world monetary value in game credits/vouchers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Deliverables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In a demo, I am a user.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I will:</a:t>
            </a:r>
            <a:endParaRPr sz="1400"/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Set a user-defined monthly savings goal.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Put enough money in that account to reach that goal.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I will be rewarded with a AP for that action.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The AP I gain is automatically calculated and shown to me when setting my goal.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I will use the AP to redeem a reward.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I will select a pre-defined savings plan.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The AP I gain is automatically calculated and shown to me when setting my plan.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I will put enough money in that account to reach that goal.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I will be rewarded with AP for that action.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Deliverables</a:t>
            </a: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As a user, I have an account.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As a user, I can set a savings goal.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As a user, I can select from pre-defined savings plans.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As a user, I can put money in my account.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 can access the total transaction value by month.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As a user, I gain AP when I meet my savings goal each month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As a user, I can redeem things with my AP.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As a user, I can invest my AP (Stretch)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Deliverables</a:t>
            </a: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As a dev, I can define new positive actions.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As a dev, I can assign an AP to positive actions.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As a dev, i can define savings plans.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As a dev, I can assign a score to saving plans.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As a dev, I have an algorithm that assigns scores to savings targets, that accounts for:</a:t>
            </a:r>
            <a:endParaRPr sz="15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Monthly income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Current balance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I can easily add new parameters, and a weight to them.</a:t>
            </a:r>
            <a:endParaRPr sz="11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As a dev, I have an algorithm that assigns scores to savings plans, that accounts for:</a:t>
            </a:r>
            <a:endParaRPr sz="15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Monthly income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Current balance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I can easily add new parameters, and a weight to them.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646</Words>
  <Application>Microsoft Office PowerPoint</Application>
  <PresentationFormat>On-screen Show (16:9)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Dark</vt:lpstr>
      <vt:lpstr>Gamified Financial Planning</vt:lpstr>
      <vt:lpstr>Intention:</vt:lpstr>
      <vt:lpstr>List of positive actions</vt:lpstr>
      <vt:lpstr>List of positive actions/Good financial habits </vt:lpstr>
      <vt:lpstr>Rewards</vt:lpstr>
      <vt:lpstr>One step further</vt:lpstr>
      <vt:lpstr>Deliverables</vt:lpstr>
      <vt:lpstr>Deliverables</vt:lpstr>
      <vt:lpstr>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Gamified Financial Planning</dc:title>
  <dc:creator>Noel Yeo Yao Cong</dc:creator>
  <cp:lastModifiedBy>Noel Yeo Yao Cong</cp:lastModifiedBy>
  <cp:revision>2</cp:revision>
  <dcterms:modified xsi:type="dcterms:W3CDTF">2020-05-16T13:13:20Z</dcterms:modified>
</cp:coreProperties>
</file>