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3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3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9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62FF-F3BB-4507-A71D-BE5308260EDC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D2FB-A13D-4B7C-A97F-1E22B0DA7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119312" y="561975"/>
            <a:ext cx="7953375" cy="5734050"/>
            <a:chOff x="2119312" y="561975"/>
            <a:chExt cx="7953375" cy="57340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561975"/>
              <a:ext cx="7953375" cy="573405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5422392" y="3931920"/>
              <a:ext cx="3621024" cy="521208"/>
            </a:xfrm>
            <a:prstGeom prst="straightConnector1">
              <a:avLst/>
            </a:prstGeom>
            <a:ln w="25400">
              <a:solidFill>
                <a:srgbClr val="00B0F0">
                  <a:alpha val="22000"/>
                </a:srgb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8257032" y="4023360"/>
              <a:ext cx="786384" cy="338328"/>
            </a:xfrm>
            <a:prstGeom prst="straightConnector1">
              <a:avLst/>
            </a:prstGeom>
            <a:ln w="25400">
              <a:solidFill>
                <a:srgbClr val="00B0F0">
                  <a:alpha val="22000"/>
                </a:srgb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393120" y="2898648"/>
              <a:ext cx="2492311" cy="2898648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23760" y="2898648"/>
              <a:ext cx="2670048" cy="328269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21376" y="2529316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91372" y="2529316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79359" y="3090446"/>
              <a:ext cx="1008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binder_node</a:t>
              </a:r>
              <a:endParaRPr lang="en-US" altLang="zh-CN" sz="800" dirty="0" smtClean="0"/>
            </a:p>
            <a:p>
              <a:r>
                <a:rPr lang="en-US" altLang="zh-CN" sz="800" dirty="0"/>
                <a:t> </a:t>
              </a:r>
              <a:r>
                <a:rPr lang="en-US" altLang="zh-CN" sz="800" dirty="0" smtClean="0"/>
                <a:t>   cookie -&gt; </a:t>
              </a:r>
              <a:r>
                <a:rPr lang="en-US" altLang="zh-CN" sz="800" dirty="0" err="1" smtClean="0"/>
                <a:t>BBinder</a:t>
              </a:r>
              <a:endParaRPr lang="zh-CN" altLang="en-US" sz="8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69214" y="3172629"/>
              <a:ext cx="1157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binder_ref</a:t>
              </a:r>
              <a:endParaRPr lang="en-US" altLang="zh-CN" sz="800" dirty="0" smtClean="0"/>
            </a:p>
            <a:p>
              <a:r>
                <a:rPr lang="en-US" altLang="zh-CN" sz="800" dirty="0"/>
                <a:t> </a:t>
              </a:r>
              <a:r>
                <a:rPr lang="en-US" altLang="zh-CN" sz="800" dirty="0" smtClean="0"/>
                <a:t>   node -&gt; </a:t>
              </a:r>
              <a:r>
                <a:rPr lang="en-US" altLang="zh-CN" sz="800" dirty="0" err="1" smtClean="0"/>
                <a:t>binder_node</a:t>
              </a:r>
              <a:endParaRPr lang="zh-CN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9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 si</dc:creator>
  <cp:lastModifiedBy>si si</cp:lastModifiedBy>
  <cp:revision>4</cp:revision>
  <dcterms:created xsi:type="dcterms:W3CDTF">2014-01-11T02:43:52Z</dcterms:created>
  <dcterms:modified xsi:type="dcterms:W3CDTF">2014-01-11T08:36:36Z</dcterms:modified>
</cp:coreProperties>
</file>