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9" r:id="rId3"/>
    <p:sldId id="357" r:id="rId4"/>
    <p:sldId id="348" r:id="rId5"/>
    <p:sldId id="354" r:id="rId6"/>
    <p:sldId id="355" r:id="rId7"/>
    <p:sldId id="356" r:id="rId8"/>
    <p:sldId id="358" r:id="rId9"/>
    <p:sldId id="338" r:id="rId10"/>
  </p:sldIdLst>
  <p:sldSz cx="9144000" cy="5143500" type="screen16x9"/>
  <p:notesSz cx="6858000" cy="9144000"/>
  <p:custShowLst>
    <p:custShow name="Custom Show 1" id="0">
      <p:sldLst>
        <p:sld r:id="rId2"/>
        <p:sld r:id="rId3"/>
        <p:sld r:id="rId6"/>
        <p:sld r:id="rId5"/>
        <p:sld r:id="rId10"/>
      </p:sldLst>
    </p:custShow>
    <p:custShow name="Product" id="1">
      <p:sldLst>
        <p:sld r:id="rId2"/>
        <p:sld r:id="rId3"/>
        <p:sld r:id="rId6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0065B0"/>
    <a:srgbClr val="FF0505"/>
    <a:srgbClr val="EA0000"/>
    <a:srgbClr val="444444"/>
    <a:srgbClr val="0FCED3"/>
    <a:srgbClr val="D60093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9548" autoAdjust="0"/>
  </p:normalViewPr>
  <p:slideViewPr>
    <p:cSldViewPr>
      <p:cViewPr varScale="1">
        <p:scale>
          <a:sx n="95" d="100"/>
          <a:sy n="95" d="100"/>
        </p:scale>
        <p:origin x="245" y="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ABB2A-1528-4AAF-9A21-F4370666C7B2}" type="datetimeFigureOut">
              <a:rPr lang="en-JM" smtClean="0"/>
              <a:pPr/>
              <a:t>19/07/2016</a:t>
            </a:fld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8927C-AB49-450F-8967-4AD52E2DC3DA}" type="slidenum">
              <a:rPr lang="en-JM" smtClean="0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527517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90015-6979-4CAF-87BC-D33F74A1F261}" type="datetimeFigureOut">
              <a:rPr lang="en-JM" smtClean="0"/>
              <a:pPr/>
              <a:t>19/07/2016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CA0D8-6577-48B2-BA77-88519BAFBFDA}" type="slidenum">
              <a:rPr lang="en-JM" smtClean="0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59120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57" y="1078004"/>
            <a:ext cx="3925843" cy="3244322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1295400" y="12001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295400" y="14287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1295400" y="22669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1295400" y="24955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1295400" y="33337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1295400" y="35623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4709141" y="1352550"/>
            <a:ext cx="3429000" cy="1960213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73891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791200" y="1373187"/>
            <a:ext cx="2667000" cy="665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791200" y="2266950"/>
            <a:ext cx="2533650" cy="284163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791200" y="2551113"/>
            <a:ext cx="28194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791200" y="3354387"/>
            <a:ext cx="2514600" cy="284163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791200" y="3638550"/>
            <a:ext cx="29718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23975"/>
            <a:ext cx="4917608" cy="2935663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1125304" y="1700784"/>
            <a:ext cx="3429000" cy="2065944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09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200400" y="1188809"/>
            <a:ext cx="0" cy="2686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6096000" y="1188809"/>
            <a:ext cx="0" cy="2686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572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33528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62484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457200" y="1200150"/>
            <a:ext cx="20574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3352800" y="1200150"/>
            <a:ext cx="20574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6248400" y="1200150"/>
            <a:ext cx="20574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26362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6255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66667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 dirty="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533400" y="1200150"/>
            <a:ext cx="1828800" cy="151866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2590800" y="1200150"/>
            <a:ext cx="1828800" cy="151866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4648200" y="1200150"/>
            <a:ext cx="1828800" cy="151866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6705600" y="1200150"/>
            <a:ext cx="1828800" cy="151866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25146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45720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66294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4572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25146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45720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66294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4572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533400" y="2683764"/>
            <a:ext cx="1828800" cy="26898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2590800" y="2683764"/>
            <a:ext cx="1828800" cy="26898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4648200" y="2683764"/>
            <a:ext cx="1828800" cy="26898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6705600" y="2683764"/>
            <a:ext cx="1828800" cy="26898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304800" y="1657350"/>
            <a:ext cx="4572000" cy="257175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562600" y="2266950"/>
            <a:ext cx="2667000" cy="17526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endParaRPr lang="en-JM" dirty="0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562600" y="1885950"/>
            <a:ext cx="2438400" cy="28575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343400" y="1123950"/>
            <a:ext cx="4343400" cy="310515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33400" y="13525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33400" y="15811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33400" y="24193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3400" y="26479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33400" y="34861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3400" y="37147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304800" y="1657350"/>
            <a:ext cx="4572000" cy="257175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5867400" y="18097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5867400" y="24193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5867400" y="30289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867400" y="36385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5029200" y="1935748"/>
            <a:ext cx="6858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5029200" y="2564398"/>
            <a:ext cx="6858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5029200" y="3173998"/>
            <a:ext cx="6858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5029200" y="3783598"/>
            <a:ext cx="6858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381000" y="1600200"/>
            <a:ext cx="4419600" cy="26289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5867400" y="18097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5867400" y="24193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867400" y="30289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5867400" y="36385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5105400" y="1935748"/>
            <a:ext cx="6096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5105400" y="2564398"/>
            <a:ext cx="6096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5105400" y="3173998"/>
            <a:ext cx="6096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5105400" y="3783598"/>
            <a:ext cx="6096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33400" y="990600"/>
            <a:ext cx="8001000" cy="2495550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019800" cy="292894"/>
          </a:xfrm>
        </p:spPr>
        <p:txBody>
          <a:bodyPr/>
          <a:lstStyle>
            <a:lvl1pPr>
              <a:defRPr sz="1400"/>
            </a:lvl1pPr>
          </a:lstStyle>
          <a:p>
            <a:r>
              <a:rPr lang="en-JM" smtClean="0"/>
              <a:t>PUT THE NAME OF YOUR COMPANY HERE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800600" y="3714750"/>
            <a:ext cx="3810000" cy="685800"/>
          </a:xfrm>
        </p:spPr>
        <p:txBody>
          <a:bodyPr>
            <a:noAutofit/>
          </a:bodyPr>
          <a:lstStyle>
            <a:lvl1pPr algn="r"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533400" y="3733800"/>
            <a:ext cx="2438400" cy="28575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533400" y="4019550"/>
            <a:ext cx="29718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533400" y="11239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3124200" y="11239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5715000" y="11239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533400" y="28765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3124200" y="28765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 dirty="0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5715000" y="28765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533400" y="22669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3124200" y="22669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5715000" y="22669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533400" y="40195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3124200" y="40195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5715000" y="40195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7" name="Rectangle 6"/>
          <p:cNvSpPr/>
          <p:nvPr/>
        </p:nvSpPr>
        <p:spPr>
          <a:xfrm>
            <a:off x="533400" y="1029611"/>
            <a:ext cx="7772400" cy="3991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/>
          </a:p>
        </p:txBody>
      </p:sp>
      <p:sp>
        <p:nvSpPr>
          <p:cNvPr id="28" name="Picture Placeholder 27"/>
          <p:cNvSpPr>
            <a:spLocks noGrp="1"/>
          </p:cNvSpPr>
          <p:nvPr userDrawn="1">
            <p:ph type="pic" sz="quarter" idx="13"/>
          </p:nvPr>
        </p:nvSpPr>
        <p:spPr>
          <a:xfrm>
            <a:off x="533400" y="18859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endParaRPr lang="en-JM" dirty="0"/>
          </a:p>
        </p:txBody>
      </p:sp>
      <p:sp>
        <p:nvSpPr>
          <p:cNvPr id="29" name="Picture Placeholder 27"/>
          <p:cNvSpPr>
            <a:spLocks noGrp="1"/>
          </p:cNvSpPr>
          <p:nvPr userDrawn="1">
            <p:ph type="pic" sz="quarter" idx="14"/>
          </p:nvPr>
        </p:nvSpPr>
        <p:spPr>
          <a:xfrm>
            <a:off x="533400" y="32575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 userDrawn="1">
            <p:ph type="pic" sz="quarter" idx="15"/>
          </p:nvPr>
        </p:nvSpPr>
        <p:spPr>
          <a:xfrm>
            <a:off x="4724400" y="32575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endParaRPr lang="en-JM" dirty="0"/>
          </a:p>
        </p:txBody>
      </p:sp>
      <p:sp>
        <p:nvSpPr>
          <p:cNvPr id="31" name="Picture Placeholder 27"/>
          <p:cNvSpPr>
            <a:spLocks noGrp="1"/>
          </p:cNvSpPr>
          <p:nvPr userDrawn="1">
            <p:ph type="pic" sz="quarter" idx="16"/>
          </p:nvPr>
        </p:nvSpPr>
        <p:spPr>
          <a:xfrm>
            <a:off x="4724400" y="18859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endParaRPr lang="en-JM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7"/>
          </p:nvPr>
        </p:nvSpPr>
        <p:spPr>
          <a:xfrm>
            <a:off x="1371600" y="1809750"/>
            <a:ext cx="2209800" cy="2286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5" name="Content Placeholder 34"/>
          <p:cNvSpPr>
            <a:spLocks noGrp="1"/>
          </p:cNvSpPr>
          <p:nvPr userDrawn="1">
            <p:ph sz="quarter" idx="18"/>
          </p:nvPr>
        </p:nvSpPr>
        <p:spPr>
          <a:xfrm>
            <a:off x="1371600" y="2076450"/>
            <a:ext cx="2971800" cy="800100"/>
          </a:xfr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6" name="Text Placeholder 32"/>
          <p:cNvSpPr>
            <a:spLocks noGrp="1"/>
          </p:cNvSpPr>
          <p:nvPr userDrawn="1">
            <p:ph type="body" sz="quarter" idx="19"/>
          </p:nvPr>
        </p:nvSpPr>
        <p:spPr>
          <a:xfrm>
            <a:off x="5562600" y="1809750"/>
            <a:ext cx="2209800" cy="2286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7" name="Content Placeholder 34"/>
          <p:cNvSpPr>
            <a:spLocks noGrp="1"/>
          </p:cNvSpPr>
          <p:nvPr userDrawn="1">
            <p:ph sz="quarter" idx="20"/>
          </p:nvPr>
        </p:nvSpPr>
        <p:spPr>
          <a:xfrm>
            <a:off x="5562600" y="20764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8" name="Text Placeholder 32"/>
          <p:cNvSpPr>
            <a:spLocks noGrp="1"/>
          </p:cNvSpPr>
          <p:nvPr userDrawn="1">
            <p:ph type="body" sz="quarter" idx="21"/>
          </p:nvPr>
        </p:nvSpPr>
        <p:spPr>
          <a:xfrm>
            <a:off x="1371600" y="3181350"/>
            <a:ext cx="2209800" cy="2286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9" name="Content Placeholder 34"/>
          <p:cNvSpPr>
            <a:spLocks noGrp="1"/>
          </p:cNvSpPr>
          <p:nvPr userDrawn="1">
            <p:ph sz="quarter" idx="22"/>
          </p:nvPr>
        </p:nvSpPr>
        <p:spPr>
          <a:xfrm>
            <a:off x="1371600" y="34480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0" name="Text Placeholder 32"/>
          <p:cNvSpPr>
            <a:spLocks noGrp="1"/>
          </p:cNvSpPr>
          <p:nvPr userDrawn="1">
            <p:ph type="body" sz="quarter" idx="23"/>
          </p:nvPr>
        </p:nvSpPr>
        <p:spPr>
          <a:xfrm>
            <a:off x="5562600" y="3181350"/>
            <a:ext cx="2209800" cy="2286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41" name="Content Placeholder 34"/>
          <p:cNvSpPr>
            <a:spLocks noGrp="1"/>
          </p:cNvSpPr>
          <p:nvPr userDrawn="1">
            <p:ph sz="quarter" idx="24"/>
          </p:nvPr>
        </p:nvSpPr>
        <p:spPr>
          <a:xfrm>
            <a:off x="5562600" y="34480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533400" y="1047750"/>
            <a:ext cx="19050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2590800" y="1047750"/>
            <a:ext cx="20574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4724400" y="1047750"/>
            <a:ext cx="15240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6400800" y="1047750"/>
            <a:ext cx="18288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5334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533400" y="1047750"/>
            <a:ext cx="210312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3352800" y="1047750"/>
            <a:ext cx="21336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6248400" y="1047750"/>
            <a:ext cx="21336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33528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62484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599" y="1504950"/>
            <a:ext cx="3654357" cy="295275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4800600" y="1504950"/>
            <a:ext cx="3733800" cy="2971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609600" y="1047750"/>
            <a:ext cx="28194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4800600" y="1047750"/>
            <a:ext cx="28194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Autofit/>
          </a:bodyPr>
          <a:lstStyle>
            <a:lvl1pPr>
              <a:buNone/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33400" y="1790700"/>
            <a:ext cx="4419600" cy="245745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257800" y="37909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5257800" y="2419350"/>
            <a:ext cx="3429000" cy="1219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257800" y="17335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1047750"/>
            <a:ext cx="9144000" cy="28194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04800" y="4019550"/>
            <a:ext cx="8534400" cy="533400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123950"/>
            <a:ext cx="5181600" cy="3276600"/>
          </a:xfrm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PUT THE NAME OF YOUR COMPANY HERE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410200" y="1498854"/>
            <a:ext cx="2971800" cy="310896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5410200" y="1143000"/>
            <a:ext cx="2438400" cy="36195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410200" y="21145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5410200" y="2724150"/>
            <a:ext cx="3429000" cy="1143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5410200" y="39433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533400" y="1619250"/>
            <a:ext cx="7848600" cy="2286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57200" y="1085850"/>
            <a:ext cx="8229600" cy="285750"/>
          </a:xfrm>
        </p:spPr>
        <p:txBody>
          <a:bodyPr>
            <a:noAutofit/>
          </a:bodyPr>
          <a:lstStyle>
            <a:lvl1pPr algn="l">
              <a:buNone/>
              <a:defRPr sz="1400" b="0">
                <a:latin typeface="Bebas Neue"/>
                <a:cs typeface="Bebas Neue"/>
              </a:defRPr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33400" y="4019550"/>
            <a:ext cx="7924800" cy="4572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3"/>
          </p:nvPr>
        </p:nvSpPr>
        <p:spPr>
          <a:xfrm>
            <a:off x="533400" y="15430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2" name="Text Placeholder 20"/>
          <p:cNvSpPr>
            <a:spLocks noGrp="1"/>
          </p:cNvSpPr>
          <p:nvPr userDrawn="1">
            <p:ph type="body" sz="quarter" idx="14"/>
          </p:nvPr>
        </p:nvSpPr>
        <p:spPr>
          <a:xfrm>
            <a:off x="4343400" y="15430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20"/>
          <p:cNvSpPr>
            <a:spLocks noGrp="1"/>
          </p:cNvSpPr>
          <p:nvPr userDrawn="1">
            <p:ph type="body" sz="quarter" idx="15"/>
          </p:nvPr>
        </p:nvSpPr>
        <p:spPr>
          <a:xfrm>
            <a:off x="533400" y="33718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4" name="Text Placeholder 20"/>
          <p:cNvSpPr>
            <a:spLocks noGrp="1"/>
          </p:cNvSpPr>
          <p:nvPr userDrawn="1">
            <p:ph type="body" sz="quarter" idx="16"/>
          </p:nvPr>
        </p:nvSpPr>
        <p:spPr>
          <a:xfrm>
            <a:off x="4343400" y="33718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6" name="Text Placeholder 25"/>
          <p:cNvSpPr>
            <a:spLocks noGrp="1"/>
          </p:cNvSpPr>
          <p:nvPr userDrawn="1">
            <p:ph type="body" sz="quarter" idx="17"/>
          </p:nvPr>
        </p:nvSpPr>
        <p:spPr>
          <a:xfrm>
            <a:off x="533400" y="1123950"/>
            <a:ext cx="2438400" cy="28575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7" name="Text Placeholder 25"/>
          <p:cNvSpPr>
            <a:spLocks noGrp="1"/>
          </p:cNvSpPr>
          <p:nvPr userDrawn="1">
            <p:ph type="body" sz="quarter" idx="18"/>
          </p:nvPr>
        </p:nvSpPr>
        <p:spPr>
          <a:xfrm>
            <a:off x="4343400" y="1123950"/>
            <a:ext cx="2514600" cy="28575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9" name="Text Placeholder 25"/>
          <p:cNvSpPr>
            <a:spLocks noGrp="1"/>
          </p:cNvSpPr>
          <p:nvPr userDrawn="1">
            <p:ph type="body" sz="quarter" idx="20"/>
          </p:nvPr>
        </p:nvSpPr>
        <p:spPr>
          <a:xfrm>
            <a:off x="533400" y="2971800"/>
            <a:ext cx="2590800" cy="28575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8" name="Text Placeholder 25"/>
          <p:cNvSpPr>
            <a:spLocks noGrp="1"/>
          </p:cNvSpPr>
          <p:nvPr userDrawn="1">
            <p:ph type="body" sz="quarter" idx="19"/>
          </p:nvPr>
        </p:nvSpPr>
        <p:spPr>
          <a:xfrm>
            <a:off x="4343400" y="2971800"/>
            <a:ext cx="2514600" cy="28575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33400" y="1619250"/>
            <a:ext cx="4343400" cy="24765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1009650"/>
            <a:ext cx="8077200" cy="342900"/>
          </a:xfrm>
        </p:spPr>
        <p:txBody>
          <a:bodyPr>
            <a:noAutofit/>
          </a:bodyPr>
          <a:lstStyle>
            <a:lvl1pPr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172200" y="17335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172200" y="20383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172200" y="23431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172200" y="26479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867400" y="3181350"/>
            <a:ext cx="27432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5867400" y="3486150"/>
            <a:ext cx="27432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105400" y="1733550"/>
            <a:ext cx="9906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105400" y="2038350"/>
            <a:ext cx="9906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105400" y="2343150"/>
            <a:ext cx="9906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105400" y="2647950"/>
            <a:ext cx="9906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1657350"/>
            <a:ext cx="8153400" cy="12192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2952750"/>
            <a:ext cx="6477000" cy="5715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1695450"/>
            <a:ext cx="228600" cy="12954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 userDrawn="1"/>
        </p:nvCxnSpPr>
        <p:spPr bwMode="auto">
          <a:xfrm>
            <a:off x="0" y="229711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 bwMode="auto">
          <a:xfrm>
            <a:off x="0" y="23431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1657350"/>
            <a:ext cx="8153400" cy="12192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2952750"/>
            <a:ext cx="6477000" cy="5715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1695450"/>
            <a:ext cx="228600" cy="12954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0" y="229711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 bwMode="auto">
          <a:xfrm>
            <a:off x="0" y="23431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hlinkClick r:id="" action="ppaction://hlinkshowjump?jump=nextslide" highlightClick="1"/>
          </p:cNvPr>
          <p:cNvSpPr/>
          <p:nvPr userDrawn="1"/>
        </p:nvSpPr>
        <p:spPr>
          <a:xfrm>
            <a:off x="8382000" y="4781550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Oval 16">
            <a:hlinkClick r:id="" action="ppaction://hlinkshowjump?jump=previousslide" highlightClick="1"/>
          </p:cNvPr>
          <p:cNvSpPr/>
          <p:nvPr userDrawn="1"/>
        </p:nvSpPr>
        <p:spPr>
          <a:xfrm>
            <a:off x="8036087" y="4781550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Chevron 17"/>
          <p:cNvSpPr/>
          <p:nvPr userDrawn="1"/>
        </p:nvSpPr>
        <p:spPr>
          <a:xfrm flipH="1">
            <a:off x="8122955" y="4863846"/>
            <a:ext cx="82296" cy="100584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 userDrawn="1"/>
        </p:nvSpPr>
        <p:spPr>
          <a:xfrm>
            <a:off x="8473440" y="4863846"/>
            <a:ext cx="82296" cy="100584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71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7750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47750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7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51371"/>
            <a:ext cx="4040188" cy="2963466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971550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7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451371"/>
            <a:ext cx="4041775" cy="2963466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33400" y="13525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33400" y="15811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33400" y="24193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3400" y="26479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33400" y="34861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3400" y="37147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54460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009650" y="1882588"/>
            <a:ext cx="1352550" cy="135331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905250" y="1888519"/>
            <a:ext cx="1352550" cy="135331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800850" y="1888519"/>
            <a:ext cx="1352550" cy="135331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5842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35052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63754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50670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6925"/>
            <a:ext cx="1962121" cy="2495550"/>
          </a:xfrm>
          <a:prstGeom prst="rect">
            <a:avLst/>
          </a:prstGeom>
        </p:spPr>
      </p:pic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066800" y="1639761"/>
            <a:ext cx="1481328" cy="1905000"/>
          </a:xfrm>
        </p:spPr>
        <p:txBody>
          <a:bodyPr/>
          <a:lstStyle/>
          <a:p>
            <a:endParaRPr lang="en-JM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79" y="1354011"/>
            <a:ext cx="1962121" cy="2495550"/>
          </a:xfrm>
          <a:prstGeom prst="rect">
            <a:avLst/>
          </a:prstGeom>
        </p:spPr>
      </p:pic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3829079" y="1616847"/>
            <a:ext cx="1481328" cy="1905000"/>
          </a:xfrm>
        </p:spPr>
        <p:txBody>
          <a:bodyPr/>
          <a:lstStyle/>
          <a:p>
            <a:endParaRPr lang="en-JM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79" y="1354011"/>
            <a:ext cx="1962121" cy="2495550"/>
          </a:xfrm>
          <a:prstGeom prst="rect">
            <a:avLst/>
          </a:prstGeom>
        </p:spPr>
      </p:pic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6648479" y="1616847"/>
            <a:ext cx="1481328" cy="1905000"/>
          </a:xfrm>
        </p:spPr>
        <p:txBody>
          <a:bodyPr/>
          <a:lstStyle/>
          <a:p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762000" y="3867150"/>
            <a:ext cx="2057400" cy="3017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581400" y="3867150"/>
            <a:ext cx="2057400" cy="3017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6400800" y="3867150"/>
            <a:ext cx="2057400" cy="3017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21861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85750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8" name="Rectangle 7"/>
          <p:cNvSpPr/>
          <p:nvPr/>
        </p:nvSpPr>
        <p:spPr>
          <a:xfrm>
            <a:off x="0" y="419100"/>
            <a:ext cx="152400" cy="4000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/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0" y="60166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 bwMode="auto">
          <a:xfrm>
            <a:off x="0" y="64770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0" y="4694551"/>
            <a:ext cx="9144000" cy="46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hlinkClick r:id="" action="ppaction://hlinkshowjump?jump=nextslide" highlightClick="1"/>
          </p:cNvPr>
          <p:cNvSpPr/>
          <p:nvPr/>
        </p:nvSpPr>
        <p:spPr>
          <a:xfrm>
            <a:off x="8382000" y="4781550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Oval 14">
            <a:hlinkClick r:id="" action="ppaction://hlinkshowjump?jump=previousslide" highlightClick="1"/>
          </p:cNvPr>
          <p:cNvSpPr/>
          <p:nvPr/>
        </p:nvSpPr>
        <p:spPr>
          <a:xfrm>
            <a:off x="8036087" y="4781550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Chevron 17"/>
          <p:cNvSpPr/>
          <p:nvPr userDrawn="1"/>
        </p:nvSpPr>
        <p:spPr>
          <a:xfrm flipH="1">
            <a:off x="8122955" y="4863846"/>
            <a:ext cx="82296" cy="100584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 userDrawn="1"/>
        </p:nvSpPr>
        <p:spPr>
          <a:xfrm>
            <a:off x="8473440" y="4863846"/>
            <a:ext cx="82296" cy="100584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rgbClr val="7F7F7F"/>
                </a:solidFill>
                <a:latin typeface="Bebas Neue" pitchFamily="34" charset="0"/>
              </a:defRPr>
            </a:lvl1pPr>
          </a:lstStyle>
          <a:p>
            <a:r>
              <a:rPr lang="en-JM" dirty="0" smtClean="0"/>
              <a:t>PUT THE NAME OF YOUR COMPANY HERE</a:t>
            </a:r>
            <a:endParaRPr lang="en-JM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86" r:id="rId7"/>
    <p:sldLayoutId id="2147483685" r:id="rId8"/>
    <p:sldLayoutId id="2147483682" r:id="rId9"/>
    <p:sldLayoutId id="2147483681" r:id="rId10"/>
    <p:sldLayoutId id="2147483680" r:id="rId11"/>
    <p:sldLayoutId id="2147483677" r:id="rId12"/>
    <p:sldLayoutId id="2147483655" r:id="rId13"/>
    <p:sldLayoutId id="2147483688" r:id="rId14"/>
    <p:sldLayoutId id="2147483683" r:id="rId15"/>
    <p:sldLayoutId id="2147483661" r:id="rId16"/>
    <p:sldLayoutId id="2147483662" r:id="rId17"/>
    <p:sldLayoutId id="2147483679" r:id="rId18"/>
    <p:sldLayoutId id="2147483678" r:id="rId19"/>
    <p:sldLayoutId id="2147483670" r:id="rId20"/>
    <p:sldLayoutId id="2147483663" r:id="rId21"/>
    <p:sldLayoutId id="2147483664" r:id="rId22"/>
    <p:sldLayoutId id="2147483666" r:id="rId23"/>
    <p:sldLayoutId id="2147483667" r:id="rId24"/>
    <p:sldLayoutId id="2147483668" r:id="rId25"/>
    <p:sldLayoutId id="2147483669" r:id="rId26"/>
    <p:sldLayoutId id="2147483671" r:id="rId27"/>
    <p:sldLayoutId id="2147483672" r:id="rId28"/>
    <p:sldLayoutId id="2147483673" r:id="rId29"/>
    <p:sldLayoutId id="2147483674" r:id="rId30"/>
    <p:sldLayoutId id="2147483675" r:id="rId31"/>
    <p:sldLayoutId id="2147483676" r:id="rId32"/>
    <p:sldLayoutId id="2147483687" r:id="rId3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Bebas Neu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»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852697"/>
            <a:ext cx="6400800" cy="342900"/>
          </a:xfrm>
        </p:spPr>
        <p:txBody>
          <a:bodyPr>
            <a:normAutofit fontScale="77500" lnSpcReduction="20000"/>
          </a:bodyPr>
          <a:lstStyle/>
          <a:p>
            <a:r>
              <a:rPr lang="en-JM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/>
                <a:cs typeface="Bebas Neue"/>
              </a:rPr>
              <a:t>PRESENTED BY</a:t>
            </a:r>
            <a:endParaRPr lang="en-JM" sz="2200" dirty="0">
              <a:solidFill>
                <a:schemeClr val="tx1">
                  <a:lumMod val="75000"/>
                  <a:lumOff val="25000"/>
                </a:schemeClr>
              </a:solidFill>
              <a:latin typeface="Bebas Neue"/>
              <a:cs typeface="Bebas Neue"/>
            </a:endParaRPr>
          </a:p>
        </p:txBody>
      </p:sp>
      <p:sp>
        <p:nvSpPr>
          <p:cNvPr id="5" name="Oval 4">
            <a:hlinkClick r:id="" action="ppaction://hlinkshowjump?jump=nextslide" highlightClick="1"/>
          </p:cNvPr>
          <p:cNvSpPr/>
          <p:nvPr/>
        </p:nvSpPr>
        <p:spPr>
          <a:xfrm>
            <a:off x="4419599" y="4682490"/>
            <a:ext cx="365760" cy="3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09800" y="1638300"/>
            <a:ext cx="4876800" cy="1028700"/>
            <a:chOff x="2209800" y="1981200"/>
            <a:chExt cx="4876800" cy="1371600"/>
          </a:xfrm>
        </p:grpSpPr>
        <p:sp>
          <p:nvSpPr>
            <p:cNvPr id="12" name="Rectangle 11"/>
            <p:cNvSpPr/>
            <p:nvPr/>
          </p:nvSpPr>
          <p:spPr>
            <a:xfrm>
              <a:off x="2209800" y="1981200"/>
              <a:ext cx="4876800" cy="1371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  <a:effectLst>
              <a:innerShdw blurRad="1143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09800" y="2286000"/>
              <a:ext cx="152400" cy="609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2286000"/>
              <a:ext cx="152400" cy="609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689373" y="3287200"/>
            <a:ext cx="3810000" cy="9609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/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1400" dirty="0" smtClean="0">
                <a:solidFill>
                  <a:srgbClr val="0070C0"/>
                </a:solidFill>
                <a:latin typeface="BebasNEUE" pitchFamily="34" charset="0"/>
              </a:rPr>
              <a:t>091793: Mercy</a:t>
            </a:r>
          </a:p>
          <a:p>
            <a:pPr algn="ctr"/>
            <a:r>
              <a:rPr lang="en-JM" sz="1400" dirty="0" smtClean="0">
                <a:solidFill>
                  <a:srgbClr val="0070C0"/>
                </a:solidFill>
                <a:latin typeface="BebasNEUE" pitchFamily="34" charset="0"/>
              </a:rPr>
              <a:t>092191: Carlton</a:t>
            </a:r>
          </a:p>
          <a:p>
            <a:pPr algn="ctr"/>
            <a:r>
              <a:rPr lang="en-JM" sz="1400" dirty="0" smtClean="0">
                <a:solidFill>
                  <a:srgbClr val="0070C0"/>
                </a:solidFill>
                <a:latin typeface="BebasNEUE" pitchFamily="34" charset="0"/>
              </a:rPr>
              <a:t>091775: </a:t>
            </a:r>
            <a:r>
              <a:rPr lang="en-JM" sz="1400" smtClean="0">
                <a:solidFill>
                  <a:srgbClr val="0070C0"/>
                </a:solidFill>
                <a:latin typeface="BebasNEUE" pitchFamily="34" charset="0"/>
              </a:rPr>
              <a:t>Kizi</a:t>
            </a:r>
            <a:endParaRPr lang="en-JM" sz="1400" dirty="0">
              <a:solidFill>
                <a:srgbClr val="0070C0"/>
              </a:solidFill>
              <a:latin typeface="BebasNEU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924052"/>
            <a:ext cx="4572000" cy="457199"/>
          </a:xfrm>
        </p:spPr>
        <p:txBody>
          <a:bodyPr/>
          <a:lstStyle/>
          <a:p>
            <a:pPr algn="ctr"/>
            <a:r>
              <a:rPr lang="en-JM" dirty="0" err="1" smtClean="0">
                <a:solidFill>
                  <a:srgbClr val="0065B0"/>
                </a:solidFill>
                <a:latin typeface="Bebas Neue"/>
                <a:cs typeface="Bebas Neue"/>
              </a:rPr>
              <a:t>SmartSms</a:t>
            </a:r>
            <a:endParaRPr lang="en-JM" dirty="0">
              <a:solidFill>
                <a:srgbClr val="0065B0"/>
              </a:solidFill>
              <a:latin typeface="Bebas Neue"/>
              <a:cs typeface="Bebas Neue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4540547" y="4796790"/>
            <a:ext cx="107653" cy="137160"/>
          </a:xfrm>
          <a:prstGeom prst="chevron">
            <a:avLst>
              <a:gd name="adj" fmla="val 79255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260600" y="206851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2260600" y="21145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6934200" y="206851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6934200" y="21145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87"/>
    </mc:Choice>
    <mc:Fallback xmlns="">
      <p:transition spd="slow" advTm="100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2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922" y="1001911"/>
            <a:ext cx="2895600" cy="3638550"/>
          </a:xfrm>
          <a:prstGeom prst="rect">
            <a:avLst/>
          </a:prstGeom>
        </p:spPr>
      </p:pic>
      <p:sp>
        <p:nvSpPr>
          <p:cNvPr id="14" name="Cloud Callout 13"/>
          <p:cNvSpPr/>
          <p:nvPr/>
        </p:nvSpPr>
        <p:spPr>
          <a:xfrm>
            <a:off x="7086600" y="1200150"/>
            <a:ext cx="762000" cy="1143000"/>
          </a:xfrm>
          <a:prstGeom prst="cloud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bas Neue"/>
              </a:rPr>
              <a:t>Background</a:t>
            </a:r>
            <a:endParaRPr lang="sw-KE" dirty="0">
              <a:solidFill>
                <a:schemeClr val="accent1"/>
              </a:solidFill>
              <a:latin typeface="Bebas Neue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SMARTSMS</a:t>
            </a:r>
            <a:endParaRPr lang="en-JM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69140"/>
            <a:ext cx="2590800" cy="3421274"/>
          </a:xfrm>
          <a:prstGeom prst="rect">
            <a:avLst/>
          </a:prstGeom>
        </p:spPr>
      </p:pic>
      <p:pic>
        <p:nvPicPr>
          <p:cNvPr id="9" name="Picture 8" descr="speech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976" y="826532"/>
            <a:ext cx="1828800" cy="167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5000" y="120015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 will never forget your birthday </a:t>
            </a:r>
            <a:r>
              <a:rPr lang="en-US" sz="1600" dirty="0" err="1" smtClean="0"/>
              <a:t>bae</a:t>
            </a:r>
            <a:endParaRPr lang="en-US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406" y="1407733"/>
            <a:ext cx="525780" cy="525780"/>
          </a:xfrm>
          <a:prstGeom prst="rect">
            <a:avLst/>
          </a:prstGeom>
        </p:spPr>
      </p:pic>
    </p:spTree>
  </p:cSld>
  <p:clrMapOvr>
    <a:masterClrMapping/>
  </p:clrMapOvr>
  <p:transition spd="slow" advTm="6371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>
                <a:solidFill>
                  <a:srgbClr val="262626"/>
                </a:solidFill>
              </a:rPr>
              <a:t>Problem</a:t>
            </a:r>
            <a:endParaRPr lang="en-JM" dirty="0">
              <a:solidFill>
                <a:schemeClr val="accent1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SMARTSMS</a:t>
            </a:r>
            <a:endParaRPr lang="en-JM" dirty="0"/>
          </a:p>
        </p:txBody>
      </p:sp>
      <p:sp>
        <p:nvSpPr>
          <p:cNvPr id="16" name="Picture Placeholder 18"/>
          <p:cNvSpPr txBox="1">
            <a:spLocks/>
          </p:cNvSpPr>
          <p:nvPr/>
        </p:nvSpPr>
        <p:spPr>
          <a:xfrm>
            <a:off x="1298067" y="1043940"/>
            <a:ext cx="3042666" cy="1143000"/>
          </a:xfrm>
          <a:prstGeom prst="rect">
            <a:avLst/>
          </a:prstGeom>
          <a:ln w="28575">
            <a:noFill/>
            <a:miter lim="800000"/>
          </a:ln>
          <a:effectLst/>
        </p:spPr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5" y="1157287"/>
            <a:ext cx="42481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1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87">
        <p14:prism isContent="1"/>
      </p:transition>
    </mc:Choice>
    <mc:Fallback xmlns="">
      <p:transition spd="slow" advTm="948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smtClean="0"/>
              <a:t>Solution</a:t>
            </a:r>
            <a:endParaRPr lang="en-JM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SMARTSMS</a:t>
            </a:r>
            <a:endParaRPr lang="en-JM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021"/>
            <a:ext cx="7467600" cy="3036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accent1"/>
                </a:solidFill>
              </a:rPr>
              <a:t>Intelligent auto responder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accent1"/>
                </a:solidFill>
              </a:rPr>
              <a:t>SMS time scheduler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accent1"/>
                </a:solidFill>
              </a:rPr>
              <a:t>Location scheduler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accent1"/>
                </a:solidFill>
              </a:rPr>
              <a:t>Personalized SMS responder </a:t>
            </a:r>
          </a:p>
        </p:txBody>
      </p:sp>
    </p:spTree>
    <p:extLst>
      <p:ext uri="{BB962C8B-B14F-4D97-AF65-F5344CB8AC3E}">
        <p14:creationId xmlns:p14="http://schemas.microsoft.com/office/powerpoint/2010/main" val="210448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>
                <a:solidFill>
                  <a:schemeClr val="accent1"/>
                </a:solidFill>
              </a:rPr>
              <a:t/>
            </a:r>
            <a:br>
              <a:rPr lang="en-JM" dirty="0" smtClean="0">
                <a:solidFill>
                  <a:schemeClr val="accent1"/>
                </a:solidFill>
              </a:rPr>
            </a:br>
            <a:r>
              <a:rPr lang="en-JM" dirty="0" smtClean="0">
                <a:solidFill>
                  <a:schemeClr val="tx1"/>
                </a:solidFill>
              </a:rPr>
              <a:t>SMS </a:t>
            </a:r>
            <a:r>
              <a:rPr lang="en-JM" dirty="0" smtClean="0">
                <a:solidFill>
                  <a:schemeClr val="accent1"/>
                </a:solidFill>
              </a:rPr>
              <a:t>AutoResponder</a:t>
            </a:r>
            <a:r>
              <a:rPr lang="en-JM" dirty="0">
                <a:solidFill>
                  <a:schemeClr val="accent1"/>
                </a:solidFill>
              </a:rPr>
              <a:t/>
            </a:r>
            <a:br>
              <a:rPr lang="en-JM" dirty="0">
                <a:solidFill>
                  <a:schemeClr val="accent1"/>
                </a:solidFill>
              </a:rPr>
            </a:br>
            <a:endParaRPr lang="en-JM" dirty="0">
              <a:solidFill>
                <a:schemeClr val="accent1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SMARTSMS</a:t>
            </a:r>
            <a:endParaRPr lang="en-JM" dirty="0"/>
          </a:p>
        </p:txBody>
      </p:sp>
      <p:sp>
        <p:nvSpPr>
          <p:cNvPr id="16" name="Picture Placeholder 18"/>
          <p:cNvSpPr txBox="1">
            <a:spLocks/>
          </p:cNvSpPr>
          <p:nvPr/>
        </p:nvSpPr>
        <p:spPr>
          <a:xfrm>
            <a:off x="1298067" y="1043940"/>
            <a:ext cx="3042666" cy="1143000"/>
          </a:xfrm>
          <a:prstGeom prst="rect">
            <a:avLst/>
          </a:prstGeom>
          <a:ln w="28575">
            <a:noFill/>
            <a:miter lim="800000"/>
          </a:ln>
          <a:effectLst/>
        </p:spPr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37812"/>
            <a:ext cx="2819400" cy="38590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937812"/>
            <a:ext cx="2707004" cy="391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0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41">
        <p14:prism isContent="1"/>
      </p:transition>
    </mc:Choice>
    <mc:Fallback xmlns="">
      <p:transition spd="slow" advTm="504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>
                <a:solidFill>
                  <a:srgbClr val="262626"/>
                </a:solidFill>
              </a:rPr>
              <a:t>Personalized </a:t>
            </a:r>
            <a:r>
              <a:rPr lang="en-JM" dirty="0">
                <a:solidFill>
                  <a:schemeClr val="accent1"/>
                </a:solidFill>
              </a:rPr>
              <a:t>list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SMARTSMS</a:t>
            </a:r>
            <a:endParaRPr lang="en-JM" dirty="0"/>
          </a:p>
        </p:txBody>
      </p:sp>
      <p:sp>
        <p:nvSpPr>
          <p:cNvPr id="16" name="Picture Placeholder 18"/>
          <p:cNvSpPr txBox="1">
            <a:spLocks/>
          </p:cNvSpPr>
          <p:nvPr/>
        </p:nvSpPr>
        <p:spPr>
          <a:xfrm>
            <a:off x="1298067" y="1043940"/>
            <a:ext cx="3042666" cy="1143000"/>
          </a:xfrm>
          <a:prstGeom prst="rect">
            <a:avLst/>
          </a:prstGeom>
          <a:ln w="28575">
            <a:noFill/>
            <a:miter lim="800000"/>
          </a:ln>
          <a:effectLst/>
        </p:spPr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46226"/>
            <a:ext cx="2590800" cy="37968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893588"/>
            <a:ext cx="2322576" cy="387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4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11">
        <p14:prism isContent="1"/>
      </p:transition>
    </mc:Choice>
    <mc:Fallback xmlns="">
      <p:transition spd="slow" advTm="65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>
                <a:solidFill>
                  <a:schemeClr val="accent1"/>
                </a:solidFill>
              </a:rPr>
              <a:t/>
            </a:r>
            <a:br>
              <a:rPr lang="en-JM" dirty="0" smtClean="0">
                <a:solidFill>
                  <a:schemeClr val="accent1"/>
                </a:solidFill>
              </a:rPr>
            </a:br>
            <a:r>
              <a:rPr lang="en-JM" dirty="0" smtClean="0">
                <a:solidFill>
                  <a:schemeClr val="accent1"/>
                </a:solidFill>
              </a:rPr>
              <a:t>Settings</a:t>
            </a:r>
            <a:r>
              <a:rPr lang="en-JM" dirty="0">
                <a:solidFill>
                  <a:schemeClr val="accent1"/>
                </a:solidFill>
              </a:rPr>
              <a:t/>
            </a:r>
            <a:br>
              <a:rPr lang="en-JM" dirty="0">
                <a:solidFill>
                  <a:schemeClr val="accent1"/>
                </a:solidFill>
              </a:rPr>
            </a:br>
            <a:endParaRPr lang="en-JM" dirty="0">
              <a:solidFill>
                <a:schemeClr val="accent1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SMARTSMS</a:t>
            </a:r>
            <a:endParaRPr lang="en-JM" dirty="0"/>
          </a:p>
        </p:txBody>
      </p:sp>
      <p:sp>
        <p:nvSpPr>
          <p:cNvPr id="16" name="Picture Placeholder 18"/>
          <p:cNvSpPr txBox="1">
            <a:spLocks/>
          </p:cNvSpPr>
          <p:nvPr/>
        </p:nvSpPr>
        <p:spPr>
          <a:xfrm>
            <a:off x="1298067" y="1043940"/>
            <a:ext cx="3042666" cy="1143000"/>
          </a:xfrm>
          <a:prstGeom prst="rect">
            <a:avLst/>
          </a:prstGeom>
          <a:ln w="28575">
            <a:noFill/>
            <a:miter lim="800000"/>
          </a:ln>
          <a:effectLst/>
        </p:spPr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41070"/>
            <a:ext cx="2675814" cy="37642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937022"/>
            <a:ext cx="21336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8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88">
        <p14:prism isContent="1"/>
      </p:transition>
    </mc:Choice>
    <mc:Fallback xmlns="">
      <p:transition spd="slow" advTm="848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4" name="Rounded Rectangle 3"/>
          <p:cNvSpPr/>
          <p:nvPr/>
        </p:nvSpPr>
        <p:spPr>
          <a:xfrm>
            <a:off x="1981200" y="1276350"/>
            <a:ext cx="3352800" cy="520657"/>
          </a:xfrm>
          <a:prstGeom prst="roundRect">
            <a:avLst/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981200" y="2162873"/>
            <a:ext cx="3352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981200" y="3405053"/>
            <a:ext cx="3352800" cy="486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43200" y="1343379"/>
            <a:ext cx="2209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User Interface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66417" y="2542656"/>
            <a:ext cx="1643974" cy="307777"/>
          </a:xfrm>
          <a:prstGeom prst="rect">
            <a:avLst/>
          </a:prstGeom>
          <a:solidFill>
            <a:srgbClr val="CC006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SMS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responder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21604" y="217332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Background Mode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21604" y="3455725"/>
            <a:ext cx="202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SQLite Database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3200400" y="1797007"/>
            <a:ext cx="488004" cy="3455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3283896" y="3011523"/>
            <a:ext cx="488004" cy="377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1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JM" dirty="0">
                <a:ea typeface="Pacifico" pitchFamily="2" charset="0"/>
              </a:rPr>
              <a:t>THANK YOU </a:t>
            </a:r>
            <a:r>
              <a:rPr lang="en-JM" dirty="0">
                <a:solidFill>
                  <a:srgbClr val="0065B0"/>
                </a:solidFill>
                <a:ea typeface="Pacifico" pitchFamily="2" charset="0"/>
              </a:rPr>
              <a:t>FOR YOUR </a:t>
            </a:r>
            <a:r>
              <a:rPr lang="en-JM" dirty="0" smtClean="0">
                <a:solidFill>
                  <a:srgbClr val="0065B0"/>
                </a:solidFill>
                <a:ea typeface="Pacifico" pitchFamily="2" charset="0"/>
              </a:rPr>
              <a:t>TIME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6331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10454</TotalTime>
  <Words>63</Words>
  <Application>Microsoft Office PowerPoint</Application>
  <PresentationFormat>On-screen Show (16:9)</PresentationFormat>
  <Paragraphs>29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  <vt:variant>
        <vt:lpstr>Custom Shows</vt:lpstr>
      </vt:variant>
      <vt:variant>
        <vt:i4>2</vt:i4>
      </vt:variant>
    </vt:vector>
  </HeadingPairs>
  <TitlesOfParts>
    <vt:vector size="18" baseType="lpstr">
      <vt:lpstr>Arial</vt:lpstr>
      <vt:lpstr>Bebas Neue</vt:lpstr>
      <vt:lpstr>BebasNEUE</vt:lpstr>
      <vt:lpstr>Calibri</vt:lpstr>
      <vt:lpstr>Courier New</vt:lpstr>
      <vt:lpstr>Pacifico</vt:lpstr>
      <vt:lpstr>Office Theme</vt:lpstr>
      <vt:lpstr>SmartSms</vt:lpstr>
      <vt:lpstr>Background</vt:lpstr>
      <vt:lpstr>Problem</vt:lpstr>
      <vt:lpstr>Solution</vt:lpstr>
      <vt:lpstr> SMS AutoResponder </vt:lpstr>
      <vt:lpstr>Personalized list</vt:lpstr>
      <vt:lpstr> Settings </vt:lpstr>
      <vt:lpstr>Solution architecture</vt:lpstr>
      <vt:lpstr>PowerPoint Presentation</vt:lpstr>
      <vt:lpstr>Custom Show 1</vt:lpstr>
      <vt:lpstr>Product</vt:lpstr>
    </vt:vector>
  </TitlesOfParts>
  <Company>LIME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adrienne.reynolds</dc:creator>
  <cp:lastModifiedBy>Mercy</cp:lastModifiedBy>
  <cp:revision>253</cp:revision>
  <dcterms:created xsi:type="dcterms:W3CDTF">2011-12-26T17:46:32Z</dcterms:created>
  <dcterms:modified xsi:type="dcterms:W3CDTF">2016-07-19T10:14:37Z</dcterms:modified>
</cp:coreProperties>
</file>