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357" r:id="rId4"/>
    <p:sldId id="348" r:id="rId5"/>
    <p:sldId id="354" r:id="rId6"/>
    <p:sldId id="355" r:id="rId7"/>
    <p:sldId id="356" r:id="rId8"/>
    <p:sldId id="358" r:id="rId9"/>
    <p:sldId id="338" r:id="rId10"/>
  </p:sldIdLst>
  <p:sldSz cx="9144000" cy="5143500" type="screen16x9"/>
  <p:notesSz cx="6858000" cy="9144000"/>
  <p:custShowLst>
    <p:custShow name="Custom Show 1" id="0">
      <p:sldLst>
        <p:sld r:id="rId2"/>
        <p:sld r:id="rId3"/>
        <p:sld r:id="rId6"/>
        <p:sld r:id="rId5"/>
        <p:sld r:id="rId10"/>
      </p:sldLst>
    </p:custShow>
    <p:custShow name="Product" id="1">
      <p:sldLst>
        <p:sld r:id="rId2"/>
        <p:sld r:id="rId3"/>
        <p:sld r:id="rId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65B0"/>
    <a:srgbClr val="FF0505"/>
    <a:srgbClr val="EA0000"/>
    <a:srgbClr val="444444"/>
    <a:srgbClr val="0FCED3"/>
    <a:srgbClr val="D6009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9548" autoAdjust="0"/>
  </p:normalViewPr>
  <p:slideViewPr>
    <p:cSldViewPr>
      <p:cViewPr varScale="1">
        <p:scale>
          <a:sx n="78" d="100"/>
          <a:sy n="78" d="100"/>
        </p:scale>
        <p:origin x="43" y="28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18/07/2016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18/07/2016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52697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PRESENTED BY</a:t>
            </a:r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599" y="46824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1638300"/>
            <a:ext cx="4876800" cy="102870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89373" y="3287200"/>
            <a:ext cx="3810000" cy="960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091793: Mercy</a:t>
            </a:r>
          </a:p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092191: Carlton</a:t>
            </a:r>
          </a:p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091775: </a:t>
            </a:r>
            <a:r>
              <a:rPr lang="en-JM" sz="1400" smtClean="0">
                <a:solidFill>
                  <a:srgbClr val="0070C0"/>
                </a:solidFill>
                <a:latin typeface="BebasNEUE" pitchFamily="34" charset="0"/>
              </a:rPr>
              <a:t>Kizi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924052"/>
            <a:ext cx="4572000" cy="457199"/>
          </a:xfrm>
        </p:spPr>
        <p:txBody>
          <a:bodyPr/>
          <a:lstStyle/>
          <a:p>
            <a:pPr algn="ctr"/>
            <a:r>
              <a:rPr lang="en-JM" dirty="0" err="1" smtClean="0">
                <a:solidFill>
                  <a:srgbClr val="0065B0"/>
                </a:solidFill>
                <a:latin typeface="Bebas Neue"/>
                <a:cs typeface="Bebas Neue"/>
              </a:rPr>
              <a:t>SmartSms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40547" y="47967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7"/>
    </mc:Choice>
    <mc:Fallback xmlns="">
      <p:transition spd="slow" advTm="10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22" y="1001911"/>
            <a:ext cx="2895600" cy="3638550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7086600" y="1200150"/>
            <a:ext cx="762000" cy="114300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bas Neue"/>
              </a:rPr>
              <a:t>Background</a:t>
            </a:r>
            <a:endParaRPr lang="sw-KE" dirty="0">
              <a:solidFill>
                <a:schemeClr val="accent1"/>
              </a:solidFill>
              <a:latin typeface="Bebas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9140"/>
            <a:ext cx="2590800" cy="3421274"/>
          </a:xfrm>
          <a:prstGeom prst="rect">
            <a:avLst/>
          </a:prstGeom>
        </p:spPr>
      </p:pic>
      <p:pic>
        <p:nvPicPr>
          <p:cNvPr id="9" name="Picture 8" descr="spee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76" y="826532"/>
            <a:ext cx="18288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120015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will never forget your birthday </a:t>
            </a:r>
            <a:r>
              <a:rPr lang="en-US" sz="1600" dirty="0" err="1" smtClean="0"/>
              <a:t>bae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06" y="1407733"/>
            <a:ext cx="525780" cy="525780"/>
          </a:xfrm>
          <a:prstGeom prst="rect">
            <a:avLst/>
          </a:prstGeom>
        </p:spPr>
      </p:pic>
    </p:spTree>
  </p:cSld>
  <p:clrMapOvr>
    <a:masterClrMapping/>
  </p:clrMapOvr>
  <p:transition spd="slow" advTm="6371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Problem</a:t>
            </a: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157287"/>
            <a:ext cx="42481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7">
        <p14:prism isContent="1"/>
      </p:transition>
    </mc:Choice>
    <mc:Fallback xmlns="">
      <p:transition spd="slow" advTm="94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Solution</a:t>
            </a: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021"/>
            <a:ext cx="7467600" cy="303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Intelligent auto responder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SMS time scheduler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Location scheduler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Personalized SMS responder </a:t>
            </a:r>
          </a:p>
        </p:txBody>
      </p:sp>
    </p:spTree>
    <p:extLst>
      <p:ext uri="{BB962C8B-B14F-4D97-AF65-F5344CB8AC3E}">
        <p14:creationId xmlns:p14="http://schemas.microsoft.com/office/powerpoint/2010/main" val="210448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accent1"/>
                </a:solidFill>
              </a:rPr>
              <a:t/>
            </a:r>
            <a:br>
              <a:rPr lang="en-JM" dirty="0" smtClean="0">
                <a:solidFill>
                  <a:schemeClr val="accent1"/>
                </a:solidFill>
              </a:rPr>
            </a:br>
            <a:r>
              <a:rPr lang="en-JM" dirty="0" smtClean="0">
                <a:solidFill>
                  <a:schemeClr val="tx1"/>
                </a:solidFill>
              </a:rPr>
              <a:t>SMS </a:t>
            </a:r>
            <a:r>
              <a:rPr lang="en-JM" dirty="0" smtClean="0">
                <a:solidFill>
                  <a:schemeClr val="accent1"/>
                </a:solidFill>
              </a:rPr>
              <a:t>AutoResponder</a:t>
            </a:r>
            <a:r>
              <a:rPr lang="en-JM" dirty="0">
                <a:solidFill>
                  <a:schemeClr val="accent1"/>
                </a:solidFill>
              </a:rPr>
              <a:t/>
            </a:r>
            <a:br>
              <a:rPr lang="en-JM" dirty="0">
                <a:solidFill>
                  <a:schemeClr val="accent1"/>
                </a:solidFill>
              </a:rPr>
            </a:b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7812"/>
            <a:ext cx="2819400" cy="3859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37812"/>
            <a:ext cx="2707004" cy="39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">
        <p14:prism isContent="1"/>
      </p:transition>
    </mc:Choice>
    <mc:Fallback xmlns="">
      <p:transition spd="slow" advTm="50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>
                <a:solidFill>
                  <a:srgbClr val="262626"/>
                </a:solidFill>
              </a:rPr>
              <a:t>Personalized </a:t>
            </a:r>
            <a:r>
              <a:rPr lang="en-JM" dirty="0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6226"/>
            <a:ext cx="2590800" cy="37968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93588"/>
            <a:ext cx="2322576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1">
        <p14:prism isContent="1"/>
      </p:transition>
    </mc:Choice>
    <mc:Fallback xmlns="">
      <p:transition spd="slow" advTm="65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accent1"/>
                </a:solidFill>
              </a:rPr>
              <a:t/>
            </a:r>
            <a:br>
              <a:rPr lang="en-JM" dirty="0" smtClean="0">
                <a:solidFill>
                  <a:schemeClr val="accent1"/>
                </a:solidFill>
              </a:rPr>
            </a:br>
            <a:r>
              <a:rPr lang="en-JM" dirty="0" smtClean="0">
                <a:solidFill>
                  <a:schemeClr val="accent1"/>
                </a:solidFill>
              </a:rPr>
              <a:t>Settings</a:t>
            </a:r>
            <a:r>
              <a:rPr lang="en-JM" dirty="0">
                <a:solidFill>
                  <a:schemeClr val="accent1"/>
                </a:solidFill>
              </a:rPr>
              <a:t/>
            </a:r>
            <a:br>
              <a:rPr lang="en-JM" dirty="0">
                <a:solidFill>
                  <a:schemeClr val="accent1"/>
                </a:solidFill>
              </a:rPr>
            </a:br>
            <a:endParaRPr lang="en-JM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SMARTSMS</a:t>
            </a:r>
            <a:endParaRPr lang="en-JM" dirty="0"/>
          </a:p>
        </p:txBody>
      </p:sp>
      <p:sp>
        <p:nvSpPr>
          <p:cNvPr id="16" name="Picture Placeholder 18"/>
          <p:cNvSpPr txBox="1">
            <a:spLocks/>
          </p:cNvSpPr>
          <p:nvPr/>
        </p:nvSpPr>
        <p:spPr>
          <a:xfrm>
            <a:off x="1298067" y="1043940"/>
            <a:ext cx="3042666" cy="1143000"/>
          </a:xfrm>
          <a:prstGeom prst="rect">
            <a:avLst/>
          </a:prstGeom>
          <a:ln w="28575">
            <a:noFill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41070"/>
            <a:ext cx="2675814" cy="3764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37022"/>
            <a:ext cx="2133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">
        <p14:prism isContent="1"/>
      </p:transition>
    </mc:Choice>
    <mc:Fallback xmlns="">
      <p:transition spd="slow" advTm="84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Rounded Rectangle 3"/>
          <p:cNvSpPr/>
          <p:nvPr/>
        </p:nvSpPr>
        <p:spPr>
          <a:xfrm>
            <a:off x="1981200" y="1276350"/>
            <a:ext cx="3352800" cy="520657"/>
          </a:xfrm>
          <a:prstGeom prst="roundRect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162873"/>
            <a:ext cx="335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405053"/>
            <a:ext cx="3352800" cy="486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1343379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6417" y="2542656"/>
            <a:ext cx="1643974" cy="307777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SMS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responder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1604" y="217332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1604" y="3455725"/>
            <a:ext cx="202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200400" y="1797007"/>
            <a:ext cx="488004" cy="345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283896" y="3011523"/>
            <a:ext cx="488004" cy="377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JM" dirty="0">
                <a:ea typeface="Pacifico" pitchFamily="2" charset="0"/>
              </a:rPr>
              <a:t>THANK YOU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FOR YOUR </a:t>
            </a:r>
            <a:r>
              <a:rPr lang="en-JM" dirty="0" smtClean="0">
                <a:solidFill>
                  <a:srgbClr val="0065B0"/>
                </a:solidFill>
                <a:ea typeface="Pacifico" pitchFamily="2" charset="0"/>
              </a:rPr>
              <a:t>TIME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33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10400</TotalTime>
  <Words>63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2</vt:i4>
      </vt:variant>
    </vt:vector>
  </HeadingPairs>
  <TitlesOfParts>
    <vt:vector size="18" baseType="lpstr">
      <vt:lpstr>Arial</vt:lpstr>
      <vt:lpstr>Bebas Neue</vt:lpstr>
      <vt:lpstr>BebasNEUE</vt:lpstr>
      <vt:lpstr>Calibri</vt:lpstr>
      <vt:lpstr>Courier New</vt:lpstr>
      <vt:lpstr>Pacifico</vt:lpstr>
      <vt:lpstr>Office Theme</vt:lpstr>
      <vt:lpstr>SmartSms</vt:lpstr>
      <vt:lpstr>Background</vt:lpstr>
      <vt:lpstr>Problem</vt:lpstr>
      <vt:lpstr>Solution</vt:lpstr>
      <vt:lpstr> SMS AutoResponder </vt:lpstr>
      <vt:lpstr>Personalized list</vt:lpstr>
      <vt:lpstr> Settings </vt:lpstr>
      <vt:lpstr>Solution architecture</vt:lpstr>
      <vt:lpstr>PowerPoint Presentation</vt:lpstr>
      <vt:lpstr>Custom Show 1</vt:lpstr>
      <vt:lpstr>Product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Mercy</cp:lastModifiedBy>
  <cp:revision>251</cp:revision>
  <dcterms:created xsi:type="dcterms:W3CDTF">2011-12-26T17:46:32Z</dcterms:created>
  <dcterms:modified xsi:type="dcterms:W3CDTF">2016-07-18T08:37:20Z</dcterms:modified>
</cp:coreProperties>
</file>