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5" r:id="rId2"/>
  </p:sldMasterIdLst>
  <p:notesMasterIdLst>
    <p:notesMasterId r:id="rId30"/>
  </p:notesMasterIdLst>
  <p:handoutMasterIdLst>
    <p:handoutMasterId r:id="rId31"/>
  </p:handoutMasterIdLst>
  <p:sldIdLst>
    <p:sldId id="259" r:id="rId3"/>
    <p:sldId id="511" r:id="rId4"/>
    <p:sldId id="512" r:id="rId5"/>
    <p:sldId id="513" r:id="rId6"/>
    <p:sldId id="514" r:id="rId7"/>
    <p:sldId id="515" r:id="rId8"/>
    <p:sldId id="516" r:id="rId9"/>
    <p:sldId id="518" r:id="rId10"/>
    <p:sldId id="519" r:id="rId11"/>
    <p:sldId id="520" r:id="rId12"/>
    <p:sldId id="521" r:id="rId13"/>
    <p:sldId id="527" r:id="rId14"/>
    <p:sldId id="524" r:id="rId15"/>
    <p:sldId id="539" r:id="rId16"/>
    <p:sldId id="528" r:id="rId17"/>
    <p:sldId id="523" r:id="rId18"/>
    <p:sldId id="525" r:id="rId19"/>
    <p:sldId id="526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910"/>
    <a:srgbClr val="E67300"/>
    <a:srgbClr val="00B299"/>
    <a:srgbClr val="5695CE"/>
    <a:srgbClr val="99CCFF"/>
    <a:srgbClr val="F9F9F9"/>
    <a:srgbClr val="669900"/>
    <a:srgbClr val="DCE0FE"/>
    <a:srgbClr val="CC6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2" autoAdjust="0"/>
    <p:restoredTop sz="94487" autoAdjust="0"/>
  </p:normalViewPr>
  <p:slideViewPr>
    <p:cSldViewPr snapToGrid="0">
      <p:cViewPr>
        <p:scale>
          <a:sx n="121" d="100"/>
          <a:sy n="121" d="100"/>
        </p:scale>
        <p:origin x="1192" y="-352"/>
      </p:cViewPr>
      <p:guideLst>
        <p:guide orient="horz" pos="2341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1662" y="438"/>
      </p:cViewPr>
      <p:guideLst>
        <p:guide orient="horz" pos="3225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buFont typeface="Wingdings" panose="05000000000000000000" pitchFamily="2" charset="2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784969-C87A-42FB-A9B1-27A8DA0F8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5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701D054-A9D3-42C4-82CF-C02943339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5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A6A03B-E6ED-48F8-A27E-179DC8E9CCAA}" type="slidenum">
              <a:rPr lang="en-US" altLang="fr-FR" smtClean="0"/>
              <a:pPr>
                <a:spcBef>
                  <a:spcPct val="0"/>
                </a:spcBef>
              </a:pPr>
              <a:t>1</a:t>
            </a:fld>
            <a:endParaRPr lang="en-US" altLang="fr-F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3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25663" y="2005013"/>
            <a:ext cx="1841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sz="4300" b="1" smtClean="0">
              <a:solidFill>
                <a:schemeClr val="bg1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8" y="6505575"/>
            <a:ext cx="1404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900" smtClean="0">
                <a:solidFill>
                  <a:srgbClr val="969696"/>
                </a:solidFill>
              </a:rPr>
              <a:t>7 janvier 2013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4250" y="4630738"/>
            <a:ext cx="6484938" cy="325437"/>
          </a:xfrm>
        </p:spPr>
        <p:txBody>
          <a:bodyPr lIns="91428" tIns="17998" rIns="91428"/>
          <a:lstStyle>
            <a:lvl1pPr marL="0" indent="0">
              <a:buFont typeface="Wingdings" pitchFamily="2" charset="2"/>
              <a:buNone/>
              <a:defRPr sz="1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9738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212975" y="3889375"/>
            <a:ext cx="6538913" cy="666750"/>
          </a:xfrm>
        </p:spPr>
        <p:txBody>
          <a:bodyPr lIns="91428" rIns="91428" anchor="b"/>
          <a:lstStyle>
            <a:lvl1pPr>
              <a:defRPr sz="3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0757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0D778-BD73-451C-BFDD-05FF88179B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572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0063" y="1816100"/>
            <a:ext cx="1558925" cy="3932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173288" y="1816100"/>
            <a:ext cx="4524375" cy="3932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B8FE3-2338-4EC7-A2F2-0D8789103E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50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43138" y="1816100"/>
            <a:ext cx="6165850" cy="576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8DA46-9521-44B2-9809-4E713ED19E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1690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BEBFF78-233F-4917-AC76-FDEBEDA732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4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5950" y="1214438"/>
            <a:ext cx="8353425" cy="523875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7DFFE07-1075-409E-AD04-3BBE9C3E7C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1836C9C-C9A6-4664-ADDE-9304B8E186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19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5950" y="1214438"/>
            <a:ext cx="3519488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87838" y="1214438"/>
            <a:ext cx="3521075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8F3BB4C-0111-47FA-85B1-8E50245807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32E960-BDC9-4B57-93BB-42CA66390F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75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98D0F1B-900B-42D1-BD8B-EC305A169F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89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DBF7E2C-B9C8-457E-9A17-F939631E33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0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00029-ADF2-46B8-8E27-A8350B40FF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4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0606404-1779-43A0-B17F-E38D721D38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8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5698E8C-49DB-46DC-86D7-488E76ADB0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9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25D38A6-CE26-4C46-B81D-FDF06A8D94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1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410751">
              <a:lnSpc>
                <a:spcPct val="100000"/>
              </a:lnSpc>
              <a:defRPr sz="5625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528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1pPr>
            <a:lvl2pPr marL="625056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2pPr>
            <a:lvl3pPr marL="937584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3pPr>
            <a:lvl4pPr marL="1250112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4pPr>
            <a:lvl5pPr marL="1562640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3832369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821FB-87B6-4F25-BA31-65BD322C80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564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8FF2E-13E0-4FB2-ADFF-6758656A61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88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CFF6C-EC73-4F5B-A94C-6F4B701B49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60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56981-A321-4C3F-B8BB-3C0338AFD2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232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D8AD6-E1FF-4D2F-9005-C02EDFC6EC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64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0ECC2-0436-4EF5-811F-106EE134A9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63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730CC-4672-496A-9C3F-CC56C1AE07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36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43138" y="1816100"/>
            <a:ext cx="6165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14" rIns="0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Header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3288" y="2587625"/>
            <a:ext cx="6030912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9963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44D0597F-0570-4000-AE80-2695F26125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71438" y="6400038"/>
            <a:ext cx="1771650" cy="27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1200" b="1" dirty="0" smtClean="0">
                <a:solidFill>
                  <a:srgbClr val="CC660B"/>
                </a:solidFill>
              </a:rPr>
              <a:t>2016-2017</a:t>
            </a:r>
            <a:endParaRPr lang="en-US" sz="1200" b="1" dirty="0" smtClean="0">
              <a:solidFill>
                <a:srgbClr val="CC660B"/>
              </a:solidFill>
            </a:endParaRPr>
          </a:p>
        </p:txBody>
      </p:sp>
      <p:pic>
        <p:nvPicPr>
          <p:cNvPr id="103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716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3200">
          <a:solidFill>
            <a:srgbClr val="241E70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600">
          <a:solidFill>
            <a:srgbClr val="241E70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400">
          <a:solidFill>
            <a:srgbClr val="241E70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200">
          <a:solidFill>
            <a:srgbClr val="241E70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85788" y="554038"/>
            <a:ext cx="83835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add Target Audience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0" y="1214438"/>
            <a:ext cx="7192963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1BA5FEF3-E194-46BB-BCC0-9F6AF904A7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71438" y="6400800"/>
            <a:ext cx="1830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b="1" dirty="0" smtClean="0">
                <a:solidFill>
                  <a:srgbClr val="CC660B"/>
                </a:solidFill>
              </a:rPr>
              <a:t>2016-2017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33" r:id="rId9"/>
    <p:sldLayoutId id="2147484334" r:id="rId10"/>
    <p:sldLayoutId id="21474843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2209800" indent="-382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6670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31242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5814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40386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_wilbert@fr.ibm.com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8" y="2587625"/>
            <a:ext cx="6235700" cy="3160713"/>
          </a:xfrm>
        </p:spPr>
        <p:txBody>
          <a:bodyPr/>
          <a:lstStyle/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fr-FR" sz="2400" b="1" dirty="0" smtClean="0">
                <a:latin typeface="Calibri" panose="020F0502020204030204" pitchFamily="34" charset="0"/>
              </a:rPr>
              <a:t>Session #03: </a:t>
            </a:r>
            <a:r>
              <a:rPr lang="fr-FR" sz="2400" dirty="0" err="1" smtClean="0">
                <a:latin typeface="Calibri" panose="020F0502020204030204" pitchFamily="34" charset="0"/>
              </a:rPr>
              <a:t>Using</a:t>
            </a:r>
            <a:r>
              <a:rPr lang="fr-FR" sz="2400" dirty="0" smtClean="0">
                <a:latin typeface="Calibri" panose="020F0502020204030204" pitchFamily="34" charset="0"/>
              </a:rPr>
              <a:t> </a:t>
            </a:r>
            <a:r>
              <a:rPr lang="fr-FR" sz="2400" dirty="0" err="1" smtClean="0">
                <a:latin typeface="Calibri" panose="020F0502020204030204" pitchFamily="34" charset="0"/>
              </a:rPr>
              <a:t>bluemix</a:t>
            </a:r>
            <a:r>
              <a:rPr lang="fr-FR" sz="2400" dirty="0" smtClean="0">
                <a:latin typeface="Calibri" panose="020F0502020204030204" pitchFamily="34" charset="0"/>
              </a:rPr>
              <a:t> to </a:t>
            </a:r>
            <a:r>
              <a:rPr lang="fr-FR" sz="2400" dirty="0" err="1" smtClean="0">
                <a:latin typeface="Calibri" panose="020F0502020204030204" pitchFamily="34" charset="0"/>
              </a:rPr>
              <a:t>deploy</a:t>
            </a:r>
            <a:r>
              <a:rPr lang="fr-FR" sz="2400" dirty="0" smtClean="0">
                <a:latin typeface="Calibri" panose="020F0502020204030204" pitchFamily="34" charset="0"/>
              </a:rPr>
              <a:t> a first application</a:t>
            </a: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endParaRPr lang="en-US" sz="4000" dirty="0" smtClean="0">
              <a:latin typeface="Calibri" panose="020F0502020204030204" pitchFamily="34" charset="0"/>
            </a:endParaRPr>
          </a:p>
        </p:txBody>
      </p:sp>
      <p:sp>
        <p:nvSpPr>
          <p:cNvPr id="1843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3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6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4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BB17C62-E28C-4800-A750-E7111FD2D41A}" type="slidenum">
              <a:rPr lang="en-GB" altLang="fr-FR" sz="1200" smtClean="0">
                <a:solidFill>
                  <a:srgbClr val="CC660B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fr-FR" sz="1200" smtClean="0">
              <a:solidFill>
                <a:srgbClr val="CC660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2585" y="6012470"/>
            <a:ext cx="4572000" cy="7904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Sylvain-</a:t>
            </a: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Roch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WILBERT</a:t>
            </a: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  <a:hlinkClick r:id="rId3"/>
              </a:rPr>
              <a:t>s_wilbert@fr.ibm.com</a:t>
            </a:r>
            <a:endParaRPr lang="en-US" sz="1800" dirty="0">
              <a:solidFill>
                <a:srgbClr val="241E70"/>
              </a:solidFill>
              <a:latin typeface="Calibri" panose="020F0502020204030204" pitchFamily="34" charset="0"/>
              <a:cs typeface="+mn-cs"/>
            </a:endParaRP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Université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Paris - Dauphine</a:t>
            </a:r>
          </a:p>
        </p:txBody>
      </p:sp>
      <p:sp>
        <p:nvSpPr>
          <p:cNvPr id="9" name="Shape 93"/>
          <p:cNvSpPr/>
          <p:nvPr/>
        </p:nvSpPr>
        <p:spPr>
          <a:xfrm>
            <a:off x="4000483" y="3865727"/>
            <a:ext cx="420371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00" eaLnBrk="1" fontAlgn="auto" hangingPunct="1">
              <a:spcBef>
                <a:spcPts val="0"/>
              </a:spcBef>
              <a:spcAft>
                <a:spcPts val="0"/>
              </a:spcAft>
              <a:defRPr sz="1800"/>
            </a:pPr>
            <a:r>
              <a:rPr sz="4400" kern="0" dirty="0">
                <a:solidFill>
                  <a:srgbClr val="5695CE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IBM</a:t>
            </a:r>
            <a:r>
              <a:rPr sz="4400" b="1" kern="0" dirty="0">
                <a:solidFill>
                  <a:srgbClr val="5695C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Bluemix</a:t>
            </a:r>
          </a:p>
        </p:txBody>
      </p:sp>
      <p:pic>
        <p:nvPicPr>
          <p:cNvPr id="10" name="Primary-DarkBackground-45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73191" y="3692136"/>
            <a:ext cx="1354616" cy="135461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95"/>
          <p:cNvSpPr txBox="1">
            <a:spLocks/>
          </p:cNvSpPr>
          <p:nvPr/>
        </p:nvSpPr>
        <p:spPr>
          <a:xfrm>
            <a:off x="4048029" y="4601530"/>
            <a:ext cx="4949667" cy="8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defTabSz="584200">
              <a:lnSpc>
                <a:spcPct val="100000"/>
              </a:lnSpc>
              <a:defRPr sz="3700" b="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  <a:lvl2pPr indent="228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indent="457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indent="685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indent="9144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  <a:lvl6pPr indent="11430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6pPr>
            <a:lvl7pPr indent="1371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7pPr>
            <a:lvl8pPr indent="1600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8pPr>
            <a:lvl9pPr indent="1828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Thin"/>
                <a:sym typeface="Helvetica Neue Thin"/>
              </a:rPr>
              <a:t>The Digital Innovation Platform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Thin"/>
              <a:sym typeface="Helvetica Neue Th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5292080" y="5606887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Creating the app</a:t>
            </a:r>
            <a:r>
              <a:rPr lang="mr-IN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…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200" dirty="0" smtClean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9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5292080" y="5606887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Deploying you application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896986" y="2194816"/>
            <a:ext cx="1923486" cy="3256141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34492" y="2568903"/>
            <a:ext cx="1117443" cy="248724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7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292080" y="5606887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Your application is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up and running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Access it by clicking on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30494" y="2505508"/>
            <a:ext cx="1395608" cy="349848"/>
            <a:chOff x="2555776" y="4303288"/>
            <a:chExt cx="1395608" cy="349848"/>
          </a:xfrm>
        </p:grpSpPr>
        <p:sp>
          <p:nvSpPr>
            <p:cNvPr id="9" name="Rectangle 8"/>
            <p:cNvSpPr/>
            <p:nvPr/>
          </p:nvSpPr>
          <p:spPr bwMode="auto">
            <a:xfrm>
              <a:off x="2843809" y="4303288"/>
              <a:ext cx="1107575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>
                  <a:solidFill>
                    <a:schemeClr val="bg1"/>
                  </a:solidFill>
                  <a:cs typeface="Arial" charset="0"/>
                </a:rPr>
                <a:t>1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06" y="6224726"/>
            <a:ext cx="592913" cy="22846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377344" y="2834092"/>
            <a:ext cx="1095958" cy="349848"/>
            <a:chOff x="2555776" y="4303288"/>
            <a:chExt cx="1095958" cy="3498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2843809" y="4303288"/>
              <a:ext cx="807925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 smtClean="0">
                  <a:solidFill>
                    <a:schemeClr val="bg1"/>
                  </a:solidFill>
                  <a:cs typeface="Arial" charset="0"/>
                </a:rPr>
                <a:t>2</a:t>
              </a:r>
              <a:endParaRPr lang="en-US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30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 voila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292080" y="5606887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You are Live! on the web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063405" y="1395153"/>
            <a:ext cx="2048390" cy="349848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7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On your mark, ready, set,  go !!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You have 5 minutes to deploy your first </a:t>
            </a:r>
            <a:r>
              <a:rPr lang="en-US" dirty="0" err="1" smtClean="0"/>
              <a:t>nodeJS</a:t>
            </a:r>
            <a:r>
              <a:rPr lang="en-US" dirty="0" smtClean="0"/>
              <a:t> application on the internet </a:t>
            </a:r>
            <a:r>
              <a:rPr lang="mr-IN" dirty="0" smtClean="0"/>
              <a:t>…</a:t>
            </a:r>
            <a:r>
              <a:rPr lang="fr-FR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Playtime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2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Your mission, </a:t>
            </a:r>
            <a:r>
              <a:rPr lang="en-US" b="1" dirty="0"/>
              <a:t>should you choose/decide to accept it</a:t>
            </a:r>
            <a:r>
              <a:rPr lang="en-US" b="1" dirty="0" smtClean="0"/>
              <a:t>, is to </a:t>
            </a:r>
          </a:p>
          <a:p>
            <a:pPr lvl="1"/>
            <a:r>
              <a:rPr lang="fr-FR" dirty="0" smtClean="0"/>
              <a:t>Access the configuration of </a:t>
            </a:r>
            <a:r>
              <a:rPr lang="fr-FR" dirty="0" err="1" smtClean="0"/>
              <a:t>your</a:t>
            </a:r>
            <a:r>
              <a:rPr lang="fr-FR" dirty="0" smtClean="0"/>
              <a:t> servers</a:t>
            </a:r>
          </a:p>
          <a:p>
            <a:pPr lvl="1"/>
            <a:r>
              <a:rPr lang="fr-FR" dirty="0" smtClean="0"/>
              <a:t>Update the code of </a:t>
            </a:r>
            <a:r>
              <a:rPr lang="fr-FR" dirty="0" err="1" smtClean="0"/>
              <a:t>your</a:t>
            </a:r>
            <a:r>
              <a:rPr lang="fr-FR" dirty="0" smtClean="0"/>
              <a:t> application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my application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292080" y="5606887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Click on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Instance : Processing capacity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MB Dedicated Memory per instance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Click on   and   </a:t>
            </a:r>
            <a:r>
              <a:rPr lang="en-US" sz="1200" b="1" i="1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What happens 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128" y="5703463"/>
            <a:ext cx="1514697" cy="330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300" y="6439498"/>
            <a:ext cx="195655" cy="195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276" y="6456960"/>
            <a:ext cx="191483" cy="1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292080" y="5606887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Scroll down the page to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Continuous Delivery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200" dirty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Click on </a:t>
            </a:r>
            <a:endParaRPr lang="en-US" sz="1200" b="1" i="1" dirty="0" smtClean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478" y="6325069"/>
            <a:ext cx="1372929" cy="25424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64604" y="4933508"/>
            <a:ext cx="2515563" cy="17719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="1" i="1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LAST Minute: </a:t>
            </a:r>
            <a:r>
              <a:rPr lang="en-US" sz="1200" i="1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GUI has evolved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b="1" i="1" dirty="0" smtClean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b="1" i="1" dirty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b="1" i="1" dirty="0" smtClean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b="1" i="1" dirty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b="1" i="1" dirty="0" smtClean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32" y="5541597"/>
            <a:ext cx="1458362" cy="10735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820032" y="6310431"/>
            <a:ext cx="1458362" cy="349848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21526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5292080" y="5606887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Enter a unique Alias identifying your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Git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Repo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Click on </a:t>
            </a:r>
            <a:endParaRPr lang="en-US" sz="1200" b="1" i="1" dirty="0" smtClean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22" y="6306067"/>
            <a:ext cx="818116" cy="2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5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5292080" y="5606887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Click on </a:t>
            </a:r>
            <a:endParaRPr lang="en-US" sz="1200" b="1" i="1" dirty="0" smtClean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987" y="6001401"/>
            <a:ext cx="928577" cy="30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0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Open your </a:t>
            </a:r>
            <a:r>
              <a:rPr lang="en-US" sz="2800" b="1" dirty="0" err="1" smtClean="0"/>
              <a:t>Bluemix</a:t>
            </a:r>
            <a:r>
              <a:rPr lang="en-US" sz="2800" b="1" dirty="0" smtClean="0"/>
              <a:t> account</a:t>
            </a:r>
          </a:p>
          <a:p>
            <a:pPr lvl="1"/>
            <a:r>
              <a:rPr lang="en-US" sz="2000" dirty="0" smtClean="0"/>
              <a:t>Using Regions, spaces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Deploying a new </a:t>
            </a:r>
            <a:r>
              <a:rPr lang="en-US" sz="2800" b="1" dirty="0" err="1" smtClean="0"/>
              <a:t>nodeJS</a:t>
            </a:r>
            <a:r>
              <a:rPr lang="en-US" sz="2800" b="1" dirty="0" smtClean="0"/>
              <a:t> application in the cloud</a:t>
            </a:r>
          </a:p>
          <a:p>
            <a:endParaRPr lang="en-US" sz="2800" b="1" dirty="0"/>
          </a:p>
          <a:p>
            <a:r>
              <a:rPr lang="en-US" sz="2800" b="1" dirty="0" smtClean="0"/>
              <a:t>Access to the application code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Objectives of the session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23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5292080" y="5606887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Add your application to the GIT repo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Click on </a:t>
            </a:r>
            <a:endParaRPr lang="en-US" sz="1200" b="1" i="1" dirty="0" smtClean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368" y="6258574"/>
            <a:ext cx="555994" cy="23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5292080" y="5606887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Done 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Click on </a:t>
            </a:r>
            <a:endParaRPr lang="en-US" sz="1200" b="1" i="1" dirty="0" smtClean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98" y="6156164"/>
            <a:ext cx="537385" cy="24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5292080" y="5606887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The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Continuous delivery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section has change </a:t>
            </a:r>
            <a:endParaRPr lang="en-US" sz="1200" b="1" i="1" dirty="0" smtClean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5292080" y="5606887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Done 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Click on </a:t>
            </a:r>
            <a:endParaRPr lang="en-US" sz="1200" b="1" i="1" dirty="0" smtClean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478" y="6164239"/>
            <a:ext cx="585529" cy="21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5292080" y="5606887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Teasing</a:t>
            </a:r>
            <a:r>
              <a:rPr lang="mr-IN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…</a:t>
            </a: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. Something </a:t>
            </a:r>
            <a:r>
              <a:rPr lang="fr-FR" sz="1200" dirty="0" err="1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is</a:t>
            </a: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fr-FR" sz="1200" dirty="0" err="1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preparing</a:t>
            </a:r>
            <a:r>
              <a:rPr lang="mr-IN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…</a:t>
            </a:r>
            <a:endParaRPr lang="fr-FR" sz="1200" dirty="0" smtClean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0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5292080" y="5606887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1200" dirty="0" err="1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My</a:t>
            </a: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fr-FR" sz="1200" dirty="0" err="1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development</a:t>
            </a: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fr-FR" sz="1200" dirty="0" err="1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environment</a:t>
            </a: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fr-FR" sz="1200" dirty="0" err="1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is</a:t>
            </a: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set up.</a:t>
            </a:r>
          </a:p>
        </p:txBody>
      </p:sp>
    </p:spTree>
    <p:extLst>
      <p:ext uri="{BB962C8B-B14F-4D97-AF65-F5344CB8AC3E}">
        <p14:creationId xmlns:p14="http://schemas.microsoft.com/office/powerpoint/2010/main" val="11025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870081" y="3320671"/>
            <a:ext cx="2107035" cy="349848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292080" y="5606887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135429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870081" y="3285231"/>
            <a:ext cx="2107035" cy="349848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292080" y="5606887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The page </a:t>
            </a:r>
            <a:r>
              <a:rPr lang="fr-FR" sz="1200" dirty="0" err="1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displayed</a:t>
            </a:r>
            <a:endParaRPr lang="fr-FR" sz="1200" dirty="0" smtClean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Your mission, </a:t>
            </a:r>
            <a:r>
              <a:rPr lang="en-US" b="1" dirty="0"/>
              <a:t>should you choose/decide to accept it</a:t>
            </a:r>
            <a:r>
              <a:rPr lang="en-US" b="1" dirty="0" smtClean="0"/>
              <a:t>, is to </a:t>
            </a:r>
          </a:p>
          <a:p>
            <a:pPr lvl="1"/>
            <a:r>
              <a:rPr lang="en-US" dirty="0" smtClean="0"/>
              <a:t>deploy a node </a:t>
            </a:r>
            <a:r>
              <a:rPr lang="en-US" dirty="0" err="1" smtClean="0"/>
              <a:t>js</a:t>
            </a:r>
            <a:r>
              <a:rPr lang="en-US" dirty="0" smtClean="0"/>
              <a:t> application accessible on the internet</a:t>
            </a:r>
          </a:p>
          <a:p>
            <a:pPr lvl="1"/>
            <a:r>
              <a:rPr lang="mr-IN" dirty="0" smtClean="0"/>
              <a:t>…</a:t>
            </a:r>
            <a:r>
              <a:rPr lang="fr-FR" dirty="0" smtClean="0"/>
              <a:t>in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5 minutes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0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US south console and login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647080" y="1693720"/>
            <a:ext cx="432048" cy="349848"/>
          </a:xfrm>
          <a:prstGeom prst="rect">
            <a:avLst/>
          </a:prstGeom>
          <a:noFill/>
          <a:ln w="38100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0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5292080" y="5606887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Enter your email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 smtClean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Click on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963741" y="2774871"/>
            <a:ext cx="3366175" cy="349848"/>
            <a:chOff x="2555776" y="4303288"/>
            <a:chExt cx="3366175" cy="349848"/>
          </a:xfrm>
        </p:grpSpPr>
        <p:sp>
          <p:nvSpPr>
            <p:cNvPr id="8" name="Rectangle 7"/>
            <p:cNvSpPr/>
            <p:nvPr/>
          </p:nvSpPr>
          <p:spPr bwMode="auto">
            <a:xfrm>
              <a:off x="2843809" y="4303288"/>
              <a:ext cx="3078142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>
                  <a:solidFill>
                    <a:schemeClr val="bg1"/>
                  </a:solidFill>
                  <a:cs typeface="Arial" charset="0"/>
                </a:rPr>
                <a:t>1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301" y="6197058"/>
            <a:ext cx="46812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4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5292080" y="5606887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Enter your password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 smtClean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Click on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744" y="6153912"/>
            <a:ext cx="438150" cy="3492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963741" y="3115108"/>
            <a:ext cx="3366175" cy="349848"/>
            <a:chOff x="2555776" y="4303288"/>
            <a:chExt cx="3366175" cy="349848"/>
          </a:xfrm>
        </p:grpSpPr>
        <p:sp>
          <p:nvSpPr>
            <p:cNvPr id="9" name="Rectangle 8"/>
            <p:cNvSpPr/>
            <p:nvPr/>
          </p:nvSpPr>
          <p:spPr bwMode="auto">
            <a:xfrm>
              <a:off x="2843809" y="4303288"/>
              <a:ext cx="3078142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 smtClean="0">
                  <a:solidFill>
                    <a:schemeClr val="bg1"/>
                  </a:solidFill>
                  <a:cs typeface="Arial" charset="0"/>
                </a:rPr>
                <a:t>2</a:t>
              </a:r>
              <a:endParaRPr lang="en-US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32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5292080" y="5606887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Create your application by clicking on </a:t>
            </a:r>
          </a:p>
          <a:p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Remark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00" b="1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Zone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: US South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000" b="1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Organization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: 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</a:t>
            </a:r>
            <a:r>
              <a:rPr lang="en-US" sz="1000" dirty="0" err="1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ouremail</a:t>
            </a:r>
            <a:endParaRPr lang="en-US" sz="1000" dirty="0" smtClean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1000" b="1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Space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: dev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748" y="5855757"/>
            <a:ext cx="758603" cy="2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4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8" name="Rounded Rectangle 7"/>
          <p:cNvSpPr/>
          <p:nvPr/>
        </p:nvSpPr>
        <p:spPr bwMode="auto">
          <a:xfrm>
            <a:off x="5292080" y="5606887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Browse the catalog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Select the Cloud Foundry apps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SELECT SDK (SOFTWARE DEVELOPMENT KIT) for Node JS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5341" y="4220894"/>
            <a:ext cx="1849264" cy="349848"/>
            <a:chOff x="2555776" y="4303288"/>
            <a:chExt cx="1849264" cy="3498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2843809" y="4303288"/>
              <a:ext cx="1561231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>
                  <a:solidFill>
                    <a:schemeClr val="bg1"/>
                  </a:solidFill>
                  <a:cs typeface="Arial" charset="0"/>
                </a:rPr>
                <a:t>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38885" y="3018287"/>
            <a:ext cx="2324185" cy="1064618"/>
            <a:chOff x="2555776" y="4303288"/>
            <a:chExt cx="2324185" cy="3498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843809" y="4303288"/>
              <a:ext cx="2036152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 smtClean="0">
                  <a:solidFill>
                    <a:schemeClr val="bg1"/>
                  </a:solidFill>
                  <a:cs typeface="Arial" charset="0"/>
                </a:rPr>
                <a:t>2</a:t>
              </a:r>
              <a:endParaRPr lang="en-US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6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963741" y="3363201"/>
            <a:ext cx="5538909" cy="349848"/>
            <a:chOff x="2555776" y="4303288"/>
            <a:chExt cx="5538909" cy="349848"/>
          </a:xfrm>
        </p:grpSpPr>
        <p:sp>
          <p:nvSpPr>
            <p:cNvPr id="7" name="Rectangle 6"/>
            <p:cNvSpPr/>
            <p:nvPr/>
          </p:nvSpPr>
          <p:spPr bwMode="auto">
            <a:xfrm>
              <a:off x="2843809" y="4303288"/>
              <a:ext cx="5250876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>
                  <a:solidFill>
                    <a:schemeClr val="bg1"/>
                  </a:solidFill>
                  <a:cs typeface="Arial" charset="0"/>
                </a:rPr>
                <a:t>1</a:t>
              </a:r>
            </a:p>
          </p:txBody>
        </p:sp>
      </p:grpSp>
      <p:sp>
        <p:nvSpPr>
          <p:cNvPr id="10" name="Rounded Rectangle 9"/>
          <p:cNvSpPr/>
          <p:nvPr/>
        </p:nvSpPr>
        <p:spPr bwMode="auto">
          <a:xfrm>
            <a:off x="5292080" y="4394779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Enter a worldwide unique application name ( prefer lower case)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Click on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214" y="5109528"/>
            <a:ext cx="923556" cy="2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2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LE 2006">
  <a:themeElements>
    <a:clrScheme name="TLE 2006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TLE 2006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TLE 2006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3EB1BE38-47D0-4078-AD15-0A2AE36A1CB7}"/>
    </a:ext>
  </a:ext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703668B2-C7B3-4500-88ED-FA21D7F5D84D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DAUPHINE _Template</Template>
  <TotalTime>2053</TotalTime>
  <Words>350</Words>
  <Application>Microsoft Macintosh PowerPoint</Application>
  <PresentationFormat>On-screen Show (4:3)</PresentationFormat>
  <Paragraphs>118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Calibri</vt:lpstr>
      <vt:lpstr>Helvetica Light</vt:lpstr>
      <vt:lpstr>Helvetica Neue</vt:lpstr>
      <vt:lpstr>Helvetica Neue Thin</vt:lpstr>
      <vt:lpstr>Lucida Console</vt:lpstr>
      <vt:lpstr>Verdana</vt:lpstr>
      <vt:lpstr>Wingdings</vt:lpstr>
      <vt:lpstr>Arial</vt:lpstr>
      <vt:lpstr>TLE 2006</vt:lpstr>
      <vt:lpstr>2_Custom Design</vt:lpstr>
      <vt:lpstr>Emerging Technologies </vt:lpstr>
      <vt:lpstr>Objectives of the session</vt:lpstr>
      <vt:lpstr>Your mission</vt:lpstr>
      <vt:lpstr>Open the US south console and login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Et voila </vt:lpstr>
      <vt:lpstr>Playtime </vt:lpstr>
      <vt:lpstr>Your mission</vt:lpstr>
      <vt:lpstr>Monitoring my application</vt:lpstr>
      <vt:lpstr>Continuous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 </dc:title>
  <dc:creator>ADMINIBM</dc:creator>
  <cp:lastModifiedBy>Sylvain-Roch Wilbert</cp:lastModifiedBy>
  <cp:revision>120</cp:revision>
  <dcterms:created xsi:type="dcterms:W3CDTF">2015-11-23T20:45:01Z</dcterms:created>
  <dcterms:modified xsi:type="dcterms:W3CDTF">2017-02-26T16:46:40Z</dcterms:modified>
</cp:coreProperties>
</file>