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7"/>
  </p:notesMasterIdLst>
  <p:handoutMasterIdLst>
    <p:handoutMasterId r:id="rId18"/>
  </p:handoutMasterIdLst>
  <p:sldIdLst>
    <p:sldId id="259" r:id="rId3"/>
    <p:sldId id="509" r:id="rId4"/>
    <p:sldId id="507" r:id="rId5"/>
    <p:sldId id="510" r:id="rId6"/>
    <p:sldId id="511" r:id="rId7"/>
    <p:sldId id="512" r:id="rId8"/>
    <p:sldId id="513" r:id="rId9"/>
    <p:sldId id="501" r:id="rId10"/>
    <p:sldId id="514" r:id="rId11"/>
    <p:sldId id="515" r:id="rId12"/>
    <p:sldId id="516" r:id="rId13"/>
    <p:sldId id="517" r:id="rId14"/>
    <p:sldId id="503" r:id="rId15"/>
    <p:sldId id="518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CC660B"/>
    <a:srgbClr val="F79910"/>
    <a:srgbClr val="00B299"/>
    <a:srgbClr val="5695CE"/>
    <a:srgbClr val="99CCFF"/>
    <a:srgbClr val="F9F9F9"/>
    <a:srgbClr val="669900"/>
    <a:srgbClr val="DC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9" autoAdjust="0"/>
    <p:restoredTop sz="94487" autoAdjust="0"/>
  </p:normalViewPr>
  <p:slideViewPr>
    <p:cSldViewPr snapToGrid="0">
      <p:cViewPr>
        <p:scale>
          <a:sx n="105" d="100"/>
          <a:sy n="105" d="100"/>
        </p:scale>
        <p:origin x="1760" y="-240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</a:t>
            </a:r>
            <a:r>
              <a:rPr lang="fr-FR" sz="2800" dirty="0" smtClean="0">
                <a:latin typeface="Calibri" panose="020F0502020204030204" pitchFamily="34" charset="0"/>
              </a:rPr>
              <a:t>#</a:t>
            </a:r>
            <a:r>
              <a:rPr lang="fr-FR" sz="2800" dirty="0" smtClean="0">
                <a:latin typeface="Calibri" panose="020F0502020204030204" pitchFamily="34" charset="0"/>
              </a:rPr>
              <a:t>11</a:t>
            </a:r>
            <a:r>
              <a:rPr lang="fr-FR" sz="2800" dirty="0" smtClean="0">
                <a:latin typeface="Calibri" panose="020F0502020204030204" pitchFamily="34" charset="0"/>
              </a:rPr>
              <a:t>: </a:t>
            </a:r>
            <a:r>
              <a:rPr lang="fr-FR" sz="2800" dirty="0" smtClean="0">
                <a:latin typeface="Calibri" panose="020F0502020204030204" pitchFamily="34" charset="0"/>
              </a:rPr>
              <a:t>App Administration</a:t>
            </a: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dirty="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2898687"/>
            <a:ext cx="8353425" cy="18702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my platform to my needs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4847273"/>
            <a:ext cx="8412481" cy="1767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240113"/>
            <a:ext cx="8353425" cy="15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716699"/>
            <a:ext cx="8353425" cy="42342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</a:t>
            </a:r>
            <a:r>
              <a:rPr lang="en-US" dirty="0" err="1" smtClean="0"/>
              <a:t>parrallel</a:t>
            </a:r>
            <a:r>
              <a:rPr lang="en-US" dirty="0" smtClean="0"/>
              <a:t>, fed with Gigs of memory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Whaou</a:t>
            </a:r>
            <a:r>
              <a:rPr lang="en-US" dirty="0" smtClean="0"/>
              <a:t>, this is cool.</a:t>
            </a:r>
          </a:p>
          <a:p>
            <a:endParaRPr lang="en-US" dirty="0" smtClean="0"/>
          </a:p>
          <a:p>
            <a:r>
              <a:rPr lang="en-US" dirty="0" smtClean="0"/>
              <a:t>But what is the problem then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i="1" dirty="0" smtClean="0"/>
              <a:t>« ok, but… as the </a:t>
            </a:r>
            <a:r>
              <a:rPr lang="fr-FR" sz="2000" i="1" dirty="0" err="1" smtClean="0"/>
              <a:t>hosting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architect</a:t>
            </a:r>
            <a:r>
              <a:rPr lang="fr-FR" sz="2000" i="1" dirty="0" smtClean="0"/>
              <a:t>, I </a:t>
            </a:r>
            <a:r>
              <a:rPr lang="fr-FR" sz="2000" i="1" dirty="0" err="1"/>
              <a:t>want</a:t>
            </a:r>
            <a:r>
              <a:rPr lang="fr-FR" sz="2000" i="1" dirty="0"/>
              <a:t> </a:t>
            </a:r>
            <a:r>
              <a:rPr lang="fr-FR" sz="2000" i="1" dirty="0" smtClean="0"/>
              <a:t>an </a:t>
            </a:r>
            <a:r>
              <a:rPr lang="fr-FR" sz="2000" i="1" dirty="0" err="1" smtClean="0"/>
              <a:t>autoprovisionning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tool</a:t>
            </a:r>
            <a:r>
              <a:rPr lang="fr-FR" sz="2000" i="1" dirty="0" smtClean="0"/>
              <a:t> in </a:t>
            </a:r>
            <a:r>
              <a:rPr lang="fr-FR" sz="2000" i="1" dirty="0" err="1" smtClean="0"/>
              <a:t>order</a:t>
            </a:r>
            <a:r>
              <a:rPr lang="fr-FR" sz="2000" i="1" dirty="0" smtClean="0"/>
              <a:t> to </a:t>
            </a:r>
            <a:r>
              <a:rPr lang="fr-FR" sz="2000" i="1" dirty="0" err="1" smtClean="0"/>
              <a:t>adapt</a:t>
            </a:r>
            <a:r>
              <a:rPr lang="fr-FR" sz="2000" i="1" dirty="0" smtClean="0"/>
              <a:t> the </a:t>
            </a:r>
            <a:r>
              <a:rPr lang="fr-FR" sz="2000" i="1" dirty="0" err="1" smtClean="0"/>
              <a:t>capacity</a:t>
            </a:r>
            <a:r>
              <a:rPr lang="fr-FR" sz="2000" i="1" dirty="0" smtClean="0"/>
              <a:t> to the usage </a:t>
            </a:r>
            <a:r>
              <a:rPr lang="fr-FR" sz="2000" i="1" dirty="0" err="1" smtClean="0"/>
              <a:t>so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that</a:t>
            </a:r>
            <a:r>
              <a:rPr lang="fr-FR" sz="2000" i="1" dirty="0" smtClean="0"/>
              <a:t> the </a:t>
            </a:r>
            <a:r>
              <a:rPr lang="fr-FR" sz="2000" i="1" dirty="0" err="1" smtClean="0"/>
              <a:t>platform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is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automatically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reshaped</a:t>
            </a:r>
            <a:r>
              <a:rPr lang="fr-FR" sz="2000" i="1" dirty="0" smtClean="0"/>
              <a:t> to the </a:t>
            </a:r>
            <a:r>
              <a:rPr lang="fr-FR" sz="2000" i="1" dirty="0" err="1" smtClean="0"/>
              <a:t>incoming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workload</a:t>
            </a:r>
            <a:r>
              <a:rPr lang="fr-FR" sz="2000" i="1" dirty="0" smtClean="0"/>
              <a:t>! This </a:t>
            </a:r>
            <a:r>
              <a:rPr lang="fr-FR" sz="2000" i="1" dirty="0" err="1" smtClean="0"/>
              <a:t>is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what</a:t>
            </a:r>
            <a:r>
              <a:rPr lang="fr-FR" sz="2000" i="1" dirty="0" smtClean="0"/>
              <a:t> I </a:t>
            </a:r>
            <a:r>
              <a:rPr lang="fr-FR" sz="2000" i="1" dirty="0" err="1" smtClean="0"/>
              <a:t>want</a:t>
            </a:r>
            <a:r>
              <a:rPr lang="fr-FR" sz="2000" i="1" dirty="0" smtClean="0"/>
              <a:t> : »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 smtClean="0"/>
              <a:t>Capacity</a:t>
            </a:r>
            <a:r>
              <a:rPr lang="fr-FR" sz="1600" dirty="0" smtClean="0"/>
              <a:t> planning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0" y="2432399"/>
            <a:ext cx="7469160" cy="37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Exercize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Find the right services in the catalog to perform application </a:t>
            </a:r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Add it and connect it to you application.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dirty="0" err="1"/>
              <a:t>Health</a:t>
            </a:r>
            <a:r>
              <a:rPr lang="fr-FR" dirty="0"/>
              <a:t>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2208426"/>
            <a:ext cx="8353425" cy="32507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dirty="0" err="1"/>
              <a:t>Health</a:t>
            </a:r>
            <a:r>
              <a:rPr lang="fr-FR" dirty="0"/>
              <a:t>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837542"/>
            <a:ext cx="8353425" cy="3992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app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the Dashboard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27784" y="3573016"/>
            <a:ext cx="5874866" cy="225706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3917" y="3548246"/>
            <a:ext cx="1408734" cy="220777"/>
          </a:xfrm>
          <a:prstGeom prst="rect">
            <a:avLst/>
          </a:prstGeom>
          <a:solidFill>
            <a:srgbClr val="E673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err="1" smtClean="0">
                <a:solidFill>
                  <a:schemeClr val="bg1"/>
                </a:solidFill>
              </a:rPr>
              <a:t>Capacity</a:t>
            </a:r>
            <a:r>
              <a:rPr lang="fr-FR" sz="800" dirty="0" smtClean="0">
                <a:solidFill>
                  <a:schemeClr val="bg1"/>
                </a:solidFill>
              </a:rPr>
              <a:t> Configuration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3569" y="4604573"/>
            <a:ext cx="1889546" cy="215444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9020" y="4604573"/>
            <a:ext cx="864096" cy="215444"/>
          </a:xfrm>
          <a:prstGeom prst="rect">
            <a:avLst/>
          </a:prstGeom>
          <a:solidFill>
            <a:srgbClr val="E673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err="1" smtClean="0">
                <a:solidFill>
                  <a:schemeClr val="bg1"/>
                </a:solidFill>
              </a:rPr>
              <a:t>Availability</a:t>
            </a:r>
            <a:endParaRPr lang="fr-FR" sz="8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96560" y="2995037"/>
            <a:ext cx="3528190" cy="360484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8064" y="3016967"/>
            <a:ext cx="976686" cy="338554"/>
          </a:xfrm>
          <a:prstGeom prst="rect">
            <a:avLst/>
          </a:prstGeom>
          <a:solidFill>
            <a:srgbClr val="E673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Application </a:t>
            </a:r>
          </a:p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Start &amp; Stop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83569" y="4284142"/>
            <a:ext cx="1889546" cy="215444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9020" y="4284142"/>
            <a:ext cx="864096" cy="215444"/>
          </a:xfrm>
          <a:prstGeom prst="rect">
            <a:avLst/>
          </a:prstGeom>
          <a:solidFill>
            <a:srgbClr val="E673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Event Log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3569" y="3981469"/>
            <a:ext cx="1889546" cy="215444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09020" y="3981469"/>
            <a:ext cx="864096" cy="215444"/>
          </a:xfrm>
          <a:prstGeom prst="rect">
            <a:avLst/>
          </a:prstGeom>
          <a:solidFill>
            <a:srgbClr val="E673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800" dirty="0" err="1" smtClean="0">
                <a:solidFill>
                  <a:schemeClr val="bg1"/>
                </a:solidFill>
              </a:rPr>
              <a:t>Add</a:t>
            </a:r>
            <a:r>
              <a:rPr lang="fr-FR" sz="800" dirty="0" smtClean="0">
                <a:solidFill>
                  <a:schemeClr val="bg1"/>
                </a:solidFill>
              </a:rPr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1834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602795"/>
            <a:ext cx="8353425" cy="4462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602795"/>
            <a:ext cx="8353425" cy="4462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602795"/>
            <a:ext cx="8353425" cy="4462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602795"/>
            <a:ext cx="8353425" cy="4462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i="1" dirty="0" smtClean="0"/>
              <a:t>« Come </a:t>
            </a:r>
            <a:r>
              <a:rPr lang="fr-FR" sz="2000" i="1" dirty="0"/>
              <a:t>on… </a:t>
            </a:r>
            <a:r>
              <a:rPr lang="fr-FR" sz="2000" i="1" dirty="0" smtClean="0"/>
              <a:t>as an </a:t>
            </a:r>
            <a:r>
              <a:rPr lang="fr-FR" sz="2000" i="1" dirty="0" err="1" smtClean="0"/>
              <a:t>administrator</a:t>
            </a:r>
            <a:r>
              <a:rPr lang="fr-FR" sz="2000" i="1" dirty="0" smtClean="0"/>
              <a:t>, I </a:t>
            </a:r>
            <a:r>
              <a:rPr lang="fr-FR" sz="2000" i="1" dirty="0" err="1"/>
              <a:t>want</a:t>
            </a:r>
            <a:r>
              <a:rPr lang="fr-FR" sz="2000" i="1" dirty="0"/>
              <a:t> a </a:t>
            </a:r>
            <a:r>
              <a:rPr lang="fr-FR" sz="2000" i="1" dirty="0" err="1"/>
              <a:t>detailed</a:t>
            </a:r>
            <a:r>
              <a:rPr lang="fr-FR" sz="2000" i="1" dirty="0"/>
              <a:t> </a:t>
            </a:r>
            <a:r>
              <a:rPr lang="fr-FR" sz="2000" i="1" dirty="0" err="1" smtClean="0"/>
              <a:t>dashboard</a:t>
            </a:r>
            <a:r>
              <a:rPr lang="fr-FR" sz="2000" i="1" dirty="0" smtClean="0"/>
              <a:t> in </a:t>
            </a:r>
            <a:r>
              <a:rPr lang="fr-FR" sz="2000" i="1" dirty="0" err="1" smtClean="0"/>
              <a:t>order</a:t>
            </a:r>
            <a:r>
              <a:rPr lang="fr-FR" sz="2000" i="1" dirty="0" smtClean="0"/>
              <a:t> to </a:t>
            </a:r>
            <a:r>
              <a:rPr lang="fr-FR" sz="2000" i="1" dirty="0" err="1" smtClean="0"/>
              <a:t>see</a:t>
            </a:r>
            <a:r>
              <a:rPr lang="fr-FR" sz="2000" i="1" dirty="0" smtClean="0"/>
              <a:t> the App </a:t>
            </a:r>
            <a:r>
              <a:rPr lang="fr-FR" sz="2000" i="1" dirty="0" err="1"/>
              <a:t>availability</a:t>
            </a:r>
            <a:r>
              <a:rPr lang="fr-FR" sz="2000" i="1" dirty="0"/>
              <a:t>, </a:t>
            </a:r>
            <a:r>
              <a:rPr lang="fr-FR" sz="2000" i="1" dirty="0" err="1"/>
              <a:t>Response</a:t>
            </a:r>
            <a:r>
              <a:rPr lang="fr-FR" sz="2000" i="1" dirty="0"/>
              <a:t> </a:t>
            </a:r>
            <a:r>
              <a:rPr lang="fr-FR" sz="2000" i="1" dirty="0" smtClean="0"/>
              <a:t>Time…. </a:t>
            </a:r>
            <a:r>
              <a:rPr lang="fr-FR" sz="2000" i="1" dirty="0" err="1" smtClean="0"/>
              <a:t>so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that</a:t>
            </a:r>
            <a:r>
              <a:rPr lang="fr-FR" sz="2000" i="1" dirty="0" smtClean="0"/>
              <a:t> I </a:t>
            </a:r>
            <a:r>
              <a:rPr lang="fr-FR" sz="2000" i="1" dirty="0" err="1" smtClean="0"/>
              <a:t>can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truly</a:t>
            </a:r>
            <a:r>
              <a:rPr lang="fr-FR" sz="2000" i="1" dirty="0" smtClean="0"/>
              <a:t> manage </a:t>
            </a:r>
            <a:r>
              <a:rPr lang="fr-FR" sz="2000" i="1" dirty="0" err="1" smtClean="0"/>
              <a:t>my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app</a:t>
            </a:r>
            <a:r>
              <a:rPr lang="fr-FR" sz="2000" i="1" dirty="0" smtClean="0"/>
              <a:t> ! This </a:t>
            </a:r>
            <a:r>
              <a:rPr lang="fr-FR" sz="2000" i="1" dirty="0" err="1" smtClean="0"/>
              <a:t>is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what</a:t>
            </a:r>
            <a:r>
              <a:rPr lang="fr-FR" sz="2000" i="1" dirty="0" smtClean="0"/>
              <a:t> I </a:t>
            </a:r>
            <a:r>
              <a:rPr lang="fr-FR" sz="2000" i="1" dirty="0" err="1" smtClean="0"/>
              <a:t>want</a:t>
            </a:r>
            <a:r>
              <a:rPr lang="fr-FR" sz="2000" i="1" dirty="0" smtClean="0"/>
              <a:t> : »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sz="1600" dirty="0" err="1"/>
              <a:t>Health</a:t>
            </a:r>
            <a:r>
              <a:rPr lang="fr-FR" sz="1600" dirty="0"/>
              <a:t> monitoring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22" y="2345899"/>
            <a:ext cx="7120128" cy="35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Exercize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Find the right services in the catalog to perform application monitoring</a:t>
            </a:r>
          </a:p>
          <a:p>
            <a:pPr lvl="1"/>
            <a:r>
              <a:rPr lang="en-US" dirty="0" smtClean="0"/>
              <a:t>Add it and connect it to you application.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</a:t>
            </a:r>
            <a:br>
              <a:rPr lang="fr-FR" dirty="0"/>
            </a:br>
            <a:r>
              <a:rPr lang="fr-FR" dirty="0" err="1"/>
              <a:t>Health</a:t>
            </a:r>
            <a:r>
              <a:rPr lang="fr-FR" dirty="0"/>
              <a:t>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51149"/>
      </p:ext>
    </p:extLst>
  </p:cSld>
  <p:clrMapOvr>
    <a:masterClrMapping/>
  </p:clrMapOvr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2708</TotalTime>
  <Words>137</Words>
  <Application>Microsoft Macintosh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 Light</vt:lpstr>
      <vt:lpstr>Helvetica Neue</vt:lpstr>
      <vt:lpstr>Helvetica Neue Thin</vt:lpstr>
      <vt:lpstr>Verdana</vt:lpstr>
      <vt:lpstr>Wingdings</vt:lpstr>
      <vt:lpstr>TLE 2006</vt:lpstr>
      <vt:lpstr>2_Custom Design</vt:lpstr>
      <vt:lpstr>Emerging Technologies </vt:lpstr>
      <vt:lpstr>My application Health monitoring</vt:lpstr>
      <vt:lpstr>Managing my app From the Dashboard</vt:lpstr>
      <vt:lpstr>PowerPoint Presentation</vt:lpstr>
      <vt:lpstr>PowerPoint Presentation</vt:lpstr>
      <vt:lpstr>PowerPoint Presentation</vt:lpstr>
      <vt:lpstr>PowerPoint Presentation</vt:lpstr>
      <vt:lpstr>My application Health monitoring</vt:lpstr>
      <vt:lpstr>My application Health monitoring</vt:lpstr>
      <vt:lpstr>Adapting my platform to my needs</vt:lpstr>
      <vt:lpstr>Highly parrallel, fed with Gigs of memory…</vt:lpstr>
      <vt:lpstr>In a nutshell</vt:lpstr>
      <vt:lpstr>My application Capacity planning</vt:lpstr>
      <vt:lpstr>My application Health monitoring</vt:lpstr>
    </vt:vector>
  </TitlesOfParts>
  <Company>IBM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ADMINIBM</dc:creator>
  <cp:lastModifiedBy>Microsoft Office User</cp:lastModifiedBy>
  <cp:revision>236</cp:revision>
  <cp:lastPrinted>2015-12-05T20:27:16Z</cp:lastPrinted>
  <dcterms:created xsi:type="dcterms:W3CDTF">2015-11-23T20:45:01Z</dcterms:created>
  <dcterms:modified xsi:type="dcterms:W3CDTF">2017-04-02T15:21:34Z</dcterms:modified>
</cp:coreProperties>
</file>