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7"/>
  </p:notesMasterIdLst>
  <p:handoutMasterIdLst>
    <p:handoutMasterId r:id="rId8"/>
  </p:handoutMasterIdLst>
  <p:sldIdLst>
    <p:sldId id="259" r:id="rId3"/>
    <p:sldId id="497" r:id="rId4"/>
    <p:sldId id="498" r:id="rId5"/>
    <p:sldId id="496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300"/>
    <a:srgbClr val="F79910"/>
    <a:srgbClr val="00B299"/>
    <a:srgbClr val="5695CE"/>
    <a:srgbClr val="99CCFF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94487" autoAdjust="0"/>
  </p:normalViewPr>
  <p:slideViewPr>
    <p:cSldViewPr>
      <p:cViewPr varScale="1">
        <p:scale>
          <a:sx n="91" d="100"/>
          <a:sy n="91" d="100"/>
        </p:scale>
        <p:origin x="1552" y="192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71438" y="6400038"/>
            <a:ext cx="1771650" cy="2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1200" b="1" dirty="0" err="1" smtClean="0">
                <a:solidFill>
                  <a:srgbClr val="CC660B"/>
                </a:solidFill>
              </a:rPr>
              <a:t>December</a:t>
            </a:r>
            <a:r>
              <a:rPr lang="fr-FR" sz="1200" b="1" baseline="0" dirty="0" smtClean="0">
                <a:solidFill>
                  <a:srgbClr val="CC660B"/>
                </a:solidFill>
              </a:rPr>
              <a:t> 2015</a:t>
            </a:r>
            <a:endParaRPr lang="en-US" sz="1200" b="1" dirty="0" smtClean="0">
              <a:solidFill>
                <a:srgbClr val="CC660B"/>
              </a:solidFill>
            </a:endParaRPr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71438" y="6400800"/>
            <a:ext cx="1830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solidFill>
                  <a:srgbClr val="CC660B"/>
                </a:solidFill>
              </a:rPr>
              <a:t>December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youtube.com/watch?v=Y_cqBP08yuA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smtClean="0">
                <a:latin typeface="Calibri" panose="020F0502020204030204" pitchFamily="34" charset="0"/>
              </a:rPr>
              <a:t>Session #13: </a:t>
            </a:r>
            <a:r>
              <a:rPr lang="fr-FR" sz="2800" dirty="0" smtClean="0">
                <a:latin typeface="Calibri" panose="020F0502020204030204" pitchFamily="34" charset="0"/>
              </a:rPr>
              <a:t>Watson </a:t>
            </a:r>
            <a:r>
              <a:rPr lang="fr-FR" sz="2800" dirty="0" err="1" smtClean="0">
                <a:latin typeface="Calibri" panose="020F0502020204030204" pitchFamily="34" charset="0"/>
              </a:rPr>
              <a:t>Developer</a:t>
            </a:r>
            <a:r>
              <a:rPr lang="fr-FR" sz="2800" dirty="0" smtClean="0">
                <a:latin typeface="Calibri" panose="020F0502020204030204" pitchFamily="34" charset="0"/>
              </a:rPr>
              <a:t> Cloud</a:t>
            </a: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i="1" dirty="0" smtClean="0">
              <a:ea typeface="ヒラギノ角ゴ Pro W3" pitchFamily="120" charset="-128"/>
              <a:hlinkClick r:id="rId2"/>
            </a:endParaRPr>
          </a:p>
          <a:p>
            <a:endParaRPr lang="en-US" altLang="en-US" b="1" i="1" dirty="0">
              <a:ea typeface="ヒラギノ角ゴ Pro W3" pitchFamily="120" charset="-128"/>
              <a:hlinkClick r:id="rId2"/>
            </a:endParaRPr>
          </a:p>
          <a:p>
            <a:endParaRPr lang="en-US" altLang="en-US" b="1" i="1" dirty="0" smtClean="0">
              <a:ea typeface="ヒラギノ角ゴ Pro W3" pitchFamily="120" charset="-128"/>
              <a:hlinkClick r:id="rId2"/>
            </a:endParaRPr>
          </a:p>
          <a:p>
            <a:endParaRPr lang="en-US" altLang="en-US" b="1" i="1" dirty="0">
              <a:ea typeface="ヒラギノ角ゴ Pro W3" pitchFamily="120" charset="-128"/>
              <a:hlinkClick r:id="rId2"/>
            </a:endParaRPr>
          </a:p>
          <a:p>
            <a:endParaRPr lang="en-US" altLang="en-US" b="1" i="1" dirty="0" smtClean="0">
              <a:ea typeface="ヒラギノ角ゴ Pro W3" pitchFamily="120" charset="-128"/>
              <a:hlinkClick r:id="rId2"/>
            </a:endParaRPr>
          </a:p>
          <a:p>
            <a:endParaRPr lang="en-US" altLang="en-US" b="1" i="1" dirty="0">
              <a:ea typeface="ヒラギノ角ゴ Pro W3" pitchFamily="120" charset="-128"/>
              <a:hlinkClick r:id="rId2"/>
            </a:endParaRPr>
          </a:p>
          <a:p>
            <a:endParaRPr lang="en-US" altLang="en-US" b="1" i="1" dirty="0" smtClean="0">
              <a:ea typeface="ヒラギノ角ゴ Pro W3" pitchFamily="120" charset="-128"/>
              <a:hlinkClick r:id="rId2"/>
            </a:endParaRPr>
          </a:p>
          <a:p>
            <a:pPr marL="0" indent="0">
              <a:buNone/>
            </a:pPr>
            <a:r>
              <a:rPr lang="en-US" altLang="en-US" b="1" i="1" dirty="0" smtClean="0">
                <a:ea typeface="ヒラギノ角ゴ Pro W3" pitchFamily="120" charset="-128"/>
                <a:hlinkClick r:id="rId2"/>
              </a:rPr>
              <a:t>http</a:t>
            </a:r>
            <a:r>
              <a:rPr lang="en-US" altLang="en-US" b="1" i="1" dirty="0">
                <a:ea typeface="ヒラギノ角ゴ Pro W3" pitchFamily="120" charset="-128"/>
                <a:hlinkClick r:id="rId2"/>
              </a:rPr>
              <a:t>://www.youtube.com/watch?v=Y_cqBP08yuA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IBM WATSON in a </a:t>
            </a:r>
            <a:r>
              <a:rPr lang="fr-FR" dirty="0" err="1" smtClean="0"/>
              <a:t>nutshell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b="0" dirty="0" smtClean="0"/>
              <a:t>The cognitive </a:t>
            </a:r>
            <a:r>
              <a:rPr lang="fr-FR" sz="1600" b="0" dirty="0" err="1" smtClean="0"/>
              <a:t>era</a:t>
            </a:r>
            <a:endParaRPr lang="en-US" sz="1600" b="0" dirty="0"/>
          </a:p>
        </p:txBody>
      </p:sp>
      <p:pic>
        <p:nvPicPr>
          <p:cNvPr id="6" name="Picture 5" descr="00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103154"/>
              </a:clrFrom>
              <a:clrTo>
                <a:srgbClr val="1031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t="17313" b="14845"/>
          <a:stretch>
            <a:fillRect/>
          </a:stretch>
        </p:blipFill>
        <p:spPr bwMode="auto">
          <a:xfrm>
            <a:off x="899592" y="1340768"/>
            <a:ext cx="7455272" cy="385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75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IBM WATSON in a </a:t>
            </a:r>
            <a:r>
              <a:rPr lang="fr-FR" dirty="0" err="1"/>
              <a:t>nutshell</a:t>
            </a:r>
            <a:r>
              <a:rPr lang="fr-FR" dirty="0"/>
              <a:t/>
            </a:r>
            <a:br>
              <a:rPr lang="fr-FR" dirty="0"/>
            </a:br>
            <a:r>
              <a:rPr lang="fr-FR" sz="1600" b="0" dirty="0" smtClean="0"/>
              <a:t>the Watson </a:t>
            </a:r>
            <a:r>
              <a:rPr lang="fr-FR" sz="1600" b="0" dirty="0" err="1" smtClean="0"/>
              <a:t>Developer</a:t>
            </a:r>
            <a:r>
              <a:rPr lang="fr-FR" sz="1600" b="0" dirty="0" smtClean="0"/>
              <a:t> Cloud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</p:spTree>
    <p:extLst>
      <p:ext uri="{BB962C8B-B14F-4D97-AF65-F5344CB8AC3E}">
        <p14:creationId xmlns:p14="http://schemas.microsoft.com/office/powerpoint/2010/main" val="258355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Same</a:t>
            </a:r>
            <a:r>
              <a:rPr lang="fr-FR" sz="2400" dirty="0" smtClean="0"/>
              <a:t> </a:t>
            </a:r>
            <a:r>
              <a:rPr lang="fr-FR" sz="2400" dirty="0" err="1" smtClean="0"/>
              <a:t>overall</a:t>
            </a:r>
            <a:r>
              <a:rPr lang="fr-FR" sz="2400" dirty="0" smtClean="0"/>
              <a:t> </a:t>
            </a:r>
            <a:r>
              <a:rPr lang="fr-FR" sz="2400" dirty="0" err="1" smtClean="0"/>
              <a:t>principle</a:t>
            </a:r>
            <a:endParaRPr lang="fr-FR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fr-FR" sz="2000" dirty="0" err="1" smtClean="0"/>
              <a:t>Pick</a:t>
            </a:r>
            <a:r>
              <a:rPr lang="fr-FR" sz="2000" dirty="0" smtClean="0"/>
              <a:t> and chose in the </a:t>
            </a:r>
            <a:r>
              <a:rPr lang="fr-FR" sz="2000" dirty="0" err="1" smtClean="0"/>
              <a:t>catalog</a:t>
            </a:r>
            <a:r>
              <a:rPr lang="fr-FR" sz="2000" dirty="0" smtClean="0"/>
              <a:t> the </a:t>
            </a:r>
            <a:r>
              <a:rPr lang="fr-FR" sz="2000" dirty="0" err="1" smtClean="0"/>
              <a:t>required</a:t>
            </a:r>
            <a:r>
              <a:rPr lang="fr-FR" sz="2000" dirty="0" smtClean="0"/>
              <a:t> service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sz="2000" dirty="0" err="1" smtClean="0"/>
              <a:t>Retrieve</a:t>
            </a:r>
            <a:r>
              <a:rPr lang="fr-FR" sz="2000" dirty="0" smtClean="0"/>
              <a:t> the </a:t>
            </a:r>
            <a:r>
              <a:rPr lang="fr-FR" sz="2000" dirty="0" err="1" smtClean="0"/>
              <a:t>credentials</a:t>
            </a:r>
            <a:r>
              <a:rPr lang="fr-FR" sz="2000" dirty="0" smtClean="0"/>
              <a:t> for the service in the </a:t>
            </a:r>
            <a:r>
              <a:rPr lang="fr-FR" sz="2000" dirty="0" err="1" smtClean="0"/>
              <a:t>environment</a:t>
            </a:r>
            <a:r>
              <a:rPr lang="fr-FR" sz="2000" dirty="0" smtClean="0"/>
              <a:t> variables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sz="2000" dirty="0" err="1" smtClean="0"/>
              <a:t>Consult</a:t>
            </a:r>
            <a:r>
              <a:rPr lang="fr-FR" sz="2000" dirty="0" smtClean="0"/>
              <a:t> the documentation to </a:t>
            </a:r>
            <a:r>
              <a:rPr lang="fr-FR" sz="2000" dirty="0" err="1" smtClean="0"/>
              <a:t>understand</a:t>
            </a:r>
            <a:r>
              <a:rPr lang="fr-FR" sz="2000" dirty="0" smtClean="0"/>
              <a:t> the </a:t>
            </a:r>
            <a:r>
              <a:rPr lang="fr-FR" sz="2000" dirty="0" err="1" smtClean="0"/>
              <a:t>integration</a:t>
            </a:r>
            <a:r>
              <a:rPr lang="fr-FR" sz="2000" dirty="0" smtClean="0"/>
              <a:t> in a node.js application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sz="2000" dirty="0" err="1" smtClean="0"/>
              <a:t>Adjust</a:t>
            </a:r>
            <a:r>
              <a:rPr lang="fr-FR" sz="2000" dirty="0" smtClean="0"/>
              <a:t> </a:t>
            </a:r>
            <a:r>
              <a:rPr lang="fr-FR" sz="2000" dirty="0" err="1" smtClean="0"/>
              <a:t>locally</a:t>
            </a:r>
            <a:r>
              <a:rPr lang="fr-FR" sz="2000" dirty="0" smtClean="0"/>
              <a:t> </a:t>
            </a:r>
            <a:r>
              <a:rPr lang="fr-FR" sz="2000" dirty="0" err="1" smtClean="0"/>
              <a:t>your</a:t>
            </a:r>
            <a:r>
              <a:rPr lang="fr-FR" sz="2000" dirty="0" smtClean="0"/>
              <a:t> application in ATOM, or live in </a:t>
            </a:r>
            <a:r>
              <a:rPr lang="fr-FR" sz="2000" dirty="0" err="1" smtClean="0"/>
              <a:t>Bluemix</a:t>
            </a:r>
            <a:endParaRPr lang="fr-F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fr-FR" sz="2000" dirty="0" smtClean="0"/>
              <a:t>(push) </a:t>
            </a:r>
            <a:r>
              <a:rPr lang="fr-FR" sz="2000" dirty="0" err="1" smtClean="0"/>
              <a:t>Build</a:t>
            </a:r>
            <a:r>
              <a:rPr lang="fr-FR" sz="2000" dirty="0" smtClean="0"/>
              <a:t> and </a:t>
            </a:r>
            <a:r>
              <a:rPr lang="fr-FR" sz="2000" dirty="0" err="1" smtClean="0"/>
              <a:t>Deploy</a:t>
            </a:r>
            <a:r>
              <a:rPr lang="fr-FR" sz="2000" dirty="0" smtClean="0"/>
              <a:t> </a:t>
            </a:r>
            <a:r>
              <a:rPr lang="fr-FR" sz="2000" dirty="0" err="1" smtClean="0"/>
              <a:t>your</a:t>
            </a:r>
            <a:r>
              <a:rPr lang="fr-FR" sz="2000" dirty="0" smtClean="0"/>
              <a:t> changes</a:t>
            </a:r>
          </a:p>
          <a:p>
            <a:pPr marL="914400" lvl="1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Exercize</a:t>
            </a:r>
            <a:r>
              <a:rPr lang="fr-FR" dirty="0" smtClean="0"/>
              <a:t>– </a:t>
            </a:r>
            <a:r>
              <a:rPr lang="fr-FR" dirty="0" err="1" smtClean="0"/>
              <a:t>My</a:t>
            </a:r>
            <a:r>
              <a:rPr lang="fr-FR" dirty="0" smtClean="0"/>
              <a:t> application</a:t>
            </a:r>
            <a:br>
              <a:rPr lang="fr-FR" dirty="0" smtClean="0"/>
            </a:br>
            <a:r>
              <a:rPr lang="fr-FR" sz="1600" b="0" dirty="0" err="1" smtClean="0"/>
              <a:t>Enabling</a:t>
            </a:r>
            <a:r>
              <a:rPr lang="fr-FR" sz="1600" b="0" dirty="0" smtClean="0"/>
              <a:t> cognitive </a:t>
            </a:r>
            <a:r>
              <a:rPr lang="fr-FR" sz="1600" b="0" dirty="0" err="1" smtClean="0"/>
              <a:t>computing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536648998"/>
      </p:ext>
    </p:extLst>
  </p:cSld>
  <p:clrMapOvr>
    <a:masterClrMapping/>
  </p:clrMapOvr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2649</TotalTime>
  <Words>96</Words>
  <Application>Microsoft Macintosh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Helvetica Light</vt:lpstr>
      <vt:lpstr>Helvetica Neue</vt:lpstr>
      <vt:lpstr>Helvetica Neue Thin</vt:lpstr>
      <vt:lpstr>Verdana</vt:lpstr>
      <vt:lpstr>Wingdings</vt:lpstr>
      <vt:lpstr>ヒラギノ角ゴ Pro W3</vt:lpstr>
      <vt:lpstr>TLE 2006</vt:lpstr>
      <vt:lpstr>2_Custom Design</vt:lpstr>
      <vt:lpstr>Emerging Technologies </vt:lpstr>
      <vt:lpstr>IBM WATSON in a nutshell The cognitive era</vt:lpstr>
      <vt:lpstr>IBM WATSON in a nutshell the Watson Developer Cloud</vt:lpstr>
      <vt:lpstr>Exercize– My application Enabling cognitive computing</vt:lpstr>
    </vt:vector>
  </TitlesOfParts>
  <Company>IBM Corporation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ADMINIBM</dc:creator>
  <cp:lastModifiedBy>Sylvain-Roch Wilbert</cp:lastModifiedBy>
  <cp:revision>216</cp:revision>
  <cp:lastPrinted>2016-12-05T17:18:33Z</cp:lastPrinted>
  <dcterms:created xsi:type="dcterms:W3CDTF">2015-11-23T20:45:01Z</dcterms:created>
  <dcterms:modified xsi:type="dcterms:W3CDTF">2016-12-05T21:00:17Z</dcterms:modified>
</cp:coreProperties>
</file>