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5" r:id="rId2"/>
  </p:sldMasterIdLst>
  <p:notesMasterIdLst>
    <p:notesMasterId r:id="rId7"/>
  </p:notesMasterIdLst>
  <p:handoutMasterIdLst>
    <p:handoutMasterId r:id="rId8"/>
  </p:handoutMasterIdLst>
  <p:sldIdLst>
    <p:sldId id="259" r:id="rId3"/>
    <p:sldId id="494" r:id="rId4"/>
    <p:sldId id="495" r:id="rId5"/>
    <p:sldId id="496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300"/>
    <a:srgbClr val="F79910"/>
    <a:srgbClr val="00B299"/>
    <a:srgbClr val="5695CE"/>
    <a:srgbClr val="99CCFF"/>
    <a:srgbClr val="F9F9F9"/>
    <a:srgbClr val="669900"/>
    <a:srgbClr val="DCE0FE"/>
    <a:srgbClr val="CC6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3" autoAdjust="0"/>
    <p:restoredTop sz="94487" autoAdjust="0"/>
  </p:normalViewPr>
  <p:slideViewPr>
    <p:cSldViewPr>
      <p:cViewPr varScale="1">
        <p:scale>
          <a:sx n="95" d="100"/>
          <a:sy n="95" d="100"/>
        </p:scale>
        <p:origin x="1440" y="192"/>
      </p:cViewPr>
      <p:guideLst>
        <p:guide orient="horz" pos="234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2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1662" y="438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buFont typeface="Wingdings" panose="05000000000000000000" pitchFamily="2" charset="2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784969-C87A-42FB-A9B1-27A8DA0F8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01D054-A9D3-42C4-82CF-C02943339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5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A6A03B-E6ED-48F8-A27E-179DC8E9CCAA}" type="slidenum">
              <a:rPr lang="en-US" altLang="fr-FR" smtClean="0"/>
              <a:pPr>
                <a:spcBef>
                  <a:spcPct val="0"/>
                </a:spcBef>
              </a:pPr>
              <a:t>1</a:t>
            </a:fld>
            <a:endParaRPr lang="en-US" altLang="fr-F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1D054-A9D3-42C4-82CF-C02943339A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25663" y="2005013"/>
            <a:ext cx="1841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sz="4300" b="1" smtClean="0">
              <a:solidFill>
                <a:schemeClr val="bg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8" y="6505575"/>
            <a:ext cx="1404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900" smtClean="0">
                <a:solidFill>
                  <a:srgbClr val="969696"/>
                </a:solidFill>
              </a:rPr>
              <a:t>7 janvier 2013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4250" y="4630738"/>
            <a:ext cx="6484938" cy="325437"/>
          </a:xfrm>
        </p:spPr>
        <p:txBody>
          <a:bodyPr lIns="91428" tIns="17998" rIns="91428"/>
          <a:lstStyle>
            <a:lvl1pPr marL="0" indent="0">
              <a:buFont typeface="Wingdings" pitchFamily="2" charset="2"/>
              <a:buNone/>
              <a:defRPr sz="1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9738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212975" y="3889375"/>
            <a:ext cx="6538913" cy="666750"/>
          </a:xfrm>
        </p:spPr>
        <p:txBody>
          <a:bodyPr lIns="91428" rIns="91428" anchor="b"/>
          <a:lstStyle>
            <a:lvl1pPr>
              <a:defRPr sz="3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75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0D778-BD73-451C-BFDD-05FF88179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7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0063" y="1816100"/>
            <a:ext cx="1558925" cy="393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173288" y="1816100"/>
            <a:ext cx="4524375" cy="3932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B8FE3-2338-4EC7-A2F2-0D8789103E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5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3138" y="1816100"/>
            <a:ext cx="6165850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8DA46-9521-44B2-9809-4E713ED19E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690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BEBFF78-233F-4917-AC76-FDEBEDA732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950" y="1214438"/>
            <a:ext cx="8353425" cy="523875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7DFFE07-1075-409E-AD04-3BBE9C3E7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1836C9C-C9A6-4664-ADDE-9304B8E186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5950" y="1214438"/>
            <a:ext cx="3519488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87838" y="1214438"/>
            <a:ext cx="3521075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8F3BB4C-0111-47FA-85B1-8E5024580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32E960-BDC9-4B57-93BB-42CA66390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8D0F1B-900B-42D1-BD8B-EC305A169F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9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BF7E2C-B9C8-457E-9A17-F939631E33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0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00029-ADF2-46B8-8E27-A8350B40FF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0606404-1779-43A0-B17F-E38D721D38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8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5698E8C-49DB-46DC-86D7-488E76ADB0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9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25D38A6-CE26-4C46-B81D-FDF06A8D9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751">
              <a:lnSpc>
                <a:spcPct val="100000"/>
              </a:lnSpc>
              <a:defRPr sz="5625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528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1pPr>
            <a:lvl2pPr marL="625056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2pPr>
            <a:lvl3pPr marL="937584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3pPr>
            <a:lvl4pPr marL="1250112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4pPr>
            <a:lvl5pPr marL="1562640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832369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821FB-87B6-4F25-BA31-65BD322C80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6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FF2E-13E0-4FB2-ADFF-6758656A61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8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FF6C-EC73-4F5B-A94C-6F4B701B4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6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56981-A321-4C3F-B8BB-3C0338AFD2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2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D8AD6-E1FF-4D2F-9005-C02EDFC6E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4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ECC2-0436-4EF5-811F-106EE134A9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6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730CC-4672-496A-9C3F-CC56C1AE07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3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43138" y="1816100"/>
            <a:ext cx="6165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4" rIns="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Header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288" y="2587625"/>
            <a:ext cx="603091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9963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44D0597F-0570-4000-AE80-2695F26125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16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3200">
          <a:solidFill>
            <a:srgbClr val="241E70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600">
          <a:solidFill>
            <a:srgbClr val="241E70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400">
          <a:solidFill>
            <a:srgbClr val="241E70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200">
          <a:solidFill>
            <a:srgbClr val="241E70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554038"/>
            <a:ext cx="8383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add Target Audience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1214438"/>
            <a:ext cx="719296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1BA5FEF3-E194-46BB-BCC0-9F6AF904A7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209800" indent="-382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6670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31242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5814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40386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_wilbert@fr.ibm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4000"/>
              </a:lnSpc>
              <a:buNone/>
              <a:defRPr/>
            </a:pPr>
            <a:r>
              <a:rPr lang="fr-FR" sz="2800" dirty="0" smtClean="0">
                <a:latin typeface="Calibri" panose="020F0502020204030204" pitchFamily="34" charset="0"/>
              </a:rPr>
              <a:t>Session </a:t>
            </a:r>
            <a:r>
              <a:rPr lang="fr-FR" sz="2800" smtClean="0">
                <a:latin typeface="Calibri" panose="020F0502020204030204" pitchFamily="34" charset="0"/>
              </a:rPr>
              <a:t>#14: </a:t>
            </a:r>
            <a:r>
              <a:rPr lang="fr-FR" sz="2800" dirty="0" err="1" smtClean="0">
                <a:latin typeface="Calibri" panose="020F0502020204030204" pitchFamily="34" charset="0"/>
              </a:rPr>
              <a:t>Exposing</a:t>
            </a:r>
            <a:r>
              <a:rPr lang="fr-FR" sz="2800" dirty="0" smtClean="0">
                <a:latin typeface="Calibri" panose="020F0502020204030204" pitchFamily="34" charset="0"/>
              </a:rPr>
              <a:t> API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endParaRPr lang="en-US" sz="4000" dirty="0" smtClean="0">
              <a:latin typeface="Calibri" panose="020F0502020204030204" pitchFamily="34" charset="0"/>
            </a:endParaRPr>
          </a:p>
        </p:txBody>
      </p:sp>
      <p:sp>
        <p:nvSpPr>
          <p:cNvPr id="1843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3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6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4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BB17C62-E28C-4800-A750-E7111FD2D41A}" type="slidenum">
              <a:rPr lang="en-GB" altLang="fr-FR" sz="1200" smtClean="0">
                <a:solidFill>
                  <a:srgbClr val="CC660B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fr-FR" sz="1200" smtClean="0">
              <a:solidFill>
                <a:srgbClr val="CC660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2585" y="6012470"/>
            <a:ext cx="4572000" cy="790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Sylvain-</a:t>
            </a: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Roch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WILBERT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  <a:hlinkClick r:id="rId3"/>
              </a:rPr>
              <a:t>s_wilbert@fr.ibm.com</a:t>
            </a:r>
            <a:endParaRPr lang="en-US" sz="1800" dirty="0">
              <a:solidFill>
                <a:srgbClr val="241E70"/>
              </a:solidFill>
              <a:latin typeface="Calibri" panose="020F0502020204030204" pitchFamily="34" charset="0"/>
              <a:cs typeface="+mn-cs"/>
            </a:endParaRP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Université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Paris - Dauphine</a:t>
            </a:r>
          </a:p>
        </p:txBody>
      </p:sp>
      <p:sp>
        <p:nvSpPr>
          <p:cNvPr id="9" name="Shape 93"/>
          <p:cNvSpPr/>
          <p:nvPr/>
        </p:nvSpPr>
        <p:spPr>
          <a:xfrm>
            <a:off x="4000483" y="3865727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0" name="Primary-DarkBackground-45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3191" y="3692136"/>
            <a:ext cx="1354616" cy="1354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95"/>
          <p:cNvSpPr txBox="1">
            <a:spLocks/>
          </p:cNvSpPr>
          <p:nvPr/>
        </p:nvSpPr>
        <p:spPr>
          <a:xfrm>
            <a:off x="4048029" y="4601530"/>
            <a:ext cx="4949667" cy="8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defTabSz="584200">
              <a:lnSpc>
                <a:spcPct val="100000"/>
              </a:lnSpc>
              <a:defRPr sz="3700" b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indent="228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indent="457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indent="685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indent="9144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  <a:lvl6pPr indent="11430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1371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1600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1828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Thin"/>
                <a:sym typeface="Helvetica Neue Thin"/>
              </a:rPr>
              <a:t>The Digital Innovation Platform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Thin"/>
              <a:sym typeface="Helvetica Neue Th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REST</a:t>
            </a:r>
            <a:r>
              <a:rPr lang="en-US" sz="2000" dirty="0"/>
              <a:t> (</a:t>
            </a:r>
            <a:r>
              <a:rPr lang="en-US" sz="2000" b="1" dirty="0"/>
              <a:t>representational state transfer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fr-FR" sz="1600" dirty="0" smtClean="0"/>
              <a:t>Simple </a:t>
            </a:r>
            <a:r>
              <a:rPr lang="fr-FR" sz="1600" dirty="0" err="1" smtClean="0"/>
              <a:t>stateless</a:t>
            </a:r>
            <a:r>
              <a:rPr lang="fr-FR" sz="1600" dirty="0" smtClean="0"/>
              <a:t>,  r</a:t>
            </a:r>
            <a:r>
              <a:rPr lang="en-US" sz="1600" dirty="0" err="1" smtClean="0"/>
              <a:t>esource</a:t>
            </a:r>
            <a:r>
              <a:rPr lang="en-US" sz="1600" dirty="0" smtClean="0"/>
              <a:t>-based (Individual </a:t>
            </a:r>
            <a:r>
              <a:rPr lang="en-US" sz="1600" dirty="0"/>
              <a:t>resources are identified in requests using URIs as resource </a:t>
            </a:r>
            <a:r>
              <a:rPr lang="en-US" sz="1600" dirty="0" smtClean="0"/>
              <a:t>identifiers)</a:t>
            </a:r>
            <a:r>
              <a:rPr lang="fr-FR" sz="1600" dirty="0" smtClean="0"/>
              <a:t> solution, </a:t>
            </a:r>
            <a:r>
              <a:rPr lang="fr-FR" sz="1600" dirty="0" err="1" smtClean="0"/>
              <a:t>associated</a:t>
            </a:r>
            <a:r>
              <a:rPr lang="fr-FR" sz="1600" dirty="0" smtClean="0"/>
              <a:t> to http </a:t>
            </a:r>
            <a:r>
              <a:rPr lang="fr-FR" sz="1600" dirty="0" err="1" smtClean="0"/>
              <a:t>operations</a:t>
            </a:r>
            <a:r>
              <a:rPr lang="fr-FR" sz="1600" dirty="0" smtClean="0"/>
              <a:t>  to:</a:t>
            </a:r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600" b="1" dirty="0" smtClean="0"/>
              <a:t>GET</a:t>
            </a:r>
            <a:r>
              <a:rPr lang="fr-FR" sz="1600" dirty="0" smtClean="0"/>
              <a:t> : Read a ressource : </a:t>
            </a:r>
            <a:r>
              <a:rPr lang="fr-FR" sz="1600" b="1" dirty="0"/>
              <a:t>/api/book/</a:t>
            </a:r>
            <a:r>
              <a:rPr lang="fr-FR" sz="1600" b="1" dirty="0">
                <a:solidFill>
                  <a:srgbClr val="E67300"/>
                </a:solidFill>
              </a:rPr>
              <a:t>ID_OF_THE_BOOK</a:t>
            </a:r>
          </a:p>
          <a:p>
            <a:r>
              <a:rPr lang="fr-FR" sz="1600" b="1" dirty="0"/>
              <a:t>GET</a:t>
            </a:r>
            <a:r>
              <a:rPr lang="fr-FR" sz="1600" dirty="0"/>
              <a:t> : </a:t>
            </a:r>
            <a:r>
              <a:rPr lang="fr-FR" sz="1600" dirty="0" smtClean="0"/>
              <a:t>List all the ressources </a:t>
            </a:r>
            <a:r>
              <a:rPr lang="fr-FR" sz="1600" dirty="0"/>
              <a:t>: </a:t>
            </a:r>
            <a:r>
              <a:rPr lang="fr-FR" sz="1600" b="1" dirty="0"/>
              <a:t>/</a:t>
            </a:r>
            <a:r>
              <a:rPr lang="fr-FR" sz="1600" b="1" dirty="0" smtClean="0"/>
              <a:t>api/</a:t>
            </a:r>
            <a:r>
              <a:rPr lang="fr-FR" sz="1600" b="1" dirty="0" err="1" smtClean="0"/>
              <a:t>all_books</a:t>
            </a:r>
            <a:endParaRPr lang="fr-FR" sz="1600" b="1" dirty="0" smtClean="0"/>
          </a:p>
          <a:p>
            <a:r>
              <a:rPr lang="fr-FR" sz="1600" b="1" dirty="0" smtClean="0"/>
              <a:t>POST</a:t>
            </a:r>
            <a:r>
              <a:rPr lang="fr-FR" sz="1600" dirty="0" smtClean="0"/>
              <a:t>: </a:t>
            </a:r>
            <a:r>
              <a:rPr lang="fr-FR" sz="1600" dirty="0" err="1" smtClean="0"/>
              <a:t>Add</a:t>
            </a:r>
            <a:r>
              <a:rPr lang="fr-FR" sz="1600" dirty="0" smtClean="0"/>
              <a:t> a ressource </a:t>
            </a:r>
            <a:r>
              <a:rPr lang="fr-FR" sz="1600" b="1" dirty="0"/>
              <a:t>/</a:t>
            </a:r>
            <a:r>
              <a:rPr lang="fr-FR" sz="1600" b="1" dirty="0" smtClean="0"/>
              <a:t>api/book/</a:t>
            </a:r>
            <a:r>
              <a:rPr lang="fr-FR" sz="1600" b="1" dirty="0" err="1" smtClean="0"/>
              <a:t>add</a:t>
            </a:r>
            <a:endParaRPr lang="fr-FR" sz="1600" b="1" dirty="0"/>
          </a:p>
          <a:p>
            <a:pPr lvl="1"/>
            <a:r>
              <a:rPr lang="fr-FR" sz="1200" dirty="0" smtClean="0"/>
              <a:t>Message content: </a:t>
            </a:r>
          </a:p>
          <a:p>
            <a:pPr marL="400050" lvl="1" indent="0">
              <a:buNone/>
            </a:pPr>
            <a:r>
              <a:rPr lang="fr-FR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authorname</a:t>
            </a: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"Gustave Flaubert",</a:t>
            </a:r>
          </a:p>
          <a:p>
            <a:pPr marL="400050" lvl="1" indent="0">
              <a:buNone/>
            </a:pP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authorbio</a:t>
            </a: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</a:t>
            </a: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ipsum</a:t>
            </a: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…..",</a:t>
            </a:r>
          </a:p>
          <a:p>
            <a:pPr marL="400050" lvl="1" indent="0">
              <a:buNone/>
            </a:pP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authorquote</a:t>
            </a: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</a:t>
            </a: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ipsum</a:t>
            </a: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….. ",</a:t>
            </a:r>
          </a:p>
          <a:p>
            <a:pPr marL="400050" lvl="1" indent="0">
              <a:buNone/>
            </a:pP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"type": "book",</a:t>
            </a:r>
          </a:p>
          <a:p>
            <a:pPr marL="400050" lvl="1" indent="0">
              <a:buNone/>
            </a:pP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booktitle</a:t>
            </a: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"Madame Bovary",</a:t>
            </a:r>
          </a:p>
          <a:p>
            <a:pPr marL="400050" lvl="1" indent="0">
              <a:buNone/>
            </a:pP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bookpubdate</a:t>
            </a: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"1856",</a:t>
            </a:r>
          </a:p>
          <a:p>
            <a:pPr marL="400050" lvl="1" indent="0">
              <a:buNone/>
            </a:pP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booksummary</a:t>
            </a: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</a:t>
            </a: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ipsum</a:t>
            </a:r>
            <a:r>
              <a:rPr lang="fr-FR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….."</a:t>
            </a:r>
          </a:p>
          <a:p>
            <a:pPr marL="400050" lvl="1" indent="0">
              <a:buNone/>
            </a:pPr>
            <a:r>
              <a:rPr lang="fr-FR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200" dirty="0" smtClean="0"/>
          </a:p>
          <a:p>
            <a:r>
              <a:rPr lang="fr-FR" sz="1600" b="1" dirty="0" smtClean="0"/>
              <a:t>DELETE</a:t>
            </a:r>
            <a:r>
              <a:rPr lang="fr-FR" sz="1600" dirty="0" smtClean="0"/>
              <a:t>: </a:t>
            </a:r>
            <a:r>
              <a:rPr lang="fr-FR" sz="1600" dirty="0" err="1" smtClean="0"/>
              <a:t>Remove</a:t>
            </a:r>
            <a:r>
              <a:rPr lang="fr-FR" sz="1600" dirty="0" smtClean="0"/>
              <a:t> a </a:t>
            </a:r>
            <a:r>
              <a:rPr lang="fr-FR" sz="1600" dirty="0" err="1" smtClean="0"/>
              <a:t>resource</a:t>
            </a:r>
            <a:r>
              <a:rPr lang="fr-FR" sz="1600" dirty="0" smtClean="0"/>
              <a:t> :</a:t>
            </a:r>
            <a:r>
              <a:rPr lang="fr-FR" sz="1600" b="1" dirty="0"/>
              <a:t>/</a:t>
            </a:r>
            <a:r>
              <a:rPr lang="fr-FR" sz="1600" b="1" dirty="0" smtClean="0"/>
              <a:t>api/book/</a:t>
            </a:r>
            <a:r>
              <a:rPr lang="fr-FR" sz="1600" b="1" dirty="0" err="1" smtClean="0"/>
              <a:t>remove</a:t>
            </a:r>
            <a:r>
              <a:rPr lang="fr-FR" sz="1600" b="1" smtClean="0"/>
              <a:t>/</a:t>
            </a:r>
            <a:r>
              <a:rPr lang="fr-FR" sz="1600" b="1" smtClean="0">
                <a:solidFill>
                  <a:srgbClr val="E67300"/>
                </a:solidFill>
              </a:rPr>
              <a:t>ID/REVISION</a:t>
            </a:r>
            <a:endParaRPr lang="fr-FR" sz="1600" b="1" dirty="0">
              <a:solidFill>
                <a:srgbClr val="E67300"/>
              </a:solidFill>
            </a:endParaRPr>
          </a:p>
          <a:p>
            <a:pPr marL="0" indent="0">
              <a:buNone/>
            </a:pPr>
            <a:endParaRPr lang="fr-FR" sz="1600" dirty="0"/>
          </a:p>
          <a:p>
            <a:pPr marL="457200" lvl="1" indent="0">
              <a:buNone/>
            </a:pPr>
            <a:endParaRPr lang="fr-FR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397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Driving principles to add an API in the app.js:</a:t>
            </a:r>
          </a:p>
          <a:p>
            <a:r>
              <a:rPr lang="en-US" sz="2000" dirty="0" smtClean="0"/>
              <a:t>Add a route with the correct operations aiming at the API URI</a:t>
            </a:r>
          </a:p>
          <a:p>
            <a:r>
              <a:rPr lang="en-US" sz="2000" dirty="0" smtClean="0"/>
              <a:t>Add in the response header a 200 code</a:t>
            </a:r>
          </a:p>
          <a:p>
            <a:r>
              <a:rPr lang="en-US" sz="2000" dirty="0" smtClean="0"/>
              <a:t>Add in the response header a JSON content-type</a:t>
            </a:r>
          </a:p>
          <a:p>
            <a:r>
              <a:rPr lang="en-US" sz="2000" dirty="0" smtClean="0"/>
              <a:t>Add as the response the JSON containing the data to expose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fr-FR" dirty="0" smtClean="0"/>
              <a:t>– </a:t>
            </a:r>
            <a:r>
              <a:rPr lang="fr-FR" dirty="0" err="1" smtClean="0"/>
              <a:t>My</a:t>
            </a:r>
            <a:r>
              <a:rPr lang="fr-FR" dirty="0" smtClean="0"/>
              <a:t> application</a:t>
            </a:r>
            <a:br>
              <a:rPr lang="fr-FR" dirty="0" smtClean="0"/>
            </a:br>
            <a:r>
              <a:rPr lang="fr-FR" sz="1600" b="0" dirty="0" err="1" smtClean="0"/>
              <a:t>Adding</a:t>
            </a:r>
            <a:r>
              <a:rPr lang="fr-FR" sz="1600" b="0" dirty="0" smtClean="0"/>
              <a:t> new APIs - </a:t>
            </a:r>
            <a:r>
              <a:rPr lang="fr-FR" sz="1600" b="0" dirty="0" err="1" smtClean="0"/>
              <a:t>Hint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5090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Exercize– </a:t>
            </a:r>
            <a:r>
              <a:rPr lang="fr-FR" dirty="0" err="1"/>
              <a:t>My</a:t>
            </a:r>
            <a:r>
              <a:rPr lang="fr-FR" dirty="0"/>
              <a:t> application</a:t>
            </a:r>
            <a:br>
              <a:rPr lang="fr-FR" dirty="0"/>
            </a:br>
            <a:r>
              <a:rPr lang="fr-FR" sz="1600" b="0" dirty="0" err="1"/>
              <a:t>Testing</a:t>
            </a:r>
            <a:r>
              <a:rPr lang="fr-FR" sz="1600" b="0" dirty="0"/>
              <a:t> </a:t>
            </a:r>
            <a:r>
              <a:rPr lang="fr-FR" sz="1600" b="0" dirty="0" err="1"/>
              <a:t>my</a:t>
            </a:r>
            <a:r>
              <a:rPr lang="fr-FR" sz="1600" b="0" dirty="0"/>
              <a:t> APIs - </a:t>
            </a:r>
            <a:r>
              <a:rPr lang="fr-FR" sz="1600" b="0" dirty="0" smtClean="0"/>
              <a:t>SOAPUI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Open SOAPUI</a:t>
            </a:r>
            <a:r>
              <a:rPr lang="en-US" sz="1600" b="1" dirty="0" smtClean="0"/>
              <a:t> </a:t>
            </a:r>
          </a:p>
          <a:p>
            <a:endParaRPr lang="en-US" sz="1600" b="1" dirty="0" smtClean="0"/>
          </a:p>
          <a:p>
            <a:r>
              <a:rPr lang="en-US" sz="1600" dirty="0" smtClean="0"/>
              <a:t>Import the SOAP UI Project in </a:t>
            </a:r>
            <a:r>
              <a:rPr 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99-SOAPUI</a:t>
            </a:r>
          </a:p>
          <a:p>
            <a:endParaRPr lang="en-US" sz="1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Open the Request associated to the API you want to test, making sure the endpoint is correctly filled</a:t>
            </a:r>
          </a:p>
          <a:p>
            <a:r>
              <a:rPr lang="en-US" sz="1600" dirty="0" smtClean="0"/>
              <a:t>Click on the Green Arrow to launch</a:t>
            </a:r>
          </a:p>
          <a:p>
            <a:r>
              <a:rPr lang="en-US" sz="1600" dirty="0" smtClean="0"/>
              <a:t>Select the JSON tab to see the result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214438"/>
            <a:ext cx="326901" cy="361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345" y="2135743"/>
            <a:ext cx="1511870" cy="1057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520766"/>
            <a:ext cx="4593505" cy="24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LE 2006">
  <a:themeElements>
    <a:clrScheme name="TLE 2006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TLE 2006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LE 2006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3EB1BE38-47D0-4078-AD15-0A2AE36A1CB7}"/>
    </a:ext>
  </a:ext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703668B2-C7B3-4500-88ED-FA21D7F5D84D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DAUPHINE _Template</Template>
  <TotalTime>2670</TotalTime>
  <Words>189</Words>
  <Application>Microsoft Macintosh PowerPoint</Application>
  <PresentationFormat>On-screen Show (4:3)</PresentationFormat>
  <Paragraphs>48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Calibri</vt:lpstr>
      <vt:lpstr>Courier New</vt:lpstr>
      <vt:lpstr>Helvetica Light</vt:lpstr>
      <vt:lpstr>Helvetica Neue</vt:lpstr>
      <vt:lpstr>Helvetica Neue Thin</vt:lpstr>
      <vt:lpstr>Verdana</vt:lpstr>
      <vt:lpstr>Wingdings</vt:lpstr>
      <vt:lpstr>Arial</vt:lpstr>
      <vt:lpstr>TLE 2006</vt:lpstr>
      <vt:lpstr>2_Custom Design</vt:lpstr>
      <vt:lpstr>Emerging Technologies </vt:lpstr>
      <vt:lpstr>REST Api</vt:lpstr>
      <vt:lpstr>Exercize– My application Adding new APIs - Hint</vt:lpstr>
      <vt:lpstr>Exercize– My application Testing my APIs - SOAPUI</vt:lpstr>
    </vt:vector>
  </TitlesOfParts>
  <Company>IBM Corporation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</dc:title>
  <dc:creator>ADMINIBM</dc:creator>
  <cp:lastModifiedBy>Sylvain-Roch Wilbert</cp:lastModifiedBy>
  <cp:revision>222</cp:revision>
  <cp:lastPrinted>2016-12-05T17:18:52Z</cp:lastPrinted>
  <dcterms:created xsi:type="dcterms:W3CDTF">2015-11-23T20:45:01Z</dcterms:created>
  <dcterms:modified xsi:type="dcterms:W3CDTF">2017-01-14T14:29:46Z</dcterms:modified>
</cp:coreProperties>
</file>