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51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BM resorts recently had an increase in operating costs, now we need to restructure their resorts to maximize net-profits 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 resorts has an overall increase in net-profits over the next 4 quarters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be looking into different resorts and how we can either reduce the operating costs of that resort or </a:t>
            </a:r>
            <a:r>
              <a:rPr lang="en-AU" sz="1071" dirty="0"/>
              <a:t>justify increase in ticket prices for those resorts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Time, and customer reception are two key factors as we are not sure if we will yiel</a:t>
            </a:r>
            <a:r>
              <a:rPr lang="en-AU" sz="1070" b="1" dirty="0"/>
              <a:t>d enough profits within the given time or how the customers will react to increase in prices if we do so.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89225" y="508521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sources are operating costs of each resort and their profits as well as each machinery and their costs at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resort 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99619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Investors, CEO, project managers, resort managers, all upper management, Data Science team.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&lt;We need to increase net-profits by reducing operating costs or increase ticket prices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to compensate for larger operating cost over the next 4 quarters.</a:t>
            </a: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500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Pizon Shetu</cp:lastModifiedBy>
  <cp:revision>3</cp:revision>
  <dcterms:modified xsi:type="dcterms:W3CDTF">2021-04-02T17:25:47Z</dcterms:modified>
</cp:coreProperties>
</file>