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95912C-4FBE-4D3E-BE35-3E8B9AC2268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B49BDEA-A31C-4A17-8B6E-37F7B8C50C2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How can machine learning help predict different species of birds?</a:t>
          </a:r>
        </a:p>
      </dgm:t>
    </dgm:pt>
    <dgm:pt modelId="{79B9817A-3F90-4CC0-99A1-CA2188228280}" type="parTrans" cxnId="{241C37E5-59B0-40DD-A439-595209EA63C9}">
      <dgm:prSet/>
      <dgm:spPr/>
      <dgm:t>
        <a:bodyPr/>
        <a:lstStyle/>
        <a:p>
          <a:endParaRPr lang="en-US"/>
        </a:p>
      </dgm:t>
    </dgm:pt>
    <dgm:pt modelId="{D5E7F761-CECF-40D7-9E06-AA39149F2977}" type="sibTrans" cxnId="{241C37E5-59B0-40DD-A439-595209EA63C9}">
      <dgm:prSet/>
      <dgm:spPr/>
      <dgm:t>
        <a:bodyPr/>
        <a:lstStyle/>
        <a:p>
          <a:endParaRPr lang="en-US"/>
        </a:p>
      </dgm:t>
    </dgm:pt>
    <dgm:pt modelId="{9F0684A9-8BEB-462D-8E8C-579FA1D11ED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Neural Networks</a:t>
          </a:r>
        </a:p>
      </dgm:t>
    </dgm:pt>
    <dgm:pt modelId="{B80033AE-0EC7-45B3-A681-6C33D5134B61}" type="parTrans" cxnId="{09464E79-29FD-4DF8-803E-88152FFA7A87}">
      <dgm:prSet/>
      <dgm:spPr/>
      <dgm:t>
        <a:bodyPr/>
        <a:lstStyle/>
        <a:p>
          <a:endParaRPr lang="en-US"/>
        </a:p>
      </dgm:t>
    </dgm:pt>
    <dgm:pt modelId="{97C220C4-B8EA-421E-AEC2-3B22C778BF83}" type="sibTrans" cxnId="{09464E79-29FD-4DF8-803E-88152FFA7A87}">
      <dgm:prSet/>
      <dgm:spPr/>
      <dgm:t>
        <a:bodyPr/>
        <a:lstStyle/>
        <a:p>
          <a:endParaRPr lang="en-US"/>
        </a:p>
      </dgm:t>
    </dgm:pt>
    <dgm:pt modelId="{E6FDAA0A-A25F-4528-BA1C-9381359490C6}" type="pres">
      <dgm:prSet presAssocID="{D795912C-4FBE-4D3E-BE35-3E8B9AC22684}" presName="root" presStyleCnt="0">
        <dgm:presLayoutVars>
          <dgm:dir/>
          <dgm:resizeHandles val="exact"/>
        </dgm:presLayoutVars>
      </dgm:prSet>
      <dgm:spPr/>
    </dgm:pt>
    <dgm:pt modelId="{89CA9E16-E898-45DD-B911-8D5DA76DDCF4}" type="pres">
      <dgm:prSet presAssocID="{7B49BDEA-A31C-4A17-8B6E-37F7B8C50C23}" presName="compNode" presStyleCnt="0"/>
      <dgm:spPr/>
    </dgm:pt>
    <dgm:pt modelId="{DCBB0B3A-823B-49B5-AD80-81BA847C8D37}" type="pres">
      <dgm:prSet presAssocID="{7B49BDEA-A31C-4A17-8B6E-37F7B8C50C23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40B6CE85-7D9A-4BCB-AD27-4DFB14B588F7}" type="pres">
      <dgm:prSet presAssocID="{7B49BDEA-A31C-4A17-8B6E-37F7B8C50C2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arrow"/>
        </a:ext>
      </dgm:extLst>
    </dgm:pt>
    <dgm:pt modelId="{E189F9CA-C602-4F4C-94E3-456EB7489301}" type="pres">
      <dgm:prSet presAssocID="{7B49BDEA-A31C-4A17-8B6E-37F7B8C50C23}" presName="spaceRect" presStyleCnt="0"/>
      <dgm:spPr/>
    </dgm:pt>
    <dgm:pt modelId="{A9C19F3F-9F43-4D86-8D1A-EBD2FA3026B4}" type="pres">
      <dgm:prSet presAssocID="{7B49BDEA-A31C-4A17-8B6E-37F7B8C50C23}" presName="textRect" presStyleLbl="revTx" presStyleIdx="0" presStyleCnt="2">
        <dgm:presLayoutVars>
          <dgm:chMax val="1"/>
          <dgm:chPref val="1"/>
        </dgm:presLayoutVars>
      </dgm:prSet>
      <dgm:spPr/>
    </dgm:pt>
    <dgm:pt modelId="{EBB394C4-216D-4020-A531-AE23026BE183}" type="pres">
      <dgm:prSet presAssocID="{D5E7F761-CECF-40D7-9E06-AA39149F2977}" presName="sibTrans" presStyleCnt="0"/>
      <dgm:spPr/>
    </dgm:pt>
    <dgm:pt modelId="{772663E0-58CC-46A3-9F79-7EE34A194711}" type="pres">
      <dgm:prSet presAssocID="{9F0684A9-8BEB-462D-8E8C-579FA1D11ED0}" presName="compNode" presStyleCnt="0"/>
      <dgm:spPr/>
    </dgm:pt>
    <dgm:pt modelId="{9BD61653-BFEB-46F2-BEBC-E0828E48C04C}" type="pres">
      <dgm:prSet presAssocID="{9F0684A9-8BEB-462D-8E8C-579FA1D11ED0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1C933FE4-E6D4-4A9B-A854-0D15D538C599}" type="pres">
      <dgm:prSet presAssocID="{9F0684A9-8BEB-462D-8E8C-579FA1D11ED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E5838C43-7B1E-41F4-973A-497BA5A2CAAD}" type="pres">
      <dgm:prSet presAssocID="{9F0684A9-8BEB-462D-8E8C-579FA1D11ED0}" presName="spaceRect" presStyleCnt="0"/>
      <dgm:spPr/>
    </dgm:pt>
    <dgm:pt modelId="{6C5F1652-BFF6-430D-AE3A-60379189DDFD}" type="pres">
      <dgm:prSet presAssocID="{9F0684A9-8BEB-462D-8E8C-579FA1D11ED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8318971-C33B-45FB-8ED2-E4C033E431B2}" type="presOf" srcId="{D795912C-4FBE-4D3E-BE35-3E8B9AC22684}" destId="{E6FDAA0A-A25F-4528-BA1C-9381359490C6}" srcOrd="0" destOrd="0" presId="urn:microsoft.com/office/officeart/2018/5/layout/IconLeafLabelList"/>
    <dgm:cxn modelId="{09464E79-29FD-4DF8-803E-88152FFA7A87}" srcId="{D795912C-4FBE-4D3E-BE35-3E8B9AC22684}" destId="{9F0684A9-8BEB-462D-8E8C-579FA1D11ED0}" srcOrd="1" destOrd="0" parTransId="{B80033AE-0EC7-45B3-A681-6C33D5134B61}" sibTransId="{97C220C4-B8EA-421E-AEC2-3B22C778BF83}"/>
    <dgm:cxn modelId="{5A9B7079-D6A0-4D33-906B-37727E4AAC83}" type="presOf" srcId="{7B49BDEA-A31C-4A17-8B6E-37F7B8C50C23}" destId="{A9C19F3F-9F43-4D86-8D1A-EBD2FA3026B4}" srcOrd="0" destOrd="0" presId="urn:microsoft.com/office/officeart/2018/5/layout/IconLeafLabelList"/>
    <dgm:cxn modelId="{E00E1486-B1A4-4A03-9796-C6D3DC9D977D}" type="presOf" srcId="{9F0684A9-8BEB-462D-8E8C-579FA1D11ED0}" destId="{6C5F1652-BFF6-430D-AE3A-60379189DDFD}" srcOrd="0" destOrd="0" presId="urn:microsoft.com/office/officeart/2018/5/layout/IconLeafLabelList"/>
    <dgm:cxn modelId="{241C37E5-59B0-40DD-A439-595209EA63C9}" srcId="{D795912C-4FBE-4D3E-BE35-3E8B9AC22684}" destId="{7B49BDEA-A31C-4A17-8B6E-37F7B8C50C23}" srcOrd="0" destOrd="0" parTransId="{79B9817A-3F90-4CC0-99A1-CA2188228280}" sibTransId="{D5E7F761-CECF-40D7-9E06-AA39149F2977}"/>
    <dgm:cxn modelId="{D01BD35B-216D-427D-8E0F-A00D603275EF}" type="presParOf" srcId="{E6FDAA0A-A25F-4528-BA1C-9381359490C6}" destId="{89CA9E16-E898-45DD-B911-8D5DA76DDCF4}" srcOrd="0" destOrd="0" presId="urn:microsoft.com/office/officeart/2018/5/layout/IconLeafLabelList"/>
    <dgm:cxn modelId="{38FA9961-4211-4AFE-BE96-2224CACABB97}" type="presParOf" srcId="{89CA9E16-E898-45DD-B911-8D5DA76DDCF4}" destId="{DCBB0B3A-823B-49B5-AD80-81BA847C8D37}" srcOrd="0" destOrd="0" presId="urn:microsoft.com/office/officeart/2018/5/layout/IconLeafLabelList"/>
    <dgm:cxn modelId="{0D86DB17-CE4E-458F-B49E-8D32991383F6}" type="presParOf" srcId="{89CA9E16-E898-45DD-B911-8D5DA76DDCF4}" destId="{40B6CE85-7D9A-4BCB-AD27-4DFB14B588F7}" srcOrd="1" destOrd="0" presId="urn:microsoft.com/office/officeart/2018/5/layout/IconLeafLabelList"/>
    <dgm:cxn modelId="{7D139FE9-825D-4737-BEF0-71F4EB1B6853}" type="presParOf" srcId="{89CA9E16-E898-45DD-B911-8D5DA76DDCF4}" destId="{E189F9CA-C602-4F4C-94E3-456EB7489301}" srcOrd="2" destOrd="0" presId="urn:microsoft.com/office/officeart/2018/5/layout/IconLeafLabelList"/>
    <dgm:cxn modelId="{5E14EF16-EF0A-4F85-9C22-BD431AA0B750}" type="presParOf" srcId="{89CA9E16-E898-45DD-B911-8D5DA76DDCF4}" destId="{A9C19F3F-9F43-4D86-8D1A-EBD2FA3026B4}" srcOrd="3" destOrd="0" presId="urn:microsoft.com/office/officeart/2018/5/layout/IconLeafLabelList"/>
    <dgm:cxn modelId="{F3B2EAAE-9CF8-49AE-ABA4-AFAB82298CCE}" type="presParOf" srcId="{E6FDAA0A-A25F-4528-BA1C-9381359490C6}" destId="{EBB394C4-216D-4020-A531-AE23026BE183}" srcOrd="1" destOrd="0" presId="urn:microsoft.com/office/officeart/2018/5/layout/IconLeafLabelList"/>
    <dgm:cxn modelId="{CCF27FD1-95DC-4D67-A165-21DCBFB21254}" type="presParOf" srcId="{E6FDAA0A-A25F-4528-BA1C-9381359490C6}" destId="{772663E0-58CC-46A3-9F79-7EE34A194711}" srcOrd="2" destOrd="0" presId="urn:microsoft.com/office/officeart/2018/5/layout/IconLeafLabelList"/>
    <dgm:cxn modelId="{DB9218DF-2C35-43E3-ACB3-1326F058AC8E}" type="presParOf" srcId="{772663E0-58CC-46A3-9F79-7EE34A194711}" destId="{9BD61653-BFEB-46F2-BEBC-E0828E48C04C}" srcOrd="0" destOrd="0" presId="urn:microsoft.com/office/officeart/2018/5/layout/IconLeafLabelList"/>
    <dgm:cxn modelId="{C57A5DBA-D48E-4973-BF60-026E97D71220}" type="presParOf" srcId="{772663E0-58CC-46A3-9F79-7EE34A194711}" destId="{1C933FE4-E6D4-4A9B-A854-0D15D538C599}" srcOrd="1" destOrd="0" presId="urn:microsoft.com/office/officeart/2018/5/layout/IconLeafLabelList"/>
    <dgm:cxn modelId="{CCB90BAE-5456-49A8-91B9-9C0B06C9E35F}" type="presParOf" srcId="{772663E0-58CC-46A3-9F79-7EE34A194711}" destId="{E5838C43-7B1E-41F4-973A-497BA5A2CAAD}" srcOrd="2" destOrd="0" presId="urn:microsoft.com/office/officeart/2018/5/layout/IconLeafLabelList"/>
    <dgm:cxn modelId="{4F1730B9-2C5F-484B-BF8E-EDF5426E0815}" type="presParOf" srcId="{772663E0-58CC-46A3-9F79-7EE34A194711}" destId="{6C5F1652-BFF6-430D-AE3A-60379189DDF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2C2261-3AD0-426F-9AE5-1BEF4C93465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48F6F52-0F10-4C3A-8F21-9EE021A8610C}">
      <dgm:prSet/>
      <dgm:spPr/>
      <dgm:t>
        <a:bodyPr/>
        <a:lstStyle/>
        <a:p>
          <a:r>
            <a:rPr lang="en-US"/>
            <a:t>Data set consist of 45980 training, 1575 validating, and 1575 testing images</a:t>
          </a:r>
        </a:p>
      </dgm:t>
    </dgm:pt>
    <dgm:pt modelId="{DAA74CB1-C1A9-4E66-A756-6A51322A2119}" type="parTrans" cxnId="{D9168E18-AA93-4563-BE47-D7D94B0C0119}">
      <dgm:prSet/>
      <dgm:spPr/>
      <dgm:t>
        <a:bodyPr/>
        <a:lstStyle/>
        <a:p>
          <a:endParaRPr lang="en-US"/>
        </a:p>
      </dgm:t>
    </dgm:pt>
    <dgm:pt modelId="{EF2DAB5B-0050-4E93-87E2-3DC7060230B8}" type="sibTrans" cxnId="{D9168E18-AA93-4563-BE47-D7D94B0C0119}">
      <dgm:prSet/>
      <dgm:spPr/>
      <dgm:t>
        <a:bodyPr/>
        <a:lstStyle/>
        <a:p>
          <a:endParaRPr lang="en-US"/>
        </a:p>
      </dgm:t>
    </dgm:pt>
    <dgm:pt modelId="{C10F9D1C-E37A-4386-919E-B15CBC435443}">
      <dgm:prSet/>
      <dgm:spPr/>
      <dgm:t>
        <a:bodyPr/>
        <a:lstStyle/>
        <a:p>
          <a:r>
            <a:rPr lang="en-US"/>
            <a:t>Each image is 224X224X3 in JPG</a:t>
          </a:r>
        </a:p>
      </dgm:t>
    </dgm:pt>
    <dgm:pt modelId="{A74459A5-DB8D-4C1A-8778-4064C909FB9B}" type="parTrans" cxnId="{D6698AB1-724F-43FC-9ADC-762BA5444CB9}">
      <dgm:prSet/>
      <dgm:spPr/>
      <dgm:t>
        <a:bodyPr/>
        <a:lstStyle/>
        <a:p>
          <a:endParaRPr lang="en-US"/>
        </a:p>
      </dgm:t>
    </dgm:pt>
    <dgm:pt modelId="{470A402F-0D7C-4827-8FA4-36F9B141803D}" type="sibTrans" cxnId="{D6698AB1-724F-43FC-9ADC-762BA5444CB9}">
      <dgm:prSet/>
      <dgm:spPr/>
      <dgm:t>
        <a:bodyPr/>
        <a:lstStyle/>
        <a:p>
          <a:endParaRPr lang="en-US"/>
        </a:p>
      </dgm:t>
    </dgm:pt>
    <dgm:pt modelId="{E4E4B517-83F5-4311-B089-28640603CED2}">
      <dgm:prSet/>
      <dgm:spPr/>
      <dgm:t>
        <a:bodyPr/>
        <a:lstStyle/>
        <a:p>
          <a:r>
            <a:rPr lang="en-US"/>
            <a:t>Data is clean with no anomalies and duplicates</a:t>
          </a:r>
        </a:p>
      </dgm:t>
    </dgm:pt>
    <dgm:pt modelId="{FC50D6D6-C996-450A-9FAC-E8198F3F5C70}" type="parTrans" cxnId="{CF5751DD-3E81-4C56-854D-B3303D0CEBD9}">
      <dgm:prSet/>
      <dgm:spPr/>
      <dgm:t>
        <a:bodyPr/>
        <a:lstStyle/>
        <a:p>
          <a:endParaRPr lang="en-US"/>
        </a:p>
      </dgm:t>
    </dgm:pt>
    <dgm:pt modelId="{0096A2B3-454D-4C4B-B84D-425E1F5DE527}" type="sibTrans" cxnId="{CF5751DD-3E81-4C56-854D-B3303D0CEBD9}">
      <dgm:prSet/>
      <dgm:spPr/>
      <dgm:t>
        <a:bodyPr/>
        <a:lstStyle/>
        <a:p>
          <a:endParaRPr lang="en-US"/>
        </a:p>
      </dgm:t>
    </dgm:pt>
    <dgm:pt modelId="{1C6B61CB-0D20-4AC7-A8B3-0C389B91E09E}">
      <dgm:prSet/>
      <dgm:spPr/>
      <dgm:t>
        <a:bodyPr/>
        <a:lstStyle/>
        <a:p>
          <a:r>
            <a:rPr lang="en-US"/>
            <a:t>Data set consist of 315 different species of birds</a:t>
          </a:r>
        </a:p>
      </dgm:t>
    </dgm:pt>
    <dgm:pt modelId="{18E6E700-EBC3-4F2A-9934-E43E272E8140}" type="parTrans" cxnId="{148D9944-7B53-4BE8-818C-2C2AD4ECB602}">
      <dgm:prSet/>
      <dgm:spPr/>
      <dgm:t>
        <a:bodyPr/>
        <a:lstStyle/>
        <a:p>
          <a:endParaRPr lang="en-US"/>
        </a:p>
      </dgm:t>
    </dgm:pt>
    <dgm:pt modelId="{46D828E1-DAEE-44D8-A7E8-419624127746}" type="sibTrans" cxnId="{148D9944-7B53-4BE8-818C-2C2AD4ECB602}">
      <dgm:prSet/>
      <dgm:spPr/>
      <dgm:t>
        <a:bodyPr/>
        <a:lstStyle/>
        <a:p>
          <a:endParaRPr lang="en-US"/>
        </a:p>
      </dgm:t>
    </dgm:pt>
    <dgm:pt modelId="{E6A437A6-4E54-4B5A-8EFA-6FB0D2400ADC}" type="pres">
      <dgm:prSet presAssocID="{F32C2261-3AD0-426F-9AE5-1BEF4C93465E}" presName="linear" presStyleCnt="0">
        <dgm:presLayoutVars>
          <dgm:animLvl val="lvl"/>
          <dgm:resizeHandles val="exact"/>
        </dgm:presLayoutVars>
      </dgm:prSet>
      <dgm:spPr/>
    </dgm:pt>
    <dgm:pt modelId="{3F74CAFC-528A-4EFF-9602-E5EAC92AD20E}" type="pres">
      <dgm:prSet presAssocID="{948F6F52-0F10-4C3A-8F21-9EE021A8610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982F675-7D6D-4760-9CD9-158C3F27127E}" type="pres">
      <dgm:prSet presAssocID="{EF2DAB5B-0050-4E93-87E2-3DC7060230B8}" presName="spacer" presStyleCnt="0"/>
      <dgm:spPr/>
    </dgm:pt>
    <dgm:pt modelId="{71520F0A-8274-48C9-8467-D522F2597F98}" type="pres">
      <dgm:prSet presAssocID="{C10F9D1C-E37A-4386-919E-B15CBC43544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C23340E-5B28-4884-999C-6BC0EA44C538}" type="pres">
      <dgm:prSet presAssocID="{470A402F-0D7C-4827-8FA4-36F9B141803D}" presName="spacer" presStyleCnt="0"/>
      <dgm:spPr/>
    </dgm:pt>
    <dgm:pt modelId="{6803E79E-D247-4E89-AD28-C39B652CD04D}" type="pres">
      <dgm:prSet presAssocID="{E4E4B517-83F5-4311-B089-28640603CED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8790992-385F-4ED6-A63D-4C589BC31AA5}" type="pres">
      <dgm:prSet presAssocID="{0096A2B3-454D-4C4B-B84D-425E1F5DE527}" presName="spacer" presStyleCnt="0"/>
      <dgm:spPr/>
    </dgm:pt>
    <dgm:pt modelId="{91F2D4B8-C998-4AE5-A419-A0C4ACD44AAE}" type="pres">
      <dgm:prSet presAssocID="{1C6B61CB-0D20-4AC7-A8B3-0C389B91E09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9168E18-AA93-4563-BE47-D7D94B0C0119}" srcId="{F32C2261-3AD0-426F-9AE5-1BEF4C93465E}" destId="{948F6F52-0F10-4C3A-8F21-9EE021A8610C}" srcOrd="0" destOrd="0" parTransId="{DAA74CB1-C1A9-4E66-A756-6A51322A2119}" sibTransId="{EF2DAB5B-0050-4E93-87E2-3DC7060230B8}"/>
    <dgm:cxn modelId="{50424E3C-63B8-4012-8744-0C7A7B92E4C6}" type="presOf" srcId="{C10F9D1C-E37A-4386-919E-B15CBC435443}" destId="{71520F0A-8274-48C9-8467-D522F2597F98}" srcOrd="0" destOrd="0" presId="urn:microsoft.com/office/officeart/2005/8/layout/vList2"/>
    <dgm:cxn modelId="{148D9944-7B53-4BE8-818C-2C2AD4ECB602}" srcId="{F32C2261-3AD0-426F-9AE5-1BEF4C93465E}" destId="{1C6B61CB-0D20-4AC7-A8B3-0C389B91E09E}" srcOrd="3" destOrd="0" parTransId="{18E6E700-EBC3-4F2A-9934-E43E272E8140}" sibTransId="{46D828E1-DAEE-44D8-A7E8-419624127746}"/>
    <dgm:cxn modelId="{9CC63359-1079-487E-9394-C4AB8E1CEC78}" type="presOf" srcId="{E4E4B517-83F5-4311-B089-28640603CED2}" destId="{6803E79E-D247-4E89-AD28-C39B652CD04D}" srcOrd="0" destOrd="0" presId="urn:microsoft.com/office/officeart/2005/8/layout/vList2"/>
    <dgm:cxn modelId="{4CEE1B97-128A-4D68-9C14-4B5C437278D3}" type="presOf" srcId="{F32C2261-3AD0-426F-9AE5-1BEF4C93465E}" destId="{E6A437A6-4E54-4B5A-8EFA-6FB0D2400ADC}" srcOrd="0" destOrd="0" presId="urn:microsoft.com/office/officeart/2005/8/layout/vList2"/>
    <dgm:cxn modelId="{28D0BD9D-2EF1-4D96-8C8A-D91A2F362D98}" type="presOf" srcId="{948F6F52-0F10-4C3A-8F21-9EE021A8610C}" destId="{3F74CAFC-528A-4EFF-9602-E5EAC92AD20E}" srcOrd="0" destOrd="0" presId="urn:microsoft.com/office/officeart/2005/8/layout/vList2"/>
    <dgm:cxn modelId="{D6698AB1-724F-43FC-9ADC-762BA5444CB9}" srcId="{F32C2261-3AD0-426F-9AE5-1BEF4C93465E}" destId="{C10F9D1C-E37A-4386-919E-B15CBC435443}" srcOrd="1" destOrd="0" parTransId="{A74459A5-DB8D-4C1A-8778-4064C909FB9B}" sibTransId="{470A402F-0D7C-4827-8FA4-36F9B141803D}"/>
    <dgm:cxn modelId="{CF5751DD-3E81-4C56-854D-B3303D0CEBD9}" srcId="{F32C2261-3AD0-426F-9AE5-1BEF4C93465E}" destId="{E4E4B517-83F5-4311-B089-28640603CED2}" srcOrd="2" destOrd="0" parTransId="{FC50D6D6-C996-450A-9FAC-E8198F3F5C70}" sibTransId="{0096A2B3-454D-4C4B-B84D-425E1F5DE527}"/>
    <dgm:cxn modelId="{5DBBD8DE-587E-45D7-B97A-2364BF7BAE21}" type="presOf" srcId="{1C6B61CB-0D20-4AC7-A8B3-0C389B91E09E}" destId="{91F2D4B8-C998-4AE5-A419-A0C4ACD44AAE}" srcOrd="0" destOrd="0" presId="urn:microsoft.com/office/officeart/2005/8/layout/vList2"/>
    <dgm:cxn modelId="{86BC40A7-C6CB-42AC-A045-7B63FF7D5E53}" type="presParOf" srcId="{E6A437A6-4E54-4B5A-8EFA-6FB0D2400ADC}" destId="{3F74CAFC-528A-4EFF-9602-E5EAC92AD20E}" srcOrd="0" destOrd="0" presId="urn:microsoft.com/office/officeart/2005/8/layout/vList2"/>
    <dgm:cxn modelId="{2D1CF4A3-3A59-4AAA-81B9-16300C3D75B3}" type="presParOf" srcId="{E6A437A6-4E54-4B5A-8EFA-6FB0D2400ADC}" destId="{2982F675-7D6D-4760-9CD9-158C3F27127E}" srcOrd="1" destOrd="0" presId="urn:microsoft.com/office/officeart/2005/8/layout/vList2"/>
    <dgm:cxn modelId="{6A66B179-6F2D-4DD6-A7A6-0D377C5FB0F4}" type="presParOf" srcId="{E6A437A6-4E54-4B5A-8EFA-6FB0D2400ADC}" destId="{71520F0A-8274-48C9-8467-D522F2597F98}" srcOrd="2" destOrd="0" presId="urn:microsoft.com/office/officeart/2005/8/layout/vList2"/>
    <dgm:cxn modelId="{7115B0C7-7C3C-4204-B4B8-235EC029F75B}" type="presParOf" srcId="{E6A437A6-4E54-4B5A-8EFA-6FB0D2400ADC}" destId="{3C23340E-5B28-4884-999C-6BC0EA44C538}" srcOrd="3" destOrd="0" presId="urn:microsoft.com/office/officeart/2005/8/layout/vList2"/>
    <dgm:cxn modelId="{FFBD216C-4E53-4A9F-A6A0-238890A8F54F}" type="presParOf" srcId="{E6A437A6-4E54-4B5A-8EFA-6FB0D2400ADC}" destId="{6803E79E-D247-4E89-AD28-C39B652CD04D}" srcOrd="4" destOrd="0" presId="urn:microsoft.com/office/officeart/2005/8/layout/vList2"/>
    <dgm:cxn modelId="{193E11DC-D424-45A6-8E56-EF0C4A170E03}" type="presParOf" srcId="{E6A437A6-4E54-4B5A-8EFA-6FB0D2400ADC}" destId="{E8790992-385F-4ED6-A63D-4C589BC31AA5}" srcOrd="5" destOrd="0" presId="urn:microsoft.com/office/officeart/2005/8/layout/vList2"/>
    <dgm:cxn modelId="{E1E49776-7FE4-4C29-A013-BDD89D545D6C}" type="presParOf" srcId="{E6A437A6-4E54-4B5A-8EFA-6FB0D2400ADC}" destId="{91F2D4B8-C998-4AE5-A419-A0C4ACD44AA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0BFEA6-1761-453E-941F-CC5BC4FA67F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709281F-EFB2-4D11-8DF1-7D582A99564D}">
      <dgm:prSet/>
      <dgm:spPr/>
      <dgm:t>
        <a:bodyPr/>
        <a:lstStyle/>
        <a:p>
          <a:r>
            <a:rPr lang="en-US"/>
            <a:t>Rescaling data from 224x224 to 56x56</a:t>
          </a:r>
        </a:p>
      </dgm:t>
    </dgm:pt>
    <dgm:pt modelId="{F9A7C0EC-1D01-49B4-821E-05A421B40585}" type="parTrans" cxnId="{1314EFBA-1071-4013-A55E-605E83238EF8}">
      <dgm:prSet/>
      <dgm:spPr/>
      <dgm:t>
        <a:bodyPr/>
        <a:lstStyle/>
        <a:p>
          <a:endParaRPr lang="en-US"/>
        </a:p>
      </dgm:t>
    </dgm:pt>
    <dgm:pt modelId="{97247729-1116-4863-874F-C59ECDDFA19F}" type="sibTrans" cxnId="{1314EFBA-1071-4013-A55E-605E83238EF8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DA9A2960-7D17-4DFF-A81D-2D817C29F2CD}">
      <dgm:prSet/>
      <dgm:spPr/>
      <dgm:t>
        <a:bodyPr/>
        <a:lstStyle/>
        <a:p>
          <a:r>
            <a:rPr lang="en-US"/>
            <a:t>Normalizing data to have a mean of 0</a:t>
          </a:r>
        </a:p>
      </dgm:t>
    </dgm:pt>
    <dgm:pt modelId="{DEFB1776-C0B5-4CBF-9A93-326C19A3709F}" type="parTrans" cxnId="{89A41CE4-7BE7-4EEE-AE08-29FD3A0250AD}">
      <dgm:prSet/>
      <dgm:spPr/>
      <dgm:t>
        <a:bodyPr/>
        <a:lstStyle/>
        <a:p>
          <a:endParaRPr lang="en-US"/>
        </a:p>
      </dgm:t>
    </dgm:pt>
    <dgm:pt modelId="{967D508A-703B-4937-940B-247F6ECDFE01}" type="sibTrans" cxnId="{89A41CE4-7BE7-4EEE-AE08-29FD3A0250AD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C0C7CE62-A85D-4A59-AD51-D4610011CA51}" type="pres">
      <dgm:prSet presAssocID="{270BFEA6-1761-453E-941F-CC5BC4FA67F8}" presName="Name0" presStyleCnt="0">
        <dgm:presLayoutVars>
          <dgm:animLvl val="lvl"/>
          <dgm:resizeHandles val="exact"/>
        </dgm:presLayoutVars>
      </dgm:prSet>
      <dgm:spPr/>
    </dgm:pt>
    <dgm:pt modelId="{335F3336-29BB-4CC7-8DB3-8C1A70986D43}" type="pres">
      <dgm:prSet presAssocID="{7709281F-EFB2-4D11-8DF1-7D582A99564D}" presName="compositeNode" presStyleCnt="0">
        <dgm:presLayoutVars>
          <dgm:bulletEnabled val="1"/>
        </dgm:presLayoutVars>
      </dgm:prSet>
      <dgm:spPr/>
    </dgm:pt>
    <dgm:pt modelId="{30CC97EC-F247-4FB6-9BF7-BD902243DA18}" type="pres">
      <dgm:prSet presAssocID="{7709281F-EFB2-4D11-8DF1-7D582A99564D}" presName="bgRect" presStyleLbl="alignNode1" presStyleIdx="0" presStyleCnt="2"/>
      <dgm:spPr/>
    </dgm:pt>
    <dgm:pt modelId="{4ABC7424-CA7A-47F1-A7D8-2C65178F3493}" type="pres">
      <dgm:prSet presAssocID="{97247729-1116-4863-874F-C59ECDDFA19F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DB4C312C-B1C8-4D52-9995-DB252F7A6499}" type="pres">
      <dgm:prSet presAssocID="{7709281F-EFB2-4D11-8DF1-7D582A99564D}" presName="nodeRect" presStyleLbl="alignNode1" presStyleIdx="0" presStyleCnt="2">
        <dgm:presLayoutVars>
          <dgm:bulletEnabled val="1"/>
        </dgm:presLayoutVars>
      </dgm:prSet>
      <dgm:spPr/>
    </dgm:pt>
    <dgm:pt modelId="{A42399DB-1E06-469F-886D-BC1F27BCF4D9}" type="pres">
      <dgm:prSet presAssocID="{97247729-1116-4863-874F-C59ECDDFA19F}" presName="sibTrans" presStyleCnt="0"/>
      <dgm:spPr/>
    </dgm:pt>
    <dgm:pt modelId="{698F14EB-345B-4C5B-824F-BE3E37E1E130}" type="pres">
      <dgm:prSet presAssocID="{DA9A2960-7D17-4DFF-A81D-2D817C29F2CD}" presName="compositeNode" presStyleCnt="0">
        <dgm:presLayoutVars>
          <dgm:bulletEnabled val="1"/>
        </dgm:presLayoutVars>
      </dgm:prSet>
      <dgm:spPr/>
    </dgm:pt>
    <dgm:pt modelId="{C40F1554-A34D-4B01-A85D-CFE987EF67B5}" type="pres">
      <dgm:prSet presAssocID="{DA9A2960-7D17-4DFF-A81D-2D817C29F2CD}" presName="bgRect" presStyleLbl="alignNode1" presStyleIdx="1" presStyleCnt="2"/>
      <dgm:spPr/>
    </dgm:pt>
    <dgm:pt modelId="{AF7AC38F-085F-42CA-8EF3-C5126FAC34B6}" type="pres">
      <dgm:prSet presAssocID="{967D508A-703B-4937-940B-247F6ECDFE01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5696F565-196D-406E-B022-28370ABC8C2F}" type="pres">
      <dgm:prSet presAssocID="{DA9A2960-7D17-4DFF-A81D-2D817C29F2CD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FC7D3E1A-5B3B-43A4-8CAB-7A3FB3D0FCCB}" type="presOf" srcId="{DA9A2960-7D17-4DFF-A81D-2D817C29F2CD}" destId="{5696F565-196D-406E-B022-28370ABC8C2F}" srcOrd="1" destOrd="0" presId="urn:microsoft.com/office/officeart/2016/7/layout/LinearBlockProcessNumbered"/>
    <dgm:cxn modelId="{E741CA59-C07C-465D-B90D-2ABB2E7B3F9C}" type="presOf" srcId="{270BFEA6-1761-453E-941F-CC5BC4FA67F8}" destId="{C0C7CE62-A85D-4A59-AD51-D4610011CA51}" srcOrd="0" destOrd="0" presId="urn:microsoft.com/office/officeart/2016/7/layout/LinearBlockProcessNumbered"/>
    <dgm:cxn modelId="{028C2081-84D4-4917-8B18-7C40DEBC65D1}" type="presOf" srcId="{7709281F-EFB2-4D11-8DF1-7D582A99564D}" destId="{DB4C312C-B1C8-4D52-9995-DB252F7A6499}" srcOrd="1" destOrd="0" presId="urn:microsoft.com/office/officeart/2016/7/layout/LinearBlockProcessNumbered"/>
    <dgm:cxn modelId="{B0E87389-5322-499D-9A52-A39F7E0719F7}" type="presOf" srcId="{97247729-1116-4863-874F-C59ECDDFA19F}" destId="{4ABC7424-CA7A-47F1-A7D8-2C65178F3493}" srcOrd="0" destOrd="0" presId="urn:microsoft.com/office/officeart/2016/7/layout/LinearBlockProcessNumbered"/>
    <dgm:cxn modelId="{82709A9B-770F-4435-85BE-B21D3D9F406A}" type="presOf" srcId="{7709281F-EFB2-4D11-8DF1-7D582A99564D}" destId="{30CC97EC-F247-4FB6-9BF7-BD902243DA18}" srcOrd="0" destOrd="0" presId="urn:microsoft.com/office/officeart/2016/7/layout/LinearBlockProcessNumbered"/>
    <dgm:cxn modelId="{A0BE8CA1-67CB-4ECB-A7A9-25D681E4A410}" type="presOf" srcId="{967D508A-703B-4937-940B-247F6ECDFE01}" destId="{AF7AC38F-085F-42CA-8EF3-C5126FAC34B6}" srcOrd="0" destOrd="0" presId="urn:microsoft.com/office/officeart/2016/7/layout/LinearBlockProcessNumbered"/>
    <dgm:cxn modelId="{816529B9-A685-4242-9F3E-FC929413F3D3}" type="presOf" srcId="{DA9A2960-7D17-4DFF-A81D-2D817C29F2CD}" destId="{C40F1554-A34D-4B01-A85D-CFE987EF67B5}" srcOrd="0" destOrd="0" presId="urn:microsoft.com/office/officeart/2016/7/layout/LinearBlockProcessNumbered"/>
    <dgm:cxn modelId="{1314EFBA-1071-4013-A55E-605E83238EF8}" srcId="{270BFEA6-1761-453E-941F-CC5BC4FA67F8}" destId="{7709281F-EFB2-4D11-8DF1-7D582A99564D}" srcOrd="0" destOrd="0" parTransId="{F9A7C0EC-1D01-49B4-821E-05A421B40585}" sibTransId="{97247729-1116-4863-874F-C59ECDDFA19F}"/>
    <dgm:cxn modelId="{89A41CE4-7BE7-4EEE-AE08-29FD3A0250AD}" srcId="{270BFEA6-1761-453E-941F-CC5BC4FA67F8}" destId="{DA9A2960-7D17-4DFF-A81D-2D817C29F2CD}" srcOrd="1" destOrd="0" parTransId="{DEFB1776-C0B5-4CBF-9A93-326C19A3709F}" sibTransId="{967D508A-703B-4937-940B-247F6ECDFE01}"/>
    <dgm:cxn modelId="{42ED5A20-4793-45DB-A4CA-327C48483F12}" type="presParOf" srcId="{C0C7CE62-A85D-4A59-AD51-D4610011CA51}" destId="{335F3336-29BB-4CC7-8DB3-8C1A70986D43}" srcOrd="0" destOrd="0" presId="urn:microsoft.com/office/officeart/2016/7/layout/LinearBlockProcessNumbered"/>
    <dgm:cxn modelId="{C9EF72EA-BDBE-4200-8EC9-9493AB4965D9}" type="presParOf" srcId="{335F3336-29BB-4CC7-8DB3-8C1A70986D43}" destId="{30CC97EC-F247-4FB6-9BF7-BD902243DA18}" srcOrd="0" destOrd="0" presId="urn:microsoft.com/office/officeart/2016/7/layout/LinearBlockProcessNumbered"/>
    <dgm:cxn modelId="{F377D7B1-F4B4-4D06-BB9B-ECE107E961FC}" type="presParOf" srcId="{335F3336-29BB-4CC7-8DB3-8C1A70986D43}" destId="{4ABC7424-CA7A-47F1-A7D8-2C65178F3493}" srcOrd="1" destOrd="0" presId="urn:microsoft.com/office/officeart/2016/7/layout/LinearBlockProcessNumbered"/>
    <dgm:cxn modelId="{7A837A6E-FA3F-4FE7-A9C7-48AEEB149258}" type="presParOf" srcId="{335F3336-29BB-4CC7-8DB3-8C1A70986D43}" destId="{DB4C312C-B1C8-4D52-9995-DB252F7A6499}" srcOrd="2" destOrd="0" presId="urn:microsoft.com/office/officeart/2016/7/layout/LinearBlockProcessNumbered"/>
    <dgm:cxn modelId="{17E78930-689E-423F-B463-9C1562271C86}" type="presParOf" srcId="{C0C7CE62-A85D-4A59-AD51-D4610011CA51}" destId="{A42399DB-1E06-469F-886D-BC1F27BCF4D9}" srcOrd="1" destOrd="0" presId="urn:microsoft.com/office/officeart/2016/7/layout/LinearBlockProcessNumbered"/>
    <dgm:cxn modelId="{4D49289C-A4BF-4396-A0FA-EDC0C8A1BA3D}" type="presParOf" srcId="{C0C7CE62-A85D-4A59-AD51-D4610011CA51}" destId="{698F14EB-345B-4C5B-824F-BE3E37E1E130}" srcOrd="2" destOrd="0" presId="urn:microsoft.com/office/officeart/2016/7/layout/LinearBlockProcessNumbered"/>
    <dgm:cxn modelId="{63754B87-76EE-4D2E-A1E8-038665BCEDC2}" type="presParOf" srcId="{698F14EB-345B-4C5B-824F-BE3E37E1E130}" destId="{C40F1554-A34D-4B01-A85D-CFE987EF67B5}" srcOrd="0" destOrd="0" presId="urn:microsoft.com/office/officeart/2016/7/layout/LinearBlockProcessNumbered"/>
    <dgm:cxn modelId="{C37C3DFC-F098-4A80-B022-FBBEF272A3EA}" type="presParOf" srcId="{698F14EB-345B-4C5B-824F-BE3E37E1E130}" destId="{AF7AC38F-085F-42CA-8EF3-C5126FAC34B6}" srcOrd="1" destOrd="0" presId="urn:microsoft.com/office/officeart/2016/7/layout/LinearBlockProcessNumbered"/>
    <dgm:cxn modelId="{33C0B717-E8CA-4487-B37C-F09B1772B462}" type="presParOf" srcId="{698F14EB-345B-4C5B-824F-BE3E37E1E130}" destId="{5696F565-196D-406E-B022-28370ABC8C2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C21968-4882-4B1D-83C8-3EB2DC1DA521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0257577-7BB4-4D2E-A37C-EF6E8B330930}">
      <dgm:prSet/>
      <dgm:spPr/>
      <dgm:t>
        <a:bodyPr/>
        <a:lstStyle/>
        <a:p>
          <a:r>
            <a:rPr lang="en-US"/>
            <a:t>RandomSearch</a:t>
          </a:r>
        </a:p>
      </dgm:t>
    </dgm:pt>
    <dgm:pt modelId="{E7B580B5-CCB6-4AE0-9EC9-FDE0A262C337}" type="parTrans" cxnId="{4C16B228-4DD3-4CF4-9E22-9AFA4EF37CBA}">
      <dgm:prSet/>
      <dgm:spPr/>
      <dgm:t>
        <a:bodyPr/>
        <a:lstStyle/>
        <a:p>
          <a:endParaRPr lang="en-US"/>
        </a:p>
      </dgm:t>
    </dgm:pt>
    <dgm:pt modelId="{338E2053-0033-47EC-92F6-1B05A157957C}" type="sibTrans" cxnId="{4C16B228-4DD3-4CF4-9E22-9AFA4EF37CBA}">
      <dgm:prSet/>
      <dgm:spPr/>
      <dgm:t>
        <a:bodyPr/>
        <a:lstStyle/>
        <a:p>
          <a:endParaRPr lang="en-US"/>
        </a:p>
      </dgm:t>
    </dgm:pt>
    <dgm:pt modelId="{F64F203D-12B1-48C0-BB0A-09ABE00B7DFA}">
      <dgm:prSet/>
      <dgm:spPr/>
      <dgm:t>
        <a:bodyPr/>
        <a:lstStyle/>
        <a:p>
          <a:r>
            <a:rPr lang="en-US"/>
            <a:t>Hyperband</a:t>
          </a:r>
        </a:p>
      </dgm:t>
    </dgm:pt>
    <dgm:pt modelId="{3F2B4AD2-2F9A-4A42-8D65-AF14EF273C2E}" type="parTrans" cxnId="{C1AE7F81-2AFC-41EB-90B9-D4A5B70B9596}">
      <dgm:prSet/>
      <dgm:spPr/>
      <dgm:t>
        <a:bodyPr/>
        <a:lstStyle/>
        <a:p>
          <a:endParaRPr lang="en-US"/>
        </a:p>
      </dgm:t>
    </dgm:pt>
    <dgm:pt modelId="{9967F0B7-7699-4FD7-BCB6-895905B75557}" type="sibTrans" cxnId="{C1AE7F81-2AFC-41EB-90B9-D4A5B70B9596}">
      <dgm:prSet/>
      <dgm:spPr/>
      <dgm:t>
        <a:bodyPr/>
        <a:lstStyle/>
        <a:p>
          <a:endParaRPr lang="en-US"/>
        </a:p>
      </dgm:t>
    </dgm:pt>
    <dgm:pt modelId="{097761B0-5636-49D2-B415-BB61AE97C510}">
      <dgm:prSet/>
      <dgm:spPr/>
      <dgm:t>
        <a:bodyPr/>
        <a:lstStyle/>
        <a:p>
          <a:r>
            <a:rPr lang="en-US"/>
            <a:t>Bayesian Optimization </a:t>
          </a:r>
        </a:p>
      </dgm:t>
    </dgm:pt>
    <dgm:pt modelId="{9FC5D1B1-A28B-4131-8EA1-D6A405C90707}" type="parTrans" cxnId="{3E346E85-4ABA-4FD1-AE1B-7DBE04891F47}">
      <dgm:prSet/>
      <dgm:spPr/>
      <dgm:t>
        <a:bodyPr/>
        <a:lstStyle/>
        <a:p>
          <a:endParaRPr lang="en-US"/>
        </a:p>
      </dgm:t>
    </dgm:pt>
    <dgm:pt modelId="{F583B695-90BF-49B8-A0CB-9E761896360E}" type="sibTrans" cxnId="{3E346E85-4ABA-4FD1-AE1B-7DBE04891F47}">
      <dgm:prSet/>
      <dgm:spPr/>
      <dgm:t>
        <a:bodyPr/>
        <a:lstStyle/>
        <a:p>
          <a:endParaRPr lang="en-US"/>
        </a:p>
      </dgm:t>
    </dgm:pt>
    <dgm:pt modelId="{B66DE4CD-E367-42DE-BA0C-5AE3C712B8D7}" type="pres">
      <dgm:prSet presAssocID="{BCC21968-4882-4B1D-83C8-3EB2DC1DA521}" presName="Name0" presStyleCnt="0">
        <dgm:presLayoutVars>
          <dgm:dir/>
          <dgm:animLvl val="lvl"/>
          <dgm:resizeHandles val="exact"/>
        </dgm:presLayoutVars>
      </dgm:prSet>
      <dgm:spPr/>
    </dgm:pt>
    <dgm:pt modelId="{0CD0433E-CDE8-4732-9F37-8DBD9B77EFFD}" type="pres">
      <dgm:prSet presAssocID="{A0257577-7BB4-4D2E-A37C-EF6E8B330930}" presName="linNode" presStyleCnt="0"/>
      <dgm:spPr/>
    </dgm:pt>
    <dgm:pt modelId="{D95ADEB6-1A24-4F1A-8842-A1598201228A}" type="pres">
      <dgm:prSet presAssocID="{A0257577-7BB4-4D2E-A37C-EF6E8B330930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6133882-AF9D-4B0E-9E2B-A830A71A1E79}" type="pres">
      <dgm:prSet presAssocID="{338E2053-0033-47EC-92F6-1B05A157957C}" presName="sp" presStyleCnt="0"/>
      <dgm:spPr/>
    </dgm:pt>
    <dgm:pt modelId="{6B7789B2-1802-44F8-8F8C-E64F8BE600CD}" type="pres">
      <dgm:prSet presAssocID="{F64F203D-12B1-48C0-BB0A-09ABE00B7DFA}" presName="linNode" presStyleCnt="0"/>
      <dgm:spPr/>
    </dgm:pt>
    <dgm:pt modelId="{4FBC2FDC-22F4-4DDD-9E41-3A5A89EF3DBE}" type="pres">
      <dgm:prSet presAssocID="{F64F203D-12B1-48C0-BB0A-09ABE00B7DF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2BC2EA50-952E-4B46-827D-7DF42503AB03}" type="pres">
      <dgm:prSet presAssocID="{9967F0B7-7699-4FD7-BCB6-895905B75557}" presName="sp" presStyleCnt="0"/>
      <dgm:spPr/>
    </dgm:pt>
    <dgm:pt modelId="{C0AEC3C5-AC5E-4FE5-8918-051FEB839C9C}" type="pres">
      <dgm:prSet presAssocID="{097761B0-5636-49D2-B415-BB61AE97C510}" presName="linNode" presStyleCnt="0"/>
      <dgm:spPr/>
    </dgm:pt>
    <dgm:pt modelId="{6777C35B-1AAF-4259-8CF3-7DE233CEAA15}" type="pres">
      <dgm:prSet presAssocID="{097761B0-5636-49D2-B415-BB61AE97C510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784CE724-85E6-4EE9-9410-11C64C89ACCB}" type="presOf" srcId="{097761B0-5636-49D2-B415-BB61AE97C510}" destId="{6777C35B-1AAF-4259-8CF3-7DE233CEAA15}" srcOrd="0" destOrd="0" presId="urn:microsoft.com/office/officeart/2005/8/layout/vList5"/>
    <dgm:cxn modelId="{4C16B228-4DD3-4CF4-9E22-9AFA4EF37CBA}" srcId="{BCC21968-4882-4B1D-83C8-3EB2DC1DA521}" destId="{A0257577-7BB4-4D2E-A37C-EF6E8B330930}" srcOrd="0" destOrd="0" parTransId="{E7B580B5-CCB6-4AE0-9EC9-FDE0A262C337}" sibTransId="{338E2053-0033-47EC-92F6-1B05A157957C}"/>
    <dgm:cxn modelId="{AB0ACD74-CDD4-409A-B199-70158F880EF6}" type="presOf" srcId="{BCC21968-4882-4B1D-83C8-3EB2DC1DA521}" destId="{B66DE4CD-E367-42DE-BA0C-5AE3C712B8D7}" srcOrd="0" destOrd="0" presId="urn:microsoft.com/office/officeart/2005/8/layout/vList5"/>
    <dgm:cxn modelId="{C1AE7F81-2AFC-41EB-90B9-D4A5B70B9596}" srcId="{BCC21968-4882-4B1D-83C8-3EB2DC1DA521}" destId="{F64F203D-12B1-48C0-BB0A-09ABE00B7DFA}" srcOrd="1" destOrd="0" parTransId="{3F2B4AD2-2F9A-4A42-8D65-AF14EF273C2E}" sibTransId="{9967F0B7-7699-4FD7-BCB6-895905B75557}"/>
    <dgm:cxn modelId="{3E346E85-4ABA-4FD1-AE1B-7DBE04891F47}" srcId="{BCC21968-4882-4B1D-83C8-3EB2DC1DA521}" destId="{097761B0-5636-49D2-B415-BB61AE97C510}" srcOrd="2" destOrd="0" parTransId="{9FC5D1B1-A28B-4131-8EA1-D6A405C90707}" sibTransId="{F583B695-90BF-49B8-A0CB-9E761896360E}"/>
    <dgm:cxn modelId="{D9BD63A1-C053-4C26-B3AC-F976742087EC}" type="presOf" srcId="{F64F203D-12B1-48C0-BB0A-09ABE00B7DFA}" destId="{4FBC2FDC-22F4-4DDD-9E41-3A5A89EF3DBE}" srcOrd="0" destOrd="0" presId="urn:microsoft.com/office/officeart/2005/8/layout/vList5"/>
    <dgm:cxn modelId="{FDEFB3A7-6D5D-422C-B815-27A072FA932C}" type="presOf" srcId="{A0257577-7BB4-4D2E-A37C-EF6E8B330930}" destId="{D95ADEB6-1A24-4F1A-8842-A1598201228A}" srcOrd="0" destOrd="0" presId="urn:microsoft.com/office/officeart/2005/8/layout/vList5"/>
    <dgm:cxn modelId="{AACCD727-968C-4D9B-9633-8FFE1AEF039A}" type="presParOf" srcId="{B66DE4CD-E367-42DE-BA0C-5AE3C712B8D7}" destId="{0CD0433E-CDE8-4732-9F37-8DBD9B77EFFD}" srcOrd="0" destOrd="0" presId="urn:microsoft.com/office/officeart/2005/8/layout/vList5"/>
    <dgm:cxn modelId="{C389D4E8-03DB-4EAA-899F-01ED20ED09AC}" type="presParOf" srcId="{0CD0433E-CDE8-4732-9F37-8DBD9B77EFFD}" destId="{D95ADEB6-1A24-4F1A-8842-A1598201228A}" srcOrd="0" destOrd="0" presId="urn:microsoft.com/office/officeart/2005/8/layout/vList5"/>
    <dgm:cxn modelId="{9642B1B9-90FA-4EB5-BDD6-CCE35CA746F9}" type="presParOf" srcId="{B66DE4CD-E367-42DE-BA0C-5AE3C712B8D7}" destId="{66133882-AF9D-4B0E-9E2B-A830A71A1E79}" srcOrd="1" destOrd="0" presId="urn:microsoft.com/office/officeart/2005/8/layout/vList5"/>
    <dgm:cxn modelId="{243F930B-6228-485E-BD54-55E7A1FA6D84}" type="presParOf" srcId="{B66DE4CD-E367-42DE-BA0C-5AE3C712B8D7}" destId="{6B7789B2-1802-44F8-8F8C-E64F8BE600CD}" srcOrd="2" destOrd="0" presId="urn:microsoft.com/office/officeart/2005/8/layout/vList5"/>
    <dgm:cxn modelId="{DED7B807-6D6C-4302-9E1F-B565B874702A}" type="presParOf" srcId="{6B7789B2-1802-44F8-8F8C-E64F8BE600CD}" destId="{4FBC2FDC-22F4-4DDD-9E41-3A5A89EF3DBE}" srcOrd="0" destOrd="0" presId="urn:microsoft.com/office/officeart/2005/8/layout/vList5"/>
    <dgm:cxn modelId="{8D8D8B22-91D5-4D1D-8C29-DA3F380E4785}" type="presParOf" srcId="{B66DE4CD-E367-42DE-BA0C-5AE3C712B8D7}" destId="{2BC2EA50-952E-4B46-827D-7DF42503AB03}" srcOrd="3" destOrd="0" presId="urn:microsoft.com/office/officeart/2005/8/layout/vList5"/>
    <dgm:cxn modelId="{A91B9857-2D8B-4258-A6B0-F7A7A929D2EC}" type="presParOf" srcId="{B66DE4CD-E367-42DE-BA0C-5AE3C712B8D7}" destId="{C0AEC3C5-AC5E-4FE5-8918-051FEB839C9C}" srcOrd="4" destOrd="0" presId="urn:microsoft.com/office/officeart/2005/8/layout/vList5"/>
    <dgm:cxn modelId="{F78E19BD-B772-4D6F-9694-7BD72050432B}" type="presParOf" srcId="{C0AEC3C5-AC5E-4FE5-8918-051FEB839C9C}" destId="{6777C35B-1AAF-4259-8CF3-7DE233CEAA1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DB781BE-129C-47AE-893C-E2331F75FCE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E58FE8C-D2FE-42CA-BC65-0E06F81931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Save time training models</a:t>
          </a:r>
        </a:p>
      </dgm:t>
    </dgm:pt>
    <dgm:pt modelId="{FD8F2C0F-4ADE-448C-AAC5-18E55DBF0E04}" type="parTrans" cxnId="{E0BEB212-FE60-4FE7-BA8A-B5E21FA8F920}">
      <dgm:prSet/>
      <dgm:spPr/>
      <dgm:t>
        <a:bodyPr/>
        <a:lstStyle/>
        <a:p>
          <a:endParaRPr lang="en-US"/>
        </a:p>
      </dgm:t>
    </dgm:pt>
    <dgm:pt modelId="{13899C72-2991-412C-B1F9-D7D23805BC6B}" type="sibTrans" cxnId="{E0BEB212-FE60-4FE7-BA8A-B5E21FA8F920}">
      <dgm:prSet/>
      <dgm:spPr/>
      <dgm:t>
        <a:bodyPr/>
        <a:lstStyle/>
        <a:p>
          <a:endParaRPr lang="en-US"/>
        </a:p>
      </dgm:t>
    </dgm:pt>
    <dgm:pt modelId="{4599DB83-881E-4161-B7FF-0299AB93AA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Avoid re-learning early steps like detecting edges and lines</a:t>
          </a:r>
        </a:p>
      </dgm:t>
    </dgm:pt>
    <dgm:pt modelId="{B2A6854A-ACCE-45B0-BAE8-59BB682815E5}" type="parTrans" cxnId="{7F38DA17-930D-478A-848D-E125EE88A5B2}">
      <dgm:prSet/>
      <dgm:spPr/>
      <dgm:t>
        <a:bodyPr/>
        <a:lstStyle/>
        <a:p>
          <a:endParaRPr lang="en-US"/>
        </a:p>
      </dgm:t>
    </dgm:pt>
    <dgm:pt modelId="{6681B268-645C-4C63-AC9D-265DAC5F93D3}" type="sibTrans" cxnId="{7F38DA17-930D-478A-848D-E125EE88A5B2}">
      <dgm:prSet/>
      <dgm:spPr/>
      <dgm:t>
        <a:bodyPr/>
        <a:lstStyle/>
        <a:p>
          <a:endParaRPr lang="en-US"/>
        </a:p>
      </dgm:t>
    </dgm:pt>
    <dgm:pt modelId="{CF00F08E-BBFB-4179-8E18-DB84B775A4F1}" type="pres">
      <dgm:prSet presAssocID="{ADB781BE-129C-47AE-893C-E2331F75FCEB}" presName="root" presStyleCnt="0">
        <dgm:presLayoutVars>
          <dgm:dir/>
          <dgm:resizeHandles val="exact"/>
        </dgm:presLayoutVars>
      </dgm:prSet>
      <dgm:spPr/>
    </dgm:pt>
    <dgm:pt modelId="{D1805411-2ECD-49C3-9FEE-7CA554DC4571}" type="pres">
      <dgm:prSet presAssocID="{2E58FE8C-D2FE-42CA-BC65-0E06F819318B}" presName="compNode" presStyleCnt="0"/>
      <dgm:spPr/>
    </dgm:pt>
    <dgm:pt modelId="{F401C059-AC90-47EC-8226-9FBF96E204DC}" type="pres">
      <dgm:prSet presAssocID="{2E58FE8C-D2FE-42CA-BC65-0E06F819318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1591B46E-33A6-4D82-A7A0-A3BC9DF32335}" type="pres">
      <dgm:prSet presAssocID="{2E58FE8C-D2FE-42CA-BC65-0E06F819318B}" presName="spaceRect" presStyleCnt="0"/>
      <dgm:spPr/>
    </dgm:pt>
    <dgm:pt modelId="{F608B8C8-6347-4772-8C24-76C7A11E5EE9}" type="pres">
      <dgm:prSet presAssocID="{2E58FE8C-D2FE-42CA-BC65-0E06F819318B}" presName="textRect" presStyleLbl="revTx" presStyleIdx="0" presStyleCnt="2">
        <dgm:presLayoutVars>
          <dgm:chMax val="1"/>
          <dgm:chPref val="1"/>
        </dgm:presLayoutVars>
      </dgm:prSet>
      <dgm:spPr/>
    </dgm:pt>
    <dgm:pt modelId="{39D8AEE4-3BC8-40DD-9CAB-FE5BE401C209}" type="pres">
      <dgm:prSet presAssocID="{13899C72-2991-412C-B1F9-D7D23805BC6B}" presName="sibTrans" presStyleCnt="0"/>
      <dgm:spPr/>
    </dgm:pt>
    <dgm:pt modelId="{06B5A664-A871-48FA-878C-656E38C79913}" type="pres">
      <dgm:prSet presAssocID="{4599DB83-881E-4161-B7FF-0299AB93AAFB}" presName="compNode" presStyleCnt="0"/>
      <dgm:spPr/>
    </dgm:pt>
    <dgm:pt modelId="{A9325071-7538-44EE-A197-908568B9F6DC}" type="pres">
      <dgm:prSet presAssocID="{4599DB83-881E-4161-B7FF-0299AB93AAF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60018FD-14DA-4581-B1E2-8A6FF1BC18FD}" type="pres">
      <dgm:prSet presAssocID="{4599DB83-881E-4161-B7FF-0299AB93AAFB}" presName="spaceRect" presStyleCnt="0"/>
      <dgm:spPr/>
    </dgm:pt>
    <dgm:pt modelId="{93BBE241-05AD-411D-A164-CD35137DA28F}" type="pres">
      <dgm:prSet presAssocID="{4599DB83-881E-4161-B7FF-0299AB93AAF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0BEB212-FE60-4FE7-BA8A-B5E21FA8F920}" srcId="{ADB781BE-129C-47AE-893C-E2331F75FCEB}" destId="{2E58FE8C-D2FE-42CA-BC65-0E06F819318B}" srcOrd="0" destOrd="0" parTransId="{FD8F2C0F-4ADE-448C-AAC5-18E55DBF0E04}" sibTransId="{13899C72-2991-412C-B1F9-D7D23805BC6B}"/>
    <dgm:cxn modelId="{7F38DA17-930D-478A-848D-E125EE88A5B2}" srcId="{ADB781BE-129C-47AE-893C-E2331F75FCEB}" destId="{4599DB83-881E-4161-B7FF-0299AB93AAFB}" srcOrd="1" destOrd="0" parTransId="{B2A6854A-ACCE-45B0-BAE8-59BB682815E5}" sibTransId="{6681B268-645C-4C63-AC9D-265DAC5F93D3}"/>
    <dgm:cxn modelId="{4BA59721-2125-4241-8A6B-99DB0C7D3EBA}" type="presOf" srcId="{ADB781BE-129C-47AE-893C-E2331F75FCEB}" destId="{CF00F08E-BBFB-4179-8E18-DB84B775A4F1}" srcOrd="0" destOrd="0" presId="urn:microsoft.com/office/officeart/2018/2/layout/IconLabelList"/>
    <dgm:cxn modelId="{4C33D67A-0F8F-440B-AA97-134A996E71E0}" type="presOf" srcId="{2E58FE8C-D2FE-42CA-BC65-0E06F819318B}" destId="{F608B8C8-6347-4772-8C24-76C7A11E5EE9}" srcOrd="0" destOrd="0" presId="urn:microsoft.com/office/officeart/2018/2/layout/IconLabelList"/>
    <dgm:cxn modelId="{CD2B1981-91B5-45C4-B185-452278A5719E}" type="presOf" srcId="{4599DB83-881E-4161-B7FF-0299AB93AAFB}" destId="{93BBE241-05AD-411D-A164-CD35137DA28F}" srcOrd="0" destOrd="0" presId="urn:microsoft.com/office/officeart/2018/2/layout/IconLabelList"/>
    <dgm:cxn modelId="{4A9DB118-1C62-401D-A22D-8E33A4910CF9}" type="presParOf" srcId="{CF00F08E-BBFB-4179-8E18-DB84B775A4F1}" destId="{D1805411-2ECD-49C3-9FEE-7CA554DC4571}" srcOrd="0" destOrd="0" presId="urn:microsoft.com/office/officeart/2018/2/layout/IconLabelList"/>
    <dgm:cxn modelId="{CD878BD4-AA33-4925-8456-5A92A98C6A5C}" type="presParOf" srcId="{D1805411-2ECD-49C3-9FEE-7CA554DC4571}" destId="{F401C059-AC90-47EC-8226-9FBF96E204DC}" srcOrd="0" destOrd="0" presId="urn:microsoft.com/office/officeart/2018/2/layout/IconLabelList"/>
    <dgm:cxn modelId="{310A36DF-FC3A-4A53-BED8-D4E5051D47A0}" type="presParOf" srcId="{D1805411-2ECD-49C3-9FEE-7CA554DC4571}" destId="{1591B46E-33A6-4D82-A7A0-A3BC9DF32335}" srcOrd="1" destOrd="0" presId="urn:microsoft.com/office/officeart/2018/2/layout/IconLabelList"/>
    <dgm:cxn modelId="{9CB94B74-BACE-49C4-A58B-9F82D9F7B761}" type="presParOf" srcId="{D1805411-2ECD-49C3-9FEE-7CA554DC4571}" destId="{F608B8C8-6347-4772-8C24-76C7A11E5EE9}" srcOrd="2" destOrd="0" presId="urn:microsoft.com/office/officeart/2018/2/layout/IconLabelList"/>
    <dgm:cxn modelId="{E403A9C4-BE58-4904-851A-F6B96316DB42}" type="presParOf" srcId="{CF00F08E-BBFB-4179-8E18-DB84B775A4F1}" destId="{39D8AEE4-3BC8-40DD-9CAB-FE5BE401C209}" srcOrd="1" destOrd="0" presId="urn:microsoft.com/office/officeart/2018/2/layout/IconLabelList"/>
    <dgm:cxn modelId="{6379E9B0-AC97-4D7C-A59D-82077792744A}" type="presParOf" srcId="{CF00F08E-BBFB-4179-8E18-DB84B775A4F1}" destId="{06B5A664-A871-48FA-878C-656E38C79913}" srcOrd="2" destOrd="0" presId="urn:microsoft.com/office/officeart/2018/2/layout/IconLabelList"/>
    <dgm:cxn modelId="{DCF36387-B5B8-4896-9B4E-71E749D34E07}" type="presParOf" srcId="{06B5A664-A871-48FA-878C-656E38C79913}" destId="{A9325071-7538-44EE-A197-908568B9F6DC}" srcOrd="0" destOrd="0" presId="urn:microsoft.com/office/officeart/2018/2/layout/IconLabelList"/>
    <dgm:cxn modelId="{A904EBF0-4E50-469C-A3F7-BFD6B5BDD5B2}" type="presParOf" srcId="{06B5A664-A871-48FA-878C-656E38C79913}" destId="{260018FD-14DA-4581-B1E2-8A6FF1BC18FD}" srcOrd="1" destOrd="0" presId="urn:microsoft.com/office/officeart/2018/2/layout/IconLabelList"/>
    <dgm:cxn modelId="{E4000CA4-F85C-4D80-A507-2E5A0629010A}" type="presParOf" srcId="{06B5A664-A871-48FA-878C-656E38C79913}" destId="{93BBE241-05AD-411D-A164-CD35137DA28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5B67A0D-9D93-4F0E-B472-110FF1D02A53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9FCB7C4-AAE6-4AC7-BEC2-8C22DB453BC9}">
      <dgm:prSet/>
      <dgm:spPr/>
      <dgm:t>
        <a:bodyPr/>
        <a:lstStyle/>
        <a:p>
          <a:r>
            <a:rPr lang="en-US"/>
            <a:t>EfficientNet - </a:t>
          </a:r>
          <a:r>
            <a:rPr lang="en-US" b="0" i="0"/>
            <a:t>a CNN architecture where the scaling method uniformly scalesthe dimensions of depth, width and resolution using a compound coefficient</a:t>
          </a:r>
          <a:endParaRPr lang="en-US"/>
        </a:p>
      </dgm:t>
    </dgm:pt>
    <dgm:pt modelId="{FDD38CA1-2204-487A-9B60-5726B6ADD047}" type="parTrans" cxnId="{87872E72-33FB-433E-8654-ABEDD42F613F}">
      <dgm:prSet/>
      <dgm:spPr/>
      <dgm:t>
        <a:bodyPr/>
        <a:lstStyle/>
        <a:p>
          <a:endParaRPr lang="en-US"/>
        </a:p>
      </dgm:t>
    </dgm:pt>
    <dgm:pt modelId="{5342C529-D282-4D0A-A783-62A58E20CEA6}" type="sibTrans" cxnId="{87872E72-33FB-433E-8654-ABEDD42F613F}">
      <dgm:prSet/>
      <dgm:spPr/>
      <dgm:t>
        <a:bodyPr/>
        <a:lstStyle/>
        <a:p>
          <a:endParaRPr lang="en-US"/>
        </a:p>
      </dgm:t>
    </dgm:pt>
    <dgm:pt modelId="{1608847D-F0CC-408F-B860-74B8332638EB}">
      <dgm:prSet/>
      <dgm:spPr/>
      <dgm:t>
        <a:bodyPr/>
        <a:lstStyle/>
        <a:p>
          <a:r>
            <a:rPr lang="en-US" b="0" i="0"/>
            <a:t>VGG16 - invented by the Visual Gemoetry Group of Oxford University andproposed by Karen Simonyan and Andrew Zisserman, it was used to win 1stplace at 2014 ILSVRC callenge</a:t>
          </a:r>
          <a:endParaRPr lang="en-US"/>
        </a:p>
      </dgm:t>
    </dgm:pt>
    <dgm:pt modelId="{51E05D28-969B-4CD6-82CF-624FFB23C90E}" type="parTrans" cxnId="{5F77269C-D256-4E92-8B81-96E37482E312}">
      <dgm:prSet/>
      <dgm:spPr/>
      <dgm:t>
        <a:bodyPr/>
        <a:lstStyle/>
        <a:p>
          <a:endParaRPr lang="en-US"/>
        </a:p>
      </dgm:t>
    </dgm:pt>
    <dgm:pt modelId="{6C674CBD-027B-40DF-AEE2-2EAAE4462022}" type="sibTrans" cxnId="{5F77269C-D256-4E92-8B81-96E37482E312}">
      <dgm:prSet/>
      <dgm:spPr/>
      <dgm:t>
        <a:bodyPr/>
        <a:lstStyle/>
        <a:p>
          <a:endParaRPr lang="en-US"/>
        </a:p>
      </dgm:t>
    </dgm:pt>
    <dgm:pt modelId="{7E51D86E-9348-44EB-BE0D-3EDC86C0B85E}" type="pres">
      <dgm:prSet presAssocID="{F5B67A0D-9D93-4F0E-B472-110FF1D02A53}" presName="vert0" presStyleCnt="0">
        <dgm:presLayoutVars>
          <dgm:dir/>
          <dgm:animOne val="branch"/>
          <dgm:animLvl val="lvl"/>
        </dgm:presLayoutVars>
      </dgm:prSet>
      <dgm:spPr/>
    </dgm:pt>
    <dgm:pt modelId="{AD247623-4E6F-45F5-87B7-29B11EC83B00}" type="pres">
      <dgm:prSet presAssocID="{89FCB7C4-AAE6-4AC7-BEC2-8C22DB453BC9}" presName="thickLine" presStyleLbl="alignNode1" presStyleIdx="0" presStyleCnt="2"/>
      <dgm:spPr/>
    </dgm:pt>
    <dgm:pt modelId="{34E7B57F-D9DA-4713-B5E9-52ECF47CFFB2}" type="pres">
      <dgm:prSet presAssocID="{89FCB7C4-AAE6-4AC7-BEC2-8C22DB453BC9}" presName="horz1" presStyleCnt="0"/>
      <dgm:spPr/>
    </dgm:pt>
    <dgm:pt modelId="{66373E1A-17E3-4FD2-B39A-39FBA9336202}" type="pres">
      <dgm:prSet presAssocID="{89FCB7C4-AAE6-4AC7-BEC2-8C22DB453BC9}" presName="tx1" presStyleLbl="revTx" presStyleIdx="0" presStyleCnt="2"/>
      <dgm:spPr/>
    </dgm:pt>
    <dgm:pt modelId="{B5E7120E-EC65-45F7-83C3-18E6C93FC749}" type="pres">
      <dgm:prSet presAssocID="{89FCB7C4-AAE6-4AC7-BEC2-8C22DB453BC9}" presName="vert1" presStyleCnt="0"/>
      <dgm:spPr/>
    </dgm:pt>
    <dgm:pt modelId="{8DC96E67-BF43-409D-8587-42881651D2CF}" type="pres">
      <dgm:prSet presAssocID="{1608847D-F0CC-408F-B860-74B8332638EB}" presName="thickLine" presStyleLbl="alignNode1" presStyleIdx="1" presStyleCnt="2"/>
      <dgm:spPr/>
    </dgm:pt>
    <dgm:pt modelId="{E4C53A58-E959-4575-9DF0-1D7ECD98470C}" type="pres">
      <dgm:prSet presAssocID="{1608847D-F0CC-408F-B860-74B8332638EB}" presName="horz1" presStyleCnt="0"/>
      <dgm:spPr/>
    </dgm:pt>
    <dgm:pt modelId="{C0426C2C-4500-40C4-8D08-7A6B69FF3E53}" type="pres">
      <dgm:prSet presAssocID="{1608847D-F0CC-408F-B860-74B8332638EB}" presName="tx1" presStyleLbl="revTx" presStyleIdx="1" presStyleCnt="2"/>
      <dgm:spPr/>
    </dgm:pt>
    <dgm:pt modelId="{31932CC0-E40B-4A73-B6EF-AE4F88AC5471}" type="pres">
      <dgm:prSet presAssocID="{1608847D-F0CC-408F-B860-74B8332638EB}" presName="vert1" presStyleCnt="0"/>
      <dgm:spPr/>
    </dgm:pt>
  </dgm:ptLst>
  <dgm:cxnLst>
    <dgm:cxn modelId="{9BC0A344-8C1C-4752-B75D-FBE19FB7D88F}" type="presOf" srcId="{1608847D-F0CC-408F-B860-74B8332638EB}" destId="{C0426C2C-4500-40C4-8D08-7A6B69FF3E53}" srcOrd="0" destOrd="0" presId="urn:microsoft.com/office/officeart/2008/layout/LinedList"/>
    <dgm:cxn modelId="{87872E72-33FB-433E-8654-ABEDD42F613F}" srcId="{F5B67A0D-9D93-4F0E-B472-110FF1D02A53}" destId="{89FCB7C4-AAE6-4AC7-BEC2-8C22DB453BC9}" srcOrd="0" destOrd="0" parTransId="{FDD38CA1-2204-487A-9B60-5726B6ADD047}" sibTransId="{5342C529-D282-4D0A-A783-62A58E20CEA6}"/>
    <dgm:cxn modelId="{A6A7DB72-23C5-4011-9577-B75281F0D8EB}" type="presOf" srcId="{F5B67A0D-9D93-4F0E-B472-110FF1D02A53}" destId="{7E51D86E-9348-44EB-BE0D-3EDC86C0B85E}" srcOrd="0" destOrd="0" presId="urn:microsoft.com/office/officeart/2008/layout/LinedList"/>
    <dgm:cxn modelId="{5F77269C-D256-4E92-8B81-96E37482E312}" srcId="{F5B67A0D-9D93-4F0E-B472-110FF1D02A53}" destId="{1608847D-F0CC-408F-B860-74B8332638EB}" srcOrd="1" destOrd="0" parTransId="{51E05D28-969B-4CD6-82CF-624FFB23C90E}" sibTransId="{6C674CBD-027B-40DF-AEE2-2EAAE4462022}"/>
    <dgm:cxn modelId="{815C63AE-1471-4A9A-B169-841528ADE91D}" type="presOf" srcId="{89FCB7C4-AAE6-4AC7-BEC2-8C22DB453BC9}" destId="{66373E1A-17E3-4FD2-B39A-39FBA9336202}" srcOrd="0" destOrd="0" presId="urn:microsoft.com/office/officeart/2008/layout/LinedList"/>
    <dgm:cxn modelId="{805D84CB-C2F1-44AF-B456-9C06E69E5D39}" type="presParOf" srcId="{7E51D86E-9348-44EB-BE0D-3EDC86C0B85E}" destId="{AD247623-4E6F-45F5-87B7-29B11EC83B00}" srcOrd="0" destOrd="0" presId="urn:microsoft.com/office/officeart/2008/layout/LinedList"/>
    <dgm:cxn modelId="{65DDE997-A4F8-4F0D-85A8-35FC44939E0A}" type="presParOf" srcId="{7E51D86E-9348-44EB-BE0D-3EDC86C0B85E}" destId="{34E7B57F-D9DA-4713-B5E9-52ECF47CFFB2}" srcOrd="1" destOrd="0" presId="urn:microsoft.com/office/officeart/2008/layout/LinedList"/>
    <dgm:cxn modelId="{4F667299-FAF4-4793-ABE9-E216166188CD}" type="presParOf" srcId="{34E7B57F-D9DA-4713-B5E9-52ECF47CFFB2}" destId="{66373E1A-17E3-4FD2-B39A-39FBA9336202}" srcOrd="0" destOrd="0" presId="urn:microsoft.com/office/officeart/2008/layout/LinedList"/>
    <dgm:cxn modelId="{1BB75D9F-86D1-4048-8BBE-A07D7D4AF8CE}" type="presParOf" srcId="{34E7B57F-D9DA-4713-B5E9-52ECF47CFFB2}" destId="{B5E7120E-EC65-45F7-83C3-18E6C93FC749}" srcOrd="1" destOrd="0" presId="urn:microsoft.com/office/officeart/2008/layout/LinedList"/>
    <dgm:cxn modelId="{0EE3ECD3-99B7-403D-B5BD-D160F08AF975}" type="presParOf" srcId="{7E51D86E-9348-44EB-BE0D-3EDC86C0B85E}" destId="{8DC96E67-BF43-409D-8587-42881651D2CF}" srcOrd="2" destOrd="0" presId="urn:microsoft.com/office/officeart/2008/layout/LinedList"/>
    <dgm:cxn modelId="{A913430A-B53C-4937-9BC4-07909FDCA109}" type="presParOf" srcId="{7E51D86E-9348-44EB-BE0D-3EDC86C0B85E}" destId="{E4C53A58-E959-4575-9DF0-1D7ECD98470C}" srcOrd="3" destOrd="0" presId="urn:microsoft.com/office/officeart/2008/layout/LinedList"/>
    <dgm:cxn modelId="{22911DF2-73F5-485E-964A-FB2087BA0180}" type="presParOf" srcId="{E4C53A58-E959-4575-9DF0-1D7ECD98470C}" destId="{C0426C2C-4500-40C4-8D08-7A6B69FF3E53}" srcOrd="0" destOrd="0" presId="urn:microsoft.com/office/officeart/2008/layout/LinedList"/>
    <dgm:cxn modelId="{3E7903AE-B480-4626-AAC2-5DF6788585CD}" type="presParOf" srcId="{E4C53A58-E959-4575-9DF0-1D7ECD98470C}" destId="{31932CC0-E40B-4A73-B6EF-AE4F88AC547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BB0B3A-823B-49B5-AD80-81BA847C8D37}">
      <dsp:nvSpPr>
        <dsp:cNvPr id="0" name=""/>
        <dsp:cNvSpPr/>
      </dsp:nvSpPr>
      <dsp:spPr>
        <a:xfrm>
          <a:off x="713992" y="1019852"/>
          <a:ext cx="2058750" cy="20587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B6CE85-7D9A-4BCB-AD27-4DFB14B588F7}">
      <dsp:nvSpPr>
        <dsp:cNvPr id="0" name=""/>
        <dsp:cNvSpPr/>
      </dsp:nvSpPr>
      <dsp:spPr>
        <a:xfrm>
          <a:off x="1152742" y="1458603"/>
          <a:ext cx="1181250" cy="1181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C19F3F-9F43-4D86-8D1A-EBD2FA3026B4}">
      <dsp:nvSpPr>
        <dsp:cNvPr id="0" name=""/>
        <dsp:cNvSpPr/>
      </dsp:nvSpPr>
      <dsp:spPr>
        <a:xfrm>
          <a:off x="55867" y="3719853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How can machine learning help predict different species of birds?</a:t>
          </a:r>
        </a:p>
      </dsp:txBody>
      <dsp:txXfrm>
        <a:off x="55867" y="3719853"/>
        <a:ext cx="3375000" cy="720000"/>
      </dsp:txXfrm>
    </dsp:sp>
    <dsp:sp modelId="{9BD61653-BFEB-46F2-BEBC-E0828E48C04C}">
      <dsp:nvSpPr>
        <dsp:cNvPr id="0" name=""/>
        <dsp:cNvSpPr/>
      </dsp:nvSpPr>
      <dsp:spPr>
        <a:xfrm>
          <a:off x="4679617" y="1019852"/>
          <a:ext cx="2058750" cy="20587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933FE4-E6D4-4A9B-A854-0D15D538C599}">
      <dsp:nvSpPr>
        <dsp:cNvPr id="0" name=""/>
        <dsp:cNvSpPr/>
      </dsp:nvSpPr>
      <dsp:spPr>
        <a:xfrm>
          <a:off x="5118367" y="1458603"/>
          <a:ext cx="1181250" cy="1181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5F1652-BFF6-430D-AE3A-60379189DDFD}">
      <dsp:nvSpPr>
        <dsp:cNvPr id="0" name=""/>
        <dsp:cNvSpPr/>
      </dsp:nvSpPr>
      <dsp:spPr>
        <a:xfrm>
          <a:off x="4021492" y="3719853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Neural Networks</a:t>
          </a:r>
        </a:p>
      </dsp:txBody>
      <dsp:txXfrm>
        <a:off x="4021492" y="3719853"/>
        <a:ext cx="3375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4CAFC-528A-4EFF-9602-E5EAC92AD20E}">
      <dsp:nvSpPr>
        <dsp:cNvPr id="0" name=""/>
        <dsp:cNvSpPr/>
      </dsp:nvSpPr>
      <dsp:spPr>
        <a:xfrm>
          <a:off x="0" y="319824"/>
          <a:ext cx="6263640" cy="11536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Data set consist of 45980 training, 1575 validating, and 1575 testing images</a:t>
          </a:r>
        </a:p>
      </dsp:txBody>
      <dsp:txXfrm>
        <a:off x="56315" y="376139"/>
        <a:ext cx="6151010" cy="1040990"/>
      </dsp:txXfrm>
    </dsp:sp>
    <dsp:sp modelId="{71520F0A-8274-48C9-8467-D522F2597F98}">
      <dsp:nvSpPr>
        <dsp:cNvPr id="0" name=""/>
        <dsp:cNvSpPr/>
      </dsp:nvSpPr>
      <dsp:spPr>
        <a:xfrm>
          <a:off x="0" y="1556964"/>
          <a:ext cx="6263640" cy="115362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Each image is 224X224X3 in JPG</a:t>
          </a:r>
        </a:p>
      </dsp:txBody>
      <dsp:txXfrm>
        <a:off x="56315" y="1613279"/>
        <a:ext cx="6151010" cy="1040990"/>
      </dsp:txXfrm>
    </dsp:sp>
    <dsp:sp modelId="{6803E79E-D247-4E89-AD28-C39B652CD04D}">
      <dsp:nvSpPr>
        <dsp:cNvPr id="0" name=""/>
        <dsp:cNvSpPr/>
      </dsp:nvSpPr>
      <dsp:spPr>
        <a:xfrm>
          <a:off x="0" y="2794103"/>
          <a:ext cx="6263640" cy="115362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Data is clean with no anomalies and duplicates</a:t>
          </a:r>
        </a:p>
      </dsp:txBody>
      <dsp:txXfrm>
        <a:off x="56315" y="2850418"/>
        <a:ext cx="6151010" cy="1040990"/>
      </dsp:txXfrm>
    </dsp:sp>
    <dsp:sp modelId="{91F2D4B8-C998-4AE5-A419-A0C4ACD44AAE}">
      <dsp:nvSpPr>
        <dsp:cNvPr id="0" name=""/>
        <dsp:cNvSpPr/>
      </dsp:nvSpPr>
      <dsp:spPr>
        <a:xfrm>
          <a:off x="0" y="4031244"/>
          <a:ext cx="6263640" cy="11536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Data set consist of 315 different species of birds</a:t>
          </a:r>
        </a:p>
      </dsp:txBody>
      <dsp:txXfrm>
        <a:off x="56315" y="4087559"/>
        <a:ext cx="6151010" cy="10409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C97EC-F247-4FB6-9BF7-BD902243DA18}">
      <dsp:nvSpPr>
        <dsp:cNvPr id="0" name=""/>
        <dsp:cNvSpPr/>
      </dsp:nvSpPr>
      <dsp:spPr>
        <a:xfrm>
          <a:off x="1957" y="946654"/>
          <a:ext cx="3009483" cy="361137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7270" tIns="0" rIns="29727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Rescaling data from 224x224 to 56x56</a:t>
          </a:r>
        </a:p>
      </dsp:txBody>
      <dsp:txXfrm>
        <a:off x="1957" y="2391206"/>
        <a:ext cx="3009483" cy="2166827"/>
      </dsp:txXfrm>
    </dsp:sp>
    <dsp:sp modelId="{4ABC7424-CA7A-47F1-A7D8-2C65178F3493}">
      <dsp:nvSpPr>
        <dsp:cNvPr id="0" name=""/>
        <dsp:cNvSpPr/>
      </dsp:nvSpPr>
      <dsp:spPr>
        <a:xfrm>
          <a:off x="1957" y="946654"/>
          <a:ext cx="3009483" cy="14445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7270" tIns="165100" rIns="29727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1957" y="946654"/>
        <a:ext cx="3009483" cy="1444551"/>
      </dsp:txXfrm>
    </dsp:sp>
    <dsp:sp modelId="{C40F1554-A34D-4B01-A85D-CFE987EF67B5}">
      <dsp:nvSpPr>
        <dsp:cNvPr id="0" name=""/>
        <dsp:cNvSpPr/>
      </dsp:nvSpPr>
      <dsp:spPr>
        <a:xfrm>
          <a:off x="3252199" y="946654"/>
          <a:ext cx="3009483" cy="3611379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7270" tIns="0" rIns="29727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Normalizing data to have a mean of 0</a:t>
          </a:r>
        </a:p>
      </dsp:txBody>
      <dsp:txXfrm>
        <a:off x="3252199" y="2391206"/>
        <a:ext cx="3009483" cy="2166827"/>
      </dsp:txXfrm>
    </dsp:sp>
    <dsp:sp modelId="{AF7AC38F-085F-42CA-8EF3-C5126FAC34B6}">
      <dsp:nvSpPr>
        <dsp:cNvPr id="0" name=""/>
        <dsp:cNvSpPr/>
      </dsp:nvSpPr>
      <dsp:spPr>
        <a:xfrm>
          <a:off x="3252199" y="946654"/>
          <a:ext cx="3009483" cy="14445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7270" tIns="165100" rIns="29727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252199" y="946654"/>
        <a:ext cx="3009483" cy="14445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5ADEB6-1A24-4F1A-8842-A1598201228A}">
      <dsp:nvSpPr>
        <dsp:cNvPr id="0" name=""/>
        <dsp:cNvSpPr/>
      </dsp:nvSpPr>
      <dsp:spPr>
        <a:xfrm>
          <a:off x="3462528" y="1823"/>
          <a:ext cx="3895344" cy="12032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RandomSearch</a:t>
          </a:r>
        </a:p>
      </dsp:txBody>
      <dsp:txXfrm>
        <a:off x="3521267" y="60562"/>
        <a:ext cx="3777866" cy="1085797"/>
      </dsp:txXfrm>
    </dsp:sp>
    <dsp:sp modelId="{4FBC2FDC-22F4-4DDD-9E41-3A5A89EF3DBE}">
      <dsp:nvSpPr>
        <dsp:cNvPr id="0" name=""/>
        <dsp:cNvSpPr/>
      </dsp:nvSpPr>
      <dsp:spPr>
        <a:xfrm>
          <a:off x="3462528" y="1265261"/>
          <a:ext cx="3895344" cy="120327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Hyperband</a:t>
          </a:r>
        </a:p>
      </dsp:txBody>
      <dsp:txXfrm>
        <a:off x="3521267" y="1324000"/>
        <a:ext cx="3777866" cy="1085797"/>
      </dsp:txXfrm>
    </dsp:sp>
    <dsp:sp modelId="{6777C35B-1AAF-4259-8CF3-7DE233CEAA15}">
      <dsp:nvSpPr>
        <dsp:cNvPr id="0" name=""/>
        <dsp:cNvSpPr/>
      </dsp:nvSpPr>
      <dsp:spPr>
        <a:xfrm>
          <a:off x="3462528" y="2528700"/>
          <a:ext cx="3895344" cy="120327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Bayesian Optimization </a:t>
          </a:r>
        </a:p>
      </dsp:txBody>
      <dsp:txXfrm>
        <a:off x="3521267" y="2587439"/>
        <a:ext cx="3777866" cy="10857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1C059-AC90-47EC-8226-9FBF96E204DC}">
      <dsp:nvSpPr>
        <dsp:cNvPr id="0" name=""/>
        <dsp:cNvSpPr/>
      </dsp:nvSpPr>
      <dsp:spPr>
        <a:xfrm>
          <a:off x="1498502" y="21102"/>
          <a:ext cx="1837687" cy="1837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08B8C8-6347-4772-8C24-76C7A11E5EE9}">
      <dsp:nvSpPr>
        <dsp:cNvPr id="0" name=""/>
        <dsp:cNvSpPr/>
      </dsp:nvSpPr>
      <dsp:spPr>
        <a:xfrm>
          <a:off x="375470" y="2310441"/>
          <a:ext cx="408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Save time training models</a:t>
          </a:r>
        </a:p>
      </dsp:txBody>
      <dsp:txXfrm>
        <a:off x="375470" y="2310441"/>
        <a:ext cx="4083750" cy="720000"/>
      </dsp:txXfrm>
    </dsp:sp>
    <dsp:sp modelId="{A9325071-7538-44EE-A197-908568B9F6DC}">
      <dsp:nvSpPr>
        <dsp:cNvPr id="0" name=""/>
        <dsp:cNvSpPr/>
      </dsp:nvSpPr>
      <dsp:spPr>
        <a:xfrm>
          <a:off x="6296908" y="21102"/>
          <a:ext cx="1837687" cy="1837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BE241-05AD-411D-A164-CD35137DA28F}">
      <dsp:nvSpPr>
        <dsp:cNvPr id="0" name=""/>
        <dsp:cNvSpPr/>
      </dsp:nvSpPr>
      <dsp:spPr>
        <a:xfrm>
          <a:off x="5173877" y="2310441"/>
          <a:ext cx="408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Avoid re-learning early steps like detecting edges and lines</a:t>
          </a:r>
        </a:p>
      </dsp:txBody>
      <dsp:txXfrm>
        <a:off x="5173877" y="2310441"/>
        <a:ext cx="40837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47623-4E6F-45F5-87B7-29B11EC83B00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373E1A-17E3-4FD2-B39A-39FBA9336202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EfficientNet - </a:t>
          </a:r>
          <a:r>
            <a:rPr lang="en-US" sz="3400" b="0" i="0" kern="1200"/>
            <a:t>a CNN architecture where the scaling method uniformly scalesthe dimensions of depth, width and resolution using a compound coefficient</a:t>
          </a:r>
          <a:endParaRPr lang="en-US" sz="3400" kern="1200"/>
        </a:p>
      </dsp:txBody>
      <dsp:txXfrm>
        <a:off x="0" y="0"/>
        <a:ext cx="6900512" cy="2768070"/>
      </dsp:txXfrm>
    </dsp:sp>
    <dsp:sp modelId="{8DC96E67-BF43-409D-8587-42881651D2CF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426C2C-4500-40C4-8D08-7A6B69FF3E53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/>
            <a:t>VGG16 - invented by the Visual Gemoetry Group of Oxford University andproposed by Karen Simonyan and Andrew Zisserman, it was used to win 1stplace at 2014 ILSVRC callenge</a:t>
          </a:r>
          <a:endParaRPr lang="en-US" sz="3400" kern="1200"/>
        </a:p>
      </dsp:txBody>
      <dsp:txXfrm>
        <a:off x="0" y="2768070"/>
        <a:ext cx="6900512" cy="2768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3C76D-1D6F-4D24-8AB8-D44D0FA4D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6B7A6-A4E4-48D6-83C1-42BD45C6F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871B2-F3FC-4243-8753-34234107F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90A2-4F73-4F8B-839F-4448D55FFCF5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22463-E293-4D32-999A-5DE36F9E3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42B7E-8423-43D5-8193-CD392905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A312-725F-4A58-B8DD-DB5CC623D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4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6B0D3-A5B4-4827-829D-475DA132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DAFF5-1E22-445B-9DB9-4EE715068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60D9A-F8CA-4A3B-9457-F5629A378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90A2-4F73-4F8B-839F-4448D55FFCF5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FC9F1-E465-4810-89DA-02E95CF6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6C4C9-61E7-4F98-BCB3-53E4052CF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A312-725F-4A58-B8DD-DB5CC623D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8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C222C8-02BC-45CC-A660-EE4717B477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4F58D-E772-4BE9-9F5E-8BF0CD8B5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0EAF5-2B5B-4942-9983-5CD81BD31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90A2-4F73-4F8B-839F-4448D55FFCF5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5BC08-6ABA-4910-9B53-4E607585C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266EF-83BD-40F7-BFBC-EF7214FC1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A312-725F-4A58-B8DD-DB5CC623D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3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3BEBF-A4D4-41FA-B46B-103FA3A3B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E2DE9-24C6-4F0B-B81E-C901917D4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EE702-6B5A-4EEE-BE24-377CA133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90A2-4F73-4F8B-839F-4448D55FFCF5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45868-F3DA-4973-B726-BBFBB2B11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AFBAC-2EBB-421E-93CF-6B03DA0F5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A312-725F-4A58-B8DD-DB5CC623D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1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B6EAC-6148-4808-BECC-84AC0D09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0CDE5-4B9A-43C3-9B17-853AD795D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9783E-43EE-4F3D-B8B5-A1FFBA7B8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90A2-4F73-4F8B-839F-4448D55FFCF5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9EA29-BAD5-4DAC-85A5-F81C0C66D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62DF6-A429-4967-9239-EA4A4026F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A312-725F-4A58-B8DD-DB5CC623D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6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CC3E1-2EFB-4D5D-950B-65FA7F818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1FBBF-A658-4AAA-860C-0335D7097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467DD-C93C-4FBE-B1AE-0EC1946DD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DD48E-26EB-478E-A93B-FCA86F500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90A2-4F73-4F8B-839F-4448D55FFCF5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F4341-ED68-4C0A-A74F-991BC35B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89FA5-FF89-476A-AB37-0A9B2DC61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A312-725F-4A58-B8DD-DB5CC623D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76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C902-E59C-4135-BD94-BC4468909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54D80-FC59-4843-AA2D-548DE535E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15971-B187-47A4-AC9C-8CC205154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9F8CA6-2EE2-4C58-8EDF-D5969CADF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5D938E-8131-4E57-A745-4DB34A3BC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C82D6E-F670-4193-BD00-051367EED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90A2-4F73-4F8B-839F-4448D55FFCF5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17F308-C1E9-48FC-B8B6-189A0C5EF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4DB7E9-E4F9-4AAC-9440-44E02088B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A312-725F-4A58-B8DD-DB5CC623D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2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99A07-4C0F-4786-B160-4E7AE62FE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452DE6-8CFD-45CF-80D9-824102A99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90A2-4F73-4F8B-839F-4448D55FFCF5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2D492-928D-4740-80DA-60703D20E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4C726-B09A-4A86-8046-0620538D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A312-725F-4A58-B8DD-DB5CC623D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9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3020E9-8FC7-443E-BE2D-BA9DEF21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90A2-4F73-4F8B-839F-4448D55FFCF5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6A16C9-BB99-4922-9866-7CAA8D24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10D89-8C0E-4B0F-AFD0-33485367F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A312-725F-4A58-B8DD-DB5CC623D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36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E1F69-37E4-413B-AC41-428DF7839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DDE1F-814D-4983-9058-A2A471350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5A607-559B-4536-BFA3-2C77E781A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FA548-AC66-4BAC-9AE6-32FB278C9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90A2-4F73-4F8B-839F-4448D55FFCF5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0BF01-D9A1-46F8-B50F-2DB03E1E9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3E085-88CC-4C28-B7FB-569B46F1A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A312-725F-4A58-B8DD-DB5CC623D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6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749AC-D3D3-4723-BC18-5E4836792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3EB726-5ADD-44C8-990E-0A854CAECD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6A3BF-0053-44C8-9994-0960BB2E9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EEA0A-0697-475E-A0C6-F75364E89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90A2-4F73-4F8B-839F-4448D55FFCF5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1D73F-6F9D-432E-8EF3-90A3485AF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B77D6-9B83-47EE-9348-F87309244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A312-725F-4A58-B8DD-DB5CC623D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01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E243F3-3BCC-4313-8086-30125D059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3B92A-EC10-4EDD-9CFF-7A4D75D78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038C5-7269-4E38-A11F-B63C843F9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690A2-4F73-4F8B-839F-4448D55FFCF5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467EE-B08F-47F7-B20E-E7EE0872B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F383B-EC1A-41C3-8C80-DC51512AB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BA312-725F-4A58-B8DD-DB5CC623D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3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zhenye-na.github.io/2018/11/30/cnn-deep-leearning-ai-week1.html" TargetMode="External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E2D54-9A7C-4DB1-9C5F-466185762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000"/>
              <a:t>Classification of Bird Species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6B3CE-C677-447A-86F7-5ACF29BCC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/>
              <a:t>By Pizon Shetu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ery-throated hummingbird hovering">
            <a:extLst>
              <a:ext uri="{FF2B5EF4-FFF2-40B4-BE49-F238E27FC236}">
                <a16:creationId xmlns:a16="http://schemas.microsoft.com/office/drawing/2014/main" id="{E3E87E58-B187-4BAD-A509-CD411195BA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06" r="1884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7828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A80908-0055-41E4-B0A1-0DCCA6D80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Convolutional Neural Network 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A4604813-8755-4724-B5CE-A4A3BB322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697" y="2642616"/>
            <a:ext cx="4969101" cy="3605784"/>
          </a:xfrm>
          <a:prstGeom prst="rect">
            <a:avLst/>
          </a:prstGeom>
        </p:spPr>
      </p:pic>
      <p:pic>
        <p:nvPicPr>
          <p:cNvPr id="8" name="Picture 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9AF1DE71-4264-4489-B785-7476CD6025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3210336"/>
            <a:ext cx="5614416" cy="24703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2A1F29-CAB5-40DF-8613-7FBA610D7AAF}"/>
              </a:ext>
            </a:extLst>
          </p:cNvPr>
          <p:cNvSpPr txBox="1"/>
          <p:nvPr/>
        </p:nvSpPr>
        <p:spPr>
          <a:xfrm>
            <a:off x="3291932" y="6048345"/>
            <a:ext cx="231986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zhenye-na.github.io/2018/11/30/cnn-deep-leearning-ai-week1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860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AEA8CA-02DE-43DC-80DD-FBC513BE7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Max 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B6771-291F-4318-AF49-301848AFC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Allows for less computation needed for training</a:t>
            </a:r>
          </a:p>
          <a:p>
            <a:r>
              <a:rPr lang="en-US" sz="2400" dirty="0"/>
              <a:t>Highlights the most important features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E6CBA7C7-F3A6-4CC5-9C28-C98715BF8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2125671"/>
            <a:ext cx="7214616" cy="257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20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30DE9-CC65-4567-B50E-48BC6F578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Fully Connected CNN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DF7D58CE-3263-464C-A7DD-F17474A08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0" y="2633472"/>
            <a:ext cx="10626231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42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64CF40-9788-4567-BA3D-F48CBA8A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Sequential Model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FEA73-7B36-4981-B2B0-98A433FA3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Sequential Model allows to create models layer by layer</a:t>
            </a:r>
          </a:p>
          <a:p>
            <a:r>
              <a:rPr lang="en-US" sz="2200" dirty="0"/>
              <a:t>Conv2D</a:t>
            </a:r>
          </a:p>
          <a:p>
            <a:pPr lvl="1"/>
            <a:r>
              <a:rPr lang="en-US" sz="2200" dirty="0"/>
              <a:t>Filters</a:t>
            </a:r>
          </a:p>
          <a:p>
            <a:pPr lvl="1"/>
            <a:r>
              <a:rPr lang="en-US" sz="2200" dirty="0"/>
              <a:t>Kernel Size</a:t>
            </a:r>
          </a:p>
          <a:p>
            <a:pPr lvl="1"/>
            <a:r>
              <a:rPr lang="en-US" sz="2200" dirty="0"/>
              <a:t>Strides</a:t>
            </a:r>
          </a:p>
          <a:p>
            <a:pPr marL="457200" lvl="1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78285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656CD-02DF-49E4-9973-039FC3019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Sequential Model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5C5D-E29B-40A5-A6AC-E435117E8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/>
              <a:t>MaxPool2D</a:t>
            </a:r>
          </a:p>
          <a:p>
            <a:r>
              <a:rPr lang="en-US"/>
              <a:t>Flatten</a:t>
            </a:r>
          </a:p>
          <a:p>
            <a:r>
              <a:rPr lang="en-US"/>
              <a:t>Dense</a:t>
            </a:r>
          </a:p>
          <a:p>
            <a:r>
              <a:rPr lang="en-US"/>
              <a:t>Dropout</a:t>
            </a:r>
          </a:p>
          <a:p>
            <a:r>
              <a:rPr lang="en-US"/>
              <a:t>Optimizer</a:t>
            </a:r>
          </a:p>
          <a:p>
            <a:r>
              <a:rPr lang="en-US"/>
              <a:t>Loss</a:t>
            </a:r>
          </a:p>
          <a:p>
            <a:r>
              <a:rPr lang="en-US"/>
              <a:t>Metric</a:t>
            </a:r>
          </a:p>
          <a:p>
            <a:r>
              <a:rPr lang="en-US"/>
              <a:t>Epoch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878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99E1F5-9558-4078-98A2-3D724CA2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Basic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DCB74-FDD3-4164-BCB5-8346E3762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60% Accuracy rate 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33803D9-D293-4B06-8B5A-638690A2F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990397"/>
            <a:ext cx="7214616" cy="284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24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2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DD1DD-453A-4E7E-A363-7234A7FEE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US" sz="4000"/>
              <a:t>Hyperparameter Tuning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C6BCCD-4C3A-4964-AC79-6F9ADA86D9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7116429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0723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A2613A-7664-4986-BC73-CBE8614AC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3000"/>
              <a:t>Best Model without Transfer Learning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0C007-EFD9-465F-B080-940C65E12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200"/>
              <a:t>After Tuning achieved 73.2% accuracy score</a:t>
            </a:r>
          </a:p>
          <a:p>
            <a:endParaRPr lang="en-US" sz="2200"/>
          </a:p>
        </p:txBody>
      </p:sp>
      <p:pic>
        <p:nvPicPr>
          <p:cNvPr id="5" name="Picture 4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48347411-2A70-4B38-B512-F47421EC2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33" y="2290936"/>
            <a:ext cx="10847541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62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38635-5241-48E9-A830-513D9E6C1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Transfer Learning</a:t>
            </a: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E36D6DB8-E28E-46F7-B7E8-92E92B82A5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43" r="669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4232B-880F-4E0F-BF15-9192D1F76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 b="0" i="0">
                <a:effectLst/>
                <a:latin typeface="Arial" panose="020B0604020202020204" pitchFamily="34" charset="0"/>
              </a:rPr>
              <a:t>Transfer learning is using past models knowledge to increase the learningcapabilities of new models. Pre-Trained models are models created by someoneor others to solve a similar problem but rather than building a model fromscratch you utilize and tweak their already built model to your own problem.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720477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63038BC-9FCB-466B-8EE5-7B0DC8F25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8F4797-C77D-4821-B8FF-057D7524C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0CB3DB-B42E-47BF-A595-527CB329A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5" y="685800"/>
            <a:ext cx="10800971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CB6BB-6633-476A-860C-3E73C1473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572" y="1036674"/>
            <a:ext cx="9292856" cy="1371600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Freezing/Unfreezing Layers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EB493A-BE2C-4756-B42F-720E97E19C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137014"/>
              </p:ext>
            </p:extLst>
          </p:nvPr>
        </p:nvGraphicFramePr>
        <p:xfrm>
          <a:off x="1279451" y="2716620"/>
          <a:ext cx="9633098" cy="30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090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4D59C4-CB77-43D5-A4EC-C0AF65216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77739"/>
            <a:ext cx="3418990" cy="1412119"/>
          </a:xfrm>
        </p:spPr>
        <p:txBody>
          <a:bodyPr>
            <a:normAutofit/>
          </a:bodyPr>
          <a:lstStyle/>
          <a:p>
            <a:r>
              <a:rPr lang="en-US" sz="4800"/>
              <a:t>Problem Statement</a:t>
            </a:r>
          </a:p>
        </p:txBody>
      </p:sp>
      <p:pic>
        <p:nvPicPr>
          <p:cNvPr id="5" name="Picture 4" descr="Black and white image of a hawk">
            <a:extLst>
              <a:ext uri="{FF2B5EF4-FFF2-40B4-BE49-F238E27FC236}">
                <a16:creationId xmlns:a16="http://schemas.microsoft.com/office/drawing/2014/main" id="{3F6605B7-602A-44FE-8853-4DB1F9B67A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750" b="24237"/>
          <a:stretch/>
        </p:blipFill>
        <p:spPr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16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26CA-7B0D-4B07-BD6E-550E1334B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4" y="4777739"/>
            <a:ext cx="6897626" cy="1399223"/>
          </a:xfrm>
        </p:spPr>
        <p:txBody>
          <a:bodyPr anchor="ctr">
            <a:normAutofit/>
          </a:bodyPr>
          <a:lstStyle/>
          <a:p>
            <a:r>
              <a:rPr lang="en-US" sz="2200"/>
              <a:t>Numan Bird Watch needs a robust model which can identify and classify various species of birds</a:t>
            </a:r>
          </a:p>
          <a:p>
            <a:r>
              <a:rPr lang="en-US" sz="2200"/>
              <a:t>Model must be able to be trained on new data</a:t>
            </a:r>
          </a:p>
        </p:txBody>
      </p:sp>
    </p:spTree>
    <p:extLst>
      <p:ext uri="{BB962C8B-B14F-4D97-AF65-F5344CB8AC3E}">
        <p14:creationId xmlns:p14="http://schemas.microsoft.com/office/powerpoint/2010/main" val="2762851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4E6BD5-B23B-4654-BF3C-098A4E095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Pre-trained Models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B83AC4-5D27-4B43-B2B2-BB26F492D9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63735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0330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A9DB4-3BAD-4703-9D85-47EFB94DF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/>
              <a:t>VGG16 Model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E1885-5359-4257-8EDB-635EB5DBE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1500" b="0" i="0">
                <a:effectLst/>
                <a:latin typeface="Arial" panose="020B0604020202020204" pitchFamily="34" charset="0"/>
              </a:rPr>
              <a:t>A key distinction with VGG16 is rather than have large number of hyper-parameters they instead focused on having many convolution layers of 3v3 filters and always used same padding with a maxpool layer of 2x2. </a:t>
            </a:r>
          </a:p>
          <a:p>
            <a:r>
              <a:rPr lang="en-US" sz="1500">
                <a:latin typeface="Arial" panose="020B0604020202020204" pitchFamily="34" charset="0"/>
              </a:rPr>
              <a:t>H</a:t>
            </a:r>
            <a:r>
              <a:rPr lang="en-US" sz="1500" b="0" i="0">
                <a:effectLst/>
                <a:latin typeface="Arial" panose="020B0604020202020204" pitchFamily="34" charset="0"/>
              </a:rPr>
              <a:t>as approximately 138 million parameters.</a:t>
            </a:r>
            <a:endParaRPr lang="en-US" sz="1500"/>
          </a:p>
          <a:p>
            <a:r>
              <a:rPr lang="en-US" sz="1500"/>
              <a:t>Able to get 94% accuracy score after 23 epochs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CCC527A-DAF1-4321-A081-AAB5CB712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37" y="2290936"/>
            <a:ext cx="10629134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54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7E83D-1623-46D9-A866-CF4F0677E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/>
              <a:t>Tuning VGG16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F1BA-9D4F-4974-B642-0B74F4FBA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200"/>
              <a:t>Freezing lower layers </a:t>
            </a:r>
          </a:p>
          <a:p>
            <a:r>
              <a:rPr lang="en-US" sz="2200"/>
              <a:t>97.5% accuracy on unseen data </a:t>
            </a:r>
          </a:p>
          <a:p>
            <a:endParaRPr lang="en-US" sz="220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5D4AE51-EFD3-435C-85D6-87BD6D35D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" y="2291736"/>
            <a:ext cx="10917936" cy="395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4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CF4B4-CE55-4EB3-B97F-4117B70B6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Predictions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different, cat, bird, bunch&#10;&#10;Description automatically generated">
            <a:extLst>
              <a:ext uri="{FF2B5EF4-FFF2-40B4-BE49-F238E27FC236}">
                <a16:creationId xmlns:a16="http://schemas.microsoft.com/office/drawing/2014/main" id="{3722654C-F42C-40F9-A962-CD55FBE0D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44" y="640080"/>
            <a:ext cx="6167120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9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1505C-FFBA-4924-A11F-88DE02D32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Takeaways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9EB067-7D62-4401-AA86-889169402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Achieved 97.5% accuracy</a:t>
            </a:r>
          </a:p>
          <a:p>
            <a:r>
              <a:rPr lang="en-US" sz="2200" dirty="0"/>
              <a:t>Can distinguish even almost identical looking birds but are different species</a:t>
            </a:r>
          </a:p>
          <a:p>
            <a:r>
              <a:rPr lang="en-US" sz="2200" dirty="0"/>
              <a:t>Can be easily trained on new data </a:t>
            </a:r>
          </a:p>
          <a:p>
            <a:r>
              <a:rPr lang="en-US" sz="2200" dirty="0"/>
              <a:t>CNN is a challenging topic when diving into the math</a:t>
            </a:r>
          </a:p>
          <a:p>
            <a:r>
              <a:rPr lang="en-US" sz="2200" dirty="0"/>
              <a:t>Future work, object and facial recognition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21098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7E231-5DDB-4AF6-B266-D2090D677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US" sz="4000"/>
              <a:t>Predicting Birds using Machine Learning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C79E58-8387-4A32-94A8-F428C30150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9177241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413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CAF-338D-419E-9201-A6ECFAD93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accent5"/>
                </a:solidFill>
              </a:rPr>
              <a:t>Dataset 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E47638F3-15A9-43D5-B040-FBD1BE784E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002200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5729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0DB81-1B67-4EB3-BB8B-75780B889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Distribution of birds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0AD12B-D50B-4A1F-945D-079DE7F91B42}"/>
              </a:ext>
            </a:extLst>
          </p:cNvPr>
          <p:cNvSpPr txBox="1"/>
          <p:nvPr/>
        </p:nvSpPr>
        <p:spPr>
          <a:xfrm>
            <a:off x="4864100" y="338328"/>
            <a:ext cx="6675627" cy="1605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Testing and validating set has equal number of images per bird species which is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Minimum number of images for any given specie is 120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890BC53A-4FF6-4DEF-A18E-6EF8746BD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88" y="2742397"/>
            <a:ext cx="4389120" cy="3291840"/>
          </a:xfrm>
          <a:prstGeom prst="rect">
            <a:avLst/>
          </a:prstGeom>
        </p:spPr>
      </p:pic>
      <p:sp>
        <p:nvSpPr>
          <p:cNvPr id="29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9A598928-BF79-40CA-B2FF-2294F3D0E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687" y="2742397"/>
            <a:ext cx="4587929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32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B3044-8346-4D1E-90EE-39E63DA1A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accent1"/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RGB Distribution 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4331AA30-E196-4245-B600-6ABC30C89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180" y="1173018"/>
            <a:ext cx="8458568" cy="482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94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6F20E-F828-4C93-82AC-A34A255E9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Word Cloud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5D3F097-50BE-4504-91F7-7C4A7C043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666196"/>
            <a:ext cx="7188199" cy="352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88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E761A-B36E-445A-A265-07C2B8E21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4700">
                <a:solidFill>
                  <a:schemeClr val="accent5"/>
                </a:solidFill>
              </a:rPr>
              <a:t>Preprocessing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62862B-7230-48DD-BD5F-D837A72E46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6165478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5218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39941-54AE-447C-8CD7-F75E470FD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Neural Networks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D7EB85C-C090-4FDB-88BD-6F23DC982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512429"/>
            <a:ext cx="7214616" cy="380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02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448</Words>
  <Application>Microsoft Office PowerPoint</Application>
  <PresentationFormat>Widescreen</PresentationFormat>
  <Paragraphs>76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Classification of Bird Species</vt:lpstr>
      <vt:lpstr>Problem Statement</vt:lpstr>
      <vt:lpstr>Predicting Birds using Machine Learning</vt:lpstr>
      <vt:lpstr>Dataset </vt:lpstr>
      <vt:lpstr>Distribution of birds</vt:lpstr>
      <vt:lpstr>RGB Distribution </vt:lpstr>
      <vt:lpstr>Word Cloud</vt:lpstr>
      <vt:lpstr>Preprocessing</vt:lpstr>
      <vt:lpstr>Neural Networks</vt:lpstr>
      <vt:lpstr>Convolutional Neural Network </vt:lpstr>
      <vt:lpstr>Max Pooling</vt:lpstr>
      <vt:lpstr>Fully Connected CNN</vt:lpstr>
      <vt:lpstr>Sequential Model</vt:lpstr>
      <vt:lpstr>Sequential Model</vt:lpstr>
      <vt:lpstr>Basic Model </vt:lpstr>
      <vt:lpstr>Hyperparameter Tuning </vt:lpstr>
      <vt:lpstr>Best Model without Transfer Learning</vt:lpstr>
      <vt:lpstr>Transfer Learning</vt:lpstr>
      <vt:lpstr>Freezing/Unfreezing Layers</vt:lpstr>
      <vt:lpstr>Pre-trained Models</vt:lpstr>
      <vt:lpstr>VGG16 Model</vt:lpstr>
      <vt:lpstr>Tuning VGG16</vt:lpstr>
      <vt:lpstr>Predictions</vt:lpstr>
      <vt:lpstr>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Bird Species</dc:title>
  <dc:creator>Pizon Shetu</dc:creator>
  <cp:lastModifiedBy>Pizon Shetu</cp:lastModifiedBy>
  <cp:revision>1</cp:revision>
  <dcterms:created xsi:type="dcterms:W3CDTF">2021-12-10T02:26:01Z</dcterms:created>
  <dcterms:modified xsi:type="dcterms:W3CDTF">2021-12-10T03:21:57Z</dcterms:modified>
</cp:coreProperties>
</file>