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4360A5-5851-4CDC-814E-F27E5EFA8106}">
          <p14:sldIdLst>
            <p14:sldId id="256"/>
            <p14:sldId id="257"/>
            <p14:sldId id="263"/>
            <p14:sldId id="258"/>
            <p14:sldId id="264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H:\home\Desktop\Sonagets\contact.html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1129752"/>
            <a:ext cx="10272878" cy="1704065"/>
          </a:xfrm>
        </p:spPr>
        <p:txBody>
          <a:bodyPr>
            <a:normAutofit/>
          </a:bodyPr>
          <a:lstStyle/>
          <a:p>
            <a:pPr algn="l"/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Sonagets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 : 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un </a:t>
            </a: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logiciel de stéganographie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5078" y="3943384"/>
            <a:ext cx="7197726" cy="2166070"/>
          </a:xfrm>
        </p:spPr>
        <p:txBody>
          <a:bodyPr/>
          <a:lstStyle/>
          <a:p>
            <a:pPr algn="ctr"/>
            <a:r>
              <a:rPr lang="fr-FR" sz="2000" dirty="0">
                <a:solidFill>
                  <a:schemeClr val="accent6"/>
                </a:solidFill>
              </a:rPr>
              <a:t>Sommaire :       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>
                <a:solidFill>
                  <a:schemeClr val="accent6"/>
                </a:solidFill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accent6"/>
                </a:solidFill>
              </a:rPr>
              <a:t>Le projet</a:t>
            </a:r>
            <a:endParaRPr lang="fr-FR" dirty="0">
              <a:solidFill>
                <a:schemeClr val="accent6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accent6"/>
                </a:solidFill>
              </a:rPr>
              <a:t>Perceptives </a:t>
            </a:r>
            <a:r>
              <a:rPr lang="fr-FR" dirty="0" smtClean="0">
                <a:solidFill>
                  <a:schemeClr val="accent6"/>
                </a:solidFill>
              </a:rPr>
              <a:t>d’améliorations du site</a:t>
            </a:r>
            <a:endParaRPr lang="fr-FR" dirty="0">
              <a:solidFill>
                <a:schemeClr val="accent6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FR" dirty="0" smtClean="0">
                <a:solidFill>
                  <a:schemeClr val="accent6"/>
                </a:solidFill>
              </a:rPr>
              <a:t>Conclusion</a:t>
            </a:r>
            <a:endParaRPr lang="fr-FR" dirty="0">
              <a:solidFill>
                <a:schemeClr val="accent6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89249" y="195943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Bastien Chabrol TS2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Introduction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Idée initiale: créer un logiciel permettant de masquer des données </a:t>
            </a:r>
            <a:r>
              <a:rPr lang="fr-FR" dirty="0" smtClean="0"/>
              <a:t>et le diffuser.</a:t>
            </a:r>
            <a:endParaRPr lang="fr-FR" dirty="0" smtClean="0"/>
          </a:p>
          <a:p>
            <a:r>
              <a:rPr lang="fr-FR" dirty="0" smtClean="0"/>
              <a:t>Principes </a:t>
            </a:r>
            <a:r>
              <a:rPr lang="fr-FR" dirty="0" smtClean="0"/>
              <a:t>de la stéganographie</a:t>
            </a:r>
            <a:endParaRPr lang="fr-FR" dirty="0"/>
          </a:p>
          <a:p>
            <a:r>
              <a:rPr lang="fr-FR" dirty="0" smtClean="0"/>
              <a:t>Les </a:t>
            </a:r>
            <a:r>
              <a:rPr lang="fr-FR" dirty="0" smtClean="0"/>
              <a:t>limites de celle-ci</a:t>
            </a:r>
            <a:r>
              <a:rPr lang="fr-FR" dirty="0"/>
              <a:t>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3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237" y="886581"/>
            <a:ext cx="4012947" cy="395996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Principes de la </a:t>
            </a:r>
            <a:r>
              <a:rPr lang="fr-FR" dirty="0" err="1" smtClean="0"/>
              <a:t>stéganographie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Les limites de </a:t>
            </a:r>
            <a:r>
              <a:rPr lang="fr-FR" dirty="0" smtClean="0"/>
              <a:t>celle-ci</a:t>
            </a:r>
            <a:r>
              <a:rPr lang="fr-FR" dirty="0"/>
              <a:t>:</a:t>
            </a:r>
            <a:endParaRPr lang="fr-FR" dirty="0" smtClean="0"/>
          </a:p>
          <a:p>
            <a:pPr lvl="1"/>
            <a:r>
              <a:rPr lang="fr-FR" dirty="0" smtClean="0"/>
              <a:t>Perte de qualité</a:t>
            </a:r>
          </a:p>
          <a:p>
            <a:pPr lvl="1"/>
            <a:r>
              <a:rPr lang="fr-FR" dirty="0" smtClean="0"/>
              <a:t>Décodage de l’image possible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430" y="316872"/>
            <a:ext cx="3881630" cy="16470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30" y="2324985"/>
            <a:ext cx="3881630" cy="18605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2587" t="6441" r="3501" b="8045"/>
          <a:stretch/>
        </p:blipFill>
        <p:spPr>
          <a:xfrm>
            <a:off x="4377352" y="4354717"/>
            <a:ext cx="2959204" cy="22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. Le projet: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924" y="1722017"/>
            <a:ext cx="8249969" cy="1850511"/>
          </a:xfrm>
        </p:spPr>
        <p:txBody>
          <a:bodyPr/>
          <a:lstStyle/>
          <a:p>
            <a:r>
              <a:rPr lang="fr-FR" dirty="0" smtClean="0"/>
              <a:t>Un travail en équipe</a:t>
            </a:r>
            <a:endParaRPr lang="fr-FR" dirty="0" smtClean="0"/>
          </a:p>
          <a:p>
            <a:r>
              <a:rPr lang="fr-FR" dirty="0" smtClean="0"/>
              <a:t>Problèmes </a:t>
            </a:r>
            <a:r>
              <a:rPr lang="fr-FR" dirty="0" smtClean="0"/>
              <a:t>rencontrés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75708" y="3228678"/>
            <a:ext cx="69440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Liste de taches: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Interface utilisateur du logiciel en python (</a:t>
            </a:r>
            <a:r>
              <a:rPr lang="fr-FR" dirty="0" err="1" smtClean="0"/>
              <a:t>Tkinter</a:t>
            </a:r>
            <a:r>
              <a:rPr lang="fr-FR" dirty="0" smtClean="0"/>
              <a:t>) </a:t>
            </a:r>
            <a:r>
              <a:rPr lang="fr-FR" dirty="0"/>
              <a:t>(Romain et moi)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Conception </a:t>
            </a:r>
            <a:r>
              <a:rPr lang="fr-FR" dirty="0" smtClean="0"/>
              <a:t>du </a:t>
            </a:r>
            <a:r>
              <a:rPr lang="fr-FR" dirty="0" smtClean="0"/>
              <a:t>logiciel (Romain)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Conception </a:t>
            </a:r>
            <a:r>
              <a:rPr lang="fr-FR" dirty="0"/>
              <a:t>du </a:t>
            </a:r>
            <a:r>
              <a:rPr lang="fr-FR" dirty="0" smtClean="0"/>
              <a:t>site (moi)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7530" y="301115"/>
            <a:ext cx="2625504" cy="1228922"/>
          </a:xfrm>
        </p:spPr>
        <p:txBody>
          <a:bodyPr/>
          <a:lstStyle/>
          <a:p>
            <a:r>
              <a:rPr lang="fr-FR" dirty="0" smtClean="0"/>
              <a:t>Présentation du site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5" y="1530037"/>
            <a:ext cx="5663938" cy="306979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50" y="3639655"/>
            <a:ext cx="4968512" cy="26987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526" y="3816336"/>
            <a:ext cx="5035222" cy="2684052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>
            <a:off x="1819747" y="1629624"/>
            <a:ext cx="2163778" cy="267982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149509" y="1629624"/>
            <a:ext cx="5035062" cy="2572262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346883" y="709003"/>
            <a:ext cx="473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file"/>
              </a:rPr>
              <a:t>file:///H:/</a:t>
            </a:r>
            <a:r>
              <a:rPr lang="fr-FR" dirty="0" smtClean="0">
                <a:hlinkClick r:id="rId5" action="ppaction://hlinkfile"/>
              </a:rPr>
              <a:t>home/Desktop/Sonagets/contact.html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792686" y="1807030"/>
            <a:ext cx="44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Téléchargement impossible mais lancement de </a:t>
            </a:r>
            <a:r>
              <a:rPr lang="fr-FR" dirty="0" err="1" smtClean="0"/>
              <a:t>Sonagets</a:t>
            </a:r>
            <a:r>
              <a:rPr lang="fr-FR" dirty="0" smtClean="0"/>
              <a:t> opérationnel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8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4" y="3270945"/>
            <a:ext cx="6006914" cy="316018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22575" y="1592287"/>
            <a:ext cx="429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Fonction horloge du </a:t>
            </a:r>
            <a:r>
              <a:rPr lang="fr-FR" sz="2400" dirty="0" smtClean="0"/>
              <a:t>site:</a:t>
            </a:r>
            <a:endParaRPr lang="fr-FR" sz="2400" dirty="0"/>
          </a:p>
        </p:txBody>
      </p:sp>
      <p:grpSp>
        <p:nvGrpSpPr>
          <p:cNvPr id="20" name="Groupe 19"/>
          <p:cNvGrpSpPr/>
          <p:nvPr/>
        </p:nvGrpSpPr>
        <p:grpSpPr>
          <a:xfrm>
            <a:off x="5441133" y="1018181"/>
            <a:ext cx="6458220" cy="2071542"/>
            <a:chOff x="2136617" y="1385180"/>
            <a:chExt cx="7031529" cy="2580238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3"/>
            <a:srcRect l="22299" t="421" r="24374" b="63695"/>
            <a:stretch/>
          </p:blipFill>
          <p:spPr>
            <a:xfrm>
              <a:off x="2136617" y="1385180"/>
              <a:ext cx="7031529" cy="2580238"/>
            </a:xfrm>
            <a:prstGeom prst="rect">
              <a:avLst/>
            </a:prstGeom>
          </p:spPr>
        </p:pic>
        <p:sp>
          <p:nvSpPr>
            <p:cNvPr id="19" name="Ellipse 18"/>
            <p:cNvSpPr/>
            <p:nvPr/>
          </p:nvSpPr>
          <p:spPr>
            <a:xfrm>
              <a:off x="5305331" y="1952723"/>
              <a:ext cx="950614" cy="4617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86128" y="235064"/>
            <a:ext cx="5601730" cy="1256962"/>
          </a:xfrm>
        </p:spPr>
        <p:txBody>
          <a:bodyPr/>
          <a:lstStyle/>
          <a:p>
            <a:r>
              <a:rPr lang="fr-FR" dirty="0" smtClean="0"/>
              <a:t>Problèmes rencontrés: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4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7" y="222421"/>
            <a:ext cx="5601730" cy="1256962"/>
          </a:xfrm>
        </p:spPr>
        <p:txBody>
          <a:bodyPr/>
          <a:lstStyle/>
          <a:p>
            <a:r>
              <a:rPr lang="fr-FR" dirty="0" smtClean="0"/>
              <a:t>Problèmes rencontrés: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5068" t="33714" r="29589" b="4402"/>
          <a:stretch/>
        </p:blipFill>
        <p:spPr>
          <a:xfrm>
            <a:off x="6546389" y="478894"/>
            <a:ext cx="4965955" cy="381232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7319" y="1606460"/>
            <a:ext cx="51871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Adaptation aux différentes tailles d’écrans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sz="2000" dirty="0" smtClean="0"/>
              <a:t>==&gt;</a:t>
            </a:r>
            <a:r>
              <a:rPr lang="fr-FR" dirty="0" smtClean="0"/>
              <a:t> Agencement </a:t>
            </a:r>
            <a:r>
              <a:rPr lang="fr-FR" dirty="0"/>
              <a:t>des lignes et colonnes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9" y="3087232"/>
            <a:ext cx="5530692" cy="30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2234" y="617839"/>
            <a:ext cx="7972165" cy="85173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 Perceptives </a:t>
            </a:r>
            <a:r>
              <a:rPr lang="fr-FR" dirty="0" smtClean="0"/>
              <a:t>d’améliorations du site: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8265" y="2199733"/>
            <a:ext cx="7083364" cy="2524668"/>
          </a:xfrm>
        </p:spPr>
        <p:txBody>
          <a:bodyPr/>
          <a:lstStyle/>
          <a:p>
            <a:r>
              <a:rPr lang="fr-FR" dirty="0" smtClean="0"/>
              <a:t>Inscriptions/connexion</a:t>
            </a:r>
          </a:p>
          <a:p>
            <a:r>
              <a:rPr lang="fr-FR" dirty="0" smtClean="0"/>
              <a:t>Téléchargement du logiciel</a:t>
            </a:r>
          </a:p>
          <a:p>
            <a:r>
              <a:rPr lang="fr-FR" dirty="0" smtClean="0"/>
              <a:t>Espace membre</a:t>
            </a:r>
          </a:p>
          <a:p>
            <a:r>
              <a:rPr lang="fr-FR" dirty="0" smtClean="0"/>
              <a:t>Amélioration graphique de </a:t>
            </a:r>
            <a:r>
              <a:rPr lang="fr-FR" dirty="0" smtClean="0"/>
              <a:t>l’interface utilisateur </a:t>
            </a:r>
            <a:r>
              <a:rPr lang="fr-FR" dirty="0" smtClean="0"/>
              <a:t>du </a:t>
            </a:r>
            <a:r>
              <a:rPr lang="fr-FR" dirty="0" smtClean="0"/>
              <a:t>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Conclusion: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1880809"/>
            <a:ext cx="9232556" cy="3523213"/>
          </a:xfrm>
        </p:spPr>
        <p:txBody>
          <a:bodyPr/>
          <a:lstStyle/>
          <a:p>
            <a:r>
              <a:rPr lang="fr-FR" dirty="0" smtClean="0"/>
              <a:t>Acquisition d</a:t>
            </a:r>
            <a:r>
              <a:rPr lang="fr-FR" dirty="0" smtClean="0"/>
              <a:t>e </a:t>
            </a:r>
            <a:r>
              <a:rPr lang="fr-FR" dirty="0" smtClean="0"/>
              <a:t>nouvelles </a:t>
            </a:r>
            <a:r>
              <a:rPr lang="fr-FR" dirty="0" smtClean="0"/>
              <a:t>connaissances en langage informatique</a:t>
            </a:r>
          </a:p>
          <a:p>
            <a:r>
              <a:rPr lang="fr-FR" dirty="0"/>
              <a:t>A</a:t>
            </a:r>
            <a:r>
              <a:rPr lang="fr-FR" dirty="0" smtClean="0"/>
              <a:t>mélioration de la méthode de travail</a:t>
            </a:r>
          </a:p>
          <a:p>
            <a:r>
              <a:rPr lang="fr-FR" dirty="0" smtClean="0"/>
              <a:t>Travail en équipe stimulant</a:t>
            </a:r>
            <a:endParaRPr lang="fr-FR" dirty="0"/>
          </a:p>
          <a:p>
            <a:r>
              <a:rPr lang="fr-FR" dirty="0" smtClean="0"/>
              <a:t>Nouvelle </a:t>
            </a:r>
            <a:r>
              <a:rPr lang="fr-FR" dirty="0" smtClean="0"/>
              <a:t>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9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230</TotalTime>
  <Words>182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Sonagets :  un logiciel de stéganographie !</vt:lpstr>
      <vt:lpstr>1. Introduction </vt:lpstr>
      <vt:lpstr>Présentation PowerPoint</vt:lpstr>
      <vt:lpstr>2. Le projet:</vt:lpstr>
      <vt:lpstr>Présentation PowerPoint</vt:lpstr>
      <vt:lpstr>Problèmes rencontrés:</vt:lpstr>
      <vt:lpstr>Problèmes rencontrés:</vt:lpstr>
      <vt:lpstr>3. Perceptives d’améliorations du site: </vt:lpstr>
      <vt:lpstr>4. 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Sonagets : un logiciel de stéganographie !</dc:title>
  <dc:creator>izio</dc:creator>
  <cp:lastModifiedBy>Claude</cp:lastModifiedBy>
  <cp:revision>25</cp:revision>
  <dcterms:created xsi:type="dcterms:W3CDTF">2016-05-15T06:29:45Z</dcterms:created>
  <dcterms:modified xsi:type="dcterms:W3CDTF">2016-05-17T19:59:40Z</dcterms:modified>
</cp:coreProperties>
</file>