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4360A5-5851-4CDC-814E-F27E5EFA810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7056" y="1368649"/>
            <a:ext cx="7197726" cy="2421464"/>
          </a:xfrm>
        </p:spPr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Sonagets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: un logiciel de stéganographie 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7056" y="4066951"/>
            <a:ext cx="7197726" cy="216607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Sommaire :         </a:t>
            </a:r>
          </a:p>
          <a:p>
            <a:pPr algn="ctr"/>
            <a:r>
              <a:rPr lang="fr-FR" dirty="0">
                <a:solidFill>
                  <a:schemeClr val="accent6"/>
                </a:solidFill>
              </a:rPr>
              <a:t> I] Introduction</a:t>
            </a:r>
          </a:p>
          <a:p>
            <a:pPr algn="ctr"/>
            <a:r>
              <a:rPr lang="fr-FR" dirty="0">
                <a:solidFill>
                  <a:schemeClr val="accent6"/>
                </a:solidFill>
              </a:rPr>
              <a:t>II] Mes tâches</a:t>
            </a:r>
          </a:p>
          <a:p>
            <a:pPr algn="ctr"/>
            <a:r>
              <a:rPr lang="fr-FR" dirty="0">
                <a:solidFill>
                  <a:schemeClr val="accent6"/>
                </a:solidFill>
              </a:rPr>
              <a:t>III] Le principe du bit fort et du bit faible</a:t>
            </a:r>
          </a:p>
          <a:p>
            <a:pPr algn="ctr"/>
            <a:r>
              <a:rPr lang="fr-FR" dirty="0">
                <a:solidFill>
                  <a:schemeClr val="accent6"/>
                </a:solidFill>
              </a:rPr>
              <a:t>IV] un (#)commentaire sur notre travail</a:t>
            </a:r>
          </a:p>
          <a:p>
            <a:pPr algn="ctr"/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289249" y="195943"/>
            <a:ext cx="25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Romain BILLOT TS2</a:t>
            </a:r>
          </a:p>
        </p:txBody>
      </p:sp>
    </p:spTree>
    <p:extLst>
      <p:ext uri="{BB962C8B-B14F-4D97-AF65-F5344CB8AC3E}">
        <p14:creationId xmlns:p14="http://schemas.microsoft.com/office/powerpoint/2010/main" val="23625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I]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un art, celui de dissimuler.</a:t>
            </a:r>
          </a:p>
          <a:p>
            <a:r>
              <a:rPr lang="fr-FR" dirty="0"/>
              <a:t>Le </a:t>
            </a:r>
            <a:r>
              <a:rPr lang="fr-FR" dirty="0" err="1"/>
              <a:t>watermaking</a:t>
            </a:r>
            <a:r>
              <a:rPr lang="fr-FR" dirty="0"/>
              <a:t>, et les droits d’auteur sont conservés !</a:t>
            </a:r>
          </a:p>
          <a:p>
            <a:r>
              <a:rPr lang="fr-FR" dirty="0"/>
              <a:t>Une image ? Et pourquoi pas un fichier entier ?!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32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II] Mes tâches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du logiciel de stéganographie</a:t>
            </a:r>
          </a:p>
          <a:p>
            <a:r>
              <a:rPr lang="fr-FR" dirty="0"/>
              <a:t>Résolution entière ou partielle des problèmes rencontrés</a:t>
            </a:r>
          </a:p>
          <a:p>
            <a:r>
              <a:rPr lang="fr-FR" dirty="0"/>
              <a:t>Design de l’interface graphique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02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1329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III] Le principe du bit fort et du bit faible</a:t>
            </a:r>
            <a:br>
              <a:rPr lang="fr-FR" b="1" dirty="0">
                <a:solidFill>
                  <a:schemeClr val="accent6"/>
                </a:solidFill>
              </a:rPr>
            </a:br>
            <a:br>
              <a:rPr lang="fr-FR" b="1" dirty="0">
                <a:solidFill>
                  <a:schemeClr val="accent6"/>
                </a:solidFill>
              </a:rPr>
            </a:b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607152" y="2380453"/>
            <a:ext cx="3347207" cy="67950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439174" y="2380454"/>
            <a:ext cx="3347207" cy="67950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404305" y="3338197"/>
            <a:ext cx="3347207" cy="67950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769689" y="2258542"/>
            <a:ext cx="32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10010011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01711" y="2258542"/>
            <a:ext cx="32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11011001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345" y="3057942"/>
            <a:ext cx="19548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19081" y="3057942"/>
            <a:ext cx="6454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69463" y="3205069"/>
            <a:ext cx="32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100100</a:t>
            </a:r>
          </a:p>
        </p:txBody>
      </p:sp>
      <p:sp>
        <p:nvSpPr>
          <p:cNvPr id="18" name="Bent-Up Arrow 17"/>
          <p:cNvSpPr/>
          <p:nvPr/>
        </p:nvSpPr>
        <p:spPr>
          <a:xfrm rot="16200000" flipH="1">
            <a:off x="6172813" y="2861609"/>
            <a:ext cx="835834" cy="1353361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Bent-Up Arrow 18"/>
          <p:cNvSpPr/>
          <p:nvPr/>
        </p:nvSpPr>
        <p:spPr>
          <a:xfrm rot="5400000">
            <a:off x="1330218" y="3052017"/>
            <a:ext cx="835835" cy="972546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4722759" y="3214266"/>
            <a:ext cx="32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5841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/>
      <p:bldP spid="10" grpId="0"/>
      <p:bldP spid="17" grpId="0"/>
      <p:bldP spid="1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8775"/>
            <a:ext cx="10131425" cy="1456267"/>
          </a:xfrm>
        </p:spPr>
        <p:txBody>
          <a:bodyPr/>
          <a:lstStyle/>
          <a:p>
            <a:r>
              <a:rPr lang="fr-FR" dirty="0"/>
              <a:t>Problème le plus dur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58" t="11146" r="22134" b="5252"/>
          <a:stretch/>
        </p:blipFill>
        <p:spPr>
          <a:xfrm>
            <a:off x="5001208" y="0"/>
            <a:ext cx="7188427" cy="68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4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rapide sur mon travail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80809"/>
            <a:ext cx="10131425" cy="3649133"/>
          </a:xfrm>
        </p:spPr>
        <p:txBody>
          <a:bodyPr/>
          <a:lstStyle/>
          <a:p>
            <a:r>
              <a:rPr lang="fr-FR" dirty="0"/>
              <a:t>Motivation</a:t>
            </a:r>
          </a:p>
          <a:p>
            <a:r>
              <a:rPr lang="fr-FR" dirty="0"/>
              <a:t>Expérience</a:t>
            </a:r>
          </a:p>
          <a:p>
            <a:r>
              <a:rPr lang="fr-FR" dirty="0"/>
              <a:t>Recherche/Problème</a:t>
            </a:r>
          </a:p>
          <a:p>
            <a:r>
              <a:rPr lang="fr-FR" dirty="0"/>
              <a:t>Dynamique de groupe</a:t>
            </a:r>
          </a:p>
        </p:txBody>
      </p:sp>
    </p:spTree>
    <p:extLst>
      <p:ext uri="{BB962C8B-B14F-4D97-AF65-F5344CB8AC3E}">
        <p14:creationId xmlns:p14="http://schemas.microsoft.com/office/powerpoint/2010/main" val="3024922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55</TotalTime>
  <Words>122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Sonagets : un logiciel de stéganographie !</vt:lpstr>
      <vt:lpstr>I] Introduction </vt:lpstr>
      <vt:lpstr>II] Mes tâches :</vt:lpstr>
      <vt:lpstr>III] Le principe du bit fort et du bit faible  </vt:lpstr>
      <vt:lpstr>Problème le plus dur :</vt:lpstr>
      <vt:lpstr>Conclusion rapide sur mon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Sonagets : un logiciel de stéganographie !</dc:title>
  <dc:creator>izio</dc:creator>
  <cp:lastModifiedBy>izio</cp:lastModifiedBy>
  <cp:revision>5</cp:revision>
  <dcterms:created xsi:type="dcterms:W3CDTF">2016-05-15T06:29:45Z</dcterms:created>
  <dcterms:modified xsi:type="dcterms:W3CDTF">2016-05-15T07:25:38Z</dcterms:modified>
</cp:coreProperties>
</file>