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360A5-5851-4CDC-814E-F27E5EFA8106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1081" y="1129752"/>
            <a:ext cx="7414054" cy="1704065"/>
          </a:xfrm>
        </p:spPr>
        <p:txBody>
          <a:bodyPr/>
          <a:lstStyle/>
          <a:p>
            <a:pPr algn="l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Sonagets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un logiciel de stéganographie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5078" y="3943384"/>
            <a:ext cx="7197726" cy="2166070"/>
          </a:xfrm>
        </p:spPr>
        <p:txBody>
          <a:bodyPr/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Sommaire :      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chemeClr val="accent6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Mes </a:t>
            </a:r>
            <a:r>
              <a:rPr lang="fr-FR" dirty="0">
                <a:solidFill>
                  <a:schemeClr val="accent6"/>
                </a:solidFill>
              </a:rPr>
              <a:t>tâches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Perceptives d’améliorations</a:t>
            </a:r>
            <a:endParaRPr lang="fr-FR" dirty="0">
              <a:solidFill>
                <a:schemeClr val="accent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Conclusion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89249" y="195943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Bastien Chabrol TS2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Introduction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L’art de dissimuler</a:t>
            </a:r>
            <a:endParaRPr lang="fr-FR" dirty="0"/>
          </a:p>
          <a:p>
            <a:r>
              <a:rPr lang="fr-FR" dirty="0" smtClean="0"/>
              <a:t>Les limites de la </a:t>
            </a:r>
            <a:r>
              <a:rPr lang="fr-FR" dirty="0" err="1" smtClean="0"/>
              <a:t>stéganographie</a:t>
            </a:r>
            <a:endParaRPr lang="fr-FR" dirty="0"/>
          </a:p>
          <a:p>
            <a:r>
              <a:rPr lang="fr-FR" dirty="0" smtClean="0"/>
              <a:t>Idée initiale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3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Mes </a:t>
            </a:r>
            <a:r>
              <a:rPr lang="fr-FR" dirty="0"/>
              <a:t>tâches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du </a:t>
            </a:r>
            <a:r>
              <a:rPr lang="fr-FR" dirty="0" smtClean="0"/>
              <a:t>site internet</a:t>
            </a:r>
            <a:endParaRPr lang="fr-FR" dirty="0"/>
          </a:p>
          <a:p>
            <a:r>
              <a:rPr lang="fr-FR" dirty="0"/>
              <a:t>Un travail en équipe</a:t>
            </a:r>
          </a:p>
          <a:p>
            <a:r>
              <a:rPr lang="fr-FR" dirty="0" smtClean="0"/>
              <a:t>Design </a:t>
            </a:r>
            <a:r>
              <a:rPr lang="fr-FR" dirty="0"/>
              <a:t>du site et de l’interface graphique</a:t>
            </a:r>
          </a:p>
          <a:p>
            <a:r>
              <a:rPr lang="fr-FR" dirty="0" smtClean="0"/>
              <a:t>Problèmes rencontrés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0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622" y="1145060"/>
            <a:ext cx="4339281" cy="1012407"/>
          </a:xfrm>
        </p:spPr>
        <p:txBody>
          <a:bodyPr>
            <a:normAutofit/>
          </a:bodyPr>
          <a:lstStyle/>
          <a:p>
            <a:r>
              <a:rPr lang="fr-FR" dirty="0" smtClean="0"/>
              <a:t>Fonction horloge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74" y="623442"/>
            <a:ext cx="712684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7" y="222421"/>
            <a:ext cx="5601730" cy="1256962"/>
          </a:xfrm>
        </p:spPr>
        <p:txBody>
          <a:bodyPr/>
          <a:lstStyle/>
          <a:p>
            <a:r>
              <a:rPr lang="fr-FR" dirty="0" smtClean="0"/>
              <a:t>Problèmes rencontrés: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5068" t="33714" r="29589" b="4402"/>
          <a:stretch/>
        </p:blipFill>
        <p:spPr>
          <a:xfrm>
            <a:off x="5387545" y="1067492"/>
            <a:ext cx="6647935" cy="510356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5459" y="2611394"/>
            <a:ext cx="261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Lignes et colonnes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3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2235" y="617839"/>
            <a:ext cx="6785918" cy="10956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 Perceptives </a:t>
            </a:r>
            <a:r>
              <a:rPr lang="fr-FR" dirty="0"/>
              <a:t>d’améliorations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8266" y="2199732"/>
            <a:ext cx="5574956" cy="2635879"/>
          </a:xfrm>
        </p:spPr>
        <p:txBody>
          <a:bodyPr/>
          <a:lstStyle/>
          <a:p>
            <a:r>
              <a:rPr lang="fr-FR" dirty="0" smtClean="0"/>
              <a:t>Inscriptions/connexion</a:t>
            </a:r>
          </a:p>
          <a:p>
            <a:r>
              <a:rPr lang="fr-FR" dirty="0" smtClean="0"/>
              <a:t>Téléchargement du logiciel</a:t>
            </a:r>
          </a:p>
          <a:p>
            <a:r>
              <a:rPr lang="fr-FR" dirty="0" smtClean="0"/>
              <a:t>Espace membre</a:t>
            </a:r>
          </a:p>
          <a:p>
            <a:r>
              <a:rPr lang="fr-FR" dirty="0" smtClean="0"/>
              <a:t>Amélioration graphique de l’accueil du logiciel </a:t>
            </a:r>
            <a:r>
              <a:rPr lang="fr-FR" dirty="0" err="1" smtClean="0"/>
              <a:t>TKinter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0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80809"/>
            <a:ext cx="9232556" cy="3523213"/>
          </a:xfrm>
        </p:spPr>
        <p:txBody>
          <a:bodyPr/>
          <a:lstStyle/>
          <a:p>
            <a:r>
              <a:rPr lang="fr-FR" dirty="0" smtClean="0"/>
              <a:t>De nouvelles connaissances/réflexes</a:t>
            </a:r>
          </a:p>
          <a:p>
            <a:r>
              <a:rPr lang="fr-FR" dirty="0" smtClean="0"/>
              <a:t>Expérience</a:t>
            </a:r>
            <a:endParaRPr lang="fr-FR" dirty="0"/>
          </a:p>
          <a:p>
            <a:r>
              <a:rPr lang="fr-FR" dirty="0" smtClean="0"/>
              <a:t>Dynamique </a:t>
            </a:r>
            <a:r>
              <a:rPr lang="fr-FR" dirty="0"/>
              <a:t>de </a:t>
            </a:r>
            <a:r>
              <a:rPr lang="fr-FR" dirty="0" smtClean="0"/>
              <a:t>groupe</a:t>
            </a:r>
          </a:p>
          <a:p>
            <a:r>
              <a:rPr lang="fr-FR" dirty="0" smtClean="0"/>
              <a:t>Nouvelle 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22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86</TotalTime>
  <Words>89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Sonagets : un logiciel de stéganographie !</vt:lpstr>
      <vt:lpstr>1. Introduction </vt:lpstr>
      <vt:lpstr>2. Mes tâches :</vt:lpstr>
      <vt:lpstr>Fonction horloge</vt:lpstr>
      <vt:lpstr>Problèmes rencontrés:</vt:lpstr>
      <vt:lpstr>3. Perceptives d’améliorations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Sonagets : un logiciel de stéganographie !</dc:title>
  <dc:creator>izio</dc:creator>
  <cp:lastModifiedBy>Stéphanie</cp:lastModifiedBy>
  <cp:revision>9</cp:revision>
  <dcterms:created xsi:type="dcterms:W3CDTF">2016-05-15T06:29:45Z</dcterms:created>
  <dcterms:modified xsi:type="dcterms:W3CDTF">2016-05-15T08:31:56Z</dcterms:modified>
</cp:coreProperties>
</file>