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36"/>
  </p:notesMasterIdLst>
  <p:sldIdLst>
    <p:sldId id="287" r:id="rId5"/>
    <p:sldId id="293" r:id="rId6"/>
    <p:sldId id="289" r:id="rId7"/>
    <p:sldId id="299" r:id="rId8"/>
    <p:sldId id="257" r:id="rId9"/>
    <p:sldId id="284" r:id="rId10"/>
    <p:sldId id="281" r:id="rId11"/>
    <p:sldId id="282" r:id="rId12"/>
    <p:sldId id="283" r:id="rId13"/>
    <p:sldId id="290" r:id="rId14"/>
    <p:sldId id="291" r:id="rId15"/>
    <p:sldId id="294" r:id="rId16"/>
    <p:sldId id="295" r:id="rId17"/>
    <p:sldId id="292" r:id="rId18"/>
    <p:sldId id="280" r:id="rId19"/>
    <p:sldId id="285" r:id="rId20"/>
    <p:sldId id="265" r:id="rId21"/>
    <p:sldId id="266" r:id="rId22"/>
    <p:sldId id="268" r:id="rId23"/>
    <p:sldId id="269" r:id="rId24"/>
    <p:sldId id="272" r:id="rId25"/>
    <p:sldId id="273" r:id="rId26"/>
    <p:sldId id="286" r:id="rId27"/>
    <p:sldId id="274" r:id="rId28"/>
    <p:sldId id="275" r:id="rId29"/>
    <p:sldId id="276" r:id="rId30"/>
    <p:sldId id="278" r:id="rId31"/>
    <p:sldId id="279" r:id="rId32"/>
    <p:sldId id="297" r:id="rId33"/>
    <p:sldId id="300" r:id="rId34"/>
    <p:sldId id="298" r:id="rId3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20000"/>
      </a:lnSpc>
      <a:spcBef>
        <a:spcPts val="0"/>
      </a:spcBef>
      <a:spcAft>
        <a:spcPts val="0"/>
      </a:spcAft>
      <a:buClrTx/>
      <a:buSzTx/>
      <a:buFontTx/>
      <a:buNone/>
      <a:tabLst/>
      <a:defRPr kumimoji="0" sz="1500" b="0" i="0" u="none" strike="noStrike" cap="none" spc="0" normalizeH="0" baseline="0">
        <a:ln>
          <a:noFill/>
        </a:ln>
        <a:solidFill>
          <a:srgbClr val="009193"/>
        </a:solidFill>
        <a:effectLst/>
        <a:uFillTx/>
        <a:latin typeface="+mn-lt"/>
        <a:ea typeface="+mn-ea"/>
        <a:cs typeface="+mn-cs"/>
        <a:sym typeface="Helvetica Light"/>
      </a:defRPr>
    </a:lvl1pPr>
    <a:lvl2pPr marL="0" marR="0" indent="114300" algn="l" defTabSz="412750" rtl="0" fontAlgn="auto" latinLnBrk="0" hangingPunct="0">
      <a:lnSpc>
        <a:spcPct val="120000"/>
      </a:lnSpc>
      <a:spcBef>
        <a:spcPts val="0"/>
      </a:spcBef>
      <a:spcAft>
        <a:spcPts val="0"/>
      </a:spcAft>
      <a:buClrTx/>
      <a:buSzTx/>
      <a:buFontTx/>
      <a:buNone/>
      <a:tabLst/>
      <a:defRPr kumimoji="0" sz="1500" b="0" i="0" u="none" strike="noStrike" cap="none" spc="0" normalizeH="0" baseline="0">
        <a:ln>
          <a:noFill/>
        </a:ln>
        <a:solidFill>
          <a:srgbClr val="009193"/>
        </a:solidFill>
        <a:effectLst/>
        <a:uFillTx/>
        <a:latin typeface="+mn-lt"/>
        <a:ea typeface="+mn-ea"/>
        <a:cs typeface="+mn-cs"/>
        <a:sym typeface="Helvetica Light"/>
      </a:defRPr>
    </a:lvl2pPr>
    <a:lvl3pPr marL="0" marR="0" indent="228600" algn="l" defTabSz="412750" rtl="0" fontAlgn="auto" latinLnBrk="0" hangingPunct="0">
      <a:lnSpc>
        <a:spcPct val="120000"/>
      </a:lnSpc>
      <a:spcBef>
        <a:spcPts val="0"/>
      </a:spcBef>
      <a:spcAft>
        <a:spcPts val="0"/>
      </a:spcAft>
      <a:buClrTx/>
      <a:buSzTx/>
      <a:buFontTx/>
      <a:buNone/>
      <a:tabLst/>
      <a:defRPr kumimoji="0" sz="1500" b="0" i="0" u="none" strike="noStrike" cap="none" spc="0" normalizeH="0" baseline="0">
        <a:ln>
          <a:noFill/>
        </a:ln>
        <a:solidFill>
          <a:srgbClr val="009193"/>
        </a:solidFill>
        <a:effectLst/>
        <a:uFillTx/>
        <a:latin typeface="+mn-lt"/>
        <a:ea typeface="+mn-ea"/>
        <a:cs typeface="+mn-cs"/>
        <a:sym typeface="Helvetica Light"/>
      </a:defRPr>
    </a:lvl3pPr>
    <a:lvl4pPr marL="0" marR="0" indent="342900" algn="l" defTabSz="412750" rtl="0" fontAlgn="auto" latinLnBrk="0" hangingPunct="0">
      <a:lnSpc>
        <a:spcPct val="120000"/>
      </a:lnSpc>
      <a:spcBef>
        <a:spcPts val="0"/>
      </a:spcBef>
      <a:spcAft>
        <a:spcPts val="0"/>
      </a:spcAft>
      <a:buClrTx/>
      <a:buSzTx/>
      <a:buFontTx/>
      <a:buNone/>
      <a:tabLst/>
      <a:defRPr kumimoji="0" sz="1500" b="0" i="0" u="none" strike="noStrike" cap="none" spc="0" normalizeH="0" baseline="0">
        <a:ln>
          <a:noFill/>
        </a:ln>
        <a:solidFill>
          <a:srgbClr val="009193"/>
        </a:solidFill>
        <a:effectLst/>
        <a:uFillTx/>
        <a:latin typeface="+mn-lt"/>
        <a:ea typeface="+mn-ea"/>
        <a:cs typeface="+mn-cs"/>
        <a:sym typeface="Helvetica Light"/>
      </a:defRPr>
    </a:lvl4pPr>
    <a:lvl5pPr marL="0" marR="0" indent="457200" algn="l" defTabSz="412750" rtl="0" fontAlgn="auto" latinLnBrk="0" hangingPunct="0">
      <a:lnSpc>
        <a:spcPct val="120000"/>
      </a:lnSpc>
      <a:spcBef>
        <a:spcPts val="0"/>
      </a:spcBef>
      <a:spcAft>
        <a:spcPts val="0"/>
      </a:spcAft>
      <a:buClrTx/>
      <a:buSzTx/>
      <a:buFontTx/>
      <a:buNone/>
      <a:tabLst/>
      <a:defRPr kumimoji="0" sz="1500" b="0" i="0" u="none" strike="noStrike" cap="none" spc="0" normalizeH="0" baseline="0">
        <a:ln>
          <a:noFill/>
        </a:ln>
        <a:solidFill>
          <a:srgbClr val="009193"/>
        </a:solidFill>
        <a:effectLst/>
        <a:uFillTx/>
        <a:latin typeface="+mn-lt"/>
        <a:ea typeface="+mn-ea"/>
        <a:cs typeface="+mn-cs"/>
        <a:sym typeface="Helvetica Light"/>
      </a:defRPr>
    </a:lvl5pPr>
    <a:lvl6pPr marL="0" marR="0" indent="571500" algn="l" defTabSz="412750" rtl="0" fontAlgn="auto" latinLnBrk="0" hangingPunct="0">
      <a:lnSpc>
        <a:spcPct val="120000"/>
      </a:lnSpc>
      <a:spcBef>
        <a:spcPts val="0"/>
      </a:spcBef>
      <a:spcAft>
        <a:spcPts val="0"/>
      </a:spcAft>
      <a:buClrTx/>
      <a:buSzTx/>
      <a:buFontTx/>
      <a:buNone/>
      <a:tabLst/>
      <a:defRPr kumimoji="0" sz="1500" b="0" i="0" u="none" strike="noStrike" cap="none" spc="0" normalizeH="0" baseline="0">
        <a:ln>
          <a:noFill/>
        </a:ln>
        <a:solidFill>
          <a:srgbClr val="009193"/>
        </a:solidFill>
        <a:effectLst/>
        <a:uFillTx/>
        <a:latin typeface="+mn-lt"/>
        <a:ea typeface="+mn-ea"/>
        <a:cs typeface="+mn-cs"/>
        <a:sym typeface="Helvetica Light"/>
      </a:defRPr>
    </a:lvl6pPr>
    <a:lvl7pPr marL="0" marR="0" indent="685800" algn="l" defTabSz="412750" rtl="0" fontAlgn="auto" latinLnBrk="0" hangingPunct="0">
      <a:lnSpc>
        <a:spcPct val="120000"/>
      </a:lnSpc>
      <a:spcBef>
        <a:spcPts val="0"/>
      </a:spcBef>
      <a:spcAft>
        <a:spcPts val="0"/>
      </a:spcAft>
      <a:buClrTx/>
      <a:buSzTx/>
      <a:buFontTx/>
      <a:buNone/>
      <a:tabLst/>
      <a:defRPr kumimoji="0" sz="1500" b="0" i="0" u="none" strike="noStrike" cap="none" spc="0" normalizeH="0" baseline="0">
        <a:ln>
          <a:noFill/>
        </a:ln>
        <a:solidFill>
          <a:srgbClr val="009193"/>
        </a:solidFill>
        <a:effectLst/>
        <a:uFillTx/>
        <a:latin typeface="+mn-lt"/>
        <a:ea typeface="+mn-ea"/>
        <a:cs typeface="+mn-cs"/>
        <a:sym typeface="Helvetica Light"/>
      </a:defRPr>
    </a:lvl7pPr>
    <a:lvl8pPr marL="0" marR="0" indent="800100" algn="l" defTabSz="412750" rtl="0" fontAlgn="auto" latinLnBrk="0" hangingPunct="0">
      <a:lnSpc>
        <a:spcPct val="120000"/>
      </a:lnSpc>
      <a:spcBef>
        <a:spcPts val="0"/>
      </a:spcBef>
      <a:spcAft>
        <a:spcPts val="0"/>
      </a:spcAft>
      <a:buClrTx/>
      <a:buSzTx/>
      <a:buFontTx/>
      <a:buNone/>
      <a:tabLst/>
      <a:defRPr kumimoji="0" sz="1500" b="0" i="0" u="none" strike="noStrike" cap="none" spc="0" normalizeH="0" baseline="0">
        <a:ln>
          <a:noFill/>
        </a:ln>
        <a:solidFill>
          <a:srgbClr val="009193"/>
        </a:solidFill>
        <a:effectLst/>
        <a:uFillTx/>
        <a:latin typeface="+mn-lt"/>
        <a:ea typeface="+mn-ea"/>
        <a:cs typeface="+mn-cs"/>
        <a:sym typeface="Helvetica Light"/>
      </a:defRPr>
    </a:lvl8pPr>
    <a:lvl9pPr marL="0" marR="0" indent="914400" algn="l" defTabSz="412750" rtl="0" fontAlgn="auto" latinLnBrk="0" hangingPunct="0">
      <a:lnSpc>
        <a:spcPct val="120000"/>
      </a:lnSpc>
      <a:spcBef>
        <a:spcPts val="0"/>
      </a:spcBef>
      <a:spcAft>
        <a:spcPts val="0"/>
      </a:spcAft>
      <a:buClrTx/>
      <a:buSzTx/>
      <a:buFontTx/>
      <a:buNone/>
      <a:tabLst/>
      <a:defRPr kumimoji="0" sz="1500" b="0" i="0" u="none" strike="noStrike" cap="none" spc="0" normalizeH="0" baseline="0">
        <a:ln>
          <a:noFill/>
        </a:ln>
        <a:solidFill>
          <a:srgbClr val="009193"/>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863B05-36FB-84AC-0C21-850205701604}" name="Angela Devlin" initials="AD" userId="S::Adevlin@forsmarsh.com::2562221b-4daf-4f60-87c9-72ca25564216" providerId="AD"/>
  <p188:author id="{C8453326-2A94-9EF4-876B-09375A443095}" name="Ivan Sciupac" initials="IS" userId="S::isciupac@forsmarsh.com::2b9f1d41-a0ef-4392-b415-827eae4f452a" providerId="AD"/>
  <p188:author id="{DA539F33-F88F-A666-5755-D3EC9BE29CA7}" name="Sarah Mason" initials="SM" userId="S::scokeley@forsmarsh.com::0b284b6d-11fb-4a77-b2fa-cdb9daff9042" providerId="AD"/>
  <p188:author id="{9791B84A-A14A-DA79-638A-0313DE772BAF}" name="Russell Hayer" initials="RH" userId="S::rhayer@forsmarshgroup.com::8af0c012-7057-41d5-94ca-b1eda3be83d5" providerId="AD"/>
  <p188:author id="{5EF8A27C-A3CC-10A8-E32F-7CBEF2FA1D7F}" name="Angela Devlin" initials="AD" userId="S::adevlin@forsmarshgroup.com::2562221b-4daf-4f60-87c9-72ca25564216" providerId="AD"/>
  <p188:author id="{BBAE7F99-F792-43BF-FB31-FA46B908FB8A}" name="Angela Devlin" initials="AD" userId="S::adevlin@forsmarsh.com::2562221b-4daf-4f60-87c9-72ca25564216" providerId="AD"/>
  <p188:author id="{A043BCA2-A5AA-7A93-FD7E-27B671B3DF27}" name="Sarah Culver" initials="SC" userId="S::sculver@forsmarsh.com::59c9c4ad-865a-480c-a544-0d40543a71b4" providerId="AD"/>
  <p188:author id="{90697AAF-7FE3-856A-4C70-D5E6310A367C}" name="Shane Halder" initials="SH" userId="S::shalder@forsmarsh.com::40a5fc92-5234-4728-8b3d-a2ed609684fb" providerId="AD"/>
  <p188:author id="{AE3FB0B8-D6E2-36DF-0094-F7841D812EAB}" name="Joshua Arbogast" initials="JA" userId="S::jarbogast@forsmarsh.com::3e415c77-2517-4ee0-aede-81ef4d97ba8e" providerId="AD"/>
  <p188:author id="{B00414BC-D30B-00B2-C2CF-F3C78988F672}" name="Adrienne Moore" initials="AM" userId="S::AdrienneMoore@forsmarshgroup.com::d7c26556-7262-4bc9-a0ee-10c910a15548" providerId="AD"/>
  <p188:author id="{AE1A5DCE-3F33-516E-8CDD-CF23930B4B9E}" name="Joshua Arbogast" initials="JA" userId="S::jarbogast@forsmarshgroup.com::3e415c77-2517-4ee0-aede-81ef4d97ba8e" providerId="AD"/>
  <p188:author id="{21DD95D8-24B0-C603-36D5-18A263592F41}" name="Jen Gibson" initials="JG" userId="S::jgibson@forsmarsh.com::68fb5654-02cb-4b6d-82a7-4b9ad3c923de" providerId="AD"/>
  <p188:author id="{088621E0-F97D-DA82-F751-5B517F7781F5}" name="Russell Hayer" initials="RH" userId="S::rhayer@forsmarsh.com::8af0c012-7057-41d5-94ca-b1eda3be83d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BE1CA"/>
    <a:srgbClr val="7CDCFF"/>
    <a:srgbClr val="FECCDD"/>
    <a:srgbClr val="47A0E9"/>
    <a:srgbClr val="F0F0F0"/>
    <a:srgbClr val="8FD7C6"/>
    <a:srgbClr val="BCBCBC"/>
    <a:srgbClr val="A8ADAD"/>
    <a:srgbClr val="FFA219"/>
    <a:srgbClr val="C68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D95BD-5DE1-4261-8368-59039497D04A}" v="8" dt="2024-04-17T14:26:13.918"/>
    <p1510:client id="{A7EE3432-A469-1249-8D4A-318E1DB572FB}" v="4089" dt="2024-04-17T13:57:44.772"/>
    <p1510:client id="{DC4593DC-AEAB-754D-97CB-2A093C70DF73}" v="57" dt="2024-04-17T13:53:14.25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254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254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254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53" autoAdjust="0"/>
  </p:normalViewPr>
  <p:slideViewPr>
    <p:cSldViewPr snapToGrid="0">
      <p:cViewPr varScale="1">
        <p:scale>
          <a:sx n="50" d="100"/>
          <a:sy n="50" d="100"/>
        </p:scale>
        <p:origin x="1260"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https://forsmarshgroup-my.sharepoint.com/personal/jgibson_forsmarsh_com/Documents/Documents/_Conferences/SIOP%202024/ML%20Competition/analysis/Submission_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3013478992695419"/>
          <c:y val="4.7276581444045188E-2"/>
          <c:w val="0.90393299999999999"/>
          <c:h val="0.89050099999999999"/>
        </c:manualLayout>
      </c:layout>
      <c:barChart>
        <c:barDir val="col"/>
        <c:grouping val="clustered"/>
        <c:varyColors val="0"/>
        <c:ser>
          <c:idx val="0"/>
          <c:order val="0"/>
          <c:tx>
            <c:strRef>
              <c:f>Sheet1!$A$2</c:f>
              <c:strCache>
                <c:ptCount val="1"/>
                <c:pt idx="0">
                  <c:v>Onre</c:v>
                </c:pt>
              </c:strCache>
            </c:strRef>
          </c:tx>
          <c:spPr>
            <a:solidFill>
              <a:srgbClr val="FFC000"/>
            </a:solidFill>
            <a:ln w="12700" cap="flat">
              <a:noFill/>
              <a:miter lim="400000"/>
            </a:ln>
            <a:effectLst/>
          </c:spPr>
          <c:invertIfNegative val="0"/>
          <c:cat>
            <c:strRef>
              <c:f>Sheet1!$B$1:$E$1</c:f>
              <c:strCache>
                <c:ptCount val="4"/>
                <c:pt idx="0">
                  <c:v>2012</c:v>
                </c:pt>
                <c:pt idx="1">
                  <c:v>2013</c:v>
                </c:pt>
                <c:pt idx="2">
                  <c:v>2014</c:v>
                </c:pt>
                <c:pt idx="3">
                  <c:v>2015</c:v>
                </c:pt>
              </c:strCache>
            </c:strRef>
          </c:cat>
          <c:val>
            <c:numRef>
              <c:f>Sheet1!$B$2:$E$2</c:f>
              <c:numCache>
                <c:formatCode>General</c:formatCode>
                <c:ptCount val="4"/>
                <c:pt idx="0">
                  <c:v>17</c:v>
                </c:pt>
                <c:pt idx="1">
                  <c:v>26</c:v>
                </c:pt>
                <c:pt idx="2">
                  <c:v>53</c:v>
                </c:pt>
                <c:pt idx="3">
                  <c:v>96</c:v>
                </c:pt>
              </c:numCache>
            </c:numRef>
          </c:val>
          <c:extLst>
            <c:ext xmlns:c16="http://schemas.microsoft.com/office/drawing/2014/chart" uri="{C3380CC4-5D6E-409C-BE32-E72D297353CC}">
              <c16:uniqueId val="{00000000-1E7F-5547-8B5B-EC5C1981752E}"/>
            </c:ext>
          </c:extLst>
        </c:ser>
        <c:ser>
          <c:idx val="1"/>
          <c:order val="1"/>
          <c:tx>
            <c:strRef>
              <c:f>Sheet1!$A$3</c:f>
              <c:strCache>
                <c:ptCount val="1"/>
                <c:pt idx="0">
                  <c:v>Two</c:v>
                </c:pt>
              </c:strCache>
            </c:strRef>
          </c:tx>
          <c:spPr>
            <a:solidFill>
              <a:srgbClr val="E9C5D3"/>
            </a:solidFill>
            <a:ln w="12700" cap="flat">
              <a:noFill/>
              <a:miter lim="400000"/>
            </a:ln>
            <a:effectLst/>
          </c:spPr>
          <c:invertIfNegative val="0"/>
          <c:cat>
            <c:strRef>
              <c:f>Sheet1!$B$1:$E$1</c:f>
              <c:strCache>
                <c:ptCount val="4"/>
                <c:pt idx="0">
                  <c:v>2012</c:v>
                </c:pt>
                <c:pt idx="1">
                  <c:v>2013</c:v>
                </c:pt>
                <c:pt idx="2">
                  <c:v>2014</c:v>
                </c:pt>
                <c:pt idx="3">
                  <c:v>2015</c:v>
                </c:pt>
              </c:strCache>
            </c:strRef>
          </c:cat>
          <c:val>
            <c:numRef>
              <c:f>Sheet1!$B$3:$E$3</c:f>
              <c:numCache>
                <c:formatCode>General</c:formatCode>
                <c:ptCount val="4"/>
                <c:pt idx="0">
                  <c:v>55</c:v>
                </c:pt>
                <c:pt idx="1">
                  <c:v>43</c:v>
                </c:pt>
                <c:pt idx="2">
                  <c:v>70</c:v>
                </c:pt>
                <c:pt idx="3">
                  <c:v>58</c:v>
                </c:pt>
              </c:numCache>
            </c:numRef>
          </c:val>
          <c:extLst>
            <c:ext xmlns:c16="http://schemas.microsoft.com/office/drawing/2014/chart" uri="{C3380CC4-5D6E-409C-BE32-E72D297353CC}">
              <c16:uniqueId val="{00000001-1E7F-5547-8B5B-EC5C1981752E}"/>
            </c:ext>
          </c:extLst>
        </c:ser>
        <c:ser>
          <c:idx val="2"/>
          <c:order val="2"/>
          <c:tx>
            <c:strRef>
              <c:f>Sheet1!$A$4</c:f>
              <c:strCache>
                <c:ptCount val="1"/>
                <c:pt idx="0">
                  <c:v>Three</c:v>
                </c:pt>
              </c:strCache>
            </c:strRef>
          </c:tx>
          <c:spPr>
            <a:solidFill>
              <a:srgbClr val="47A0E9"/>
            </a:solidFill>
            <a:ln w="12700" cap="flat">
              <a:noFill/>
              <a:miter lim="400000"/>
            </a:ln>
            <a:effectLst/>
          </c:spPr>
          <c:invertIfNegative val="0"/>
          <c:cat>
            <c:strRef>
              <c:f>Sheet1!$B$1:$E$1</c:f>
              <c:strCache>
                <c:ptCount val="4"/>
                <c:pt idx="0">
                  <c:v>2012</c:v>
                </c:pt>
                <c:pt idx="1">
                  <c:v>2013</c:v>
                </c:pt>
                <c:pt idx="2">
                  <c:v>2014</c:v>
                </c:pt>
                <c:pt idx="3">
                  <c:v>2015</c:v>
                </c:pt>
              </c:strCache>
            </c:strRef>
          </c:cat>
          <c:val>
            <c:numRef>
              <c:f>Sheet1!$B$4:$E$4</c:f>
              <c:numCache>
                <c:formatCode>General</c:formatCode>
                <c:ptCount val="4"/>
                <c:pt idx="0">
                  <c:v>12</c:v>
                </c:pt>
                <c:pt idx="1">
                  <c:v>76</c:v>
                </c:pt>
                <c:pt idx="2">
                  <c:v>32</c:v>
                </c:pt>
                <c:pt idx="3">
                  <c:v>14</c:v>
                </c:pt>
              </c:numCache>
            </c:numRef>
          </c:val>
          <c:extLst>
            <c:ext xmlns:c16="http://schemas.microsoft.com/office/drawing/2014/chart" uri="{C3380CC4-5D6E-409C-BE32-E72D297353CC}">
              <c16:uniqueId val="{00000002-1E7F-5547-8B5B-EC5C1981752E}"/>
            </c:ext>
          </c:extLst>
        </c:ser>
        <c:dLbls>
          <c:showLegendKey val="0"/>
          <c:showVal val="0"/>
          <c:showCatName val="0"/>
          <c:showSerName val="0"/>
          <c:showPercent val="0"/>
          <c:showBubbleSize val="0"/>
        </c:dLbls>
        <c:gapWidth val="300"/>
        <c:overlap val="-20"/>
        <c:axId val="-2103189328"/>
        <c:axId val="-2103186512"/>
      </c:barChart>
      <c:catAx>
        <c:axId val="-2103189328"/>
        <c:scaling>
          <c:orientation val="minMax"/>
        </c:scaling>
        <c:delete val="0"/>
        <c:axPos val="b"/>
        <c:numFmt formatCode="General" sourceLinked="0"/>
        <c:majorTickMark val="none"/>
        <c:minorTickMark val="none"/>
        <c:tickLblPos val="low"/>
        <c:spPr>
          <a:ln w="12700" cap="flat">
            <a:solidFill>
              <a:srgbClr val="212121"/>
            </a:solidFill>
            <a:prstDash val="solid"/>
            <a:miter lim="400000"/>
          </a:ln>
        </c:spPr>
        <c:txPr>
          <a:bodyPr rot="0"/>
          <a:lstStyle/>
          <a:p>
            <a:pPr>
              <a:defRPr b="0" i="0">
                <a:latin typeface="Berlingske Sans Medium" panose="02000503050000020004" pitchFamily="2" charset="0"/>
              </a:defRPr>
            </a:pPr>
            <a:endParaRPr lang="en-US"/>
          </a:p>
        </c:txPr>
        <c:crossAx val="-2103186512"/>
        <c:crosses val="autoZero"/>
        <c:auto val="1"/>
        <c:lblAlgn val="ctr"/>
        <c:lblOffset val="100"/>
        <c:noMultiLvlLbl val="1"/>
      </c:catAx>
      <c:valAx>
        <c:axId val="-2103186512"/>
        <c:scaling>
          <c:orientation val="minMax"/>
        </c:scaling>
        <c:delete val="0"/>
        <c:axPos val="l"/>
        <c:majorGridlines>
          <c:spPr>
            <a:ln w="9525" cap="flat">
              <a:solidFill>
                <a:schemeClr val="bg1"/>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a:latin typeface="Berlingske Sans Medium" panose="02000503050000020004" pitchFamily="2" charset="0"/>
              </a:defRPr>
            </a:pPr>
            <a:endParaRPr lang="en-US"/>
          </a:p>
        </c:txPr>
        <c:crossAx val="-2103189328"/>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'[Submission_Results_extract and graph.xlsx]Dev'!$B$1</c:f>
              <c:strCache>
                <c:ptCount val="1"/>
                <c:pt idx="0">
                  <c:v>Task 1: Empathy
(Accuracy)</c:v>
                </c:pt>
              </c:strCache>
            </c:strRef>
          </c:tx>
          <c:spPr>
            <a:ln w="28575" cap="rnd">
              <a:solidFill>
                <a:srgbClr val="FECCDD"/>
              </a:solidFill>
              <a:round/>
            </a:ln>
            <a:effectLst/>
          </c:spPr>
          <c:marker>
            <c:symbol val="none"/>
          </c:marker>
          <c:val>
            <c:numRef>
              <c:f>'[Submission_Results_extract and graph.xlsx]Dev'!$B$2:$B$40</c:f>
              <c:numCache>
                <c:formatCode>General</c:formatCode>
                <c:ptCount val="39"/>
                <c:pt idx="0">
                  <c:v>0.13571</c:v>
                </c:pt>
                <c:pt idx="1">
                  <c:v>0.11429</c:v>
                </c:pt>
                <c:pt idx="2">
                  <c:v>0.13571</c:v>
                </c:pt>
                <c:pt idx="3">
                  <c:v>0.13214000000000001</c:v>
                </c:pt>
                <c:pt idx="4">
                  <c:v>0.12856999999999999</c:v>
                </c:pt>
                <c:pt idx="5">
                  <c:v>0.125</c:v>
                </c:pt>
                <c:pt idx="6">
                  <c:v>0.12856999999999999</c:v>
                </c:pt>
                <c:pt idx="7">
                  <c:v>0.12856999999999999</c:v>
                </c:pt>
                <c:pt idx="8">
                  <c:v>0.13571</c:v>
                </c:pt>
                <c:pt idx="9">
                  <c:v>0.13214000000000001</c:v>
                </c:pt>
                <c:pt idx="10">
                  <c:v>0.13929</c:v>
                </c:pt>
                <c:pt idx="11">
                  <c:v>0.13929</c:v>
                </c:pt>
                <c:pt idx="12">
                  <c:v>0.13214000000000001</c:v>
                </c:pt>
                <c:pt idx="13">
                  <c:v>0.13571</c:v>
                </c:pt>
                <c:pt idx="14">
                  <c:v>0.13571</c:v>
                </c:pt>
                <c:pt idx="15">
                  <c:v>0.14285999999999999</c:v>
                </c:pt>
                <c:pt idx="16">
                  <c:v>0.14285999999999999</c:v>
                </c:pt>
                <c:pt idx="17">
                  <c:v>0.13929</c:v>
                </c:pt>
                <c:pt idx="18">
                  <c:v>0.14643</c:v>
                </c:pt>
                <c:pt idx="19">
                  <c:v>0.15</c:v>
                </c:pt>
                <c:pt idx="20">
                  <c:v>0.15</c:v>
                </c:pt>
                <c:pt idx="21">
                  <c:v>0.15357000000000001</c:v>
                </c:pt>
                <c:pt idx="22">
                  <c:v>0.15</c:v>
                </c:pt>
                <c:pt idx="23">
                  <c:v>0.15714</c:v>
                </c:pt>
                <c:pt idx="24">
                  <c:v>0.15357000000000001</c:v>
                </c:pt>
                <c:pt idx="25">
                  <c:v>0.16070999999999999</c:v>
                </c:pt>
                <c:pt idx="26">
                  <c:v>0.16428999999999999</c:v>
                </c:pt>
                <c:pt idx="27">
                  <c:v>0.16070999999999999</c:v>
                </c:pt>
                <c:pt idx="28">
                  <c:v>0.16786000000000001</c:v>
                </c:pt>
                <c:pt idx="29">
                  <c:v>0.16428999999999999</c:v>
                </c:pt>
                <c:pt idx="30">
                  <c:v>0.16786000000000001</c:v>
                </c:pt>
                <c:pt idx="31">
                  <c:v>0.14285999999999999</c:v>
                </c:pt>
                <c:pt idx="32">
                  <c:v>0.15</c:v>
                </c:pt>
                <c:pt idx="33">
                  <c:v>0.14643</c:v>
                </c:pt>
                <c:pt idx="34">
                  <c:v>0.14643</c:v>
                </c:pt>
                <c:pt idx="35">
                  <c:v>0.14285999999999999</c:v>
                </c:pt>
                <c:pt idx="36">
                  <c:v>0.13929</c:v>
                </c:pt>
                <c:pt idx="37">
                  <c:v>0.13929</c:v>
                </c:pt>
                <c:pt idx="38">
                  <c:v>0.15357000000000001</c:v>
                </c:pt>
              </c:numCache>
            </c:numRef>
          </c:val>
          <c:smooth val="0"/>
          <c:extLst>
            <c:ext xmlns:c16="http://schemas.microsoft.com/office/drawing/2014/chart" uri="{C3380CC4-5D6E-409C-BE32-E72D297353CC}">
              <c16:uniqueId val="{00000000-6139-4669-BFFF-8794D0D9C502}"/>
            </c:ext>
          </c:extLst>
        </c:ser>
        <c:ser>
          <c:idx val="2"/>
          <c:order val="1"/>
          <c:tx>
            <c:strRef>
              <c:f>'[Submission_Results_extract and graph.xlsx]Dev'!$C$1</c:f>
              <c:strCache>
                <c:ptCount val="1"/>
                <c:pt idx="0">
                  <c:v>Task 2: Interview
(Cosine Similarity)</c:v>
                </c:pt>
              </c:strCache>
            </c:strRef>
          </c:tx>
          <c:spPr>
            <a:ln w="28575" cap="rnd">
              <a:solidFill>
                <a:srgbClr val="6BE1CA"/>
              </a:solidFill>
              <a:round/>
            </a:ln>
            <a:effectLst/>
          </c:spPr>
          <c:marker>
            <c:symbol val="none"/>
          </c:marker>
          <c:val>
            <c:numRef>
              <c:f>'[Submission_Results_extract and graph.xlsx]Dev'!$C$2:$C$40</c:f>
              <c:numCache>
                <c:formatCode>General</c:formatCode>
                <c:ptCount val="39"/>
                <c:pt idx="0">
                  <c:v>0.10975</c:v>
                </c:pt>
                <c:pt idx="1">
                  <c:v>0.10636</c:v>
                </c:pt>
                <c:pt idx="2">
                  <c:v>0.11233</c:v>
                </c:pt>
                <c:pt idx="3">
                  <c:v>0.11529</c:v>
                </c:pt>
                <c:pt idx="4">
                  <c:v>0.10696</c:v>
                </c:pt>
                <c:pt idx="5">
                  <c:v>0.11550000000000001</c:v>
                </c:pt>
                <c:pt idx="6">
                  <c:v>0.11439000000000001</c:v>
                </c:pt>
                <c:pt idx="7">
                  <c:v>0.11922000000000001</c:v>
                </c:pt>
                <c:pt idx="8">
                  <c:v>0.11405</c:v>
                </c:pt>
                <c:pt idx="9">
                  <c:v>0.12049</c:v>
                </c:pt>
                <c:pt idx="10">
                  <c:v>0.11947000000000001</c:v>
                </c:pt>
                <c:pt idx="11">
                  <c:v>0.11305</c:v>
                </c:pt>
                <c:pt idx="12">
                  <c:v>0.10861</c:v>
                </c:pt>
                <c:pt idx="13">
                  <c:v>0.12239999999999999</c:v>
                </c:pt>
                <c:pt idx="14">
                  <c:v>0.11484999999999999</c:v>
                </c:pt>
                <c:pt idx="15">
                  <c:v>0.12151000000000001</c:v>
                </c:pt>
                <c:pt idx="16">
                  <c:v>0.12139999999999999</c:v>
                </c:pt>
                <c:pt idx="17">
                  <c:v>0.11963</c:v>
                </c:pt>
                <c:pt idx="18">
                  <c:v>0.12149</c:v>
                </c:pt>
                <c:pt idx="19">
                  <c:v>0.12184</c:v>
                </c:pt>
                <c:pt idx="20">
                  <c:v>0.11361</c:v>
                </c:pt>
                <c:pt idx="21">
                  <c:v>0.11181000000000001</c:v>
                </c:pt>
                <c:pt idx="22">
                  <c:v>0.11661000000000001</c:v>
                </c:pt>
                <c:pt idx="23">
                  <c:v>0.11779000000000001</c:v>
                </c:pt>
                <c:pt idx="24">
                  <c:v>0.11409</c:v>
                </c:pt>
                <c:pt idx="25">
                  <c:v>0.12382</c:v>
                </c:pt>
                <c:pt idx="26">
                  <c:v>0.12328</c:v>
                </c:pt>
                <c:pt idx="27">
                  <c:v>0.12459000000000001</c:v>
                </c:pt>
                <c:pt idx="28">
                  <c:v>0.11792999999999999</c:v>
                </c:pt>
                <c:pt idx="29">
                  <c:v>0.11824</c:v>
                </c:pt>
                <c:pt idx="30">
                  <c:v>0.12139</c:v>
                </c:pt>
                <c:pt idx="31">
                  <c:v>0.11962</c:v>
                </c:pt>
                <c:pt idx="32">
                  <c:v>0.11477999999999999</c:v>
                </c:pt>
                <c:pt idx="33">
                  <c:v>0.1096</c:v>
                </c:pt>
                <c:pt idx="34">
                  <c:v>0.11942</c:v>
                </c:pt>
                <c:pt idx="35">
                  <c:v>0.11165</c:v>
                </c:pt>
                <c:pt idx="36">
                  <c:v>0.12343999999999999</c:v>
                </c:pt>
                <c:pt idx="37">
                  <c:v>0.12343999999999999</c:v>
                </c:pt>
                <c:pt idx="38">
                  <c:v>0.12459000000000001</c:v>
                </c:pt>
              </c:numCache>
            </c:numRef>
          </c:val>
          <c:smooth val="0"/>
          <c:extLst>
            <c:ext xmlns:c16="http://schemas.microsoft.com/office/drawing/2014/chart" uri="{C3380CC4-5D6E-409C-BE32-E72D297353CC}">
              <c16:uniqueId val="{00000001-6139-4669-BFFF-8794D0D9C502}"/>
            </c:ext>
          </c:extLst>
        </c:ser>
        <c:ser>
          <c:idx val="3"/>
          <c:order val="2"/>
          <c:tx>
            <c:strRef>
              <c:f>'[Submission_Results_extract and graph.xlsx]Dev'!$D$1</c:f>
              <c:strCache>
                <c:ptCount val="1"/>
                <c:pt idx="0">
                  <c:v>Task 3: Clarity
(Correlation)</c:v>
                </c:pt>
              </c:strCache>
            </c:strRef>
          </c:tx>
          <c:spPr>
            <a:ln w="28575" cap="rnd">
              <a:solidFill>
                <a:srgbClr val="7CDCFF"/>
              </a:solidFill>
              <a:round/>
            </a:ln>
            <a:effectLst/>
          </c:spPr>
          <c:marker>
            <c:symbol val="none"/>
          </c:marker>
          <c:val>
            <c:numRef>
              <c:f>'[Submission_Results_extract and graph.xlsx]Dev'!$D$2:$D$40</c:f>
              <c:numCache>
                <c:formatCode>General</c:formatCode>
                <c:ptCount val="39"/>
                <c:pt idx="0">
                  <c:v>0.15629999999999999</c:v>
                </c:pt>
                <c:pt idx="1">
                  <c:v>-2.8600000000000001E-3</c:v>
                </c:pt>
                <c:pt idx="2">
                  <c:v>4.6210000000000001E-2</c:v>
                </c:pt>
                <c:pt idx="3">
                  <c:v>0.14266999999999999</c:v>
                </c:pt>
                <c:pt idx="4">
                  <c:v>0.14423</c:v>
                </c:pt>
                <c:pt idx="5">
                  <c:v>-1.225E-2</c:v>
                </c:pt>
                <c:pt idx="6">
                  <c:v>-4.6989999999999997E-2</c:v>
                </c:pt>
                <c:pt idx="7">
                  <c:v>8.8950000000000001E-2</c:v>
                </c:pt>
                <c:pt idx="8">
                  <c:v>0.17357</c:v>
                </c:pt>
                <c:pt idx="9">
                  <c:v>0.13975000000000001</c:v>
                </c:pt>
                <c:pt idx="10">
                  <c:v>0.17125000000000001</c:v>
                </c:pt>
                <c:pt idx="11">
                  <c:v>0.14129</c:v>
                </c:pt>
                <c:pt idx="12">
                  <c:v>0.15572</c:v>
                </c:pt>
                <c:pt idx="13">
                  <c:v>0.17357</c:v>
                </c:pt>
                <c:pt idx="14">
                  <c:v>0.17357</c:v>
                </c:pt>
                <c:pt idx="15">
                  <c:v>9.3829999999999997E-2</c:v>
                </c:pt>
                <c:pt idx="16">
                  <c:v>0.17483000000000001</c:v>
                </c:pt>
                <c:pt idx="17">
                  <c:v>0.15154000000000001</c:v>
                </c:pt>
                <c:pt idx="18">
                  <c:v>0.13200000000000001</c:v>
                </c:pt>
                <c:pt idx="19">
                  <c:v>0.16236</c:v>
                </c:pt>
                <c:pt idx="20">
                  <c:v>0.1804</c:v>
                </c:pt>
                <c:pt idx="21">
                  <c:v>0.1804</c:v>
                </c:pt>
                <c:pt idx="22">
                  <c:v>0.1804</c:v>
                </c:pt>
                <c:pt idx="23">
                  <c:v>8.2030000000000006E-2</c:v>
                </c:pt>
                <c:pt idx="24">
                  <c:v>0.1804</c:v>
                </c:pt>
                <c:pt idx="25">
                  <c:v>0.1804</c:v>
                </c:pt>
                <c:pt idx="26">
                  <c:v>0.1804</c:v>
                </c:pt>
                <c:pt idx="27">
                  <c:v>0.1804</c:v>
                </c:pt>
                <c:pt idx="28">
                  <c:v>0.1804</c:v>
                </c:pt>
                <c:pt idx="29">
                  <c:v>0.1804</c:v>
                </c:pt>
                <c:pt idx="30">
                  <c:v>0.1804</c:v>
                </c:pt>
                <c:pt idx="31">
                  <c:v>0.1804</c:v>
                </c:pt>
                <c:pt idx="32">
                  <c:v>0.1804</c:v>
                </c:pt>
                <c:pt idx="33">
                  <c:v>0.1804</c:v>
                </c:pt>
                <c:pt idx="34">
                  <c:v>9.7390000000000004E-2</c:v>
                </c:pt>
                <c:pt idx="35">
                  <c:v>0.1804</c:v>
                </c:pt>
                <c:pt idx="36">
                  <c:v>0.1804</c:v>
                </c:pt>
                <c:pt idx="37">
                  <c:v>0.17602999999999999</c:v>
                </c:pt>
                <c:pt idx="38">
                  <c:v>0.11933000000000001</c:v>
                </c:pt>
              </c:numCache>
            </c:numRef>
          </c:val>
          <c:smooth val="0"/>
          <c:extLst>
            <c:ext xmlns:c16="http://schemas.microsoft.com/office/drawing/2014/chart" uri="{C3380CC4-5D6E-409C-BE32-E72D297353CC}">
              <c16:uniqueId val="{00000002-6139-4669-BFFF-8794D0D9C502}"/>
            </c:ext>
          </c:extLst>
        </c:ser>
        <c:ser>
          <c:idx val="4"/>
          <c:order val="3"/>
          <c:tx>
            <c:strRef>
              <c:f>'[Submission_Results_extract and graph.xlsx]Dev'!$E$1</c:f>
              <c:strCache>
                <c:ptCount val="1"/>
                <c:pt idx="0">
                  <c:v>Task 4: Fairness
(Accuracy)</c:v>
                </c:pt>
              </c:strCache>
            </c:strRef>
          </c:tx>
          <c:spPr>
            <a:ln w="28575" cap="rnd">
              <a:solidFill>
                <a:schemeClr val="accent5"/>
              </a:solidFill>
              <a:round/>
            </a:ln>
            <a:effectLst/>
          </c:spPr>
          <c:marker>
            <c:symbol val="none"/>
          </c:marker>
          <c:val>
            <c:numRef>
              <c:f>'[Submission_Results_extract and graph.xlsx]Dev'!$E$2:$E$40</c:f>
              <c:numCache>
                <c:formatCode>General</c:formatCode>
                <c:ptCount val="39"/>
                <c:pt idx="0">
                  <c:v>0.1142</c:v>
                </c:pt>
                <c:pt idx="1">
                  <c:v>0.20369999999999999</c:v>
                </c:pt>
                <c:pt idx="2">
                  <c:v>0.21604999999999999</c:v>
                </c:pt>
                <c:pt idx="3">
                  <c:v>0.17283999999999999</c:v>
                </c:pt>
                <c:pt idx="4">
                  <c:v>0.21604999999999999</c:v>
                </c:pt>
                <c:pt idx="5">
                  <c:v>0.21604999999999999</c:v>
                </c:pt>
                <c:pt idx="6">
                  <c:v>0.21604999999999999</c:v>
                </c:pt>
                <c:pt idx="7">
                  <c:v>0.21604999999999999</c:v>
                </c:pt>
                <c:pt idx="8">
                  <c:v>0.21604999999999999</c:v>
                </c:pt>
                <c:pt idx="9">
                  <c:v>0.21604999999999999</c:v>
                </c:pt>
                <c:pt idx="10">
                  <c:v>0.21604999999999999</c:v>
                </c:pt>
                <c:pt idx="11">
                  <c:v>0.21604999999999999</c:v>
                </c:pt>
                <c:pt idx="12">
                  <c:v>0.21604999999999999</c:v>
                </c:pt>
                <c:pt idx="13">
                  <c:v>0.21604999999999999</c:v>
                </c:pt>
                <c:pt idx="14">
                  <c:v>0.21604999999999999</c:v>
                </c:pt>
                <c:pt idx="15">
                  <c:v>0.21604999999999999</c:v>
                </c:pt>
                <c:pt idx="16">
                  <c:v>0.16048999999999999</c:v>
                </c:pt>
                <c:pt idx="17">
                  <c:v>0.21604999999999999</c:v>
                </c:pt>
                <c:pt idx="18">
                  <c:v>0.21604999999999999</c:v>
                </c:pt>
                <c:pt idx="19">
                  <c:v>0.21604999999999999</c:v>
                </c:pt>
                <c:pt idx="20">
                  <c:v>0.21604999999999999</c:v>
                </c:pt>
                <c:pt idx="21">
                  <c:v>0.17283999999999999</c:v>
                </c:pt>
                <c:pt idx="22">
                  <c:v>0.21604999999999999</c:v>
                </c:pt>
                <c:pt idx="23">
                  <c:v>0.21604999999999999</c:v>
                </c:pt>
                <c:pt idx="24">
                  <c:v>0.21604999999999999</c:v>
                </c:pt>
                <c:pt idx="25">
                  <c:v>0.21604999999999999</c:v>
                </c:pt>
                <c:pt idx="26">
                  <c:v>0.21604999999999999</c:v>
                </c:pt>
                <c:pt idx="27">
                  <c:v>0.21604999999999999</c:v>
                </c:pt>
                <c:pt idx="28">
                  <c:v>0.21604999999999999</c:v>
                </c:pt>
                <c:pt idx="29">
                  <c:v>0.17283999999999999</c:v>
                </c:pt>
                <c:pt idx="30">
                  <c:v>0.15432000000000001</c:v>
                </c:pt>
                <c:pt idx="31">
                  <c:v>0.21604999999999999</c:v>
                </c:pt>
                <c:pt idx="32">
                  <c:v>0.21604999999999999</c:v>
                </c:pt>
                <c:pt idx="33">
                  <c:v>0.21604999999999999</c:v>
                </c:pt>
                <c:pt idx="34">
                  <c:v>0.21604999999999999</c:v>
                </c:pt>
                <c:pt idx="35">
                  <c:v>0.21604999999999999</c:v>
                </c:pt>
                <c:pt idx="36">
                  <c:v>0.21604999999999999</c:v>
                </c:pt>
                <c:pt idx="37">
                  <c:v>0.21604999999999999</c:v>
                </c:pt>
                <c:pt idx="38">
                  <c:v>0.21604999999999999</c:v>
                </c:pt>
              </c:numCache>
            </c:numRef>
          </c:val>
          <c:smooth val="0"/>
          <c:extLst>
            <c:ext xmlns:c16="http://schemas.microsoft.com/office/drawing/2014/chart" uri="{C3380CC4-5D6E-409C-BE32-E72D297353CC}">
              <c16:uniqueId val="{00000003-6139-4669-BFFF-8794D0D9C502}"/>
            </c:ext>
          </c:extLst>
        </c:ser>
        <c:dLbls>
          <c:showLegendKey val="0"/>
          <c:showVal val="0"/>
          <c:showCatName val="0"/>
          <c:showSerName val="0"/>
          <c:showPercent val="0"/>
          <c:showBubbleSize val="0"/>
        </c:dLbls>
        <c:smooth val="0"/>
        <c:axId val="825291376"/>
        <c:axId val="825292096"/>
      </c:lineChart>
      <c:catAx>
        <c:axId val="8252913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Berlingske Sans Medium" panose="02000603050000020004" pitchFamily="50" charset="0"/>
                <a:ea typeface="+mn-ea"/>
                <a:cs typeface="+mn-cs"/>
              </a:defRPr>
            </a:pPr>
            <a:endParaRPr lang="en-US"/>
          </a:p>
        </c:txPr>
        <c:crossAx val="825292096"/>
        <c:crosses val="autoZero"/>
        <c:auto val="1"/>
        <c:lblAlgn val="ctr"/>
        <c:lblOffset val="100"/>
        <c:noMultiLvlLbl val="0"/>
      </c:catAx>
      <c:valAx>
        <c:axId val="825292096"/>
        <c:scaling>
          <c:orientation val="minMax"/>
          <c:min val="-5.000000000000001E-2"/>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Berlingske Sans Medium" panose="02000603050000020004" pitchFamily="50" charset="0"/>
                <a:ea typeface="+mn-ea"/>
                <a:cs typeface="+mn-cs"/>
              </a:defRPr>
            </a:pPr>
            <a:endParaRPr lang="en-US"/>
          </a:p>
        </c:txPr>
        <c:crossAx val="825291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Berlingske Sans Medium" panose="02000603050000020004" pitchFamily="50"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 name="Shape 1049"/>
          <p:cNvSpPr>
            <a:spLocks noGrp="1" noRot="1" noChangeAspect="1"/>
          </p:cNvSpPr>
          <p:nvPr>
            <p:ph type="sldImg"/>
          </p:nvPr>
        </p:nvSpPr>
        <p:spPr>
          <a:xfrm>
            <a:off x="381000" y="685800"/>
            <a:ext cx="6096000" cy="3429000"/>
          </a:xfrm>
          <a:prstGeom prst="rect">
            <a:avLst/>
          </a:prstGeom>
        </p:spPr>
        <p:txBody>
          <a:bodyPr/>
          <a:lstStyle/>
          <a:p>
            <a:endParaRPr/>
          </a:p>
        </p:txBody>
      </p:sp>
      <p:sp>
        <p:nvSpPr>
          <p:cNvPr id="1050" name="Shape 105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88237488"/>
      </p:ext>
    </p:extLst>
  </p:cSld>
  <p:clrMap bg1="lt1" tx1="dk1" bg2="lt2" tx2="dk2" accent1="accent1" accent2="accent2" accent3="accent3" accent4="accent4" accent5="accent5" accent6="accent6" hlink="hlink" folHlink="folHlink"/>
  <p:notesStyle>
    <a:lvl1pPr defTabSz="228600" latinLnBrk="0">
      <a:defRPr sz="1100">
        <a:latin typeface="Lucida Grande"/>
        <a:ea typeface="Lucida Grande"/>
        <a:cs typeface="Lucida Grande"/>
        <a:sym typeface="Lucida Grande"/>
      </a:defRPr>
    </a:lvl1pPr>
    <a:lvl2pPr indent="114300" defTabSz="228600" latinLnBrk="0">
      <a:defRPr sz="1100">
        <a:latin typeface="Lucida Grande"/>
        <a:ea typeface="Lucida Grande"/>
        <a:cs typeface="Lucida Grande"/>
        <a:sym typeface="Lucida Grande"/>
      </a:defRPr>
    </a:lvl2pPr>
    <a:lvl3pPr indent="228600" defTabSz="228600" latinLnBrk="0">
      <a:defRPr sz="1100">
        <a:latin typeface="Lucida Grande"/>
        <a:ea typeface="Lucida Grande"/>
        <a:cs typeface="Lucida Grande"/>
        <a:sym typeface="Lucida Grande"/>
      </a:defRPr>
    </a:lvl3pPr>
    <a:lvl4pPr indent="342900" defTabSz="228600" latinLnBrk="0">
      <a:defRPr sz="1100">
        <a:latin typeface="Lucida Grande"/>
        <a:ea typeface="Lucida Grande"/>
        <a:cs typeface="Lucida Grande"/>
        <a:sym typeface="Lucida Grande"/>
      </a:defRPr>
    </a:lvl4pPr>
    <a:lvl5pPr indent="457200" defTabSz="228600" latinLnBrk="0">
      <a:defRPr sz="1100">
        <a:latin typeface="Lucida Grande"/>
        <a:ea typeface="Lucida Grande"/>
        <a:cs typeface="Lucida Grande"/>
        <a:sym typeface="Lucida Grande"/>
      </a:defRPr>
    </a:lvl5pPr>
    <a:lvl6pPr indent="571500" defTabSz="228600" latinLnBrk="0">
      <a:defRPr sz="1100">
        <a:latin typeface="Lucida Grande"/>
        <a:ea typeface="Lucida Grande"/>
        <a:cs typeface="Lucida Grande"/>
        <a:sym typeface="Lucida Grande"/>
      </a:defRPr>
    </a:lvl6pPr>
    <a:lvl7pPr indent="685800" defTabSz="228600" latinLnBrk="0">
      <a:defRPr sz="1100">
        <a:latin typeface="Lucida Grande"/>
        <a:ea typeface="Lucida Grande"/>
        <a:cs typeface="Lucida Grande"/>
        <a:sym typeface="Lucida Grande"/>
      </a:defRPr>
    </a:lvl7pPr>
    <a:lvl8pPr indent="800100" defTabSz="228600" latinLnBrk="0">
      <a:defRPr sz="1100">
        <a:latin typeface="Lucida Grande"/>
        <a:ea typeface="Lucida Grande"/>
        <a:cs typeface="Lucida Grande"/>
        <a:sym typeface="Lucida Grande"/>
      </a:defRPr>
    </a:lvl8pPr>
    <a:lvl9pPr indent="914400" defTabSz="228600" latinLnBrk="0">
      <a:defRPr sz="11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sycnet.apa.org/doi/10.1037/t42339-00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kern="0">
              <a:solidFill>
                <a:srgbClr val="000000"/>
              </a:solidFill>
              <a:effectLst/>
              <a:latin typeface="Arial" panose="020B0604020202020204" pitchFamily="34" charset="0"/>
              <a:ea typeface="Aptos" panose="020B0004020202020204" pitchFamily="34" charset="0"/>
            </a:endParaRPr>
          </a:p>
          <a:p>
            <a:r>
              <a:rPr lang="en-US" sz="1800" kern="0">
                <a:solidFill>
                  <a:srgbClr val="000000"/>
                </a:solidFill>
                <a:effectLst/>
                <a:latin typeface="Arial" panose="020B0604020202020204" pitchFamily="34" charset="0"/>
                <a:ea typeface="Aptos" panose="020B0004020202020204" pitchFamily="34" charset="0"/>
              </a:rPr>
              <a:t>We are particularly interested in learning about your journey throughout the competition, including any insights, successes, or setbacks you experienced along the way. Your presentation should provide a comprehensive overview of your work, showcasing your expertise and the unique perspective you brought to the competition.</a:t>
            </a:r>
            <a:endParaRPr lang="en-US"/>
          </a:p>
        </p:txBody>
      </p:sp>
    </p:spTree>
    <p:extLst>
      <p:ext uri="{BB962C8B-B14F-4D97-AF65-F5344CB8AC3E}">
        <p14:creationId xmlns:p14="http://schemas.microsoft.com/office/powerpoint/2010/main" val="30992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00000"/>
              </a:lnSpc>
              <a:spcBef>
                <a:spcPts val="0"/>
              </a:spcBef>
              <a:spcAft>
                <a:spcPts val="0"/>
              </a:spcAft>
              <a:buClrTx/>
              <a:buSzTx/>
              <a:buFontTx/>
              <a:buNone/>
              <a:tabLst/>
              <a:defRPr/>
            </a:pPr>
            <a:r>
              <a:rPr lang="en-US" b="0" i="0">
                <a:effectLst/>
                <a:highlight>
                  <a:srgbClr val="FFFFFF"/>
                </a:highlight>
                <a:latin typeface="Roboto" panose="02000000000000000000" pitchFamily="2" charset="0"/>
              </a:rPr>
              <a:t>Generating Interview Responses: Job candidates responded to 5 common interview questions. You will be given the text of 4 question and response pairs. Your task is to generate a likely text response for the 5th question based on the previous responses. </a:t>
            </a:r>
          </a:p>
          <a:p>
            <a:pPr marL="0" marR="0" lvl="0" indent="0" algn="l" defTabSz="228600" eaLnBrk="1" fontAlgn="auto" latinLnBrk="0" hangingPunct="1">
              <a:lnSpc>
                <a:spcPct val="100000"/>
              </a:lnSpc>
              <a:spcBef>
                <a:spcPts val="0"/>
              </a:spcBef>
              <a:spcAft>
                <a:spcPts val="0"/>
              </a:spcAft>
              <a:buClrTx/>
              <a:buSzTx/>
              <a:buFontTx/>
              <a:buNone/>
              <a:tabLst/>
              <a:defRPr/>
            </a:pPr>
            <a:endParaRPr lang="en-US" b="0" i="0">
              <a:effectLst/>
              <a:highlight>
                <a:srgbClr val="FFFFFF"/>
              </a:highlight>
              <a:latin typeface="Roboto" panose="02000000000000000000" pitchFamily="2" charset="0"/>
            </a:endParaRPr>
          </a:p>
          <a:p>
            <a:pPr marL="0" marR="0" lvl="0" indent="0" algn="l" defTabSz="22860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ptos Narrow" panose="020B0004020202020204" pitchFamily="34" charset="0"/>
              </a:rPr>
              <a:t>_id</a:t>
            </a:r>
            <a:r>
              <a:rPr lang="en-US"/>
              <a:t> </a:t>
            </a:r>
            <a:r>
              <a:rPr lang="en-US" sz="1800" b="0" i="0" u="none" strike="noStrike">
                <a:solidFill>
                  <a:srgbClr val="000000"/>
                </a:solidFill>
                <a:effectLst/>
                <a:latin typeface="Aptos Narrow" panose="020B0004020202020204" pitchFamily="34" charset="0"/>
              </a:rPr>
              <a:t>R_2q2WQ6Icq6pcuvZ</a:t>
            </a:r>
            <a:r>
              <a:rPr lang="en-US"/>
              <a:t> </a:t>
            </a:r>
            <a:endParaRPr lang="en-US" b="0" i="0">
              <a:effectLst/>
              <a:highlight>
                <a:srgbClr val="FFFFFF"/>
              </a:highlight>
              <a:latin typeface="Roboto" panose="02000000000000000000" pitchFamily="2" charset="0"/>
            </a:endParaRPr>
          </a:p>
          <a:p>
            <a:pPr marL="0" marR="0" lvl="0" indent="0" algn="l" defTabSz="228600" eaLnBrk="1" fontAlgn="auto" latinLnBrk="0" hangingPunct="1">
              <a:lnSpc>
                <a:spcPct val="100000"/>
              </a:lnSpc>
              <a:spcBef>
                <a:spcPts val="0"/>
              </a:spcBef>
              <a:spcAft>
                <a:spcPts val="0"/>
              </a:spcAft>
              <a:buClrTx/>
              <a:buSzTx/>
              <a:buFontTx/>
              <a:buNone/>
              <a:tabLst/>
              <a:defRPr/>
            </a:pPr>
            <a:endParaRPr lang="en-US" b="0" i="0">
              <a:effectLst/>
              <a:highlight>
                <a:srgbClr val="FFFFFF"/>
              </a:highlight>
              <a:latin typeface="Roboto" panose="02000000000000000000" pitchFamily="2" charset="0"/>
            </a:endParaRPr>
          </a:p>
          <a:p>
            <a:pPr marL="0" marR="0" lvl="0" indent="0" algn="l" defTabSz="22860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ptos Narrow" panose="020B0004020202020204" pitchFamily="34" charset="0"/>
              </a:rPr>
              <a:t>last_answer</a:t>
            </a:r>
            <a:r>
              <a:rPr lang="en-US"/>
              <a:t> </a:t>
            </a:r>
          </a:p>
          <a:p>
            <a:pPr marL="0" marR="0" lvl="0" indent="0" algn="l" defTabSz="22860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ptos Narrow" panose="020B0004020202020204" pitchFamily="34" charset="0"/>
              </a:rPr>
              <a:t>When motivating a team, I try to persuade them. I try and show them why they should be motivated. An example is explaining the pros and cons, showing them how the pros are worth it. A setting where this is effective is in a group project. Telling my team that if they spend more time outside of class, they will likely produce a better product resulting in a better grade, can be motivating.</a:t>
            </a:r>
            <a:r>
              <a:rPr lang="en-US"/>
              <a:t> </a:t>
            </a:r>
            <a:endParaRPr lang="en-US" b="0" i="0">
              <a:effectLst/>
              <a:highlight>
                <a:srgbClr val="FFFFFF"/>
              </a:highlight>
              <a:latin typeface="Roboto" panose="02000000000000000000" pitchFamily="2" charset="0"/>
            </a:endParaRPr>
          </a:p>
          <a:p>
            <a:endParaRPr lang="en-US"/>
          </a:p>
        </p:txBody>
      </p:sp>
    </p:spTree>
    <p:extLst>
      <p:ext uri="{BB962C8B-B14F-4D97-AF65-F5344CB8AC3E}">
        <p14:creationId xmlns:p14="http://schemas.microsoft.com/office/powerpoint/2010/main" val="718849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3777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8359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054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00000"/>
              </a:lnSpc>
              <a:spcBef>
                <a:spcPts val="0"/>
              </a:spcBef>
              <a:spcAft>
                <a:spcPts val="0"/>
              </a:spcAft>
              <a:buClrTx/>
              <a:buSzTx/>
              <a:buFontTx/>
              <a:buNone/>
              <a:tabLst/>
              <a:defRPr/>
            </a:pPr>
            <a:r>
              <a:rPr lang="en-US" b="0" i="0">
                <a:effectLst/>
                <a:highlight>
                  <a:srgbClr val="FFFFFF"/>
                </a:highlight>
                <a:latin typeface="Roboto" panose="02000000000000000000" pitchFamily="2" charset="0"/>
              </a:rPr>
              <a:t>Rating Item Clarity: Respondents rated the clarity of personality test items using a 7-point scale from 1 = extremely unclear to 7 = extremely clear. Your task is to predict the average clarity rating for each item based on the responses.</a:t>
            </a:r>
          </a:p>
          <a:p>
            <a:endParaRPr lang="en-US"/>
          </a:p>
          <a:p>
            <a:r>
              <a:rPr lang="en-US" sz="1800" b="0" i="0" u="none" strike="noStrike" baseline="0">
                <a:solidFill>
                  <a:srgbClr val="000000"/>
                </a:solidFill>
                <a:latin typeface="Aptos Narrow" panose="020B0004020202020204" pitchFamily="34" charset="0"/>
              </a:rPr>
              <a:t>_id	personality_item	clarity	</a:t>
            </a:r>
          </a:p>
          <a:p>
            <a:r>
              <a:rPr lang="en-US" sz="1800" b="0" i="0" u="none" strike="noStrike" baseline="0">
                <a:solidFill>
                  <a:srgbClr val="000000"/>
                </a:solidFill>
                <a:latin typeface="Aptos Narrow" panose="020B0004020202020204" pitchFamily="34" charset="0"/>
              </a:rPr>
              <a:t>0	Am considered well-off financially.	3.421053	</a:t>
            </a:r>
          </a:p>
          <a:p>
            <a:r>
              <a:rPr lang="en-US" sz="1800" b="0" i="0" u="none" strike="noStrike" baseline="0">
                <a:solidFill>
                  <a:srgbClr val="000000"/>
                </a:solidFill>
                <a:latin typeface="Aptos Narrow" panose="020B0004020202020204" pitchFamily="34" charset="0"/>
              </a:rPr>
              <a:t>1	Make problems bigger than they are.	6.545455	</a:t>
            </a:r>
          </a:p>
          <a:p>
            <a:r>
              <a:rPr lang="en-US" sz="1800" b="0" i="0" u="none" strike="noStrike" baseline="0">
                <a:solidFill>
                  <a:srgbClr val="000000"/>
                </a:solidFill>
                <a:latin typeface="Aptos Narrow" panose="020B0004020202020204" pitchFamily="34" charset="0"/>
              </a:rPr>
              <a:t>2	Judge people by their appearance.	6.545455	</a:t>
            </a:r>
          </a:p>
          <a:p>
            <a:r>
              <a:rPr lang="en-US" sz="1800" b="0" i="0" u="none" strike="noStrike" baseline="0">
                <a:solidFill>
                  <a:srgbClr val="000000"/>
                </a:solidFill>
                <a:latin typeface="Aptos Narrow" panose="020B0004020202020204" pitchFamily="34" charset="0"/>
              </a:rPr>
              <a:t>3	Did not feel like eating, even though I should have been hungry.	3.75	</a:t>
            </a:r>
          </a:p>
          <a:p>
            <a:r>
              <a:rPr lang="en-US" sz="1800" b="0" i="0" u="none" strike="noStrike" baseline="0">
                <a:solidFill>
                  <a:srgbClr val="000000"/>
                </a:solidFill>
                <a:latin typeface="Aptos Narrow" panose="020B0004020202020204" pitchFamily="34" charset="0"/>
              </a:rPr>
              <a:t>4	Feel that very few merchants take advantage of their customers.	5.210526	</a:t>
            </a:r>
          </a:p>
          <a:p>
            <a:endParaRPr lang="en-US"/>
          </a:p>
        </p:txBody>
      </p:sp>
    </p:spTree>
    <p:extLst>
      <p:ext uri="{BB962C8B-B14F-4D97-AF65-F5344CB8AC3E}">
        <p14:creationId xmlns:p14="http://schemas.microsoft.com/office/powerpoint/2010/main" val="3005298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0283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5432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6484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467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95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312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566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00000"/>
              </a:lnSpc>
              <a:spcBef>
                <a:spcPts val="0"/>
              </a:spcBef>
              <a:spcAft>
                <a:spcPts val="0"/>
              </a:spcAft>
              <a:buClrTx/>
              <a:buSzTx/>
              <a:buFontTx/>
              <a:buNone/>
              <a:tabLst/>
              <a:defRPr/>
            </a:pPr>
            <a:r>
              <a:rPr lang="en-US" b="0" i="0">
                <a:effectLst/>
                <a:highlight>
                  <a:srgbClr val="FFFFFF"/>
                </a:highlight>
                <a:latin typeface="Roboto" panose="02000000000000000000" pitchFamily="2" charset="0"/>
              </a:rPr>
              <a:t>Identifying Fairness Perceptions: Respondents compared two organizational policies and voted on which was fairest. Your task is to identify which policy received the majority vote as the fairer option.</a:t>
            </a:r>
          </a:p>
          <a:p>
            <a:endParaRPr lang="en-US"/>
          </a:p>
          <a:p>
            <a:r>
              <a:rPr lang="en-US" sz="1800" b="0" i="0" u="none" strike="noStrike">
                <a:solidFill>
                  <a:srgbClr val="000000"/>
                </a:solidFill>
                <a:effectLst/>
                <a:latin typeface="Aptos Narrow" panose="020B0004020202020204" pitchFamily="34" charset="0"/>
              </a:rPr>
              <a:t>_id</a:t>
            </a:r>
            <a:r>
              <a:rPr lang="en-US"/>
              <a:t> </a:t>
            </a:r>
            <a:r>
              <a:rPr lang="en-US" sz="1800" b="0" i="0" u="none" strike="noStrike">
                <a:solidFill>
                  <a:srgbClr val="000000"/>
                </a:solidFill>
                <a:effectLst/>
                <a:latin typeface="Aptos Narrow" panose="020B0004020202020204" pitchFamily="34" charset="0"/>
              </a:rPr>
              <a:t>first_option</a:t>
            </a:r>
            <a:r>
              <a:rPr lang="en-US"/>
              <a:t> </a:t>
            </a:r>
            <a:r>
              <a:rPr lang="en-US" sz="1800" b="0" i="0" u="none" strike="noStrike">
                <a:solidFill>
                  <a:srgbClr val="000000"/>
                </a:solidFill>
                <a:effectLst/>
                <a:latin typeface="Aptos Narrow" panose="020B0004020202020204" pitchFamily="34" charset="0"/>
              </a:rPr>
              <a:t>second_option</a:t>
            </a:r>
            <a:r>
              <a:rPr lang="en-US"/>
              <a:t> </a:t>
            </a:r>
            <a:r>
              <a:rPr lang="en-US" sz="1800" b="0" i="0" u="none" strike="noStrike">
                <a:solidFill>
                  <a:srgbClr val="000000"/>
                </a:solidFill>
                <a:effectLst/>
                <a:latin typeface="Aptos Narrow" panose="020B0004020202020204" pitchFamily="34" charset="0"/>
              </a:rPr>
              <a:t>majority_vote</a:t>
            </a:r>
            <a:r>
              <a:rPr lang="en-US"/>
              <a:t> </a:t>
            </a:r>
          </a:p>
          <a:p>
            <a:r>
              <a:rPr lang="en-US" sz="1800" b="0" i="0" u="none" strike="noStrike">
                <a:solidFill>
                  <a:srgbClr val="000000"/>
                </a:solidFill>
                <a:effectLst/>
                <a:latin typeface="Aptos Narrow" panose="020B0004020202020204" pitchFamily="34" charset="0"/>
              </a:rPr>
              <a:t>0</a:t>
            </a:r>
            <a:r>
              <a:rPr lang="en-US"/>
              <a:t> </a:t>
            </a:r>
            <a:r>
              <a:rPr lang="en-US" sz="1800" b="0" i="0" u="none" strike="noStrike">
                <a:solidFill>
                  <a:srgbClr val="000000"/>
                </a:solidFill>
                <a:effectLst/>
                <a:latin typeface="Aptos Narrow" panose="020B0004020202020204" pitchFamily="34" charset="0"/>
              </a:rPr>
              <a:t>Conflict Resolution Workshops: We conduct regular workshops to equip employees with conflict resolution skills.</a:t>
            </a:r>
            <a:r>
              <a:rPr lang="en-US"/>
              <a:t> </a:t>
            </a:r>
          </a:p>
          <a:p>
            <a:r>
              <a:rPr lang="en-US" sz="1800" b="0" i="0" u="none" strike="noStrike">
                <a:solidFill>
                  <a:srgbClr val="000000"/>
                </a:solidFill>
                <a:effectLst/>
                <a:latin typeface="Aptos Narrow" panose="020B0004020202020204" pitchFamily="34" charset="0"/>
              </a:rPr>
              <a:t>Conflict Resolution Workbooks: Resources are provided to employees for self-guided conflict resolution.</a:t>
            </a:r>
            <a:r>
              <a:rPr lang="en-US"/>
              <a:t> </a:t>
            </a:r>
            <a:r>
              <a:rPr lang="en-US" sz="1800" b="0" i="0" u="none" strike="noStrike">
                <a:solidFill>
                  <a:srgbClr val="000000"/>
                </a:solidFill>
                <a:effectLst/>
                <a:latin typeface="Aptos Narrow" panose="020B0004020202020204" pitchFamily="34" charset="0"/>
              </a:rPr>
              <a:t>first</a:t>
            </a:r>
            <a:r>
              <a:rPr lang="en-US"/>
              <a:t> </a:t>
            </a:r>
          </a:p>
          <a:p>
            <a:r>
              <a:rPr lang="en-US" sz="1800" b="0" i="0" u="none" strike="noStrike">
                <a:solidFill>
                  <a:srgbClr val="000000"/>
                </a:solidFill>
                <a:effectLst/>
                <a:latin typeface="Aptos Narrow" panose="020B0004020202020204" pitchFamily="34" charset="0"/>
              </a:rPr>
              <a:t>1</a:t>
            </a:r>
            <a:r>
              <a:rPr lang="en-US"/>
              <a:t> </a:t>
            </a:r>
            <a:r>
              <a:rPr lang="en-US" sz="1800" b="0" i="0" u="none" strike="noStrike">
                <a:solidFill>
                  <a:srgbClr val="000000"/>
                </a:solidFill>
                <a:effectLst/>
                <a:latin typeface="Aptos Narrow" panose="020B0004020202020204" pitchFamily="34" charset="0"/>
              </a:rPr>
              <a:t>Conflict Resolution Peer Mentoring: Experienced employees mentor newcomers in conflict resolution.</a:t>
            </a:r>
            <a:r>
              <a:rPr lang="en-US"/>
              <a:t> </a:t>
            </a:r>
          </a:p>
          <a:p>
            <a:r>
              <a:rPr lang="en-US" sz="1800" b="0" i="0" u="none" strike="noStrike">
                <a:solidFill>
                  <a:srgbClr val="000000"/>
                </a:solidFill>
                <a:effectLst/>
                <a:latin typeface="Aptos Narrow" panose="020B0004020202020204" pitchFamily="34" charset="0"/>
              </a:rPr>
              <a:t>Diversity and Inclusion Training: Programs that promote understanding and reduce conflicts related to diversity.</a:t>
            </a:r>
            <a:r>
              <a:rPr lang="en-US"/>
              <a:t> </a:t>
            </a:r>
            <a:r>
              <a:rPr lang="en-US" sz="1800" b="0" i="0" u="none" strike="noStrike">
                <a:solidFill>
                  <a:srgbClr val="000000"/>
                </a:solidFill>
                <a:effectLst/>
                <a:latin typeface="Aptos Narrow" panose="020B0004020202020204" pitchFamily="34" charset="0"/>
              </a:rPr>
              <a:t>second</a:t>
            </a:r>
            <a:r>
              <a:rPr lang="en-US"/>
              <a:t> </a:t>
            </a:r>
          </a:p>
          <a:p>
            <a:r>
              <a:rPr lang="en-US" sz="1800" b="0" i="0" u="none" strike="noStrike">
                <a:solidFill>
                  <a:srgbClr val="000000"/>
                </a:solidFill>
                <a:effectLst/>
                <a:latin typeface="Aptos Narrow" panose="020B0004020202020204" pitchFamily="34" charset="0"/>
              </a:rPr>
              <a:t>2</a:t>
            </a:r>
            <a:r>
              <a:rPr lang="en-US"/>
              <a:t> </a:t>
            </a:r>
            <a:r>
              <a:rPr lang="en-US" sz="1800" b="0" i="0" u="none" strike="noStrike">
                <a:solidFill>
                  <a:srgbClr val="000000"/>
                </a:solidFill>
                <a:effectLst/>
                <a:latin typeface="Aptos Narrow" panose="020B0004020202020204" pitchFamily="34" charset="0"/>
              </a:rPr>
              <a:t>Mediation sessions are scheduled outside of regular working hours for convenience.</a:t>
            </a:r>
            <a:r>
              <a:rPr lang="en-US"/>
              <a:t> </a:t>
            </a:r>
          </a:p>
          <a:p>
            <a:r>
              <a:rPr lang="en-US" sz="1800" b="0" i="0" u="none" strike="noStrike">
                <a:solidFill>
                  <a:srgbClr val="000000"/>
                </a:solidFill>
                <a:effectLst/>
                <a:latin typeface="Aptos Narrow" panose="020B0004020202020204" pitchFamily="34" charset="0"/>
              </a:rPr>
              <a:t>Employee Conflict Coaches: Coaches work one-on-one with employees to resolve disputes.</a:t>
            </a:r>
            <a:r>
              <a:rPr lang="en-US"/>
              <a:t> </a:t>
            </a:r>
            <a:r>
              <a:rPr lang="en-US" sz="1800" b="0" i="0" u="none" strike="noStrike">
                <a:solidFill>
                  <a:srgbClr val="000000"/>
                </a:solidFill>
                <a:effectLst/>
                <a:latin typeface="Aptos Narrow" panose="020B0004020202020204" pitchFamily="34" charset="0"/>
              </a:rPr>
              <a:t>second</a:t>
            </a:r>
            <a:r>
              <a:rPr lang="en-US"/>
              <a:t> </a:t>
            </a:r>
          </a:p>
        </p:txBody>
      </p:sp>
    </p:spTree>
    <p:extLst>
      <p:ext uri="{BB962C8B-B14F-4D97-AF65-F5344CB8AC3E}">
        <p14:creationId xmlns:p14="http://schemas.microsoft.com/office/powerpoint/2010/main" val="4111546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3765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15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0695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621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240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529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00000"/>
              </a:lnSpc>
              <a:spcBef>
                <a:spcPts val="0"/>
              </a:spcBef>
              <a:spcAft>
                <a:spcPts val="0"/>
              </a:spcAft>
              <a:buClrTx/>
              <a:buSzTx/>
              <a:buFontTx/>
              <a:buNone/>
              <a:tabLst/>
              <a:defRPr/>
            </a:pPr>
            <a:r>
              <a:rPr lang="en-US" b="0" i="0" dirty="0">
                <a:effectLst/>
                <a:highlight>
                  <a:srgbClr val="FFFFFF"/>
                </a:highlight>
                <a:latin typeface="Roboto" panose="02000000000000000000" pitchFamily="2" charset="0"/>
              </a:rPr>
              <a:t>Predicting Empathy: Job candidates were asked to provide empathetic responses to a difficult workplace situation. Your task is to classify whether empathy was demonstrated or not in each simulated response. </a:t>
            </a:r>
          </a:p>
          <a:p>
            <a:pPr marL="0" marR="0" lvl="0" indent="0" algn="l" defTabSz="228600" eaLnBrk="1" fontAlgn="auto" latinLnBrk="0" hangingPunct="1">
              <a:lnSpc>
                <a:spcPct val="100000"/>
              </a:lnSpc>
              <a:spcBef>
                <a:spcPts val="0"/>
              </a:spcBef>
              <a:spcAft>
                <a:spcPts val="0"/>
              </a:spcAft>
              <a:buClrTx/>
              <a:buSzTx/>
              <a:buFontTx/>
              <a:buNone/>
              <a:tabLst/>
              <a:defRPr/>
            </a:pPr>
            <a:endParaRPr lang="en-US" b="0" i="0" dirty="0">
              <a:effectLst/>
              <a:highlight>
                <a:srgbClr val="FFFFFF"/>
              </a:highlight>
              <a:latin typeface="Roboto" panose="02000000000000000000" pitchFamily="2" charset="0"/>
            </a:endParaRPr>
          </a:p>
          <a:p>
            <a:pPr marL="0" marR="0" lvl="0" indent="0" algn="l" defTabSz="22860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ptos Narrow" panose="020B0004020202020204" pitchFamily="34" charset="0"/>
              </a:rPr>
              <a:t>_id</a:t>
            </a:r>
            <a:r>
              <a:rPr lang="en-US" dirty="0"/>
              <a:t> </a:t>
            </a:r>
            <a:r>
              <a:rPr lang="en-US" sz="1800" b="0" i="0" u="none" strike="noStrike" dirty="0">
                <a:solidFill>
                  <a:srgbClr val="000000"/>
                </a:solidFill>
                <a:effectLst/>
                <a:latin typeface="Aptos Narrow" panose="020B0004020202020204" pitchFamily="34" charset="0"/>
              </a:rPr>
              <a:t>text</a:t>
            </a:r>
            <a:r>
              <a:rPr lang="en-US" dirty="0"/>
              <a:t> </a:t>
            </a:r>
            <a:r>
              <a:rPr lang="en-US" sz="1800" b="0" i="0" u="none" strike="noStrike" dirty="0">
                <a:solidFill>
                  <a:srgbClr val="000000"/>
                </a:solidFill>
                <a:effectLst/>
                <a:latin typeface="Aptos Narrow" panose="020B0004020202020204" pitchFamily="34" charset="0"/>
              </a:rPr>
              <a:t>empathy</a:t>
            </a:r>
            <a:r>
              <a:rPr lang="en-US" dirty="0"/>
              <a:t> </a:t>
            </a:r>
          </a:p>
          <a:p>
            <a:pPr marL="0" marR="0" lvl="0" indent="0" algn="l" defTabSz="22860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ptos Narrow" panose="020B0004020202020204" pitchFamily="34" charset="0"/>
              </a:rPr>
              <a:t>116</a:t>
            </a:r>
            <a:r>
              <a:rPr lang="en-US" dirty="0"/>
              <a:t> </a:t>
            </a:r>
            <a:r>
              <a:rPr lang="en-US" sz="1800" b="0" i="0" u="none" strike="noStrike" dirty="0">
                <a:solidFill>
                  <a:srgbClr val="000000"/>
                </a:solidFill>
                <a:effectLst/>
                <a:latin typeface="Aptos Narrow" panose="020B0004020202020204" pitchFamily="34" charset="0"/>
              </a:rPr>
              <a:t>Hi Jonathan, I hope this message finds you well. I hear things are going well with the Beta project. That said, Terry mentioned that there were some issues with the reports…1</a:t>
            </a:r>
            <a:r>
              <a:rPr lang="en-US" dirty="0"/>
              <a:t> </a:t>
            </a:r>
            <a:endParaRPr lang="en-US" b="0" i="0" dirty="0">
              <a:effectLst/>
              <a:highlight>
                <a:srgbClr val="FFFFFF"/>
              </a:highlight>
              <a:latin typeface="Roboto" panose="02000000000000000000" pitchFamily="2" charset="0"/>
            </a:endParaRPr>
          </a:p>
          <a:p>
            <a:endParaRPr lang="en-US" dirty="0"/>
          </a:p>
        </p:txBody>
      </p:sp>
    </p:spTree>
    <p:extLst>
      <p:ext uri="{BB962C8B-B14F-4D97-AF65-F5344CB8AC3E}">
        <p14:creationId xmlns:p14="http://schemas.microsoft.com/office/powerpoint/2010/main" val="3595147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333333"/>
                </a:solidFill>
                <a:effectLst/>
                <a:highlight>
                  <a:srgbClr val="FFFFFF"/>
                </a:highlight>
                <a:latin typeface="Arial" panose="020B0604020202020204" pitchFamily="34" charset="0"/>
              </a:rPr>
              <a:t>Jolliffe, D., &amp; Farrington, D. P. (2006). </a:t>
            </a:r>
            <a:r>
              <a:rPr lang="en-US" b="0" i="1">
                <a:solidFill>
                  <a:srgbClr val="333333"/>
                </a:solidFill>
                <a:effectLst/>
                <a:highlight>
                  <a:srgbClr val="FFFFFF"/>
                </a:highlight>
                <a:latin typeface="Arial" panose="020B0604020202020204" pitchFamily="34" charset="0"/>
              </a:rPr>
              <a:t>Basic Empathy Scale (BES)</a:t>
            </a:r>
            <a:r>
              <a:rPr lang="en-US" b="0" i="0">
                <a:solidFill>
                  <a:srgbClr val="333333"/>
                </a:solidFill>
                <a:effectLst/>
                <a:highlight>
                  <a:srgbClr val="FFFFFF"/>
                </a:highlight>
                <a:latin typeface="Arial" panose="020B0604020202020204" pitchFamily="34" charset="0"/>
              </a:rPr>
              <a:t> [Database record]. APA </a:t>
            </a:r>
            <a:r>
              <a:rPr lang="en-US" b="0" i="0" err="1">
                <a:solidFill>
                  <a:srgbClr val="333333"/>
                </a:solidFill>
                <a:effectLst/>
                <a:highlight>
                  <a:srgbClr val="FFFFFF"/>
                </a:highlight>
                <a:latin typeface="Arial" panose="020B0604020202020204" pitchFamily="34" charset="0"/>
              </a:rPr>
              <a:t>PsycTests</a:t>
            </a:r>
            <a:r>
              <a:rPr lang="en-US" b="0" i="0">
                <a:solidFill>
                  <a:srgbClr val="333333"/>
                </a:solidFill>
                <a:effectLst/>
                <a:highlight>
                  <a:srgbClr val="FFFFFF"/>
                </a:highlight>
                <a:latin typeface="Arial" panose="020B0604020202020204" pitchFamily="34" charset="0"/>
              </a:rPr>
              <a:t>.</a:t>
            </a:r>
          </a:p>
          <a:p>
            <a:r>
              <a:rPr lang="en-US" b="0" i="0" u="none" strike="noStrike">
                <a:solidFill>
                  <a:srgbClr val="2C72B7"/>
                </a:solidFill>
                <a:effectLst/>
                <a:highlight>
                  <a:srgbClr val="FFFFFF"/>
                </a:highlight>
                <a:latin typeface="Arial" panose="020B0604020202020204" pitchFamily="34" charset="0"/>
                <a:hlinkClick r:id="rId3" tooltip="DOI link"/>
              </a:rPr>
              <a:t>https://doi.org/10.1037/t42339-000</a:t>
            </a:r>
            <a:endParaRPr lang="en-US"/>
          </a:p>
        </p:txBody>
      </p:sp>
    </p:spTree>
    <p:extLst>
      <p:ext uri="{BB962C8B-B14F-4D97-AF65-F5344CB8AC3E}">
        <p14:creationId xmlns:p14="http://schemas.microsoft.com/office/powerpoint/2010/main" val="79122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916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4389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8465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4" name="Rectángulo 13">
            <a:extLst>
              <a:ext uri="{FF2B5EF4-FFF2-40B4-BE49-F238E27FC236}">
                <a16:creationId xmlns:a16="http://schemas.microsoft.com/office/drawing/2014/main" id="{D2F7FE08-37F0-5727-1E28-C29AC72A53C8}"/>
              </a:ext>
            </a:extLst>
          </p:cNvPr>
          <p:cNvSpPr/>
          <p:nvPr userDrawn="1"/>
        </p:nvSpPr>
        <p:spPr>
          <a:xfrm>
            <a:off x="0" y="0"/>
            <a:ext cx="12192000" cy="6858000"/>
          </a:xfrm>
          <a:prstGeom prst="rect">
            <a:avLst/>
          </a:prstGeom>
          <a:gradFill>
            <a:gsLst>
              <a:gs pos="0">
                <a:schemeClr val="accent1">
                  <a:lumMod val="0"/>
                  <a:lumOff val="100000"/>
                </a:schemeClr>
              </a:gs>
              <a:gs pos="50000">
                <a:schemeClr val="bg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pic>
        <p:nvPicPr>
          <p:cNvPr id="2" name="Imagen 8" descr="Forma&#10;&#10;Descripción generada automáticamente con confianza media">
            <a:extLst>
              <a:ext uri="{FF2B5EF4-FFF2-40B4-BE49-F238E27FC236}">
                <a16:creationId xmlns:a16="http://schemas.microsoft.com/office/drawing/2014/main" id="{6B749059-42A4-193D-C6DC-F9DA90CDB6C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42353" y="5964141"/>
            <a:ext cx="2011460" cy="378720"/>
          </a:xfrm>
          <a:prstGeom prst="rect">
            <a:avLst/>
          </a:prstGeom>
        </p:spPr>
      </p:pic>
      <p:sp>
        <p:nvSpPr>
          <p:cNvPr id="7" name="Text Placeholder 6">
            <a:extLst>
              <a:ext uri="{FF2B5EF4-FFF2-40B4-BE49-F238E27FC236}">
                <a16:creationId xmlns:a16="http://schemas.microsoft.com/office/drawing/2014/main" id="{93ABD89C-C1F5-B96B-146F-C84A9F77FBEE}"/>
              </a:ext>
            </a:extLst>
          </p:cNvPr>
          <p:cNvSpPr>
            <a:spLocks noGrp="1"/>
          </p:cNvSpPr>
          <p:nvPr>
            <p:ph type="body" sz="quarter" idx="10" hasCustomPrompt="1"/>
          </p:nvPr>
        </p:nvSpPr>
        <p:spPr>
          <a:xfrm>
            <a:off x="969963" y="2687638"/>
            <a:ext cx="10223500" cy="954087"/>
          </a:xfrm>
        </p:spPr>
        <p:txBody>
          <a:bodyPr/>
          <a:lstStyle>
            <a:lvl1pPr>
              <a:spcBef>
                <a:spcPts val="0"/>
              </a:spcBef>
              <a:defRPr b="0" i="0">
                <a:latin typeface="Berlingske Sans Medium" panose="02000503050000020004" pitchFamily="2" charset="0"/>
              </a:defRPr>
            </a:lvl1pPr>
          </a:lstStyle>
          <a:p>
            <a:pPr lvl="0"/>
            <a:r>
              <a:rPr lang="en-GB"/>
              <a:t>Click to edit master subtitle text here</a:t>
            </a:r>
            <a:endParaRPr lang="en-US"/>
          </a:p>
        </p:txBody>
      </p:sp>
      <p:sp>
        <p:nvSpPr>
          <p:cNvPr id="14" name="Text Placeholder 6">
            <a:extLst>
              <a:ext uri="{FF2B5EF4-FFF2-40B4-BE49-F238E27FC236}">
                <a16:creationId xmlns:a16="http://schemas.microsoft.com/office/drawing/2014/main" id="{3BD59BF8-CBB9-5714-AD3E-F0304DAF188C}"/>
              </a:ext>
            </a:extLst>
          </p:cNvPr>
          <p:cNvSpPr>
            <a:spLocks noGrp="1"/>
          </p:cNvSpPr>
          <p:nvPr>
            <p:ph type="body" sz="quarter" idx="11" hasCustomPrompt="1"/>
          </p:nvPr>
        </p:nvSpPr>
        <p:spPr>
          <a:xfrm>
            <a:off x="931105" y="5486231"/>
            <a:ext cx="3890072" cy="954087"/>
          </a:xfrm>
        </p:spPr>
        <p:txBody>
          <a:bodyPr anchor="b">
            <a:normAutofit/>
          </a:bodyPr>
          <a:lstStyle>
            <a:lvl1pPr>
              <a:defRPr sz="1200" b="0" i="0">
                <a:latin typeface="Berlingske Serif Cn Md" panose="02000506080000020004" pitchFamily="2" charset="0"/>
              </a:defRPr>
            </a:lvl1pPr>
          </a:lstStyle>
          <a:p>
            <a:pPr lvl="0"/>
            <a:r>
              <a:rPr lang="en-GB"/>
              <a:t>Click to edit master subtitle text here</a:t>
            </a:r>
            <a:endParaRPr lang="en-US"/>
          </a:p>
        </p:txBody>
      </p:sp>
      <p:sp>
        <p:nvSpPr>
          <p:cNvPr id="16" name="Title 15">
            <a:extLst>
              <a:ext uri="{FF2B5EF4-FFF2-40B4-BE49-F238E27FC236}">
                <a16:creationId xmlns:a16="http://schemas.microsoft.com/office/drawing/2014/main" id="{EFC76D24-CAC4-3EEE-1FDF-DB8650202648}"/>
              </a:ext>
            </a:extLst>
          </p:cNvPr>
          <p:cNvSpPr>
            <a:spLocks noGrp="1"/>
          </p:cNvSpPr>
          <p:nvPr>
            <p:ph type="title"/>
          </p:nvPr>
        </p:nvSpPr>
        <p:spPr>
          <a:xfrm>
            <a:off x="969963" y="852940"/>
            <a:ext cx="10214434" cy="1834697"/>
          </a:xfrm>
        </p:spPr>
        <p:txBody>
          <a:bodyPr anchor="b">
            <a:noAutofit/>
          </a:bodyPr>
          <a:lstStyle>
            <a:lvl1pPr>
              <a:defRPr sz="7200"/>
            </a:lvl1pPr>
          </a:lstStyle>
          <a:p>
            <a:r>
              <a:rPr lang="en-GB"/>
              <a:t>Click to edit Master title style</a:t>
            </a:r>
            <a:endParaRPr lang="en-US"/>
          </a:p>
        </p:txBody>
      </p:sp>
    </p:spTree>
    <p:extLst>
      <p:ext uri="{BB962C8B-B14F-4D97-AF65-F5344CB8AC3E}">
        <p14:creationId xmlns:p14="http://schemas.microsoft.com/office/powerpoint/2010/main" val="11245114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ults Percentage Right">
    <p:spTree>
      <p:nvGrpSpPr>
        <p:cNvPr id="1" name=""/>
        <p:cNvGrpSpPr/>
        <p:nvPr/>
      </p:nvGrpSpPr>
      <p:grpSpPr>
        <a:xfrm>
          <a:off x="0" y="0"/>
          <a:ext cx="0" cy="0"/>
          <a:chOff x="0" y="0"/>
          <a:chExt cx="0" cy="0"/>
        </a:xfrm>
      </p:grpSpPr>
      <p:sp>
        <p:nvSpPr>
          <p:cNvPr id="29" name="Shape 2">
            <a:extLst>
              <a:ext uri="{FF2B5EF4-FFF2-40B4-BE49-F238E27FC236}">
                <a16:creationId xmlns:a16="http://schemas.microsoft.com/office/drawing/2014/main" id="{B277FFF4-8E58-CD26-CACA-0A9C6C05CC44}"/>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10">
            <a:extLst>
              <a:ext uri="{FF2B5EF4-FFF2-40B4-BE49-F238E27FC236}">
                <a16:creationId xmlns:a16="http://schemas.microsoft.com/office/drawing/2014/main" id="{5C5B28EA-3C33-53B1-54E0-027FED4EFA88}"/>
              </a:ext>
            </a:extLst>
          </p:cNvPr>
          <p:cNvSpPr>
            <a:spLocks noGrp="1"/>
          </p:cNvSpPr>
          <p:nvPr>
            <p:ph type="body" sz="quarter" idx="17" hasCustomPrompt="1"/>
          </p:nvPr>
        </p:nvSpPr>
        <p:spPr>
          <a:xfrm>
            <a:off x="965200" y="1995489"/>
            <a:ext cx="4620998" cy="3326020"/>
          </a:xfrm>
        </p:spPr>
        <p:txBody>
          <a:bodyPr>
            <a:noAutofit/>
          </a:bodyPr>
          <a:lstStyle>
            <a:lvl1pPr marL="0" indent="0">
              <a:lnSpc>
                <a:spcPct val="80000"/>
              </a:lnSpc>
              <a:spcBef>
                <a:spcPts val="0"/>
              </a:spcBef>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4000" b="1" i="0">
                <a:latin typeface="Berlingske Sans Poster"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US"/>
              <a:t>Click to edit master title</a:t>
            </a:r>
          </a:p>
        </p:txBody>
      </p:sp>
      <p:sp>
        <p:nvSpPr>
          <p:cNvPr id="8" name="Text Placeholder 10">
            <a:extLst>
              <a:ext uri="{FF2B5EF4-FFF2-40B4-BE49-F238E27FC236}">
                <a16:creationId xmlns:a16="http://schemas.microsoft.com/office/drawing/2014/main" id="{FAE44F34-D3F2-659E-9676-6109A04DE378}"/>
              </a:ext>
            </a:extLst>
          </p:cNvPr>
          <p:cNvSpPr>
            <a:spLocks noGrp="1"/>
          </p:cNvSpPr>
          <p:nvPr>
            <p:ph type="body" sz="quarter" idx="21" hasCustomPrompt="1"/>
          </p:nvPr>
        </p:nvSpPr>
        <p:spPr>
          <a:xfrm>
            <a:off x="6605752" y="1386278"/>
            <a:ext cx="3016044" cy="694773"/>
          </a:xfrm>
        </p:spPr>
        <p:txBody>
          <a:bodyPr anchor="t">
            <a:noAutofit/>
          </a:bodyPr>
          <a:lstStyle>
            <a:lvl1pPr marL="0" indent="0">
              <a:spcBef>
                <a:spcPts val="0"/>
              </a:spcBef>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12" name="Text Placeholder 10">
            <a:extLst>
              <a:ext uri="{FF2B5EF4-FFF2-40B4-BE49-F238E27FC236}">
                <a16:creationId xmlns:a16="http://schemas.microsoft.com/office/drawing/2014/main" id="{D45468D7-0C11-8D06-C100-B29653A3E568}"/>
              </a:ext>
            </a:extLst>
          </p:cNvPr>
          <p:cNvSpPr>
            <a:spLocks noGrp="1"/>
          </p:cNvSpPr>
          <p:nvPr>
            <p:ph type="body" sz="quarter" idx="25" hasCustomPrompt="1"/>
          </p:nvPr>
        </p:nvSpPr>
        <p:spPr>
          <a:xfrm>
            <a:off x="6605752" y="2138606"/>
            <a:ext cx="3016044" cy="694773"/>
          </a:xfrm>
        </p:spPr>
        <p:txBody>
          <a:bodyPr anchor="t">
            <a:noAutofit/>
          </a:bodyPr>
          <a:lstStyle>
            <a:lvl1pPr marL="0" indent="0">
              <a:spcBef>
                <a:spcPts val="0"/>
              </a:spcBef>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15" name="Text Placeholder 10">
            <a:extLst>
              <a:ext uri="{FF2B5EF4-FFF2-40B4-BE49-F238E27FC236}">
                <a16:creationId xmlns:a16="http://schemas.microsoft.com/office/drawing/2014/main" id="{49EDFFF8-4CB9-2F8A-550B-EB8203FE5A19}"/>
              </a:ext>
            </a:extLst>
          </p:cNvPr>
          <p:cNvSpPr>
            <a:spLocks noGrp="1"/>
          </p:cNvSpPr>
          <p:nvPr>
            <p:ph type="body" sz="quarter" idx="29" hasCustomPrompt="1"/>
          </p:nvPr>
        </p:nvSpPr>
        <p:spPr>
          <a:xfrm>
            <a:off x="6605752" y="2890934"/>
            <a:ext cx="3016044" cy="694773"/>
          </a:xfrm>
        </p:spPr>
        <p:txBody>
          <a:bodyPr anchor="t">
            <a:noAutofit/>
          </a:bodyPr>
          <a:lstStyle>
            <a:lvl1pPr marL="0" indent="0">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18" name="Text Placeholder 10">
            <a:extLst>
              <a:ext uri="{FF2B5EF4-FFF2-40B4-BE49-F238E27FC236}">
                <a16:creationId xmlns:a16="http://schemas.microsoft.com/office/drawing/2014/main" id="{EC935EBB-3599-D8AB-6967-514E18BEC5F7}"/>
              </a:ext>
            </a:extLst>
          </p:cNvPr>
          <p:cNvSpPr>
            <a:spLocks noGrp="1"/>
          </p:cNvSpPr>
          <p:nvPr>
            <p:ph type="body" sz="quarter" idx="33" hasCustomPrompt="1"/>
          </p:nvPr>
        </p:nvSpPr>
        <p:spPr>
          <a:xfrm>
            <a:off x="6605752" y="3643262"/>
            <a:ext cx="3016044" cy="694773"/>
          </a:xfrm>
        </p:spPr>
        <p:txBody>
          <a:bodyPr anchor="t">
            <a:noAutofit/>
          </a:bodyPr>
          <a:lstStyle>
            <a:lvl1pPr marL="0" indent="0">
              <a:spcBef>
                <a:spcPts val="0"/>
              </a:spcBef>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24" name="Text Placeholder 10">
            <a:extLst>
              <a:ext uri="{FF2B5EF4-FFF2-40B4-BE49-F238E27FC236}">
                <a16:creationId xmlns:a16="http://schemas.microsoft.com/office/drawing/2014/main" id="{537FE967-539D-81B1-BF8C-CBFFE709B5A1}"/>
              </a:ext>
            </a:extLst>
          </p:cNvPr>
          <p:cNvSpPr>
            <a:spLocks noGrp="1"/>
          </p:cNvSpPr>
          <p:nvPr>
            <p:ph type="body" sz="quarter" idx="22" hasCustomPrompt="1"/>
          </p:nvPr>
        </p:nvSpPr>
        <p:spPr>
          <a:xfrm>
            <a:off x="9701449" y="1312136"/>
            <a:ext cx="1525351" cy="623826"/>
          </a:xfrm>
        </p:spPr>
        <p:txBody>
          <a:bodyPr anchor="t">
            <a:noAutofit/>
          </a:bodyPr>
          <a:lstStyle>
            <a:lvl1pPr marL="0" indent="0">
              <a:spcBef>
                <a:spcPts val="0"/>
              </a:spcBef>
              <a:buNone/>
              <a:defRPr sz="36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25" name="Text Placeholder 10">
            <a:extLst>
              <a:ext uri="{FF2B5EF4-FFF2-40B4-BE49-F238E27FC236}">
                <a16:creationId xmlns:a16="http://schemas.microsoft.com/office/drawing/2014/main" id="{63CDE5CD-8EE4-A133-8A98-7E233E2F329E}"/>
              </a:ext>
            </a:extLst>
          </p:cNvPr>
          <p:cNvSpPr>
            <a:spLocks noGrp="1"/>
          </p:cNvSpPr>
          <p:nvPr>
            <p:ph type="body" sz="quarter" idx="35" hasCustomPrompt="1"/>
          </p:nvPr>
        </p:nvSpPr>
        <p:spPr>
          <a:xfrm>
            <a:off x="9701449" y="2064464"/>
            <a:ext cx="1525351" cy="623826"/>
          </a:xfrm>
        </p:spPr>
        <p:txBody>
          <a:bodyPr anchor="t">
            <a:noAutofit/>
          </a:bodyPr>
          <a:lstStyle>
            <a:lvl1pPr marL="0" indent="0">
              <a:spcBef>
                <a:spcPts val="0"/>
              </a:spcBef>
              <a:buNone/>
              <a:defRPr sz="36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26" name="Text Placeholder 10">
            <a:extLst>
              <a:ext uri="{FF2B5EF4-FFF2-40B4-BE49-F238E27FC236}">
                <a16:creationId xmlns:a16="http://schemas.microsoft.com/office/drawing/2014/main" id="{39B9BC97-FE31-093F-B1FD-7E72865C54B7}"/>
              </a:ext>
            </a:extLst>
          </p:cNvPr>
          <p:cNvSpPr>
            <a:spLocks noGrp="1"/>
          </p:cNvSpPr>
          <p:nvPr>
            <p:ph type="body" sz="quarter" idx="36" hasCustomPrompt="1"/>
          </p:nvPr>
        </p:nvSpPr>
        <p:spPr>
          <a:xfrm>
            <a:off x="9701449" y="2816792"/>
            <a:ext cx="1525351" cy="623826"/>
          </a:xfrm>
        </p:spPr>
        <p:txBody>
          <a:bodyPr anchor="t">
            <a:noAutofit/>
          </a:bodyPr>
          <a:lstStyle>
            <a:lvl1pPr marL="0" indent="0">
              <a:spcBef>
                <a:spcPts val="0"/>
              </a:spcBef>
              <a:buNone/>
              <a:defRPr sz="36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27" name="Text Placeholder 10">
            <a:extLst>
              <a:ext uri="{FF2B5EF4-FFF2-40B4-BE49-F238E27FC236}">
                <a16:creationId xmlns:a16="http://schemas.microsoft.com/office/drawing/2014/main" id="{AAB10D98-A4FA-0599-A63E-18E5602E2471}"/>
              </a:ext>
            </a:extLst>
          </p:cNvPr>
          <p:cNvSpPr>
            <a:spLocks noGrp="1"/>
          </p:cNvSpPr>
          <p:nvPr>
            <p:ph type="body" sz="quarter" idx="37" hasCustomPrompt="1"/>
          </p:nvPr>
        </p:nvSpPr>
        <p:spPr>
          <a:xfrm>
            <a:off x="9701449" y="3569120"/>
            <a:ext cx="1525351" cy="623826"/>
          </a:xfrm>
        </p:spPr>
        <p:txBody>
          <a:bodyPr anchor="t">
            <a:noAutofit/>
          </a:bodyPr>
          <a:lstStyle>
            <a:lvl1pPr marL="0" indent="0">
              <a:spcBef>
                <a:spcPts val="0"/>
              </a:spcBef>
              <a:buNone/>
              <a:defRPr sz="36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31" name="Text Placeholder 10">
            <a:extLst>
              <a:ext uri="{FF2B5EF4-FFF2-40B4-BE49-F238E27FC236}">
                <a16:creationId xmlns:a16="http://schemas.microsoft.com/office/drawing/2014/main" id="{4FF18D17-F1B6-611E-EE89-36A1C24B6471}"/>
              </a:ext>
            </a:extLst>
          </p:cNvPr>
          <p:cNvSpPr>
            <a:spLocks noGrp="1"/>
          </p:cNvSpPr>
          <p:nvPr>
            <p:ph type="body" sz="quarter" idx="39" hasCustomPrompt="1"/>
          </p:nvPr>
        </p:nvSpPr>
        <p:spPr>
          <a:xfrm>
            <a:off x="6605752" y="4395590"/>
            <a:ext cx="3016044" cy="694773"/>
          </a:xfrm>
        </p:spPr>
        <p:txBody>
          <a:bodyPr anchor="t">
            <a:noAutofit/>
          </a:bodyPr>
          <a:lstStyle>
            <a:lvl1pPr marL="0" indent="0">
              <a:spcBef>
                <a:spcPts val="0"/>
              </a:spcBef>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32" name="Text Placeholder 10">
            <a:extLst>
              <a:ext uri="{FF2B5EF4-FFF2-40B4-BE49-F238E27FC236}">
                <a16:creationId xmlns:a16="http://schemas.microsoft.com/office/drawing/2014/main" id="{498280C8-010C-03D6-0FC7-BB1B534E2005}"/>
              </a:ext>
            </a:extLst>
          </p:cNvPr>
          <p:cNvSpPr>
            <a:spLocks noGrp="1"/>
          </p:cNvSpPr>
          <p:nvPr>
            <p:ph type="body" sz="quarter" idx="40" hasCustomPrompt="1"/>
          </p:nvPr>
        </p:nvSpPr>
        <p:spPr>
          <a:xfrm>
            <a:off x="6605752" y="5147916"/>
            <a:ext cx="3016044" cy="694773"/>
          </a:xfrm>
        </p:spPr>
        <p:txBody>
          <a:bodyPr anchor="t">
            <a:noAutofit/>
          </a:bodyPr>
          <a:lstStyle>
            <a:lvl1pPr marL="0" indent="0">
              <a:spcBef>
                <a:spcPts val="0"/>
              </a:spcBef>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34" name="Text Placeholder 10">
            <a:extLst>
              <a:ext uri="{FF2B5EF4-FFF2-40B4-BE49-F238E27FC236}">
                <a16:creationId xmlns:a16="http://schemas.microsoft.com/office/drawing/2014/main" id="{75BDA8D8-7C68-F2AE-1787-D5E88CD6FF99}"/>
              </a:ext>
            </a:extLst>
          </p:cNvPr>
          <p:cNvSpPr>
            <a:spLocks noGrp="1"/>
          </p:cNvSpPr>
          <p:nvPr>
            <p:ph type="body" sz="quarter" idx="42" hasCustomPrompt="1"/>
          </p:nvPr>
        </p:nvSpPr>
        <p:spPr>
          <a:xfrm>
            <a:off x="9701449" y="4321448"/>
            <a:ext cx="1525351" cy="623826"/>
          </a:xfrm>
        </p:spPr>
        <p:txBody>
          <a:bodyPr anchor="t">
            <a:noAutofit/>
          </a:bodyPr>
          <a:lstStyle>
            <a:lvl1pPr marL="0" indent="0">
              <a:spcBef>
                <a:spcPts val="0"/>
              </a:spcBef>
              <a:buNone/>
              <a:defRPr sz="36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35" name="Text Placeholder 10">
            <a:extLst>
              <a:ext uri="{FF2B5EF4-FFF2-40B4-BE49-F238E27FC236}">
                <a16:creationId xmlns:a16="http://schemas.microsoft.com/office/drawing/2014/main" id="{758161CF-C5D8-481E-67B1-ADF5EF72A096}"/>
              </a:ext>
            </a:extLst>
          </p:cNvPr>
          <p:cNvSpPr>
            <a:spLocks noGrp="1"/>
          </p:cNvSpPr>
          <p:nvPr>
            <p:ph type="body" sz="quarter" idx="43" hasCustomPrompt="1"/>
          </p:nvPr>
        </p:nvSpPr>
        <p:spPr>
          <a:xfrm>
            <a:off x="9701449" y="5073774"/>
            <a:ext cx="1525351" cy="623826"/>
          </a:xfrm>
        </p:spPr>
        <p:txBody>
          <a:bodyPr anchor="t">
            <a:noAutofit/>
          </a:bodyPr>
          <a:lstStyle>
            <a:lvl1pPr marL="0" indent="0">
              <a:spcBef>
                <a:spcPts val="0"/>
              </a:spcBef>
              <a:buNone/>
              <a:defRPr sz="36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38" name="Text Placeholder 28">
            <a:extLst>
              <a:ext uri="{FF2B5EF4-FFF2-40B4-BE49-F238E27FC236}">
                <a16:creationId xmlns:a16="http://schemas.microsoft.com/office/drawing/2014/main" id="{4C1C3959-CA7E-F4D4-5444-F888F7ECD734}"/>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40" name="Title 39">
            <a:extLst>
              <a:ext uri="{FF2B5EF4-FFF2-40B4-BE49-F238E27FC236}">
                <a16:creationId xmlns:a16="http://schemas.microsoft.com/office/drawing/2014/main" id="{E462F632-674F-D155-2039-B6A12648FC7C}"/>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Tree>
    <p:extLst>
      <p:ext uri="{BB962C8B-B14F-4D97-AF65-F5344CB8AC3E}">
        <p14:creationId xmlns:p14="http://schemas.microsoft.com/office/powerpoint/2010/main" val="27409670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ssage_Frame_1">
    <p:spTree>
      <p:nvGrpSpPr>
        <p:cNvPr id="1" name=""/>
        <p:cNvGrpSpPr/>
        <p:nvPr/>
      </p:nvGrpSpPr>
      <p:grpSpPr>
        <a:xfrm>
          <a:off x="0" y="0"/>
          <a:ext cx="0" cy="0"/>
          <a:chOff x="0" y="0"/>
          <a:chExt cx="0" cy="0"/>
        </a:xfrm>
      </p:grpSpPr>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38" name="Text Placeholder 28">
            <a:extLst>
              <a:ext uri="{FF2B5EF4-FFF2-40B4-BE49-F238E27FC236}">
                <a16:creationId xmlns:a16="http://schemas.microsoft.com/office/drawing/2014/main" id="{4C1C3959-CA7E-F4D4-5444-F888F7ECD734}"/>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40" name="Title 39">
            <a:extLst>
              <a:ext uri="{FF2B5EF4-FFF2-40B4-BE49-F238E27FC236}">
                <a16:creationId xmlns:a16="http://schemas.microsoft.com/office/drawing/2014/main" id="{E462F632-674F-D155-2039-B6A12648FC7C}"/>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
        <p:nvSpPr>
          <p:cNvPr id="6" name="Text Placeholder 10">
            <a:extLst>
              <a:ext uri="{FF2B5EF4-FFF2-40B4-BE49-F238E27FC236}">
                <a16:creationId xmlns:a16="http://schemas.microsoft.com/office/drawing/2014/main" id="{1A20EFEF-4A0B-E75C-97B1-34BBAA82F552}"/>
              </a:ext>
            </a:extLst>
          </p:cNvPr>
          <p:cNvSpPr>
            <a:spLocks noGrp="1"/>
          </p:cNvSpPr>
          <p:nvPr>
            <p:ph type="body" sz="quarter" idx="23" hasCustomPrompt="1"/>
          </p:nvPr>
        </p:nvSpPr>
        <p:spPr>
          <a:xfrm>
            <a:off x="965200" y="1857950"/>
            <a:ext cx="4620998" cy="255549"/>
          </a:xfrm>
        </p:spPr>
        <p:txBody>
          <a:bodyPr>
            <a:noAutofit/>
          </a:bodyPr>
          <a:lstStyle>
            <a:lvl1pPr marL="0" indent="0">
              <a:lnSpc>
                <a:spcPct val="80000"/>
              </a:lnSpc>
              <a:spcBef>
                <a:spcPts val="0"/>
              </a:spcBef>
              <a:buNone/>
              <a:defRPr sz="1400" b="1" i="0">
                <a:latin typeface="Berlingske Sans Poster" panose="02000503050000020004" pitchFamily="2" charset="0"/>
              </a:defRPr>
            </a:lvl1pPr>
            <a:lvl2pPr>
              <a:lnSpc>
                <a:spcPct val="80000"/>
              </a:lnSpc>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US"/>
              <a:t>Click to edit master title</a:t>
            </a:r>
          </a:p>
        </p:txBody>
      </p:sp>
      <p:sp>
        <p:nvSpPr>
          <p:cNvPr id="7" name="Text Placeholder 10">
            <a:extLst>
              <a:ext uri="{FF2B5EF4-FFF2-40B4-BE49-F238E27FC236}">
                <a16:creationId xmlns:a16="http://schemas.microsoft.com/office/drawing/2014/main" id="{E87CB082-0BCC-1B07-0522-E0B0036BE56D}"/>
              </a:ext>
            </a:extLst>
          </p:cNvPr>
          <p:cNvSpPr>
            <a:spLocks noGrp="1"/>
          </p:cNvSpPr>
          <p:nvPr>
            <p:ph type="body" sz="quarter" idx="48" hasCustomPrompt="1"/>
          </p:nvPr>
        </p:nvSpPr>
        <p:spPr>
          <a:xfrm>
            <a:off x="965200" y="3397522"/>
            <a:ext cx="4620998" cy="1309433"/>
          </a:xfrm>
        </p:spPr>
        <p:txBody>
          <a:bodyPr>
            <a:noAutofit/>
          </a:bodyPr>
          <a:lstStyle>
            <a:lvl1pPr marL="0" indent="0">
              <a:spcBef>
                <a:spcPts val="0"/>
              </a:spcBef>
              <a:buNone/>
              <a:defRPr lang="en-US"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9" name="Text Placeholder 10">
            <a:extLst>
              <a:ext uri="{FF2B5EF4-FFF2-40B4-BE49-F238E27FC236}">
                <a16:creationId xmlns:a16="http://schemas.microsoft.com/office/drawing/2014/main" id="{20DA3D99-BC4B-8156-2C01-640A80524717}"/>
              </a:ext>
            </a:extLst>
          </p:cNvPr>
          <p:cNvSpPr>
            <a:spLocks noGrp="1"/>
          </p:cNvSpPr>
          <p:nvPr>
            <p:ph type="body" sz="quarter" idx="49" hasCustomPrompt="1"/>
          </p:nvPr>
        </p:nvSpPr>
        <p:spPr>
          <a:xfrm>
            <a:off x="965200" y="3125789"/>
            <a:ext cx="4620998" cy="255549"/>
          </a:xfrm>
        </p:spPr>
        <p:txBody>
          <a:bodyPr>
            <a:noAutofit/>
          </a:bodyPr>
          <a:lstStyle>
            <a:lvl1pPr marL="0" indent="0">
              <a:lnSpc>
                <a:spcPct val="80000"/>
              </a:lnSpc>
              <a:spcBef>
                <a:spcPts val="0"/>
              </a:spcBef>
              <a:buNone/>
              <a:defRPr sz="1400" b="1" i="0">
                <a:latin typeface="Berlingske Sans Poster" panose="02000503050000020004" pitchFamily="2" charset="0"/>
              </a:defRPr>
            </a:lvl1pPr>
            <a:lvl2pPr>
              <a:lnSpc>
                <a:spcPct val="80000"/>
              </a:lnSpc>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US"/>
              <a:t>Click to edit master title</a:t>
            </a:r>
          </a:p>
        </p:txBody>
      </p:sp>
      <p:sp>
        <p:nvSpPr>
          <p:cNvPr id="16" name="Text Placeholder 18">
            <a:extLst>
              <a:ext uri="{FF2B5EF4-FFF2-40B4-BE49-F238E27FC236}">
                <a16:creationId xmlns:a16="http://schemas.microsoft.com/office/drawing/2014/main" id="{A4B56C5C-E1C9-19E3-9FD0-371AC43051F9}"/>
              </a:ext>
            </a:extLst>
          </p:cNvPr>
          <p:cNvSpPr>
            <a:spLocks noGrp="1"/>
          </p:cNvSpPr>
          <p:nvPr>
            <p:ph type="body" sz="quarter" idx="21" hasCustomPrompt="1"/>
          </p:nvPr>
        </p:nvSpPr>
        <p:spPr>
          <a:xfrm>
            <a:off x="6621847" y="2145867"/>
            <a:ext cx="3753179" cy="4361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41" name="Text Placeholder 10">
            <a:extLst>
              <a:ext uri="{FF2B5EF4-FFF2-40B4-BE49-F238E27FC236}">
                <a16:creationId xmlns:a16="http://schemas.microsoft.com/office/drawing/2014/main" id="{2DF5F059-BAD9-D7DA-890E-70044BEED7AC}"/>
              </a:ext>
            </a:extLst>
          </p:cNvPr>
          <p:cNvSpPr>
            <a:spLocks noGrp="1"/>
          </p:cNvSpPr>
          <p:nvPr>
            <p:ph type="body" sz="quarter" idx="54" hasCustomPrompt="1"/>
          </p:nvPr>
        </p:nvSpPr>
        <p:spPr>
          <a:xfrm>
            <a:off x="10818920" y="2083763"/>
            <a:ext cx="552899" cy="648658"/>
          </a:xfrm>
        </p:spPr>
        <p:txBody>
          <a:bodyPr anchor="t">
            <a:noAutofit/>
          </a:bodyPr>
          <a:lstStyle>
            <a:lvl1pPr marL="0" indent="0" algn="r">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a:t>
            </a:r>
            <a:endParaRPr lang="en-US"/>
          </a:p>
        </p:txBody>
      </p:sp>
      <p:sp>
        <p:nvSpPr>
          <p:cNvPr id="78" name="Text Placeholder 3">
            <a:extLst>
              <a:ext uri="{FF2B5EF4-FFF2-40B4-BE49-F238E27FC236}">
                <a16:creationId xmlns:a16="http://schemas.microsoft.com/office/drawing/2014/main" id="{78715322-2FF3-F6A7-ADA2-4859738E6F93}"/>
              </a:ext>
            </a:extLst>
          </p:cNvPr>
          <p:cNvSpPr>
            <a:spLocks noGrp="1"/>
          </p:cNvSpPr>
          <p:nvPr>
            <p:ph type="body" sz="quarter" idx="18" hasCustomPrompt="1"/>
          </p:nvPr>
        </p:nvSpPr>
        <p:spPr>
          <a:xfrm>
            <a:off x="6621847" y="1803190"/>
            <a:ext cx="4749972" cy="278595"/>
          </a:xfrm>
        </p:spPr>
        <p:txBody>
          <a:bodyPr>
            <a:noAutofit/>
          </a:bodyPr>
          <a:lstStyle>
            <a:lvl1pPr marL="0" indent="0">
              <a:buNone/>
              <a:defRPr lang="en-GB" sz="1400" b="1" i="0" u="none" strike="noStrike" cap="none" spc="0" baseline="0" dirty="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latinLnBrk="0">
              <a:lnSpc>
                <a:spcPct val="80000"/>
              </a:lnSpc>
              <a:spcBef>
                <a:spcPts val="0"/>
              </a:spcBef>
              <a:spcAft>
                <a:spcPts val="0"/>
              </a:spcAft>
              <a:buClrTx/>
              <a:buSzPct val="75000"/>
              <a:buFontTx/>
              <a:buNone/>
              <a:tabLst/>
            </a:pPr>
            <a:r>
              <a:rPr lang="en-GB"/>
              <a:t>Click to edit master text</a:t>
            </a:r>
          </a:p>
        </p:txBody>
      </p:sp>
      <p:sp>
        <p:nvSpPr>
          <p:cNvPr id="92" name="Text Placeholder 18">
            <a:extLst>
              <a:ext uri="{FF2B5EF4-FFF2-40B4-BE49-F238E27FC236}">
                <a16:creationId xmlns:a16="http://schemas.microsoft.com/office/drawing/2014/main" id="{C6C4A51C-FD81-A090-B7A9-7BD272FA5215}"/>
              </a:ext>
            </a:extLst>
          </p:cNvPr>
          <p:cNvSpPr>
            <a:spLocks noGrp="1"/>
          </p:cNvSpPr>
          <p:nvPr>
            <p:ph type="body" sz="quarter" idx="55" hasCustomPrompt="1"/>
          </p:nvPr>
        </p:nvSpPr>
        <p:spPr>
          <a:xfrm>
            <a:off x="6621847" y="3044049"/>
            <a:ext cx="3753179" cy="41997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95" name="Text Placeholder 18">
            <a:extLst>
              <a:ext uri="{FF2B5EF4-FFF2-40B4-BE49-F238E27FC236}">
                <a16:creationId xmlns:a16="http://schemas.microsoft.com/office/drawing/2014/main" id="{69D40B0D-0EC2-4494-12E0-3F9F39F8C157}"/>
              </a:ext>
            </a:extLst>
          </p:cNvPr>
          <p:cNvSpPr>
            <a:spLocks noGrp="1"/>
          </p:cNvSpPr>
          <p:nvPr>
            <p:ph type="body" sz="quarter" idx="57" hasCustomPrompt="1"/>
          </p:nvPr>
        </p:nvSpPr>
        <p:spPr>
          <a:xfrm>
            <a:off x="6621847" y="3966541"/>
            <a:ext cx="3753179" cy="41997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97" name="Text Placeholder 10">
            <a:extLst>
              <a:ext uri="{FF2B5EF4-FFF2-40B4-BE49-F238E27FC236}">
                <a16:creationId xmlns:a16="http://schemas.microsoft.com/office/drawing/2014/main" id="{C63BCB99-0EFE-6CED-818A-31BB63D54C0B}"/>
              </a:ext>
            </a:extLst>
          </p:cNvPr>
          <p:cNvSpPr>
            <a:spLocks noGrp="1"/>
          </p:cNvSpPr>
          <p:nvPr>
            <p:ph type="body" sz="quarter" idx="59" hasCustomPrompt="1"/>
          </p:nvPr>
        </p:nvSpPr>
        <p:spPr>
          <a:xfrm>
            <a:off x="966007" y="2130337"/>
            <a:ext cx="4620998" cy="848186"/>
          </a:xfrm>
        </p:spPr>
        <p:txBody>
          <a:bodyPr>
            <a:noAutofit/>
          </a:bodyPr>
          <a:lstStyle>
            <a:lvl1pPr marL="0" indent="0">
              <a:spcBef>
                <a:spcPts val="0"/>
              </a:spcBef>
              <a:buNone/>
              <a:defRPr lang="en-US"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117" name="Text Placeholder 10">
            <a:extLst>
              <a:ext uri="{FF2B5EF4-FFF2-40B4-BE49-F238E27FC236}">
                <a16:creationId xmlns:a16="http://schemas.microsoft.com/office/drawing/2014/main" id="{893A13BB-8AED-0A2D-9ABC-799D00E0249F}"/>
              </a:ext>
            </a:extLst>
          </p:cNvPr>
          <p:cNvSpPr>
            <a:spLocks noGrp="1"/>
          </p:cNvSpPr>
          <p:nvPr>
            <p:ph type="body" sz="quarter" idx="60" hasCustomPrompt="1"/>
          </p:nvPr>
        </p:nvSpPr>
        <p:spPr>
          <a:xfrm>
            <a:off x="10818920" y="3007397"/>
            <a:ext cx="552899" cy="648658"/>
          </a:xfrm>
        </p:spPr>
        <p:txBody>
          <a:bodyPr anchor="t">
            <a:noAutofit/>
          </a:bodyPr>
          <a:lstStyle>
            <a:lvl1pPr marL="0" indent="0" algn="r">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a:t>
            </a:r>
            <a:endParaRPr lang="en-US"/>
          </a:p>
        </p:txBody>
      </p:sp>
      <p:sp>
        <p:nvSpPr>
          <p:cNvPr id="119" name="Text Placeholder 10">
            <a:extLst>
              <a:ext uri="{FF2B5EF4-FFF2-40B4-BE49-F238E27FC236}">
                <a16:creationId xmlns:a16="http://schemas.microsoft.com/office/drawing/2014/main" id="{2D5F4339-1524-9B27-2BDF-97A8CABB6301}"/>
              </a:ext>
            </a:extLst>
          </p:cNvPr>
          <p:cNvSpPr>
            <a:spLocks noGrp="1"/>
          </p:cNvSpPr>
          <p:nvPr>
            <p:ph type="body" sz="quarter" idx="62" hasCustomPrompt="1"/>
          </p:nvPr>
        </p:nvSpPr>
        <p:spPr>
          <a:xfrm>
            <a:off x="10818920" y="3940264"/>
            <a:ext cx="552899" cy="648658"/>
          </a:xfrm>
        </p:spPr>
        <p:txBody>
          <a:bodyPr anchor="t">
            <a:noAutofit/>
          </a:bodyPr>
          <a:lstStyle>
            <a:lvl1pPr marL="0" indent="0" algn="r">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a:t>
            </a:r>
            <a:endParaRPr lang="en-US"/>
          </a:p>
        </p:txBody>
      </p:sp>
    </p:spTree>
    <p:extLst>
      <p:ext uri="{BB962C8B-B14F-4D97-AF65-F5344CB8AC3E}">
        <p14:creationId xmlns:p14="http://schemas.microsoft.com/office/powerpoint/2010/main" val="245166864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Message_Frame_1">
    <p:spTree>
      <p:nvGrpSpPr>
        <p:cNvPr id="1" name=""/>
        <p:cNvGrpSpPr/>
        <p:nvPr/>
      </p:nvGrpSpPr>
      <p:grpSpPr>
        <a:xfrm>
          <a:off x="0" y="0"/>
          <a:ext cx="0" cy="0"/>
          <a:chOff x="0" y="0"/>
          <a:chExt cx="0" cy="0"/>
        </a:xfrm>
      </p:grpSpPr>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38" name="Text Placeholder 28">
            <a:extLst>
              <a:ext uri="{FF2B5EF4-FFF2-40B4-BE49-F238E27FC236}">
                <a16:creationId xmlns:a16="http://schemas.microsoft.com/office/drawing/2014/main" id="{4C1C3959-CA7E-F4D4-5444-F888F7ECD734}"/>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40" name="Title 39">
            <a:extLst>
              <a:ext uri="{FF2B5EF4-FFF2-40B4-BE49-F238E27FC236}">
                <a16:creationId xmlns:a16="http://schemas.microsoft.com/office/drawing/2014/main" id="{E462F632-674F-D155-2039-B6A12648FC7C}"/>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
        <p:nvSpPr>
          <p:cNvPr id="6" name="Text Placeholder 10">
            <a:extLst>
              <a:ext uri="{FF2B5EF4-FFF2-40B4-BE49-F238E27FC236}">
                <a16:creationId xmlns:a16="http://schemas.microsoft.com/office/drawing/2014/main" id="{1A20EFEF-4A0B-E75C-97B1-34BBAA82F552}"/>
              </a:ext>
            </a:extLst>
          </p:cNvPr>
          <p:cNvSpPr>
            <a:spLocks noGrp="1"/>
          </p:cNvSpPr>
          <p:nvPr>
            <p:ph type="body" sz="quarter" idx="23" hasCustomPrompt="1"/>
          </p:nvPr>
        </p:nvSpPr>
        <p:spPr>
          <a:xfrm>
            <a:off x="965200" y="1857950"/>
            <a:ext cx="4620998" cy="255549"/>
          </a:xfrm>
        </p:spPr>
        <p:txBody>
          <a:bodyPr>
            <a:noAutofit/>
          </a:bodyPr>
          <a:lstStyle>
            <a:lvl1pPr marL="0" indent="0">
              <a:lnSpc>
                <a:spcPct val="80000"/>
              </a:lnSpc>
              <a:spcBef>
                <a:spcPts val="0"/>
              </a:spcBef>
              <a:buNone/>
              <a:defRPr sz="1400" b="1" i="0">
                <a:latin typeface="Berlingske Sans Poster" panose="02000503050000020004" pitchFamily="2" charset="0"/>
              </a:defRPr>
            </a:lvl1pPr>
            <a:lvl2pPr>
              <a:lnSpc>
                <a:spcPct val="80000"/>
              </a:lnSpc>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US"/>
              <a:t>Click to edit master title</a:t>
            </a:r>
          </a:p>
        </p:txBody>
      </p:sp>
      <p:sp>
        <p:nvSpPr>
          <p:cNvPr id="7" name="Text Placeholder 10">
            <a:extLst>
              <a:ext uri="{FF2B5EF4-FFF2-40B4-BE49-F238E27FC236}">
                <a16:creationId xmlns:a16="http://schemas.microsoft.com/office/drawing/2014/main" id="{E87CB082-0BCC-1B07-0522-E0B0036BE56D}"/>
              </a:ext>
            </a:extLst>
          </p:cNvPr>
          <p:cNvSpPr>
            <a:spLocks noGrp="1"/>
          </p:cNvSpPr>
          <p:nvPr>
            <p:ph type="body" sz="quarter" idx="48" hasCustomPrompt="1"/>
          </p:nvPr>
        </p:nvSpPr>
        <p:spPr>
          <a:xfrm>
            <a:off x="965200" y="3397522"/>
            <a:ext cx="4620998" cy="1309433"/>
          </a:xfrm>
        </p:spPr>
        <p:txBody>
          <a:bodyPr>
            <a:noAutofit/>
          </a:bodyPr>
          <a:lstStyle>
            <a:lvl1pPr marL="0" indent="0">
              <a:spcBef>
                <a:spcPts val="0"/>
              </a:spcBef>
              <a:buNone/>
              <a:defRPr lang="en-US"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9" name="Text Placeholder 10">
            <a:extLst>
              <a:ext uri="{FF2B5EF4-FFF2-40B4-BE49-F238E27FC236}">
                <a16:creationId xmlns:a16="http://schemas.microsoft.com/office/drawing/2014/main" id="{20DA3D99-BC4B-8156-2C01-640A80524717}"/>
              </a:ext>
            </a:extLst>
          </p:cNvPr>
          <p:cNvSpPr>
            <a:spLocks noGrp="1"/>
          </p:cNvSpPr>
          <p:nvPr>
            <p:ph type="body" sz="quarter" idx="49" hasCustomPrompt="1"/>
          </p:nvPr>
        </p:nvSpPr>
        <p:spPr>
          <a:xfrm>
            <a:off x="965200" y="3125789"/>
            <a:ext cx="4620998" cy="255549"/>
          </a:xfrm>
        </p:spPr>
        <p:txBody>
          <a:bodyPr>
            <a:noAutofit/>
          </a:bodyPr>
          <a:lstStyle>
            <a:lvl1pPr marL="0" indent="0">
              <a:lnSpc>
                <a:spcPct val="80000"/>
              </a:lnSpc>
              <a:spcBef>
                <a:spcPts val="0"/>
              </a:spcBef>
              <a:buNone/>
              <a:defRPr sz="1400" b="1" i="0">
                <a:latin typeface="Berlingske Sans Poster" panose="02000503050000020004" pitchFamily="2" charset="0"/>
              </a:defRPr>
            </a:lvl1pPr>
            <a:lvl2pPr>
              <a:lnSpc>
                <a:spcPct val="80000"/>
              </a:lnSpc>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US"/>
              <a:t>Click to edit master title</a:t>
            </a:r>
          </a:p>
        </p:txBody>
      </p:sp>
      <p:sp>
        <p:nvSpPr>
          <p:cNvPr id="16" name="Text Placeholder 18">
            <a:extLst>
              <a:ext uri="{FF2B5EF4-FFF2-40B4-BE49-F238E27FC236}">
                <a16:creationId xmlns:a16="http://schemas.microsoft.com/office/drawing/2014/main" id="{A4B56C5C-E1C9-19E3-9FD0-371AC43051F9}"/>
              </a:ext>
            </a:extLst>
          </p:cNvPr>
          <p:cNvSpPr>
            <a:spLocks noGrp="1"/>
          </p:cNvSpPr>
          <p:nvPr>
            <p:ph type="body" sz="quarter" idx="21" hasCustomPrompt="1"/>
          </p:nvPr>
        </p:nvSpPr>
        <p:spPr>
          <a:xfrm>
            <a:off x="7448708" y="2178235"/>
            <a:ext cx="3753179" cy="4361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41" name="Text Placeholder 10">
            <a:extLst>
              <a:ext uri="{FF2B5EF4-FFF2-40B4-BE49-F238E27FC236}">
                <a16:creationId xmlns:a16="http://schemas.microsoft.com/office/drawing/2014/main" id="{2DF5F059-BAD9-D7DA-890E-70044BEED7AC}"/>
              </a:ext>
            </a:extLst>
          </p:cNvPr>
          <p:cNvSpPr>
            <a:spLocks noGrp="1"/>
          </p:cNvSpPr>
          <p:nvPr>
            <p:ph type="body" sz="quarter" idx="54" hasCustomPrompt="1"/>
          </p:nvPr>
        </p:nvSpPr>
        <p:spPr>
          <a:xfrm>
            <a:off x="6621181" y="2108039"/>
            <a:ext cx="552899" cy="648658"/>
          </a:xfrm>
        </p:spPr>
        <p:txBody>
          <a:bodyPr anchor="t">
            <a:noAutofit/>
          </a:bodyPr>
          <a:lstStyle>
            <a:lvl1pPr marL="0" indent="0" algn="r">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a:t>
            </a:r>
            <a:endParaRPr lang="en-US"/>
          </a:p>
        </p:txBody>
      </p:sp>
      <p:sp>
        <p:nvSpPr>
          <p:cNvPr id="78" name="Text Placeholder 3">
            <a:extLst>
              <a:ext uri="{FF2B5EF4-FFF2-40B4-BE49-F238E27FC236}">
                <a16:creationId xmlns:a16="http://schemas.microsoft.com/office/drawing/2014/main" id="{78715322-2FF3-F6A7-ADA2-4859738E6F93}"/>
              </a:ext>
            </a:extLst>
          </p:cNvPr>
          <p:cNvSpPr>
            <a:spLocks noGrp="1"/>
          </p:cNvSpPr>
          <p:nvPr>
            <p:ph type="body" sz="quarter" idx="18" hasCustomPrompt="1"/>
          </p:nvPr>
        </p:nvSpPr>
        <p:spPr>
          <a:xfrm>
            <a:off x="6621847" y="1827466"/>
            <a:ext cx="4749972" cy="302213"/>
          </a:xfrm>
        </p:spPr>
        <p:txBody>
          <a:bodyPr>
            <a:noAutofit/>
          </a:bodyPr>
          <a:lstStyle>
            <a:lvl1pPr marL="0" indent="0">
              <a:buNone/>
              <a:defRPr lang="en-GB" sz="1400" b="1" i="0" u="none" strike="noStrike" cap="none" spc="0" baseline="0" dirty="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latinLnBrk="0">
              <a:lnSpc>
                <a:spcPct val="80000"/>
              </a:lnSpc>
              <a:spcBef>
                <a:spcPts val="0"/>
              </a:spcBef>
              <a:spcAft>
                <a:spcPts val="0"/>
              </a:spcAft>
              <a:buClrTx/>
              <a:buSzPct val="75000"/>
              <a:buFontTx/>
              <a:buNone/>
              <a:tabLst/>
            </a:pPr>
            <a:r>
              <a:rPr lang="en-GB"/>
              <a:t>Click to edit master text</a:t>
            </a:r>
          </a:p>
        </p:txBody>
      </p:sp>
      <p:sp>
        <p:nvSpPr>
          <p:cNvPr id="92" name="Text Placeholder 18">
            <a:extLst>
              <a:ext uri="{FF2B5EF4-FFF2-40B4-BE49-F238E27FC236}">
                <a16:creationId xmlns:a16="http://schemas.microsoft.com/office/drawing/2014/main" id="{C6C4A51C-FD81-A090-B7A9-7BD272FA5215}"/>
              </a:ext>
            </a:extLst>
          </p:cNvPr>
          <p:cNvSpPr>
            <a:spLocks noGrp="1"/>
          </p:cNvSpPr>
          <p:nvPr>
            <p:ph type="body" sz="quarter" idx="55" hasCustomPrompt="1"/>
          </p:nvPr>
        </p:nvSpPr>
        <p:spPr>
          <a:xfrm>
            <a:off x="7448708" y="3068325"/>
            <a:ext cx="3753179" cy="41997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95" name="Text Placeholder 18">
            <a:extLst>
              <a:ext uri="{FF2B5EF4-FFF2-40B4-BE49-F238E27FC236}">
                <a16:creationId xmlns:a16="http://schemas.microsoft.com/office/drawing/2014/main" id="{69D40B0D-0EC2-4494-12E0-3F9F39F8C157}"/>
              </a:ext>
            </a:extLst>
          </p:cNvPr>
          <p:cNvSpPr>
            <a:spLocks noGrp="1"/>
          </p:cNvSpPr>
          <p:nvPr>
            <p:ph type="body" sz="quarter" idx="57" hasCustomPrompt="1"/>
          </p:nvPr>
        </p:nvSpPr>
        <p:spPr>
          <a:xfrm>
            <a:off x="7448708" y="3998909"/>
            <a:ext cx="3753179" cy="41997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97" name="Text Placeholder 10">
            <a:extLst>
              <a:ext uri="{FF2B5EF4-FFF2-40B4-BE49-F238E27FC236}">
                <a16:creationId xmlns:a16="http://schemas.microsoft.com/office/drawing/2014/main" id="{C63BCB99-0EFE-6CED-818A-31BB63D54C0B}"/>
              </a:ext>
            </a:extLst>
          </p:cNvPr>
          <p:cNvSpPr>
            <a:spLocks noGrp="1"/>
          </p:cNvSpPr>
          <p:nvPr>
            <p:ph type="body" sz="quarter" idx="59" hasCustomPrompt="1"/>
          </p:nvPr>
        </p:nvSpPr>
        <p:spPr>
          <a:xfrm>
            <a:off x="966007" y="2130337"/>
            <a:ext cx="4620998" cy="848186"/>
          </a:xfrm>
        </p:spPr>
        <p:txBody>
          <a:bodyPr>
            <a:noAutofit/>
          </a:bodyPr>
          <a:lstStyle>
            <a:lvl1pPr marL="0" indent="0">
              <a:spcBef>
                <a:spcPts val="0"/>
              </a:spcBef>
              <a:buNone/>
              <a:defRPr lang="en-US"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117" name="Text Placeholder 10">
            <a:extLst>
              <a:ext uri="{FF2B5EF4-FFF2-40B4-BE49-F238E27FC236}">
                <a16:creationId xmlns:a16="http://schemas.microsoft.com/office/drawing/2014/main" id="{893A13BB-8AED-0A2D-9ABC-799D00E0249F}"/>
              </a:ext>
            </a:extLst>
          </p:cNvPr>
          <p:cNvSpPr>
            <a:spLocks noGrp="1"/>
          </p:cNvSpPr>
          <p:nvPr>
            <p:ph type="body" sz="quarter" idx="60" hasCustomPrompt="1"/>
          </p:nvPr>
        </p:nvSpPr>
        <p:spPr>
          <a:xfrm>
            <a:off x="6621181" y="3031673"/>
            <a:ext cx="552899" cy="648658"/>
          </a:xfrm>
        </p:spPr>
        <p:txBody>
          <a:bodyPr anchor="t">
            <a:noAutofit/>
          </a:bodyPr>
          <a:lstStyle>
            <a:lvl1pPr marL="0" indent="0" algn="r">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a:t>
            </a:r>
            <a:endParaRPr lang="en-US"/>
          </a:p>
        </p:txBody>
      </p:sp>
      <p:sp>
        <p:nvSpPr>
          <p:cNvPr id="119" name="Text Placeholder 10">
            <a:extLst>
              <a:ext uri="{FF2B5EF4-FFF2-40B4-BE49-F238E27FC236}">
                <a16:creationId xmlns:a16="http://schemas.microsoft.com/office/drawing/2014/main" id="{2D5F4339-1524-9B27-2BDF-97A8CABB6301}"/>
              </a:ext>
            </a:extLst>
          </p:cNvPr>
          <p:cNvSpPr>
            <a:spLocks noGrp="1"/>
          </p:cNvSpPr>
          <p:nvPr>
            <p:ph type="body" sz="quarter" idx="62" hasCustomPrompt="1"/>
          </p:nvPr>
        </p:nvSpPr>
        <p:spPr>
          <a:xfrm>
            <a:off x="6621181" y="3964540"/>
            <a:ext cx="552899" cy="648658"/>
          </a:xfrm>
        </p:spPr>
        <p:txBody>
          <a:bodyPr anchor="t">
            <a:noAutofit/>
          </a:bodyPr>
          <a:lstStyle>
            <a:lvl1pPr marL="0" indent="0" algn="r">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a:t>
            </a:r>
            <a:endParaRPr lang="en-US"/>
          </a:p>
        </p:txBody>
      </p:sp>
      <p:cxnSp>
        <p:nvCxnSpPr>
          <p:cNvPr id="12" name="Straight Connector 11">
            <a:extLst>
              <a:ext uri="{FF2B5EF4-FFF2-40B4-BE49-F238E27FC236}">
                <a16:creationId xmlns:a16="http://schemas.microsoft.com/office/drawing/2014/main" id="{29E99073-CB89-CE76-7EC5-F57D9FA98C14}"/>
              </a:ext>
            </a:extLst>
          </p:cNvPr>
          <p:cNvCxnSpPr>
            <a:cxnSpLocks/>
          </p:cNvCxnSpPr>
          <p:nvPr userDrawn="1"/>
        </p:nvCxnSpPr>
        <p:spPr>
          <a:xfrm>
            <a:off x="7042061" y="2306898"/>
            <a:ext cx="333819" cy="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E940920C-1105-36F7-0DD7-23DA7B203EA3}"/>
              </a:ext>
            </a:extLst>
          </p:cNvPr>
          <p:cNvCxnSpPr>
            <a:cxnSpLocks/>
          </p:cNvCxnSpPr>
          <p:nvPr userDrawn="1"/>
        </p:nvCxnSpPr>
        <p:spPr>
          <a:xfrm>
            <a:off x="7042061" y="3197022"/>
            <a:ext cx="333819" cy="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7" name="Straight Connector 16">
            <a:extLst>
              <a:ext uri="{FF2B5EF4-FFF2-40B4-BE49-F238E27FC236}">
                <a16:creationId xmlns:a16="http://schemas.microsoft.com/office/drawing/2014/main" id="{3359DAF8-5BE8-5842-BE39-C2A2442A4EB3}"/>
              </a:ext>
            </a:extLst>
          </p:cNvPr>
          <p:cNvCxnSpPr>
            <a:cxnSpLocks/>
          </p:cNvCxnSpPr>
          <p:nvPr userDrawn="1"/>
        </p:nvCxnSpPr>
        <p:spPr>
          <a:xfrm>
            <a:off x="7033969" y="4127606"/>
            <a:ext cx="333819" cy="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19278362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Message_Frame_2">
    <p:spTree>
      <p:nvGrpSpPr>
        <p:cNvPr id="1" name=""/>
        <p:cNvGrpSpPr/>
        <p:nvPr/>
      </p:nvGrpSpPr>
      <p:grpSpPr>
        <a:xfrm>
          <a:off x="0" y="0"/>
          <a:ext cx="0" cy="0"/>
          <a:chOff x="0" y="0"/>
          <a:chExt cx="0" cy="0"/>
        </a:xfrm>
      </p:grpSpPr>
      <p:sp>
        <p:nvSpPr>
          <p:cNvPr id="2" name="Rectángulo 6">
            <a:extLst>
              <a:ext uri="{FF2B5EF4-FFF2-40B4-BE49-F238E27FC236}">
                <a16:creationId xmlns:a16="http://schemas.microsoft.com/office/drawing/2014/main" id="{EF1FD5A3-2EDB-81D2-922A-6A319EE91A70}"/>
              </a:ext>
            </a:extLst>
          </p:cNvPr>
          <p:cNvSpPr/>
          <p:nvPr userDrawn="1"/>
        </p:nvSpPr>
        <p:spPr>
          <a:xfrm>
            <a:off x="6421726" y="2036621"/>
            <a:ext cx="5029011" cy="84962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4" name="Rectángulo 6">
            <a:extLst>
              <a:ext uri="{FF2B5EF4-FFF2-40B4-BE49-F238E27FC236}">
                <a16:creationId xmlns:a16="http://schemas.microsoft.com/office/drawing/2014/main" id="{429064FF-568D-E964-6A8E-42992A2770D0}"/>
              </a:ext>
            </a:extLst>
          </p:cNvPr>
          <p:cNvSpPr/>
          <p:nvPr userDrawn="1"/>
        </p:nvSpPr>
        <p:spPr>
          <a:xfrm>
            <a:off x="6421726" y="2971251"/>
            <a:ext cx="5029011" cy="84962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5" name="Rectángulo 6">
            <a:extLst>
              <a:ext uri="{FF2B5EF4-FFF2-40B4-BE49-F238E27FC236}">
                <a16:creationId xmlns:a16="http://schemas.microsoft.com/office/drawing/2014/main" id="{5B1C8BAE-A399-D93C-9F3A-9BC772859458}"/>
              </a:ext>
            </a:extLst>
          </p:cNvPr>
          <p:cNvSpPr/>
          <p:nvPr userDrawn="1"/>
        </p:nvSpPr>
        <p:spPr>
          <a:xfrm>
            <a:off x="6421726" y="3905881"/>
            <a:ext cx="5029011" cy="84962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38" name="Text Placeholder 28">
            <a:extLst>
              <a:ext uri="{FF2B5EF4-FFF2-40B4-BE49-F238E27FC236}">
                <a16:creationId xmlns:a16="http://schemas.microsoft.com/office/drawing/2014/main" id="{4C1C3959-CA7E-F4D4-5444-F888F7ECD734}"/>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40" name="Title 39">
            <a:extLst>
              <a:ext uri="{FF2B5EF4-FFF2-40B4-BE49-F238E27FC236}">
                <a16:creationId xmlns:a16="http://schemas.microsoft.com/office/drawing/2014/main" id="{E462F632-674F-D155-2039-B6A12648FC7C}"/>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
        <p:nvSpPr>
          <p:cNvPr id="6" name="Text Placeholder 10">
            <a:extLst>
              <a:ext uri="{FF2B5EF4-FFF2-40B4-BE49-F238E27FC236}">
                <a16:creationId xmlns:a16="http://schemas.microsoft.com/office/drawing/2014/main" id="{1A20EFEF-4A0B-E75C-97B1-34BBAA82F552}"/>
              </a:ext>
            </a:extLst>
          </p:cNvPr>
          <p:cNvSpPr>
            <a:spLocks noGrp="1"/>
          </p:cNvSpPr>
          <p:nvPr>
            <p:ph type="body" sz="quarter" idx="23" hasCustomPrompt="1"/>
          </p:nvPr>
        </p:nvSpPr>
        <p:spPr>
          <a:xfrm>
            <a:off x="965200" y="1857950"/>
            <a:ext cx="4620998" cy="255549"/>
          </a:xfrm>
        </p:spPr>
        <p:txBody>
          <a:bodyPr>
            <a:noAutofit/>
          </a:bodyPr>
          <a:lstStyle>
            <a:lvl1pPr marL="0" indent="0">
              <a:lnSpc>
                <a:spcPct val="80000"/>
              </a:lnSpc>
              <a:spcBef>
                <a:spcPts val="0"/>
              </a:spcBef>
              <a:buNone/>
              <a:defRPr sz="1400" b="1" i="0">
                <a:latin typeface="Berlingske Sans Poster" panose="02000503050000020004" pitchFamily="2" charset="0"/>
              </a:defRPr>
            </a:lvl1pPr>
            <a:lvl2pPr>
              <a:lnSpc>
                <a:spcPct val="80000"/>
              </a:lnSpc>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US"/>
              <a:t>Click to edit master title</a:t>
            </a:r>
          </a:p>
        </p:txBody>
      </p:sp>
      <p:sp>
        <p:nvSpPr>
          <p:cNvPr id="7" name="Text Placeholder 10">
            <a:extLst>
              <a:ext uri="{FF2B5EF4-FFF2-40B4-BE49-F238E27FC236}">
                <a16:creationId xmlns:a16="http://schemas.microsoft.com/office/drawing/2014/main" id="{E87CB082-0BCC-1B07-0522-E0B0036BE56D}"/>
              </a:ext>
            </a:extLst>
          </p:cNvPr>
          <p:cNvSpPr>
            <a:spLocks noGrp="1"/>
          </p:cNvSpPr>
          <p:nvPr>
            <p:ph type="body" sz="quarter" idx="48" hasCustomPrompt="1"/>
          </p:nvPr>
        </p:nvSpPr>
        <p:spPr>
          <a:xfrm>
            <a:off x="965200" y="3397522"/>
            <a:ext cx="4620998" cy="1309433"/>
          </a:xfrm>
        </p:spPr>
        <p:txBody>
          <a:bodyPr>
            <a:noAutofit/>
          </a:bodyPr>
          <a:lstStyle>
            <a:lvl1pPr marL="0" indent="0">
              <a:spcBef>
                <a:spcPts val="0"/>
              </a:spcBef>
              <a:buNone/>
              <a:defRPr lang="en-US"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9" name="Text Placeholder 10">
            <a:extLst>
              <a:ext uri="{FF2B5EF4-FFF2-40B4-BE49-F238E27FC236}">
                <a16:creationId xmlns:a16="http://schemas.microsoft.com/office/drawing/2014/main" id="{20DA3D99-BC4B-8156-2C01-640A80524717}"/>
              </a:ext>
            </a:extLst>
          </p:cNvPr>
          <p:cNvSpPr>
            <a:spLocks noGrp="1"/>
          </p:cNvSpPr>
          <p:nvPr>
            <p:ph type="body" sz="quarter" idx="49" hasCustomPrompt="1"/>
          </p:nvPr>
        </p:nvSpPr>
        <p:spPr>
          <a:xfrm>
            <a:off x="965200" y="3125789"/>
            <a:ext cx="4620998" cy="255549"/>
          </a:xfrm>
        </p:spPr>
        <p:txBody>
          <a:bodyPr>
            <a:noAutofit/>
          </a:bodyPr>
          <a:lstStyle>
            <a:lvl1pPr marL="0" indent="0">
              <a:lnSpc>
                <a:spcPct val="80000"/>
              </a:lnSpc>
              <a:spcBef>
                <a:spcPts val="0"/>
              </a:spcBef>
              <a:buNone/>
              <a:defRPr sz="1400" b="1" i="0">
                <a:latin typeface="Berlingske Sans Poster" panose="02000503050000020004" pitchFamily="2" charset="0"/>
              </a:defRPr>
            </a:lvl1pPr>
            <a:lvl2pPr>
              <a:lnSpc>
                <a:spcPct val="80000"/>
              </a:lnSpc>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US"/>
              <a:t>Click to edit master title</a:t>
            </a:r>
          </a:p>
        </p:txBody>
      </p:sp>
      <p:sp>
        <p:nvSpPr>
          <p:cNvPr id="16" name="Text Placeholder 18">
            <a:extLst>
              <a:ext uri="{FF2B5EF4-FFF2-40B4-BE49-F238E27FC236}">
                <a16:creationId xmlns:a16="http://schemas.microsoft.com/office/drawing/2014/main" id="{A4B56C5C-E1C9-19E3-9FD0-371AC43051F9}"/>
              </a:ext>
            </a:extLst>
          </p:cNvPr>
          <p:cNvSpPr>
            <a:spLocks noGrp="1"/>
          </p:cNvSpPr>
          <p:nvPr>
            <p:ph type="body" sz="quarter" idx="21" hasCustomPrompt="1"/>
          </p:nvPr>
        </p:nvSpPr>
        <p:spPr>
          <a:xfrm>
            <a:off x="6621847" y="2129683"/>
            <a:ext cx="3753179" cy="4361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41" name="Text Placeholder 10">
            <a:extLst>
              <a:ext uri="{FF2B5EF4-FFF2-40B4-BE49-F238E27FC236}">
                <a16:creationId xmlns:a16="http://schemas.microsoft.com/office/drawing/2014/main" id="{2DF5F059-BAD9-D7DA-890E-70044BEED7AC}"/>
              </a:ext>
            </a:extLst>
          </p:cNvPr>
          <p:cNvSpPr>
            <a:spLocks noGrp="1"/>
          </p:cNvSpPr>
          <p:nvPr>
            <p:ph type="body" sz="quarter" idx="54" hasCustomPrompt="1"/>
          </p:nvPr>
        </p:nvSpPr>
        <p:spPr>
          <a:xfrm>
            <a:off x="10818920" y="2083763"/>
            <a:ext cx="552899" cy="648658"/>
          </a:xfrm>
        </p:spPr>
        <p:txBody>
          <a:bodyPr anchor="t">
            <a:noAutofit/>
          </a:bodyPr>
          <a:lstStyle>
            <a:lvl1pPr marL="0" indent="0" algn="r">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a:t>
            </a:r>
            <a:endParaRPr lang="en-US"/>
          </a:p>
        </p:txBody>
      </p:sp>
      <p:sp>
        <p:nvSpPr>
          <p:cNvPr id="78" name="Text Placeholder 3">
            <a:extLst>
              <a:ext uri="{FF2B5EF4-FFF2-40B4-BE49-F238E27FC236}">
                <a16:creationId xmlns:a16="http://schemas.microsoft.com/office/drawing/2014/main" id="{78715322-2FF3-F6A7-ADA2-4859738E6F93}"/>
              </a:ext>
            </a:extLst>
          </p:cNvPr>
          <p:cNvSpPr>
            <a:spLocks noGrp="1"/>
          </p:cNvSpPr>
          <p:nvPr>
            <p:ph type="body" sz="quarter" idx="18" hasCustomPrompt="1"/>
          </p:nvPr>
        </p:nvSpPr>
        <p:spPr>
          <a:xfrm>
            <a:off x="6621847" y="1441449"/>
            <a:ext cx="4749972" cy="278595"/>
          </a:xfrm>
        </p:spPr>
        <p:txBody>
          <a:bodyPr>
            <a:noAutofit/>
          </a:bodyPr>
          <a:lstStyle>
            <a:lvl1pPr marL="0" indent="0">
              <a:buNone/>
              <a:defRPr lang="en-GB" sz="1400" b="1" i="0" u="none" strike="noStrike" cap="none" spc="0" baseline="0" dirty="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latinLnBrk="0">
              <a:lnSpc>
                <a:spcPct val="80000"/>
              </a:lnSpc>
              <a:spcBef>
                <a:spcPts val="0"/>
              </a:spcBef>
              <a:spcAft>
                <a:spcPts val="0"/>
              </a:spcAft>
              <a:buClrTx/>
              <a:buSzPct val="75000"/>
              <a:buFontTx/>
              <a:buNone/>
              <a:tabLst/>
            </a:pPr>
            <a:r>
              <a:rPr lang="en-GB"/>
              <a:t>Click to edit master text</a:t>
            </a:r>
          </a:p>
        </p:txBody>
      </p:sp>
      <p:sp>
        <p:nvSpPr>
          <p:cNvPr id="92" name="Text Placeholder 18">
            <a:extLst>
              <a:ext uri="{FF2B5EF4-FFF2-40B4-BE49-F238E27FC236}">
                <a16:creationId xmlns:a16="http://schemas.microsoft.com/office/drawing/2014/main" id="{C6C4A51C-FD81-A090-B7A9-7BD272FA5215}"/>
              </a:ext>
            </a:extLst>
          </p:cNvPr>
          <p:cNvSpPr>
            <a:spLocks noGrp="1"/>
          </p:cNvSpPr>
          <p:nvPr>
            <p:ph type="body" sz="quarter" idx="55" hasCustomPrompt="1"/>
          </p:nvPr>
        </p:nvSpPr>
        <p:spPr>
          <a:xfrm>
            <a:off x="6621847" y="3072371"/>
            <a:ext cx="3753179" cy="41997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95" name="Text Placeholder 18">
            <a:extLst>
              <a:ext uri="{FF2B5EF4-FFF2-40B4-BE49-F238E27FC236}">
                <a16:creationId xmlns:a16="http://schemas.microsoft.com/office/drawing/2014/main" id="{69D40B0D-0EC2-4494-12E0-3F9F39F8C157}"/>
              </a:ext>
            </a:extLst>
          </p:cNvPr>
          <p:cNvSpPr>
            <a:spLocks noGrp="1"/>
          </p:cNvSpPr>
          <p:nvPr>
            <p:ph type="body" sz="quarter" idx="57" hasCustomPrompt="1"/>
          </p:nvPr>
        </p:nvSpPr>
        <p:spPr>
          <a:xfrm>
            <a:off x="6621847" y="3998909"/>
            <a:ext cx="3753179" cy="41997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97" name="Text Placeholder 10">
            <a:extLst>
              <a:ext uri="{FF2B5EF4-FFF2-40B4-BE49-F238E27FC236}">
                <a16:creationId xmlns:a16="http://schemas.microsoft.com/office/drawing/2014/main" id="{C63BCB99-0EFE-6CED-818A-31BB63D54C0B}"/>
              </a:ext>
            </a:extLst>
          </p:cNvPr>
          <p:cNvSpPr>
            <a:spLocks noGrp="1"/>
          </p:cNvSpPr>
          <p:nvPr>
            <p:ph type="body" sz="quarter" idx="59" hasCustomPrompt="1"/>
          </p:nvPr>
        </p:nvSpPr>
        <p:spPr>
          <a:xfrm>
            <a:off x="966007" y="2130337"/>
            <a:ext cx="4620998" cy="848186"/>
          </a:xfrm>
        </p:spPr>
        <p:txBody>
          <a:bodyPr>
            <a:noAutofit/>
          </a:bodyPr>
          <a:lstStyle>
            <a:lvl1pPr marL="0" indent="0">
              <a:spcBef>
                <a:spcPts val="0"/>
              </a:spcBef>
              <a:buNone/>
              <a:defRPr lang="en-US"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117" name="Text Placeholder 10">
            <a:extLst>
              <a:ext uri="{FF2B5EF4-FFF2-40B4-BE49-F238E27FC236}">
                <a16:creationId xmlns:a16="http://schemas.microsoft.com/office/drawing/2014/main" id="{893A13BB-8AED-0A2D-9ABC-799D00E0249F}"/>
              </a:ext>
            </a:extLst>
          </p:cNvPr>
          <p:cNvSpPr>
            <a:spLocks noGrp="1"/>
          </p:cNvSpPr>
          <p:nvPr>
            <p:ph type="body" sz="quarter" idx="60" hasCustomPrompt="1"/>
          </p:nvPr>
        </p:nvSpPr>
        <p:spPr>
          <a:xfrm>
            <a:off x="10818920" y="3024152"/>
            <a:ext cx="552899" cy="648658"/>
          </a:xfrm>
        </p:spPr>
        <p:txBody>
          <a:bodyPr anchor="t">
            <a:noAutofit/>
          </a:bodyPr>
          <a:lstStyle>
            <a:lvl1pPr marL="0" indent="0" algn="r">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a:t>
            </a:r>
            <a:endParaRPr lang="en-US"/>
          </a:p>
        </p:txBody>
      </p:sp>
      <p:sp>
        <p:nvSpPr>
          <p:cNvPr id="119" name="Text Placeholder 10">
            <a:extLst>
              <a:ext uri="{FF2B5EF4-FFF2-40B4-BE49-F238E27FC236}">
                <a16:creationId xmlns:a16="http://schemas.microsoft.com/office/drawing/2014/main" id="{2D5F4339-1524-9B27-2BDF-97A8CABB6301}"/>
              </a:ext>
            </a:extLst>
          </p:cNvPr>
          <p:cNvSpPr>
            <a:spLocks noGrp="1"/>
          </p:cNvSpPr>
          <p:nvPr>
            <p:ph type="body" sz="quarter" idx="62" hasCustomPrompt="1"/>
          </p:nvPr>
        </p:nvSpPr>
        <p:spPr>
          <a:xfrm>
            <a:off x="10818920" y="3964540"/>
            <a:ext cx="552899" cy="648658"/>
          </a:xfrm>
        </p:spPr>
        <p:txBody>
          <a:bodyPr anchor="t">
            <a:noAutofit/>
          </a:bodyPr>
          <a:lstStyle>
            <a:lvl1pPr marL="0" indent="0" algn="r">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a:t>
            </a:r>
            <a:endParaRPr lang="en-US"/>
          </a:p>
        </p:txBody>
      </p:sp>
    </p:spTree>
    <p:extLst>
      <p:ext uri="{BB962C8B-B14F-4D97-AF65-F5344CB8AC3E}">
        <p14:creationId xmlns:p14="http://schemas.microsoft.com/office/powerpoint/2010/main" val="114951060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lts Results Percentage Left">
    <p:spTree>
      <p:nvGrpSpPr>
        <p:cNvPr id="1" name=""/>
        <p:cNvGrpSpPr/>
        <p:nvPr/>
      </p:nvGrpSpPr>
      <p:grpSpPr>
        <a:xfrm>
          <a:off x="0" y="0"/>
          <a:ext cx="0" cy="0"/>
          <a:chOff x="0" y="0"/>
          <a:chExt cx="0" cy="0"/>
        </a:xfrm>
      </p:grpSpPr>
      <p:sp>
        <p:nvSpPr>
          <p:cNvPr id="29" name="Shape 2">
            <a:extLst>
              <a:ext uri="{FF2B5EF4-FFF2-40B4-BE49-F238E27FC236}">
                <a16:creationId xmlns:a16="http://schemas.microsoft.com/office/drawing/2014/main" id="{B277FFF4-8E58-CD26-CACA-0A9C6C05CC44}"/>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10">
            <a:extLst>
              <a:ext uri="{FF2B5EF4-FFF2-40B4-BE49-F238E27FC236}">
                <a16:creationId xmlns:a16="http://schemas.microsoft.com/office/drawing/2014/main" id="{5C5B28EA-3C33-53B1-54E0-027FED4EFA88}"/>
              </a:ext>
            </a:extLst>
          </p:cNvPr>
          <p:cNvSpPr>
            <a:spLocks noGrp="1"/>
          </p:cNvSpPr>
          <p:nvPr>
            <p:ph type="body" sz="quarter" idx="17" hasCustomPrompt="1"/>
          </p:nvPr>
        </p:nvSpPr>
        <p:spPr>
          <a:xfrm>
            <a:off x="965200" y="1995489"/>
            <a:ext cx="4620998" cy="3326020"/>
          </a:xfrm>
        </p:spPr>
        <p:txBody>
          <a:bodyPr>
            <a:noAutofit/>
          </a:bodyPr>
          <a:lstStyle>
            <a:lvl1pPr marL="0" indent="0">
              <a:lnSpc>
                <a:spcPct val="80000"/>
              </a:lnSpc>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4000" b="1" i="0">
                <a:latin typeface="Berlingske Sans Poster"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US"/>
              <a:t>Click to edit master title</a:t>
            </a:r>
          </a:p>
        </p:txBody>
      </p:sp>
      <p:sp>
        <p:nvSpPr>
          <p:cNvPr id="8" name="Text Placeholder 10">
            <a:extLst>
              <a:ext uri="{FF2B5EF4-FFF2-40B4-BE49-F238E27FC236}">
                <a16:creationId xmlns:a16="http://schemas.microsoft.com/office/drawing/2014/main" id="{FAE44F34-D3F2-659E-9676-6109A04DE378}"/>
              </a:ext>
            </a:extLst>
          </p:cNvPr>
          <p:cNvSpPr>
            <a:spLocks noGrp="1"/>
          </p:cNvSpPr>
          <p:nvPr>
            <p:ph type="body" sz="quarter" idx="21" hasCustomPrompt="1"/>
          </p:nvPr>
        </p:nvSpPr>
        <p:spPr>
          <a:xfrm>
            <a:off x="7282248" y="1386278"/>
            <a:ext cx="3944551" cy="694773"/>
          </a:xfrm>
        </p:spPr>
        <p:txBody>
          <a:bodyPr anchor="t">
            <a:noAutofit/>
          </a:bodyPr>
          <a:lstStyle>
            <a:lvl1pPr marL="0" indent="0">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12" name="Text Placeholder 10">
            <a:extLst>
              <a:ext uri="{FF2B5EF4-FFF2-40B4-BE49-F238E27FC236}">
                <a16:creationId xmlns:a16="http://schemas.microsoft.com/office/drawing/2014/main" id="{D45468D7-0C11-8D06-C100-B29653A3E568}"/>
              </a:ext>
            </a:extLst>
          </p:cNvPr>
          <p:cNvSpPr>
            <a:spLocks noGrp="1"/>
          </p:cNvSpPr>
          <p:nvPr>
            <p:ph type="body" sz="quarter" idx="25" hasCustomPrompt="1"/>
          </p:nvPr>
        </p:nvSpPr>
        <p:spPr>
          <a:xfrm>
            <a:off x="7282248" y="2138606"/>
            <a:ext cx="3944551" cy="694773"/>
          </a:xfrm>
        </p:spPr>
        <p:txBody>
          <a:bodyPr anchor="t">
            <a:noAutofit/>
          </a:bodyPr>
          <a:lstStyle>
            <a:lvl1pPr marL="0" indent="0">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15" name="Text Placeholder 10">
            <a:extLst>
              <a:ext uri="{FF2B5EF4-FFF2-40B4-BE49-F238E27FC236}">
                <a16:creationId xmlns:a16="http://schemas.microsoft.com/office/drawing/2014/main" id="{49EDFFF8-4CB9-2F8A-550B-EB8203FE5A19}"/>
              </a:ext>
            </a:extLst>
          </p:cNvPr>
          <p:cNvSpPr>
            <a:spLocks noGrp="1"/>
          </p:cNvSpPr>
          <p:nvPr>
            <p:ph type="body" sz="quarter" idx="29" hasCustomPrompt="1"/>
          </p:nvPr>
        </p:nvSpPr>
        <p:spPr>
          <a:xfrm>
            <a:off x="7282248" y="2890934"/>
            <a:ext cx="3944551" cy="694773"/>
          </a:xfrm>
        </p:spPr>
        <p:txBody>
          <a:bodyPr anchor="t">
            <a:noAutofit/>
          </a:bodyPr>
          <a:lstStyle>
            <a:lvl1pPr marL="0" indent="0">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18" name="Text Placeholder 10">
            <a:extLst>
              <a:ext uri="{FF2B5EF4-FFF2-40B4-BE49-F238E27FC236}">
                <a16:creationId xmlns:a16="http://schemas.microsoft.com/office/drawing/2014/main" id="{EC935EBB-3599-D8AB-6967-514E18BEC5F7}"/>
              </a:ext>
            </a:extLst>
          </p:cNvPr>
          <p:cNvSpPr>
            <a:spLocks noGrp="1"/>
          </p:cNvSpPr>
          <p:nvPr>
            <p:ph type="body" sz="quarter" idx="33" hasCustomPrompt="1"/>
          </p:nvPr>
        </p:nvSpPr>
        <p:spPr>
          <a:xfrm>
            <a:off x="7282248" y="3643262"/>
            <a:ext cx="3944551" cy="694773"/>
          </a:xfrm>
        </p:spPr>
        <p:txBody>
          <a:bodyPr anchor="t">
            <a:noAutofit/>
          </a:bodyPr>
          <a:lstStyle>
            <a:lvl1pPr marL="0" indent="0">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24" name="Text Placeholder 10">
            <a:extLst>
              <a:ext uri="{FF2B5EF4-FFF2-40B4-BE49-F238E27FC236}">
                <a16:creationId xmlns:a16="http://schemas.microsoft.com/office/drawing/2014/main" id="{537FE967-539D-81B1-BF8C-CBFFE709B5A1}"/>
              </a:ext>
            </a:extLst>
          </p:cNvPr>
          <p:cNvSpPr>
            <a:spLocks noGrp="1"/>
          </p:cNvSpPr>
          <p:nvPr>
            <p:ph type="body" sz="quarter" idx="22" hasCustomPrompt="1"/>
          </p:nvPr>
        </p:nvSpPr>
        <p:spPr>
          <a:xfrm>
            <a:off x="6096001" y="1312136"/>
            <a:ext cx="1318054" cy="623826"/>
          </a:xfrm>
        </p:spPr>
        <p:txBody>
          <a:bodyPr anchor="t">
            <a:noAutofit/>
          </a:bodyPr>
          <a:lstStyle>
            <a:lvl1pPr marL="0" marR="0" indent="0" algn="l" defTabSz="412750" rtl="0" latinLnBrk="0">
              <a:lnSpc>
                <a:spcPct val="100000"/>
              </a:lnSpc>
              <a:spcBef>
                <a:spcPts val="0"/>
              </a:spcBef>
              <a:spcAft>
                <a:spcPts val="0"/>
              </a:spcAft>
              <a:buClrTx/>
              <a:buSzPct val="75000"/>
              <a:buFontTx/>
              <a:buNone/>
              <a:tabLst/>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25" name="Text Placeholder 10">
            <a:extLst>
              <a:ext uri="{FF2B5EF4-FFF2-40B4-BE49-F238E27FC236}">
                <a16:creationId xmlns:a16="http://schemas.microsoft.com/office/drawing/2014/main" id="{63CDE5CD-8EE4-A133-8A98-7E233E2F329E}"/>
              </a:ext>
            </a:extLst>
          </p:cNvPr>
          <p:cNvSpPr>
            <a:spLocks noGrp="1"/>
          </p:cNvSpPr>
          <p:nvPr>
            <p:ph type="body" sz="quarter" idx="35" hasCustomPrompt="1"/>
          </p:nvPr>
        </p:nvSpPr>
        <p:spPr>
          <a:xfrm>
            <a:off x="6096001" y="2064464"/>
            <a:ext cx="1318054" cy="623826"/>
          </a:xfrm>
        </p:spPr>
        <p:txBody>
          <a:bodyPr anchor="t">
            <a:noAutofit/>
          </a:bodyPr>
          <a:lstStyle>
            <a:lvl1pPr marL="0" indent="0">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00%</a:t>
            </a:r>
            <a:endParaRPr lang="en-US"/>
          </a:p>
        </p:txBody>
      </p:sp>
      <p:sp>
        <p:nvSpPr>
          <p:cNvPr id="26" name="Text Placeholder 10">
            <a:extLst>
              <a:ext uri="{FF2B5EF4-FFF2-40B4-BE49-F238E27FC236}">
                <a16:creationId xmlns:a16="http://schemas.microsoft.com/office/drawing/2014/main" id="{39B9BC97-FE31-093F-B1FD-7E72865C54B7}"/>
              </a:ext>
            </a:extLst>
          </p:cNvPr>
          <p:cNvSpPr>
            <a:spLocks noGrp="1"/>
          </p:cNvSpPr>
          <p:nvPr>
            <p:ph type="body" sz="quarter" idx="36" hasCustomPrompt="1"/>
          </p:nvPr>
        </p:nvSpPr>
        <p:spPr>
          <a:xfrm>
            <a:off x="6096001" y="2816792"/>
            <a:ext cx="1318054" cy="623826"/>
          </a:xfrm>
        </p:spPr>
        <p:txBody>
          <a:bodyPr anchor="t">
            <a:noAutofit/>
          </a:bodyPr>
          <a:lstStyle>
            <a:lvl1pPr marL="0" indent="0">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00%</a:t>
            </a:r>
            <a:endParaRPr lang="en-US"/>
          </a:p>
        </p:txBody>
      </p:sp>
      <p:sp>
        <p:nvSpPr>
          <p:cNvPr id="27" name="Text Placeholder 10">
            <a:extLst>
              <a:ext uri="{FF2B5EF4-FFF2-40B4-BE49-F238E27FC236}">
                <a16:creationId xmlns:a16="http://schemas.microsoft.com/office/drawing/2014/main" id="{AAB10D98-A4FA-0599-A63E-18E5602E2471}"/>
              </a:ext>
            </a:extLst>
          </p:cNvPr>
          <p:cNvSpPr>
            <a:spLocks noGrp="1"/>
          </p:cNvSpPr>
          <p:nvPr>
            <p:ph type="body" sz="quarter" idx="37" hasCustomPrompt="1"/>
          </p:nvPr>
        </p:nvSpPr>
        <p:spPr>
          <a:xfrm>
            <a:off x="6096001" y="3569120"/>
            <a:ext cx="1318054" cy="623826"/>
          </a:xfrm>
        </p:spPr>
        <p:txBody>
          <a:bodyPr anchor="t">
            <a:noAutofit/>
          </a:bodyPr>
          <a:lstStyle>
            <a:lvl1pPr marL="0" indent="0">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00%</a:t>
            </a:r>
            <a:endParaRPr lang="en-US"/>
          </a:p>
        </p:txBody>
      </p:sp>
      <p:sp>
        <p:nvSpPr>
          <p:cNvPr id="31" name="Text Placeholder 10">
            <a:extLst>
              <a:ext uri="{FF2B5EF4-FFF2-40B4-BE49-F238E27FC236}">
                <a16:creationId xmlns:a16="http://schemas.microsoft.com/office/drawing/2014/main" id="{4FF18D17-F1B6-611E-EE89-36A1C24B6471}"/>
              </a:ext>
            </a:extLst>
          </p:cNvPr>
          <p:cNvSpPr>
            <a:spLocks noGrp="1"/>
          </p:cNvSpPr>
          <p:nvPr>
            <p:ph type="body" sz="quarter" idx="39" hasCustomPrompt="1"/>
          </p:nvPr>
        </p:nvSpPr>
        <p:spPr>
          <a:xfrm>
            <a:off x="7282248" y="4395590"/>
            <a:ext cx="3944551" cy="694773"/>
          </a:xfrm>
        </p:spPr>
        <p:txBody>
          <a:bodyPr anchor="t">
            <a:noAutofit/>
          </a:bodyPr>
          <a:lstStyle>
            <a:lvl1pPr marL="0" indent="0">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32" name="Text Placeholder 10">
            <a:extLst>
              <a:ext uri="{FF2B5EF4-FFF2-40B4-BE49-F238E27FC236}">
                <a16:creationId xmlns:a16="http://schemas.microsoft.com/office/drawing/2014/main" id="{498280C8-010C-03D6-0FC7-BB1B534E2005}"/>
              </a:ext>
            </a:extLst>
          </p:cNvPr>
          <p:cNvSpPr>
            <a:spLocks noGrp="1"/>
          </p:cNvSpPr>
          <p:nvPr>
            <p:ph type="body" sz="quarter" idx="40" hasCustomPrompt="1"/>
          </p:nvPr>
        </p:nvSpPr>
        <p:spPr>
          <a:xfrm>
            <a:off x="7282248" y="5147916"/>
            <a:ext cx="3944551" cy="694773"/>
          </a:xfrm>
        </p:spPr>
        <p:txBody>
          <a:bodyPr anchor="t">
            <a:noAutofit/>
          </a:bodyPr>
          <a:lstStyle>
            <a:lvl1pPr marL="0" indent="0">
              <a:buNone/>
              <a:defRPr sz="14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34" name="Text Placeholder 10">
            <a:extLst>
              <a:ext uri="{FF2B5EF4-FFF2-40B4-BE49-F238E27FC236}">
                <a16:creationId xmlns:a16="http://schemas.microsoft.com/office/drawing/2014/main" id="{75BDA8D8-7C68-F2AE-1787-D5E88CD6FF99}"/>
              </a:ext>
            </a:extLst>
          </p:cNvPr>
          <p:cNvSpPr>
            <a:spLocks noGrp="1"/>
          </p:cNvSpPr>
          <p:nvPr>
            <p:ph type="body" sz="quarter" idx="42" hasCustomPrompt="1"/>
          </p:nvPr>
        </p:nvSpPr>
        <p:spPr>
          <a:xfrm>
            <a:off x="6096001" y="4321448"/>
            <a:ext cx="1318054" cy="623826"/>
          </a:xfrm>
        </p:spPr>
        <p:txBody>
          <a:bodyPr anchor="t">
            <a:noAutofit/>
          </a:bodyPr>
          <a:lstStyle>
            <a:lvl1pPr marL="0" indent="0">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00%</a:t>
            </a:r>
            <a:endParaRPr lang="en-US"/>
          </a:p>
        </p:txBody>
      </p:sp>
      <p:sp>
        <p:nvSpPr>
          <p:cNvPr id="35" name="Text Placeholder 10">
            <a:extLst>
              <a:ext uri="{FF2B5EF4-FFF2-40B4-BE49-F238E27FC236}">
                <a16:creationId xmlns:a16="http://schemas.microsoft.com/office/drawing/2014/main" id="{758161CF-C5D8-481E-67B1-ADF5EF72A096}"/>
              </a:ext>
            </a:extLst>
          </p:cNvPr>
          <p:cNvSpPr>
            <a:spLocks noGrp="1"/>
          </p:cNvSpPr>
          <p:nvPr>
            <p:ph type="body" sz="quarter" idx="43" hasCustomPrompt="1"/>
          </p:nvPr>
        </p:nvSpPr>
        <p:spPr>
          <a:xfrm>
            <a:off x="6096001" y="5073774"/>
            <a:ext cx="1318054" cy="623826"/>
          </a:xfrm>
        </p:spPr>
        <p:txBody>
          <a:bodyPr anchor="t">
            <a:noAutofit/>
          </a:bodyPr>
          <a:lstStyle>
            <a:lvl1pPr marL="0" indent="0">
              <a:spcBef>
                <a:spcPts val="0"/>
              </a:spcBef>
              <a:buNone/>
              <a:defRPr lang="en-US" sz="3800" b="0" i="0" u="none" strike="noStrike" cap="none" spc="0" baseline="0" dirty="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rtl="0" latinLnBrk="0">
              <a:lnSpc>
                <a:spcPct val="100000"/>
              </a:lnSpc>
              <a:spcBef>
                <a:spcPts val="0"/>
              </a:spcBef>
              <a:spcAft>
                <a:spcPts val="0"/>
              </a:spcAft>
              <a:buClrTx/>
              <a:buSzPct val="75000"/>
              <a:buFontTx/>
              <a:buNone/>
              <a:tabLst/>
            </a:pPr>
            <a:r>
              <a:rPr lang="en-GB"/>
              <a:t>00%</a:t>
            </a:r>
            <a:endParaRPr lang="en-US"/>
          </a:p>
        </p:txBody>
      </p:sp>
      <p:sp>
        <p:nvSpPr>
          <p:cNvPr id="3" name="Text Placeholder 28">
            <a:extLst>
              <a:ext uri="{FF2B5EF4-FFF2-40B4-BE49-F238E27FC236}">
                <a16:creationId xmlns:a16="http://schemas.microsoft.com/office/drawing/2014/main" id="{4015E75E-565D-B6B1-7E7A-BAB068FC6BF4}"/>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6" name="Title 5">
            <a:extLst>
              <a:ext uri="{FF2B5EF4-FFF2-40B4-BE49-F238E27FC236}">
                <a16:creationId xmlns:a16="http://schemas.microsoft.com/office/drawing/2014/main" id="{F7CEA422-1023-A503-70F8-D49687DF01E6}"/>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Tree>
    <p:extLst>
      <p:ext uri="{BB962C8B-B14F-4D97-AF65-F5344CB8AC3E}">
        <p14:creationId xmlns:p14="http://schemas.microsoft.com/office/powerpoint/2010/main" val="14321820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nfo Cards Text Only">
    <p:spTree>
      <p:nvGrpSpPr>
        <p:cNvPr id="1" name=""/>
        <p:cNvGrpSpPr/>
        <p:nvPr/>
      </p:nvGrpSpPr>
      <p:grpSpPr>
        <a:xfrm>
          <a:off x="0" y="0"/>
          <a:ext cx="0" cy="0"/>
          <a:chOff x="0" y="0"/>
          <a:chExt cx="0" cy="0"/>
        </a:xfrm>
      </p:grpSpPr>
      <p:sp>
        <p:nvSpPr>
          <p:cNvPr id="11" name="Rectángulo 6">
            <a:extLst>
              <a:ext uri="{FF2B5EF4-FFF2-40B4-BE49-F238E27FC236}">
                <a16:creationId xmlns:a16="http://schemas.microsoft.com/office/drawing/2014/main" id="{AACA1332-3A4F-C161-95D8-60F484F25088}"/>
              </a:ext>
            </a:extLst>
          </p:cNvPr>
          <p:cNvSpPr/>
          <p:nvPr userDrawn="1"/>
        </p:nvSpPr>
        <p:spPr>
          <a:xfrm>
            <a:off x="943820" y="2049517"/>
            <a:ext cx="2384101" cy="329499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12" name="Rectángulo 6">
            <a:extLst>
              <a:ext uri="{FF2B5EF4-FFF2-40B4-BE49-F238E27FC236}">
                <a16:creationId xmlns:a16="http://schemas.microsoft.com/office/drawing/2014/main" id="{4A857FAD-0925-9585-02B3-AF8C7010E26C}"/>
              </a:ext>
            </a:extLst>
          </p:cNvPr>
          <p:cNvSpPr/>
          <p:nvPr userDrawn="1"/>
        </p:nvSpPr>
        <p:spPr>
          <a:xfrm>
            <a:off x="3542503" y="2049517"/>
            <a:ext cx="2384101" cy="329499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13" name="Rectángulo 6">
            <a:extLst>
              <a:ext uri="{FF2B5EF4-FFF2-40B4-BE49-F238E27FC236}">
                <a16:creationId xmlns:a16="http://schemas.microsoft.com/office/drawing/2014/main" id="{D4A88456-EDBE-5309-AB1A-50DD89B86D47}"/>
              </a:ext>
            </a:extLst>
          </p:cNvPr>
          <p:cNvSpPr/>
          <p:nvPr userDrawn="1"/>
        </p:nvSpPr>
        <p:spPr>
          <a:xfrm>
            <a:off x="6141186" y="2049517"/>
            <a:ext cx="2384101" cy="329499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14" name="Rectángulo 6">
            <a:extLst>
              <a:ext uri="{FF2B5EF4-FFF2-40B4-BE49-F238E27FC236}">
                <a16:creationId xmlns:a16="http://schemas.microsoft.com/office/drawing/2014/main" id="{A32059F5-A12F-6C8A-C193-4590E8E66987}"/>
              </a:ext>
            </a:extLst>
          </p:cNvPr>
          <p:cNvSpPr/>
          <p:nvPr userDrawn="1"/>
        </p:nvSpPr>
        <p:spPr>
          <a:xfrm>
            <a:off x="8739869" y="2049517"/>
            <a:ext cx="2384101" cy="329499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2" name="Text Placeholder 10">
            <a:extLst>
              <a:ext uri="{FF2B5EF4-FFF2-40B4-BE49-F238E27FC236}">
                <a16:creationId xmlns:a16="http://schemas.microsoft.com/office/drawing/2014/main" id="{A50C5D35-5807-DB72-5438-4526AFDFD1F4}"/>
              </a:ext>
            </a:extLst>
          </p:cNvPr>
          <p:cNvSpPr>
            <a:spLocks noGrp="1"/>
          </p:cNvSpPr>
          <p:nvPr>
            <p:ph type="body" sz="quarter" idx="17" hasCustomPrompt="1"/>
          </p:nvPr>
        </p:nvSpPr>
        <p:spPr>
          <a:xfrm>
            <a:off x="1056290" y="2751026"/>
            <a:ext cx="2165111" cy="1489496"/>
          </a:xfrm>
        </p:spPr>
        <p:txBody>
          <a:bodyPr>
            <a:noAutofit/>
          </a:bodyPr>
          <a:lstStyle>
            <a:lvl1pPr marL="0" indent="0">
              <a:spcBef>
                <a:spcPts val="0"/>
              </a:spcBef>
              <a:buNone/>
              <a:defRPr lang="en-US"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3" name="Text Placeholder 6">
            <a:extLst>
              <a:ext uri="{FF2B5EF4-FFF2-40B4-BE49-F238E27FC236}">
                <a16:creationId xmlns:a16="http://schemas.microsoft.com/office/drawing/2014/main" id="{13A3C3FC-E168-3F27-885C-98DB98FEA686}"/>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4" name="Shape 2">
            <a:extLst>
              <a:ext uri="{FF2B5EF4-FFF2-40B4-BE49-F238E27FC236}">
                <a16:creationId xmlns:a16="http://schemas.microsoft.com/office/drawing/2014/main" id="{52C38202-107D-374E-6E5A-D7C8120B3806}"/>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5" name="Text Placeholder 10">
            <a:extLst>
              <a:ext uri="{FF2B5EF4-FFF2-40B4-BE49-F238E27FC236}">
                <a16:creationId xmlns:a16="http://schemas.microsoft.com/office/drawing/2014/main" id="{AA387D39-EBB1-B0A6-4F96-525C558F7505}"/>
              </a:ext>
            </a:extLst>
          </p:cNvPr>
          <p:cNvSpPr>
            <a:spLocks noGrp="1"/>
          </p:cNvSpPr>
          <p:nvPr>
            <p:ph type="body" sz="quarter" idx="20" hasCustomPrompt="1"/>
          </p:nvPr>
        </p:nvSpPr>
        <p:spPr>
          <a:xfrm>
            <a:off x="3657102" y="2751026"/>
            <a:ext cx="2165111" cy="1489496"/>
          </a:xfrm>
        </p:spPr>
        <p:txBody>
          <a:bodyPr>
            <a:noAutofit/>
          </a:bodyPr>
          <a:lstStyle>
            <a:lvl1pPr marL="0" indent="0">
              <a:buNone/>
              <a:defRPr lang="en-US"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 styles</a:t>
            </a:r>
            <a:endParaRPr lang="en-US"/>
          </a:p>
        </p:txBody>
      </p:sp>
      <p:sp>
        <p:nvSpPr>
          <p:cNvPr id="6" name="Text Placeholder 10">
            <a:extLst>
              <a:ext uri="{FF2B5EF4-FFF2-40B4-BE49-F238E27FC236}">
                <a16:creationId xmlns:a16="http://schemas.microsoft.com/office/drawing/2014/main" id="{B70DB2DA-3565-F194-F95D-16E32FB2A1A1}"/>
              </a:ext>
            </a:extLst>
          </p:cNvPr>
          <p:cNvSpPr>
            <a:spLocks noGrp="1"/>
          </p:cNvSpPr>
          <p:nvPr>
            <p:ph type="body" sz="quarter" idx="21" hasCustomPrompt="1"/>
          </p:nvPr>
        </p:nvSpPr>
        <p:spPr>
          <a:xfrm>
            <a:off x="6257914" y="2751026"/>
            <a:ext cx="2165111" cy="1489496"/>
          </a:xfrm>
        </p:spPr>
        <p:txBody>
          <a:bodyPr>
            <a:noAutofit/>
          </a:bodyPr>
          <a:lstStyle>
            <a:lvl1pPr marL="0" indent="0">
              <a:buNone/>
              <a:defRPr lang="en-US"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7" name="Text Placeholder 10">
            <a:extLst>
              <a:ext uri="{FF2B5EF4-FFF2-40B4-BE49-F238E27FC236}">
                <a16:creationId xmlns:a16="http://schemas.microsoft.com/office/drawing/2014/main" id="{A2C1C9F9-0B94-1951-3539-BE2111E7DF6B}"/>
              </a:ext>
            </a:extLst>
          </p:cNvPr>
          <p:cNvSpPr>
            <a:spLocks noGrp="1"/>
          </p:cNvSpPr>
          <p:nvPr>
            <p:ph type="body" sz="quarter" idx="22" hasCustomPrompt="1"/>
          </p:nvPr>
        </p:nvSpPr>
        <p:spPr>
          <a:xfrm>
            <a:off x="8858726" y="2751026"/>
            <a:ext cx="2165111" cy="1489496"/>
          </a:xfrm>
        </p:spPr>
        <p:txBody>
          <a:bodyPr>
            <a:noAutofit/>
          </a:bodyPr>
          <a:lstStyle>
            <a:lvl1pPr marL="0" indent="0">
              <a:buNone/>
              <a:defRPr lang="en-US"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15" name="Text Placeholder 10">
            <a:extLst>
              <a:ext uri="{FF2B5EF4-FFF2-40B4-BE49-F238E27FC236}">
                <a16:creationId xmlns:a16="http://schemas.microsoft.com/office/drawing/2014/main" id="{6475966A-C980-4213-68B2-9E5207545FDC}"/>
              </a:ext>
            </a:extLst>
          </p:cNvPr>
          <p:cNvSpPr>
            <a:spLocks noGrp="1"/>
          </p:cNvSpPr>
          <p:nvPr>
            <p:ph type="body" sz="quarter" idx="27" hasCustomPrompt="1"/>
          </p:nvPr>
        </p:nvSpPr>
        <p:spPr>
          <a:xfrm>
            <a:off x="2694127" y="3937553"/>
            <a:ext cx="612208" cy="1316478"/>
          </a:xfrm>
        </p:spPr>
        <p:txBody>
          <a:bodyPr anchor="b">
            <a:noAutofit/>
          </a:bodyPr>
          <a:lstStyle>
            <a:lvl1pPr marL="0" indent="0" algn="r">
              <a:buNone/>
              <a:defRPr lang="en-GB" sz="2800" b="0" i="0" u="none" strike="noStrike" cap="none" spc="0" baseline="0" dirty="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317500" indent="0">
              <a:buNone/>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01</a:t>
            </a:r>
          </a:p>
        </p:txBody>
      </p:sp>
      <p:sp>
        <p:nvSpPr>
          <p:cNvPr id="22" name="Text Placeholder 10">
            <a:extLst>
              <a:ext uri="{FF2B5EF4-FFF2-40B4-BE49-F238E27FC236}">
                <a16:creationId xmlns:a16="http://schemas.microsoft.com/office/drawing/2014/main" id="{05FB44E6-1008-818F-389A-5E4C4A06C83D}"/>
              </a:ext>
            </a:extLst>
          </p:cNvPr>
          <p:cNvSpPr>
            <a:spLocks noGrp="1"/>
          </p:cNvSpPr>
          <p:nvPr>
            <p:ph type="body" sz="quarter" idx="28" hasCustomPrompt="1"/>
          </p:nvPr>
        </p:nvSpPr>
        <p:spPr>
          <a:xfrm>
            <a:off x="5294939" y="3937553"/>
            <a:ext cx="612208" cy="1316478"/>
          </a:xfrm>
        </p:spPr>
        <p:txBody>
          <a:bodyPr anchor="b">
            <a:noAutofit/>
          </a:bodyPr>
          <a:lstStyle>
            <a:lvl1pPr marL="0" indent="0" algn="r">
              <a:buNone/>
              <a:defRPr lang="en-GB" sz="2800" b="0" i="0" u="none" strike="noStrike" cap="none" spc="0" baseline="0" dirty="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317500" indent="0">
              <a:buNone/>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02</a:t>
            </a:r>
          </a:p>
        </p:txBody>
      </p:sp>
      <p:sp>
        <p:nvSpPr>
          <p:cNvPr id="23" name="Text Placeholder 10">
            <a:extLst>
              <a:ext uri="{FF2B5EF4-FFF2-40B4-BE49-F238E27FC236}">
                <a16:creationId xmlns:a16="http://schemas.microsoft.com/office/drawing/2014/main" id="{68DFDDD6-5A99-36B9-FB1D-537938EB26DD}"/>
              </a:ext>
            </a:extLst>
          </p:cNvPr>
          <p:cNvSpPr>
            <a:spLocks noGrp="1"/>
          </p:cNvSpPr>
          <p:nvPr>
            <p:ph type="body" sz="quarter" idx="29" hasCustomPrompt="1"/>
          </p:nvPr>
        </p:nvSpPr>
        <p:spPr>
          <a:xfrm>
            <a:off x="7895751" y="3937553"/>
            <a:ext cx="612208" cy="1316478"/>
          </a:xfrm>
        </p:spPr>
        <p:txBody>
          <a:bodyPr anchor="b">
            <a:noAutofit/>
          </a:bodyPr>
          <a:lstStyle>
            <a:lvl1pPr marL="0" indent="0" algn="r">
              <a:buNone/>
              <a:defRPr lang="en-GB" sz="2800" b="0" i="0" u="none" strike="noStrike" cap="none" spc="0" baseline="0" dirty="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317500" indent="0">
              <a:buNone/>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03</a:t>
            </a:r>
          </a:p>
        </p:txBody>
      </p:sp>
      <p:sp>
        <p:nvSpPr>
          <p:cNvPr id="24" name="Text Placeholder 10">
            <a:extLst>
              <a:ext uri="{FF2B5EF4-FFF2-40B4-BE49-F238E27FC236}">
                <a16:creationId xmlns:a16="http://schemas.microsoft.com/office/drawing/2014/main" id="{09633C0C-8AD7-9FB3-372E-B30530AF0A4E}"/>
              </a:ext>
            </a:extLst>
          </p:cNvPr>
          <p:cNvSpPr>
            <a:spLocks noGrp="1"/>
          </p:cNvSpPr>
          <p:nvPr>
            <p:ph type="body" sz="quarter" idx="30" hasCustomPrompt="1"/>
          </p:nvPr>
        </p:nvSpPr>
        <p:spPr>
          <a:xfrm>
            <a:off x="10496563" y="3937553"/>
            <a:ext cx="612208" cy="1316478"/>
          </a:xfrm>
        </p:spPr>
        <p:txBody>
          <a:bodyPr anchor="b">
            <a:noAutofit/>
          </a:bodyPr>
          <a:lstStyle>
            <a:lvl1pPr marL="0" indent="0" algn="r">
              <a:buNone/>
              <a:defRPr lang="en-GB" sz="2800" b="0" i="0" u="none" strike="noStrike" cap="none" spc="0" baseline="0" dirty="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317500" indent="0">
              <a:buNone/>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04</a:t>
            </a:r>
          </a:p>
        </p:txBody>
      </p:sp>
      <p:sp>
        <p:nvSpPr>
          <p:cNvPr id="17" name="Text Placeholder 10">
            <a:extLst>
              <a:ext uri="{FF2B5EF4-FFF2-40B4-BE49-F238E27FC236}">
                <a16:creationId xmlns:a16="http://schemas.microsoft.com/office/drawing/2014/main" id="{91042F71-4218-0CE9-6895-CCC91D639DDA}"/>
              </a:ext>
            </a:extLst>
          </p:cNvPr>
          <p:cNvSpPr>
            <a:spLocks noGrp="1"/>
          </p:cNvSpPr>
          <p:nvPr>
            <p:ph type="body" sz="quarter" idx="31" hasCustomPrompt="1"/>
          </p:nvPr>
        </p:nvSpPr>
        <p:spPr>
          <a:xfrm>
            <a:off x="1042039" y="2308434"/>
            <a:ext cx="2179362" cy="413027"/>
          </a:xfrm>
        </p:spPr>
        <p:txBody>
          <a:bodyPr>
            <a:noAutofit/>
          </a:bodyPr>
          <a:lstStyle>
            <a:lvl1pPr marL="0" indent="0">
              <a:lnSpc>
                <a:spcPct val="80000"/>
              </a:lnSpc>
              <a:spcBef>
                <a:spcPts val="0"/>
              </a:spcBef>
              <a:buNone/>
              <a:defRPr sz="1400" b="1" i="0">
                <a:latin typeface="Berlingske Sans Poster" panose="02000503050000020004" pitchFamily="2" charset="0"/>
              </a:defRPr>
            </a:lvl1pPr>
            <a:lvl2pPr>
              <a:lnSpc>
                <a:spcPct val="80000"/>
              </a:lnSpc>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US"/>
              <a:t>Click to edit master title</a:t>
            </a:r>
          </a:p>
        </p:txBody>
      </p:sp>
      <p:sp>
        <p:nvSpPr>
          <p:cNvPr id="18" name="Text Placeholder 10">
            <a:extLst>
              <a:ext uri="{FF2B5EF4-FFF2-40B4-BE49-F238E27FC236}">
                <a16:creationId xmlns:a16="http://schemas.microsoft.com/office/drawing/2014/main" id="{971A4A14-DC2B-C466-981B-7A09C2D2231F}"/>
              </a:ext>
            </a:extLst>
          </p:cNvPr>
          <p:cNvSpPr>
            <a:spLocks noGrp="1"/>
          </p:cNvSpPr>
          <p:nvPr>
            <p:ph type="body" sz="quarter" idx="32" hasCustomPrompt="1"/>
          </p:nvPr>
        </p:nvSpPr>
        <p:spPr>
          <a:xfrm>
            <a:off x="3642851" y="2308434"/>
            <a:ext cx="2179362" cy="413027"/>
          </a:xfrm>
        </p:spPr>
        <p:txBody>
          <a:bodyPr>
            <a:noAutofit/>
          </a:bodyPr>
          <a:lstStyle>
            <a:lvl1pPr marL="0" indent="0">
              <a:lnSpc>
                <a:spcPct val="80000"/>
              </a:lnSpc>
              <a:buNone/>
              <a:defRPr lang="en-US"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1400" b="1" i="0">
                <a:latin typeface="BerlingskeSans-Pst"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80000"/>
              </a:lnSpc>
              <a:spcBef>
                <a:spcPts val="0"/>
              </a:spcBef>
              <a:spcAft>
                <a:spcPts val="0"/>
              </a:spcAft>
              <a:buClrTx/>
              <a:buSzPct val="75000"/>
              <a:buFontTx/>
              <a:buNone/>
              <a:tabLst/>
            </a:pPr>
            <a:r>
              <a:rPr lang="en-US"/>
              <a:t>Click to edit master title</a:t>
            </a:r>
          </a:p>
        </p:txBody>
      </p:sp>
      <p:sp>
        <p:nvSpPr>
          <p:cNvPr id="19" name="Text Placeholder 10">
            <a:extLst>
              <a:ext uri="{FF2B5EF4-FFF2-40B4-BE49-F238E27FC236}">
                <a16:creationId xmlns:a16="http://schemas.microsoft.com/office/drawing/2014/main" id="{1820EA7E-C4BF-2E06-4D9C-259AD8A75142}"/>
              </a:ext>
            </a:extLst>
          </p:cNvPr>
          <p:cNvSpPr>
            <a:spLocks noGrp="1"/>
          </p:cNvSpPr>
          <p:nvPr>
            <p:ph type="body" sz="quarter" idx="33" hasCustomPrompt="1"/>
          </p:nvPr>
        </p:nvSpPr>
        <p:spPr>
          <a:xfrm>
            <a:off x="6243663" y="2308434"/>
            <a:ext cx="2179362" cy="413027"/>
          </a:xfrm>
        </p:spPr>
        <p:txBody>
          <a:bodyPr>
            <a:noAutofit/>
          </a:bodyPr>
          <a:lstStyle>
            <a:lvl1pPr marL="0" indent="0">
              <a:lnSpc>
                <a:spcPct val="80000"/>
              </a:lnSpc>
              <a:buNone/>
              <a:defRPr lang="en-US"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1400" b="1" i="0">
                <a:latin typeface="BerlingskeSans-Pst"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80000"/>
              </a:lnSpc>
              <a:spcBef>
                <a:spcPts val="0"/>
              </a:spcBef>
              <a:spcAft>
                <a:spcPts val="0"/>
              </a:spcAft>
              <a:buClrTx/>
              <a:buSzPct val="75000"/>
              <a:buFontTx/>
              <a:buNone/>
              <a:tabLst/>
            </a:pPr>
            <a:r>
              <a:rPr lang="en-US"/>
              <a:t>Click to edit master title</a:t>
            </a:r>
          </a:p>
        </p:txBody>
      </p:sp>
      <p:sp>
        <p:nvSpPr>
          <p:cNvPr id="20" name="Text Placeholder 10">
            <a:extLst>
              <a:ext uri="{FF2B5EF4-FFF2-40B4-BE49-F238E27FC236}">
                <a16:creationId xmlns:a16="http://schemas.microsoft.com/office/drawing/2014/main" id="{AA7BB964-F77A-B65E-B07E-01E1D83351F5}"/>
              </a:ext>
            </a:extLst>
          </p:cNvPr>
          <p:cNvSpPr>
            <a:spLocks noGrp="1"/>
          </p:cNvSpPr>
          <p:nvPr>
            <p:ph type="body" sz="quarter" idx="34" hasCustomPrompt="1"/>
          </p:nvPr>
        </p:nvSpPr>
        <p:spPr>
          <a:xfrm>
            <a:off x="8844475" y="2308434"/>
            <a:ext cx="2179362" cy="413027"/>
          </a:xfrm>
        </p:spPr>
        <p:txBody>
          <a:bodyPr>
            <a:noAutofit/>
          </a:bodyPr>
          <a:lstStyle>
            <a:lvl1pPr marL="0" indent="0">
              <a:lnSpc>
                <a:spcPct val="80000"/>
              </a:lnSpc>
              <a:buNone/>
              <a:defRPr lang="en-US"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1400" b="1" i="0">
                <a:latin typeface="BerlingskeSans-Pst"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80000"/>
              </a:lnSpc>
              <a:spcBef>
                <a:spcPts val="0"/>
              </a:spcBef>
              <a:spcAft>
                <a:spcPts val="0"/>
              </a:spcAft>
              <a:buClrTx/>
              <a:buSzPct val="75000"/>
              <a:buFontTx/>
              <a:buNone/>
              <a:tabLst/>
            </a:pPr>
            <a:r>
              <a:rPr lang="en-US"/>
              <a:t>Click to edit master title</a:t>
            </a:r>
          </a:p>
        </p:txBody>
      </p:sp>
      <p:sp>
        <p:nvSpPr>
          <p:cNvPr id="31" name="Text Placeholder 28">
            <a:extLst>
              <a:ext uri="{FF2B5EF4-FFF2-40B4-BE49-F238E27FC236}">
                <a16:creationId xmlns:a16="http://schemas.microsoft.com/office/drawing/2014/main" id="{E703125B-E05A-113D-1604-8F6E4E170368}"/>
              </a:ext>
            </a:extLst>
          </p:cNvPr>
          <p:cNvSpPr>
            <a:spLocks noGrp="1"/>
          </p:cNvSpPr>
          <p:nvPr>
            <p:ph type="body" sz="quarter" idx="35" hasCustomPrompt="1"/>
          </p:nvPr>
        </p:nvSpPr>
        <p:spPr>
          <a:xfrm>
            <a:off x="965200" y="1316720"/>
            <a:ext cx="10158770"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36" name="Title 35">
            <a:extLst>
              <a:ext uri="{FF2B5EF4-FFF2-40B4-BE49-F238E27FC236}">
                <a16:creationId xmlns:a16="http://schemas.microsoft.com/office/drawing/2014/main" id="{B4E465B5-670A-CE0C-E847-8970EA0074FB}"/>
              </a:ext>
            </a:extLst>
          </p:cNvPr>
          <p:cNvSpPr>
            <a:spLocks noGrp="1"/>
          </p:cNvSpPr>
          <p:nvPr>
            <p:ph type="title" hasCustomPrompt="1"/>
          </p:nvPr>
        </p:nvSpPr>
        <p:spPr>
          <a:xfrm>
            <a:off x="914402" y="852941"/>
            <a:ext cx="10276112" cy="434216"/>
          </a:xfrm>
        </p:spPr>
        <p:txBody>
          <a:bodyPr/>
          <a:lstStyle/>
          <a:p>
            <a:r>
              <a:rPr lang="en-GB"/>
              <a:t>Click to edit title style</a:t>
            </a:r>
            <a:endParaRPr lang="en-US"/>
          </a:p>
        </p:txBody>
      </p:sp>
    </p:spTree>
    <p:extLst>
      <p:ext uri="{BB962C8B-B14F-4D97-AF65-F5344CB8AC3E}">
        <p14:creationId xmlns:p14="http://schemas.microsoft.com/office/powerpoint/2010/main" val="258988362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Info Card Pictures with Text Boxes">
    <p:spTree>
      <p:nvGrpSpPr>
        <p:cNvPr id="1" name=""/>
        <p:cNvGrpSpPr/>
        <p:nvPr/>
      </p:nvGrpSpPr>
      <p:grpSpPr>
        <a:xfrm>
          <a:off x="0" y="0"/>
          <a:ext cx="0" cy="0"/>
          <a:chOff x="0" y="0"/>
          <a:chExt cx="0" cy="0"/>
        </a:xfrm>
      </p:grpSpPr>
      <p:sp>
        <p:nvSpPr>
          <p:cNvPr id="2" name="Text Placeholder 10">
            <a:extLst>
              <a:ext uri="{FF2B5EF4-FFF2-40B4-BE49-F238E27FC236}">
                <a16:creationId xmlns:a16="http://schemas.microsoft.com/office/drawing/2014/main" id="{A50C5D35-5807-DB72-5438-4526AFDFD1F4}"/>
              </a:ext>
            </a:extLst>
          </p:cNvPr>
          <p:cNvSpPr>
            <a:spLocks noGrp="1"/>
          </p:cNvSpPr>
          <p:nvPr>
            <p:ph type="body" sz="quarter" idx="17" hasCustomPrompt="1"/>
          </p:nvPr>
        </p:nvSpPr>
        <p:spPr>
          <a:xfrm>
            <a:off x="965200" y="4303929"/>
            <a:ext cx="2358677" cy="1489496"/>
          </a:xfrm>
        </p:spPr>
        <p:txBody>
          <a:bodyPr>
            <a:noAutofit/>
          </a:bodyPr>
          <a:lstStyle>
            <a:lvl1pPr marL="0" indent="0">
              <a:spcBef>
                <a:spcPts val="0"/>
              </a:spcBef>
              <a:buNone/>
              <a:defRPr lang="en-US"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3" name="Text Placeholder 6">
            <a:extLst>
              <a:ext uri="{FF2B5EF4-FFF2-40B4-BE49-F238E27FC236}">
                <a16:creationId xmlns:a16="http://schemas.microsoft.com/office/drawing/2014/main" id="{13A3C3FC-E168-3F27-885C-98DB98FEA686}"/>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4" name="Shape 2">
            <a:extLst>
              <a:ext uri="{FF2B5EF4-FFF2-40B4-BE49-F238E27FC236}">
                <a16:creationId xmlns:a16="http://schemas.microsoft.com/office/drawing/2014/main" id="{52C38202-107D-374E-6E5A-D7C8120B3806}"/>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5" name="Text Placeholder 10">
            <a:extLst>
              <a:ext uri="{FF2B5EF4-FFF2-40B4-BE49-F238E27FC236}">
                <a16:creationId xmlns:a16="http://schemas.microsoft.com/office/drawing/2014/main" id="{AA387D39-EBB1-B0A6-4F96-525C558F7505}"/>
              </a:ext>
            </a:extLst>
          </p:cNvPr>
          <p:cNvSpPr>
            <a:spLocks noGrp="1"/>
          </p:cNvSpPr>
          <p:nvPr>
            <p:ph type="body" sz="quarter" idx="20" hasCustomPrompt="1"/>
          </p:nvPr>
        </p:nvSpPr>
        <p:spPr>
          <a:xfrm>
            <a:off x="3566012" y="4303929"/>
            <a:ext cx="2358677" cy="1489496"/>
          </a:xfrm>
        </p:spPr>
        <p:txBody>
          <a:bodyPr>
            <a:noAutofit/>
          </a:bodyPr>
          <a:lstStyle>
            <a:lvl1pPr marL="0" indent="0">
              <a:buNone/>
              <a:defRPr lang="en-US"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 styles</a:t>
            </a:r>
            <a:endParaRPr lang="en-US"/>
          </a:p>
        </p:txBody>
      </p:sp>
      <p:sp>
        <p:nvSpPr>
          <p:cNvPr id="6" name="Text Placeholder 10">
            <a:extLst>
              <a:ext uri="{FF2B5EF4-FFF2-40B4-BE49-F238E27FC236}">
                <a16:creationId xmlns:a16="http://schemas.microsoft.com/office/drawing/2014/main" id="{B70DB2DA-3565-F194-F95D-16E32FB2A1A1}"/>
              </a:ext>
            </a:extLst>
          </p:cNvPr>
          <p:cNvSpPr>
            <a:spLocks noGrp="1"/>
          </p:cNvSpPr>
          <p:nvPr>
            <p:ph type="body" sz="quarter" idx="21" hasCustomPrompt="1"/>
          </p:nvPr>
        </p:nvSpPr>
        <p:spPr>
          <a:xfrm>
            <a:off x="6166824" y="4303929"/>
            <a:ext cx="2358677" cy="1489496"/>
          </a:xfrm>
        </p:spPr>
        <p:txBody>
          <a:bodyPr>
            <a:noAutofit/>
          </a:bodyPr>
          <a:lstStyle>
            <a:lvl1pPr marL="0" indent="0">
              <a:buNone/>
              <a:defRPr lang="en-US"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7" name="Text Placeholder 10">
            <a:extLst>
              <a:ext uri="{FF2B5EF4-FFF2-40B4-BE49-F238E27FC236}">
                <a16:creationId xmlns:a16="http://schemas.microsoft.com/office/drawing/2014/main" id="{A2C1C9F9-0B94-1951-3539-BE2111E7DF6B}"/>
              </a:ext>
            </a:extLst>
          </p:cNvPr>
          <p:cNvSpPr>
            <a:spLocks noGrp="1"/>
          </p:cNvSpPr>
          <p:nvPr>
            <p:ph type="body" sz="quarter" idx="22" hasCustomPrompt="1"/>
          </p:nvPr>
        </p:nvSpPr>
        <p:spPr>
          <a:xfrm>
            <a:off x="8767636" y="4303929"/>
            <a:ext cx="2358677" cy="1489496"/>
          </a:xfrm>
        </p:spPr>
        <p:txBody>
          <a:bodyPr>
            <a:noAutofit/>
          </a:bodyPr>
          <a:lstStyle>
            <a:lvl1pPr marL="0" indent="0">
              <a:buNone/>
              <a:defRPr lang="en-US"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8" name="Text Placeholder 10">
            <a:extLst>
              <a:ext uri="{FF2B5EF4-FFF2-40B4-BE49-F238E27FC236}">
                <a16:creationId xmlns:a16="http://schemas.microsoft.com/office/drawing/2014/main" id="{51B9CB7D-B8DA-AEB9-380F-0AD4EB919794}"/>
              </a:ext>
            </a:extLst>
          </p:cNvPr>
          <p:cNvSpPr>
            <a:spLocks noGrp="1"/>
          </p:cNvSpPr>
          <p:nvPr>
            <p:ph type="body" sz="quarter" idx="23" hasCustomPrompt="1"/>
          </p:nvPr>
        </p:nvSpPr>
        <p:spPr>
          <a:xfrm>
            <a:off x="965200" y="3862264"/>
            <a:ext cx="2358677" cy="413027"/>
          </a:xfrm>
        </p:spPr>
        <p:txBody>
          <a:bodyPr>
            <a:noAutofit/>
          </a:bodyPr>
          <a:lstStyle>
            <a:lvl1pPr marL="0" indent="0">
              <a:lnSpc>
                <a:spcPct val="80000"/>
              </a:lnSpc>
              <a:spcBef>
                <a:spcPts val="0"/>
              </a:spcBef>
              <a:buNone/>
              <a:defRPr sz="1400" b="1" i="0">
                <a:latin typeface="Berlingske Sans Poster" panose="02000503050000020004" pitchFamily="2" charset="0"/>
              </a:defRPr>
            </a:lvl1pPr>
            <a:lvl2pPr>
              <a:lnSpc>
                <a:spcPct val="80000"/>
              </a:lnSpc>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US"/>
              <a:t>Click to edit master title</a:t>
            </a:r>
          </a:p>
        </p:txBody>
      </p:sp>
      <p:sp>
        <p:nvSpPr>
          <p:cNvPr id="9" name="Text Placeholder 10">
            <a:extLst>
              <a:ext uri="{FF2B5EF4-FFF2-40B4-BE49-F238E27FC236}">
                <a16:creationId xmlns:a16="http://schemas.microsoft.com/office/drawing/2014/main" id="{967A0F27-C1B6-7BF4-DEA6-2F9919C7D5DF}"/>
              </a:ext>
            </a:extLst>
          </p:cNvPr>
          <p:cNvSpPr>
            <a:spLocks noGrp="1"/>
          </p:cNvSpPr>
          <p:nvPr>
            <p:ph type="body" sz="quarter" idx="24" hasCustomPrompt="1"/>
          </p:nvPr>
        </p:nvSpPr>
        <p:spPr>
          <a:xfrm>
            <a:off x="3566012" y="3862264"/>
            <a:ext cx="2358677" cy="413027"/>
          </a:xfrm>
        </p:spPr>
        <p:txBody>
          <a:bodyPr>
            <a:noAutofit/>
          </a:bodyPr>
          <a:lstStyle>
            <a:lvl1pPr marL="0" indent="0">
              <a:lnSpc>
                <a:spcPct val="80000"/>
              </a:lnSpc>
              <a:buNone/>
              <a:defRPr lang="en-US"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1400" b="1" i="0">
                <a:latin typeface="BerlingskeSans-Pst"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80000"/>
              </a:lnSpc>
              <a:spcBef>
                <a:spcPts val="0"/>
              </a:spcBef>
              <a:spcAft>
                <a:spcPts val="0"/>
              </a:spcAft>
              <a:buClrTx/>
              <a:buSzPct val="75000"/>
              <a:buFontTx/>
              <a:buNone/>
              <a:tabLst/>
            </a:pPr>
            <a:r>
              <a:rPr lang="en-US"/>
              <a:t>Click to edit master title</a:t>
            </a:r>
          </a:p>
        </p:txBody>
      </p:sp>
      <p:sp>
        <p:nvSpPr>
          <p:cNvPr id="10" name="Text Placeholder 10">
            <a:extLst>
              <a:ext uri="{FF2B5EF4-FFF2-40B4-BE49-F238E27FC236}">
                <a16:creationId xmlns:a16="http://schemas.microsoft.com/office/drawing/2014/main" id="{40D08281-8DE6-4FB8-B456-9A77A548C8E0}"/>
              </a:ext>
            </a:extLst>
          </p:cNvPr>
          <p:cNvSpPr>
            <a:spLocks noGrp="1"/>
          </p:cNvSpPr>
          <p:nvPr>
            <p:ph type="body" sz="quarter" idx="25" hasCustomPrompt="1"/>
          </p:nvPr>
        </p:nvSpPr>
        <p:spPr>
          <a:xfrm>
            <a:off x="6166824" y="3862264"/>
            <a:ext cx="2358677" cy="413027"/>
          </a:xfrm>
        </p:spPr>
        <p:txBody>
          <a:bodyPr>
            <a:noAutofit/>
          </a:bodyPr>
          <a:lstStyle>
            <a:lvl1pPr marL="0" indent="0">
              <a:lnSpc>
                <a:spcPct val="80000"/>
              </a:lnSpc>
              <a:buNone/>
              <a:defRPr lang="en-US"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1400" b="1" i="0">
                <a:latin typeface="BerlingskeSans-Pst"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80000"/>
              </a:lnSpc>
              <a:spcBef>
                <a:spcPts val="0"/>
              </a:spcBef>
              <a:spcAft>
                <a:spcPts val="0"/>
              </a:spcAft>
              <a:buClrTx/>
              <a:buSzPct val="75000"/>
              <a:buFontTx/>
              <a:buNone/>
              <a:tabLst/>
            </a:pPr>
            <a:r>
              <a:rPr lang="en-US"/>
              <a:t>Click to edit master title</a:t>
            </a:r>
          </a:p>
        </p:txBody>
      </p:sp>
      <p:sp>
        <p:nvSpPr>
          <p:cNvPr id="16" name="Text Placeholder 10">
            <a:extLst>
              <a:ext uri="{FF2B5EF4-FFF2-40B4-BE49-F238E27FC236}">
                <a16:creationId xmlns:a16="http://schemas.microsoft.com/office/drawing/2014/main" id="{6E09FD86-8975-B43B-D40F-EA1D2D3EA52C}"/>
              </a:ext>
            </a:extLst>
          </p:cNvPr>
          <p:cNvSpPr>
            <a:spLocks noGrp="1"/>
          </p:cNvSpPr>
          <p:nvPr>
            <p:ph type="body" sz="quarter" idx="26" hasCustomPrompt="1"/>
          </p:nvPr>
        </p:nvSpPr>
        <p:spPr>
          <a:xfrm>
            <a:off x="8767636" y="3862264"/>
            <a:ext cx="2358677" cy="413027"/>
          </a:xfrm>
        </p:spPr>
        <p:txBody>
          <a:bodyPr>
            <a:noAutofit/>
          </a:bodyPr>
          <a:lstStyle>
            <a:lvl1pPr marL="0" indent="0">
              <a:lnSpc>
                <a:spcPct val="80000"/>
              </a:lnSpc>
              <a:buNone/>
              <a:defRPr lang="en-US"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1400" b="1" i="0">
                <a:latin typeface="BerlingskeSans-Pst"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80000"/>
              </a:lnSpc>
              <a:spcBef>
                <a:spcPts val="0"/>
              </a:spcBef>
              <a:spcAft>
                <a:spcPts val="0"/>
              </a:spcAft>
              <a:buClrTx/>
              <a:buSzPct val="75000"/>
              <a:buFontTx/>
              <a:buNone/>
              <a:tabLst/>
            </a:pPr>
            <a:r>
              <a:rPr lang="en-US"/>
              <a:t>Click to edit master title</a:t>
            </a:r>
          </a:p>
        </p:txBody>
      </p:sp>
      <p:sp>
        <p:nvSpPr>
          <p:cNvPr id="17" name="Picture Placeholder 20">
            <a:extLst>
              <a:ext uri="{FF2B5EF4-FFF2-40B4-BE49-F238E27FC236}">
                <a16:creationId xmlns:a16="http://schemas.microsoft.com/office/drawing/2014/main" id="{457D83D3-E5B9-1063-E376-8D67DD4366B4}"/>
              </a:ext>
            </a:extLst>
          </p:cNvPr>
          <p:cNvSpPr>
            <a:spLocks noGrp="1"/>
          </p:cNvSpPr>
          <p:nvPr>
            <p:ph type="pic" sz="quarter" idx="27"/>
          </p:nvPr>
        </p:nvSpPr>
        <p:spPr>
          <a:xfrm>
            <a:off x="965200" y="1882196"/>
            <a:ext cx="2357437" cy="1928955"/>
          </a:xfrm>
          <a:pattFill prst="pct5">
            <a:fgClr>
              <a:schemeClr val="accent1"/>
            </a:fgClr>
            <a:bgClr>
              <a:schemeClr val="tx2"/>
            </a:bgClr>
          </a:pattFill>
          <a:ln w="12700">
            <a:miter lim="400000"/>
          </a:ln>
        </p:spPr>
        <p:txBody>
          <a:bodyPr lIns="91439" tIns="45719" rIns="91439" bIns="45719" anchor="t">
            <a:noAutofit/>
          </a:bodyPr>
          <a:lstStyle>
            <a:lvl1pPr>
              <a:defRPr lang="en-US"/>
            </a:lvl1pPr>
          </a:lstStyle>
          <a:p>
            <a:pPr marL="183173" marR="0" lvl="0" indent="-183173" algn="l" defTabSz="412750" rtl="0" eaLnBrk="1" fontAlgn="auto" latinLnBrk="0" hangingPunct="1">
              <a:lnSpc>
                <a:spcPct val="120000"/>
              </a:lnSpc>
              <a:spcBef>
                <a:spcPts val="2600"/>
              </a:spcBef>
              <a:spcAft>
                <a:spcPts val="0"/>
              </a:spcAft>
              <a:buClrTx/>
              <a:buSzPct val="75000"/>
              <a:buFontTx/>
              <a:buChar char="•"/>
              <a:tabLst/>
            </a:pPr>
            <a:endParaRPr lang="en-US"/>
          </a:p>
        </p:txBody>
      </p:sp>
      <p:sp>
        <p:nvSpPr>
          <p:cNvPr id="18" name="Picture Placeholder 20">
            <a:extLst>
              <a:ext uri="{FF2B5EF4-FFF2-40B4-BE49-F238E27FC236}">
                <a16:creationId xmlns:a16="http://schemas.microsoft.com/office/drawing/2014/main" id="{D55987C5-618A-0244-36F7-868C4931D557}"/>
              </a:ext>
            </a:extLst>
          </p:cNvPr>
          <p:cNvSpPr>
            <a:spLocks noGrp="1"/>
          </p:cNvSpPr>
          <p:nvPr>
            <p:ph type="pic" sz="quarter" idx="28"/>
          </p:nvPr>
        </p:nvSpPr>
        <p:spPr>
          <a:xfrm>
            <a:off x="3566012" y="1882196"/>
            <a:ext cx="2357437" cy="1928955"/>
          </a:xfrm>
          <a:pattFill prst="pct5">
            <a:fgClr>
              <a:schemeClr val="accent1"/>
            </a:fgClr>
            <a:bgClr>
              <a:schemeClr val="tx2"/>
            </a:bgClr>
          </a:pattFill>
          <a:ln w="12700">
            <a:miter lim="400000"/>
          </a:ln>
        </p:spPr>
        <p:txBody>
          <a:bodyPr lIns="91439" tIns="45719" rIns="91439" bIns="45719" anchor="t">
            <a:noAutofit/>
          </a:bodyPr>
          <a:lstStyle>
            <a:lvl1pPr>
              <a:defRPr lang="en-US"/>
            </a:lvl1pPr>
          </a:lstStyle>
          <a:p>
            <a:pPr marL="183173" marR="0" lvl="0" indent="-183173" algn="l" defTabSz="412750" rtl="0" eaLnBrk="1" fontAlgn="auto" latinLnBrk="0" hangingPunct="1">
              <a:lnSpc>
                <a:spcPct val="120000"/>
              </a:lnSpc>
              <a:spcBef>
                <a:spcPts val="2600"/>
              </a:spcBef>
              <a:spcAft>
                <a:spcPts val="0"/>
              </a:spcAft>
              <a:buClrTx/>
              <a:buSzPct val="75000"/>
              <a:buFontTx/>
              <a:buChar char="•"/>
              <a:tabLst/>
            </a:pPr>
            <a:endParaRPr lang="en-US"/>
          </a:p>
        </p:txBody>
      </p:sp>
      <p:sp>
        <p:nvSpPr>
          <p:cNvPr id="19" name="Picture Placeholder 20">
            <a:extLst>
              <a:ext uri="{FF2B5EF4-FFF2-40B4-BE49-F238E27FC236}">
                <a16:creationId xmlns:a16="http://schemas.microsoft.com/office/drawing/2014/main" id="{D6746BA0-CF1B-B39C-F6E5-04458F3E7339}"/>
              </a:ext>
            </a:extLst>
          </p:cNvPr>
          <p:cNvSpPr>
            <a:spLocks noGrp="1"/>
          </p:cNvSpPr>
          <p:nvPr>
            <p:ph type="pic" sz="quarter" idx="29"/>
          </p:nvPr>
        </p:nvSpPr>
        <p:spPr>
          <a:xfrm>
            <a:off x="6166824" y="1882196"/>
            <a:ext cx="2357437" cy="1928955"/>
          </a:xfrm>
          <a:pattFill prst="pct5">
            <a:fgClr>
              <a:schemeClr val="accent1"/>
            </a:fgClr>
            <a:bgClr>
              <a:schemeClr val="tx2"/>
            </a:bgClr>
          </a:pattFill>
          <a:ln w="12700">
            <a:miter lim="400000"/>
          </a:ln>
        </p:spPr>
        <p:txBody>
          <a:bodyPr lIns="91439" tIns="45719" rIns="91439" bIns="45719" anchor="t">
            <a:noAutofit/>
          </a:bodyPr>
          <a:lstStyle>
            <a:lvl1pPr>
              <a:defRPr lang="en-US"/>
            </a:lvl1pPr>
          </a:lstStyle>
          <a:p>
            <a:pPr marL="183173" marR="0" lvl="0" indent="-183173" algn="l" defTabSz="412750" rtl="0" eaLnBrk="1" fontAlgn="auto" latinLnBrk="0" hangingPunct="1">
              <a:lnSpc>
                <a:spcPct val="120000"/>
              </a:lnSpc>
              <a:spcBef>
                <a:spcPts val="2600"/>
              </a:spcBef>
              <a:spcAft>
                <a:spcPts val="0"/>
              </a:spcAft>
              <a:buClrTx/>
              <a:buSzPct val="75000"/>
              <a:buFontTx/>
              <a:buChar char="•"/>
              <a:tabLst/>
            </a:pPr>
            <a:endParaRPr lang="en-US"/>
          </a:p>
        </p:txBody>
      </p:sp>
      <p:sp>
        <p:nvSpPr>
          <p:cNvPr id="20" name="Picture Placeholder 20">
            <a:extLst>
              <a:ext uri="{FF2B5EF4-FFF2-40B4-BE49-F238E27FC236}">
                <a16:creationId xmlns:a16="http://schemas.microsoft.com/office/drawing/2014/main" id="{AE5A93A2-9C63-B2D1-ED54-667F2AD27D4B}"/>
              </a:ext>
            </a:extLst>
          </p:cNvPr>
          <p:cNvSpPr>
            <a:spLocks noGrp="1"/>
          </p:cNvSpPr>
          <p:nvPr>
            <p:ph type="pic" sz="quarter" idx="30"/>
          </p:nvPr>
        </p:nvSpPr>
        <p:spPr>
          <a:xfrm>
            <a:off x="8767636" y="1882196"/>
            <a:ext cx="2357437" cy="1928955"/>
          </a:xfrm>
          <a:pattFill prst="pct5">
            <a:fgClr>
              <a:schemeClr val="accent1"/>
            </a:fgClr>
            <a:bgClr>
              <a:schemeClr val="tx2"/>
            </a:bgClr>
          </a:pattFill>
          <a:ln w="12700">
            <a:miter lim="400000"/>
          </a:ln>
        </p:spPr>
        <p:txBody>
          <a:bodyPr lIns="91439" tIns="45719" rIns="91439" bIns="45719" anchor="t">
            <a:noAutofit/>
          </a:bodyPr>
          <a:lstStyle>
            <a:lvl1pPr>
              <a:defRPr lang="en-US"/>
            </a:lvl1pPr>
          </a:lstStyle>
          <a:p>
            <a:pPr marL="183173" marR="0" lvl="0" indent="-183173" algn="l" defTabSz="412750" rtl="0" eaLnBrk="1" fontAlgn="auto" latinLnBrk="0" hangingPunct="1">
              <a:lnSpc>
                <a:spcPct val="120000"/>
              </a:lnSpc>
              <a:spcBef>
                <a:spcPts val="2600"/>
              </a:spcBef>
              <a:spcAft>
                <a:spcPts val="0"/>
              </a:spcAft>
              <a:buClrTx/>
              <a:buSzPct val="75000"/>
              <a:buFontTx/>
              <a:buChar char="•"/>
              <a:tabLst/>
            </a:pPr>
            <a:endParaRPr lang="en-US"/>
          </a:p>
        </p:txBody>
      </p:sp>
      <p:sp>
        <p:nvSpPr>
          <p:cNvPr id="14" name="Text Placeholder 28">
            <a:extLst>
              <a:ext uri="{FF2B5EF4-FFF2-40B4-BE49-F238E27FC236}">
                <a16:creationId xmlns:a16="http://schemas.microsoft.com/office/drawing/2014/main" id="{B7531341-7B2D-3DE4-E873-55338216CC86}"/>
              </a:ext>
            </a:extLst>
          </p:cNvPr>
          <p:cNvSpPr>
            <a:spLocks noGrp="1"/>
          </p:cNvSpPr>
          <p:nvPr>
            <p:ph type="body" sz="quarter" idx="44" hasCustomPrompt="1"/>
          </p:nvPr>
        </p:nvSpPr>
        <p:spPr>
          <a:xfrm>
            <a:off x="965199" y="1316720"/>
            <a:ext cx="10159873"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22" name="Title 21">
            <a:extLst>
              <a:ext uri="{FF2B5EF4-FFF2-40B4-BE49-F238E27FC236}">
                <a16:creationId xmlns:a16="http://schemas.microsoft.com/office/drawing/2014/main" id="{457FBE28-6F50-6530-C58A-800DDAB61B75}"/>
              </a:ext>
            </a:extLst>
          </p:cNvPr>
          <p:cNvSpPr>
            <a:spLocks noGrp="1"/>
          </p:cNvSpPr>
          <p:nvPr>
            <p:ph type="title" hasCustomPrompt="1"/>
          </p:nvPr>
        </p:nvSpPr>
        <p:spPr>
          <a:xfrm>
            <a:off x="914401" y="852941"/>
            <a:ext cx="10210671" cy="434216"/>
          </a:xfrm>
        </p:spPr>
        <p:txBody>
          <a:bodyPr/>
          <a:lstStyle/>
          <a:p>
            <a:r>
              <a:rPr lang="en-GB"/>
              <a:t>Click to edit title style</a:t>
            </a:r>
            <a:endParaRPr lang="en-US"/>
          </a:p>
        </p:txBody>
      </p:sp>
    </p:spTree>
    <p:extLst>
      <p:ext uri="{BB962C8B-B14F-4D97-AF65-F5344CB8AC3E}">
        <p14:creationId xmlns:p14="http://schemas.microsoft.com/office/powerpoint/2010/main" val="416569048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Image Left">
    <p:spTree>
      <p:nvGrpSpPr>
        <p:cNvPr id="1" name=""/>
        <p:cNvGrpSpPr/>
        <p:nvPr/>
      </p:nvGrpSpPr>
      <p:grpSpPr>
        <a:xfrm>
          <a:off x="0" y="0"/>
          <a:ext cx="0" cy="0"/>
          <a:chOff x="0" y="0"/>
          <a:chExt cx="0" cy="0"/>
        </a:xfrm>
      </p:grpSpPr>
      <p:sp>
        <p:nvSpPr>
          <p:cNvPr id="2" name="Shape 710">
            <a:extLst>
              <a:ext uri="{FF2B5EF4-FFF2-40B4-BE49-F238E27FC236}">
                <a16:creationId xmlns:a16="http://schemas.microsoft.com/office/drawing/2014/main" id="{54937B14-1C6D-67FE-C1B3-E088E1D3341D}"/>
              </a:ext>
            </a:extLst>
          </p:cNvPr>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US" noProof="0"/>
              <a:t>Drop image here</a:t>
            </a:r>
          </a:p>
        </p:txBody>
      </p:sp>
      <p:sp>
        <p:nvSpPr>
          <p:cNvPr id="3" name="Shape 4">
            <a:extLst>
              <a:ext uri="{FF2B5EF4-FFF2-40B4-BE49-F238E27FC236}">
                <a16:creationId xmlns:a16="http://schemas.microsoft.com/office/drawing/2014/main" id="{2B567652-B02D-D732-E90A-4CAFB2920C06}"/>
              </a:ext>
            </a:extLst>
          </p:cNvPr>
          <p:cNvSpPr>
            <a:spLocks noGrp="1"/>
          </p:cNvSpPr>
          <p:nvPr>
            <p:ph type="title" hasCustomPrompt="1"/>
          </p:nvPr>
        </p:nvSpPr>
        <p:spPr>
          <a:xfrm>
            <a:off x="6633179" y="851152"/>
            <a:ext cx="4620998" cy="41302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2200" b="1" i="0">
                <a:latin typeface="Berlingske Sans Poster" panose="02000503050000020004" pitchFamily="2" charset="0"/>
              </a:defRPr>
            </a:lvl1pPr>
          </a:lstStyle>
          <a:p>
            <a:pPr hangingPunct="1"/>
            <a:r>
              <a:rPr lang="en-US"/>
              <a:t>Click to edit title</a:t>
            </a:r>
          </a:p>
        </p:txBody>
      </p:sp>
      <p:sp>
        <p:nvSpPr>
          <p:cNvPr id="5" name="Text Placeholder 10">
            <a:extLst>
              <a:ext uri="{FF2B5EF4-FFF2-40B4-BE49-F238E27FC236}">
                <a16:creationId xmlns:a16="http://schemas.microsoft.com/office/drawing/2014/main" id="{59C9B551-28EA-C29F-0182-40F6D50F6C5F}"/>
              </a:ext>
            </a:extLst>
          </p:cNvPr>
          <p:cNvSpPr>
            <a:spLocks noGrp="1"/>
          </p:cNvSpPr>
          <p:nvPr>
            <p:ph type="body" sz="quarter" idx="17" hasCustomPrompt="1"/>
          </p:nvPr>
        </p:nvSpPr>
        <p:spPr>
          <a:xfrm>
            <a:off x="6633179" y="1347145"/>
            <a:ext cx="4620998" cy="4540421"/>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6" name="Shape 2">
            <a:extLst>
              <a:ext uri="{FF2B5EF4-FFF2-40B4-BE49-F238E27FC236}">
                <a16:creationId xmlns:a16="http://schemas.microsoft.com/office/drawing/2014/main" id="{8397283A-25EB-4408-B2EF-B96B2134D00A}"/>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7" name="Text Placeholder 6">
            <a:extLst>
              <a:ext uri="{FF2B5EF4-FFF2-40B4-BE49-F238E27FC236}">
                <a16:creationId xmlns:a16="http://schemas.microsoft.com/office/drawing/2014/main" id="{E1EB0088-AC5F-E752-6E02-B7FF639E12B3}"/>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Tree>
    <p:extLst>
      <p:ext uri="{BB962C8B-B14F-4D97-AF65-F5344CB8AC3E}">
        <p14:creationId xmlns:p14="http://schemas.microsoft.com/office/powerpoint/2010/main" val="127232511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2CBE0C71-6616-B411-61E9-FFC3CDF90B8F}"/>
              </a:ext>
            </a:extLst>
          </p:cNvPr>
          <p:cNvSpPr>
            <a:spLocks noGrp="1"/>
          </p:cNvSpPr>
          <p:nvPr>
            <p:ph type="body" sz="quarter" idx="18" hasCustomPrompt="1"/>
          </p:nvPr>
        </p:nvSpPr>
        <p:spPr>
          <a:xfrm>
            <a:off x="6619324" y="851152"/>
            <a:ext cx="4607473" cy="5024106"/>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14" name="Text Placeholder 6">
            <a:extLst>
              <a:ext uri="{FF2B5EF4-FFF2-40B4-BE49-F238E27FC236}">
                <a16:creationId xmlns:a16="http://schemas.microsoft.com/office/drawing/2014/main" id="{48A17F55-3BB6-2CA7-78AA-154BCF81D99B}"/>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15" name="Shape 2">
            <a:extLst>
              <a:ext uri="{FF2B5EF4-FFF2-40B4-BE49-F238E27FC236}">
                <a16:creationId xmlns:a16="http://schemas.microsoft.com/office/drawing/2014/main" id="{EA76B567-D984-A27F-2EED-AC0B3006FCFA}"/>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3" name="Text Placeholder 10">
            <a:extLst>
              <a:ext uri="{FF2B5EF4-FFF2-40B4-BE49-F238E27FC236}">
                <a16:creationId xmlns:a16="http://schemas.microsoft.com/office/drawing/2014/main" id="{5EC7B853-2AE9-55E9-A910-87E1A74B3D21}"/>
              </a:ext>
            </a:extLst>
          </p:cNvPr>
          <p:cNvSpPr>
            <a:spLocks noGrp="1"/>
          </p:cNvSpPr>
          <p:nvPr>
            <p:ph type="body" sz="quarter" idx="17" hasCustomPrompt="1"/>
          </p:nvPr>
        </p:nvSpPr>
        <p:spPr>
          <a:xfrm>
            <a:off x="965200" y="1434279"/>
            <a:ext cx="4620998" cy="4440979"/>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2" name="Title 1">
            <a:extLst>
              <a:ext uri="{FF2B5EF4-FFF2-40B4-BE49-F238E27FC236}">
                <a16:creationId xmlns:a16="http://schemas.microsoft.com/office/drawing/2014/main" id="{2AF486CF-45DF-C6E9-7383-5592762BCF9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76955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Lower with more Text">
    <p:spTree>
      <p:nvGrpSpPr>
        <p:cNvPr id="1" name=""/>
        <p:cNvGrpSpPr/>
        <p:nvPr/>
      </p:nvGrpSpPr>
      <p:grpSpPr>
        <a:xfrm>
          <a:off x="0" y="0"/>
          <a:ext cx="0" cy="0"/>
          <a:chOff x="0" y="0"/>
          <a:chExt cx="0" cy="0"/>
        </a:xfrm>
      </p:grpSpPr>
      <p:sp>
        <p:nvSpPr>
          <p:cNvPr id="11" name="Shape 661">
            <a:extLst>
              <a:ext uri="{FF2B5EF4-FFF2-40B4-BE49-F238E27FC236}">
                <a16:creationId xmlns:a16="http://schemas.microsoft.com/office/drawing/2014/main" id="{A19853C7-17C7-AF16-4D02-23C42121BE1B}"/>
              </a:ext>
            </a:extLst>
          </p:cNvPr>
          <p:cNvSpPr>
            <a:spLocks noGrp="1"/>
          </p:cNvSpPr>
          <p:nvPr>
            <p:ph type="pic" sz="quarter" idx="13" hasCustomPrompt="1"/>
          </p:nvPr>
        </p:nvSpPr>
        <p:spPr>
          <a:xfrm>
            <a:off x="9144000" y="4571999"/>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12" name="Shape 662">
            <a:extLst>
              <a:ext uri="{FF2B5EF4-FFF2-40B4-BE49-F238E27FC236}">
                <a16:creationId xmlns:a16="http://schemas.microsoft.com/office/drawing/2014/main" id="{67BF1AB0-742F-E001-7A1C-B0AB47278F9A}"/>
              </a:ext>
            </a:extLst>
          </p:cNvPr>
          <p:cNvSpPr>
            <a:spLocks noGrp="1"/>
          </p:cNvSpPr>
          <p:nvPr>
            <p:ph type="pic" sz="quarter" idx="14" hasCustomPrompt="1"/>
          </p:nvPr>
        </p:nvSpPr>
        <p:spPr>
          <a:xfrm>
            <a:off x="6096000" y="4571999"/>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13" name="Shape 663">
            <a:extLst>
              <a:ext uri="{FF2B5EF4-FFF2-40B4-BE49-F238E27FC236}">
                <a16:creationId xmlns:a16="http://schemas.microsoft.com/office/drawing/2014/main" id="{77BF4552-882D-22B3-BED9-3EB4512CA4E7}"/>
              </a:ext>
            </a:extLst>
          </p:cNvPr>
          <p:cNvSpPr>
            <a:spLocks noGrp="1"/>
          </p:cNvSpPr>
          <p:nvPr>
            <p:ph type="pic" sz="quarter" idx="15" hasCustomPrompt="1"/>
          </p:nvPr>
        </p:nvSpPr>
        <p:spPr>
          <a:xfrm>
            <a:off x="3048000" y="4571999"/>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14" name="Shape 664">
            <a:extLst>
              <a:ext uri="{FF2B5EF4-FFF2-40B4-BE49-F238E27FC236}">
                <a16:creationId xmlns:a16="http://schemas.microsoft.com/office/drawing/2014/main" id="{206F72E5-BB2F-1E49-792D-A40D09D6442B}"/>
              </a:ext>
            </a:extLst>
          </p:cNvPr>
          <p:cNvSpPr>
            <a:spLocks noGrp="1"/>
          </p:cNvSpPr>
          <p:nvPr>
            <p:ph type="pic" sz="quarter" idx="16" hasCustomPrompt="1"/>
          </p:nvPr>
        </p:nvSpPr>
        <p:spPr>
          <a:xfrm>
            <a:off x="0" y="4571999"/>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15" name="Shape 4">
            <a:extLst>
              <a:ext uri="{FF2B5EF4-FFF2-40B4-BE49-F238E27FC236}">
                <a16:creationId xmlns:a16="http://schemas.microsoft.com/office/drawing/2014/main" id="{9071F889-E7A0-54D5-BABD-570652DF797E}"/>
              </a:ext>
            </a:extLst>
          </p:cNvPr>
          <p:cNvSpPr>
            <a:spLocks noGrp="1"/>
          </p:cNvSpPr>
          <p:nvPr>
            <p:ph type="title" hasCustomPrompt="1"/>
          </p:nvPr>
        </p:nvSpPr>
        <p:spPr>
          <a:xfrm>
            <a:off x="965200" y="851152"/>
            <a:ext cx="4620998" cy="41302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2200" b="1" i="0">
                <a:latin typeface="Berlingske Sans Poster" panose="02000503050000020004" pitchFamily="2" charset="0"/>
              </a:defRPr>
            </a:lvl1pPr>
          </a:lstStyle>
          <a:p>
            <a:pPr hangingPunct="1"/>
            <a:r>
              <a:rPr lang="en-US"/>
              <a:t>Click to edit title</a:t>
            </a:r>
          </a:p>
        </p:txBody>
      </p:sp>
      <p:sp>
        <p:nvSpPr>
          <p:cNvPr id="22" name="Text Placeholder 10">
            <a:extLst>
              <a:ext uri="{FF2B5EF4-FFF2-40B4-BE49-F238E27FC236}">
                <a16:creationId xmlns:a16="http://schemas.microsoft.com/office/drawing/2014/main" id="{9C53B217-D8AF-ECBB-0655-4928F13A9188}"/>
              </a:ext>
            </a:extLst>
          </p:cNvPr>
          <p:cNvSpPr>
            <a:spLocks noGrp="1"/>
          </p:cNvSpPr>
          <p:nvPr>
            <p:ph type="body" sz="quarter" idx="17" hasCustomPrompt="1"/>
          </p:nvPr>
        </p:nvSpPr>
        <p:spPr>
          <a:xfrm>
            <a:off x="965200" y="1434279"/>
            <a:ext cx="4620998" cy="3033267"/>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23" name="Text Placeholder 3">
            <a:extLst>
              <a:ext uri="{FF2B5EF4-FFF2-40B4-BE49-F238E27FC236}">
                <a16:creationId xmlns:a16="http://schemas.microsoft.com/office/drawing/2014/main" id="{B26B25FB-C607-44EF-DD7F-084592F731DF}"/>
              </a:ext>
            </a:extLst>
          </p:cNvPr>
          <p:cNvSpPr>
            <a:spLocks noGrp="1"/>
          </p:cNvSpPr>
          <p:nvPr>
            <p:ph type="body" sz="quarter" idx="18" hasCustomPrompt="1"/>
          </p:nvPr>
        </p:nvSpPr>
        <p:spPr>
          <a:xfrm>
            <a:off x="6619324" y="1387785"/>
            <a:ext cx="4607473" cy="3033266"/>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24" name="Text Placeholder 6">
            <a:extLst>
              <a:ext uri="{FF2B5EF4-FFF2-40B4-BE49-F238E27FC236}">
                <a16:creationId xmlns:a16="http://schemas.microsoft.com/office/drawing/2014/main" id="{7E5859B4-6217-ECDC-0F33-41729A006ACE}"/>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Tree>
    <p:extLst>
      <p:ext uri="{BB962C8B-B14F-4D97-AF65-F5344CB8AC3E}">
        <p14:creationId xmlns:p14="http://schemas.microsoft.com/office/powerpoint/2010/main" val="5437916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Bottom with Logo">
    <p:spTree>
      <p:nvGrpSpPr>
        <p:cNvPr id="1" name=""/>
        <p:cNvGrpSpPr/>
        <p:nvPr/>
      </p:nvGrpSpPr>
      <p:grpSpPr>
        <a:xfrm>
          <a:off x="0" y="0"/>
          <a:ext cx="0" cy="0"/>
          <a:chOff x="0" y="0"/>
          <a:chExt cx="0" cy="0"/>
        </a:xfrm>
      </p:grpSpPr>
      <p:sp>
        <p:nvSpPr>
          <p:cNvPr id="2" name="Shape 661">
            <a:extLst>
              <a:ext uri="{FF2B5EF4-FFF2-40B4-BE49-F238E27FC236}">
                <a16:creationId xmlns:a16="http://schemas.microsoft.com/office/drawing/2014/main" id="{CE7817F9-E84C-07F9-06FA-EE6FD9DFB1C9}"/>
              </a:ext>
            </a:extLst>
          </p:cNvPr>
          <p:cNvSpPr>
            <a:spLocks noGrp="1"/>
          </p:cNvSpPr>
          <p:nvPr>
            <p:ph type="pic" sz="quarter" idx="13" hasCustomPrompt="1"/>
          </p:nvPr>
        </p:nvSpPr>
        <p:spPr>
          <a:xfrm>
            <a:off x="9144000" y="4571999"/>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US" noProof="0"/>
              <a:t>Drop image here</a:t>
            </a:r>
          </a:p>
        </p:txBody>
      </p:sp>
      <p:sp>
        <p:nvSpPr>
          <p:cNvPr id="3" name="Shape 662">
            <a:extLst>
              <a:ext uri="{FF2B5EF4-FFF2-40B4-BE49-F238E27FC236}">
                <a16:creationId xmlns:a16="http://schemas.microsoft.com/office/drawing/2014/main" id="{F5A6BEAC-8605-E85B-99EF-F52CA8441BD3}"/>
              </a:ext>
            </a:extLst>
          </p:cNvPr>
          <p:cNvSpPr>
            <a:spLocks noGrp="1"/>
          </p:cNvSpPr>
          <p:nvPr>
            <p:ph type="pic" sz="quarter" idx="14" hasCustomPrompt="1"/>
          </p:nvPr>
        </p:nvSpPr>
        <p:spPr>
          <a:xfrm>
            <a:off x="6096000" y="4571999"/>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US" noProof="0"/>
              <a:t>Drop image here</a:t>
            </a:r>
          </a:p>
        </p:txBody>
      </p:sp>
      <p:sp>
        <p:nvSpPr>
          <p:cNvPr id="5" name="Shape 663">
            <a:extLst>
              <a:ext uri="{FF2B5EF4-FFF2-40B4-BE49-F238E27FC236}">
                <a16:creationId xmlns:a16="http://schemas.microsoft.com/office/drawing/2014/main" id="{49F9F1F2-B08A-BF67-34EA-08B1507646FA}"/>
              </a:ext>
            </a:extLst>
          </p:cNvPr>
          <p:cNvSpPr>
            <a:spLocks noGrp="1"/>
          </p:cNvSpPr>
          <p:nvPr>
            <p:ph type="pic" sz="quarter" idx="15" hasCustomPrompt="1"/>
          </p:nvPr>
        </p:nvSpPr>
        <p:spPr>
          <a:xfrm>
            <a:off x="3048000" y="4571999"/>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US" noProof="0"/>
              <a:t>Drop image here</a:t>
            </a:r>
          </a:p>
        </p:txBody>
      </p:sp>
      <p:sp>
        <p:nvSpPr>
          <p:cNvPr id="6" name="Shape 664">
            <a:extLst>
              <a:ext uri="{FF2B5EF4-FFF2-40B4-BE49-F238E27FC236}">
                <a16:creationId xmlns:a16="http://schemas.microsoft.com/office/drawing/2014/main" id="{6AA86CDA-48B1-2714-C053-95C8BB1F1ACE}"/>
              </a:ext>
            </a:extLst>
          </p:cNvPr>
          <p:cNvSpPr>
            <a:spLocks noGrp="1"/>
          </p:cNvSpPr>
          <p:nvPr>
            <p:ph type="pic" sz="quarter" idx="16" hasCustomPrompt="1"/>
          </p:nvPr>
        </p:nvSpPr>
        <p:spPr>
          <a:xfrm>
            <a:off x="0" y="4571999"/>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US" noProof="0"/>
              <a:t>Drop image here</a:t>
            </a:r>
          </a:p>
        </p:txBody>
      </p:sp>
      <p:sp>
        <p:nvSpPr>
          <p:cNvPr id="9" name="Text Placeholder 10">
            <a:extLst>
              <a:ext uri="{FF2B5EF4-FFF2-40B4-BE49-F238E27FC236}">
                <a16:creationId xmlns:a16="http://schemas.microsoft.com/office/drawing/2014/main" id="{13BDF196-26A4-D796-9F85-5CABDF6F24FD}"/>
              </a:ext>
            </a:extLst>
          </p:cNvPr>
          <p:cNvSpPr>
            <a:spLocks noGrp="1"/>
          </p:cNvSpPr>
          <p:nvPr>
            <p:ph type="body" sz="quarter" idx="17" hasCustomPrompt="1"/>
          </p:nvPr>
        </p:nvSpPr>
        <p:spPr>
          <a:xfrm>
            <a:off x="965200" y="1995489"/>
            <a:ext cx="4620998" cy="2286000"/>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endParaRPr lang="en-US"/>
          </a:p>
        </p:txBody>
      </p:sp>
      <p:sp>
        <p:nvSpPr>
          <p:cNvPr id="10" name="Text Placeholder 3">
            <a:extLst>
              <a:ext uri="{FF2B5EF4-FFF2-40B4-BE49-F238E27FC236}">
                <a16:creationId xmlns:a16="http://schemas.microsoft.com/office/drawing/2014/main" id="{6690DF02-C700-CE7E-D116-A14480233259}"/>
              </a:ext>
            </a:extLst>
          </p:cNvPr>
          <p:cNvSpPr>
            <a:spLocks noGrp="1"/>
          </p:cNvSpPr>
          <p:nvPr>
            <p:ph type="body" sz="quarter" idx="18" hasCustomPrompt="1"/>
          </p:nvPr>
        </p:nvSpPr>
        <p:spPr>
          <a:xfrm>
            <a:off x="6619324" y="1995488"/>
            <a:ext cx="4607473" cy="2286001"/>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12" name="Text Placeholder 6">
            <a:extLst>
              <a:ext uri="{FF2B5EF4-FFF2-40B4-BE49-F238E27FC236}">
                <a16:creationId xmlns:a16="http://schemas.microsoft.com/office/drawing/2014/main" id="{A294018F-C1B1-EF71-B315-A21573CF2EEC}"/>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19" name="Text Placeholder 28">
            <a:extLst>
              <a:ext uri="{FF2B5EF4-FFF2-40B4-BE49-F238E27FC236}">
                <a16:creationId xmlns:a16="http://schemas.microsoft.com/office/drawing/2014/main" id="{41A540CE-1166-633F-8FE1-DF48E4F52DEB}"/>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8" name="Title 7">
            <a:extLst>
              <a:ext uri="{FF2B5EF4-FFF2-40B4-BE49-F238E27FC236}">
                <a16:creationId xmlns:a16="http://schemas.microsoft.com/office/drawing/2014/main" id="{D393B71A-0A32-98B4-7CC9-6255061F3AB8}"/>
              </a:ext>
            </a:extLst>
          </p:cNvPr>
          <p:cNvSpPr>
            <a:spLocks noGrp="1"/>
          </p:cNvSpPr>
          <p:nvPr>
            <p:ph type="title" hasCustomPrompt="1"/>
          </p:nvPr>
        </p:nvSpPr>
        <p:spPr>
          <a:xfrm>
            <a:off x="914401" y="852941"/>
            <a:ext cx="10312396" cy="434216"/>
          </a:xfrm>
        </p:spPr>
        <p:txBody>
          <a:bodyPr/>
          <a:lstStyle/>
          <a:p>
            <a:r>
              <a:rPr lang="en-GB"/>
              <a:t>Click to edit title style</a:t>
            </a:r>
            <a:endParaRPr lang="en-US"/>
          </a:p>
        </p:txBody>
      </p:sp>
    </p:spTree>
    <p:extLst>
      <p:ext uri="{BB962C8B-B14F-4D97-AF65-F5344CB8AC3E}">
        <p14:creationId xmlns:p14="http://schemas.microsoft.com/office/powerpoint/2010/main" val="339128194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quare Image Right Full Page Double Header">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en-US" noProof="0"/>
              <a:t>Drop image here</a:t>
            </a:r>
          </a:p>
        </p:txBody>
      </p:sp>
      <p:sp>
        <p:nvSpPr>
          <p:cNvPr id="4" name="Text Placeholder 6">
            <a:extLst>
              <a:ext uri="{FF2B5EF4-FFF2-40B4-BE49-F238E27FC236}">
                <a16:creationId xmlns:a16="http://schemas.microsoft.com/office/drawing/2014/main" id="{C3703EF1-B277-292E-D7D9-269CCAC956B5}"/>
              </a:ext>
            </a:extLst>
          </p:cNvPr>
          <p:cNvSpPr>
            <a:spLocks noGrp="1"/>
          </p:cNvSpPr>
          <p:nvPr>
            <p:ph type="body" sz="quarter" idx="19"/>
          </p:nvPr>
        </p:nvSpPr>
        <p:spPr>
          <a:xfrm>
            <a:off x="444500" y="332306"/>
            <a:ext cx="4843463"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9" name="Text Placeholder 28">
            <a:extLst>
              <a:ext uri="{FF2B5EF4-FFF2-40B4-BE49-F238E27FC236}">
                <a16:creationId xmlns:a16="http://schemas.microsoft.com/office/drawing/2014/main" id="{2ADD2845-DCDC-4DF6-B760-C42DAD335D3E}"/>
              </a:ext>
            </a:extLst>
          </p:cNvPr>
          <p:cNvSpPr>
            <a:spLocks noGrp="1"/>
          </p:cNvSpPr>
          <p:nvPr>
            <p:ph type="body" sz="quarter" idx="44" hasCustomPrompt="1"/>
          </p:nvPr>
        </p:nvSpPr>
        <p:spPr>
          <a:xfrm>
            <a:off x="965200" y="1316720"/>
            <a:ext cx="4322763"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13" name="Title 12">
            <a:extLst>
              <a:ext uri="{FF2B5EF4-FFF2-40B4-BE49-F238E27FC236}">
                <a16:creationId xmlns:a16="http://schemas.microsoft.com/office/drawing/2014/main" id="{0EC4CFA5-3289-55C9-6DEA-93EF247A7BD3}"/>
              </a:ext>
            </a:extLst>
          </p:cNvPr>
          <p:cNvSpPr>
            <a:spLocks noGrp="1"/>
          </p:cNvSpPr>
          <p:nvPr>
            <p:ph type="title" hasCustomPrompt="1"/>
          </p:nvPr>
        </p:nvSpPr>
        <p:spPr>
          <a:xfrm>
            <a:off x="914402" y="852941"/>
            <a:ext cx="4373562" cy="434216"/>
          </a:xfrm>
        </p:spPr>
        <p:txBody>
          <a:bodyPr/>
          <a:lstStyle/>
          <a:p>
            <a:r>
              <a:rPr lang="en-GB"/>
              <a:t>Click to edit title style</a:t>
            </a:r>
            <a:endParaRPr lang="en-US"/>
          </a:p>
        </p:txBody>
      </p:sp>
      <p:sp>
        <p:nvSpPr>
          <p:cNvPr id="16" name="Text Placeholder 10">
            <a:extLst>
              <a:ext uri="{FF2B5EF4-FFF2-40B4-BE49-F238E27FC236}">
                <a16:creationId xmlns:a16="http://schemas.microsoft.com/office/drawing/2014/main" id="{5411DBE7-6E06-12D5-E008-711C7B6FB73E}"/>
              </a:ext>
            </a:extLst>
          </p:cNvPr>
          <p:cNvSpPr>
            <a:spLocks noGrp="1"/>
          </p:cNvSpPr>
          <p:nvPr>
            <p:ph type="body" sz="quarter" idx="14" hasCustomPrompt="1"/>
          </p:nvPr>
        </p:nvSpPr>
        <p:spPr>
          <a:xfrm>
            <a:off x="965200" y="2000495"/>
            <a:ext cx="4322763" cy="3985194"/>
          </a:xfrm>
          <a:ln w="12700">
            <a:miter lim="400000"/>
          </a:ln>
        </p:spPr>
        <p:txBody>
          <a:bodyPr lIns="50800" tIns="50800" rIns="50800" bIns="50800" anchor="t">
            <a:noAutofit/>
          </a:bodyPr>
          <a:lstStyle>
            <a:lvl1pPr>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lang="en-US" sz="1400" b="0" i="0" dirty="0">
                <a:latin typeface="BerlingskeSans-Md" panose="02000503050000020004" pitchFamily="2" charset="0"/>
              </a:defRPr>
            </a:lvl2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Tree>
    <p:extLst>
      <p:ext uri="{BB962C8B-B14F-4D97-AF65-F5344CB8AC3E}">
        <p14:creationId xmlns:p14="http://schemas.microsoft.com/office/powerpoint/2010/main" val="2460862996"/>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Width Image Lower">
    <p:spTree>
      <p:nvGrpSpPr>
        <p:cNvPr id="1" name=""/>
        <p:cNvGrpSpPr/>
        <p:nvPr/>
      </p:nvGrpSpPr>
      <p:grpSpPr>
        <a:xfrm>
          <a:off x="0" y="0"/>
          <a:ext cx="0" cy="0"/>
          <a:chOff x="0" y="0"/>
          <a:chExt cx="0" cy="0"/>
        </a:xfrm>
      </p:grpSpPr>
      <p:sp>
        <p:nvSpPr>
          <p:cNvPr id="14" name="Shape 664">
            <a:extLst>
              <a:ext uri="{FF2B5EF4-FFF2-40B4-BE49-F238E27FC236}">
                <a16:creationId xmlns:a16="http://schemas.microsoft.com/office/drawing/2014/main" id="{206F72E5-BB2F-1E49-792D-A40D09D6442B}"/>
              </a:ext>
            </a:extLst>
          </p:cNvPr>
          <p:cNvSpPr>
            <a:spLocks noGrp="1"/>
          </p:cNvSpPr>
          <p:nvPr>
            <p:ph type="pic" sz="quarter" idx="16" hasCustomPrompt="1"/>
          </p:nvPr>
        </p:nvSpPr>
        <p:spPr>
          <a:xfrm>
            <a:off x="0" y="3933497"/>
            <a:ext cx="12192000" cy="292450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15" name="Shape 4">
            <a:extLst>
              <a:ext uri="{FF2B5EF4-FFF2-40B4-BE49-F238E27FC236}">
                <a16:creationId xmlns:a16="http://schemas.microsoft.com/office/drawing/2014/main" id="{9071F889-E7A0-54D5-BABD-570652DF797E}"/>
              </a:ext>
            </a:extLst>
          </p:cNvPr>
          <p:cNvSpPr>
            <a:spLocks noGrp="1"/>
          </p:cNvSpPr>
          <p:nvPr>
            <p:ph type="title" hasCustomPrompt="1"/>
          </p:nvPr>
        </p:nvSpPr>
        <p:spPr>
          <a:xfrm>
            <a:off x="965200" y="851152"/>
            <a:ext cx="4620998" cy="41302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2200" b="1" i="0">
                <a:latin typeface="Berlingske Sans Poster" panose="02000503050000020004" pitchFamily="2" charset="0"/>
              </a:defRPr>
            </a:lvl1pPr>
          </a:lstStyle>
          <a:p>
            <a:pPr hangingPunct="1"/>
            <a:r>
              <a:rPr lang="en-US"/>
              <a:t>Click to edit title</a:t>
            </a:r>
          </a:p>
        </p:txBody>
      </p:sp>
      <p:sp>
        <p:nvSpPr>
          <p:cNvPr id="22" name="Text Placeholder 10">
            <a:extLst>
              <a:ext uri="{FF2B5EF4-FFF2-40B4-BE49-F238E27FC236}">
                <a16:creationId xmlns:a16="http://schemas.microsoft.com/office/drawing/2014/main" id="{9C53B217-D8AF-ECBB-0655-4928F13A9188}"/>
              </a:ext>
            </a:extLst>
          </p:cNvPr>
          <p:cNvSpPr>
            <a:spLocks noGrp="1"/>
          </p:cNvSpPr>
          <p:nvPr>
            <p:ph type="body" sz="quarter" idx="17" hasCustomPrompt="1"/>
          </p:nvPr>
        </p:nvSpPr>
        <p:spPr>
          <a:xfrm>
            <a:off x="965200" y="1434279"/>
            <a:ext cx="4620998" cy="2302149"/>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23" name="Text Placeholder 3">
            <a:extLst>
              <a:ext uri="{FF2B5EF4-FFF2-40B4-BE49-F238E27FC236}">
                <a16:creationId xmlns:a16="http://schemas.microsoft.com/office/drawing/2014/main" id="{B26B25FB-C607-44EF-DD7F-084592F731DF}"/>
              </a:ext>
            </a:extLst>
          </p:cNvPr>
          <p:cNvSpPr>
            <a:spLocks noGrp="1"/>
          </p:cNvSpPr>
          <p:nvPr>
            <p:ph type="body" sz="quarter" idx="18" hasCustomPrompt="1"/>
          </p:nvPr>
        </p:nvSpPr>
        <p:spPr>
          <a:xfrm>
            <a:off x="6619324" y="851152"/>
            <a:ext cx="4607473" cy="2885276"/>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24" name="Text Placeholder 6">
            <a:extLst>
              <a:ext uri="{FF2B5EF4-FFF2-40B4-BE49-F238E27FC236}">
                <a16:creationId xmlns:a16="http://schemas.microsoft.com/office/drawing/2014/main" id="{7E5859B4-6217-ECDC-0F33-41729A006ACE}"/>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Tree>
    <p:extLst>
      <p:ext uri="{BB962C8B-B14F-4D97-AF65-F5344CB8AC3E}">
        <p14:creationId xmlns:p14="http://schemas.microsoft.com/office/powerpoint/2010/main" val="30887607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Width Top Image">
    <p:spTree>
      <p:nvGrpSpPr>
        <p:cNvPr id="1" name=""/>
        <p:cNvGrpSpPr/>
        <p:nvPr/>
      </p:nvGrpSpPr>
      <p:grpSpPr>
        <a:xfrm>
          <a:off x="0" y="0"/>
          <a:ext cx="0" cy="0"/>
          <a:chOff x="0" y="0"/>
          <a:chExt cx="0" cy="0"/>
        </a:xfrm>
      </p:grpSpPr>
      <p:sp>
        <p:nvSpPr>
          <p:cNvPr id="4" name="Shape 1009">
            <a:extLst>
              <a:ext uri="{FF2B5EF4-FFF2-40B4-BE49-F238E27FC236}">
                <a16:creationId xmlns:a16="http://schemas.microsoft.com/office/drawing/2014/main" id="{58F1DC7E-9D77-FD1B-83D4-5410F99F69EB}"/>
              </a:ext>
            </a:extLst>
          </p:cNvPr>
          <p:cNvSpPr>
            <a:spLocks noGrp="1"/>
          </p:cNvSpPr>
          <p:nvPr>
            <p:ph type="pic" idx="13" hasCustomPrompt="1"/>
          </p:nvPr>
        </p:nvSpPr>
        <p:spPr>
          <a:xfrm>
            <a:off x="2382" y="0"/>
            <a:ext cx="12187287" cy="34289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US" noProof="0"/>
              <a:t>Drop Image here</a:t>
            </a:r>
          </a:p>
        </p:txBody>
      </p:sp>
      <p:sp>
        <p:nvSpPr>
          <p:cNvPr id="7" name="Shape 4">
            <a:extLst>
              <a:ext uri="{FF2B5EF4-FFF2-40B4-BE49-F238E27FC236}">
                <a16:creationId xmlns:a16="http://schemas.microsoft.com/office/drawing/2014/main" id="{E972AB62-4190-2A71-4A8B-72A343AE178A}"/>
              </a:ext>
            </a:extLst>
          </p:cNvPr>
          <p:cNvSpPr>
            <a:spLocks noGrp="1"/>
          </p:cNvSpPr>
          <p:nvPr>
            <p:ph type="title" hasCustomPrompt="1"/>
          </p:nvPr>
        </p:nvSpPr>
        <p:spPr>
          <a:xfrm>
            <a:off x="965200" y="3744467"/>
            <a:ext cx="4620998" cy="41302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2200" b="1" i="0">
                <a:latin typeface="Berlingske Sans Poster" panose="02000503050000020004" pitchFamily="2" charset="0"/>
              </a:defRPr>
            </a:lvl1pPr>
          </a:lstStyle>
          <a:p>
            <a:pPr hangingPunct="1"/>
            <a:r>
              <a:rPr lang="en-US"/>
              <a:t>Click to edit title</a:t>
            </a:r>
          </a:p>
        </p:txBody>
      </p:sp>
      <p:sp>
        <p:nvSpPr>
          <p:cNvPr id="8" name="Text Placeholder 10">
            <a:extLst>
              <a:ext uri="{FF2B5EF4-FFF2-40B4-BE49-F238E27FC236}">
                <a16:creationId xmlns:a16="http://schemas.microsoft.com/office/drawing/2014/main" id="{45E9AD76-B3D9-1A6A-C153-073EC4105059}"/>
              </a:ext>
            </a:extLst>
          </p:cNvPr>
          <p:cNvSpPr>
            <a:spLocks noGrp="1"/>
          </p:cNvSpPr>
          <p:nvPr>
            <p:ph type="body" sz="quarter" idx="14" hasCustomPrompt="1"/>
          </p:nvPr>
        </p:nvSpPr>
        <p:spPr>
          <a:xfrm>
            <a:off x="965200" y="4353678"/>
            <a:ext cx="4620998" cy="1734300"/>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9" name="Text Placeholder 3">
            <a:extLst>
              <a:ext uri="{FF2B5EF4-FFF2-40B4-BE49-F238E27FC236}">
                <a16:creationId xmlns:a16="http://schemas.microsoft.com/office/drawing/2014/main" id="{970A78EF-0C11-9492-AB7E-0FA7B72FE4C0}"/>
              </a:ext>
            </a:extLst>
          </p:cNvPr>
          <p:cNvSpPr>
            <a:spLocks noGrp="1"/>
          </p:cNvSpPr>
          <p:nvPr>
            <p:ph type="body" sz="quarter" idx="15" hasCustomPrompt="1"/>
          </p:nvPr>
        </p:nvSpPr>
        <p:spPr>
          <a:xfrm>
            <a:off x="6619324" y="3744467"/>
            <a:ext cx="4607473" cy="2343511"/>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10" name="Shape 2">
            <a:extLst>
              <a:ext uri="{FF2B5EF4-FFF2-40B4-BE49-F238E27FC236}">
                <a16:creationId xmlns:a16="http://schemas.microsoft.com/office/drawing/2014/main" id="{1F6418C1-E73B-9D7E-D15F-570BA6EA952D}"/>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11" name="Text Placeholder 6">
            <a:extLst>
              <a:ext uri="{FF2B5EF4-FFF2-40B4-BE49-F238E27FC236}">
                <a16:creationId xmlns:a16="http://schemas.microsoft.com/office/drawing/2014/main" id="{13B3B0A4-4FE4-CF1C-A980-BA16ABB91ACD}"/>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Tree>
    <p:extLst>
      <p:ext uri="{BB962C8B-B14F-4D97-AF65-F5344CB8AC3E}">
        <p14:creationId xmlns:p14="http://schemas.microsoft.com/office/powerpoint/2010/main" val="386345512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age Right Full Page Small Header 2">
    <p:spTree>
      <p:nvGrpSpPr>
        <p:cNvPr id="1" name=""/>
        <p:cNvGrpSpPr/>
        <p:nvPr/>
      </p:nvGrpSpPr>
      <p:grpSpPr>
        <a:xfrm>
          <a:off x="0" y="0"/>
          <a:ext cx="0" cy="0"/>
          <a:chOff x="0" y="0"/>
          <a:chExt cx="0" cy="0"/>
        </a:xfrm>
      </p:grpSpPr>
      <p:sp>
        <p:nvSpPr>
          <p:cNvPr id="2" name="Shape 4">
            <a:extLst>
              <a:ext uri="{FF2B5EF4-FFF2-40B4-BE49-F238E27FC236}">
                <a16:creationId xmlns:a16="http://schemas.microsoft.com/office/drawing/2014/main" id="{9F7434F5-7C74-6339-F8E5-34FA51A58587}"/>
              </a:ext>
            </a:extLst>
          </p:cNvPr>
          <p:cNvSpPr>
            <a:spLocks noGrp="1"/>
          </p:cNvSpPr>
          <p:nvPr>
            <p:ph type="title" hasCustomPrompt="1"/>
          </p:nvPr>
        </p:nvSpPr>
        <p:spPr>
          <a:xfrm>
            <a:off x="965200" y="851152"/>
            <a:ext cx="4364446" cy="41302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2200" b="1" i="0">
                <a:latin typeface="Berlingske Sans Poster" panose="02000503050000020004" pitchFamily="2" charset="0"/>
              </a:defRPr>
            </a:lvl1pPr>
          </a:lstStyle>
          <a:p>
            <a:pPr hangingPunct="1"/>
            <a:r>
              <a:rPr lang="en-US"/>
              <a:t>Click to edit title</a:t>
            </a:r>
          </a:p>
        </p:txBody>
      </p:sp>
      <p:sp>
        <p:nvSpPr>
          <p:cNvPr id="5" name="Text Placeholder 10">
            <a:extLst>
              <a:ext uri="{FF2B5EF4-FFF2-40B4-BE49-F238E27FC236}">
                <a16:creationId xmlns:a16="http://schemas.microsoft.com/office/drawing/2014/main" id="{B54F2D45-D9F6-EBFC-00D4-D13298287F44}"/>
              </a:ext>
            </a:extLst>
          </p:cNvPr>
          <p:cNvSpPr>
            <a:spLocks noGrp="1"/>
          </p:cNvSpPr>
          <p:nvPr>
            <p:ph type="body" sz="quarter" idx="17" hasCustomPrompt="1"/>
          </p:nvPr>
        </p:nvSpPr>
        <p:spPr>
          <a:xfrm>
            <a:off x="965200" y="1438585"/>
            <a:ext cx="4364446" cy="4540421"/>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6" name="Shape 39">
            <a:extLst>
              <a:ext uri="{FF2B5EF4-FFF2-40B4-BE49-F238E27FC236}">
                <a16:creationId xmlns:a16="http://schemas.microsoft.com/office/drawing/2014/main" id="{9D19CF6F-813E-F384-7B35-7DB7FACF929F}"/>
              </a:ext>
            </a:extLst>
          </p:cNvPr>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en-AU" noProof="0"/>
              <a:t>Drop image here</a:t>
            </a:r>
          </a:p>
        </p:txBody>
      </p:sp>
      <p:sp>
        <p:nvSpPr>
          <p:cNvPr id="7" name="Text Placeholder 6">
            <a:extLst>
              <a:ext uri="{FF2B5EF4-FFF2-40B4-BE49-F238E27FC236}">
                <a16:creationId xmlns:a16="http://schemas.microsoft.com/office/drawing/2014/main" id="{E654804A-21EF-FC39-0E22-650E8952149C}"/>
              </a:ext>
            </a:extLst>
          </p:cNvPr>
          <p:cNvSpPr>
            <a:spLocks noGrp="1"/>
          </p:cNvSpPr>
          <p:nvPr>
            <p:ph type="body" sz="quarter" idx="19"/>
          </p:nvPr>
        </p:nvSpPr>
        <p:spPr>
          <a:xfrm>
            <a:off x="444500" y="332306"/>
            <a:ext cx="4885146"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Tree>
    <p:extLst>
      <p:ext uri="{BB962C8B-B14F-4D97-AF65-F5344CB8AC3E}">
        <p14:creationId xmlns:p14="http://schemas.microsoft.com/office/powerpoint/2010/main" val="1064535227"/>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Image Right Full Page Big Header">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en-AU" noProof="0"/>
              <a:t>Drop image here</a:t>
            </a:r>
          </a:p>
        </p:txBody>
      </p:sp>
      <p:sp>
        <p:nvSpPr>
          <p:cNvPr id="8" name="Shape 4">
            <a:extLst>
              <a:ext uri="{FF2B5EF4-FFF2-40B4-BE49-F238E27FC236}">
                <a16:creationId xmlns:a16="http://schemas.microsoft.com/office/drawing/2014/main" id="{8E3CCB3B-E45A-5FAC-B368-68DF5F38C967}"/>
              </a:ext>
            </a:extLst>
          </p:cNvPr>
          <p:cNvSpPr>
            <a:spLocks noGrp="1"/>
          </p:cNvSpPr>
          <p:nvPr>
            <p:ph type="title" hasCustomPrompt="1"/>
          </p:nvPr>
        </p:nvSpPr>
        <p:spPr>
          <a:xfrm>
            <a:off x="965200" y="1006993"/>
            <a:ext cx="4322763" cy="8260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4000" b="1" i="0">
                <a:latin typeface="Berlingske Sans Poster" panose="02000503050000020004" pitchFamily="2" charset="0"/>
              </a:defRPr>
            </a:lvl1pPr>
          </a:lstStyle>
          <a:p>
            <a:r>
              <a:rPr lang="en-US"/>
              <a:t>Click to edit title</a:t>
            </a:r>
            <a:endParaRP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hasCustomPrompt="1"/>
          </p:nvPr>
        </p:nvSpPr>
        <p:spPr>
          <a:xfrm>
            <a:off x="965200" y="1995488"/>
            <a:ext cx="4322763" cy="3994147"/>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4" name="Text Placeholder 6">
            <a:extLst>
              <a:ext uri="{FF2B5EF4-FFF2-40B4-BE49-F238E27FC236}">
                <a16:creationId xmlns:a16="http://schemas.microsoft.com/office/drawing/2014/main" id="{7B5C7C24-FA0E-C4A7-B538-AC977B0A8D6F}"/>
              </a:ext>
            </a:extLst>
          </p:cNvPr>
          <p:cNvSpPr>
            <a:spLocks noGrp="1"/>
          </p:cNvSpPr>
          <p:nvPr>
            <p:ph type="body" sz="quarter" idx="19"/>
          </p:nvPr>
        </p:nvSpPr>
        <p:spPr>
          <a:xfrm>
            <a:off x="444500" y="332306"/>
            <a:ext cx="4843463"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Tree>
    <p:extLst>
      <p:ext uri="{BB962C8B-B14F-4D97-AF65-F5344CB8AC3E}">
        <p14:creationId xmlns:p14="http://schemas.microsoft.com/office/powerpoint/2010/main" val="372411937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Image Right Full Page Small Header">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en-AU" noProof="0"/>
              <a:t>Drop image here</a:t>
            </a: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hasCustomPrompt="1"/>
          </p:nvPr>
        </p:nvSpPr>
        <p:spPr>
          <a:xfrm>
            <a:off x="965200" y="1995488"/>
            <a:ext cx="4322763" cy="3985193"/>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4" name="Text Placeholder 6">
            <a:extLst>
              <a:ext uri="{FF2B5EF4-FFF2-40B4-BE49-F238E27FC236}">
                <a16:creationId xmlns:a16="http://schemas.microsoft.com/office/drawing/2014/main" id="{E488806C-A569-D4A9-8B82-A0EB20CDD2FB}"/>
              </a:ext>
            </a:extLst>
          </p:cNvPr>
          <p:cNvSpPr>
            <a:spLocks noGrp="1"/>
          </p:cNvSpPr>
          <p:nvPr>
            <p:ph type="body" sz="quarter" idx="19"/>
          </p:nvPr>
        </p:nvSpPr>
        <p:spPr>
          <a:xfrm>
            <a:off x="444500" y="332306"/>
            <a:ext cx="4843463"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28">
            <a:extLst>
              <a:ext uri="{FF2B5EF4-FFF2-40B4-BE49-F238E27FC236}">
                <a16:creationId xmlns:a16="http://schemas.microsoft.com/office/drawing/2014/main" id="{F48C882A-71AE-56E1-2D6E-039503643DE4}"/>
              </a:ext>
            </a:extLst>
          </p:cNvPr>
          <p:cNvSpPr>
            <a:spLocks noGrp="1"/>
          </p:cNvSpPr>
          <p:nvPr>
            <p:ph type="body" sz="quarter" idx="44" hasCustomPrompt="1"/>
          </p:nvPr>
        </p:nvSpPr>
        <p:spPr>
          <a:xfrm>
            <a:off x="965200" y="1316720"/>
            <a:ext cx="4322763"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7" name="Title 6">
            <a:extLst>
              <a:ext uri="{FF2B5EF4-FFF2-40B4-BE49-F238E27FC236}">
                <a16:creationId xmlns:a16="http://schemas.microsoft.com/office/drawing/2014/main" id="{65C52667-8A32-C2F6-7E3F-B87D9C14EFA9}"/>
              </a:ext>
            </a:extLst>
          </p:cNvPr>
          <p:cNvSpPr>
            <a:spLocks noGrp="1"/>
          </p:cNvSpPr>
          <p:nvPr>
            <p:ph type="title" hasCustomPrompt="1"/>
          </p:nvPr>
        </p:nvSpPr>
        <p:spPr>
          <a:xfrm>
            <a:off x="914401" y="852941"/>
            <a:ext cx="4373562" cy="434216"/>
          </a:xfrm>
        </p:spPr>
        <p:txBody>
          <a:bodyPr/>
          <a:lstStyle/>
          <a:p>
            <a:r>
              <a:rPr lang="en-GB"/>
              <a:t>Click to edit title style</a:t>
            </a:r>
            <a:endParaRPr lang="en-US"/>
          </a:p>
        </p:txBody>
      </p:sp>
    </p:spTree>
    <p:extLst>
      <p:ext uri="{BB962C8B-B14F-4D97-AF65-F5344CB8AC3E}">
        <p14:creationId xmlns:p14="http://schemas.microsoft.com/office/powerpoint/2010/main" val="29166000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Image Right">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983556"/>
            <a:ext cx="6605802" cy="4997125"/>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en-US" noProof="0"/>
              <a:t>Drop image here</a:t>
            </a: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hasCustomPrompt="1"/>
          </p:nvPr>
        </p:nvSpPr>
        <p:spPr>
          <a:xfrm>
            <a:off x="965200" y="1995488"/>
            <a:ext cx="4322763" cy="3985193"/>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4" name="Text Placeholder 6">
            <a:extLst>
              <a:ext uri="{FF2B5EF4-FFF2-40B4-BE49-F238E27FC236}">
                <a16:creationId xmlns:a16="http://schemas.microsoft.com/office/drawing/2014/main" id="{E488806C-A569-D4A9-8B82-A0EB20CDD2FB}"/>
              </a:ext>
            </a:extLst>
          </p:cNvPr>
          <p:cNvSpPr>
            <a:spLocks noGrp="1"/>
          </p:cNvSpPr>
          <p:nvPr>
            <p:ph type="body" sz="quarter" idx="19"/>
          </p:nvPr>
        </p:nvSpPr>
        <p:spPr>
          <a:xfrm>
            <a:off x="444500" y="332306"/>
            <a:ext cx="4843463"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28">
            <a:extLst>
              <a:ext uri="{FF2B5EF4-FFF2-40B4-BE49-F238E27FC236}">
                <a16:creationId xmlns:a16="http://schemas.microsoft.com/office/drawing/2014/main" id="{56F4C4E5-5AC0-ACAF-CE62-80B69C7B28A5}"/>
              </a:ext>
            </a:extLst>
          </p:cNvPr>
          <p:cNvSpPr>
            <a:spLocks noGrp="1"/>
          </p:cNvSpPr>
          <p:nvPr>
            <p:ph type="body" sz="quarter" idx="44" hasCustomPrompt="1"/>
          </p:nvPr>
        </p:nvSpPr>
        <p:spPr>
          <a:xfrm>
            <a:off x="965200" y="1316720"/>
            <a:ext cx="4322763"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6" name="Title 5">
            <a:extLst>
              <a:ext uri="{FF2B5EF4-FFF2-40B4-BE49-F238E27FC236}">
                <a16:creationId xmlns:a16="http://schemas.microsoft.com/office/drawing/2014/main" id="{854D774F-A809-A152-3105-2FA5DE389C83}"/>
              </a:ext>
            </a:extLst>
          </p:cNvPr>
          <p:cNvSpPr>
            <a:spLocks noGrp="1"/>
          </p:cNvSpPr>
          <p:nvPr>
            <p:ph type="title" hasCustomPrompt="1"/>
          </p:nvPr>
        </p:nvSpPr>
        <p:spPr>
          <a:xfrm>
            <a:off x="914401" y="852941"/>
            <a:ext cx="4373562" cy="434216"/>
          </a:xfrm>
        </p:spPr>
        <p:txBody>
          <a:bodyPr/>
          <a:lstStyle/>
          <a:p>
            <a:r>
              <a:rPr lang="en-GB"/>
              <a:t>Click to edit title style</a:t>
            </a:r>
            <a:endParaRPr lang="en-US"/>
          </a:p>
        </p:txBody>
      </p:sp>
    </p:spTree>
    <p:extLst>
      <p:ext uri="{BB962C8B-B14F-4D97-AF65-F5344CB8AC3E}">
        <p14:creationId xmlns:p14="http://schemas.microsoft.com/office/powerpoint/2010/main" val="362904843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lage of Images">
    <p:spTree>
      <p:nvGrpSpPr>
        <p:cNvPr id="1" name=""/>
        <p:cNvGrpSpPr/>
        <p:nvPr/>
      </p:nvGrpSpPr>
      <p:grpSpPr>
        <a:xfrm>
          <a:off x="0" y="0"/>
          <a:ext cx="0" cy="0"/>
          <a:chOff x="0" y="0"/>
          <a:chExt cx="0" cy="0"/>
        </a:xfrm>
      </p:grpSpPr>
      <p:sp>
        <p:nvSpPr>
          <p:cNvPr id="2" name="Shape 920">
            <a:extLst>
              <a:ext uri="{FF2B5EF4-FFF2-40B4-BE49-F238E27FC236}">
                <a16:creationId xmlns:a16="http://schemas.microsoft.com/office/drawing/2014/main" id="{F5E460ED-4A32-6E67-E32B-9787D27F0102}"/>
              </a:ext>
            </a:extLst>
          </p:cNvPr>
          <p:cNvSpPr>
            <a:spLocks noGrp="1"/>
          </p:cNvSpPr>
          <p:nvPr>
            <p:ph type="pic" sz="quarter" idx="13" hasCustomPrompt="1"/>
          </p:nvPr>
        </p:nvSpPr>
        <p:spPr>
          <a:xfrm>
            <a:off x="5886183" y="1036984"/>
            <a:ext cx="3084278" cy="2343486"/>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3" name="Shape 921">
            <a:extLst>
              <a:ext uri="{FF2B5EF4-FFF2-40B4-BE49-F238E27FC236}">
                <a16:creationId xmlns:a16="http://schemas.microsoft.com/office/drawing/2014/main" id="{932C7789-7BDF-0212-9B14-30CF1A9B7CF5}"/>
              </a:ext>
            </a:extLst>
          </p:cNvPr>
          <p:cNvSpPr>
            <a:spLocks noGrp="1"/>
          </p:cNvSpPr>
          <p:nvPr>
            <p:ph type="pic" sz="quarter" idx="14" hasCustomPrompt="1"/>
          </p:nvPr>
        </p:nvSpPr>
        <p:spPr>
          <a:xfrm>
            <a:off x="9103953" y="1036984"/>
            <a:ext cx="3084278" cy="2343486"/>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5" name="Shape 922">
            <a:extLst>
              <a:ext uri="{FF2B5EF4-FFF2-40B4-BE49-F238E27FC236}">
                <a16:creationId xmlns:a16="http://schemas.microsoft.com/office/drawing/2014/main" id="{7DB56628-9D5C-3B39-594F-5709C3488820}"/>
              </a:ext>
            </a:extLst>
          </p:cNvPr>
          <p:cNvSpPr>
            <a:spLocks noGrp="1"/>
          </p:cNvSpPr>
          <p:nvPr>
            <p:ph type="pic" sz="quarter" idx="15" hasCustomPrompt="1"/>
          </p:nvPr>
        </p:nvSpPr>
        <p:spPr>
          <a:xfrm>
            <a:off x="9107723" y="3484066"/>
            <a:ext cx="3084277" cy="2343486"/>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6" name="Shape 923">
            <a:extLst>
              <a:ext uri="{FF2B5EF4-FFF2-40B4-BE49-F238E27FC236}">
                <a16:creationId xmlns:a16="http://schemas.microsoft.com/office/drawing/2014/main" id="{AA2B5599-92FD-4EFF-995E-8A7914B7F810}"/>
              </a:ext>
            </a:extLst>
          </p:cNvPr>
          <p:cNvSpPr>
            <a:spLocks noGrp="1"/>
          </p:cNvSpPr>
          <p:nvPr>
            <p:ph type="pic" sz="quarter" idx="16" hasCustomPrompt="1"/>
          </p:nvPr>
        </p:nvSpPr>
        <p:spPr>
          <a:xfrm>
            <a:off x="5884298" y="3484066"/>
            <a:ext cx="3084278" cy="2343486"/>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7" name="Shape 920">
            <a:extLst>
              <a:ext uri="{FF2B5EF4-FFF2-40B4-BE49-F238E27FC236}">
                <a16:creationId xmlns:a16="http://schemas.microsoft.com/office/drawing/2014/main" id="{C88F6E72-66B2-12CD-0CC3-C32C4740E1A8}"/>
              </a:ext>
            </a:extLst>
          </p:cNvPr>
          <p:cNvSpPr>
            <a:spLocks noGrp="1"/>
          </p:cNvSpPr>
          <p:nvPr>
            <p:ph type="pic" sz="quarter" idx="17" hasCustomPrompt="1"/>
          </p:nvPr>
        </p:nvSpPr>
        <p:spPr>
          <a:xfrm>
            <a:off x="0" y="1036984"/>
            <a:ext cx="5745150" cy="4790568"/>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en-AU" noProof="0"/>
              <a:t>Drop image here</a:t>
            </a:r>
          </a:p>
        </p:txBody>
      </p:sp>
      <p:sp>
        <p:nvSpPr>
          <p:cNvPr id="9" name="Text Placeholder 6">
            <a:extLst>
              <a:ext uri="{FF2B5EF4-FFF2-40B4-BE49-F238E27FC236}">
                <a16:creationId xmlns:a16="http://schemas.microsoft.com/office/drawing/2014/main" id="{4ACC344C-55F4-8940-9BF6-63E7AD8BF064}"/>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Tree>
    <p:extLst>
      <p:ext uri="{BB962C8B-B14F-4D97-AF65-F5344CB8AC3E}">
        <p14:creationId xmlns:p14="http://schemas.microsoft.com/office/powerpoint/2010/main" val="4178875016"/>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hasCustomPrompt="1"/>
          </p:nvPr>
        </p:nvSpPr>
        <p:spPr>
          <a:xfrm>
            <a:off x="965200" y="1995488"/>
            <a:ext cx="10219197" cy="3985193"/>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4" name="Text Placeholder 6">
            <a:extLst>
              <a:ext uri="{FF2B5EF4-FFF2-40B4-BE49-F238E27FC236}">
                <a16:creationId xmlns:a16="http://schemas.microsoft.com/office/drawing/2014/main" id="{E488806C-A569-D4A9-8B82-A0EB20CDD2FB}"/>
              </a:ext>
            </a:extLst>
          </p:cNvPr>
          <p:cNvSpPr>
            <a:spLocks noGrp="1"/>
          </p:cNvSpPr>
          <p:nvPr>
            <p:ph type="body" sz="quarter" idx="19"/>
          </p:nvPr>
        </p:nvSpPr>
        <p:spPr>
          <a:xfrm>
            <a:off x="444500" y="332306"/>
            <a:ext cx="4843463"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28">
            <a:extLst>
              <a:ext uri="{FF2B5EF4-FFF2-40B4-BE49-F238E27FC236}">
                <a16:creationId xmlns:a16="http://schemas.microsoft.com/office/drawing/2014/main" id="{56F4C4E5-5AC0-ACAF-CE62-80B69C7B28A5}"/>
              </a:ext>
            </a:extLst>
          </p:cNvPr>
          <p:cNvSpPr>
            <a:spLocks noGrp="1"/>
          </p:cNvSpPr>
          <p:nvPr>
            <p:ph type="body" sz="quarter" idx="44" hasCustomPrompt="1"/>
          </p:nvPr>
        </p:nvSpPr>
        <p:spPr>
          <a:xfrm>
            <a:off x="965200" y="1316720"/>
            <a:ext cx="10219197"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6" name="Title 5">
            <a:extLst>
              <a:ext uri="{FF2B5EF4-FFF2-40B4-BE49-F238E27FC236}">
                <a16:creationId xmlns:a16="http://schemas.microsoft.com/office/drawing/2014/main" id="{854D774F-A809-A152-3105-2FA5DE389C83}"/>
              </a:ext>
            </a:extLst>
          </p:cNvPr>
          <p:cNvSpPr>
            <a:spLocks noGrp="1"/>
          </p:cNvSpPr>
          <p:nvPr>
            <p:ph type="title"/>
          </p:nvPr>
        </p:nvSpPr>
        <p:spPr>
          <a:xfrm>
            <a:off x="914401" y="852941"/>
            <a:ext cx="10269996" cy="434216"/>
          </a:xfrm>
        </p:spPr>
        <p:txBody>
          <a:bodyPr/>
          <a:lstStyle/>
          <a:p>
            <a:r>
              <a:rPr lang="en-GB"/>
              <a:t>Click to edit Master title style</a:t>
            </a:r>
            <a:endParaRPr lang="en-US"/>
          </a:p>
        </p:txBody>
      </p:sp>
    </p:spTree>
    <p:extLst>
      <p:ext uri="{BB962C8B-B14F-4D97-AF65-F5344CB8AC3E}">
        <p14:creationId xmlns:p14="http://schemas.microsoft.com/office/powerpoint/2010/main" val="54863173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rge body">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29C66B50-04B6-ECAD-A755-2110D39C6DF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28">
            <a:extLst>
              <a:ext uri="{FF2B5EF4-FFF2-40B4-BE49-F238E27FC236}">
                <a16:creationId xmlns:a16="http://schemas.microsoft.com/office/drawing/2014/main" id="{47680E02-9A91-11E9-DD48-FCC533AA98EE}"/>
              </a:ext>
            </a:extLst>
          </p:cNvPr>
          <p:cNvSpPr>
            <a:spLocks noGrp="1"/>
          </p:cNvSpPr>
          <p:nvPr>
            <p:ph type="body" sz="quarter" idx="44" hasCustomPrompt="1"/>
          </p:nvPr>
        </p:nvSpPr>
        <p:spPr>
          <a:xfrm>
            <a:off x="965200" y="1316720"/>
            <a:ext cx="10219197" cy="412750"/>
          </a:xfrm>
        </p:spPr>
        <p:txBody>
          <a:bodyPr>
            <a:noAutofit/>
          </a:bodyPr>
          <a:lstStyle>
            <a:lvl1pPr algn="l">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5" name="Title 4">
            <a:extLst>
              <a:ext uri="{FF2B5EF4-FFF2-40B4-BE49-F238E27FC236}">
                <a16:creationId xmlns:a16="http://schemas.microsoft.com/office/drawing/2014/main" id="{B3F94DAE-2D77-6A46-C3B3-492FC421A163}"/>
              </a:ext>
            </a:extLst>
          </p:cNvPr>
          <p:cNvSpPr>
            <a:spLocks noGrp="1"/>
          </p:cNvSpPr>
          <p:nvPr>
            <p:ph type="title" hasCustomPrompt="1"/>
          </p:nvPr>
        </p:nvSpPr>
        <p:spPr>
          <a:xfrm>
            <a:off x="914401" y="852941"/>
            <a:ext cx="10269996" cy="434216"/>
          </a:xfrm>
        </p:spPr>
        <p:txBody>
          <a:bodyPr/>
          <a:lstStyle/>
          <a:p>
            <a:r>
              <a:rPr lang="en-GB"/>
              <a:t>Click to edit title style</a:t>
            </a:r>
            <a:endParaRPr lang="en-US"/>
          </a:p>
        </p:txBody>
      </p:sp>
      <p:sp>
        <p:nvSpPr>
          <p:cNvPr id="3" name="Text Placeholder 10">
            <a:extLst>
              <a:ext uri="{FF2B5EF4-FFF2-40B4-BE49-F238E27FC236}">
                <a16:creationId xmlns:a16="http://schemas.microsoft.com/office/drawing/2014/main" id="{02893CCB-4D16-A4B8-45DA-E526686AD3D1}"/>
              </a:ext>
            </a:extLst>
          </p:cNvPr>
          <p:cNvSpPr>
            <a:spLocks noGrp="1"/>
          </p:cNvSpPr>
          <p:nvPr>
            <p:ph type="body" sz="quarter" idx="45" hasCustomPrompt="1"/>
          </p:nvPr>
        </p:nvSpPr>
        <p:spPr>
          <a:xfrm>
            <a:off x="965200" y="1995488"/>
            <a:ext cx="10219197" cy="3985193"/>
          </a:xfrm>
        </p:spPr>
        <p:txBody>
          <a:bodyPr>
            <a:noAutofit/>
          </a:bodyPr>
          <a:lstStyle>
            <a:lvl1pPr marL="0" indent="0">
              <a:buNone/>
              <a:defRPr lang="en-US" sz="2800" b="0" i="0" u="none" strike="noStrike" cap="none" spc="0" baseline="0">
                <a:ln>
                  <a:noFill/>
                </a:ln>
                <a:solidFill>
                  <a:schemeClr val="bg1"/>
                </a:solidFill>
                <a:uFillTx/>
                <a:latin typeface="Berlingske Serif Cn Md" panose="02000506080000020004" pitchFamily="2" charset="0"/>
                <a:ea typeface="Berlingske Sans Medium" panose="02000503050000020004" pitchFamily="2" charset="0"/>
                <a:cs typeface="Berlingske Sans Medium" panose="02000503050000020004" pitchFamily="2" charset="0"/>
                <a:sym typeface="Montserrat Light"/>
              </a:defRPr>
            </a:lvl1pPr>
            <a:lvl2pPr>
              <a:defRPr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Tree>
    <p:extLst>
      <p:ext uri="{BB962C8B-B14F-4D97-AF65-F5344CB8AC3E}">
        <p14:creationId xmlns:p14="http://schemas.microsoft.com/office/powerpoint/2010/main" val="169680713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89F06E44-2FAA-93B6-CBC3-998B6CBAAF00}"/>
              </a:ext>
            </a:extLst>
          </p:cNvPr>
          <p:cNvSpPr>
            <a:spLocks noGrp="1"/>
          </p:cNvSpPr>
          <p:nvPr>
            <p:ph type="body" sz="quarter" idx="17" hasCustomPrompt="1"/>
          </p:nvPr>
        </p:nvSpPr>
        <p:spPr>
          <a:xfrm>
            <a:off x="1734206" y="1995489"/>
            <a:ext cx="3851991" cy="623826"/>
          </a:xfrm>
        </p:spPr>
        <p:txBody>
          <a:bodyPr>
            <a:noAutofit/>
          </a:bodyPr>
          <a:lstStyle>
            <a:lvl1pPr marL="0" indent="0">
              <a:buNone/>
              <a:defRPr sz="12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4" name="Text Placeholder 6">
            <a:extLst>
              <a:ext uri="{FF2B5EF4-FFF2-40B4-BE49-F238E27FC236}">
                <a16:creationId xmlns:a16="http://schemas.microsoft.com/office/drawing/2014/main" id="{009C73C3-3A7C-E7BE-0588-E36DC1B2C5C3}"/>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5" name="Text Placeholder 10">
            <a:extLst>
              <a:ext uri="{FF2B5EF4-FFF2-40B4-BE49-F238E27FC236}">
                <a16:creationId xmlns:a16="http://schemas.microsoft.com/office/drawing/2014/main" id="{78FEF9D1-3289-0C94-9A1A-B779B29F686B}"/>
              </a:ext>
            </a:extLst>
          </p:cNvPr>
          <p:cNvSpPr>
            <a:spLocks noGrp="1"/>
          </p:cNvSpPr>
          <p:nvPr>
            <p:ph type="body" sz="quarter" idx="20" hasCustomPrompt="1"/>
          </p:nvPr>
        </p:nvSpPr>
        <p:spPr>
          <a:xfrm>
            <a:off x="961696" y="1924542"/>
            <a:ext cx="701566" cy="623826"/>
          </a:xfrm>
        </p:spPr>
        <p:txBody>
          <a:bodyPr>
            <a:noAutofit/>
          </a:bodyPr>
          <a:lstStyle>
            <a:lvl1pPr marL="0" indent="0">
              <a:buNone/>
              <a:defRPr sz="33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6" name="Text Placeholder 10">
            <a:extLst>
              <a:ext uri="{FF2B5EF4-FFF2-40B4-BE49-F238E27FC236}">
                <a16:creationId xmlns:a16="http://schemas.microsoft.com/office/drawing/2014/main" id="{DF12C5EB-D4C4-437E-7481-4AEA0DB67E95}"/>
              </a:ext>
            </a:extLst>
          </p:cNvPr>
          <p:cNvSpPr>
            <a:spLocks noGrp="1"/>
          </p:cNvSpPr>
          <p:nvPr>
            <p:ph type="body" sz="quarter" idx="21" hasCustomPrompt="1"/>
          </p:nvPr>
        </p:nvSpPr>
        <p:spPr>
          <a:xfrm>
            <a:off x="7378261" y="1995489"/>
            <a:ext cx="3851991" cy="623826"/>
          </a:xfrm>
        </p:spPr>
        <p:txBody>
          <a:bodyPr>
            <a:noAutofit/>
          </a:bodyPr>
          <a:lstStyle>
            <a:lvl1pPr marL="0" indent="0">
              <a:buNone/>
              <a:defRPr sz="12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7" name="Text Placeholder 10">
            <a:extLst>
              <a:ext uri="{FF2B5EF4-FFF2-40B4-BE49-F238E27FC236}">
                <a16:creationId xmlns:a16="http://schemas.microsoft.com/office/drawing/2014/main" id="{0C36268F-9706-AE05-A944-D256EB4419C8}"/>
              </a:ext>
            </a:extLst>
          </p:cNvPr>
          <p:cNvSpPr>
            <a:spLocks noGrp="1"/>
          </p:cNvSpPr>
          <p:nvPr>
            <p:ph type="body" sz="quarter" idx="22" hasCustomPrompt="1"/>
          </p:nvPr>
        </p:nvSpPr>
        <p:spPr>
          <a:xfrm>
            <a:off x="6605751" y="1924542"/>
            <a:ext cx="701566" cy="623826"/>
          </a:xfrm>
        </p:spPr>
        <p:txBody>
          <a:bodyPr>
            <a:noAutofit/>
          </a:bodyPr>
          <a:lstStyle>
            <a:lvl1pPr marL="0" indent="0">
              <a:buNone/>
              <a:defRPr sz="33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10" name="Text Placeholder 10">
            <a:extLst>
              <a:ext uri="{FF2B5EF4-FFF2-40B4-BE49-F238E27FC236}">
                <a16:creationId xmlns:a16="http://schemas.microsoft.com/office/drawing/2014/main" id="{972548E6-2CA4-4F68-8CAB-D5D2620B1719}"/>
              </a:ext>
            </a:extLst>
          </p:cNvPr>
          <p:cNvSpPr>
            <a:spLocks noGrp="1"/>
          </p:cNvSpPr>
          <p:nvPr>
            <p:ph type="body" sz="quarter" idx="23" hasCustomPrompt="1"/>
          </p:nvPr>
        </p:nvSpPr>
        <p:spPr>
          <a:xfrm>
            <a:off x="1734206" y="2752233"/>
            <a:ext cx="3851991" cy="623826"/>
          </a:xfrm>
        </p:spPr>
        <p:txBody>
          <a:bodyPr>
            <a:noAutofit/>
          </a:bodyPr>
          <a:lstStyle>
            <a:lvl1pPr marL="0" indent="0">
              <a:buNone/>
              <a:defRPr sz="12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11" name="Text Placeholder 10">
            <a:extLst>
              <a:ext uri="{FF2B5EF4-FFF2-40B4-BE49-F238E27FC236}">
                <a16:creationId xmlns:a16="http://schemas.microsoft.com/office/drawing/2014/main" id="{702CBB54-23B7-EF7C-AF9E-DE3FD2C08A00}"/>
              </a:ext>
            </a:extLst>
          </p:cNvPr>
          <p:cNvSpPr>
            <a:spLocks noGrp="1"/>
          </p:cNvSpPr>
          <p:nvPr>
            <p:ph type="body" sz="quarter" idx="24" hasCustomPrompt="1"/>
          </p:nvPr>
        </p:nvSpPr>
        <p:spPr>
          <a:xfrm>
            <a:off x="961696" y="2681286"/>
            <a:ext cx="701566" cy="623826"/>
          </a:xfrm>
        </p:spPr>
        <p:txBody>
          <a:bodyPr>
            <a:noAutofit/>
          </a:bodyPr>
          <a:lstStyle>
            <a:lvl1pPr marL="0" indent="0">
              <a:buNone/>
              <a:defRPr sz="33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12" name="Text Placeholder 10">
            <a:extLst>
              <a:ext uri="{FF2B5EF4-FFF2-40B4-BE49-F238E27FC236}">
                <a16:creationId xmlns:a16="http://schemas.microsoft.com/office/drawing/2014/main" id="{268FB804-B138-CD94-D0C4-A0BE3AFC6040}"/>
              </a:ext>
            </a:extLst>
          </p:cNvPr>
          <p:cNvSpPr>
            <a:spLocks noGrp="1"/>
          </p:cNvSpPr>
          <p:nvPr>
            <p:ph type="body" sz="quarter" idx="25" hasCustomPrompt="1"/>
          </p:nvPr>
        </p:nvSpPr>
        <p:spPr>
          <a:xfrm>
            <a:off x="7378261" y="2752233"/>
            <a:ext cx="3851991" cy="623826"/>
          </a:xfrm>
        </p:spPr>
        <p:txBody>
          <a:bodyPr>
            <a:noAutofit/>
          </a:bodyPr>
          <a:lstStyle>
            <a:lvl1pPr marL="0" indent="0">
              <a:buNone/>
              <a:defRPr sz="12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16" name="Text Placeholder 10">
            <a:extLst>
              <a:ext uri="{FF2B5EF4-FFF2-40B4-BE49-F238E27FC236}">
                <a16:creationId xmlns:a16="http://schemas.microsoft.com/office/drawing/2014/main" id="{6694D0E8-AE96-3E03-0E85-012387285254}"/>
              </a:ext>
            </a:extLst>
          </p:cNvPr>
          <p:cNvSpPr>
            <a:spLocks noGrp="1"/>
          </p:cNvSpPr>
          <p:nvPr>
            <p:ph type="body" sz="quarter" idx="26" hasCustomPrompt="1"/>
          </p:nvPr>
        </p:nvSpPr>
        <p:spPr>
          <a:xfrm>
            <a:off x="6605751" y="2681286"/>
            <a:ext cx="701566" cy="623826"/>
          </a:xfrm>
        </p:spPr>
        <p:txBody>
          <a:bodyPr>
            <a:noAutofit/>
          </a:bodyPr>
          <a:lstStyle>
            <a:lvl1pPr marL="0" indent="0">
              <a:buNone/>
              <a:defRPr sz="33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20" name="Text Placeholder 10">
            <a:extLst>
              <a:ext uri="{FF2B5EF4-FFF2-40B4-BE49-F238E27FC236}">
                <a16:creationId xmlns:a16="http://schemas.microsoft.com/office/drawing/2014/main" id="{B2F941E8-7155-E807-35C6-E028B79F2833}"/>
              </a:ext>
            </a:extLst>
          </p:cNvPr>
          <p:cNvSpPr>
            <a:spLocks noGrp="1"/>
          </p:cNvSpPr>
          <p:nvPr>
            <p:ph type="body" sz="quarter" idx="27" hasCustomPrompt="1"/>
          </p:nvPr>
        </p:nvSpPr>
        <p:spPr>
          <a:xfrm>
            <a:off x="1734206" y="3501096"/>
            <a:ext cx="3851991" cy="623826"/>
          </a:xfrm>
        </p:spPr>
        <p:txBody>
          <a:bodyPr>
            <a:noAutofit/>
          </a:bodyPr>
          <a:lstStyle>
            <a:lvl1pPr marL="0" indent="0">
              <a:buNone/>
              <a:defRPr sz="12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24" name="Text Placeholder 10">
            <a:extLst>
              <a:ext uri="{FF2B5EF4-FFF2-40B4-BE49-F238E27FC236}">
                <a16:creationId xmlns:a16="http://schemas.microsoft.com/office/drawing/2014/main" id="{F0D9A5D8-3591-60DA-6DF0-0E26D1558EFD}"/>
              </a:ext>
            </a:extLst>
          </p:cNvPr>
          <p:cNvSpPr>
            <a:spLocks noGrp="1"/>
          </p:cNvSpPr>
          <p:nvPr>
            <p:ph type="body" sz="quarter" idx="28" hasCustomPrompt="1"/>
          </p:nvPr>
        </p:nvSpPr>
        <p:spPr>
          <a:xfrm>
            <a:off x="961696" y="3430149"/>
            <a:ext cx="701566" cy="623826"/>
          </a:xfrm>
        </p:spPr>
        <p:txBody>
          <a:bodyPr>
            <a:noAutofit/>
          </a:bodyPr>
          <a:lstStyle>
            <a:lvl1pPr marL="0" indent="0">
              <a:buNone/>
              <a:defRPr sz="33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28" name="Text Placeholder 10">
            <a:extLst>
              <a:ext uri="{FF2B5EF4-FFF2-40B4-BE49-F238E27FC236}">
                <a16:creationId xmlns:a16="http://schemas.microsoft.com/office/drawing/2014/main" id="{D73BC855-0E6C-BD2B-C062-658B558833F8}"/>
              </a:ext>
            </a:extLst>
          </p:cNvPr>
          <p:cNvSpPr>
            <a:spLocks noGrp="1"/>
          </p:cNvSpPr>
          <p:nvPr>
            <p:ph type="body" sz="quarter" idx="29" hasCustomPrompt="1"/>
          </p:nvPr>
        </p:nvSpPr>
        <p:spPr>
          <a:xfrm>
            <a:off x="7378261" y="3501096"/>
            <a:ext cx="3851991" cy="623826"/>
          </a:xfrm>
        </p:spPr>
        <p:txBody>
          <a:bodyPr>
            <a:noAutofit/>
          </a:bodyPr>
          <a:lstStyle>
            <a:lvl1pPr marL="0" indent="0">
              <a:buNone/>
              <a:defRPr sz="12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31" name="Text Placeholder 10">
            <a:extLst>
              <a:ext uri="{FF2B5EF4-FFF2-40B4-BE49-F238E27FC236}">
                <a16:creationId xmlns:a16="http://schemas.microsoft.com/office/drawing/2014/main" id="{FF934196-D03B-D109-1556-CBC9F796702C}"/>
              </a:ext>
            </a:extLst>
          </p:cNvPr>
          <p:cNvSpPr>
            <a:spLocks noGrp="1"/>
          </p:cNvSpPr>
          <p:nvPr>
            <p:ph type="body" sz="quarter" idx="30" hasCustomPrompt="1"/>
          </p:nvPr>
        </p:nvSpPr>
        <p:spPr>
          <a:xfrm>
            <a:off x="6605751" y="3430149"/>
            <a:ext cx="701566" cy="623826"/>
          </a:xfrm>
        </p:spPr>
        <p:txBody>
          <a:bodyPr>
            <a:noAutofit/>
          </a:bodyPr>
          <a:lstStyle>
            <a:lvl1pPr marL="0" indent="0">
              <a:buNone/>
              <a:defRPr sz="33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32" name="Text Placeholder 10">
            <a:extLst>
              <a:ext uri="{FF2B5EF4-FFF2-40B4-BE49-F238E27FC236}">
                <a16:creationId xmlns:a16="http://schemas.microsoft.com/office/drawing/2014/main" id="{C02F3FC4-C814-C68E-576F-3A7A3589C2DA}"/>
              </a:ext>
            </a:extLst>
          </p:cNvPr>
          <p:cNvSpPr>
            <a:spLocks noGrp="1"/>
          </p:cNvSpPr>
          <p:nvPr>
            <p:ph type="body" sz="quarter" idx="31" hasCustomPrompt="1"/>
          </p:nvPr>
        </p:nvSpPr>
        <p:spPr>
          <a:xfrm>
            <a:off x="1734206" y="4249958"/>
            <a:ext cx="3851991" cy="623826"/>
          </a:xfrm>
        </p:spPr>
        <p:txBody>
          <a:bodyPr>
            <a:noAutofit/>
          </a:bodyPr>
          <a:lstStyle>
            <a:lvl1pPr marL="0" indent="0">
              <a:buNone/>
              <a:defRPr sz="12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33" name="Text Placeholder 10">
            <a:extLst>
              <a:ext uri="{FF2B5EF4-FFF2-40B4-BE49-F238E27FC236}">
                <a16:creationId xmlns:a16="http://schemas.microsoft.com/office/drawing/2014/main" id="{0D90BF4E-B3AF-2978-9E9E-3E2380172FD9}"/>
              </a:ext>
            </a:extLst>
          </p:cNvPr>
          <p:cNvSpPr>
            <a:spLocks noGrp="1"/>
          </p:cNvSpPr>
          <p:nvPr>
            <p:ph type="body" sz="quarter" idx="32" hasCustomPrompt="1"/>
          </p:nvPr>
        </p:nvSpPr>
        <p:spPr>
          <a:xfrm>
            <a:off x="961696" y="4179011"/>
            <a:ext cx="701566" cy="623826"/>
          </a:xfrm>
        </p:spPr>
        <p:txBody>
          <a:bodyPr>
            <a:noAutofit/>
          </a:bodyPr>
          <a:lstStyle>
            <a:lvl1pPr marL="0" indent="0">
              <a:buNone/>
              <a:defRPr sz="33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34" name="Text Placeholder 10">
            <a:extLst>
              <a:ext uri="{FF2B5EF4-FFF2-40B4-BE49-F238E27FC236}">
                <a16:creationId xmlns:a16="http://schemas.microsoft.com/office/drawing/2014/main" id="{25D3C1CD-B4D9-C645-1CAB-3F306488E80A}"/>
              </a:ext>
            </a:extLst>
          </p:cNvPr>
          <p:cNvSpPr>
            <a:spLocks noGrp="1"/>
          </p:cNvSpPr>
          <p:nvPr>
            <p:ph type="body" sz="quarter" idx="33" hasCustomPrompt="1"/>
          </p:nvPr>
        </p:nvSpPr>
        <p:spPr>
          <a:xfrm>
            <a:off x="7378261" y="4257841"/>
            <a:ext cx="3851991" cy="623826"/>
          </a:xfrm>
        </p:spPr>
        <p:txBody>
          <a:bodyPr>
            <a:noAutofit/>
          </a:bodyPr>
          <a:lstStyle>
            <a:lvl1pPr marL="0" indent="0">
              <a:buNone/>
              <a:defRPr sz="1200" b="0" i="0">
                <a:latin typeface="Berlingske Sans Medium" panose="02000503050000020004" pitchFamily="2" charset="0"/>
              </a:defRPr>
            </a:lvl1pPr>
            <a:lvl2pPr>
              <a:defRPr sz="12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a:t>
            </a:r>
            <a:endParaRPr lang="en-US"/>
          </a:p>
        </p:txBody>
      </p:sp>
      <p:sp>
        <p:nvSpPr>
          <p:cNvPr id="35" name="Text Placeholder 10">
            <a:extLst>
              <a:ext uri="{FF2B5EF4-FFF2-40B4-BE49-F238E27FC236}">
                <a16:creationId xmlns:a16="http://schemas.microsoft.com/office/drawing/2014/main" id="{46000560-329C-9F09-DABE-81B835D18416}"/>
              </a:ext>
            </a:extLst>
          </p:cNvPr>
          <p:cNvSpPr>
            <a:spLocks noGrp="1"/>
          </p:cNvSpPr>
          <p:nvPr>
            <p:ph type="body" sz="quarter" idx="34" hasCustomPrompt="1"/>
          </p:nvPr>
        </p:nvSpPr>
        <p:spPr>
          <a:xfrm>
            <a:off x="6605751" y="4179011"/>
            <a:ext cx="701566" cy="623826"/>
          </a:xfrm>
        </p:spPr>
        <p:txBody>
          <a:bodyPr>
            <a:noAutofit/>
          </a:bodyPr>
          <a:lstStyle>
            <a:lvl1pPr marL="0" indent="0">
              <a:buNone/>
              <a:defRPr sz="3300" b="1" i="0">
                <a:latin typeface="Berlingske Sans Poster" panose="02000503050000020004" pitchFamily="2" charset="0"/>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00</a:t>
            </a:r>
            <a:endParaRPr lang="en-US"/>
          </a:p>
        </p:txBody>
      </p:sp>
      <p:sp>
        <p:nvSpPr>
          <p:cNvPr id="2" name="Title 1">
            <a:extLst>
              <a:ext uri="{FF2B5EF4-FFF2-40B4-BE49-F238E27FC236}">
                <a16:creationId xmlns:a16="http://schemas.microsoft.com/office/drawing/2014/main" id="{36B87EDC-A481-29AB-934A-A1ABC7C73480}"/>
              </a:ext>
            </a:extLst>
          </p:cNvPr>
          <p:cNvSpPr>
            <a:spLocks noGrp="1"/>
          </p:cNvSpPr>
          <p:nvPr>
            <p:ph type="title" hasCustomPrompt="1"/>
          </p:nvPr>
        </p:nvSpPr>
        <p:spPr>
          <a:xfrm>
            <a:off x="914401" y="852941"/>
            <a:ext cx="10377713" cy="434216"/>
          </a:xfrm>
        </p:spPr>
        <p:txBody>
          <a:bodyPr/>
          <a:lstStyle/>
          <a:p>
            <a:r>
              <a:rPr lang="en-GB"/>
              <a:t>Click to edit title style</a:t>
            </a:r>
            <a:endParaRPr lang="en-US"/>
          </a:p>
        </p:txBody>
      </p:sp>
    </p:spTree>
    <p:extLst>
      <p:ext uri="{BB962C8B-B14F-4D97-AF65-F5344CB8AC3E}">
        <p14:creationId xmlns:p14="http://schemas.microsoft.com/office/powerpoint/2010/main" val="275552109"/>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Only Slide (12 points)">
    <p:spTree>
      <p:nvGrpSpPr>
        <p:cNvPr id="1" name=""/>
        <p:cNvGrpSpPr/>
        <p:nvPr/>
      </p:nvGrpSpPr>
      <p:grpSpPr>
        <a:xfrm>
          <a:off x="0" y="0"/>
          <a:ext cx="0" cy="0"/>
          <a:chOff x="0" y="0"/>
          <a:chExt cx="0" cy="0"/>
        </a:xfrm>
      </p:grpSpPr>
      <p:sp>
        <p:nvSpPr>
          <p:cNvPr id="8" name="Shape 4">
            <a:extLst>
              <a:ext uri="{FF2B5EF4-FFF2-40B4-BE49-F238E27FC236}">
                <a16:creationId xmlns:a16="http://schemas.microsoft.com/office/drawing/2014/main" id="{8E3CCB3B-E45A-5FAC-B368-68DF5F38C967}"/>
              </a:ext>
            </a:extLst>
          </p:cNvPr>
          <p:cNvSpPr>
            <a:spLocks noGrp="1"/>
          </p:cNvSpPr>
          <p:nvPr>
            <p:ph type="title" hasCustomPrompt="1"/>
          </p:nvPr>
        </p:nvSpPr>
        <p:spPr>
          <a:xfrm>
            <a:off x="965199" y="1291684"/>
            <a:ext cx="10261601" cy="60921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4800" b="0" i="0">
                <a:latin typeface="Berlingske Serif Cn Md" panose="02000506080000020004" pitchFamily="2" charset="0"/>
              </a:defRPr>
            </a:lvl1pPr>
          </a:lstStyle>
          <a:p>
            <a:r>
              <a:rPr lang="en-US"/>
              <a:t>Click to edit master title</a:t>
            </a:r>
            <a:endParaRP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hasCustomPrompt="1"/>
          </p:nvPr>
        </p:nvSpPr>
        <p:spPr>
          <a:xfrm>
            <a:off x="965199" y="1995489"/>
            <a:ext cx="10261601" cy="3983364"/>
          </a:xfrm>
        </p:spPr>
        <p:txBody>
          <a:bodyPr>
            <a:noAutofit/>
          </a:bodyPr>
          <a:lstStyle>
            <a:lvl1pPr marL="0" indent="0">
              <a:spcBef>
                <a:spcPts val="800"/>
              </a:spcBef>
              <a:buNone/>
              <a:defRPr lang="en-GB"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 (Body Copy 12 Points)</a:t>
            </a:r>
          </a:p>
        </p:txBody>
      </p:sp>
      <p:sp>
        <p:nvSpPr>
          <p:cNvPr id="4" name="Text Placeholder 6">
            <a:extLst>
              <a:ext uri="{FF2B5EF4-FFF2-40B4-BE49-F238E27FC236}">
                <a16:creationId xmlns:a16="http://schemas.microsoft.com/office/drawing/2014/main" id="{DBFCDEC9-22F0-6925-2536-0461B612050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Tree>
    <p:extLst>
      <p:ext uri="{BB962C8B-B14F-4D97-AF65-F5344CB8AC3E}">
        <p14:creationId xmlns:p14="http://schemas.microsoft.com/office/powerpoint/2010/main" val="4192139999"/>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Centere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hasCustomPrompt="1"/>
          </p:nvPr>
        </p:nvSpPr>
        <p:spPr>
          <a:xfrm>
            <a:off x="965199" y="1995489"/>
            <a:ext cx="10261601" cy="3983364"/>
          </a:xfrm>
        </p:spPr>
        <p:txBody>
          <a:bodyPr>
            <a:noAutofit/>
          </a:bodyPr>
          <a:lstStyle>
            <a:lvl1pPr marL="0" indent="0" algn="ctr">
              <a:spcBef>
                <a:spcPts val="0"/>
              </a:spcBef>
              <a:buNone/>
              <a:defRPr sz="2800" b="0" i="0">
                <a:latin typeface="Berlingske Serif Cn Md" panose="02000506080000020004" pitchFamily="2" charset="0"/>
              </a:defRPr>
            </a:lvl1pPr>
            <a:lvl2pPr>
              <a:defRPr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ctr" defTabSz="412750" eaLnBrk="1" fontAlgn="auto" latinLnBrk="0" hangingPunct="1">
              <a:lnSpc>
                <a:spcPct val="100000"/>
              </a:lnSpc>
              <a:spcBef>
                <a:spcPts val="2600"/>
              </a:spcBef>
              <a:spcAft>
                <a:spcPts val="0"/>
              </a:spcAft>
              <a:buClrTx/>
              <a:buSzPct val="75000"/>
              <a:buFontTx/>
              <a:buNone/>
              <a:tabLst/>
              <a:defRPr/>
            </a:pPr>
            <a:r>
              <a:rPr lang="en-GB"/>
              <a:t>Click to edit master text styles</a:t>
            </a:r>
          </a:p>
        </p:txBody>
      </p:sp>
      <p:sp>
        <p:nvSpPr>
          <p:cNvPr id="4" name="Text Placeholder 6">
            <a:extLst>
              <a:ext uri="{FF2B5EF4-FFF2-40B4-BE49-F238E27FC236}">
                <a16:creationId xmlns:a16="http://schemas.microsoft.com/office/drawing/2014/main" id="{29C66B50-04B6-ECAD-A755-2110D39C6DF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28">
            <a:extLst>
              <a:ext uri="{FF2B5EF4-FFF2-40B4-BE49-F238E27FC236}">
                <a16:creationId xmlns:a16="http://schemas.microsoft.com/office/drawing/2014/main" id="{47680E02-9A91-11E9-DD48-FCC533AA98EE}"/>
              </a:ext>
            </a:extLst>
          </p:cNvPr>
          <p:cNvSpPr>
            <a:spLocks noGrp="1"/>
          </p:cNvSpPr>
          <p:nvPr>
            <p:ph type="body" sz="quarter" idx="44" hasCustomPrompt="1"/>
          </p:nvPr>
        </p:nvSpPr>
        <p:spPr>
          <a:xfrm>
            <a:off x="965200" y="1316720"/>
            <a:ext cx="10261600" cy="412750"/>
          </a:xfrm>
        </p:spPr>
        <p:txBody>
          <a:bodyPr>
            <a:noAutofit/>
          </a:bodyPr>
          <a:lstStyle>
            <a:lvl1pPr algn="ct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5" name="Title 4">
            <a:extLst>
              <a:ext uri="{FF2B5EF4-FFF2-40B4-BE49-F238E27FC236}">
                <a16:creationId xmlns:a16="http://schemas.microsoft.com/office/drawing/2014/main" id="{B3F94DAE-2D77-6A46-C3B3-492FC421A163}"/>
              </a:ext>
            </a:extLst>
          </p:cNvPr>
          <p:cNvSpPr>
            <a:spLocks noGrp="1"/>
          </p:cNvSpPr>
          <p:nvPr>
            <p:ph type="title" hasCustomPrompt="1"/>
          </p:nvPr>
        </p:nvSpPr>
        <p:spPr>
          <a:xfrm>
            <a:off x="914401" y="852941"/>
            <a:ext cx="10219197" cy="434216"/>
          </a:xfrm>
        </p:spPr>
        <p:txBody>
          <a:bodyPr/>
          <a:lstStyle/>
          <a:p>
            <a:r>
              <a:rPr lang="en-GB"/>
              <a:t>Click to edit title style</a:t>
            </a:r>
            <a:endParaRPr lang="en-US"/>
          </a:p>
        </p:txBody>
      </p:sp>
    </p:spTree>
    <p:extLst>
      <p:ext uri="{BB962C8B-B14F-4D97-AF65-F5344CB8AC3E}">
        <p14:creationId xmlns:p14="http://schemas.microsoft.com/office/powerpoint/2010/main" val="2576822363"/>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hasCustomPrompt="1"/>
          </p:nvPr>
        </p:nvSpPr>
        <p:spPr>
          <a:xfrm>
            <a:off x="965200" y="1995488"/>
            <a:ext cx="4620998" cy="3983364"/>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4" name="Text Placeholder 3">
            <a:extLst>
              <a:ext uri="{FF2B5EF4-FFF2-40B4-BE49-F238E27FC236}">
                <a16:creationId xmlns:a16="http://schemas.microsoft.com/office/drawing/2014/main" id="{34FEC1C5-2C6E-C189-15C3-6D70CEF7D817}"/>
              </a:ext>
            </a:extLst>
          </p:cNvPr>
          <p:cNvSpPr>
            <a:spLocks noGrp="1"/>
          </p:cNvSpPr>
          <p:nvPr>
            <p:ph type="body" sz="quarter" idx="15" hasCustomPrompt="1"/>
          </p:nvPr>
        </p:nvSpPr>
        <p:spPr>
          <a:xfrm>
            <a:off x="6619324" y="1995488"/>
            <a:ext cx="4607473" cy="3983366"/>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latinLnBrk="0">
              <a:lnSpc>
                <a:spcPct val="100000"/>
              </a:lnSpc>
              <a:spcBef>
                <a:spcPts val="2600"/>
              </a:spcBef>
              <a:spcAft>
                <a:spcPts val="0"/>
              </a:spcAft>
              <a:buClrTx/>
              <a:buSzPct val="75000"/>
              <a:buFontTx/>
              <a:buNone/>
              <a:tabLst/>
            </a:pPr>
            <a:r>
              <a:rPr lang="en-GB"/>
              <a:t>Click to edit master text styles</a:t>
            </a:r>
            <a:endParaRPr lang="en-US"/>
          </a:p>
        </p:txBody>
      </p:sp>
      <p:sp>
        <p:nvSpPr>
          <p:cNvPr id="6" name="Text Placeholder 6">
            <a:extLst>
              <a:ext uri="{FF2B5EF4-FFF2-40B4-BE49-F238E27FC236}">
                <a16:creationId xmlns:a16="http://schemas.microsoft.com/office/drawing/2014/main" id="{4F5B60B3-D40B-61F2-5156-EBF91987BC75}"/>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7" name="Text Placeholder 28">
            <a:extLst>
              <a:ext uri="{FF2B5EF4-FFF2-40B4-BE49-F238E27FC236}">
                <a16:creationId xmlns:a16="http://schemas.microsoft.com/office/drawing/2014/main" id="{A66AD47C-EB82-F465-7E05-0BBC7B8D213C}"/>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10" name="Title 9">
            <a:extLst>
              <a:ext uri="{FF2B5EF4-FFF2-40B4-BE49-F238E27FC236}">
                <a16:creationId xmlns:a16="http://schemas.microsoft.com/office/drawing/2014/main" id="{B51E87B3-BC92-8FBC-E0A8-7288BAB009EC}"/>
              </a:ext>
            </a:extLst>
          </p:cNvPr>
          <p:cNvSpPr>
            <a:spLocks noGrp="1"/>
          </p:cNvSpPr>
          <p:nvPr>
            <p:ph type="title" hasCustomPrompt="1"/>
          </p:nvPr>
        </p:nvSpPr>
        <p:spPr>
          <a:xfrm>
            <a:off x="914401" y="852941"/>
            <a:ext cx="10312396" cy="434216"/>
          </a:xfrm>
        </p:spPr>
        <p:txBody>
          <a:bodyPr/>
          <a:lstStyle/>
          <a:p>
            <a:r>
              <a:rPr lang="en-GB"/>
              <a:t>Click to edit title style</a:t>
            </a:r>
            <a:endParaRPr lang="en-US"/>
          </a:p>
        </p:txBody>
      </p:sp>
    </p:spTree>
    <p:extLst>
      <p:ext uri="{BB962C8B-B14F-4D97-AF65-F5344CB8AC3E}">
        <p14:creationId xmlns:p14="http://schemas.microsoft.com/office/powerpoint/2010/main" val="247932621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Text with Bold Intro Paragraph 12 pts">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hasCustomPrompt="1"/>
          </p:nvPr>
        </p:nvSpPr>
        <p:spPr>
          <a:xfrm>
            <a:off x="965200" y="1995488"/>
            <a:ext cx="4620998" cy="3983364"/>
          </a:xfrm>
        </p:spPr>
        <p:txBody>
          <a:bodyPr>
            <a:noAutofit/>
          </a:bodyPr>
          <a:lstStyle>
            <a:lvl1pPr marL="0" indent="0">
              <a:buNone/>
              <a:defRPr lang="en-GB"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eaLnBrk="1" fontAlgn="auto" latinLnBrk="0" hangingPunct="1">
              <a:lnSpc>
                <a:spcPct val="100000"/>
              </a:lnSpc>
              <a:spcBef>
                <a:spcPts val="800"/>
              </a:spcBef>
              <a:spcAft>
                <a:spcPts val="0"/>
              </a:spcAft>
              <a:buClrTx/>
              <a:buSzPct val="75000"/>
              <a:buFontTx/>
              <a:buNone/>
              <a:tabLst/>
              <a:defRPr/>
            </a:pPr>
            <a:r>
              <a:rPr lang="en-GB"/>
              <a:t>(Body Copy 12 Points) Click to edit master text styles</a:t>
            </a:r>
            <a:endParaRPr lang="en-US"/>
          </a:p>
        </p:txBody>
      </p:sp>
      <p:sp>
        <p:nvSpPr>
          <p:cNvPr id="4" name="Text Placeholder 3">
            <a:extLst>
              <a:ext uri="{FF2B5EF4-FFF2-40B4-BE49-F238E27FC236}">
                <a16:creationId xmlns:a16="http://schemas.microsoft.com/office/drawing/2014/main" id="{34FEC1C5-2C6E-C189-15C3-6D70CEF7D817}"/>
              </a:ext>
            </a:extLst>
          </p:cNvPr>
          <p:cNvSpPr>
            <a:spLocks noGrp="1"/>
          </p:cNvSpPr>
          <p:nvPr>
            <p:ph type="body" sz="quarter" idx="15" hasCustomPrompt="1"/>
          </p:nvPr>
        </p:nvSpPr>
        <p:spPr>
          <a:xfrm>
            <a:off x="6619324" y="1995488"/>
            <a:ext cx="4607473" cy="3983366"/>
          </a:xfrm>
        </p:spPr>
        <p:txBody>
          <a:bodyPr>
            <a:noAutofit/>
          </a:bodyPr>
          <a:lstStyle>
            <a:lvl1pPr marL="0" indent="0">
              <a:buNone/>
              <a:defRPr lang="en-GB" sz="12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stStyle>
          <a:p>
            <a:pPr marL="0" marR="0" lvl="0" indent="0" algn="l" defTabSz="412750" eaLnBrk="1" fontAlgn="auto" latinLnBrk="0" hangingPunct="1">
              <a:lnSpc>
                <a:spcPct val="100000"/>
              </a:lnSpc>
              <a:spcBef>
                <a:spcPts val="800"/>
              </a:spcBef>
              <a:spcAft>
                <a:spcPts val="0"/>
              </a:spcAft>
              <a:buClrTx/>
              <a:buSzPct val="75000"/>
              <a:buFontTx/>
              <a:buNone/>
              <a:tabLst/>
              <a:defRPr/>
            </a:pPr>
            <a:r>
              <a:rPr lang="en-GB"/>
              <a:t>(Body Copy 12 Points) Click to edit master text styles</a:t>
            </a:r>
            <a:endParaRPr lang="en-US"/>
          </a:p>
        </p:txBody>
      </p:sp>
      <p:sp>
        <p:nvSpPr>
          <p:cNvPr id="6" name="Text Placeholder 6">
            <a:extLst>
              <a:ext uri="{FF2B5EF4-FFF2-40B4-BE49-F238E27FC236}">
                <a16:creationId xmlns:a16="http://schemas.microsoft.com/office/drawing/2014/main" id="{4F5B60B3-D40B-61F2-5156-EBF91987BC75}"/>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itle 9">
            <a:extLst>
              <a:ext uri="{FF2B5EF4-FFF2-40B4-BE49-F238E27FC236}">
                <a16:creationId xmlns:a16="http://schemas.microsoft.com/office/drawing/2014/main" id="{A3348891-18F6-8DDF-7383-D7EA995620EC}"/>
              </a:ext>
            </a:extLst>
          </p:cNvPr>
          <p:cNvSpPr>
            <a:spLocks noGrp="1"/>
          </p:cNvSpPr>
          <p:nvPr>
            <p:ph type="title" hasCustomPrompt="1"/>
          </p:nvPr>
        </p:nvSpPr>
        <p:spPr>
          <a:xfrm>
            <a:off x="914401" y="852940"/>
            <a:ext cx="10312396" cy="1062945"/>
          </a:xfrm>
        </p:spPr>
        <p:txBody>
          <a:bodyPr>
            <a:noAutofit/>
          </a:bodyPr>
          <a:lstStyle/>
          <a:p>
            <a:r>
              <a:rPr lang="en-GB"/>
              <a:t>Click to edit title style</a:t>
            </a:r>
            <a:endParaRPr lang="en-US"/>
          </a:p>
        </p:txBody>
      </p:sp>
    </p:spTree>
    <p:extLst>
      <p:ext uri="{BB962C8B-B14F-4D97-AF65-F5344CB8AC3E}">
        <p14:creationId xmlns:p14="http://schemas.microsoft.com/office/powerpoint/2010/main" val="2341677774"/>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Image Right Full Page Large Header">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en-AU" noProof="0"/>
              <a:t>Drop image here</a:t>
            </a:r>
          </a:p>
        </p:txBody>
      </p:sp>
      <p:sp>
        <p:nvSpPr>
          <p:cNvPr id="8" name="Shape 4">
            <a:extLst>
              <a:ext uri="{FF2B5EF4-FFF2-40B4-BE49-F238E27FC236}">
                <a16:creationId xmlns:a16="http://schemas.microsoft.com/office/drawing/2014/main" id="{8E3CCB3B-E45A-5FAC-B368-68DF5F38C967}"/>
              </a:ext>
            </a:extLst>
          </p:cNvPr>
          <p:cNvSpPr>
            <a:spLocks noGrp="1"/>
          </p:cNvSpPr>
          <p:nvPr>
            <p:ph type="title" hasCustomPrompt="1"/>
          </p:nvPr>
        </p:nvSpPr>
        <p:spPr>
          <a:xfrm>
            <a:off x="965200" y="1439694"/>
            <a:ext cx="4322763" cy="44542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5400" b="1" i="0">
                <a:latin typeface="Berlingske Sans Poster" panose="02000503050000020004" pitchFamily="2" charset="0"/>
              </a:defRPr>
            </a:lvl1pPr>
          </a:lstStyle>
          <a:p>
            <a:r>
              <a:rPr lang="en-US"/>
              <a:t>Click to edit master title</a:t>
            </a:r>
            <a:endParaRP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hasCustomPrompt="1"/>
          </p:nvPr>
        </p:nvSpPr>
        <p:spPr>
          <a:xfrm>
            <a:off x="965200" y="819928"/>
            <a:ext cx="4322763" cy="578915"/>
          </a:xfrm>
        </p:spPr>
        <p:txBody>
          <a:bodyPr>
            <a:noAutofit/>
          </a:bodyPr>
          <a:lstStyle>
            <a:lvl1pPr marL="0" indent="0">
              <a:buNone/>
              <a:defRPr sz="2800" b="0" i="0">
                <a:latin typeface="Berlingske Serif Cn Md" panose="02000506080000020004" pitchFamily="2" charset="0"/>
              </a:defRPr>
            </a:lvl1pPr>
            <a:lvl2pPr>
              <a:defRPr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2600"/>
              </a:spcBef>
              <a:spcAft>
                <a:spcPts val="0"/>
              </a:spcAft>
              <a:buClrTx/>
              <a:buSzPct val="75000"/>
              <a:buFontTx/>
              <a:buNone/>
              <a:tabLst/>
            </a:pPr>
            <a:r>
              <a:rPr lang="en-US"/>
              <a:t>Click to edit master title</a:t>
            </a:r>
          </a:p>
        </p:txBody>
      </p:sp>
      <p:sp>
        <p:nvSpPr>
          <p:cNvPr id="4" name="Text Placeholder 6">
            <a:extLst>
              <a:ext uri="{FF2B5EF4-FFF2-40B4-BE49-F238E27FC236}">
                <a16:creationId xmlns:a16="http://schemas.microsoft.com/office/drawing/2014/main" id="{568894B2-8C47-B76A-7B16-487DF38B4C29}"/>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Tree>
    <p:extLst>
      <p:ext uri="{BB962C8B-B14F-4D97-AF65-F5344CB8AC3E}">
        <p14:creationId xmlns:p14="http://schemas.microsoft.com/office/powerpoint/2010/main" val="132160774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Chart Options">
    <p:spTree>
      <p:nvGrpSpPr>
        <p:cNvPr id="1" name=""/>
        <p:cNvGrpSpPr/>
        <p:nvPr/>
      </p:nvGrpSpPr>
      <p:grpSpPr>
        <a:xfrm>
          <a:off x="0" y="0"/>
          <a:ext cx="0" cy="0"/>
          <a:chOff x="0" y="0"/>
          <a:chExt cx="0" cy="0"/>
        </a:xfrm>
      </p:grpSpPr>
      <p:graphicFrame>
        <p:nvGraphicFramePr>
          <p:cNvPr id="2" name="Chart 2408">
            <a:extLst>
              <a:ext uri="{FF2B5EF4-FFF2-40B4-BE49-F238E27FC236}">
                <a16:creationId xmlns:a16="http://schemas.microsoft.com/office/drawing/2014/main" id="{DABA14B5-71BE-0541-0DAF-F3D802344E52}"/>
              </a:ext>
            </a:extLst>
          </p:cNvPr>
          <p:cNvGraphicFramePr/>
          <p:nvPr userDrawn="1">
            <p:extLst>
              <p:ext uri="{D42A27DB-BD31-4B8C-83A1-F6EECF244321}">
                <p14:modId xmlns:p14="http://schemas.microsoft.com/office/powerpoint/2010/main" val="2949039481"/>
              </p:ext>
            </p:extLst>
          </p:nvPr>
        </p:nvGraphicFramePr>
        <p:xfrm>
          <a:off x="1548224" y="3569712"/>
          <a:ext cx="2454009" cy="25435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22D6D941-6565-0045-3549-1ABBF01DE01D}"/>
              </a:ext>
            </a:extLst>
          </p:cNvPr>
          <p:cNvGraphicFramePr>
            <a:graphicFrameLocks noGrp="1"/>
          </p:cNvGraphicFramePr>
          <p:nvPr userDrawn="1">
            <p:extLst>
              <p:ext uri="{D42A27DB-BD31-4B8C-83A1-F6EECF244321}">
                <p14:modId xmlns:p14="http://schemas.microsoft.com/office/powerpoint/2010/main" val="1551098579"/>
              </p:ext>
            </p:extLst>
          </p:nvPr>
        </p:nvGraphicFramePr>
        <p:xfrm>
          <a:off x="5447512" y="4026340"/>
          <a:ext cx="5196264" cy="2107935"/>
        </p:xfrm>
        <a:graphic>
          <a:graphicData uri="http://schemas.openxmlformats.org/drawingml/2006/table">
            <a:tbl>
              <a:tblPr firstRow="1" bandRow="1">
                <a:tableStyleId>{5940675A-B579-460E-94D1-54222C63F5DA}</a:tableStyleId>
              </a:tblPr>
              <a:tblGrid>
                <a:gridCol w="1299066">
                  <a:extLst>
                    <a:ext uri="{9D8B030D-6E8A-4147-A177-3AD203B41FA5}">
                      <a16:colId xmlns:a16="http://schemas.microsoft.com/office/drawing/2014/main" val="3400205630"/>
                    </a:ext>
                  </a:extLst>
                </a:gridCol>
                <a:gridCol w="1299066">
                  <a:extLst>
                    <a:ext uri="{9D8B030D-6E8A-4147-A177-3AD203B41FA5}">
                      <a16:colId xmlns:a16="http://schemas.microsoft.com/office/drawing/2014/main" val="2850850147"/>
                    </a:ext>
                  </a:extLst>
                </a:gridCol>
                <a:gridCol w="1299066">
                  <a:extLst>
                    <a:ext uri="{9D8B030D-6E8A-4147-A177-3AD203B41FA5}">
                      <a16:colId xmlns:a16="http://schemas.microsoft.com/office/drawing/2014/main" val="4053387230"/>
                    </a:ext>
                  </a:extLst>
                </a:gridCol>
                <a:gridCol w="1299066">
                  <a:extLst>
                    <a:ext uri="{9D8B030D-6E8A-4147-A177-3AD203B41FA5}">
                      <a16:colId xmlns:a16="http://schemas.microsoft.com/office/drawing/2014/main" val="1823497471"/>
                    </a:ext>
                  </a:extLst>
                </a:gridCol>
              </a:tblGrid>
              <a:tr h="550415">
                <a:tc>
                  <a:txBody>
                    <a:bodyPr/>
                    <a:lstStyle/>
                    <a:p>
                      <a:pPr marL="0" marR="0" indent="0" algn="l" defTabSz="412750" rtl="0" latinLnBrk="0">
                        <a:lnSpc>
                          <a:spcPct val="100000"/>
                        </a:lnSpc>
                        <a:spcBef>
                          <a:spcPts val="0"/>
                        </a:spcBef>
                        <a:spcAft>
                          <a:spcPts val="0"/>
                        </a:spcAft>
                        <a:buClrTx/>
                        <a:buSzTx/>
                        <a:buFontTx/>
                        <a:buNone/>
                        <a:tabLst/>
                      </a:pPr>
                      <a:r>
                        <a:rPr lang="en-US" sz="1200" b="1" i="0" u="none" strike="noStrike" cap="none" spc="0" baseline="0">
                          <a:ln>
                            <a:noFill/>
                          </a:ln>
                          <a:solidFill>
                            <a:schemeClr val="tx1"/>
                          </a:solidFill>
                          <a:effectLst/>
                          <a:uFillTx/>
                          <a:latin typeface="Berlingske Sans Poster" panose="02000503050000020004" pitchFamily="2" charset="0"/>
                          <a:ea typeface="+mn-ea"/>
                          <a:cs typeface="+mn-cs"/>
                          <a:sym typeface="Helvetica Light"/>
                        </a:rPr>
                        <a:t>Lorem ipsum </a:t>
                      </a:r>
                      <a:endParaRPr lang="en-US" sz="1200" b="1" i="0">
                        <a:latin typeface="Berlingske Sans Poster" panose="02000503050000020004" pitchFamily="2" charset="0"/>
                      </a:endParaRPr>
                    </a:p>
                  </a:txBody>
                  <a:tcPr>
                    <a:lnL w="12700" cap="flat" cmpd="sng" algn="ctr">
                      <a:solidFill>
                        <a:schemeClr val="tx2"/>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412750" rtl="0" latinLnBrk="0">
                        <a:lnSpc>
                          <a:spcPct val="100000"/>
                        </a:lnSpc>
                        <a:spcBef>
                          <a:spcPts val="0"/>
                        </a:spcBef>
                        <a:spcAft>
                          <a:spcPts val="0"/>
                        </a:spcAft>
                        <a:buClrTx/>
                        <a:buSzTx/>
                        <a:buFontTx/>
                        <a:buNone/>
                        <a:tabLst/>
                      </a:pPr>
                      <a:r>
                        <a:rPr lang="en-US" sz="1200" b="1" i="0" u="none" strike="noStrike" cap="none" spc="0" baseline="0">
                          <a:ln>
                            <a:noFill/>
                          </a:ln>
                          <a:solidFill>
                            <a:schemeClr val="tx1"/>
                          </a:solidFill>
                          <a:effectLst/>
                          <a:uFillTx/>
                          <a:latin typeface="Berlingske Sans Poster" panose="02000503050000020004" pitchFamily="2" charset="0"/>
                          <a:ea typeface="+mn-ea"/>
                          <a:cs typeface="+mn-cs"/>
                          <a:sym typeface="Helvetica Light"/>
                        </a:rPr>
                        <a:t>Lorem ipsum </a:t>
                      </a:r>
                      <a:endParaRPr lang="en-US" sz="1200" b="1" i="0">
                        <a:latin typeface="Berlingske Sans Poster" panose="02000503050000020004"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412750" rtl="0" latinLnBrk="0">
                        <a:lnSpc>
                          <a:spcPct val="100000"/>
                        </a:lnSpc>
                        <a:spcBef>
                          <a:spcPts val="0"/>
                        </a:spcBef>
                        <a:spcAft>
                          <a:spcPts val="0"/>
                        </a:spcAft>
                        <a:buClrTx/>
                        <a:buSzTx/>
                        <a:buFontTx/>
                        <a:buNone/>
                        <a:tabLst/>
                      </a:pPr>
                      <a:r>
                        <a:rPr lang="en-US" sz="1200" b="1" i="0" u="none" strike="noStrike" cap="none" spc="0" baseline="0">
                          <a:ln>
                            <a:noFill/>
                          </a:ln>
                          <a:solidFill>
                            <a:schemeClr val="tx1"/>
                          </a:solidFill>
                          <a:effectLst/>
                          <a:uFillTx/>
                          <a:latin typeface="Berlingske Sans Poster" panose="02000503050000020004" pitchFamily="2" charset="0"/>
                          <a:ea typeface="+mn-ea"/>
                          <a:cs typeface="+mn-cs"/>
                          <a:sym typeface="Helvetica Light"/>
                        </a:rPr>
                        <a:t>Lorem ipsum </a:t>
                      </a:r>
                      <a:endParaRPr lang="en-US" sz="1200" b="1" i="0">
                        <a:latin typeface="Berlingske Sans Poster" panose="02000503050000020004"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412750" rtl="0" latinLnBrk="0">
                        <a:lnSpc>
                          <a:spcPct val="100000"/>
                        </a:lnSpc>
                        <a:spcBef>
                          <a:spcPts val="0"/>
                        </a:spcBef>
                        <a:spcAft>
                          <a:spcPts val="0"/>
                        </a:spcAft>
                        <a:buClrTx/>
                        <a:buSzTx/>
                        <a:buFontTx/>
                        <a:buNone/>
                        <a:tabLst/>
                      </a:pPr>
                      <a:r>
                        <a:rPr lang="en-US" sz="1200" b="1" i="0" u="none" strike="noStrike" cap="none" spc="0" baseline="0">
                          <a:ln>
                            <a:noFill/>
                          </a:ln>
                          <a:solidFill>
                            <a:schemeClr val="tx1"/>
                          </a:solidFill>
                          <a:effectLst/>
                          <a:uFillTx/>
                          <a:latin typeface="Berlingske Sans Poster" panose="02000503050000020004" pitchFamily="2" charset="0"/>
                          <a:ea typeface="+mn-ea"/>
                          <a:cs typeface="+mn-cs"/>
                          <a:sym typeface="Helvetica Light"/>
                        </a:rPr>
                        <a:t>Lorem ipsum </a:t>
                      </a:r>
                      <a:endParaRPr lang="en-US" sz="1200" b="1" i="0">
                        <a:latin typeface="Berlingske Sans Poster" panose="02000503050000020004" pitchFamily="2" charset="0"/>
                      </a:endParaRPr>
                    </a:p>
                  </a:txBody>
                  <a:tcPr>
                    <a:lnL w="9525"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9642071"/>
                  </a:ext>
                </a:extLst>
              </a:tr>
              <a:tr h="778760">
                <a:tc>
                  <a:txBody>
                    <a:bodyPr/>
                    <a:lstStyle/>
                    <a:p>
                      <a:pPr marL="0" marR="0" indent="0" algn="l" defTabSz="412750" rtl="0" latinLnBrk="0">
                        <a:lnSpc>
                          <a:spcPct val="100000"/>
                        </a:lnSpc>
                        <a:spcBef>
                          <a:spcPts val="0"/>
                        </a:spcBef>
                        <a:spcAft>
                          <a:spcPts val="0"/>
                        </a:spcAft>
                        <a:buClrTx/>
                        <a:buSzTx/>
                        <a:buFontTx/>
                        <a:buNone/>
                        <a:tabLst/>
                      </a:pPr>
                      <a:r>
                        <a:rPr lang="en-US" sz="800" b="0" i="0" u="none" strike="noStrike" cap="none" spc="0" baseline="0">
                          <a:ln>
                            <a:noFill/>
                          </a:ln>
                          <a:solidFill>
                            <a:schemeClr val="tx1"/>
                          </a:solidFill>
                          <a:effectLst/>
                          <a:uFillTx/>
                          <a:latin typeface="Berlingske Sans Medium" panose="02000503050000020004" pitchFamily="2" charset="0"/>
                          <a:ea typeface="+mn-ea"/>
                          <a:cs typeface="+mn-cs"/>
                          <a:sym typeface="Helvetica Light"/>
                        </a:rPr>
                        <a:t>Lorem ipsum </a:t>
                      </a:r>
                      <a:endParaRPr lang="en-US" sz="800" b="0" i="0">
                        <a:latin typeface="Berlingske Sans Medium" panose="02000503050000020004" pitchFamily="2" charset="0"/>
                      </a:endParaRPr>
                    </a:p>
                  </a:txBody>
                  <a:tcPr>
                    <a:lnL w="12700" cap="flat" cmpd="sng" algn="ctr">
                      <a:solidFill>
                        <a:schemeClr val="tx2"/>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412750" rtl="0" latinLnBrk="0">
                        <a:lnSpc>
                          <a:spcPct val="100000"/>
                        </a:lnSpc>
                        <a:spcBef>
                          <a:spcPts val="0"/>
                        </a:spcBef>
                        <a:spcAft>
                          <a:spcPts val="0"/>
                        </a:spcAft>
                        <a:buClrTx/>
                        <a:buSzTx/>
                        <a:buFontTx/>
                        <a:buNone/>
                        <a:tabLst/>
                      </a:pPr>
                      <a:r>
                        <a:rPr lang="en-US" sz="800" b="0" i="0" u="none" strike="noStrike" cap="none" spc="0" baseline="0">
                          <a:ln>
                            <a:noFill/>
                          </a:ln>
                          <a:solidFill>
                            <a:schemeClr val="tx1"/>
                          </a:solidFill>
                          <a:effectLst/>
                          <a:uFillTx/>
                          <a:latin typeface="Berlingske Sans Medium" panose="02000503050000020004" pitchFamily="2" charset="0"/>
                          <a:ea typeface="+mn-ea"/>
                          <a:cs typeface="+mn-cs"/>
                          <a:sym typeface="Helvetica Light"/>
                        </a:rPr>
                        <a:t>Lorem ipsum </a:t>
                      </a:r>
                      <a:endParaRPr lang="en-US" sz="800" b="0" i="0">
                        <a:latin typeface="Berlingske Sans Medium" panose="02000503050000020004"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412750" rtl="0" latinLnBrk="0">
                        <a:lnSpc>
                          <a:spcPct val="100000"/>
                        </a:lnSpc>
                        <a:spcBef>
                          <a:spcPts val="0"/>
                        </a:spcBef>
                        <a:spcAft>
                          <a:spcPts val="0"/>
                        </a:spcAft>
                        <a:buClrTx/>
                        <a:buSzTx/>
                        <a:buFontTx/>
                        <a:buNone/>
                        <a:tabLst/>
                      </a:pPr>
                      <a:r>
                        <a:rPr lang="en-US" sz="800" b="0" i="0" u="none" strike="noStrike" cap="none" spc="0" baseline="0">
                          <a:ln>
                            <a:noFill/>
                          </a:ln>
                          <a:solidFill>
                            <a:schemeClr val="tx1"/>
                          </a:solidFill>
                          <a:effectLst/>
                          <a:uFillTx/>
                          <a:latin typeface="Berlingske Sans Medium" panose="02000503050000020004" pitchFamily="2" charset="0"/>
                          <a:ea typeface="+mn-ea"/>
                          <a:cs typeface="+mn-cs"/>
                          <a:sym typeface="Helvetica Light"/>
                        </a:rPr>
                        <a:t>Lorem ipsum </a:t>
                      </a:r>
                      <a:endParaRPr lang="en-US" sz="800" b="0" i="0">
                        <a:latin typeface="Berlingske Sans Medium" panose="02000503050000020004"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c>
                  <a:txBody>
                    <a:bodyPr/>
                    <a:lstStyle/>
                    <a:p>
                      <a:pPr marL="0" marR="0" indent="0" algn="l" defTabSz="412750" rtl="0" latinLnBrk="0">
                        <a:lnSpc>
                          <a:spcPct val="100000"/>
                        </a:lnSpc>
                        <a:spcBef>
                          <a:spcPts val="0"/>
                        </a:spcBef>
                        <a:spcAft>
                          <a:spcPts val="0"/>
                        </a:spcAft>
                        <a:buClrTx/>
                        <a:buSzTx/>
                        <a:buFontTx/>
                        <a:buNone/>
                        <a:tabLst/>
                      </a:pPr>
                      <a:r>
                        <a:rPr lang="en-US" sz="800" b="0" i="0" u="none" strike="noStrike" cap="none" spc="0" baseline="0">
                          <a:ln>
                            <a:noFill/>
                          </a:ln>
                          <a:solidFill>
                            <a:schemeClr val="tx1"/>
                          </a:solidFill>
                          <a:effectLst/>
                          <a:uFillTx/>
                          <a:latin typeface="Berlingske Sans Medium" panose="02000503050000020004" pitchFamily="2" charset="0"/>
                          <a:ea typeface="+mn-ea"/>
                          <a:cs typeface="+mn-cs"/>
                          <a:sym typeface="Helvetica Light"/>
                        </a:rPr>
                        <a:t>Lorem ipsum </a:t>
                      </a:r>
                      <a:endParaRPr lang="en-US" sz="800" b="0" i="0">
                        <a:latin typeface="Berlingske Sans Medium" panose="02000503050000020004" pitchFamily="2" charset="0"/>
                      </a:endParaRPr>
                    </a:p>
                  </a:txBody>
                  <a:tcPr>
                    <a:lnL w="9525"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155563"/>
                  </a:ext>
                </a:extLst>
              </a:tr>
              <a:tr h="778760">
                <a:tc>
                  <a:txBody>
                    <a:bodyPr/>
                    <a:lstStyle/>
                    <a:p>
                      <a:pPr marL="0" marR="0" indent="0" algn="l" defTabSz="412750" rtl="0" latinLnBrk="0">
                        <a:lnSpc>
                          <a:spcPct val="100000"/>
                        </a:lnSpc>
                        <a:spcBef>
                          <a:spcPts val="0"/>
                        </a:spcBef>
                        <a:spcAft>
                          <a:spcPts val="0"/>
                        </a:spcAft>
                        <a:buClrTx/>
                        <a:buSzTx/>
                        <a:buFontTx/>
                        <a:buNone/>
                        <a:tabLst/>
                      </a:pPr>
                      <a:r>
                        <a:rPr lang="en-US" sz="800" b="0" i="0" u="none" strike="noStrike" cap="none" spc="0" baseline="0">
                          <a:ln>
                            <a:noFill/>
                          </a:ln>
                          <a:solidFill>
                            <a:schemeClr val="tx1"/>
                          </a:solidFill>
                          <a:effectLst/>
                          <a:uFillTx/>
                          <a:latin typeface="Berlingske Sans Medium" panose="02000503050000020004" pitchFamily="2" charset="0"/>
                          <a:ea typeface="+mn-ea"/>
                          <a:cs typeface="+mn-cs"/>
                          <a:sym typeface="Helvetica Light"/>
                        </a:rPr>
                        <a:t>Lorem ipsum </a:t>
                      </a:r>
                      <a:endParaRPr lang="en-US" sz="800" b="0" i="0">
                        <a:latin typeface="Berlingske Sans Medium" panose="02000503050000020004" pitchFamily="2" charset="0"/>
                      </a:endParaRPr>
                    </a:p>
                  </a:txBody>
                  <a:tcPr>
                    <a:lnL w="12700" cap="flat" cmpd="sng" algn="ctr">
                      <a:solidFill>
                        <a:schemeClr val="tx2"/>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412750" rtl="0" latinLnBrk="0">
                        <a:lnSpc>
                          <a:spcPct val="100000"/>
                        </a:lnSpc>
                        <a:spcBef>
                          <a:spcPts val="0"/>
                        </a:spcBef>
                        <a:spcAft>
                          <a:spcPts val="0"/>
                        </a:spcAft>
                        <a:buClrTx/>
                        <a:buSzTx/>
                        <a:buFontTx/>
                        <a:buNone/>
                        <a:tabLst/>
                      </a:pPr>
                      <a:r>
                        <a:rPr lang="en-US" sz="800" b="0" i="0" u="none" strike="noStrike" cap="none" spc="0" baseline="0">
                          <a:ln>
                            <a:noFill/>
                          </a:ln>
                          <a:solidFill>
                            <a:schemeClr val="tx1"/>
                          </a:solidFill>
                          <a:effectLst/>
                          <a:uFillTx/>
                          <a:latin typeface="Berlingske Sans Medium" panose="02000503050000020004" pitchFamily="2" charset="0"/>
                          <a:ea typeface="+mn-ea"/>
                          <a:cs typeface="+mn-cs"/>
                          <a:sym typeface="Helvetica Light"/>
                        </a:rPr>
                        <a:t>Lorem ipsum </a:t>
                      </a:r>
                      <a:endParaRPr lang="en-US" sz="800" b="0" i="0">
                        <a:latin typeface="Berlingske Sans Medium" panose="02000503050000020004"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412750" rtl="0" latinLnBrk="0">
                        <a:lnSpc>
                          <a:spcPct val="100000"/>
                        </a:lnSpc>
                        <a:spcBef>
                          <a:spcPts val="0"/>
                        </a:spcBef>
                        <a:spcAft>
                          <a:spcPts val="0"/>
                        </a:spcAft>
                        <a:buClrTx/>
                        <a:buSzTx/>
                        <a:buFontTx/>
                        <a:buNone/>
                        <a:tabLst/>
                      </a:pPr>
                      <a:r>
                        <a:rPr lang="en-US" sz="800" b="0" i="0" u="none" strike="noStrike" cap="none" spc="0" baseline="0">
                          <a:ln>
                            <a:noFill/>
                          </a:ln>
                          <a:solidFill>
                            <a:schemeClr val="tx1"/>
                          </a:solidFill>
                          <a:effectLst/>
                          <a:uFillTx/>
                          <a:latin typeface="Berlingske Sans Medium" panose="02000503050000020004" pitchFamily="2" charset="0"/>
                          <a:ea typeface="+mn-ea"/>
                          <a:cs typeface="+mn-cs"/>
                          <a:sym typeface="Helvetica Light"/>
                        </a:rPr>
                        <a:t>Lorem ipsum </a:t>
                      </a:r>
                      <a:endParaRPr lang="en-US" sz="800" b="0" i="0">
                        <a:latin typeface="Berlingske Sans Medium" panose="02000503050000020004"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indent="0" algn="l" defTabSz="412750" rtl="0" latinLnBrk="0">
                        <a:lnSpc>
                          <a:spcPct val="100000"/>
                        </a:lnSpc>
                        <a:spcBef>
                          <a:spcPts val="0"/>
                        </a:spcBef>
                        <a:spcAft>
                          <a:spcPts val="0"/>
                        </a:spcAft>
                        <a:buClrTx/>
                        <a:buSzTx/>
                        <a:buFontTx/>
                        <a:buNone/>
                        <a:tabLst/>
                      </a:pPr>
                      <a:r>
                        <a:rPr lang="en-US" sz="800" b="0" i="0" u="none" strike="noStrike" cap="none" spc="0" baseline="0">
                          <a:ln>
                            <a:noFill/>
                          </a:ln>
                          <a:solidFill>
                            <a:schemeClr val="tx1"/>
                          </a:solidFill>
                          <a:effectLst/>
                          <a:uFillTx/>
                          <a:latin typeface="Berlingske Sans Medium" panose="02000503050000020004" pitchFamily="2" charset="0"/>
                          <a:ea typeface="+mn-ea"/>
                          <a:cs typeface="+mn-cs"/>
                          <a:sym typeface="Helvetica Light"/>
                        </a:rPr>
                        <a:t>Lorem ipsum </a:t>
                      </a:r>
                      <a:endParaRPr lang="en-US" sz="800" b="0" i="0">
                        <a:latin typeface="Berlingske Sans Medium" panose="02000503050000020004" pitchFamily="2" charset="0"/>
                      </a:endParaRPr>
                    </a:p>
                  </a:txBody>
                  <a:tcPr>
                    <a:lnL w="9525"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63892333"/>
                  </a:ext>
                </a:extLst>
              </a:tr>
            </a:tbl>
          </a:graphicData>
        </a:graphic>
      </p:graphicFrame>
      <p:graphicFrame>
        <p:nvGraphicFramePr>
          <p:cNvPr id="8" name="Table 4">
            <a:extLst>
              <a:ext uri="{FF2B5EF4-FFF2-40B4-BE49-F238E27FC236}">
                <a16:creationId xmlns:a16="http://schemas.microsoft.com/office/drawing/2014/main" id="{3E8E2782-7A1A-E03E-02F9-651BECD9AAA9}"/>
              </a:ext>
            </a:extLst>
          </p:cNvPr>
          <p:cNvGraphicFramePr>
            <a:graphicFrameLocks noGrp="1"/>
          </p:cNvGraphicFramePr>
          <p:nvPr userDrawn="1">
            <p:extLst>
              <p:ext uri="{D42A27DB-BD31-4B8C-83A1-F6EECF244321}">
                <p14:modId xmlns:p14="http://schemas.microsoft.com/office/powerpoint/2010/main" val="1205200914"/>
              </p:ext>
            </p:extLst>
          </p:nvPr>
        </p:nvGraphicFramePr>
        <p:xfrm>
          <a:off x="374650" y="740108"/>
          <a:ext cx="11442700" cy="2869518"/>
        </p:xfrm>
        <a:graphic>
          <a:graphicData uri="http://schemas.openxmlformats.org/drawingml/2006/table">
            <a:tbl>
              <a:tblPr firstRow="1" bandRow="1">
                <a:tableStyleId>{5C22544A-7EE6-4342-B048-85BDC9FD1C3A}</a:tableStyleId>
              </a:tblPr>
              <a:tblGrid>
                <a:gridCol w="2125073">
                  <a:extLst>
                    <a:ext uri="{9D8B030D-6E8A-4147-A177-3AD203B41FA5}">
                      <a16:colId xmlns:a16="http://schemas.microsoft.com/office/drawing/2014/main" val="2185707234"/>
                    </a:ext>
                  </a:extLst>
                </a:gridCol>
                <a:gridCol w="5288831">
                  <a:extLst>
                    <a:ext uri="{9D8B030D-6E8A-4147-A177-3AD203B41FA5}">
                      <a16:colId xmlns:a16="http://schemas.microsoft.com/office/drawing/2014/main" val="1026670399"/>
                    </a:ext>
                  </a:extLst>
                </a:gridCol>
                <a:gridCol w="4028796">
                  <a:extLst>
                    <a:ext uri="{9D8B030D-6E8A-4147-A177-3AD203B41FA5}">
                      <a16:colId xmlns:a16="http://schemas.microsoft.com/office/drawing/2014/main" val="78922310"/>
                    </a:ext>
                  </a:extLst>
                </a:gridCol>
              </a:tblGrid>
              <a:tr h="304214">
                <a:tc>
                  <a:txBody>
                    <a:bodyPr/>
                    <a:lstStyle/>
                    <a:p>
                      <a:pPr algn="l"/>
                      <a:r>
                        <a:rPr lang="en-US" sz="1400" b="1" i="0">
                          <a:solidFill>
                            <a:schemeClr val="tx2"/>
                          </a:solidFill>
                          <a:latin typeface="Berlingske Sans Poster" panose="02000503050000020004" pitchFamily="2" charset="0"/>
                        </a:rPr>
                        <a:t>Demographic</a:t>
                      </a:r>
                    </a:p>
                  </a:txBody>
                  <a:tcPr marL="85821" marR="85821" marT="42910" marB="42910">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r>
                        <a:rPr lang="en-US" sz="1400" b="1" i="0">
                          <a:solidFill>
                            <a:schemeClr val="tx2"/>
                          </a:solidFill>
                          <a:latin typeface="Berlingske Sans Poster" panose="02000503050000020004" pitchFamily="2" charset="0"/>
                        </a:rPr>
                        <a:t>Findings</a:t>
                      </a:r>
                    </a:p>
                  </a:txBody>
                  <a:tcPr marL="85821" marR="85821" marT="42910" marB="429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r>
                        <a:rPr lang="en-US" sz="1400" b="1" i="0">
                          <a:solidFill>
                            <a:schemeClr val="tx2"/>
                          </a:solidFill>
                          <a:latin typeface="Berlingske Sans Poster" panose="02000503050000020004" pitchFamily="2" charset="0"/>
                        </a:rPr>
                        <a:t>Implications</a:t>
                      </a:r>
                    </a:p>
                  </a:txBody>
                  <a:tcPr marL="85821" marR="85821" marT="42910" marB="42910">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655100"/>
                  </a:ext>
                </a:extLst>
              </a:tr>
              <a:tr h="791045">
                <a:tc>
                  <a:txBody>
                    <a:bodyPr/>
                    <a:lstStyle/>
                    <a:p>
                      <a:pPr marL="0" marR="0" lvl="0" indent="0" algn="l">
                        <a:lnSpc>
                          <a:spcPct val="100000"/>
                        </a:lnSpc>
                        <a:spcBef>
                          <a:spcPts val="0"/>
                        </a:spcBef>
                        <a:spcAft>
                          <a:spcPts val="0"/>
                        </a:spcAft>
                        <a:buNone/>
                      </a:pPr>
                      <a:r>
                        <a:rPr lang="en-US" sz="1200" b="1" i="0" u="none" strike="noStrike" noProof="0">
                          <a:solidFill>
                            <a:schemeClr val="tx1"/>
                          </a:solidFill>
                          <a:latin typeface="Berlingske Sans Poster" panose="02000503050000020004" pitchFamily="2" charset="0"/>
                        </a:rPr>
                        <a:t>Ashkenazi Jewish</a:t>
                      </a:r>
                      <a:endParaRPr lang="en-US" sz="1200" b="1" i="0">
                        <a:solidFill>
                          <a:schemeClr val="tx1"/>
                        </a:solidFill>
                        <a:latin typeface="Berlingske Sans Poster" panose="02000503050000020004" pitchFamily="2" charset="0"/>
                      </a:endParaRPr>
                    </a:p>
                  </a:txBody>
                  <a:tcPr marL="85821" marR="85821" marT="42910" marB="42910">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solidFill>
                  </a:tcPr>
                </a:tc>
                <a:tc>
                  <a:txBody>
                    <a:bodyPr/>
                    <a:lstStyle/>
                    <a:p>
                      <a:pPr marL="0" lvl="0" indent="0" algn="l">
                        <a:buNone/>
                      </a:pPr>
                      <a:r>
                        <a:rPr lang="en-US" sz="1200" b="0" i="0" u="none" strike="noStrike" noProof="0">
                          <a:solidFill>
                            <a:schemeClr val="tx1"/>
                          </a:solidFill>
                          <a:latin typeface="Berlingske Sans" panose="02000503050000020004" pitchFamily="2" charset="0"/>
                        </a:rPr>
                        <a:t>Ashkenazi Jewish women are more aware of their breast cancer risk, often sharing information about BRCA carriers, being cancer-free, and family health history. </a:t>
                      </a:r>
                      <a:endParaRPr lang="en-US" sz="1200" b="0" i="0">
                        <a:solidFill>
                          <a:schemeClr val="tx1"/>
                        </a:solidFill>
                        <a:latin typeface="Berlingske Sans" panose="02000503050000020004" pitchFamily="2" charset="0"/>
                      </a:endParaRPr>
                    </a:p>
                  </a:txBody>
                  <a:tcPr marL="85821" marR="85821" marT="42910" marB="429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solidFill>
                  </a:tcPr>
                </a:tc>
                <a:tc>
                  <a:txBody>
                    <a:bodyPr/>
                    <a:lstStyle/>
                    <a:p>
                      <a:pPr marL="0" lvl="0" indent="0" algn="l">
                        <a:buNone/>
                      </a:pPr>
                      <a:r>
                        <a:rPr lang="en-US" sz="1200" b="0" i="0" u="none" strike="noStrike" noProof="0">
                          <a:solidFill>
                            <a:schemeClr val="tx1"/>
                          </a:solidFill>
                          <a:latin typeface="Berlingske Sans" panose="02000503050000020004" pitchFamily="2" charset="0"/>
                        </a:rPr>
                        <a:t>Continue promoting resources on managing risk and adding stories so they routinely return to the BYB website and share resources with their peers.</a:t>
                      </a:r>
                      <a:endParaRPr lang="en-US" sz="1200" b="0" i="0">
                        <a:solidFill>
                          <a:schemeClr val="tx1"/>
                        </a:solidFill>
                        <a:latin typeface="Berlingske Sans" panose="02000503050000020004" pitchFamily="2" charset="0"/>
                      </a:endParaRPr>
                    </a:p>
                  </a:txBody>
                  <a:tcPr marL="85821" marR="85821" marT="42910" marB="42910">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028893916"/>
                  </a:ext>
                </a:extLst>
              </a:tr>
              <a:tr h="944663">
                <a:tc>
                  <a:txBody>
                    <a:bodyPr/>
                    <a:lstStyle/>
                    <a:p>
                      <a:pPr marL="0" marR="0" lvl="0" indent="0" algn="l" rtl="0" eaLnBrk="1" fontAlgn="auto" latinLnBrk="0" hangingPunct="1">
                        <a:lnSpc>
                          <a:spcPct val="100000"/>
                        </a:lnSpc>
                        <a:spcBef>
                          <a:spcPts val="0"/>
                        </a:spcBef>
                        <a:spcAft>
                          <a:spcPts val="0"/>
                        </a:spcAft>
                        <a:buClrTx/>
                        <a:buSzTx/>
                        <a:buFontTx/>
                        <a:buNone/>
                      </a:pPr>
                      <a:r>
                        <a:rPr lang="en-US" sz="1200" b="1" i="0">
                          <a:solidFill>
                            <a:schemeClr val="tx1"/>
                          </a:solidFill>
                          <a:latin typeface="Berlingske Sans Poster" panose="02000503050000020004" pitchFamily="2" charset="0"/>
                        </a:rPr>
                        <a:t>Black/African American  </a:t>
                      </a:r>
                    </a:p>
                  </a:txBody>
                  <a:tcPr marL="85821" marR="85821" marT="42910" marB="42910">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0F0F0">
                        <a:alpha val="20000"/>
                      </a:srgbClr>
                    </a:solidFill>
                  </a:tcPr>
                </a:tc>
                <a:tc>
                  <a:txBody>
                    <a:bodyPr/>
                    <a:lstStyle/>
                    <a:p>
                      <a:pPr marL="0" marR="0" lvl="0" indent="0" algn="l">
                        <a:lnSpc>
                          <a:spcPct val="100000"/>
                        </a:lnSpc>
                        <a:spcBef>
                          <a:spcPts val="0"/>
                        </a:spcBef>
                        <a:spcAft>
                          <a:spcPts val="0"/>
                        </a:spcAft>
                        <a:buNone/>
                      </a:pPr>
                      <a:r>
                        <a:rPr lang="en-US" sz="1200" b="0" i="0" u="none" strike="noStrike" noProof="0">
                          <a:latin typeface="Berlingske Sans" panose="02000503050000020004" pitchFamily="2" charset="0"/>
                        </a:rPr>
                        <a:t>A historical lack of access to screenings have meant that older generations have not always known about their risk and therefore have not been able to have informed conversations about family history with younger generations. </a:t>
                      </a:r>
                    </a:p>
                  </a:txBody>
                  <a:tcPr marL="85821" marR="85821" marT="42910" marB="429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0F0F0">
                        <a:alpha val="20000"/>
                      </a:srgbClr>
                    </a:solidFill>
                  </a:tcPr>
                </a:tc>
                <a:tc>
                  <a:txBody>
                    <a:bodyPr/>
                    <a:lstStyle/>
                    <a:p>
                      <a:pPr marL="0" indent="0" algn="l">
                        <a:buNone/>
                      </a:pPr>
                      <a:r>
                        <a:rPr lang="en-US" sz="1200" b="0" i="0">
                          <a:solidFill>
                            <a:schemeClr val="tx1"/>
                          </a:solidFill>
                          <a:latin typeface="Berlingske Sans" panose="02000503050000020004" pitchFamily="2" charset="0"/>
                        </a:rPr>
                        <a:t>Highlight personal experiences of Black/African American women who talk about how they are addressing their breast and ovarian cancer risk and seeking genetic counseling.</a:t>
                      </a:r>
                    </a:p>
                  </a:txBody>
                  <a:tcPr marL="85821" marR="85821" marT="42910" marB="42910">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0F0F0">
                        <a:alpha val="20000"/>
                      </a:srgbClr>
                    </a:solidFill>
                  </a:tcPr>
                </a:tc>
                <a:extLst>
                  <a:ext uri="{0D108BD9-81ED-4DB2-BD59-A6C34878D82A}">
                    <a16:rowId xmlns:a16="http://schemas.microsoft.com/office/drawing/2014/main" val="3687866777"/>
                  </a:ext>
                </a:extLst>
              </a:tr>
              <a:tr h="829596">
                <a:tc>
                  <a:txBody>
                    <a:bodyPr/>
                    <a:lstStyle/>
                    <a:p>
                      <a:pPr marL="0" marR="0" lvl="0" indent="0" algn="l" rtl="0" eaLnBrk="1" fontAlgn="auto" latinLnBrk="0" hangingPunct="1">
                        <a:lnSpc>
                          <a:spcPct val="100000"/>
                        </a:lnSpc>
                        <a:spcBef>
                          <a:spcPts val="0"/>
                        </a:spcBef>
                        <a:spcAft>
                          <a:spcPts val="0"/>
                        </a:spcAft>
                        <a:buClrTx/>
                        <a:buSzTx/>
                        <a:buFontTx/>
                        <a:buNone/>
                      </a:pPr>
                      <a:r>
                        <a:rPr lang="en-US" sz="1200" b="1" i="0">
                          <a:solidFill>
                            <a:schemeClr val="tx1"/>
                          </a:solidFill>
                          <a:latin typeface="Berlingske Sans Poster" panose="02000503050000020004" pitchFamily="2" charset="0"/>
                        </a:rPr>
                        <a:t>Hispanic/Latina</a:t>
                      </a:r>
                    </a:p>
                  </a:txBody>
                  <a:tcPr marL="85821" marR="85821" marT="42910" marB="42910">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tx2"/>
                    </a:solidFill>
                  </a:tcPr>
                </a:tc>
                <a:tc>
                  <a:txBody>
                    <a:bodyPr/>
                    <a:lstStyle/>
                    <a:p>
                      <a:pPr marL="0" marR="0" lvl="0" indent="0" algn="l" rtl="0" eaLnBrk="1" fontAlgn="auto" latinLnBrk="0" hangingPunct="1">
                        <a:lnSpc>
                          <a:spcPct val="100000"/>
                        </a:lnSpc>
                        <a:spcBef>
                          <a:spcPts val="0"/>
                        </a:spcBef>
                        <a:spcAft>
                          <a:spcPts val="0"/>
                        </a:spcAft>
                        <a:buClrTx/>
                        <a:buSzTx/>
                        <a:buNone/>
                      </a:pPr>
                      <a:r>
                        <a:rPr lang="en-US" sz="1200" b="0" i="0" u="none" strike="noStrike" noProof="0">
                          <a:solidFill>
                            <a:schemeClr val="tx1"/>
                          </a:solidFill>
                          <a:latin typeface="Berlingske Sans" panose="02000503050000020004" pitchFamily="2" charset="0"/>
                        </a:rPr>
                        <a:t>There is a lack of access to health information for those with family members outside of the US, and older family members may be unwilling to discuss health matters. However, there are more online conversations in this community, from survivors and people sharing memories of those who have passed. </a:t>
                      </a:r>
                      <a:endParaRPr lang="en-US" sz="1200" b="0" i="0">
                        <a:solidFill>
                          <a:schemeClr val="tx1"/>
                        </a:solidFill>
                        <a:latin typeface="Berlingske Sans" panose="02000503050000020004" pitchFamily="2" charset="0"/>
                      </a:endParaRPr>
                    </a:p>
                  </a:txBody>
                  <a:tcPr marL="85821" marR="85821" marT="42910" marB="429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tx2"/>
                    </a:solidFill>
                  </a:tcPr>
                </a:tc>
                <a:tc>
                  <a:txBody>
                    <a:bodyPr/>
                    <a:lstStyle/>
                    <a:p>
                      <a:pPr marL="0" lvl="0" indent="0" algn="l">
                        <a:buNone/>
                      </a:pPr>
                      <a:r>
                        <a:rPr lang="en-US" sz="1200" b="0" i="0" u="none" strike="noStrike" noProof="0">
                          <a:solidFill>
                            <a:schemeClr val="tx1"/>
                          </a:solidFill>
                          <a:latin typeface="Berlingske Sans" panose="02000503050000020004" pitchFamily="2" charset="0"/>
                        </a:rPr>
                        <a:t>Engage influencers and partners to share information about managing risk and identify Hispanic/Latina women who are willing to openly share their stories.</a:t>
                      </a:r>
                    </a:p>
                  </a:txBody>
                  <a:tcPr marL="85821" marR="85821" marT="42910" marB="42910">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1821102016"/>
                  </a:ext>
                </a:extLst>
              </a:tr>
            </a:tbl>
          </a:graphicData>
        </a:graphic>
      </p:graphicFrame>
    </p:spTree>
    <p:extLst>
      <p:ext uri="{BB962C8B-B14F-4D97-AF65-F5344CB8AC3E}">
        <p14:creationId xmlns:p14="http://schemas.microsoft.com/office/powerpoint/2010/main" val="40949439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range Background">
    <p:spTree>
      <p:nvGrpSpPr>
        <p:cNvPr id="1" name=""/>
        <p:cNvGrpSpPr/>
        <p:nvPr/>
      </p:nvGrpSpPr>
      <p:grpSpPr>
        <a:xfrm>
          <a:off x="0" y="0"/>
          <a:ext cx="0" cy="0"/>
          <a:chOff x="0" y="0"/>
          <a:chExt cx="0" cy="0"/>
        </a:xfrm>
      </p:grpSpPr>
      <p:sp>
        <p:nvSpPr>
          <p:cNvPr id="2" name="Rectángulo 13">
            <a:extLst>
              <a:ext uri="{FF2B5EF4-FFF2-40B4-BE49-F238E27FC236}">
                <a16:creationId xmlns:a16="http://schemas.microsoft.com/office/drawing/2014/main" id="{88D8E987-9024-6ADE-FFBF-65695857C1CB}"/>
              </a:ext>
            </a:extLst>
          </p:cNvPr>
          <p:cNvSpPr/>
          <p:nvPr userDrawn="1"/>
        </p:nvSpPr>
        <p:spPr>
          <a:xfrm>
            <a:off x="0" y="0"/>
            <a:ext cx="12192000" cy="6858000"/>
          </a:xfrm>
          <a:prstGeom prst="rect">
            <a:avLst/>
          </a:prstGeom>
          <a:gradFill>
            <a:gsLst>
              <a:gs pos="0">
                <a:schemeClr val="accent1">
                  <a:lumMod val="0"/>
                  <a:lumOff val="100000"/>
                </a:schemeClr>
              </a:gs>
              <a:gs pos="50000">
                <a:schemeClr val="bg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8" name="Shape 4">
            <a:extLst>
              <a:ext uri="{FF2B5EF4-FFF2-40B4-BE49-F238E27FC236}">
                <a16:creationId xmlns:a16="http://schemas.microsoft.com/office/drawing/2014/main" id="{8E3CCB3B-E45A-5FAC-B368-68DF5F38C967}"/>
              </a:ext>
            </a:extLst>
          </p:cNvPr>
          <p:cNvSpPr>
            <a:spLocks noGrp="1"/>
          </p:cNvSpPr>
          <p:nvPr>
            <p:ph type="title" hasCustomPrompt="1"/>
          </p:nvPr>
        </p:nvSpPr>
        <p:spPr>
          <a:xfrm>
            <a:off x="965200" y="1439694"/>
            <a:ext cx="10219197" cy="44542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6400" b="1" i="0">
                <a:latin typeface="Berlingske Sans Poster" panose="02000503050000020004" pitchFamily="2" charset="0"/>
              </a:defRPr>
            </a:lvl1pPr>
          </a:lstStyle>
          <a:p>
            <a:r>
              <a:t>Tit</a:t>
            </a:r>
            <a:r>
              <a:rPr lang="en-US"/>
              <a:t>le </a:t>
            </a:r>
            <a:r>
              <a:t>text</a:t>
            </a: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p:nvPr>
        </p:nvSpPr>
        <p:spPr>
          <a:xfrm>
            <a:off x="965200" y="819928"/>
            <a:ext cx="10219197" cy="578915"/>
          </a:xfrm>
        </p:spPr>
        <p:txBody>
          <a:bodyPr>
            <a:noAutofit/>
          </a:bodyPr>
          <a:lstStyle>
            <a:lvl1pPr marL="0" indent="0">
              <a:buNone/>
              <a:defRPr sz="2800" b="0" i="0">
                <a:latin typeface="Berlingske Serif Cn Md" panose="02000506080000020004" pitchFamily="2" charset="0"/>
              </a:defRPr>
            </a:lvl1pPr>
            <a:lvl2pPr>
              <a:defRPr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 styles</a:t>
            </a:r>
          </a:p>
          <a:p>
            <a:pPr lvl="1"/>
            <a:endParaRPr lang="en-US"/>
          </a:p>
        </p:txBody>
      </p:sp>
    </p:spTree>
    <p:extLst>
      <p:ext uri="{BB962C8B-B14F-4D97-AF65-F5344CB8AC3E}">
        <p14:creationId xmlns:p14="http://schemas.microsoft.com/office/powerpoint/2010/main" val="1792596198"/>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nk Background">
    <p:spTree>
      <p:nvGrpSpPr>
        <p:cNvPr id="1" name=""/>
        <p:cNvGrpSpPr/>
        <p:nvPr/>
      </p:nvGrpSpPr>
      <p:grpSpPr>
        <a:xfrm>
          <a:off x="0" y="0"/>
          <a:ext cx="0" cy="0"/>
          <a:chOff x="0" y="0"/>
          <a:chExt cx="0" cy="0"/>
        </a:xfrm>
      </p:grpSpPr>
      <p:sp>
        <p:nvSpPr>
          <p:cNvPr id="3" name="Rectángulo 13">
            <a:extLst>
              <a:ext uri="{FF2B5EF4-FFF2-40B4-BE49-F238E27FC236}">
                <a16:creationId xmlns:a16="http://schemas.microsoft.com/office/drawing/2014/main" id="{E2499A10-E418-5FF3-AFDD-B13CC60EBFBE}"/>
              </a:ext>
            </a:extLst>
          </p:cNvPr>
          <p:cNvSpPr/>
          <p:nvPr userDrawn="1"/>
        </p:nvSpPr>
        <p:spPr>
          <a:xfrm>
            <a:off x="0" y="0"/>
            <a:ext cx="12192000" cy="6858000"/>
          </a:xfrm>
          <a:prstGeom prst="rect">
            <a:avLst/>
          </a:prstGeom>
          <a:solidFill>
            <a:srgbClr val="E9C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8" name="Shape 4">
            <a:extLst>
              <a:ext uri="{FF2B5EF4-FFF2-40B4-BE49-F238E27FC236}">
                <a16:creationId xmlns:a16="http://schemas.microsoft.com/office/drawing/2014/main" id="{8E3CCB3B-E45A-5FAC-B368-68DF5F38C967}"/>
              </a:ext>
            </a:extLst>
          </p:cNvPr>
          <p:cNvSpPr>
            <a:spLocks noGrp="1"/>
          </p:cNvSpPr>
          <p:nvPr>
            <p:ph type="title" hasCustomPrompt="1"/>
          </p:nvPr>
        </p:nvSpPr>
        <p:spPr>
          <a:xfrm>
            <a:off x="965200" y="1439694"/>
            <a:ext cx="10219194" cy="44542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6400" b="1" i="0">
                <a:latin typeface="Berlingske Sans Poster" panose="02000503050000020004" pitchFamily="2" charset="0"/>
              </a:defRPr>
            </a:lvl1pPr>
          </a:lstStyle>
          <a:p>
            <a:r>
              <a:t>Tit</a:t>
            </a:r>
            <a:r>
              <a:rPr lang="en-US"/>
              <a:t>le </a:t>
            </a:r>
            <a:r>
              <a:t>text</a:t>
            </a: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p:nvPr>
        </p:nvSpPr>
        <p:spPr>
          <a:xfrm>
            <a:off x="965200" y="819928"/>
            <a:ext cx="10219194" cy="578915"/>
          </a:xfrm>
        </p:spPr>
        <p:txBody>
          <a:bodyPr>
            <a:noAutofit/>
          </a:bodyPr>
          <a:lstStyle>
            <a:lvl1pPr marL="0" indent="0">
              <a:buNone/>
              <a:defRPr sz="2800" b="0" i="0">
                <a:latin typeface="Berlingske Serif Cn Md" panose="02000506080000020004" pitchFamily="2" charset="0"/>
              </a:defRPr>
            </a:lvl1pPr>
            <a:lvl2pPr>
              <a:defRPr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 styles</a:t>
            </a:r>
          </a:p>
          <a:p>
            <a:pPr lvl="1"/>
            <a:endParaRPr lang="en-US"/>
          </a:p>
        </p:txBody>
      </p:sp>
    </p:spTree>
    <p:extLst>
      <p:ext uri="{BB962C8B-B14F-4D97-AF65-F5344CB8AC3E}">
        <p14:creationId xmlns:p14="http://schemas.microsoft.com/office/powerpoint/2010/main" val="313792118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een Background">
    <p:spTree>
      <p:nvGrpSpPr>
        <p:cNvPr id="1" name=""/>
        <p:cNvGrpSpPr/>
        <p:nvPr/>
      </p:nvGrpSpPr>
      <p:grpSpPr>
        <a:xfrm>
          <a:off x="0" y="0"/>
          <a:ext cx="0" cy="0"/>
          <a:chOff x="0" y="0"/>
          <a:chExt cx="0" cy="0"/>
        </a:xfrm>
      </p:grpSpPr>
      <p:sp>
        <p:nvSpPr>
          <p:cNvPr id="5" name="Rectángulo 13">
            <a:extLst>
              <a:ext uri="{FF2B5EF4-FFF2-40B4-BE49-F238E27FC236}">
                <a16:creationId xmlns:a16="http://schemas.microsoft.com/office/drawing/2014/main" id="{049AE951-3047-23F4-93EC-6FE8B1F2D127}"/>
              </a:ext>
            </a:extLst>
          </p:cNvPr>
          <p:cNvSpPr/>
          <p:nvPr userDrawn="1"/>
        </p:nvSpPr>
        <p:spPr>
          <a:xfrm>
            <a:off x="0" y="-1"/>
            <a:ext cx="12192000" cy="6869575"/>
          </a:xfrm>
          <a:prstGeom prst="rect">
            <a:avLst/>
          </a:prstGeom>
          <a:gradFill>
            <a:gsLst>
              <a:gs pos="0">
                <a:schemeClr val="accent1">
                  <a:lumMod val="0"/>
                  <a:lumOff val="100000"/>
                </a:schemeClr>
              </a:gs>
              <a:gs pos="50000">
                <a:srgbClr val="6BE1CA"/>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8" name="Shape 4">
            <a:extLst>
              <a:ext uri="{FF2B5EF4-FFF2-40B4-BE49-F238E27FC236}">
                <a16:creationId xmlns:a16="http://schemas.microsoft.com/office/drawing/2014/main" id="{8E3CCB3B-E45A-5FAC-B368-68DF5F38C967}"/>
              </a:ext>
            </a:extLst>
          </p:cNvPr>
          <p:cNvSpPr>
            <a:spLocks noGrp="1"/>
          </p:cNvSpPr>
          <p:nvPr>
            <p:ph type="title" hasCustomPrompt="1"/>
          </p:nvPr>
        </p:nvSpPr>
        <p:spPr>
          <a:xfrm>
            <a:off x="965200" y="1439694"/>
            <a:ext cx="10219195" cy="44542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6400" b="1" i="0">
                <a:latin typeface="Berlingske Sans Poster" panose="02000503050000020004" pitchFamily="2" charset="0"/>
              </a:defRPr>
            </a:lvl1pPr>
          </a:lstStyle>
          <a:p>
            <a:r>
              <a:t>Tit</a:t>
            </a:r>
            <a:r>
              <a:rPr lang="en-US"/>
              <a:t>le </a:t>
            </a:r>
            <a:r>
              <a:t>text</a:t>
            </a: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p:nvPr>
        </p:nvSpPr>
        <p:spPr>
          <a:xfrm>
            <a:off x="965200" y="819928"/>
            <a:ext cx="10219195" cy="578915"/>
          </a:xfrm>
        </p:spPr>
        <p:txBody>
          <a:bodyPr>
            <a:noAutofit/>
          </a:bodyPr>
          <a:lstStyle>
            <a:lvl1pPr marL="0" indent="0">
              <a:buNone/>
              <a:defRPr sz="2800" b="0" i="0">
                <a:latin typeface="Berlingske Serif Cn Md" panose="02000506080000020004" pitchFamily="2" charset="0"/>
              </a:defRPr>
            </a:lvl1pPr>
            <a:lvl2pPr>
              <a:defRPr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 styles</a:t>
            </a:r>
          </a:p>
          <a:p>
            <a:pPr lvl="1"/>
            <a:endParaRPr lang="en-US"/>
          </a:p>
        </p:txBody>
      </p:sp>
    </p:spTree>
    <p:extLst>
      <p:ext uri="{BB962C8B-B14F-4D97-AF65-F5344CB8AC3E}">
        <p14:creationId xmlns:p14="http://schemas.microsoft.com/office/powerpoint/2010/main" val="2245152788"/>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ue Background">
    <p:spTree>
      <p:nvGrpSpPr>
        <p:cNvPr id="1" name=""/>
        <p:cNvGrpSpPr/>
        <p:nvPr/>
      </p:nvGrpSpPr>
      <p:grpSpPr>
        <a:xfrm>
          <a:off x="0" y="0"/>
          <a:ext cx="0" cy="0"/>
          <a:chOff x="0" y="0"/>
          <a:chExt cx="0" cy="0"/>
        </a:xfrm>
      </p:grpSpPr>
      <p:sp>
        <p:nvSpPr>
          <p:cNvPr id="4" name="Rectángulo 13">
            <a:extLst>
              <a:ext uri="{FF2B5EF4-FFF2-40B4-BE49-F238E27FC236}">
                <a16:creationId xmlns:a16="http://schemas.microsoft.com/office/drawing/2014/main" id="{C7A8D41E-AD09-6E1D-E4AE-786009FA8162}"/>
              </a:ext>
            </a:extLst>
          </p:cNvPr>
          <p:cNvSpPr/>
          <p:nvPr userDrawn="1"/>
        </p:nvSpPr>
        <p:spPr>
          <a:xfrm>
            <a:off x="0" y="0"/>
            <a:ext cx="12192000" cy="6858000"/>
          </a:xfrm>
          <a:prstGeom prst="rect">
            <a:avLst/>
          </a:prstGeom>
          <a:solidFill>
            <a:srgbClr val="47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8" name="Shape 4">
            <a:extLst>
              <a:ext uri="{FF2B5EF4-FFF2-40B4-BE49-F238E27FC236}">
                <a16:creationId xmlns:a16="http://schemas.microsoft.com/office/drawing/2014/main" id="{8E3CCB3B-E45A-5FAC-B368-68DF5F38C967}"/>
              </a:ext>
            </a:extLst>
          </p:cNvPr>
          <p:cNvSpPr>
            <a:spLocks noGrp="1"/>
          </p:cNvSpPr>
          <p:nvPr>
            <p:ph type="title" hasCustomPrompt="1"/>
          </p:nvPr>
        </p:nvSpPr>
        <p:spPr>
          <a:xfrm>
            <a:off x="965200" y="1439694"/>
            <a:ext cx="10219194" cy="44542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6400" b="1" i="0">
                <a:latin typeface="Berlingske Sans Poster" panose="02000503050000020004" pitchFamily="2" charset="0"/>
              </a:defRPr>
            </a:lvl1pPr>
          </a:lstStyle>
          <a:p>
            <a:r>
              <a:t>Tit</a:t>
            </a:r>
            <a:r>
              <a:rPr lang="en-US"/>
              <a:t>le </a:t>
            </a:r>
            <a:r>
              <a:t>text</a:t>
            </a: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p:nvPr>
        </p:nvSpPr>
        <p:spPr>
          <a:xfrm>
            <a:off x="965200" y="819928"/>
            <a:ext cx="10219194" cy="578915"/>
          </a:xfrm>
        </p:spPr>
        <p:txBody>
          <a:bodyPr>
            <a:noAutofit/>
          </a:bodyPr>
          <a:lstStyle>
            <a:lvl1pPr marL="0" indent="0">
              <a:buNone/>
              <a:defRPr sz="2800" b="0" i="0">
                <a:latin typeface="Berlingske Serif Cn Md" panose="02000506080000020004" pitchFamily="2" charset="0"/>
              </a:defRPr>
            </a:lvl1pPr>
            <a:lvl2pPr>
              <a:defRPr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 styles</a:t>
            </a:r>
          </a:p>
          <a:p>
            <a:pPr lvl="1"/>
            <a:endParaRPr lang="en-US"/>
          </a:p>
        </p:txBody>
      </p:sp>
    </p:spTree>
    <p:extLst>
      <p:ext uri="{BB962C8B-B14F-4D97-AF65-F5344CB8AC3E}">
        <p14:creationId xmlns:p14="http://schemas.microsoft.com/office/powerpoint/2010/main" val="157473557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ur Boxes Right Gray Small Header">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FD34C054-CEA7-D5CC-EB62-92F561D1C376}"/>
              </a:ext>
            </a:extLst>
          </p:cNvPr>
          <p:cNvSpPr>
            <a:spLocks noGrp="1"/>
          </p:cNvSpPr>
          <p:nvPr>
            <p:ph type="body" sz="quarter" idx="17" hasCustomPrompt="1"/>
          </p:nvPr>
        </p:nvSpPr>
        <p:spPr>
          <a:xfrm>
            <a:off x="965200" y="1995489"/>
            <a:ext cx="4620998" cy="3326020"/>
          </a:xfrm>
        </p:spPr>
        <p:txBody>
          <a:bodyPr>
            <a:noAutofit/>
          </a:bodyPr>
          <a:lstStyle>
            <a:lvl1pPr marL="0" indent="0">
              <a:lnSpc>
                <a:spcPct val="80000"/>
              </a:lnSpc>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4000" b="1" i="0">
                <a:latin typeface="Berlingske Sans Poster"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US"/>
              <a:t>Click to edit master title</a:t>
            </a:r>
          </a:p>
        </p:txBody>
      </p:sp>
      <p:sp>
        <p:nvSpPr>
          <p:cNvPr id="29" name="Shape 2">
            <a:extLst>
              <a:ext uri="{FF2B5EF4-FFF2-40B4-BE49-F238E27FC236}">
                <a16:creationId xmlns:a16="http://schemas.microsoft.com/office/drawing/2014/main" id="{B277FFF4-8E58-CD26-CACA-0A9C6C05CC44}"/>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28">
            <a:extLst>
              <a:ext uri="{FF2B5EF4-FFF2-40B4-BE49-F238E27FC236}">
                <a16:creationId xmlns:a16="http://schemas.microsoft.com/office/drawing/2014/main" id="{8D0DBC7D-BBC4-75F9-D7F8-FB3F1AB7E9BD}"/>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3" name="Title 2">
            <a:extLst>
              <a:ext uri="{FF2B5EF4-FFF2-40B4-BE49-F238E27FC236}">
                <a16:creationId xmlns:a16="http://schemas.microsoft.com/office/drawing/2014/main" id="{1F84D3BB-60C5-B1F7-BF2E-DAE1B765382B}"/>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
        <p:nvSpPr>
          <p:cNvPr id="20" name="Rectángulo 6">
            <a:extLst>
              <a:ext uri="{FF2B5EF4-FFF2-40B4-BE49-F238E27FC236}">
                <a16:creationId xmlns:a16="http://schemas.microsoft.com/office/drawing/2014/main" id="{269B2C62-EC5C-806B-6B99-556BA96F45BF}"/>
              </a:ext>
            </a:extLst>
          </p:cNvPr>
          <p:cNvSpPr/>
          <p:nvPr userDrawn="1"/>
        </p:nvSpPr>
        <p:spPr>
          <a:xfrm>
            <a:off x="6413689" y="1360071"/>
            <a:ext cx="2462603" cy="2160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24" name="Text Placeholder 18">
            <a:extLst>
              <a:ext uri="{FF2B5EF4-FFF2-40B4-BE49-F238E27FC236}">
                <a16:creationId xmlns:a16="http://schemas.microsoft.com/office/drawing/2014/main" id="{942B24C1-8907-D0B4-9DFE-6279F6509B0D}"/>
              </a:ext>
            </a:extLst>
          </p:cNvPr>
          <p:cNvSpPr>
            <a:spLocks noGrp="1"/>
          </p:cNvSpPr>
          <p:nvPr>
            <p:ph type="body" sz="quarter" idx="45" hasCustomPrompt="1"/>
          </p:nvPr>
        </p:nvSpPr>
        <p:spPr>
          <a:xfrm>
            <a:off x="6613811" y="1898576"/>
            <a:ext cx="2046288" cy="1063625"/>
          </a:xfrm>
        </p:spPr>
        <p:txBody>
          <a:bodyPr>
            <a:noAutofit/>
          </a:bodyPr>
          <a:lstStyle>
            <a:lvl1pPr marL="0" indent="0">
              <a:spcBef>
                <a:spcPts val="0"/>
              </a:spcBef>
              <a:buNone/>
              <a:defRPr sz="1400" b="0" i="0">
                <a:latin typeface="Berlingske Sans Medium"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28" name="Text Placeholder 18">
            <a:extLst>
              <a:ext uri="{FF2B5EF4-FFF2-40B4-BE49-F238E27FC236}">
                <a16:creationId xmlns:a16="http://schemas.microsoft.com/office/drawing/2014/main" id="{E77FC9E2-7571-7E77-7B55-EEE4D875BE95}"/>
              </a:ext>
            </a:extLst>
          </p:cNvPr>
          <p:cNvSpPr>
            <a:spLocks noGrp="1"/>
          </p:cNvSpPr>
          <p:nvPr>
            <p:ph type="body" sz="quarter" idx="22"/>
          </p:nvPr>
        </p:nvSpPr>
        <p:spPr>
          <a:xfrm>
            <a:off x="6613811" y="1574087"/>
            <a:ext cx="2046288" cy="324489"/>
          </a:xfrm>
        </p:spPr>
        <p:txBody>
          <a:bodyPr>
            <a:noAutofit/>
          </a:bodyPr>
          <a:lstStyle>
            <a:lvl1pPr marL="0" indent="0">
              <a:spcBef>
                <a:spcPts val="0"/>
              </a:spcBef>
              <a:buNone/>
              <a:defRPr sz="1400" b="1" i="0">
                <a:latin typeface="Berlingske Sans Black"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lvl="0"/>
            <a:r>
              <a:rPr lang="en-GB"/>
              <a:t>Click to edit</a:t>
            </a:r>
            <a:endParaRPr lang="en-US"/>
          </a:p>
        </p:txBody>
      </p:sp>
      <p:sp>
        <p:nvSpPr>
          <p:cNvPr id="31" name="Rectángulo 6">
            <a:extLst>
              <a:ext uri="{FF2B5EF4-FFF2-40B4-BE49-F238E27FC236}">
                <a16:creationId xmlns:a16="http://schemas.microsoft.com/office/drawing/2014/main" id="{C0081268-10C9-18A9-05AC-9D90C782D01C}"/>
              </a:ext>
            </a:extLst>
          </p:cNvPr>
          <p:cNvSpPr/>
          <p:nvPr userDrawn="1"/>
        </p:nvSpPr>
        <p:spPr>
          <a:xfrm>
            <a:off x="8980097" y="1360071"/>
            <a:ext cx="2462603" cy="2160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32" name="Text Placeholder 18">
            <a:extLst>
              <a:ext uri="{FF2B5EF4-FFF2-40B4-BE49-F238E27FC236}">
                <a16:creationId xmlns:a16="http://schemas.microsoft.com/office/drawing/2014/main" id="{CB9C3D44-C8CB-4327-79CF-7DE9899FA389}"/>
              </a:ext>
            </a:extLst>
          </p:cNvPr>
          <p:cNvSpPr>
            <a:spLocks noGrp="1"/>
          </p:cNvSpPr>
          <p:nvPr>
            <p:ph type="body" sz="quarter" idx="46" hasCustomPrompt="1"/>
          </p:nvPr>
        </p:nvSpPr>
        <p:spPr>
          <a:xfrm>
            <a:off x="9180219" y="1898576"/>
            <a:ext cx="2046288" cy="1063625"/>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33" name="Text Placeholder 18">
            <a:extLst>
              <a:ext uri="{FF2B5EF4-FFF2-40B4-BE49-F238E27FC236}">
                <a16:creationId xmlns:a16="http://schemas.microsoft.com/office/drawing/2014/main" id="{0A0BE785-D350-0563-2938-2A8B03BD6272}"/>
              </a:ext>
            </a:extLst>
          </p:cNvPr>
          <p:cNvSpPr>
            <a:spLocks noGrp="1"/>
          </p:cNvSpPr>
          <p:nvPr>
            <p:ph type="body" sz="quarter" idx="27"/>
          </p:nvPr>
        </p:nvSpPr>
        <p:spPr>
          <a:xfrm>
            <a:off x="9180219" y="1574087"/>
            <a:ext cx="2046288" cy="324489"/>
          </a:xfrm>
        </p:spPr>
        <p:txBody>
          <a:bodyPr>
            <a:noAutofit/>
          </a:bodyPr>
          <a:lstStyle>
            <a:lvl1pPr marL="0" indent="0">
              <a:buNone/>
              <a:defRPr lang="en-US" sz="1400" b="1" i="0" u="none" strike="noStrike" cap="none" spc="0" baseline="0">
                <a:ln>
                  <a:noFill/>
                </a:ln>
                <a:solidFill>
                  <a:schemeClr val="bg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0"/>
              </a:spcBef>
              <a:spcAft>
                <a:spcPts val="0"/>
              </a:spcAft>
              <a:buClrTx/>
              <a:buSzPct val="75000"/>
              <a:buFontTx/>
              <a:buNone/>
              <a:tabLst/>
            </a:pPr>
            <a:r>
              <a:rPr lang="en-GB"/>
              <a:t>Click to edit</a:t>
            </a:r>
            <a:endParaRPr lang="en-US"/>
          </a:p>
        </p:txBody>
      </p:sp>
      <p:sp>
        <p:nvSpPr>
          <p:cNvPr id="34" name="Rectángulo 6">
            <a:extLst>
              <a:ext uri="{FF2B5EF4-FFF2-40B4-BE49-F238E27FC236}">
                <a16:creationId xmlns:a16="http://schemas.microsoft.com/office/drawing/2014/main" id="{180CC96B-BD49-9F61-ABFF-8009B8439270}"/>
              </a:ext>
            </a:extLst>
          </p:cNvPr>
          <p:cNvSpPr/>
          <p:nvPr userDrawn="1"/>
        </p:nvSpPr>
        <p:spPr>
          <a:xfrm>
            <a:off x="6413689" y="3619181"/>
            <a:ext cx="2462603" cy="2160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35" name="Text Placeholder 18">
            <a:extLst>
              <a:ext uri="{FF2B5EF4-FFF2-40B4-BE49-F238E27FC236}">
                <a16:creationId xmlns:a16="http://schemas.microsoft.com/office/drawing/2014/main" id="{74116E40-6DEC-7293-EA8A-C32EAA19FCCD}"/>
              </a:ext>
            </a:extLst>
          </p:cNvPr>
          <p:cNvSpPr>
            <a:spLocks noGrp="1"/>
          </p:cNvSpPr>
          <p:nvPr>
            <p:ph type="body" sz="quarter" idx="47" hasCustomPrompt="1"/>
          </p:nvPr>
        </p:nvSpPr>
        <p:spPr>
          <a:xfrm>
            <a:off x="6613811" y="4157686"/>
            <a:ext cx="2046288" cy="1063625"/>
          </a:xfrm>
        </p:spPr>
        <p:txBody>
          <a:bodyPr>
            <a:noAutofit/>
          </a:bodyPr>
          <a:lstStyle>
            <a:lvl1pPr marL="0" indent="0">
              <a:spcBef>
                <a:spcPts val="0"/>
              </a:spcBef>
              <a:buNone/>
              <a:defRPr sz="1400" b="0" i="0">
                <a:latin typeface="Berlingske Sans Medium"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36" name="Text Placeholder 18">
            <a:extLst>
              <a:ext uri="{FF2B5EF4-FFF2-40B4-BE49-F238E27FC236}">
                <a16:creationId xmlns:a16="http://schemas.microsoft.com/office/drawing/2014/main" id="{4D22648D-3D7A-D6A9-7131-BE2C848360B7}"/>
              </a:ext>
            </a:extLst>
          </p:cNvPr>
          <p:cNvSpPr>
            <a:spLocks noGrp="1"/>
          </p:cNvSpPr>
          <p:nvPr>
            <p:ph type="body" sz="quarter" idx="30"/>
          </p:nvPr>
        </p:nvSpPr>
        <p:spPr>
          <a:xfrm>
            <a:off x="6613811" y="3833197"/>
            <a:ext cx="2046288" cy="324489"/>
          </a:xfrm>
        </p:spPr>
        <p:txBody>
          <a:bodyPr>
            <a:noAutofit/>
          </a:bodyPr>
          <a:lstStyle>
            <a:lvl1pPr marL="0" indent="0">
              <a:buNone/>
              <a:defRPr lang="en-US" sz="1400" b="1" i="0" u="none" strike="noStrike" cap="none" spc="0" baseline="0">
                <a:ln>
                  <a:noFill/>
                </a:ln>
                <a:solidFill>
                  <a:schemeClr val="bg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0"/>
              </a:spcBef>
              <a:spcAft>
                <a:spcPts val="0"/>
              </a:spcAft>
              <a:buClrTx/>
              <a:buSzPct val="75000"/>
              <a:buFontTx/>
              <a:buNone/>
              <a:tabLst/>
            </a:pPr>
            <a:r>
              <a:rPr lang="en-GB"/>
              <a:t>Click to edit</a:t>
            </a:r>
            <a:endParaRPr lang="en-US"/>
          </a:p>
        </p:txBody>
      </p:sp>
      <p:sp>
        <p:nvSpPr>
          <p:cNvPr id="37" name="Rectángulo 6">
            <a:extLst>
              <a:ext uri="{FF2B5EF4-FFF2-40B4-BE49-F238E27FC236}">
                <a16:creationId xmlns:a16="http://schemas.microsoft.com/office/drawing/2014/main" id="{9FECCA88-FD48-D60C-1A95-9AA75E104176}"/>
              </a:ext>
            </a:extLst>
          </p:cNvPr>
          <p:cNvSpPr/>
          <p:nvPr userDrawn="1"/>
        </p:nvSpPr>
        <p:spPr>
          <a:xfrm>
            <a:off x="8980097" y="3619181"/>
            <a:ext cx="2462603" cy="2160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38" name="Text Placeholder 18">
            <a:extLst>
              <a:ext uri="{FF2B5EF4-FFF2-40B4-BE49-F238E27FC236}">
                <a16:creationId xmlns:a16="http://schemas.microsoft.com/office/drawing/2014/main" id="{ED30528E-B31C-7C4A-3FD9-1E9764A6DA31}"/>
              </a:ext>
            </a:extLst>
          </p:cNvPr>
          <p:cNvSpPr>
            <a:spLocks noGrp="1"/>
          </p:cNvSpPr>
          <p:nvPr>
            <p:ph type="body" sz="quarter" idx="48" hasCustomPrompt="1"/>
          </p:nvPr>
        </p:nvSpPr>
        <p:spPr>
          <a:xfrm>
            <a:off x="9180219" y="4157686"/>
            <a:ext cx="2046288" cy="1063625"/>
          </a:xfrm>
        </p:spPr>
        <p:txBody>
          <a:bodyPr>
            <a:noAutofit/>
          </a:bodyPr>
          <a:lstStyle>
            <a:lvl1pPr marL="0" indent="0">
              <a:buNone/>
              <a:defRPr lang="en-GB"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39" name="Text Placeholder 18">
            <a:extLst>
              <a:ext uri="{FF2B5EF4-FFF2-40B4-BE49-F238E27FC236}">
                <a16:creationId xmlns:a16="http://schemas.microsoft.com/office/drawing/2014/main" id="{9097D14A-33DB-637D-9CC1-F564B400EF8E}"/>
              </a:ext>
            </a:extLst>
          </p:cNvPr>
          <p:cNvSpPr>
            <a:spLocks noGrp="1"/>
          </p:cNvSpPr>
          <p:nvPr>
            <p:ph type="body" sz="quarter" idx="33"/>
          </p:nvPr>
        </p:nvSpPr>
        <p:spPr>
          <a:xfrm>
            <a:off x="9180219" y="3833197"/>
            <a:ext cx="2046288" cy="324489"/>
          </a:xfrm>
        </p:spPr>
        <p:txBody>
          <a:bodyPr>
            <a:noAutofit/>
          </a:bodyPr>
          <a:lstStyle>
            <a:lvl1pPr marL="0" indent="0">
              <a:buNone/>
              <a:defRPr lang="en-US" sz="1400" b="1" i="0" u="none" strike="noStrike" cap="none" spc="0" baseline="0">
                <a:ln>
                  <a:noFill/>
                </a:ln>
                <a:solidFill>
                  <a:schemeClr val="bg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0"/>
              </a:spcBef>
              <a:spcAft>
                <a:spcPts val="0"/>
              </a:spcAft>
              <a:buClrTx/>
              <a:buSzPct val="75000"/>
              <a:buFontTx/>
              <a:buNone/>
              <a:tabLst/>
            </a:pPr>
            <a:r>
              <a:rPr lang="en-GB"/>
              <a:t>Click to edit</a:t>
            </a:r>
            <a:endParaRPr lang="en-US"/>
          </a:p>
        </p:txBody>
      </p:sp>
    </p:spTree>
    <p:extLst>
      <p:ext uri="{BB962C8B-B14F-4D97-AF65-F5344CB8AC3E}">
        <p14:creationId xmlns:p14="http://schemas.microsoft.com/office/powerpoint/2010/main" val="3124566312"/>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rown Background">
    <p:spTree>
      <p:nvGrpSpPr>
        <p:cNvPr id="1" name=""/>
        <p:cNvGrpSpPr/>
        <p:nvPr/>
      </p:nvGrpSpPr>
      <p:grpSpPr>
        <a:xfrm>
          <a:off x="0" y="0"/>
          <a:ext cx="0" cy="0"/>
          <a:chOff x="0" y="0"/>
          <a:chExt cx="0" cy="0"/>
        </a:xfrm>
      </p:grpSpPr>
      <p:sp>
        <p:nvSpPr>
          <p:cNvPr id="2" name="Rectángulo 13">
            <a:extLst>
              <a:ext uri="{FF2B5EF4-FFF2-40B4-BE49-F238E27FC236}">
                <a16:creationId xmlns:a16="http://schemas.microsoft.com/office/drawing/2014/main" id="{0CA332EE-D7A8-93C9-B62E-52483387C85C}"/>
              </a:ext>
            </a:extLst>
          </p:cNvPr>
          <p:cNvSpPr/>
          <p:nvPr userDrawn="1"/>
        </p:nvSpPr>
        <p:spPr>
          <a:xfrm>
            <a:off x="0" y="0"/>
            <a:ext cx="12192000" cy="6858000"/>
          </a:xfrm>
          <a:prstGeom prst="rect">
            <a:avLst/>
          </a:prstGeom>
          <a:solidFill>
            <a:srgbClr val="C68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0" i="0">
              <a:noFill/>
              <a:latin typeface="Berlingske Sans Medium" panose="02000503050000020004" pitchFamily="2" charset="0"/>
            </a:endParaRPr>
          </a:p>
        </p:txBody>
      </p:sp>
      <p:sp>
        <p:nvSpPr>
          <p:cNvPr id="8" name="Shape 4">
            <a:extLst>
              <a:ext uri="{FF2B5EF4-FFF2-40B4-BE49-F238E27FC236}">
                <a16:creationId xmlns:a16="http://schemas.microsoft.com/office/drawing/2014/main" id="{8E3CCB3B-E45A-5FAC-B368-68DF5F38C967}"/>
              </a:ext>
            </a:extLst>
          </p:cNvPr>
          <p:cNvSpPr>
            <a:spLocks noGrp="1"/>
          </p:cNvSpPr>
          <p:nvPr>
            <p:ph type="title"/>
          </p:nvPr>
        </p:nvSpPr>
        <p:spPr>
          <a:xfrm>
            <a:off x="965200" y="1439694"/>
            <a:ext cx="10211637" cy="44542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a:defRPr sz="6400" b="1" i="0">
                <a:latin typeface="Berlingske Sans Poster" panose="02000503050000020004" pitchFamily="2" charset="0"/>
              </a:defRPr>
            </a:lvl1pPr>
          </a:lstStyle>
          <a:p>
            <a:r>
              <a:t>Tit</a:t>
            </a:r>
            <a:r>
              <a:rPr lang="en-US"/>
              <a:t>le </a:t>
            </a:r>
            <a:r>
              <a:t>text</a:t>
            </a:r>
          </a:p>
        </p:txBody>
      </p:sp>
      <p:sp>
        <p:nvSpPr>
          <p:cNvPr id="11" name="Text Placeholder 10">
            <a:extLst>
              <a:ext uri="{FF2B5EF4-FFF2-40B4-BE49-F238E27FC236}">
                <a16:creationId xmlns:a16="http://schemas.microsoft.com/office/drawing/2014/main" id="{A4002FA3-3794-F7B5-AB41-5F3806F8F473}"/>
              </a:ext>
            </a:extLst>
          </p:cNvPr>
          <p:cNvSpPr>
            <a:spLocks noGrp="1"/>
          </p:cNvSpPr>
          <p:nvPr>
            <p:ph type="body" sz="quarter" idx="14"/>
          </p:nvPr>
        </p:nvSpPr>
        <p:spPr>
          <a:xfrm>
            <a:off x="965200" y="819928"/>
            <a:ext cx="10211637" cy="578915"/>
          </a:xfrm>
        </p:spPr>
        <p:txBody>
          <a:bodyPr/>
          <a:lstStyle>
            <a:lvl1pPr marL="0" indent="0">
              <a:buNone/>
              <a:defRPr sz="2800" b="0" i="0">
                <a:latin typeface="Berlingske Serif Cn Md" panose="02000506080000020004" pitchFamily="2" charset="0"/>
              </a:defRPr>
            </a:lvl1pPr>
            <a:lvl2pPr>
              <a:defRPr b="0" i="0">
                <a:latin typeface="Berlingske Sans Medium"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lvl="0"/>
            <a:r>
              <a:rPr lang="en-GB"/>
              <a:t>Click to edit Master text styles</a:t>
            </a:r>
          </a:p>
          <a:p>
            <a:pPr lvl="1"/>
            <a:endParaRPr lang="en-US"/>
          </a:p>
        </p:txBody>
      </p:sp>
    </p:spTree>
    <p:extLst>
      <p:ext uri="{BB962C8B-B14F-4D97-AF65-F5344CB8AC3E}">
        <p14:creationId xmlns:p14="http://schemas.microsoft.com/office/powerpoint/2010/main" val="191045171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FM Logo Page with Copyright">
    <p:spTree>
      <p:nvGrpSpPr>
        <p:cNvPr id="1" name=""/>
        <p:cNvGrpSpPr/>
        <p:nvPr/>
      </p:nvGrpSpPr>
      <p:grpSpPr>
        <a:xfrm>
          <a:off x="0" y="0"/>
          <a:ext cx="0" cy="0"/>
          <a:chOff x="0" y="0"/>
          <a:chExt cx="0" cy="0"/>
        </a:xfrm>
      </p:grpSpPr>
      <p:sp>
        <p:nvSpPr>
          <p:cNvPr id="2" name="Shape 889">
            <a:extLst>
              <a:ext uri="{FF2B5EF4-FFF2-40B4-BE49-F238E27FC236}">
                <a16:creationId xmlns:a16="http://schemas.microsoft.com/office/drawing/2014/main" id="{AA72FF50-BA9B-FC55-8D9E-D717F26B0F06}"/>
              </a:ext>
            </a:extLst>
          </p:cNvPr>
          <p:cNvSpPr/>
          <p:nvPr userDrawn="1"/>
        </p:nvSpPr>
        <p:spPr>
          <a:xfrm>
            <a:off x="-4066" y="0"/>
            <a:ext cx="12196066" cy="6858000"/>
          </a:xfrm>
          <a:prstGeom prst="rect">
            <a:avLst/>
          </a:prstGeom>
          <a:solidFill>
            <a:srgbClr val="FFA219"/>
          </a:solidFill>
          <a:ln w="12700">
            <a:miter lim="400000"/>
          </a:ln>
        </p:spPr>
        <p:txBody>
          <a:bodyPr lIns="25400" tIns="25400" rIns="25400" bIns="25400" anchor="ctr"/>
          <a:lstStyle/>
          <a:p>
            <a:pPr algn="ctr">
              <a:lnSpc>
                <a:spcPct val="100000"/>
              </a:lnSpc>
              <a:defRPr sz="3200">
                <a:solidFill>
                  <a:srgbClr val="FFFFFF"/>
                </a:solidFill>
              </a:defRPr>
            </a:pPr>
            <a:endParaRPr sz="1600"/>
          </a:p>
        </p:txBody>
      </p:sp>
      <p:pic>
        <p:nvPicPr>
          <p:cNvPr id="4" name="Picture 3" descr="Shape&#10;&#10;Description automatically generated with medium confidence">
            <a:extLst>
              <a:ext uri="{FF2B5EF4-FFF2-40B4-BE49-F238E27FC236}">
                <a16:creationId xmlns:a16="http://schemas.microsoft.com/office/drawing/2014/main" id="{AD563192-A1EC-ED9B-199E-8D1FECB7C6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22204" y="2841914"/>
            <a:ext cx="2547592" cy="486801"/>
          </a:xfrm>
          <a:prstGeom prst="rect">
            <a:avLst/>
          </a:prstGeom>
        </p:spPr>
      </p:pic>
      <p:sp>
        <p:nvSpPr>
          <p:cNvPr id="6" name="Text Placeholder 6">
            <a:extLst>
              <a:ext uri="{FF2B5EF4-FFF2-40B4-BE49-F238E27FC236}">
                <a16:creationId xmlns:a16="http://schemas.microsoft.com/office/drawing/2014/main" id="{B429CF42-1496-4E50-E54C-1FCC37C82ACB}"/>
              </a:ext>
            </a:extLst>
          </p:cNvPr>
          <p:cNvSpPr txBox="1">
            <a:spLocks/>
          </p:cNvSpPr>
          <p:nvPr userDrawn="1"/>
        </p:nvSpPr>
        <p:spPr>
          <a:xfrm>
            <a:off x="3523118" y="6227106"/>
            <a:ext cx="5141698" cy="392112"/>
          </a:xfrm>
          <a:prstGeom prst="rect">
            <a:avLst/>
          </a:prstGeom>
        </p:spPr>
        <p:txBody>
          <a:bodyPr>
            <a:noAutofit/>
          </a:bodyPr>
          <a:lstStyle>
            <a:lvl1pPr marL="0" marR="0" indent="0" algn="l" defTabSz="412750" latinLnBrk="0">
              <a:lnSpc>
                <a:spcPct val="100000"/>
              </a:lnSpc>
              <a:spcBef>
                <a:spcPts val="2600"/>
              </a:spcBef>
              <a:spcAft>
                <a:spcPts val="0"/>
              </a:spcAft>
              <a:buClrTx/>
              <a:buSzPct val="75000"/>
              <a:buFontTx/>
              <a:buNone/>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hangingPunct="1"/>
            <a:r>
              <a:rPr lang="en-GB" sz="1200">
                <a:solidFill>
                  <a:schemeClr val="tx1"/>
                </a:solidFill>
              </a:rPr>
              <a:t>© 2024 </a:t>
            </a:r>
            <a:r>
              <a:rPr lang="en-GB" sz="1200" err="1">
                <a:solidFill>
                  <a:schemeClr val="tx1"/>
                </a:solidFill>
              </a:rPr>
              <a:t>Fors</a:t>
            </a:r>
            <a:r>
              <a:rPr lang="en-GB" sz="1200">
                <a:solidFill>
                  <a:schemeClr val="tx1"/>
                </a:solidFill>
              </a:rPr>
              <a:t> Marsh</a:t>
            </a:r>
            <a:endParaRPr lang="en-US" sz="1200">
              <a:solidFill>
                <a:schemeClr val="tx1"/>
              </a:solidFill>
            </a:endParaRPr>
          </a:p>
        </p:txBody>
      </p:sp>
      <p:pic>
        <p:nvPicPr>
          <p:cNvPr id="7" name="Imagen 9">
            <a:extLst>
              <a:ext uri="{FF2B5EF4-FFF2-40B4-BE49-F238E27FC236}">
                <a16:creationId xmlns:a16="http://schemas.microsoft.com/office/drawing/2014/main" id="{3F1822C6-E53F-1079-0DC6-BF1E9D2E0D6A}"/>
              </a:ext>
            </a:extLst>
          </p:cNvPr>
          <p:cNvPicPr>
            <a:picLocks noChangeAspect="1"/>
          </p:cNvPicPr>
          <p:nvPr userDrawn="1"/>
        </p:nvPicPr>
        <p:blipFill>
          <a:blip r:embed="rId3"/>
          <a:stretch>
            <a:fillRect/>
          </a:stretch>
        </p:blipFill>
        <p:spPr>
          <a:xfrm rot="2127289">
            <a:off x="5565893" y="1543837"/>
            <a:ext cx="3175000" cy="1291167"/>
          </a:xfrm>
          <a:prstGeom prst="rect">
            <a:avLst/>
          </a:prstGeom>
        </p:spPr>
      </p:pic>
    </p:spTree>
    <p:extLst>
      <p:ext uri="{BB962C8B-B14F-4D97-AF65-F5344CB8AC3E}">
        <p14:creationId xmlns:p14="http://schemas.microsoft.com/office/powerpoint/2010/main" val="897657704"/>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C6C9BC-2A87-A753-6D7D-BBF2285773F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 y="0"/>
            <a:ext cx="12191999" cy="6858000"/>
          </a:xfrm>
          <a:prstGeom prst="rect">
            <a:avLst/>
          </a:prstGeom>
        </p:spPr>
      </p:pic>
      <p:sp>
        <p:nvSpPr>
          <p:cNvPr id="7" name="Text Placeholder 6">
            <a:extLst>
              <a:ext uri="{FF2B5EF4-FFF2-40B4-BE49-F238E27FC236}">
                <a16:creationId xmlns:a16="http://schemas.microsoft.com/office/drawing/2014/main" id="{50D413FF-498C-B819-7163-8A13948DFB98}"/>
              </a:ext>
            </a:extLst>
          </p:cNvPr>
          <p:cNvSpPr txBox="1">
            <a:spLocks/>
          </p:cNvSpPr>
          <p:nvPr userDrawn="1"/>
        </p:nvSpPr>
        <p:spPr>
          <a:xfrm>
            <a:off x="3523118" y="6227106"/>
            <a:ext cx="5141698" cy="392112"/>
          </a:xfrm>
          <a:prstGeom prst="rect">
            <a:avLst/>
          </a:prstGeom>
        </p:spPr>
        <p:txBody>
          <a:bodyPr>
            <a:noAutofit/>
          </a:bodyPr>
          <a:lstStyle>
            <a:lvl1pPr marL="0" marR="0" indent="0" algn="l" defTabSz="412750" latinLnBrk="0">
              <a:lnSpc>
                <a:spcPct val="100000"/>
              </a:lnSpc>
              <a:spcBef>
                <a:spcPts val="2600"/>
              </a:spcBef>
              <a:spcAft>
                <a:spcPts val="0"/>
              </a:spcAft>
              <a:buClrTx/>
              <a:buSzPct val="75000"/>
              <a:buFontTx/>
              <a:buNone/>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hangingPunct="1"/>
            <a:r>
              <a:rPr lang="en-GB" sz="1200">
                <a:solidFill>
                  <a:schemeClr val="tx1"/>
                </a:solidFill>
              </a:rPr>
              <a:t>© 2024 </a:t>
            </a:r>
            <a:r>
              <a:rPr lang="en-GB" sz="1200" err="1">
                <a:solidFill>
                  <a:schemeClr val="tx1"/>
                </a:solidFill>
              </a:rPr>
              <a:t>Fors</a:t>
            </a:r>
            <a:r>
              <a:rPr lang="en-GB" sz="1200">
                <a:solidFill>
                  <a:schemeClr val="tx1"/>
                </a:solidFill>
              </a:rPr>
              <a:t> Marsh</a:t>
            </a:r>
            <a:endParaRPr lang="en-US" sz="1200">
              <a:solidFill>
                <a:schemeClr val="tx1"/>
              </a:solidFill>
            </a:endParaRPr>
          </a:p>
        </p:txBody>
      </p:sp>
      <p:sp>
        <p:nvSpPr>
          <p:cNvPr id="5" name="Shape 4">
            <a:extLst>
              <a:ext uri="{FF2B5EF4-FFF2-40B4-BE49-F238E27FC236}">
                <a16:creationId xmlns:a16="http://schemas.microsoft.com/office/drawing/2014/main" id="{843235F7-F84E-32D4-D345-817461D54B11}"/>
              </a:ext>
            </a:extLst>
          </p:cNvPr>
          <p:cNvSpPr txBox="1">
            <a:spLocks/>
          </p:cNvSpPr>
          <p:nvPr userDrawn="1"/>
        </p:nvSpPr>
        <p:spPr>
          <a:xfrm>
            <a:off x="965200" y="2663105"/>
            <a:ext cx="10219194" cy="106791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ctr" defTabSz="412750" rtl="0" latinLnBrk="0">
              <a:lnSpc>
                <a:spcPct val="80000"/>
              </a:lnSpc>
              <a:spcBef>
                <a:spcPts val="0"/>
              </a:spcBef>
              <a:spcAft>
                <a:spcPts val="0"/>
              </a:spcAft>
              <a:buClrTx/>
              <a:buSzTx/>
              <a:buFontTx/>
              <a:buNone/>
              <a:tabLst/>
              <a:defRPr sz="6400" b="1" i="0" u="none" strike="noStrike" cap="none" spc="0" baseline="0">
                <a:ln>
                  <a:noFill/>
                </a:ln>
                <a:solidFill>
                  <a:srgbClr val="212121"/>
                </a:solidFill>
                <a:uFillTx/>
                <a:latin typeface="Berlingske Sans Poster" panose="02000503050000020004" pitchFamily="2" charset="0"/>
                <a:ea typeface="+mj-ea"/>
                <a:cs typeface="+mj-cs"/>
                <a:sym typeface="Montserrat Semi Bold"/>
              </a:defRPr>
            </a:lvl1pPr>
            <a:lvl2pPr marL="0" marR="0" indent="1143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2pPr>
            <a:lvl3pPr marL="0" marR="0" indent="2286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3pPr>
            <a:lvl4pPr marL="0" marR="0" indent="3429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4pPr>
            <a:lvl5pPr marL="0" marR="0" indent="4572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5pPr>
            <a:lvl6pPr marL="0" marR="0" indent="5715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6pPr>
            <a:lvl7pPr marL="0" marR="0" indent="6858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7pPr>
            <a:lvl8pPr marL="0" marR="0" indent="8001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8pPr>
            <a:lvl9pPr marL="0" marR="0" indent="9144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9pPr>
          </a:lstStyle>
          <a:p>
            <a:pPr hangingPunct="1"/>
            <a:r>
              <a:rPr lang="en-US" b="1" i="0">
                <a:latin typeface="Berlingske Sans Poster" panose="02000503050000020004" pitchFamily="2" charset="0"/>
              </a:rPr>
              <a:t>Thank you. </a:t>
            </a:r>
          </a:p>
        </p:txBody>
      </p:sp>
    </p:spTree>
    <p:extLst>
      <p:ext uri="{BB962C8B-B14F-4D97-AF65-F5344CB8AC3E}">
        <p14:creationId xmlns:p14="http://schemas.microsoft.com/office/powerpoint/2010/main" val="1062499443"/>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028709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5356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Boxes Right Color Small Header">
    <p:spTree>
      <p:nvGrpSpPr>
        <p:cNvPr id="1" name=""/>
        <p:cNvGrpSpPr/>
        <p:nvPr/>
      </p:nvGrpSpPr>
      <p:grpSpPr>
        <a:xfrm>
          <a:off x="0" y="0"/>
          <a:ext cx="0" cy="0"/>
          <a:chOff x="0" y="0"/>
          <a:chExt cx="0" cy="0"/>
        </a:xfrm>
      </p:grpSpPr>
      <p:sp>
        <p:nvSpPr>
          <p:cNvPr id="29" name="Shape 2">
            <a:extLst>
              <a:ext uri="{FF2B5EF4-FFF2-40B4-BE49-F238E27FC236}">
                <a16:creationId xmlns:a16="http://schemas.microsoft.com/office/drawing/2014/main" id="{B277FFF4-8E58-CD26-CACA-0A9C6C05CC44}"/>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10">
            <a:extLst>
              <a:ext uri="{FF2B5EF4-FFF2-40B4-BE49-F238E27FC236}">
                <a16:creationId xmlns:a16="http://schemas.microsoft.com/office/drawing/2014/main" id="{5C5B28EA-3C33-53B1-54E0-027FED4EFA88}"/>
              </a:ext>
            </a:extLst>
          </p:cNvPr>
          <p:cNvSpPr>
            <a:spLocks noGrp="1"/>
          </p:cNvSpPr>
          <p:nvPr>
            <p:ph type="body" sz="quarter" idx="17" hasCustomPrompt="1"/>
          </p:nvPr>
        </p:nvSpPr>
        <p:spPr>
          <a:xfrm>
            <a:off x="965200" y="1995489"/>
            <a:ext cx="4620998" cy="3326020"/>
          </a:xfrm>
        </p:spPr>
        <p:txBody>
          <a:bodyPr>
            <a:noAutofit/>
          </a:bodyPr>
          <a:lstStyle>
            <a:lvl1pPr marL="0" indent="0">
              <a:lnSpc>
                <a:spcPct val="80000"/>
              </a:lnSpc>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4000" b="1" i="0">
                <a:latin typeface="Berlingske Sans Poster"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US"/>
              <a:t>Click to edit master title</a:t>
            </a:r>
          </a:p>
        </p:txBody>
      </p:sp>
      <p:sp>
        <p:nvSpPr>
          <p:cNvPr id="35" name="Text Placeholder 28">
            <a:extLst>
              <a:ext uri="{FF2B5EF4-FFF2-40B4-BE49-F238E27FC236}">
                <a16:creationId xmlns:a16="http://schemas.microsoft.com/office/drawing/2014/main" id="{D4E7F1D0-AFD6-A404-BD8E-488592FD6450}"/>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41" name="Title 40">
            <a:extLst>
              <a:ext uri="{FF2B5EF4-FFF2-40B4-BE49-F238E27FC236}">
                <a16:creationId xmlns:a16="http://schemas.microsoft.com/office/drawing/2014/main" id="{838F31D5-9D33-D7FA-A3C2-03BD36E26895}"/>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
        <p:nvSpPr>
          <p:cNvPr id="22" name="Rectángulo 6">
            <a:extLst>
              <a:ext uri="{FF2B5EF4-FFF2-40B4-BE49-F238E27FC236}">
                <a16:creationId xmlns:a16="http://schemas.microsoft.com/office/drawing/2014/main" id="{074DDE63-598D-FE6E-4C35-D24308DC8366}"/>
              </a:ext>
            </a:extLst>
          </p:cNvPr>
          <p:cNvSpPr/>
          <p:nvPr userDrawn="1"/>
        </p:nvSpPr>
        <p:spPr>
          <a:xfrm>
            <a:off x="6413689" y="1360071"/>
            <a:ext cx="2462603" cy="21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23" name="Text Placeholder 18">
            <a:extLst>
              <a:ext uri="{FF2B5EF4-FFF2-40B4-BE49-F238E27FC236}">
                <a16:creationId xmlns:a16="http://schemas.microsoft.com/office/drawing/2014/main" id="{E3521CF9-0F41-A6CF-B9AC-673A9545CFCA}"/>
              </a:ext>
            </a:extLst>
          </p:cNvPr>
          <p:cNvSpPr>
            <a:spLocks noGrp="1"/>
          </p:cNvSpPr>
          <p:nvPr>
            <p:ph type="body" sz="quarter" idx="45" hasCustomPrompt="1"/>
          </p:nvPr>
        </p:nvSpPr>
        <p:spPr>
          <a:xfrm>
            <a:off x="6613811" y="1898576"/>
            <a:ext cx="2046288" cy="1063625"/>
          </a:xfrm>
        </p:spPr>
        <p:txBody>
          <a:bodyPr>
            <a:noAutofit/>
          </a:bodyPr>
          <a:lstStyle>
            <a:lvl1pPr marL="0" indent="0">
              <a:spcBef>
                <a:spcPts val="0"/>
              </a:spcBef>
              <a:buNone/>
              <a:defRPr sz="1400" b="0" i="0">
                <a:latin typeface="Berlingske Sans Medium"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24" name="Text Placeholder 18">
            <a:extLst>
              <a:ext uri="{FF2B5EF4-FFF2-40B4-BE49-F238E27FC236}">
                <a16:creationId xmlns:a16="http://schemas.microsoft.com/office/drawing/2014/main" id="{D2404AFE-A2D8-C61C-AE04-60D409B525F0}"/>
              </a:ext>
            </a:extLst>
          </p:cNvPr>
          <p:cNvSpPr>
            <a:spLocks noGrp="1"/>
          </p:cNvSpPr>
          <p:nvPr>
            <p:ph type="body" sz="quarter" idx="46"/>
          </p:nvPr>
        </p:nvSpPr>
        <p:spPr>
          <a:xfrm>
            <a:off x="6613811" y="1574087"/>
            <a:ext cx="2046288" cy="324489"/>
          </a:xfrm>
        </p:spPr>
        <p:txBody>
          <a:bodyPr>
            <a:noAutofit/>
          </a:bodyPr>
          <a:lstStyle>
            <a:lvl1pPr marL="0" indent="0">
              <a:spcBef>
                <a:spcPts val="0"/>
              </a:spcBef>
              <a:buNone/>
              <a:defRPr sz="1400" b="1" i="0">
                <a:latin typeface="Berlingske Sans Black"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lvl="0"/>
            <a:r>
              <a:rPr lang="en-GB"/>
              <a:t>Click to edit</a:t>
            </a:r>
            <a:endParaRPr lang="en-US"/>
          </a:p>
        </p:txBody>
      </p:sp>
      <p:sp>
        <p:nvSpPr>
          <p:cNvPr id="26" name="Rectángulo 6">
            <a:extLst>
              <a:ext uri="{FF2B5EF4-FFF2-40B4-BE49-F238E27FC236}">
                <a16:creationId xmlns:a16="http://schemas.microsoft.com/office/drawing/2014/main" id="{E7DCD5EB-C638-19CE-B148-2AFE927FDD7B}"/>
              </a:ext>
            </a:extLst>
          </p:cNvPr>
          <p:cNvSpPr/>
          <p:nvPr userDrawn="1"/>
        </p:nvSpPr>
        <p:spPr>
          <a:xfrm>
            <a:off x="8980097" y="1360071"/>
            <a:ext cx="2462603" cy="21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27" name="Text Placeholder 18">
            <a:extLst>
              <a:ext uri="{FF2B5EF4-FFF2-40B4-BE49-F238E27FC236}">
                <a16:creationId xmlns:a16="http://schemas.microsoft.com/office/drawing/2014/main" id="{33F88F0E-0A7F-B8CF-ABC1-7F2911FA0AD5}"/>
              </a:ext>
            </a:extLst>
          </p:cNvPr>
          <p:cNvSpPr>
            <a:spLocks noGrp="1"/>
          </p:cNvSpPr>
          <p:nvPr>
            <p:ph type="body" sz="quarter" idx="47" hasCustomPrompt="1"/>
          </p:nvPr>
        </p:nvSpPr>
        <p:spPr>
          <a:xfrm>
            <a:off x="9180219" y="1898576"/>
            <a:ext cx="2046288" cy="1063625"/>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28" name="Text Placeholder 18">
            <a:extLst>
              <a:ext uri="{FF2B5EF4-FFF2-40B4-BE49-F238E27FC236}">
                <a16:creationId xmlns:a16="http://schemas.microsoft.com/office/drawing/2014/main" id="{9DE6D9E4-4959-CAF4-3D08-B23D2E8EA172}"/>
              </a:ext>
            </a:extLst>
          </p:cNvPr>
          <p:cNvSpPr>
            <a:spLocks noGrp="1"/>
          </p:cNvSpPr>
          <p:nvPr>
            <p:ph type="body" sz="quarter" idx="48"/>
          </p:nvPr>
        </p:nvSpPr>
        <p:spPr>
          <a:xfrm>
            <a:off x="9180219" y="1574087"/>
            <a:ext cx="2046288" cy="324489"/>
          </a:xfrm>
        </p:spPr>
        <p:txBody>
          <a:bodyPr>
            <a:noAutofit/>
          </a:bodyPr>
          <a:lstStyle>
            <a:lvl1pPr marL="0" indent="0">
              <a:buNone/>
              <a:defRPr lang="en-US" sz="1400" b="1" i="0" u="none" strike="noStrike" cap="none" spc="0" baseline="0">
                <a:ln>
                  <a:noFill/>
                </a:ln>
                <a:solidFill>
                  <a:schemeClr val="bg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0"/>
              </a:spcBef>
              <a:spcAft>
                <a:spcPts val="0"/>
              </a:spcAft>
              <a:buClrTx/>
              <a:buSzPct val="75000"/>
              <a:buFontTx/>
              <a:buNone/>
              <a:tabLst/>
            </a:pPr>
            <a:r>
              <a:rPr lang="en-GB"/>
              <a:t>Click to edit</a:t>
            </a:r>
            <a:endParaRPr lang="en-US"/>
          </a:p>
        </p:txBody>
      </p:sp>
      <p:sp>
        <p:nvSpPr>
          <p:cNvPr id="32" name="Rectángulo 6">
            <a:extLst>
              <a:ext uri="{FF2B5EF4-FFF2-40B4-BE49-F238E27FC236}">
                <a16:creationId xmlns:a16="http://schemas.microsoft.com/office/drawing/2014/main" id="{7D7086EA-9AA3-C338-461B-FA01D600B4E6}"/>
              </a:ext>
            </a:extLst>
          </p:cNvPr>
          <p:cNvSpPr/>
          <p:nvPr userDrawn="1"/>
        </p:nvSpPr>
        <p:spPr>
          <a:xfrm>
            <a:off x="6413689" y="3619181"/>
            <a:ext cx="2462603" cy="21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33" name="Text Placeholder 18">
            <a:extLst>
              <a:ext uri="{FF2B5EF4-FFF2-40B4-BE49-F238E27FC236}">
                <a16:creationId xmlns:a16="http://schemas.microsoft.com/office/drawing/2014/main" id="{286EE81E-CE4C-3816-70C8-EE5C17A3DB2C}"/>
              </a:ext>
            </a:extLst>
          </p:cNvPr>
          <p:cNvSpPr>
            <a:spLocks noGrp="1"/>
          </p:cNvSpPr>
          <p:nvPr>
            <p:ph type="body" sz="quarter" idx="49" hasCustomPrompt="1"/>
          </p:nvPr>
        </p:nvSpPr>
        <p:spPr>
          <a:xfrm>
            <a:off x="6613811" y="4157686"/>
            <a:ext cx="2046288" cy="1063625"/>
          </a:xfrm>
        </p:spPr>
        <p:txBody>
          <a:bodyPr>
            <a:noAutofit/>
          </a:bodyPr>
          <a:lstStyle>
            <a:lvl1pPr marL="0" indent="0">
              <a:spcBef>
                <a:spcPts val="0"/>
              </a:spcBef>
              <a:buNone/>
              <a:defRPr sz="1400" b="0" i="0">
                <a:latin typeface="Berlingske Sans Medium"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34" name="Text Placeholder 18">
            <a:extLst>
              <a:ext uri="{FF2B5EF4-FFF2-40B4-BE49-F238E27FC236}">
                <a16:creationId xmlns:a16="http://schemas.microsoft.com/office/drawing/2014/main" id="{A27F5A62-C64D-6CBB-3B71-0A34241AD3EE}"/>
              </a:ext>
            </a:extLst>
          </p:cNvPr>
          <p:cNvSpPr>
            <a:spLocks noGrp="1"/>
          </p:cNvSpPr>
          <p:nvPr>
            <p:ph type="body" sz="quarter" idx="50"/>
          </p:nvPr>
        </p:nvSpPr>
        <p:spPr>
          <a:xfrm>
            <a:off x="6613811" y="3833197"/>
            <a:ext cx="2046288" cy="324489"/>
          </a:xfrm>
        </p:spPr>
        <p:txBody>
          <a:bodyPr>
            <a:noAutofit/>
          </a:bodyPr>
          <a:lstStyle>
            <a:lvl1pPr marL="0" indent="0">
              <a:buNone/>
              <a:defRPr lang="en-US" sz="1400" b="1" i="0" u="none" strike="noStrike" cap="none" spc="0" baseline="0">
                <a:ln>
                  <a:noFill/>
                </a:ln>
                <a:solidFill>
                  <a:schemeClr val="bg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0"/>
              </a:spcBef>
              <a:spcAft>
                <a:spcPts val="0"/>
              </a:spcAft>
              <a:buClrTx/>
              <a:buSzPct val="75000"/>
              <a:buFontTx/>
              <a:buNone/>
              <a:tabLst/>
            </a:pPr>
            <a:r>
              <a:rPr lang="en-GB"/>
              <a:t>Click to edit</a:t>
            </a:r>
            <a:endParaRPr lang="en-US"/>
          </a:p>
        </p:txBody>
      </p:sp>
      <p:sp>
        <p:nvSpPr>
          <p:cNvPr id="36" name="Rectángulo 6">
            <a:extLst>
              <a:ext uri="{FF2B5EF4-FFF2-40B4-BE49-F238E27FC236}">
                <a16:creationId xmlns:a16="http://schemas.microsoft.com/office/drawing/2014/main" id="{587126E6-FB40-780C-C8D5-4D34A90CF117}"/>
              </a:ext>
            </a:extLst>
          </p:cNvPr>
          <p:cNvSpPr/>
          <p:nvPr userDrawn="1"/>
        </p:nvSpPr>
        <p:spPr>
          <a:xfrm>
            <a:off x="8980097" y="3619181"/>
            <a:ext cx="2462603" cy="21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37" name="Text Placeholder 18">
            <a:extLst>
              <a:ext uri="{FF2B5EF4-FFF2-40B4-BE49-F238E27FC236}">
                <a16:creationId xmlns:a16="http://schemas.microsoft.com/office/drawing/2014/main" id="{66E44EE7-2332-2CA1-2B25-E53ACD272091}"/>
              </a:ext>
            </a:extLst>
          </p:cNvPr>
          <p:cNvSpPr>
            <a:spLocks noGrp="1"/>
          </p:cNvSpPr>
          <p:nvPr>
            <p:ph type="body" sz="quarter" idx="51" hasCustomPrompt="1"/>
          </p:nvPr>
        </p:nvSpPr>
        <p:spPr>
          <a:xfrm>
            <a:off x="9180219" y="4157686"/>
            <a:ext cx="2046288" cy="1063625"/>
          </a:xfrm>
        </p:spPr>
        <p:txBody>
          <a:bodyPr>
            <a:noAutofit/>
          </a:bodyPr>
          <a:lstStyle>
            <a:lvl1pPr marL="0" indent="0">
              <a:buNone/>
              <a:defRPr lang="en-GB"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38" name="Text Placeholder 18">
            <a:extLst>
              <a:ext uri="{FF2B5EF4-FFF2-40B4-BE49-F238E27FC236}">
                <a16:creationId xmlns:a16="http://schemas.microsoft.com/office/drawing/2014/main" id="{7A694ADC-D6AE-032F-C718-88A25FD8632F}"/>
              </a:ext>
            </a:extLst>
          </p:cNvPr>
          <p:cNvSpPr>
            <a:spLocks noGrp="1"/>
          </p:cNvSpPr>
          <p:nvPr>
            <p:ph type="body" sz="quarter" idx="52"/>
          </p:nvPr>
        </p:nvSpPr>
        <p:spPr>
          <a:xfrm>
            <a:off x="9180219" y="3833197"/>
            <a:ext cx="2046288" cy="324489"/>
          </a:xfrm>
        </p:spPr>
        <p:txBody>
          <a:bodyPr>
            <a:noAutofit/>
          </a:bodyPr>
          <a:lstStyle>
            <a:lvl1pPr marL="0" indent="0">
              <a:buNone/>
              <a:defRPr lang="en-US" sz="1400" b="1" i="0" u="none" strike="noStrike" cap="none" spc="0" baseline="0">
                <a:ln>
                  <a:noFill/>
                </a:ln>
                <a:solidFill>
                  <a:schemeClr val="bg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0"/>
              </a:spcBef>
              <a:spcAft>
                <a:spcPts val="0"/>
              </a:spcAft>
              <a:buClrTx/>
              <a:buSzPct val="75000"/>
              <a:buFontTx/>
              <a:buNone/>
              <a:tabLst/>
            </a:pPr>
            <a:r>
              <a:rPr lang="en-GB"/>
              <a:t>Click to edit</a:t>
            </a:r>
            <a:endParaRPr lang="en-US"/>
          </a:p>
        </p:txBody>
      </p:sp>
    </p:spTree>
    <p:extLst>
      <p:ext uri="{BB962C8B-B14F-4D97-AF65-F5344CB8AC3E}">
        <p14:creationId xmlns:p14="http://schemas.microsoft.com/office/powerpoint/2010/main" val="308081825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x Boxes Right Color Grey">
    <p:spTree>
      <p:nvGrpSpPr>
        <p:cNvPr id="1" name=""/>
        <p:cNvGrpSpPr/>
        <p:nvPr/>
      </p:nvGrpSpPr>
      <p:grpSpPr>
        <a:xfrm>
          <a:off x="0" y="0"/>
          <a:ext cx="0" cy="0"/>
          <a:chOff x="0" y="0"/>
          <a:chExt cx="0" cy="0"/>
        </a:xfrm>
      </p:grpSpPr>
      <p:sp>
        <p:nvSpPr>
          <p:cNvPr id="13" name="Rectángulo 6">
            <a:extLst>
              <a:ext uri="{FF2B5EF4-FFF2-40B4-BE49-F238E27FC236}">
                <a16:creationId xmlns:a16="http://schemas.microsoft.com/office/drawing/2014/main" id="{815F8688-CD6C-055B-BCD3-3D9E38C664F8}"/>
              </a:ext>
            </a:extLst>
          </p:cNvPr>
          <p:cNvSpPr/>
          <p:nvPr userDrawn="1"/>
        </p:nvSpPr>
        <p:spPr>
          <a:xfrm>
            <a:off x="6421727" y="1360071"/>
            <a:ext cx="1809206" cy="142547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17" name="Rectángulo 6">
            <a:extLst>
              <a:ext uri="{FF2B5EF4-FFF2-40B4-BE49-F238E27FC236}">
                <a16:creationId xmlns:a16="http://schemas.microsoft.com/office/drawing/2014/main" id="{6F22A8F6-EAB7-81CF-4EF2-5CD6C4353077}"/>
              </a:ext>
            </a:extLst>
          </p:cNvPr>
          <p:cNvSpPr/>
          <p:nvPr userDrawn="1"/>
        </p:nvSpPr>
        <p:spPr>
          <a:xfrm>
            <a:off x="8325319" y="1360071"/>
            <a:ext cx="3117381" cy="142547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1" name="Rectángulo 6">
            <a:extLst>
              <a:ext uri="{FF2B5EF4-FFF2-40B4-BE49-F238E27FC236}">
                <a16:creationId xmlns:a16="http://schemas.microsoft.com/office/drawing/2014/main" id="{DBD5475C-2CDD-22EC-6EB4-A7E1C2DA978C}"/>
              </a:ext>
            </a:extLst>
          </p:cNvPr>
          <p:cNvSpPr/>
          <p:nvPr userDrawn="1"/>
        </p:nvSpPr>
        <p:spPr>
          <a:xfrm>
            <a:off x="6421727" y="2882543"/>
            <a:ext cx="3117380" cy="142547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5" name="Rectángulo 6">
            <a:extLst>
              <a:ext uri="{FF2B5EF4-FFF2-40B4-BE49-F238E27FC236}">
                <a16:creationId xmlns:a16="http://schemas.microsoft.com/office/drawing/2014/main" id="{6AB353B2-DB5E-C73A-ACC4-4D73DEFB2834}"/>
              </a:ext>
            </a:extLst>
          </p:cNvPr>
          <p:cNvSpPr/>
          <p:nvPr userDrawn="1"/>
        </p:nvSpPr>
        <p:spPr>
          <a:xfrm>
            <a:off x="9633494" y="2882543"/>
            <a:ext cx="1809206" cy="142547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9" name="Shape 2">
            <a:extLst>
              <a:ext uri="{FF2B5EF4-FFF2-40B4-BE49-F238E27FC236}">
                <a16:creationId xmlns:a16="http://schemas.microsoft.com/office/drawing/2014/main" id="{B277FFF4-8E58-CD26-CACA-0A9C6C05CC44}"/>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10">
            <a:extLst>
              <a:ext uri="{FF2B5EF4-FFF2-40B4-BE49-F238E27FC236}">
                <a16:creationId xmlns:a16="http://schemas.microsoft.com/office/drawing/2014/main" id="{5C5B28EA-3C33-53B1-54E0-027FED4EFA88}"/>
              </a:ext>
            </a:extLst>
          </p:cNvPr>
          <p:cNvSpPr>
            <a:spLocks noGrp="1"/>
          </p:cNvSpPr>
          <p:nvPr>
            <p:ph type="body" sz="quarter" idx="17" hasCustomPrompt="1"/>
          </p:nvPr>
        </p:nvSpPr>
        <p:spPr>
          <a:xfrm>
            <a:off x="965200" y="1995489"/>
            <a:ext cx="4620998" cy="3326020"/>
          </a:xfrm>
        </p:spPr>
        <p:txBody>
          <a:bodyPr>
            <a:noAutofit/>
          </a:bodyPr>
          <a:lstStyle>
            <a:lvl1pPr marL="0" indent="0">
              <a:lnSpc>
                <a:spcPct val="80000"/>
              </a:lnSpc>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4000" b="1" i="0">
                <a:latin typeface="Berlingske Sans Poster"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US"/>
              <a:t>Click to edit master title</a:t>
            </a:r>
          </a:p>
        </p:txBody>
      </p:sp>
      <p:sp>
        <p:nvSpPr>
          <p:cNvPr id="3" name="Text Placeholder 18">
            <a:extLst>
              <a:ext uri="{FF2B5EF4-FFF2-40B4-BE49-F238E27FC236}">
                <a16:creationId xmlns:a16="http://schemas.microsoft.com/office/drawing/2014/main" id="{2FE9FC7D-EDE0-8F64-2555-1D0E648CFE19}"/>
              </a:ext>
            </a:extLst>
          </p:cNvPr>
          <p:cNvSpPr>
            <a:spLocks noGrp="1"/>
          </p:cNvSpPr>
          <p:nvPr>
            <p:ph type="body" sz="quarter" idx="21" hasCustomPrompt="1"/>
          </p:nvPr>
        </p:nvSpPr>
        <p:spPr>
          <a:xfrm>
            <a:off x="6621848" y="1574089"/>
            <a:ext cx="1503351" cy="1026420"/>
          </a:xfrm>
        </p:spPr>
        <p:txBody>
          <a:bodyPr>
            <a:noAutofit/>
          </a:bodyPr>
          <a:lstStyle>
            <a:lvl1pPr marL="0" indent="0">
              <a:spcBef>
                <a:spcPts val="0"/>
              </a:spcBef>
              <a:buNone/>
              <a:defRPr sz="1200" b="0" i="0">
                <a:latin typeface="Berlingske Sans Medium"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6" name="Text Placeholder 18">
            <a:extLst>
              <a:ext uri="{FF2B5EF4-FFF2-40B4-BE49-F238E27FC236}">
                <a16:creationId xmlns:a16="http://schemas.microsoft.com/office/drawing/2014/main" id="{F4B2244A-DC33-776C-3674-E7663DB464F6}"/>
              </a:ext>
            </a:extLst>
          </p:cNvPr>
          <p:cNvSpPr>
            <a:spLocks noGrp="1"/>
          </p:cNvSpPr>
          <p:nvPr>
            <p:ph type="body" sz="quarter" idx="26" hasCustomPrompt="1"/>
          </p:nvPr>
        </p:nvSpPr>
        <p:spPr>
          <a:xfrm>
            <a:off x="8525441" y="1574089"/>
            <a:ext cx="2811525"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9" name="Text Placeholder 18">
            <a:extLst>
              <a:ext uri="{FF2B5EF4-FFF2-40B4-BE49-F238E27FC236}">
                <a16:creationId xmlns:a16="http://schemas.microsoft.com/office/drawing/2014/main" id="{BB829208-5894-B6A4-A690-F78B3D1DC0E1}"/>
              </a:ext>
            </a:extLst>
          </p:cNvPr>
          <p:cNvSpPr>
            <a:spLocks noGrp="1"/>
          </p:cNvSpPr>
          <p:nvPr>
            <p:ph type="body" sz="quarter" idx="29" hasCustomPrompt="1"/>
          </p:nvPr>
        </p:nvSpPr>
        <p:spPr>
          <a:xfrm>
            <a:off x="6593705" y="3096561"/>
            <a:ext cx="2830857"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12" name="Text Placeholder 18">
            <a:extLst>
              <a:ext uri="{FF2B5EF4-FFF2-40B4-BE49-F238E27FC236}">
                <a16:creationId xmlns:a16="http://schemas.microsoft.com/office/drawing/2014/main" id="{6CED1DDE-D6B2-2AA7-A5FC-F34F3FF651A6}"/>
              </a:ext>
            </a:extLst>
          </p:cNvPr>
          <p:cNvSpPr>
            <a:spLocks noGrp="1"/>
          </p:cNvSpPr>
          <p:nvPr>
            <p:ph type="body" sz="quarter" idx="32" hasCustomPrompt="1"/>
          </p:nvPr>
        </p:nvSpPr>
        <p:spPr>
          <a:xfrm>
            <a:off x="9833615" y="3096561"/>
            <a:ext cx="1503351"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22" name="Rectángulo 6">
            <a:extLst>
              <a:ext uri="{FF2B5EF4-FFF2-40B4-BE49-F238E27FC236}">
                <a16:creationId xmlns:a16="http://schemas.microsoft.com/office/drawing/2014/main" id="{A366DDE3-6B9E-17FE-F755-EEC5CD4732A5}"/>
              </a:ext>
            </a:extLst>
          </p:cNvPr>
          <p:cNvSpPr/>
          <p:nvPr userDrawn="1"/>
        </p:nvSpPr>
        <p:spPr>
          <a:xfrm>
            <a:off x="6421727" y="4383595"/>
            <a:ext cx="1809206" cy="142547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3" name="Rectángulo 6">
            <a:extLst>
              <a:ext uri="{FF2B5EF4-FFF2-40B4-BE49-F238E27FC236}">
                <a16:creationId xmlns:a16="http://schemas.microsoft.com/office/drawing/2014/main" id="{2D4DC852-A353-67EB-E0BF-C0176FC44A4D}"/>
              </a:ext>
            </a:extLst>
          </p:cNvPr>
          <p:cNvSpPr/>
          <p:nvPr userDrawn="1"/>
        </p:nvSpPr>
        <p:spPr>
          <a:xfrm>
            <a:off x="8325319" y="4383595"/>
            <a:ext cx="3117381" cy="142547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4" name="Text Placeholder 18">
            <a:extLst>
              <a:ext uri="{FF2B5EF4-FFF2-40B4-BE49-F238E27FC236}">
                <a16:creationId xmlns:a16="http://schemas.microsoft.com/office/drawing/2014/main" id="{E3130B1E-290E-B29B-B604-4822ED871B29}"/>
              </a:ext>
            </a:extLst>
          </p:cNvPr>
          <p:cNvSpPr>
            <a:spLocks noGrp="1"/>
          </p:cNvSpPr>
          <p:nvPr>
            <p:ph type="body" sz="quarter" idx="34" hasCustomPrompt="1"/>
          </p:nvPr>
        </p:nvSpPr>
        <p:spPr>
          <a:xfrm>
            <a:off x="6621848" y="4597613"/>
            <a:ext cx="1503351"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27" name="Text Placeholder 18">
            <a:extLst>
              <a:ext uri="{FF2B5EF4-FFF2-40B4-BE49-F238E27FC236}">
                <a16:creationId xmlns:a16="http://schemas.microsoft.com/office/drawing/2014/main" id="{9731BE4C-FD1E-A4F4-A160-078D105E9249}"/>
              </a:ext>
            </a:extLst>
          </p:cNvPr>
          <p:cNvSpPr>
            <a:spLocks noGrp="1"/>
          </p:cNvSpPr>
          <p:nvPr>
            <p:ph type="body" sz="quarter" idx="36" hasCustomPrompt="1"/>
          </p:nvPr>
        </p:nvSpPr>
        <p:spPr>
          <a:xfrm>
            <a:off x="8525441" y="4597613"/>
            <a:ext cx="2811525"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32" name="Text Placeholder 28">
            <a:extLst>
              <a:ext uri="{FF2B5EF4-FFF2-40B4-BE49-F238E27FC236}">
                <a16:creationId xmlns:a16="http://schemas.microsoft.com/office/drawing/2014/main" id="{FF023089-9846-FE53-6D92-6D76938293EF}"/>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34" name="Title 33">
            <a:extLst>
              <a:ext uri="{FF2B5EF4-FFF2-40B4-BE49-F238E27FC236}">
                <a16:creationId xmlns:a16="http://schemas.microsoft.com/office/drawing/2014/main" id="{EB1050AD-052C-A013-3CF6-AFDDCCD387D0}"/>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Tree>
    <p:extLst>
      <p:ext uri="{BB962C8B-B14F-4D97-AF65-F5344CB8AC3E}">
        <p14:creationId xmlns:p14="http://schemas.microsoft.com/office/powerpoint/2010/main" val="311641821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x Boxes Right Color Small Header">
    <p:spTree>
      <p:nvGrpSpPr>
        <p:cNvPr id="1" name=""/>
        <p:cNvGrpSpPr/>
        <p:nvPr/>
      </p:nvGrpSpPr>
      <p:grpSpPr>
        <a:xfrm>
          <a:off x="0" y="0"/>
          <a:ext cx="0" cy="0"/>
          <a:chOff x="0" y="0"/>
          <a:chExt cx="0" cy="0"/>
        </a:xfrm>
      </p:grpSpPr>
      <p:sp>
        <p:nvSpPr>
          <p:cNvPr id="13" name="Rectángulo 6">
            <a:extLst>
              <a:ext uri="{FF2B5EF4-FFF2-40B4-BE49-F238E27FC236}">
                <a16:creationId xmlns:a16="http://schemas.microsoft.com/office/drawing/2014/main" id="{815F8688-CD6C-055B-BCD3-3D9E38C664F8}"/>
              </a:ext>
            </a:extLst>
          </p:cNvPr>
          <p:cNvSpPr/>
          <p:nvPr userDrawn="1"/>
        </p:nvSpPr>
        <p:spPr>
          <a:xfrm>
            <a:off x="6421727" y="1360071"/>
            <a:ext cx="1809206" cy="1425475"/>
          </a:xfrm>
          <a:prstGeom prst="rect">
            <a:avLst/>
          </a:prstGeom>
          <a:solidFill>
            <a:srgbClr val="FFA2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17" name="Rectángulo 6">
            <a:extLst>
              <a:ext uri="{FF2B5EF4-FFF2-40B4-BE49-F238E27FC236}">
                <a16:creationId xmlns:a16="http://schemas.microsoft.com/office/drawing/2014/main" id="{6F22A8F6-EAB7-81CF-4EF2-5CD6C4353077}"/>
              </a:ext>
            </a:extLst>
          </p:cNvPr>
          <p:cNvSpPr/>
          <p:nvPr userDrawn="1"/>
        </p:nvSpPr>
        <p:spPr>
          <a:xfrm>
            <a:off x="8325319" y="1360071"/>
            <a:ext cx="3117381" cy="1425475"/>
          </a:xfrm>
          <a:prstGeom prst="rect">
            <a:avLst/>
          </a:prstGeom>
          <a:solidFill>
            <a:srgbClr val="8FD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1" name="Rectángulo 6">
            <a:extLst>
              <a:ext uri="{FF2B5EF4-FFF2-40B4-BE49-F238E27FC236}">
                <a16:creationId xmlns:a16="http://schemas.microsoft.com/office/drawing/2014/main" id="{DBD5475C-2CDD-22EC-6EB4-A7E1C2DA978C}"/>
              </a:ext>
            </a:extLst>
          </p:cNvPr>
          <p:cNvSpPr/>
          <p:nvPr userDrawn="1"/>
        </p:nvSpPr>
        <p:spPr>
          <a:xfrm>
            <a:off x="6421727" y="2882543"/>
            <a:ext cx="3117380" cy="1425475"/>
          </a:xfrm>
          <a:prstGeom prst="rect">
            <a:avLst/>
          </a:prstGeom>
          <a:solidFill>
            <a:srgbClr val="47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5" name="Rectángulo 6">
            <a:extLst>
              <a:ext uri="{FF2B5EF4-FFF2-40B4-BE49-F238E27FC236}">
                <a16:creationId xmlns:a16="http://schemas.microsoft.com/office/drawing/2014/main" id="{6AB353B2-DB5E-C73A-ACC4-4D73DEFB2834}"/>
              </a:ext>
            </a:extLst>
          </p:cNvPr>
          <p:cNvSpPr/>
          <p:nvPr userDrawn="1"/>
        </p:nvSpPr>
        <p:spPr>
          <a:xfrm>
            <a:off x="9633494" y="2882543"/>
            <a:ext cx="1809206" cy="1425475"/>
          </a:xfrm>
          <a:prstGeom prst="rect">
            <a:avLst/>
          </a:prstGeom>
          <a:solidFill>
            <a:srgbClr val="E9C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9" name="Shape 2">
            <a:extLst>
              <a:ext uri="{FF2B5EF4-FFF2-40B4-BE49-F238E27FC236}">
                <a16:creationId xmlns:a16="http://schemas.microsoft.com/office/drawing/2014/main" id="{B277FFF4-8E58-CD26-CACA-0A9C6C05CC44}"/>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10">
            <a:extLst>
              <a:ext uri="{FF2B5EF4-FFF2-40B4-BE49-F238E27FC236}">
                <a16:creationId xmlns:a16="http://schemas.microsoft.com/office/drawing/2014/main" id="{5C5B28EA-3C33-53B1-54E0-027FED4EFA88}"/>
              </a:ext>
            </a:extLst>
          </p:cNvPr>
          <p:cNvSpPr>
            <a:spLocks noGrp="1"/>
          </p:cNvSpPr>
          <p:nvPr>
            <p:ph type="body" sz="quarter" idx="17" hasCustomPrompt="1"/>
          </p:nvPr>
        </p:nvSpPr>
        <p:spPr>
          <a:xfrm>
            <a:off x="965200" y="1995489"/>
            <a:ext cx="4620998" cy="3326020"/>
          </a:xfrm>
        </p:spPr>
        <p:txBody>
          <a:bodyPr>
            <a:noAutofit/>
          </a:bodyPr>
          <a:lstStyle>
            <a:lvl1pPr marL="0" indent="0">
              <a:lnSpc>
                <a:spcPct val="80000"/>
              </a:lnSpc>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4000" b="1" i="0">
                <a:latin typeface="Berlingske Sans Poster"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US"/>
              <a:t>Click to edit master title</a:t>
            </a:r>
          </a:p>
        </p:txBody>
      </p:sp>
      <p:sp>
        <p:nvSpPr>
          <p:cNvPr id="3" name="Text Placeholder 18">
            <a:extLst>
              <a:ext uri="{FF2B5EF4-FFF2-40B4-BE49-F238E27FC236}">
                <a16:creationId xmlns:a16="http://schemas.microsoft.com/office/drawing/2014/main" id="{2FE9FC7D-EDE0-8F64-2555-1D0E648CFE19}"/>
              </a:ext>
            </a:extLst>
          </p:cNvPr>
          <p:cNvSpPr>
            <a:spLocks noGrp="1"/>
          </p:cNvSpPr>
          <p:nvPr>
            <p:ph type="body" sz="quarter" idx="21" hasCustomPrompt="1"/>
          </p:nvPr>
        </p:nvSpPr>
        <p:spPr>
          <a:xfrm>
            <a:off x="6621848" y="1574089"/>
            <a:ext cx="1503351" cy="1026420"/>
          </a:xfrm>
        </p:spPr>
        <p:txBody>
          <a:bodyPr>
            <a:noAutofit/>
          </a:bodyPr>
          <a:lstStyle>
            <a:lvl1pPr marL="0" indent="0">
              <a:spcBef>
                <a:spcPts val="0"/>
              </a:spcBef>
              <a:buNone/>
              <a:defRPr sz="1200" b="0" i="0">
                <a:latin typeface="Berlingske Sans Medium"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6" name="Text Placeholder 18">
            <a:extLst>
              <a:ext uri="{FF2B5EF4-FFF2-40B4-BE49-F238E27FC236}">
                <a16:creationId xmlns:a16="http://schemas.microsoft.com/office/drawing/2014/main" id="{F4B2244A-DC33-776C-3674-E7663DB464F6}"/>
              </a:ext>
            </a:extLst>
          </p:cNvPr>
          <p:cNvSpPr>
            <a:spLocks noGrp="1"/>
          </p:cNvSpPr>
          <p:nvPr>
            <p:ph type="body" sz="quarter" idx="26" hasCustomPrompt="1"/>
          </p:nvPr>
        </p:nvSpPr>
        <p:spPr>
          <a:xfrm>
            <a:off x="8525441" y="1574089"/>
            <a:ext cx="2811525"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9" name="Text Placeholder 18">
            <a:extLst>
              <a:ext uri="{FF2B5EF4-FFF2-40B4-BE49-F238E27FC236}">
                <a16:creationId xmlns:a16="http://schemas.microsoft.com/office/drawing/2014/main" id="{BB829208-5894-B6A4-A690-F78B3D1DC0E1}"/>
              </a:ext>
            </a:extLst>
          </p:cNvPr>
          <p:cNvSpPr>
            <a:spLocks noGrp="1"/>
          </p:cNvSpPr>
          <p:nvPr>
            <p:ph type="body" sz="quarter" idx="29" hasCustomPrompt="1"/>
          </p:nvPr>
        </p:nvSpPr>
        <p:spPr>
          <a:xfrm>
            <a:off x="6593705" y="3096561"/>
            <a:ext cx="2830857"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12" name="Text Placeholder 18">
            <a:extLst>
              <a:ext uri="{FF2B5EF4-FFF2-40B4-BE49-F238E27FC236}">
                <a16:creationId xmlns:a16="http://schemas.microsoft.com/office/drawing/2014/main" id="{6CED1DDE-D6B2-2AA7-A5FC-F34F3FF651A6}"/>
              </a:ext>
            </a:extLst>
          </p:cNvPr>
          <p:cNvSpPr>
            <a:spLocks noGrp="1"/>
          </p:cNvSpPr>
          <p:nvPr>
            <p:ph type="body" sz="quarter" idx="32" hasCustomPrompt="1"/>
          </p:nvPr>
        </p:nvSpPr>
        <p:spPr>
          <a:xfrm>
            <a:off x="9833615" y="3096561"/>
            <a:ext cx="1503351"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22" name="Rectángulo 6">
            <a:extLst>
              <a:ext uri="{FF2B5EF4-FFF2-40B4-BE49-F238E27FC236}">
                <a16:creationId xmlns:a16="http://schemas.microsoft.com/office/drawing/2014/main" id="{A366DDE3-6B9E-17FE-F755-EEC5CD4732A5}"/>
              </a:ext>
            </a:extLst>
          </p:cNvPr>
          <p:cNvSpPr/>
          <p:nvPr userDrawn="1"/>
        </p:nvSpPr>
        <p:spPr>
          <a:xfrm>
            <a:off x="6421727" y="4383595"/>
            <a:ext cx="1809206" cy="1425475"/>
          </a:xfrm>
          <a:prstGeom prst="rect">
            <a:avLst/>
          </a:prstGeom>
          <a:solidFill>
            <a:srgbClr val="C68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3" name="Rectángulo 6">
            <a:extLst>
              <a:ext uri="{FF2B5EF4-FFF2-40B4-BE49-F238E27FC236}">
                <a16:creationId xmlns:a16="http://schemas.microsoft.com/office/drawing/2014/main" id="{2D4DC852-A353-67EB-E0BF-C0176FC44A4D}"/>
              </a:ext>
            </a:extLst>
          </p:cNvPr>
          <p:cNvSpPr/>
          <p:nvPr userDrawn="1"/>
        </p:nvSpPr>
        <p:spPr>
          <a:xfrm>
            <a:off x="8325319" y="4383595"/>
            <a:ext cx="3117381" cy="1425475"/>
          </a:xfrm>
          <a:prstGeom prst="rect">
            <a:avLst/>
          </a:prstGeom>
          <a:solidFill>
            <a:srgbClr val="FFA2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sz="1200" b="0" i="0">
              <a:latin typeface="Berlingske Sans Medium" panose="02000503050000020004" pitchFamily="2" charset="0"/>
            </a:endParaRPr>
          </a:p>
        </p:txBody>
      </p:sp>
      <p:sp>
        <p:nvSpPr>
          <p:cNvPr id="24" name="Text Placeholder 18">
            <a:extLst>
              <a:ext uri="{FF2B5EF4-FFF2-40B4-BE49-F238E27FC236}">
                <a16:creationId xmlns:a16="http://schemas.microsoft.com/office/drawing/2014/main" id="{E3130B1E-290E-B29B-B604-4822ED871B29}"/>
              </a:ext>
            </a:extLst>
          </p:cNvPr>
          <p:cNvSpPr>
            <a:spLocks noGrp="1"/>
          </p:cNvSpPr>
          <p:nvPr>
            <p:ph type="body" sz="quarter" idx="34" hasCustomPrompt="1"/>
          </p:nvPr>
        </p:nvSpPr>
        <p:spPr>
          <a:xfrm>
            <a:off x="6621848" y="4597613"/>
            <a:ext cx="1503351"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27" name="Text Placeholder 18">
            <a:extLst>
              <a:ext uri="{FF2B5EF4-FFF2-40B4-BE49-F238E27FC236}">
                <a16:creationId xmlns:a16="http://schemas.microsoft.com/office/drawing/2014/main" id="{9731BE4C-FD1E-A4F4-A160-078D105E9249}"/>
              </a:ext>
            </a:extLst>
          </p:cNvPr>
          <p:cNvSpPr>
            <a:spLocks noGrp="1"/>
          </p:cNvSpPr>
          <p:nvPr>
            <p:ph type="body" sz="quarter" idx="36" hasCustomPrompt="1"/>
          </p:nvPr>
        </p:nvSpPr>
        <p:spPr>
          <a:xfrm>
            <a:off x="8525441" y="4597613"/>
            <a:ext cx="2811525" cy="1026420"/>
          </a:xfrm>
        </p:spPr>
        <p:txBody>
          <a:bodyPr>
            <a:noAutofit/>
          </a:bodyPr>
          <a:lstStyle>
            <a:lvl1pPr marL="0" indent="0">
              <a:buNone/>
              <a:defRPr lang="en-GB" sz="12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32" name="Text Placeholder 28">
            <a:extLst>
              <a:ext uri="{FF2B5EF4-FFF2-40B4-BE49-F238E27FC236}">
                <a16:creationId xmlns:a16="http://schemas.microsoft.com/office/drawing/2014/main" id="{FF023089-9846-FE53-6D92-6D76938293EF}"/>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34" name="Title 33">
            <a:extLst>
              <a:ext uri="{FF2B5EF4-FFF2-40B4-BE49-F238E27FC236}">
                <a16:creationId xmlns:a16="http://schemas.microsoft.com/office/drawing/2014/main" id="{EB1050AD-052C-A013-3CF6-AFDDCCD387D0}"/>
              </a:ext>
            </a:extLst>
          </p:cNvPr>
          <p:cNvSpPr>
            <a:spLocks noGrp="1"/>
          </p:cNvSpPr>
          <p:nvPr>
            <p:ph type="title" hasCustomPrompt="1"/>
          </p:nvPr>
        </p:nvSpPr>
        <p:spPr>
          <a:xfrm>
            <a:off x="914401" y="852941"/>
            <a:ext cx="4731655" cy="434216"/>
          </a:xfrm>
        </p:spPr>
        <p:txBody>
          <a:bodyPr/>
          <a:lstStyle/>
          <a:p>
            <a:r>
              <a:rPr lang="en-GB"/>
              <a:t>Click to edit title style</a:t>
            </a:r>
            <a:endParaRPr lang="en-US"/>
          </a:p>
        </p:txBody>
      </p:sp>
    </p:spTree>
    <p:extLst>
      <p:ext uri="{BB962C8B-B14F-4D97-AF65-F5344CB8AC3E}">
        <p14:creationId xmlns:p14="http://schemas.microsoft.com/office/powerpoint/2010/main" val="273516066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Right Color Grey">
    <p:spTree>
      <p:nvGrpSpPr>
        <p:cNvPr id="1" name=""/>
        <p:cNvGrpSpPr/>
        <p:nvPr/>
      </p:nvGrpSpPr>
      <p:grpSpPr>
        <a:xfrm>
          <a:off x="0" y="0"/>
          <a:ext cx="0" cy="0"/>
          <a:chOff x="0" y="0"/>
          <a:chExt cx="0" cy="0"/>
        </a:xfrm>
      </p:grpSpPr>
      <p:sp>
        <p:nvSpPr>
          <p:cNvPr id="13" name="Rectángulo 6">
            <a:extLst>
              <a:ext uri="{FF2B5EF4-FFF2-40B4-BE49-F238E27FC236}">
                <a16:creationId xmlns:a16="http://schemas.microsoft.com/office/drawing/2014/main" id="{815F8688-CD6C-055B-BCD3-3D9E38C664F8}"/>
              </a:ext>
            </a:extLst>
          </p:cNvPr>
          <p:cNvSpPr/>
          <p:nvPr userDrawn="1"/>
        </p:nvSpPr>
        <p:spPr>
          <a:xfrm>
            <a:off x="6421726" y="1360071"/>
            <a:ext cx="2462603" cy="2160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17" name="Rectángulo 6">
            <a:extLst>
              <a:ext uri="{FF2B5EF4-FFF2-40B4-BE49-F238E27FC236}">
                <a16:creationId xmlns:a16="http://schemas.microsoft.com/office/drawing/2014/main" id="{6F22A8F6-EAB7-81CF-4EF2-5CD6C4353077}"/>
              </a:ext>
            </a:extLst>
          </p:cNvPr>
          <p:cNvSpPr/>
          <p:nvPr userDrawn="1"/>
        </p:nvSpPr>
        <p:spPr>
          <a:xfrm>
            <a:off x="8988134" y="1360071"/>
            <a:ext cx="2462603" cy="2160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21" name="Rectángulo 6">
            <a:extLst>
              <a:ext uri="{FF2B5EF4-FFF2-40B4-BE49-F238E27FC236}">
                <a16:creationId xmlns:a16="http://schemas.microsoft.com/office/drawing/2014/main" id="{DBD5475C-2CDD-22EC-6EB4-A7E1C2DA978C}"/>
              </a:ext>
            </a:extLst>
          </p:cNvPr>
          <p:cNvSpPr/>
          <p:nvPr userDrawn="1"/>
        </p:nvSpPr>
        <p:spPr>
          <a:xfrm>
            <a:off x="6421726" y="3619181"/>
            <a:ext cx="5029011" cy="2160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29" name="Shape 2">
            <a:extLst>
              <a:ext uri="{FF2B5EF4-FFF2-40B4-BE49-F238E27FC236}">
                <a16:creationId xmlns:a16="http://schemas.microsoft.com/office/drawing/2014/main" id="{B277FFF4-8E58-CD26-CACA-0A9C6C05CC44}"/>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10">
            <a:extLst>
              <a:ext uri="{FF2B5EF4-FFF2-40B4-BE49-F238E27FC236}">
                <a16:creationId xmlns:a16="http://schemas.microsoft.com/office/drawing/2014/main" id="{5C5B28EA-3C33-53B1-54E0-027FED4EFA88}"/>
              </a:ext>
            </a:extLst>
          </p:cNvPr>
          <p:cNvSpPr>
            <a:spLocks noGrp="1"/>
          </p:cNvSpPr>
          <p:nvPr>
            <p:ph type="body" sz="quarter" idx="17" hasCustomPrompt="1"/>
          </p:nvPr>
        </p:nvSpPr>
        <p:spPr>
          <a:xfrm>
            <a:off x="965200" y="1995489"/>
            <a:ext cx="4620998" cy="3326020"/>
          </a:xfrm>
        </p:spPr>
        <p:txBody>
          <a:bodyPr>
            <a:noAutofit/>
          </a:bodyPr>
          <a:lstStyle>
            <a:lvl1pPr marL="0" indent="0">
              <a:lnSpc>
                <a:spcPct val="80000"/>
              </a:lnSpc>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4000" b="1" i="0">
                <a:latin typeface="Berlingske Sans Poster"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US"/>
              <a:t>Click to edit master title</a:t>
            </a:r>
          </a:p>
        </p:txBody>
      </p:sp>
      <p:sp>
        <p:nvSpPr>
          <p:cNvPr id="3" name="Text Placeholder 18">
            <a:extLst>
              <a:ext uri="{FF2B5EF4-FFF2-40B4-BE49-F238E27FC236}">
                <a16:creationId xmlns:a16="http://schemas.microsoft.com/office/drawing/2014/main" id="{2FE9FC7D-EDE0-8F64-2555-1D0E648CFE19}"/>
              </a:ext>
            </a:extLst>
          </p:cNvPr>
          <p:cNvSpPr>
            <a:spLocks noGrp="1"/>
          </p:cNvSpPr>
          <p:nvPr>
            <p:ph type="body" sz="quarter" idx="21" hasCustomPrompt="1"/>
          </p:nvPr>
        </p:nvSpPr>
        <p:spPr>
          <a:xfrm>
            <a:off x="6621848" y="1898576"/>
            <a:ext cx="2046288" cy="1063625"/>
          </a:xfrm>
        </p:spPr>
        <p:txBody>
          <a:bodyPr>
            <a:noAutofit/>
          </a:bodyPr>
          <a:lstStyle>
            <a:lvl1pPr marL="0" indent="0">
              <a:buNone/>
              <a:defRPr lang="en-GB"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5" name="Text Placeholder 18">
            <a:extLst>
              <a:ext uri="{FF2B5EF4-FFF2-40B4-BE49-F238E27FC236}">
                <a16:creationId xmlns:a16="http://schemas.microsoft.com/office/drawing/2014/main" id="{13AE998F-EE9E-06DA-6287-D6E9A7BB5518}"/>
              </a:ext>
            </a:extLst>
          </p:cNvPr>
          <p:cNvSpPr>
            <a:spLocks noGrp="1"/>
          </p:cNvSpPr>
          <p:nvPr>
            <p:ph type="body" sz="quarter" idx="22"/>
          </p:nvPr>
        </p:nvSpPr>
        <p:spPr>
          <a:xfrm>
            <a:off x="6621848" y="1574087"/>
            <a:ext cx="2046288" cy="324489"/>
          </a:xfrm>
        </p:spPr>
        <p:txBody>
          <a:bodyPr>
            <a:noAutofit/>
          </a:bodyPr>
          <a:lstStyle>
            <a:lvl1pPr marL="0" indent="0">
              <a:buNone/>
              <a:defRPr lang="en-US" sz="1400" b="1" i="0" u="none" strike="noStrike" cap="none" spc="0" baseline="0">
                <a:ln>
                  <a:noFill/>
                </a:ln>
                <a:solidFill>
                  <a:schemeClr val="bg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0"/>
              </a:spcBef>
              <a:spcAft>
                <a:spcPts val="0"/>
              </a:spcAft>
              <a:buClrTx/>
              <a:buSzPct val="75000"/>
              <a:buFontTx/>
              <a:buNone/>
              <a:tabLst/>
            </a:pPr>
            <a:r>
              <a:rPr lang="en-GB"/>
              <a:t>Click to edit</a:t>
            </a:r>
            <a:endParaRPr lang="en-US"/>
          </a:p>
        </p:txBody>
      </p:sp>
      <p:sp>
        <p:nvSpPr>
          <p:cNvPr id="6" name="Text Placeholder 18">
            <a:extLst>
              <a:ext uri="{FF2B5EF4-FFF2-40B4-BE49-F238E27FC236}">
                <a16:creationId xmlns:a16="http://schemas.microsoft.com/office/drawing/2014/main" id="{F4B2244A-DC33-776C-3674-E7663DB464F6}"/>
              </a:ext>
            </a:extLst>
          </p:cNvPr>
          <p:cNvSpPr>
            <a:spLocks noGrp="1"/>
          </p:cNvSpPr>
          <p:nvPr>
            <p:ph type="body" sz="quarter" idx="26" hasCustomPrompt="1"/>
          </p:nvPr>
        </p:nvSpPr>
        <p:spPr>
          <a:xfrm>
            <a:off x="9188256" y="1898576"/>
            <a:ext cx="2046288" cy="1063625"/>
          </a:xfrm>
        </p:spPr>
        <p:txBody>
          <a:bodyPr>
            <a:noAutofit/>
          </a:bodyPr>
          <a:lstStyle>
            <a:lvl1pPr marL="0" indent="0">
              <a:buNone/>
              <a:defRPr lang="en-GB"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7" name="Text Placeholder 18">
            <a:extLst>
              <a:ext uri="{FF2B5EF4-FFF2-40B4-BE49-F238E27FC236}">
                <a16:creationId xmlns:a16="http://schemas.microsoft.com/office/drawing/2014/main" id="{1D55A5BC-8191-E1B5-91AB-EA034D5A2F2F}"/>
              </a:ext>
            </a:extLst>
          </p:cNvPr>
          <p:cNvSpPr>
            <a:spLocks noGrp="1"/>
          </p:cNvSpPr>
          <p:nvPr>
            <p:ph type="body" sz="quarter" idx="27"/>
          </p:nvPr>
        </p:nvSpPr>
        <p:spPr>
          <a:xfrm>
            <a:off x="9188256" y="1574087"/>
            <a:ext cx="2046288" cy="324489"/>
          </a:xfrm>
        </p:spPr>
        <p:txBody>
          <a:bodyPr>
            <a:noAutofit/>
          </a:bodyPr>
          <a:lstStyle>
            <a:lvl1pPr marL="0" indent="0">
              <a:buNone/>
              <a:defRPr lang="en-US" sz="1400" b="1" i="0" u="none" strike="noStrike" cap="none" spc="0" baseline="0">
                <a:ln>
                  <a:noFill/>
                </a:ln>
                <a:solidFill>
                  <a:schemeClr val="bg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0"/>
              </a:spcBef>
              <a:spcAft>
                <a:spcPts val="0"/>
              </a:spcAft>
              <a:buClrTx/>
              <a:buSzPct val="75000"/>
              <a:buFontTx/>
              <a:buNone/>
              <a:tabLst/>
            </a:pPr>
            <a:r>
              <a:rPr lang="en-GB"/>
              <a:t>Click to edit</a:t>
            </a:r>
            <a:endParaRPr lang="en-US"/>
          </a:p>
        </p:txBody>
      </p:sp>
      <p:sp>
        <p:nvSpPr>
          <p:cNvPr id="9" name="Text Placeholder 18">
            <a:extLst>
              <a:ext uri="{FF2B5EF4-FFF2-40B4-BE49-F238E27FC236}">
                <a16:creationId xmlns:a16="http://schemas.microsoft.com/office/drawing/2014/main" id="{BB829208-5894-B6A4-A690-F78B3D1DC0E1}"/>
              </a:ext>
            </a:extLst>
          </p:cNvPr>
          <p:cNvSpPr>
            <a:spLocks noGrp="1"/>
          </p:cNvSpPr>
          <p:nvPr>
            <p:ph type="body" sz="quarter" idx="29" hasCustomPrompt="1"/>
          </p:nvPr>
        </p:nvSpPr>
        <p:spPr>
          <a:xfrm>
            <a:off x="6621848" y="4157686"/>
            <a:ext cx="4178832" cy="1063625"/>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10" name="Text Placeholder 18">
            <a:extLst>
              <a:ext uri="{FF2B5EF4-FFF2-40B4-BE49-F238E27FC236}">
                <a16:creationId xmlns:a16="http://schemas.microsoft.com/office/drawing/2014/main" id="{2C22523D-C5C4-7149-EE18-C9B8A9BEE23F}"/>
              </a:ext>
            </a:extLst>
          </p:cNvPr>
          <p:cNvSpPr>
            <a:spLocks noGrp="1"/>
          </p:cNvSpPr>
          <p:nvPr>
            <p:ph type="body" sz="quarter" idx="30"/>
          </p:nvPr>
        </p:nvSpPr>
        <p:spPr>
          <a:xfrm>
            <a:off x="6621848" y="3833197"/>
            <a:ext cx="4178832" cy="324489"/>
          </a:xfrm>
        </p:spPr>
        <p:txBody>
          <a:bodyPr>
            <a:noAutofit/>
          </a:bodyPr>
          <a:lstStyle>
            <a:lvl1pPr marL="0" indent="0">
              <a:spcBef>
                <a:spcPts val="0"/>
              </a:spcBef>
              <a:buNone/>
              <a:defRPr sz="1400" b="1" i="0">
                <a:latin typeface="Berlingske Sans Black"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lvl="0"/>
            <a:r>
              <a:rPr lang="en-GB"/>
              <a:t>Click to edit</a:t>
            </a:r>
            <a:endParaRPr lang="en-US"/>
          </a:p>
        </p:txBody>
      </p:sp>
      <p:sp>
        <p:nvSpPr>
          <p:cNvPr id="8" name="Text Placeholder 28">
            <a:extLst>
              <a:ext uri="{FF2B5EF4-FFF2-40B4-BE49-F238E27FC236}">
                <a16:creationId xmlns:a16="http://schemas.microsoft.com/office/drawing/2014/main" id="{7A950CBE-9E76-575B-2ABE-33F87EDD038F}"/>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14" name="Title 13">
            <a:extLst>
              <a:ext uri="{FF2B5EF4-FFF2-40B4-BE49-F238E27FC236}">
                <a16:creationId xmlns:a16="http://schemas.microsoft.com/office/drawing/2014/main" id="{A5E53B21-D517-EC5C-C2C0-662718969EEB}"/>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Tree>
    <p:extLst>
      <p:ext uri="{BB962C8B-B14F-4D97-AF65-F5344CB8AC3E}">
        <p14:creationId xmlns:p14="http://schemas.microsoft.com/office/powerpoint/2010/main" val="149685976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Right Color Small Header">
    <p:spTree>
      <p:nvGrpSpPr>
        <p:cNvPr id="1" name=""/>
        <p:cNvGrpSpPr/>
        <p:nvPr/>
      </p:nvGrpSpPr>
      <p:grpSpPr>
        <a:xfrm>
          <a:off x="0" y="0"/>
          <a:ext cx="0" cy="0"/>
          <a:chOff x="0" y="0"/>
          <a:chExt cx="0" cy="0"/>
        </a:xfrm>
      </p:grpSpPr>
      <p:sp>
        <p:nvSpPr>
          <p:cNvPr id="13" name="Rectángulo 6">
            <a:extLst>
              <a:ext uri="{FF2B5EF4-FFF2-40B4-BE49-F238E27FC236}">
                <a16:creationId xmlns:a16="http://schemas.microsoft.com/office/drawing/2014/main" id="{815F8688-CD6C-055B-BCD3-3D9E38C664F8}"/>
              </a:ext>
            </a:extLst>
          </p:cNvPr>
          <p:cNvSpPr/>
          <p:nvPr userDrawn="1"/>
        </p:nvSpPr>
        <p:spPr>
          <a:xfrm>
            <a:off x="6421726" y="1360071"/>
            <a:ext cx="2462603" cy="2160000"/>
          </a:xfrm>
          <a:prstGeom prst="rect">
            <a:avLst/>
          </a:prstGeom>
          <a:solidFill>
            <a:srgbClr val="FFA2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17" name="Rectángulo 6">
            <a:extLst>
              <a:ext uri="{FF2B5EF4-FFF2-40B4-BE49-F238E27FC236}">
                <a16:creationId xmlns:a16="http://schemas.microsoft.com/office/drawing/2014/main" id="{6F22A8F6-EAB7-81CF-4EF2-5CD6C4353077}"/>
              </a:ext>
            </a:extLst>
          </p:cNvPr>
          <p:cNvSpPr/>
          <p:nvPr userDrawn="1"/>
        </p:nvSpPr>
        <p:spPr>
          <a:xfrm>
            <a:off x="8988134" y="1360071"/>
            <a:ext cx="2462603" cy="2160000"/>
          </a:xfrm>
          <a:prstGeom prst="rect">
            <a:avLst/>
          </a:prstGeom>
          <a:solidFill>
            <a:srgbClr val="8FD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21" name="Rectángulo 6">
            <a:extLst>
              <a:ext uri="{FF2B5EF4-FFF2-40B4-BE49-F238E27FC236}">
                <a16:creationId xmlns:a16="http://schemas.microsoft.com/office/drawing/2014/main" id="{DBD5475C-2CDD-22EC-6EB4-A7E1C2DA978C}"/>
              </a:ext>
            </a:extLst>
          </p:cNvPr>
          <p:cNvSpPr/>
          <p:nvPr userDrawn="1"/>
        </p:nvSpPr>
        <p:spPr>
          <a:xfrm>
            <a:off x="6421726" y="3619181"/>
            <a:ext cx="5029011" cy="2160000"/>
          </a:xfrm>
          <a:prstGeom prst="rect">
            <a:avLst/>
          </a:prstGeom>
          <a:solidFill>
            <a:srgbClr val="47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30" name="Text Placeholder 6">
            <a:extLst>
              <a:ext uri="{FF2B5EF4-FFF2-40B4-BE49-F238E27FC236}">
                <a16:creationId xmlns:a16="http://schemas.microsoft.com/office/drawing/2014/main" id="{6F8C9340-3142-69E2-4A7A-47ABA3E81FC2}"/>
              </a:ext>
            </a:extLst>
          </p:cNvPr>
          <p:cNvSpPr>
            <a:spLocks noGrp="1"/>
          </p:cNvSpPr>
          <p:nvPr>
            <p:ph type="body" sz="quarter" idx="19"/>
          </p:nvPr>
        </p:nvSpPr>
        <p:spPr>
          <a:xfrm>
            <a:off x="444500" y="332306"/>
            <a:ext cx="5141698" cy="392112"/>
          </a:xfrm>
        </p:spPr>
        <p:txBody>
          <a:bodyPr>
            <a:noAutofit/>
          </a:bodyPr>
          <a:lstStyle>
            <a:lvl1pPr marL="0" indent="0">
              <a:buNone/>
              <a:defRPr sz="1600" b="0" i="0">
                <a:solidFill>
                  <a:schemeClr val="tx1"/>
                </a:solidFill>
                <a:latin typeface="Berlingske Serif Cn Md" panose="02000506080000020004" pitchFamily="2" charset="0"/>
              </a:defRPr>
            </a:lvl1pPr>
            <a:lvl2pPr>
              <a:defRPr sz="1600" b="0" i="0">
                <a:solidFill>
                  <a:schemeClr val="tx1"/>
                </a:solidFill>
                <a:latin typeface="Berlingske Serif Cn Md" panose="02000506080000020004" pitchFamily="2" charset="0"/>
              </a:defRPr>
            </a:lvl2pPr>
            <a:lvl3pPr>
              <a:defRPr sz="1600" b="0" i="0">
                <a:solidFill>
                  <a:schemeClr val="tx1"/>
                </a:solidFill>
                <a:latin typeface="Berlingske Serif Cn Md" panose="02000506080000020004" pitchFamily="2" charset="0"/>
              </a:defRPr>
            </a:lvl3pPr>
            <a:lvl4pPr>
              <a:defRPr sz="1600" b="0" i="0">
                <a:solidFill>
                  <a:schemeClr val="tx1"/>
                </a:solidFill>
                <a:latin typeface="Berlingske Serif Cn Md" panose="02000506080000020004" pitchFamily="2" charset="0"/>
              </a:defRPr>
            </a:lvl4pPr>
            <a:lvl5pPr>
              <a:defRPr sz="1600" b="0" i="0">
                <a:solidFill>
                  <a:schemeClr val="tx1"/>
                </a:solidFill>
                <a:latin typeface="Berlingske Serif Cn Md" panose="02000506080000020004" pitchFamily="2" charset="0"/>
              </a:defRPr>
            </a:lvl5pPr>
          </a:lstStyle>
          <a:p>
            <a:pPr lvl="0"/>
            <a:r>
              <a:rPr lang="en-GB"/>
              <a:t>Click to edit</a:t>
            </a:r>
            <a:endParaRPr lang="en-US"/>
          </a:p>
        </p:txBody>
      </p:sp>
      <p:sp>
        <p:nvSpPr>
          <p:cNvPr id="2" name="Text Placeholder 10">
            <a:extLst>
              <a:ext uri="{FF2B5EF4-FFF2-40B4-BE49-F238E27FC236}">
                <a16:creationId xmlns:a16="http://schemas.microsoft.com/office/drawing/2014/main" id="{5C5B28EA-3C33-53B1-54E0-027FED4EFA88}"/>
              </a:ext>
            </a:extLst>
          </p:cNvPr>
          <p:cNvSpPr>
            <a:spLocks noGrp="1"/>
          </p:cNvSpPr>
          <p:nvPr>
            <p:ph type="body" sz="quarter" idx="17" hasCustomPrompt="1"/>
          </p:nvPr>
        </p:nvSpPr>
        <p:spPr>
          <a:xfrm>
            <a:off x="965200" y="1995489"/>
            <a:ext cx="4620998" cy="3326020"/>
          </a:xfrm>
        </p:spPr>
        <p:txBody>
          <a:bodyPr>
            <a:noAutofit/>
          </a:bodyPr>
          <a:lstStyle>
            <a:lvl1pPr marL="0" indent="0">
              <a:lnSpc>
                <a:spcPct val="80000"/>
              </a:lnSpc>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lnSpc>
                <a:spcPct val="80000"/>
              </a:lnSpc>
              <a:defRPr sz="4000" b="1" i="0">
                <a:latin typeface="Berlingske Sans Poster" panose="02000503050000020004" pitchFamily="2" charset="0"/>
              </a:defRPr>
            </a:lvl2pPr>
            <a:lvl3pPr>
              <a:defRPr b="0" i="0">
                <a:latin typeface="BerlingskeSans-Md" panose="02000503050000020004" pitchFamily="2" charset="0"/>
              </a:defRPr>
            </a:lvl3pPr>
            <a:lvl4pPr>
              <a:defRPr b="0" i="0">
                <a:latin typeface="BerlingskeSans-Md" panose="02000503050000020004" pitchFamily="2" charset="0"/>
              </a:defRPr>
            </a:lvl4pPr>
            <a:lvl5pPr>
              <a:defRPr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US"/>
              <a:t>Click to edit master title</a:t>
            </a:r>
          </a:p>
        </p:txBody>
      </p:sp>
      <p:sp>
        <p:nvSpPr>
          <p:cNvPr id="9" name="Text Placeholder 18">
            <a:extLst>
              <a:ext uri="{FF2B5EF4-FFF2-40B4-BE49-F238E27FC236}">
                <a16:creationId xmlns:a16="http://schemas.microsoft.com/office/drawing/2014/main" id="{BB829208-5894-B6A4-A690-F78B3D1DC0E1}"/>
              </a:ext>
            </a:extLst>
          </p:cNvPr>
          <p:cNvSpPr>
            <a:spLocks noGrp="1"/>
          </p:cNvSpPr>
          <p:nvPr>
            <p:ph type="body" sz="quarter" idx="29" hasCustomPrompt="1"/>
          </p:nvPr>
        </p:nvSpPr>
        <p:spPr>
          <a:xfrm>
            <a:off x="6621848" y="4157686"/>
            <a:ext cx="4178832" cy="1063625"/>
          </a:xfrm>
        </p:spPr>
        <p:txBody>
          <a:bodyPr>
            <a:noAutofit/>
          </a:bodyPr>
          <a:lstStyle>
            <a:lvl1pPr marL="0" indent="0">
              <a:buNone/>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10" name="Text Placeholder 18">
            <a:extLst>
              <a:ext uri="{FF2B5EF4-FFF2-40B4-BE49-F238E27FC236}">
                <a16:creationId xmlns:a16="http://schemas.microsoft.com/office/drawing/2014/main" id="{2C22523D-C5C4-7149-EE18-C9B8A9BEE23F}"/>
              </a:ext>
            </a:extLst>
          </p:cNvPr>
          <p:cNvSpPr>
            <a:spLocks noGrp="1"/>
          </p:cNvSpPr>
          <p:nvPr>
            <p:ph type="body" sz="quarter" idx="30"/>
          </p:nvPr>
        </p:nvSpPr>
        <p:spPr>
          <a:xfrm>
            <a:off x="6621848" y="3833197"/>
            <a:ext cx="4178832" cy="324489"/>
          </a:xfrm>
        </p:spPr>
        <p:txBody>
          <a:bodyPr>
            <a:noAutofit/>
          </a:bodyPr>
          <a:lstStyle>
            <a:lvl1pPr marL="0" indent="0">
              <a:spcBef>
                <a:spcPts val="0"/>
              </a:spcBef>
              <a:buNone/>
              <a:defRPr sz="1400" b="1" i="0">
                <a:latin typeface="Berlingske Sans Black" panose="02000503050000020004" pitchFamily="2" charset="0"/>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lvl="0"/>
            <a:r>
              <a:rPr lang="en-GB"/>
              <a:t>Click to edit</a:t>
            </a:r>
            <a:endParaRPr lang="en-US"/>
          </a:p>
        </p:txBody>
      </p:sp>
      <p:sp>
        <p:nvSpPr>
          <p:cNvPr id="8" name="Text Placeholder 28">
            <a:extLst>
              <a:ext uri="{FF2B5EF4-FFF2-40B4-BE49-F238E27FC236}">
                <a16:creationId xmlns:a16="http://schemas.microsoft.com/office/drawing/2014/main" id="{7A950CBE-9E76-575B-2ABE-33F87EDD038F}"/>
              </a:ext>
            </a:extLst>
          </p:cNvPr>
          <p:cNvSpPr>
            <a:spLocks noGrp="1"/>
          </p:cNvSpPr>
          <p:nvPr>
            <p:ph type="body" sz="quarter" idx="44" hasCustomPrompt="1"/>
          </p:nvPr>
        </p:nvSpPr>
        <p:spPr>
          <a:xfrm>
            <a:off x="965200" y="1316720"/>
            <a:ext cx="4620998" cy="412750"/>
          </a:xfrm>
        </p:spPr>
        <p:txBody>
          <a:bodyPr>
            <a:noAutofit/>
          </a:bodyPr>
          <a:lstStyle>
            <a:lvl1pPr>
              <a:defRPr kumimoji="0" lang="en-US" sz="2200" b="1" i="0" u="none" strike="noStrike" cap="none" spc="0" normalizeH="0" baseline="0" dirty="0">
                <a:ln>
                  <a:noFill/>
                </a:ln>
                <a:solidFill>
                  <a:srgbClr val="212121"/>
                </a:solidFill>
                <a:effectLst/>
                <a:uFillTx/>
                <a:latin typeface="Berlingske Sans Poster" panose="02000503050000020004" pitchFamily="2" charset="0"/>
                <a:ea typeface="+mj-ea"/>
                <a:cs typeface="+mj-cs"/>
                <a:sym typeface="Montserrat Semi Bold"/>
              </a:defRPr>
            </a:lvl1pPr>
          </a:lstStyle>
          <a:p>
            <a:pPr hangingPunct="1"/>
            <a:r>
              <a:rPr lang="en-US"/>
              <a:t>Click to edit title</a:t>
            </a:r>
          </a:p>
        </p:txBody>
      </p:sp>
      <p:sp>
        <p:nvSpPr>
          <p:cNvPr id="14" name="Title 13">
            <a:extLst>
              <a:ext uri="{FF2B5EF4-FFF2-40B4-BE49-F238E27FC236}">
                <a16:creationId xmlns:a16="http://schemas.microsoft.com/office/drawing/2014/main" id="{A5E53B21-D517-EC5C-C2C0-662718969EEB}"/>
              </a:ext>
            </a:extLst>
          </p:cNvPr>
          <p:cNvSpPr>
            <a:spLocks noGrp="1"/>
          </p:cNvSpPr>
          <p:nvPr>
            <p:ph type="title" hasCustomPrompt="1"/>
          </p:nvPr>
        </p:nvSpPr>
        <p:spPr>
          <a:xfrm>
            <a:off x="914402" y="852941"/>
            <a:ext cx="4671796" cy="434216"/>
          </a:xfrm>
        </p:spPr>
        <p:txBody>
          <a:bodyPr/>
          <a:lstStyle/>
          <a:p>
            <a:r>
              <a:rPr lang="en-GB"/>
              <a:t>Click to edit title style</a:t>
            </a:r>
            <a:endParaRPr lang="en-US"/>
          </a:p>
        </p:txBody>
      </p:sp>
      <p:sp>
        <p:nvSpPr>
          <p:cNvPr id="4" name="Rectángulo 6">
            <a:extLst>
              <a:ext uri="{FF2B5EF4-FFF2-40B4-BE49-F238E27FC236}">
                <a16:creationId xmlns:a16="http://schemas.microsoft.com/office/drawing/2014/main" id="{CB73AB75-043F-3EDC-6020-CE16C5E5EED9}"/>
              </a:ext>
            </a:extLst>
          </p:cNvPr>
          <p:cNvSpPr/>
          <p:nvPr userDrawn="1"/>
        </p:nvSpPr>
        <p:spPr>
          <a:xfrm>
            <a:off x="6421726" y="1360071"/>
            <a:ext cx="5029011" cy="2160000"/>
          </a:xfrm>
          <a:prstGeom prst="rect">
            <a:avLst/>
          </a:prstGeom>
          <a:solidFill>
            <a:srgbClr val="FFA2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27" name="Text Placeholder 18">
            <a:extLst>
              <a:ext uri="{FF2B5EF4-FFF2-40B4-BE49-F238E27FC236}">
                <a16:creationId xmlns:a16="http://schemas.microsoft.com/office/drawing/2014/main" id="{924D6DA5-B8D2-E391-02BB-EFDD3DDEEED7}"/>
              </a:ext>
            </a:extLst>
          </p:cNvPr>
          <p:cNvSpPr>
            <a:spLocks noGrp="1"/>
          </p:cNvSpPr>
          <p:nvPr>
            <p:ph type="body" sz="quarter" idx="21" hasCustomPrompt="1"/>
          </p:nvPr>
        </p:nvSpPr>
        <p:spPr>
          <a:xfrm>
            <a:off x="6621847" y="1898576"/>
            <a:ext cx="4178821" cy="1063625"/>
          </a:xfrm>
        </p:spPr>
        <p:txBody>
          <a:bodyPr>
            <a:noAutofit/>
          </a:bodyPr>
          <a:lstStyle>
            <a:lvl1pPr marL="0" indent="0">
              <a:buNone/>
              <a:defRPr lang="en-GB"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800"/>
              </a:spcBef>
              <a:spcAft>
                <a:spcPts val="0"/>
              </a:spcAft>
              <a:buClrTx/>
              <a:buSzPct val="75000"/>
              <a:buFontTx/>
              <a:buNone/>
              <a:tabLst/>
            </a:pPr>
            <a:r>
              <a:rPr lang="en-GB"/>
              <a:t>Click to edit master text</a:t>
            </a:r>
          </a:p>
        </p:txBody>
      </p:sp>
      <p:sp>
        <p:nvSpPr>
          <p:cNvPr id="28" name="Text Placeholder 18">
            <a:extLst>
              <a:ext uri="{FF2B5EF4-FFF2-40B4-BE49-F238E27FC236}">
                <a16:creationId xmlns:a16="http://schemas.microsoft.com/office/drawing/2014/main" id="{DC67EE64-05A7-5AE9-9CA1-9B1D31FDDCA0}"/>
              </a:ext>
            </a:extLst>
          </p:cNvPr>
          <p:cNvSpPr>
            <a:spLocks noGrp="1"/>
          </p:cNvSpPr>
          <p:nvPr>
            <p:ph type="body" sz="quarter" idx="22"/>
          </p:nvPr>
        </p:nvSpPr>
        <p:spPr>
          <a:xfrm>
            <a:off x="6621847" y="1574087"/>
            <a:ext cx="4178821" cy="324489"/>
          </a:xfrm>
        </p:spPr>
        <p:txBody>
          <a:bodyPr>
            <a:noAutofit/>
          </a:bodyPr>
          <a:lstStyle>
            <a:lvl1pPr marL="0" indent="0">
              <a:buNone/>
              <a:defRPr lang="en-US" sz="1400" b="1" i="0" u="none" strike="noStrike" cap="none" spc="0" baseline="0">
                <a:ln>
                  <a:noFill/>
                </a:ln>
                <a:solidFill>
                  <a:schemeClr val="bg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a:defRPr sz="1400" b="0" i="0">
                <a:latin typeface="BerlingskeSans-Md" panose="02000503050000020004" pitchFamily="2" charset="0"/>
              </a:defRPr>
            </a:lvl2pPr>
            <a:lvl3pPr>
              <a:defRPr sz="1400" b="0" i="0">
                <a:latin typeface="BerlingskeSans-Md" panose="02000503050000020004" pitchFamily="2" charset="0"/>
              </a:defRPr>
            </a:lvl3pPr>
            <a:lvl4pPr>
              <a:defRPr sz="1400" b="0" i="0">
                <a:latin typeface="BerlingskeSans-Md" panose="02000503050000020004" pitchFamily="2" charset="0"/>
              </a:defRPr>
            </a:lvl4pPr>
            <a:lvl5pPr>
              <a:defRPr sz="1400" b="0" i="0">
                <a:latin typeface="BerlingskeSans-Md" panose="02000503050000020004" pitchFamily="2" charset="0"/>
              </a:defRPr>
            </a:lvl5pPr>
          </a:lstStyle>
          <a:p>
            <a:pPr marL="0" marR="0" lvl="0" indent="0" algn="l" defTabSz="412750" latinLnBrk="0">
              <a:lnSpc>
                <a:spcPct val="100000"/>
              </a:lnSpc>
              <a:spcBef>
                <a:spcPts val="0"/>
              </a:spcBef>
              <a:spcAft>
                <a:spcPts val="0"/>
              </a:spcAft>
              <a:buClrTx/>
              <a:buSzPct val="75000"/>
              <a:buFontTx/>
              <a:buNone/>
              <a:tabLst/>
            </a:pPr>
            <a:r>
              <a:rPr lang="en-GB"/>
              <a:t>Click to edit</a:t>
            </a:r>
            <a:endParaRPr lang="en-US"/>
          </a:p>
        </p:txBody>
      </p:sp>
    </p:spTree>
    <p:extLst>
      <p:ext uri="{BB962C8B-B14F-4D97-AF65-F5344CB8AC3E}">
        <p14:creationId xmlns:p14="http://schemas.microsoft.com/office/powerpoint/2010/main" val="52259360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hape 2">
            <a:extLst>
              <a:ext uri="{FF2B5EF4-FFF2-40B4-BE49-F238E27FC236}">
                <a16:creationId xmlns:a16="http://schemas.microsoft.com/office/drawing/2014/main" id="{C8268592-6187-27DF-00C1-05DED86BE7E6}"/>
              </a:ext>
            </a:extLst>
          </p:cNvPr>
          <p:cNvSpPr/>
          <p:nvPr userDrawn="1"/>
        </p:nvSpPr>
        <p:spPr>
          <a:xfrm>
            <a:off x="11496982" y="6159500"/>
            <a:ext cx="232436" cy="2636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200" b="0" i="0">
                <a:solidFill>
                  <a:schemeClr val="bg1"/>
                </a:solidFill>
                <a:latin typeface="Berlingske Serif Cn Md" panose="02000506080000020004" pitchFamily="2" charset="0"/>
              </a:rPr>
              <a:pPr>
                <a:spcBef>
                  <a:spcPts val="2250"/>
                </a:spcBef>
                <a:defRPr sz="2800">
                  <a:solidFill>
                    <a:srgbClr val="797979"/>
                  </a:solidFill>
                </a:defRPr>
              </a:pPr>
              <a:t>‹#›</a:t>
            </a:fld>
            <a:r>
              <a:rPr sz="1200" b="0" i="0">
                <a:solidFill>
                  <a:schemeClr val="bg1"/>
                </a:solidFill>
                <a:latin typeface="Berlingske Serif Cn Md" panose="02000506080000020004" pitchFamily="2" charset="0"/>
              </a:rPr>
              <a:t>￼</a:t>
            </a:r>
          </a:p>
        </p:txBody>
      </p:sp>
      <p:sp>
        <p:nvSpPr>
          <p:cNvPr id="8" name="Shape 5">
            <a:extLst>
              <a:ext uri="{FF2B5EF4-FFF2-40B4-BE49-F238E27FC236}">
                <a16:creationId xmlns:a16="http://schemas.microsoft.com/office/drawing/2014/main" id="{A13BD9AA-D06B-CC09-C38C-3FBBB78AE939}"/>
              </a:ext>
            </a:extLst>
          </p:cNvPr>
          <p:cNvSpPr>
            <a:spLocks noGrp="1"/>
          </p:cNvSpPr>
          <p:nvPr>
            <p:ph type="body" idx="1"/>
          </p:nvPr>
        </p:nvSpPr>
        <p:spPr>
          <a:xfrm>
            <a:off x="1025387" y="1994738"/>
            <a:ext cx="10159010" cy="422826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p>
            <a:r>
              <a:rPr lang="en-US"/>
              <a:t>Place copy text here</a:t>
            </a:r>
            <a:endParaRPr/>
          </a:p>
        </p:txBody>
      </p:sp>
      <p:pic>
        <p:nvPicPr>
          <p:cNvPr id="4" name="Imagen 8" descr="Forma&#10;&#10;Descripción generada automáticamente con confianza media">
            <a:extLst>
              <a:ext uri="{FF2B5EF4-FFF2-40B4-BE49-F238E27FC236}">
                <a16:creationId xmlns:a16="http://schemas.microsoft.com/office/drawing/2014/main" id="{3AED9730-A15A-CFB4-08D2-8955F629AC46}"/>
              </a:ext>
            </a:extLst>
          </p:cNvPr>
          <p:cNvPicPr>
            <a:picLocks noChangeAspect="1"/>
          </p:cNvPicPr>
          <p:nvPr userDrawn="1"/>
        </p:nvPicPr>
        <p:blipFill>
          <a:blip r:embed="rId46" cstate="print">
            <a:extLst>
              <a:ext uri="{28A0092B-C50C-407E-A947-70E740481C1C}">
                <a14:useLocalDpi xmlns:a14="http://schemas.microsoft.com/office/drawing/2010/main"/>
              </a:ext>
            </a:extLst>
          </a:blip>
          <a:stretch>
            <a:fillRect/>
          </a:stretch>
        </p:blipFill>
        <p:spPr>
          <a:xfrm>
            <a:off x="10794819" y="377062"/>
            <a:ext cx="937821" cy="176574"/>
          </a:xfrm>
          <a:prstGeom prst="rect">
            <a:avLst/>
          </a:prstGeom>
        </p:spPr>
      </p:pic>
      <p:sp>
        <p:nvSpPr>
          <p:cNvPr id="5" name="Text Placeholder 6">
            <a:extLst>
              <a:ext uri="{FF2B5EF4-FFF2-40B4-BE49-F238E27FC236}">
                <a16:creationId xmlns:a16="http://schemas.microsoft.com/office/drawing/2014/main" id="{D30F6733-3034-5B62-8586-B09E92CBCC54}"/>
              </a:ext>
            </a:extLst>
          </p:cNvPr>
          <p:cNvSpPr txBox="1">
            <a:spLocks/>
          </p:cNvSpPr>
          <p:nvPr userDrawn="1"/>
        </p:nvSpPr>
        <p:spPr>
          <a:xfrm>
            <a:off x="444500" y="6227106"/>
            <a:ext cx="5141698" cy="392112"/>
          </a:xfrm>
          <a:prstGeom prst="rect">
            <a:avLst/>
          </a:prstGeom>
        </p:spPr>
        <p:txBody>
          <a:bodyPr>
            <a:noAutofit/>
          </a:bodyPr>
          <a:lstStyle>
            <a:lvl1pPr marL="0" marR="0" indent="0" algn="l" defTabSz="412750" latinLnBrk="0">
              <a:lnSpc>
                <a:spcPct val="100000"/>
              </a:lnSpc>
              <a:spcBef>
                <a:spcPts val="2600"/>
              </a:spcBef>
              <a:spcAft>
                <a:spcPts val="0"/>
              </a:spcAft>
              <a:buClrTx/>
              <a:buSzPct val="75000"/>
              <a:buFontTx/>
              <a:buNone/>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600" b="0" i="0" u="none" strike="noStrike" cap="none" spc="0" baseline="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0" marR="0" lvl="0" indent="0" algn="l" defTabSz="412750" rtl="0" eaLnBrk="1" fontAlgn="auto" latinLnBrk="0" hangingPunct="1">
              <a:lnSpc>
                <a:spcPct val="100000"/>
              </a:lnSpc>
              <a:spcBef>
                <a:spcPts val="2600"/>
              </a:spcBef>
              <a:spcAft>
                <a:spcPts val="0"/>
              </a:spcAft>
              <a:buClrTx/>
              <a:buSzPct val="75000"/>
              <a:buFontTx/>
              <a:buNone/>
              <a:tabLst/>
              <a:defRPr/>
            </a:pPr>
            <a:r>
              <a:rPr lang="en-GB" sz="800">
                <a:solidFill>
                  <a:srgbClr val="BCBCBC"/>
                </a:solidFill>
              </a:rPr>
              <a:t>© 2024 </a:t>
            </a:r>
            <a:r>
              <a:rPr lang="en-GB" sz="800" err="1">
                <a:solidFill>
                  <a:srgbClr val="BCBCBC"/>
                </a:solidFill>
              </a:rPr>
              <a:t>Fors</a:t>
            </a:r>
            <a:r>
              <a:rPr lang="en-GB" sz="800">
                <a:solidFill>
                  <a:srgbClr val="BCBCBC"/>
                </a:solidFill>
              </a:rPr>
              <a:t> Marsh</a:t>
            </a:r>
            <a:endParaRPr lang="en-US" sz="800">
              <a:solidFill>
                <a:srgbClr val="BCBCBC"/>
              </a:solidFill>
            </a:endParaRPr>
          </a:p>
          <a:p>
            <a:pPr hangingPunct="1"/>
            <a:endParaRPr lang="en-US" sz="800">
              <a:solidFill>
                <a:srgbClr val="BCBCBC"/>
              </a:solidFill>
            </a:endParaRPr>
          </a:p>
        </p:txBody>
      </p:sp>
      <p:sp>
        <p:nvSpPr>
          <p:cNvPr id="28" name="Title Placeholder 27">
            <a:extLst>
              <a:ext uri="{FF2B5EF4-FFF2-40B4-BE49-F238E27FC236}">
                <a16:creationId xmlns:a16="http://schemas.microsoft.com/office/drawing/2014/main" id="{3C9CEC18-D624-955F-5757-BC5F3E94FCBC}"/>
              </a:ext>
            </a:extLst>
          </p:cNvPr>
          <p:cNvSpPr>
            <a:spLocks noGrp="1"/>
          </p:cNvSpPr>
          <p:nvPr>
            <p:ph type="title"/>
          </p:nvPr>
        </p:nvSpPr>
        <p:spPr>
          <a:xfrm>
            <a:off x="965200" y="852941"/>
            <a:ext cx="10219197" cy="434216"/>
          </a:xfrm>
          <a:prstGeom prst="rect">
            <a:avLst/>
          </a:prstGeom>
        </p:spPr>
        <p:txBody>
          <a:bodyPr vert="horz" lIns="91440" tIns="45720" rIns="91440" bIns="45720" rtlCol="0" anchor="t">
            <a:normAutofit/>
          </a:bodyPr>
          <a:lstStyle/>
          <a:p>
            <a:r>
              <a:rPr lang="en-GB"/>
              <a:t>Click to edit Master title</a:t>
            </a:r>
            <a:endParaRPr lang="en-US"/>
          </a:p>
        </p:txBody>
      </p:sp>
    </p:spTree>
    <p:extLst>
      <p:ext uri="{BB962C8B-B14F-4D97-AF65-F5344CB8AC3E}">
        <p14:creationId xmlns:p14="http://schemas.microsoft.com/office/powerpoint/2010/main" val="2774580431"/>
      </p:ext>
    </p:extLst>
  </p:cSld>
  <p:clrMap bg1="dk1" tx1="lt1" bg2="dk2" tx2="lt2" accent1="accent1" accent2="accent2" accent3="accent3" accent4="accent4" accent5="accent5" accent6="accent6" hlink="hlink" folHlink="folHlink"/>
  <p:sldLayoutIdLst>
    <p:sldLayoutId id="2147483861" r:id="rId1"/>
    <p:sldLayoutId id="2147483863" r:id="rId2"/>
    <p:sldLayoutId id="2147483943" r:id="rId3"/>
    <p:sldLayoutId id="2147483919" r:id="rId4"/>
    <p:sldLayoutId id="2147483917" r:id="rId5"/>
    <p:sldLayoutId id="2147483944" r:id="rId6"/>
    <p:sldLayoutId id="2147483937" r:id="rId7"/>
    <p:sldLayoutId id="2147483945" r:id="rId8"/>
    <p:sldLayoutId id="2147483936" r:id="rId9"/>
    <p:sldLayoutId id="2147483938" r:id="rId10"/>
    <p:sldLayoutId id="2147483946" r:id="rId11"/>
    <p:sldLayoutId id="2147483948" r:id="rId12"/>
    <p:sldLayoutId id="2147483947" r:id="rId13"/>
    <p:sldLayoutId id="2147483939" r:id="rId14"/>
    <p:sldLayoutId id="2147483918" r:id="rId15"/>
    <p:sldLayoutId id="2147483867" r:id="rId16"/>
    <p:sldLayoutId id="2147483864" r:id="rId17"/>
    <p:sldLayoutId id="2147483865" r:id="rId18"/>
    <p:sldLayoutId id="2147483868" r:id="rId19"/>
    <p:sldLayoutId id="2147483833" r:id="rId20"/>
    <p:sldLayoutId id="2147483916" r:id="rId21"/>
    <p:sldLayoutId id="2147483912" r:id="rId22"/>
    <p:sldLayoutId id="2147483913" r:id="rId23"/>
    <p:sldLayoutId id="2147483828" r:id="rId24"/>
    <p:sldLayoutId id="2147483829" r:id="rId25"/>
    <p:sldLayoutId id="2147483931" r:id="rId26"/>
    <p:sldLayoutId id="2147483866" r:id="rId27"/>
    <p:sldLayoutId id="2147483940" r:id="rId28"/>
    <p:sldLayoutId id="2147483941" r:id="rId29"/>
    <p:sldLayoutId id="2147483932" r:id="rId30"/>
    <p:sldLayoutId id="2147483840" r:id="rId31"/>
    <p:sldLayoutId id="2147483830" r:id="rId32"/>
    <p:sldLayoutId id="2147483934" r:id="rId33"/>
    <p:sldLayoutId id="2147483834" r:id="rId34"/>
    <p:sldLayoutId id="2147483935" r:id="rId35"/>
    <p:sldLayoutId id="2147483839" r:id="rId36"/>
    <p:sldLayoutId id="2147483838" r:id="rId37"/>
    <p:sldLayoutId id="2147483836" r:id="rId38"/>
    <p:sldLayoutId id="2147483837" r:id="rId39"/>
    <p:sldLayoutId id="2147483835" r:id="rId40"/>
    <p:sldLayoutId id="2147483749" r:id="rId41"/>
    <p:sldLayoutId id="2147483862" r:id="rId42"/>
    <p:sldLayoutId id="2147483950" r:id="rId43"/>
    <p:sldLayoutId id="2147483951" r:id="rId44"/>
  </p:sldLayoutIdLst>
  <p:transition spd="med"/>
  <p:txStyles>
    <p:titleStyle>
      <a:lvl1pPr marL="0" marR="0" indent="0" algn="l" defTabSz="412750" rtl="0" latinLnBrk="0">
        <a:lnSpc>
          <a:spcPct val="80000"/>
        </a:lnSpc>
        <a:spcBef>
          <a:spcPts val="0"/>
        </a:spcBef>
        <a:spcAft>
          <a:spcPts val="0"/>
        </a:spcAft>
        <a:buClrTx/>
        <a:buSzTx/>
        <a:buFontTx/>
        <a:buNone/>
        <a:tabLst/>
        <a:defRPr kumimoji="0" lang="en-US" sz="2800" b="1" i="0" u="none" strike="noStrike" cap="none" spc="0" normalizeH="0" baseline="0">
          <a:ln>
            <a:noFill/>
          </a:ln>
          <a:solidFill>
            <a:srgbClr val="212121"/>
          </a:solidFill>
          <a:effectLst/>
          <a:uFillTx/>
          <a:latin typeface="Berlingske Sans Poster" panose="02000503050000020004" pitchFamily="2" charset="0"/>
          <a:ea typeface="+mj-ea"/>
          <a:cs typeface="+mj-cs"/>
          <a:sym typeface="Montserrat Semi Bold"/>
        </a:defRPr>
      </a:lvl1pPr>
      <a:lvl2pPr marL="0" marR="0" indent="1143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2pPr>
      <a:lvl3pPr marL="0" marR="0" indent="2286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3pPr>
      <a:lvl4pPr marL="0" marR="0" indent="3429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4pPr>
      <a:lvl5pPr marL="0" marR="0" indent="4572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5pPr>
      <a:lvl6pPr marL="0" marR="0" indent="5715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6pPr>
      <a:lvl7pPr marL="0" marR="0" indent="6858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7pPr>
      <a:lvl8pPr marL="0" marR="0" indent="8001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8pPr>
      <a:lvl9pPr marL="0" marR="0" indent="9144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9pPr>
    </p:titleStyle>
    <p:body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image" Target="../media/image9.jpeg"/><Relationship Id="rId10" Type="http://schemas.microsoft.com/office/2007/relationships/hdphoto" Target="../media/hdphoto1.wdp"/><Relationship Id="rId4" Type="http://schemas.openxmlformats.org/officeDocument/2006/relationships/image" Target="../media/image8.jpe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3B10C4-E57B-332B-4364-382347D878CF}"/>
              </a:ext>
            </a:extLst>
          </p:cNvPr>
          <p:cNvSpPr>
            <a:spLocks noGrp="1"/>
          </p:cNvSpPr>
          <p:nvPr>
            <p:ph type="body" sz="quarter" idx="10"/>
          </p:nvPr>
        </p:nvSpPr>
        <p:spPr/>
        <p:txBody>
          <a:bodyPr>
            <a:normAutofit fontScale="92500" lnSpcReduction="20000"/>
          </a:bodyPr>
          <a:lstStyle/>
          <a:p>
            <a:r>
              <a:rPr lang="en-US" sz="2400" dirty="0">
                <a:latin typeface="Berlingske Sans Medium"/>
              </a:rPr>
              <a:t>Team Hungry Llama</a:t>
            </a:r>
          </a:p>
          <a:p>
            <a:endParaRPr lang="en-US" sz="2400" dirty="0">
              <a:latin typeface="Berlingske Sans Medium"/>
            </a:endParaRPr>
          </a:p>
          <a:p>
            <a:r>
              <a:rPr lang="en-US" sz="2400" dirty="0">
                <a:latin typeface="Berlingske Sans Medium"/>
              </a:rPr>
              <a:t>Jennifer Gibson, PhD, </a:t>
            </a:r>
            <a:r>
              <a:rPr lang="en-US" sz="2400" dirty="0" err="1">
                <a:latin typeface="Berlingske Sans Medium"/>
              </a:rPr>
              <a:t>PStat</a:t>
            </a:r>
            <a:r>
              <a:rPr lang="en-US" sz="2400" dirty="0">
                <a:latin typeface="Berlingske Sans Medium"/>
              </a:rPr>
              <a:t>®</a:t>
            </a:r>
          </a:p>
        </p:txBody>
      </p:sp>
      <p:sp>
        <p:nvSpPr>
          <p:cNvPr id="3" name="Text Placeholder 2">
            <a:extLst>
              <a:ext uri="{FF2B5EF4-FFF2-40B4-BE49-F238E27FC236}">
                <a16:creationId xmlns:a16="http://schemas.microsoft.com/office/drawing/2014/main" id="{ACACE2DF-8614-3B11-156E-C938DF819C8B}"/>
              </a:ext>
            </a:extLst>
          </p:cNvPr>
          <p:cNvSpPr>
            <a:spLocks noGrp="1"/>
          </p:cNvSpPr>
          <p:nvPr>
            <p:ph type="body" sz="quarter" idx="11"/>
          </p:nvPr>
        </p:nvSpPr>
        <p:spPr/>
        <p:txBody>
          <a:bodyPr/>
          <a:lstStyle/>
          <a:p>
            <a:r>
              <a:rPr lang="en-US"/>
              <a:t>April 2024</a:t>
            </a:r>
          </a:p>
        </p:txBody>
      </p:sp>
      <p:sp>
        <p:nvSpPr>
          <p:cNvPr id="4" name="Title 3">
            <a:extLst>
              <a:ext uri="{FF2B5EF4-FFF2-40B4-BE49-F238E27FC236}">
                <a16:creationId xmlns:a16="http://schemas.microsoft.com/office/drawing/2014/main" id="{2112EB30-5DD2-05AD-A28F-88F06B00AE82}"/>
              </a:ext>
            </a:extLst>
          </p:cNvPr>
          <p:cNvSpPr>
            <a:spLocks noGrp="1"/>
          </p:cNvSpPr>
          <p:nvPr>
            <p:ph type="title"/>
          </p:nvPr>
        </p:nvSpPr>
        <p:spPr/>
        <p:txBody>
          <a:bodyPr/>
          <a:lstStyle/>
          <a:p>
            <a:r>
              <a:rPr lang="en-US"/>
              <a:t>2024 SIOP Machine Learning Competition</a:t>
            </a:r>
          </a:p>
        </p:txBody>
      </p:sp>
    </p:spTree>
    <p:extLst>
      <p:ext uri="{BB962C8B-B14F-4D97-AF65-F5344CB8AC3E}">
        <p14:creationId xmlns:p14="http://schemas.microsoft.com/office/powerpoint/2010/main" val="31587218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Task 2: Interview</a:t>
            </a:r>
          </a:p>
        </p:txBody>
      </p:sp>
    </p:spTree>
    <p:extLst>
      <p:ext uri="{BB962C8B-B14F-4D97-AF65-F5344CB8AC3E}">
        <p14:creationId xmlns:p14="http://schemas.microsoft.com/office/powerpoint/2010/main" val="38132439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Berlingske Sans Poster"/>
              </a:rPr>
              <a:t>Evolution of the Interview Solution</a:t>
            </a:r>
            <a:endParaRPr/>
          </a:p>
        </p:txBody>
      </p:sp>
      <p:sp>
        <p:nvSpPr>
          <p:cNvPr id="4" name="Content Placeholder 2">
            <a:extLst>
              <a:ext uri="{FF2B5EF4-FFF2-40B4-BE49-F238E27FC236}">
                <a16:creationId xmlns:a16="http://schemas.microsoft.com/office/drawing/2014/main" id="{D152CDA0-14DB-4C88-45D4-62074199CEA9}"/>
              </a:ext>
            </a:extLst>
          </p:cNvPr>
          <p:cNvSpPr txBox="1">
            <a:spLocks/>
          </p:cNvSpPr>
          <p:nvPr/>
        </p:nvSpPr>
        <p:spPr>
          <a:xfrm>
            <a:off x="993407" y="1470956"/>
            <a:ext cx="10079754" cy="50822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11113">
              <a:buSzPct val="100000"/>
            </a:pPr>
            <a:r>
              <a:rPr lang="en-US" sz="1400">
                <a:latin typeface="Berlingske Sans Medium" panose="02000603050000020004" pitchFamily="50" charset="0"/>
              </a:rPr>
              <a:t>Python, Google </a:t>
            </a:r>
            <a:r>
              <a:rPr lang="en-US" sz="1400" err="1">
                <a:latin typeface="Berlingske Sans Medium" panose="02000603050000020004" pitchFamily="50" charset="0"/>
              </a:rPr>
              <a:t>Colab</a:t>
            </a:r>
            <a:r>
              <a:rPr lang="en-US" sz="1400">
                <a:latin typeface="Berlingske Sans Medium" panose="02000603050000020004" pitchFamily="50" charset="0"/>
              </a:rPr>
              <a:t>, Mistral 7b HF API, Mixtral8x7b HF API, </a:t>
            </a:r>
            <a:r>
              <a:rPr lang="en-US" sz="1400" err="1">
                <a:latin typeface="Berlingske Sans Medium" panose="02000603050000020004" pitchFamily="50" charset="0"/>
              </a:rPr>
              <a:t>ChatGPT</a:t>
            </a:r>
            <a:r>
              <a:rPr lang="en-US" sz="1400">
                <a:latin typeface="Berlingske Sans Medium" panose="02000603050000020004" pitchFamily="50" charset="0"/>
              </a:rPr>
              <a:t> (3.5 and 4) API, and </a:t>
            </a:r>
            <a:r>
              <a:rPr lang="en-US" sz="1400" err="1">
                <a:latin typeface="Berlingske Sans Medium" panose="02000603050000020004" pitchFamily="50" charset="0"/>
              </a:rPr>
              <a:t>ChatGPT</a:t>
            </a:r>
            <a:r>
              <a:rPr lang="en-US" sz="1400">
                <a:latin typeface="Berlingske Sans Medium" panose="02000603050000020004" pitchFamily="50" charset="0"/>
              </a:rPr>
              <a:t> Plus</a:t>
            </a:r>
          </a:p>
          <a:p>
            <a:pPr marL="11113">
              <a:buSzPct val="100000"/>
            </a:pPr>
            <a:r>
              <a:rPr lang="en-US" sz="1400">
                <a:latin typeface="Berlingske Sans Medium" panose="02000603050000020004" pitchFamily="50" charset="0"/>
              </a:rPr>
              <a:t>Develop an idea of the job candidate’s way of responding and use that to guess what they would say in response to Q4</a:t>
            </a:r>
          </a:p>
          <a:p>
            <a:pPr marL="11113">
              <a:buSzPct val="100000"/>
            </a:pPr>
            <a:r>
              <a:rPr lang="en-US" sz="1400">
                <a:latin typeface="Berlingske Sans Medium" panose="02000603050000020004" pitchFamily="50" charset="0"/>
              </a:rPr>
              <a:t>Personality and emotion </a:t>
            </a:r>
          </a:p>
          <a:p>
            <a:pPr marL="11113" lvl="1" indent="0">
              <a:buSzPct val="100000"/>
              <a:buNone/>
            </a:pPr>
            <a:r>
              <a:rPr lang="en-US" sz="1400">
                <a:latin typeface="Berlingske Sans Medium" panose="02000603050000020004" pitchFamily="50" charset="0"/>
              </a:rPr>
              <a:t>Added Big 5 dimensions in groups</a:t>
            </a:r>
          </a:p>
          <a:p>
            <a:pPr marL="11113" lvl="1" indent="0">
              <a:buSzPct val="100000"/>
              <a:buNone/>
            </a:pPr>
            <a:r>
              <a:rPr lang="en-US" sz="1400">
                <a:latin typeface="Berlingske Sans Medium" panose="02000603050000020004" pitchFamily="50" charset="0"/>
              </a:rPr>
              <a:t>Tone and emotion from A1-A3</a:t>
            </a:r>
          </a:p>
          <a:p>
            <a:pPr marL="11113" lvl="1" indent="0">
              <a:buSzPct val="100000"/>
              <a:buNone/>
            </a:pPr>
            <a:r>
              <a:rPr lang="en-US" sz="1400">
                <a:latin typeface="Berlingske Sans Medium" panose="02000603050000020004" pitchFamily="50" charset="0"/>
              </a:rPr>
              <a:t>Varied combinations and thresholds, terminology</a:t>
            </a:r>
          </a:p>
          <a:p>
            <a:pPr marL="11113">
              <a:buSzPct val="100000"/>
            </a:pPr>
            <a:r>
              <a:rPr lang="en-US" sz="1400">
                <a:latin typeface="Berlingske Sans Medium" panose="02000603050000020004" pitchFamily="50" charset="0"/>
              </a:rPr>
              <a:t>Use basic characteristics of A1-A3: Number of words or sentences</a:t>
            </a:r>
          </a:p>
          <a:p>
            <a:pPr marL="11113">
              <a:buSzPct val="100000"/>
            </a:pPr>
            <a:r>
              <a:rPr lang="en-US" sz="1400">
                <a:latin typeface="Berlingske Sans Medium" panose="02000603050000020004" pitchFamily="50" charset="0"/>
              </a:rPr>
              <a:t>Encode Flesch reading level </a:t>
            </a:r>
          </a:p>
          <a:p>
            <a:pPr marL="956945" lvl="1" indent="-182880" hangingPunct="1">
              <a:buFont typeface="Courier New"/>
              <a:buChar char="o"/>
            </a:pPr>
            <a:endParaRPr lang="en-US" sz="1400">
              <a:latin typeface="Berlingske Sans"/>
            </a:endParaRPr>
          </a:p>
          <a:p>
            <a:pPr marL="956945" lvl="1" indent="-182880" hangingPunct="1">
              <a:buFont typeface="Courier New"/>
              <a:buChar char="o"/>
            </a:pPr>
            <a:endParaRPr lang="en-US" sz="1400">
              <a:latin typeface="Berlingske Sans"/>
            </a:endParaRPr>
          </a:p>
          <a:p>
            <a:pPr marL="456565" indent="-456565" hangingPunct="1">
              <a:buFontTx/>
              <a:buAutoNum type="arabicPeriod"/>
            </a:pPr>
            <a:endParaRPr lang="en-US" sz="1400"/>
          </a:p>
          <a:p>
            <a:pPr marL="456565" indent="-456565" hangingPunct="1">
              <a:buFontTx/>
              <a:buAutoNum type="arabicPeriod"/>
            </a:pPr>
            <a:endParaRPr lang="en-US" sz="1400"/>
          </a:p>
        </p:txBody>
      </p:sp>
      <p:cxnSp>
        <p:nvCxnSpPr>
          <p:cNvPr id="13" name="Straight Connector 12">
            <a:extLst>
              <a:ext uri="{FF2B5EF4-FFF2-40B4-BE49-F238E27FC236}">
                <a16:creationId xmlns:a16="http://schemas.microsoft.com/office/drawing/2014/main" id="{BF956B0E-B19D-271B-FEC0-B990C395C475}"/>
              </a:ext>
            </a:extLst>
          </p:cNvPr>
          <p:cNvCxnSpPr>
            <a:cxnSpLocks/>
          </p:cNvCxnSpPr>
          <p:nvPr/>
        </p:nvCxnSpPr>
        <p:spPr>
          <a:xfrm>
            <a:off x="857978" y="965889"/>
            <a:ext cx="0" cy="448056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4" name="Oval 13">
            <a:extLst>
              <a:ext uri="{FF2B5EF4-FFF2-40B4-BE49-F238E27FC236}">
                <a16:creationId xmlns:a16="http://schemas.microsoft.com/office/drawing/2014/main" id="{BBAB274C-F911-46A4-4649-3F455ECE7C8B}"/>
              </a:ext>
            </a:extLst>
          </p:cNvPr>
          <p:cNvSpPr>
            <a:spLocks noChangeAspect="1"/>
          </p:cNvSpPr>
          <p:nvPr/>
        </p:nvSpPr>
        <p:spPr>
          <a:xfrm>
            <a:off x="798062" y="212115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Oval 14">
            <a:extLst>
              <a:ext uri="{FF2B5EF4-FFF2-40B4-BE49-F238E27FC236}">
                <a16:creationId xmlns:a16="http://schemas.microsoft.com/office/drawing/2014/main" id="{3489C77A-FD7E-A7DE-6C8A-58C600BC303F}"/>
              </a:ext>
            </a:extLst>
          </p:cNvPr>
          <p:cNvSpPr>
            <a:spLocks noChangeAspect="1"/>
          </p:cNvSpPr>
          <p:nvPr/>
        </p:nvSpPr>
        <p:spPr>
          <a:xfrm>
            <a:off x="761485" y="919221"/>
            <a:ext cx="209541" cy="209541"/>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Oval 15">
            <a:extLst>
              <a:ext uri="{FF2B5EF4-FFF2-40B4-BE49-F238E27FC236}">
                <a16:creationId xmlns:a16="http://schemas.microsoft.com/office/drawing/2014/main" id="{E9141D8F-05C0-CA66-5BE4-CBE61253C6FF}"/>
              </a:ext>
            </a:extLst>
          </p:cNvPr>
          <p:cNvSpPr>
            <a:spLocks noChangeAspect="1"/>
          </p:cNvSpPr>
          <p:nvPr/>
        </p:nvSpPr>
        <p:spPr>
          <a:xfrm>
            <a:off x="798062" y="156504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Oval 16">
            <a:extLst>
              <a:ext uri="{FF2B5EF4-FFF2-40B4-BE49-F238E27FC236}">
                <a16:creationId xmlns:a16="http://schemas.microsoft.com/office/drawing/2014/main" id="{9ED6AE97-A905-3192-D35D-0E3C5EB7A699}"/>
              </a:ext>
            </a:extLst>
          </p:cNvPr>
          <p:cNvSpPr>
            <a:spLocks noChangeAspect="1"/>
          </p:cNvSpPr>
          <p:nvPr/>
        </p:nvSpPr>
        <p:spPr>
          <a:xfrm>
            <a:off x="798062" y="2662380"/>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Oval 17">
            <a:extLst>
              <a:ext uri="{FF2B5EF4-FFF2-40B4-BE49-F238E27FC236}">
                <a16:creationId xmlns:a16="http://schemas.microsoft.com/office/drawing/2014/main" id="{36CFFC5C-F758-0D3E-7248-888BCEEA8CA6}"/>
              </a:ext>
            </a:extLst>
          </p:cNvPr>
          <p:cNvSpPr>
            <a:spLocks noChangeAspect="1"/>
          </p:cNvSpPr>
          <p:nvPr/>
        </p:nvSpPr>
        <p:spPr>
          <a:xfrm>
            <a:off x="798062" y="3209346"/>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Oval 18">
            <a:extLst>
              <a:ext uri="{FF2B5EF4-FFF2-40B4-BE49-F238E27FC236}">
                <a16:creationId xmlns:a16="http://schemas.microsoft.com/office/drawing/2014/main" id="{EC9FB8AF-C0D5-CAA7-5EAE-0456B3810026}"/>
              </a:ext>
            </a:extLst>
          </p:cNvPr>
          <p:cNvSpPr>
            <a:spLocks noChangeAspect="1"/>
          </p:cNvSpPr>
          <p:nvPr/>
        </p:nvSpPr>
        <p:spPr>
          <a:xfrm>
            <a:off x="798062" y="3747168"/>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Oval 19">
            <a:extLst>
              <a:ext uri="{FF2B5EF4-FFF2-40B4-BE49-F238E27FC236}">
                <a16:creationId xmlns:a16="http://schemas.microsoft.com/office/drawing/2014/main" id="{252CBE71-C7F7-B909-4E5C-7B9BA00AF593}"/>
              </a:ext>
            </a:extLst>
          </p:cNvPr>
          <p:cNvSpPr>
            <a:spLocks noChangeAspect="1"/>
          </p:cNvSpPr>
          <p:nvPr/>
        </p:nvSpPr>
        <p:spPr>
          <a:xfrm>
            <a:off x="798062" y="4291087"/>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Oval 20">
            <a:extLst>
              <a:ext uri="{FF2B5EF4-FFF2-40B4-BE49-F238E27FC236}">
                <a16:creationId xmlns:a16="http://schemas.microsoft.com/office/drawing/2014/main" id="{3778D7CB-CF94-8F68-CD88-0FE1C6344E48}"/>
              </a:ext>
            </a:extLst>
          </p:cNvPr>
          <p:cNvSpPr>
            <a:spLocks noChangeAspect="1"/>
          </p:cNvSpPr>
          <p:nvPr/>
        </p:nvSpPr>
        <p:spPr>
          <a:xfrm>
            <a:off x="798062" y="4832137"/>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Oval 6">
            <a:extLst>
              <a:ext uri="{FF2B5EF4-FFF2-40B4-BE49-F238E27FC236}">
                <a16:creationId xmlns:a16="http://schemas.microsoft.com/office/drawing/2014/main" id="{EC179F1D-065C-2206-2B93-60BA109973A3}"/>
              </a:ext>
            </a:extLst>
          </p:cNvPr>
          <p:cNvSpPr>
            <a:spLocks noChangeAspect="1"/>
          </p:cNvSpPr>
          <p:nvPr/>
        </p:nvSpPr>
        <p:spPr>
          <a:xfrm>
            <a:off x="799209" y="5376424"/>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3638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Berlingske Sans Poster"/>
              </a:rPr>
              <a:t>Approach</a:t>
            </a:r>
            <a:endParaRPr/>
          </a:p>
        </p:txBody>
      </p:sp>
      <p:pic>
        <p:nvPicPr>
          <p:cNvPr id="4" name="Picture 3">
            <a:extLst>
              <a:ext uri="{FF2B5EF4-FFF2-40B4-BE49-F238E27FC236}">
                <a16:creationId xmlns:a16="http://schemas.microsoft.com/office/drawing/2014/main" id="{50220A20-8BF2-68AB-2AFF-7F690CE90915}"/>
              </a:ext>
            </a:extLst>
          </p:cNvPr>
          <p:cNvPicPr>
            <a:picLocks noChangeAspect="1"/>
          </p:cNvPicPr>
          <p:nvPr/>
        </p:nvPicPr>
        <p:blipFill>
          <a:blip r:embed="rId3" cstate="print">
            <a:extLst>
              <a:ext uri="{28A0092B-C50C-407E-A947-70E740481C1C}">
                <a14:useLocalDpi xmlns:a14="http://schemas.microsoft.com/office/drawing/2010/main" val="0"/>
              </a:ext>
            </a:extLst>
          </a:blip>
          <a:srcRect t="860" b="860"/>
          <a:stretch/>
        </p:blipFill>
        <p:spPr>
          <a:xfrm>
            <a:off x="6389914" y="0"/>
            <a:ext cx="5802086" cy="6858000"/>
          </a:xfrm>
          <a:prstGeom prst="rect">
            <a:avLst/>
          </a:prstGeom>
        </p:spPr>
      </p:pic>
      <p:sp>
        <p:nvSpPr>
          <p:cNvPr id="6" name="Content Placeholder 2">
            <a:extLst>
              <a:ext uri="{FF2B5EF4-FFF2-40B4-BE49-F238E27FC236}">
                <a16:creationId xmlns:a16="http://schemas.microsoft.com/office/drawing/2014/main" id="{B82E3EB2-73D2-5735-27D4-9B4CC7478FC9}"/>
              </a:ext>
            </a:extLst>
          </p:cNvPr>
          <p:cNvSpPr txBox="1">
            <a:spLocks/>
          </p:cNvSpPr>
          <p:nvPr/>
        </p:nvSpPr>
        <p:spPr>
          <a:xfrm>
            <a:off x="993407" y="1470956"/>
            <a:ext cx="4949312" cy="50822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11112">
              <a:spcBef>
                <a:spcPts val="1800"/>
              </a:spcBef>
              <a:buSzPct val="100000"/>
            </a:pPr>
            <a:r>
              <a:rPr lang="en-US" sz="1400" err="1">
                <a:latin typeface="Berlingske Sans Medium" panose="02000603050000020004" pitchFamily="50" charset="0"/>
              </a:rPr>
              <a:t>ChatGPT</a:t>
            </a:r>
            <a:r>
              <a:rPr lang="en-US" sz="1400">
                <a:latin typeface="Berlingske Sans Medium" panose="02000603050000020004" pitchFamily="50" charset="0"/>
              </a:rPr>
              <a:t> 4</a:t>
            </a:r>
          </a:p>
          <a:p>
            <a:pPr marL="11112">
              <a:spcBef>
                <a:spcPts val="1800"/>
              </a:spcBef>
              <a:buSzPct val="100000"/>
            </a:pPr>
            <a:r>
              <a:rPr lang="en-US" sz="1400">
                <a:latin typeface="Berlingske Sans Medium" panose="02000603050000020004" pitchFamily="50" charset="0"/>
              </a:rPr>
              <a:t>Restate the question</a:t>
            </a:r>
          </a:p>
          <a:p>
            <a:pPr marL="11112">
              <a:spcBef>
                <a:spcPts val="1800"/>
              </a:spcBef>
              <a:buSzPct val="100000"/>
            </a:pPr>
            <a:r>
              <a:rPr lang="en-US" sz="1400">
                <a:latin typeface="Berlingske Sans Medium" panose="02000603050000020004" pitchFamily="50" charset="0"/>
              </a:rPr>
              <a:t>Big 5 (Example: Be more/less extraverted than average)</a:t>
            </a:r>
          </a:p>
          <a:p>
            <a:pPr marL="11112">
              <a:spcBef>
                <a:spcPts val="1800"/>
              </a:spcBef>
              <a:buSzPct val="100000"/>
            </a:pPr>
            <a:r>
              <a:rPr lang="en-US" sz="1400">
                <a:latin typeface="Berlingske Sans Medium" panose="02000603050000020004" pitchFamily="50" charset="0"/>
              </a:rPr>
              <a:t>Basic characteristics of A1-A3 </a:t>
            </a:r>
          </a:p>
          <a:p>
            <a:pPr marL="517525" lvl="1" indent="0">
              <a:spcBef>
                <a:spcPts val="1800"/>
              </a:spcBef>
              <a:buSzPct val="100000"/>
              <a:buNone/>
            </a:pPr>
            <a:r>
              <a:rPr lang="en-US" sz="1400">
                <a:latin typeface="Berlingske Sans Medium" panose="02000603050000020004" pitchFamily="50" charset="0"/>
              </a:rPr>
              <a:t>Average sentences across answers</a:t>
            </a:r>
          </a:p>
          <a:p>
            <a:pPr marL="517525" lvl="1" indent="0">
              <a:spcBef>
                <a:spcPts val="1800"/>
              </a:spcBef>
              <a:buSzPct val="100000"/>
              <a:buNone/>
            </a:pPr>
            <a:r>
              <a:rPr lang="en-US" sz="1400">
                <a:latin typeface="Berlingske Sans Medium" panose="02000603050000020004" pitchFamily="50" charset="0"/>
              </a:rPr>
              <a:t>Number of words or sentences</a:t>
            </a:r>
          </a:p>
          <a:p>
            <a:pPr marL="11112">
              <a:spcBef>
                <a:spcPts val="1800"/>
              </a:spcBef>
              <a:buSzPct val="100000"/>
            </a:pPr>
            <a:r>
              <a:rPr lang="en-US" sz="1400">
                <a:latin typeface="Berlingske Sans Medium" panose="02000603050000020004" pitchFamily="50" charset="0"/>
              </a:rPr>
              <a:t>Average reading level across answers</a:t>
            </a:r>
          </a:p>
          <a:p>
            <a:pPr marL="522287" lvl="1" indent="0">
              <a:spcBef>
                <a:spcPts val="1800"/>
              </a:spcBef>
              <a:buSzPct val="100000"/>
              <a:buNone/>
            </a:pPr>
            <a:r>
              <a:rPr lang="en-US" sz="1400">
                <a:latin typeface="Berlingske Sans Medium" panose="02000603050000020004" pitchFamily="50" charset="0"/>
              </a:rPr>
              <a:t>Example: Write at the reading level of a middle school/high school/college graduate and professional audience</a:t>
            </a:r>
          </a:p>
          <a:p>
            <a:pPr marL="11112">
              <a:spcBef>
                <a:spcPts val="1800"/>
              </a:spcBef>
              <a:buSzPct val="100000"/>
            </a:pPr>
            <a:r>
              <a:rPr lang="en-US" sz="1400">
                <a:latin typeface="Berlingske Sans Medium" panose="02000603050000020004" pitchFamily="50" charset="0"/>
              </a:rPr>
              <a:t>Varying the prompt</a:t>
            </a:r>
          </a:p>
          <a:p>
            <a:pPr marL="956945" lvl="1" indent="-182880" hangingPunct="1">
              <a:buFont typeface="Courier New"/>
              <a:buChar char="o"/>
            </a:pPr>
            <a:endParaRPr lang="en-US" sz="1400">
              <a:latin typeface="Berlingske Sans"/>
            </a:endParaRPr>
          </a:p>
          <a:p>
            <a:pPr marL="956945" lvl="1" indent="-182880" hangingPunct="1">
              <a:buFont typeface="Courier New"/>
              <a:buChar char="o"/>
            </a:pPr>
            <a:endParaRPr lang="en-US" sz="1400">
              <a:latin typeface="Berlingske Sans"/>
            </a:endParaRPr>
          </a:p>
          <a:p>
            <a:pPr marL="456565" indent="-456565" hangingPunct="1">
              <a:buFontTx/>
              <a:buAutoNum type="arabicPeriod"/>
            </a:pPr>
            <a:endParaRPr lang="en-US" sz="1400"/>
          </a:p>
          <a:p>
            <a:pPr marL="456565" indent="-456565" hangingPunct="1">
              <a:buFontTx/>
              <a:buAutoNum type="arabicPeriod"/>
            </a:pPr>
            <a:endParaRPr lang="en-US" sz="1400"/>
          </a:p>
        </p:txBody>
      </p:sp>
      <p:cxnSp>
        <p:nvCxnSpPr>
          <p:cNvPr id="9" name="Straight Connector 8">
            <a:extLst>
              <a:ext uri="{FF2B5EF4-FFF2-40B4-BE49-F238E27FC236}">
                <a16:creationId xmlns:a16="http://schemas.microsoft.com/office/drawing/2014/main" id="{6DB27AFA-0E88-672D-60EE-3C731F6376F9}"/>
              </a:ext>
            </a:extLst>
          </p:cNvPr>
          <p:cNvCxnSpPr>
            <a:cxnSpLocks/>
          </p:cNvCxnSpPr>
          <p:nvPr/>
        </p:nvCxnSpPr>
        <p:spPr>
          <a:xfrm>
            <a:off x="1423506" y="3384757"/>
            <a:ext cx="0" cy="45720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987E3421-0A4A-4CE7-78B9-5C3B047BF908}"/>
              </a:ext>
            </a:extLst>
          </p:cNvPr>
          <p:cNvCxnSpPr>
            <a:cxnSpLocks/>
            <a:endCxn id="17" idx="4"/>
          </p:cNvCxnSpPr>
          <p:nvPr/>
        </p:nvCxnSpPr>
        <p:spPr>
          <a:xfrm>
            <a:off x="857978" y="965889"/>
            <a:ext cx="0" cy="201168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2" name="Oval 11">
            <a:extLst>
              <a:ext uri="{FF2B5EF4-FFF2-40B4-BE49-F238E27FC236}">
                <a16:creationId xmlns:a16="http://schemas.microsoft.com/office/drawing/2014/main" id="{0E38C61B-EE4B-0259-5E0E-EEC254AC3838}"/>
              </a:ext>
            </a:extLst>
          </p:cNvPr>
          <p:cNvSpPr>
            <a:spLocks noChangeAspect="1"/>
          </p:cNvSpPr>
          <p:nvPr/>
        </p:nvSpPr>
        <p:spPr>
          <a:xfrm>
            <a:off x="1387720" y="3370949"/>
            <a:ext cx="75382" cy="7538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a:extLst>
              <a:ext uri="{FF2B5EF4-FFF2-40B4-BE49-F238E27FC236}">
                <a16:creationId xmlns:a16="http://schemas.microsoft.com/office/drawing/2014/main" id="{EA9D5AF7-346E-2C8A-8195-8C4829E7CEFD}"/>
              </a:ext>
            </a:extLst>
          </p:cNvPr>
          <p:cNvSpPr>
            <a:spLocks noChangeAspect="1"/>
          </p:cNvSpPr>
          <p:nvPr/>
        </p:nvSpPr>
        <p:spPr>
          <a:xfrm>
            <a:off x="761485" y="919221"/>
            <a:ext cx="209541" cy="209541"/>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Oval 13">
            <a:extLst>
              <a:ext uri="{FF2B5EF4-FFF2-40B4-BE49-F238E27FC236}">
                <a16:creationId xmlns:a16="http://schemas.microsoft.com/office/drawing/2014/main" id="{E59DF9D5-6D5E-CF55-824B-649E07DEBE43}"/>
              </a:ext>
            </a:extLst>
          </p:cNvPr>
          <p:cNvSpPr>
            <a:spLocks noChangeAspect="1"/>
          </p:cNvSpPr>
          <p:nvPr/>
        </p:nvSpPr>
        <p:spPr>
          <a:xfrm>
            <a:off x="798062" y="156504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Oval 14">
            <a:extLst>
              <a:ext uri="{FF2B5EF4-FFF2-40B4-BE49-F238E27FC236}">
                <a16:creationId xmlns:a16="http://schemas.microsoft.com/office/drawing/2014/main" id="{ECD829B8-20EC-CB7C-A008-8143F01D3843}"/>
              </a:ext>
            </a:extLst>
          </p:cNvPr>
          <p:cNvSpPr>
            <a:spLocks noChangeAspect="1"/>
          </p:cNvSpPr>
          <p:nvPr/>
        </p:nvSpPr>
        <p:spPr>
          <a:xfrm>
            <a:off x="798062" y="2010466"/>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Oval 15">
            <a:extLst>
              <a:ext uri="{FF2B5EF4-FFF2-40B4-BE49-F238E27FC236}">
                <a16:creationId xmlns:a16="http://schemas.microsoft.com/office/drawing/2014/main" id="{DAD5CAD5-B016-7D97-F347-55A36E77B588}"/>
              </a:ext>
            </a:extLst>
          </p:cNvPr>
          <p:cNvSpPr>
            <a:spLocks noChangeAspect="1"/>
          </p:cNvSpPr>
          <p:nvPr/>
        </p:nvSpPr>
        <p:spPr>
          <a:xfrm>
            <a:off x="798062" y="2456848"/>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Oval 16">
            <a:extLst>
              <a:ext uri="{FF2B5EF4-FFF2-40B4-BE49-F238E27FC236}">
                <a16:creationId xmlns:a16="http://schemas.microsoft.com/office/drawing/2014/main" id="{2948E220-0939-759C-CC14-BCBBD5480616}"/>
              </a:ext>
            </a:extLst>
          </p:cNvPr>
          <p:cNvSpPr>
            <a:spLocks noChangeAspect="1"/>
          </p:cNvSpPr>
          <p:nvPr/>
        </p:nvSpPr>
        <p:spPr>
          <a:xfrm>
            <a:off x="798062" y="2899167"/>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Oval 17">
            <a:extLst>
              <a:ext uri="{FF2B5EF4-FFF2-40B4-BE49-F238E27FC236}">
                <a16:creationId xmlns:a16="http://schemas.microsoft.com/office/drawing/2014/main" id="{0655DAA2-CDCA-F167-41A4-4A93F9129FCB}"/>
              </a:ext>
            </a:extLst>
          </p:cNvPr>
          <p:cNvSpPr>
            <a:spLocks noChangeAspect="1"/>
          </p:cNvSpPr>
          <p:nvPr/>
        </p:nvSpPr>
        <p:spPr>
          <a:xfrm>
            <a:off x="798062" y="5535752"/>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Oval 18">
            <a:extLst>
              <a:ext uri="{FF2B5EF4-FFF2-40B4-BE49-F238E27FC236}">
                <a16:creationId xmlns:a16="http://schemas.microsoft.com/office/drawing/2014/main" id="{E4EF2BF1-FA08-174C-BA9F-2F6F72E68C61}"/>
              </a:ext>
            </a:extLst>
          </p:cNvPr>
          <p:cNvSpPr>
            <a:spLocks noChangeAspect="1"/>
          </p:cNvSpPr>
          <p:nvPr/>
        </p:nvSpPr>
        <p:spPr>
          <a:xfrm>
            <a:off x="1391677" y="3794030"/>
            <a:ext cx="75382" cy="7538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Oval 20">
            <a:extLst>
              <a:ext uri="{FF2B5EF4-FFF2-40B4-BE49-F238E27FC236}">
                <a16:creationId xmlns:a16="http://schemas.microsoft.com/office/drawing/2014/main" id="{B0E98896-CE1D-0C0C-D7DD-05312C57EFD7}"/>
              </a:ext>
            </a:extLst>
          </p:cNvPr>
          <p:cNvSpPr>
            <a:spLocks noChangeAspect="1"/>
          </p:cNvSpPr>
          <p:nvPr/>
        </p:nvSpPr>
        <p:spPr>
          <a:xfrm>
            <a:off x="798062" y="4225642"/>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Oval 21">
            <a:extLst>
              <a:ext uri="{FF2B5EF4-FFF2-40B4-BE49-F238E27FC236}">
                <a16:creationId xmlns:a16="http://schemas.microsoft.com/office/drawing/2014/main" id="{F8062557-2816-267D-28D1-51DBF4831008}"/>
              </a:ext>
            </a:extLst>
          </p:cNvPr>
          <p:cNvSpPr>
            <a:spLocks noChangeAspect="1"/>
          </p:cNvSpPr>
          <p:nvPr/>
        </p:nvSpPr>
        <p:spPr>
          <a:xfrm>
            <a:off x="1390220" y="4685085"/>
            <a:ext cx="75382" cy="7538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946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D374C61-7046-770D-8124-6A6C2C053D32}"/>
              </a:ext>
            </a:extLst>
          </p:cNvPr>
          <p:cNvCxnSpPr>
            <a:cxnSpLocks/>
          </p:cNvCxnSpPr>
          <p:nvPr/>
        </p:nvCxnSpPr>
        <p:spPr>
          <a:xfrm>
            <a:off x="849784" y="3265777"/>
            <a:ext cx="0" cy="109728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 name="Title 1"/>
          <p:cNvSpPr>
            <a:spLocks noGrp="1"/>
          </p:cNvSpPr>
          <p:nvPr>
            <p:ph type="title"/>
          </p:nvPr>
        </p:nvSpPr>
        <p:spPr/>
        <p:txBody>
          <a:bodyPr>
            <a:normAutofit fontScale="90000"/>
          </a:bodyPr>
          <a:lstStyle/>
          <a:p>
            <a:r>
              <a:rPr lang="en-US">
                <a:latin typeface="Berlingske Sans Poster"/>
              </a:rPr>
              <a:t>Variants That Did Not Improve Prediction</a:t>
            </a:r>
            <a:endParaRPr/>
          </a:p>
        </p:txBody>
      </p:sp>
      <p:sp>
        <p:nvSpPr>
          <p:cNvPr id="4" name="Content Placeholder 2">
            <a:extLst>
              <a:ext uri="{FF2B5EF4-FFF2-40B4-BE49-F238E27FC236}">
                <a16:creationId xmlns:a16="http://schemas.microsoft.com/office/drawing/2014/main" id="{3C44FC6D-2200-AA79-848A-DCE1B2B73F9E}"/>
              </a:ext>
            </a:extLst>
          </p:cNvPr>
          <p:cNvSpPr txBox="1">
            <a:spLocks/>
          </p:cNvSpPr>
          <p:nvPr/>
        </p:nvSpPr>
        <p:spPr>
          <a:xfrm>
            <a:off x="1006853" y="1470956"/>
            <a:ext cx="5174027" cy="50822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buSzPct val="100000"/>
            </a:pPr>
            <a:r>
              <a:rPr lang="en-US" sz="1400">
                <a:latin typeface="Berlingske Sans Medium" panose="02000603050000020004" pitchFamily="50" charset="0"/>
              </a:rPr>
              <a:t>Instead of “Be similar in tone”</a:t>
            </a:r>
          </a:p>
          <a:p>
            <a:pPr marL="466725" lvl="1" indent="0">
              <a:buSzPct val="100000"/>
              <a:buNone/>
            </a:pPr>
            <a:r>
              <a:rPr lang="en-US" sz="1400">
                <a:latin typeface="Berlingske Sans Medium" panose="02000603050000020004" pitchFamily="50" charset="0"/>
              </a:rPr>
              <a:t>Textblob polarity</a:t>
            </a:r>
          </a:p>
          <a:p>
            <a:pPr marL="466725" lvl="1" indent="0">
              <a:buSzPct val="100000"/>
              <a:buNone/>
            </a:pPr>
            <a:r>
              <a:rPr lang="en-US" sz="1400">
                <a:latin typeface="Berlingske Sans Medium" panose="02000603050000020004" pitchFamily="50" charset="0"/>
              </a:rPr>
              <a:t>Vader polarity</a:t>
            </a:r>
          </a:p>
          <a:p>
            <a:pPr>
              <a:buSzPct val="100000"/>
            </a:pPr>
            <a:r>
              <a:rPr lang="en-US" sz="1400">
                <a:latin typeface="Berlingske Sans Medium" panose="02000603050000020004" pitchFamily="50" charset="0"/>
              </a:rPr>
              <a:t>Emotion scores from NLP packages (e.g., fear, joy, surprise)</a:t>
            </a:r>
          </a:p>
          <a:p>
            <a:pPr>
              <a:buSzPct val="100000"/>
            </a:pPr>
            <a:r>
              <a:rPr lang="en-US" sz="1400">
                <a:latin typeface="Berlingske Sans Medium" panose="02000603050000020004" pitchFamily="50" charset="0"/>
              </a:rPr>
              <a:t>Mistral</a:t>
            </a:r>
          </a:p>
          <a:p>
            <a:pPr>
              <a:buSzPct val="100000"/>
            </a:pPr>
            <a:r>
              <a:rPr lang="en-US" sz="1400">
                <a:latin typeface="Berlingske Sans Medium" panose="02000603050000020004" pitchFamily="50" charset="0"/>
              </a:rPr>
              <a:t>Mimic basic characteristics of most recent answer (A3)</a:t>
            </a:r>
          </a:p>
          <a:p>
            <a:pPr marL="956945" lvl="1" indent="-182880" hangingPunct="1">
              <a:buFont typeface="Courier New"/>
              <a:buChar char="o"/>
            </a:pPr>
            <a:endParaRPr lang="en-US" sz="1400">
              <a:latin typeface="Berlingske Sans"/>
            </a:endParaRPr>
          </a:p>
          <a:p>
            <a:pPr marL="956945" lvl="1" indent="-182880" hangingPunct="1">
              <a:buFont typeface="Courier New"/>
              <a:buChar char="o"/>
            </a:pPr>
            <a:endParaRPr lang="en-US" sz="1400">
              <a:latin typeface="Berlingske Sans"/>
            </a:endParaRPr>
          </a:p>
          <a:p>
            <a:pPr marL="456565" indent="-456565" hangingPunct="1">
              <a:buFontTx/>
              <a:buAutoNum type="arabicPeriod"/>
            </a:pPr>
            <a:endParaRPr lang="en-US" sz="1400"/>
          </a:p>
          <a:p>
            <a:pPr marL="456565" indent="-456565" hangingPunct="1">
              <a:buFontTx/>
              <a:buAutoNum type="arabicPeriod"/>
            </a:pPr>
            <a:endParaRPr lang="en-US" sz="1400"/>
          </a:p>
        </p:txBody>
      </p:sp>
      <p:cxnSp>
        <p:nvCxnSpPr>
          <p:cNvPr id="7" name="Straight Connector 6">
            <a:extLst>
              <a:ext uri="{FF2B5EF4-FFF2-40B4-BE49-F238E27FC236}">
                <a16:creationId xmlns:a16="http://schemas.microsoft.com/office/drawing/2014/main" id="{8B2FE706-0379-1940-1378-BB135E6449F8}"/>
              </a:ext>
            </a:extLst>
          </p:cNvPr>
          <p:cNvCxnSpPr>
            <a:cxnSpLocks/>
          </p:cNvCxnSpPr>
          <p:nvPr/>
        </p:nvCxnSpPr>
        <p:spPr>
          <a:xfrm>
            <a:off x="1377206" y="2180988"/>
            <a:ext cx="0" cy="54864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DC93579F-67A4-B24C-DC60-D0903A1BBDEB}"/>
              </a:ext>
            </a:extLst>
          </p:cNvPr>
          <p:cNvCxnSpPr>
            <a:cxnSpLocks/>
          </p:cNvCxnSpPr>
          <p:nvPr/>
        </p:nvCxnSpPr>
        <p:spPr>
          <a:xfrm>
            <a:off x="857978" y="1081636"/>
            <a:ext cx="0" cy="54864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 name="Oval 8">
            <a:extLst>
              <a:ext uri="{FF2B5EF4-FFF2-40B4-BE49-F238E27FC236}">
                <a16:creationId xmlns:a16="http://schemas.microsoft.com/office/drawing/2014/main" id="{32B4F642-BE6F-2A75-EDC1-A2563E6E8C59}"/>
              </a:ext>
            </a:extLst>
          </p:cNvPr>
          <p:cNvSpPr>
            <a:spLocks noChangeAspect="1"/>
          </p:cNvSpPr>
          <p:nvPr/>
        </p:nvSpPr>
        <p:spPr>
          <a:xfrm>
            <a:off x="1341420" y="2144031"/>
            <a:ext cx="75382" cy="7538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a:extLst>
              <a:ext uri="{FF2B5EF4-FFF2-40B4-BE49-F238E27FC236}">
                <a16:creationId xmlns:a16="http://schemas.microsoft.com/office/drawing/2014/main" id="{A575CB3D-4E08-901C-A486-C77846367E6E}"/>
              </a:ext>
            </a:extLst>
          </p:cNvPr>
          <p:cNvSpPr>
            <a:spLocks noChangeAspect="1"/>
          </p:cNvSpPr>
          <p:nvPr/>
        </p:nvSpPr>
        <p:spPr>
          <a:xfrm>
            <a:off x="761485" y="919221"/>
            <a:ext cx="209541" cy="209541"/>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a:extLst>
              <a:ext uri="{FF2B5EF4-FFF2-40B4-BE49-F238E27FC236}">
                <a16:creationId xmlns:a16="http://schemas.microsoft.com/office/drawing/2014/main" id="{206E1C0A-737E-3C4F-1D60-0E2529DA73F4}"/>
              </a:ext>
            </a:extLst>
          </p:cNvPr>
          <p:cNvSpPr>
            <a:spLocks noChangeAspect="1"/>
          </p:cNvSpPr>
          <p:nvPr/>
        </p:nvSpPr>
        <p:spPr>
          <a:xfrm>
            <a:off x="798062" y="156504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a:extLst>
              <a:ext uri="{FF2B5EF4-FFF2-40B4-BE49-F238E27FC236}">
                <a16:creationId xmlns:a16="http://schemas.microsoft.com/office/drawing/2014/main" id="{1F207B9B-2DC4-586D-31D4-8D08720ED880}"/>
              </a:ext>
            </a:extLst>
          </p:cNvPr>
          <p:cNvSpPr>
            <a:spLocks noChangeAspect="1"/>
          </p:cNvSpPr>
          <p:nvPr/>
        </p:nvSpPr>
        <p:spPr>
          <a:xfrm>
            <a:off x="798062" y="3191083"/>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a:extLst>
              <a:ext uri="{FF2B5EF4-FFF2-40B4-BE49-F238E27FC236}">
                <a16:creationId xmlns:a16="http://schemas.microsoft.com/office/drawing/2014/main" id="{01EEF48E-79CA-220D-6D93-9457AAE96F1E}"/>
              </a:ext>
            </a:extLst>
          </p:cNvPr>
          <p:cNvSpPr>
            <a:spLocks noChangeAspect="1"/>
          </p:cNvSpPr>
          <p:nvPr/>
        </p:nvSpPr>
        <p:spPr>
          <a:xfrm>
            <a:off x="798062" y="3741638"/>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Oval 13">
            <a:extLst>
              <a:ext uri="{FF2B5EF4-FFF2-40B4-BE49-F238E27FC236}">
                <a16:creationId xmlns:a16="http://schemas.microsoft.com/office/drawing/2014/main" id="{CEA4F040-DF2B-86A8-802E-A1A0DE22756B}"/>
              </a:ext>
            </a:extLst>
          </p:cNvPr>
          <p:cNvSpPr>
            <a:spLocks noChangeAspect="1"/>
          </p:cNvSpPr>
          <p:nvPr/>
        </p:nvSpPr>
        <p:spPr>
          <a:xfrm>
            <a:off x="798062" y="4288128"/>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Oval 15">
            <a:extLst>
              <a:ext uri="{FF2B5EF4-FFF2-40B4-BE49-F238E27FC236}">
                <a16:creationId xmlns:a16="http://schemas.microsoft.com/office/drawing/2014/main" id="{57D7D90B-ABDA-8B9D-263A-941AD41344FD}"/>
              </a:ext>
            </a:extLst>
          </p:cNvPr>
          <p:cNvSpPr>
            <a:spLocks noChangeAspect="1"/>
          </p:cNvSpPr>
          <p:nvPr/>
        </p:nvSpPr>
        <p:spPr>
          <a:xfrm>
            <a:off x="1345377" y="2671285"/>
            <a:ext cx="75382" cy="7538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53040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Berlingske Sans Poster"/>
              </a:rPr>
              <a:t>Example Prompt</a:t>
            </a:r>
            <a:endParaRPr/>
          </a:p>
        </p:txBody>
      </p:sp>
      <p:sp>
        <p:nvSpPr>
          <p:cNvPr id="4" name="Content Placeholder 2">
            <a:extLst>
              <a:ext uri="{FF2B5EF4-FFF2-40B4-BE49-F238E27FC236}">
                <a16:creationId xmlns:a16="http://schemas.microsoft.com/office/drawing/2014/main" id="{202B4FB3-26E9-07FA-EF33-CF4045019AAD}"/>
              </a:ext>
            </a:extLst>
          </p:cNvPr>
          <p:cNvSpPr txBox="1">
            <a:spLocks/>
          </p:cNvSpPr>
          <p:nvPr/>
        </p:nvSpPr>
        <p:spPr>
          <a:xfrm>
            <a:off x="1006853" y="1470956"/>
            <a:ext cx="7325403" cy="50822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200025" indent="-200025">
              <a:lnSpc>
                <a:spcPct val="110000"/>
              </a:lnSpc>
              <a:spcBef>
                <a:spcPts val="1200"/>
              </a:spcBef>
            </a:pPr>
            <a:r>
              <a:rPr lang="en-US" sz="1400" b="1">
                <a:latin typeface="Berlingske Sans Medium" panose="02000603050000020004" pitchFamily="50" charset="0"/>
              </a:rPr>
              <a:t>[Questions Q1-Q4 and Answers A1-A3]</a:t>
            </a:r>
          </a:p>
          <a:p>
            <a:pPr marL="200025" indent="-200025">
              <a:lnSpc>
                <a:spcPct val="110000"/>
              </a:lnSpc>
              <a:spcBef>
                <a:spcPts val="1200"/>
              </a:spcBef>
            </a:pPr>
            <a:r>
              <a:rPr lang="en-US" sz="1400" b="1">
                <a:latin typeface="Berlingske Sans Medium" panose="02000603050000020004" pitchFamily="50" charset="0"/>
              </a:rPr>
              <a:t>Generate a response for the provided question following these rules:</a:t>
            </a:r>
          </a:p>
          <a:p>
            <a:pPr marL="0" lvl="1" indent="0">
              <a:lnSpc>
                <a:spcPct val="110000"/>
              </a:lnSpc>
              <a:spcBef>
                <a:spcPts val="1200"/>
              </a:spcBef>
              <a:buNone/>
            </a:pPr>
            <a:r>
              <a:rPr lang="en-US" sz="1400">
                <a:latin typeface="Berlingske Sans Medium" panose="02000603050000020004" pitchFamily="50" charset="0"/>
              </a:rPr>
              <a:t>Start with a restatement of the question</a:t>
            </a:r>
          </a:p>
          <a:p>
            <a:pPr marL="0" lvl="1" indent="0">
              <a:lnSpc>
                <a:spcPct val="110000"/>
              </a:lnSpc>
              <a:spcBef>
                <a:spcPts val="1200"/>
              </a:spcBef>
              <a:buNone/>
            </a:pPr>
            <a:r>
              <a:rPr lang="en-US" sz="1400">
                <a:latin typeface="Berlingske Sans Medium" panose="02000603050000020004" pitchFamily="50" charset="0"/>
              </a:rPr>
              <a:t>Have a similar writing style</a:t>
            </a:r>
          </a:p>
          <a:p>
            <a:pPr marL="0" lvl="1" indent="0">
              <a:lnSpc>
                <a:spcPct val="110000"/>
              </a:lnSpc>
              <a:spcBef>
                <a:spcPts val="1200"/>
              </a:spcBef>
              <a:buNone/>
            </a:pPr>
            <a:r>
              <a:rPr lang="en-US" sz="1400">
                <a:latin typeface="Berlingske Sans Medium" panose="02000603050000020004" pitchFamily="50" charset="0"/>
              </a:rPr>
              <a:t>Write at least [3] sentences</a:t>
            </a:r>
          </a:p>
          <a:p>
            <a:pPr marL="0" lvl="1" indent="0">
              <a:lnSpc>
                <a:spcPct val="110000"/>
              </a:lnSpc>
              <a:spcBef>
                <a:spcPts val="1200"/>
              </a:spcBef>
              <a:buNone/>
            </a:pPr>
            <a:r>
              <a:rPr lang="en-US" sz="1400">
                <a:latin typeface="Berlingske Sans Medium" panose="02000603050000020004" pitchFamily="50" charset="0"/>
              </a:rPr>
              <a:t>Be similar in tone</a:t>
            </a:r>
          </a:p>
          <a:p>
            <a:pPr marL="0" lvl="1" indent="0">
              <a:lnSpc>
                <a:spcPct val="110000"/>
              </a:lnSpc>
              <a:spcBef>
                <a:spcPts val="1200"/>
              </a:spcBef>
              <a:buNone/>
            </a:pPr>
            <a:r>
              <a:rPr lang="en-US" sz="1400">
                <a:latin typeface="Berlingske Sans Medium" panose="02000603050000020004" pitchFamily="50" charset="0"/>
              </a:rPr>
              <a:t>Be [more extraverted] than average</a:t>
            </a:r>
          </a:p>
          <a:p>
            <a:pPr marL="0" lvl="1" indent="0">
              <a:lnSpc>
                <a:spcPct val="110000"/>
              </a:lnSpc>
              <a:spcBef>
                <a:spcPts val="1200"/>
              </a:spcBef>
              <a:buNone/>
            </a:pPr>
            <a:r>
              <a:rPr lang="en-US" sz="1400">
                <a:latin typeface="Berlingske Sans Medium" panose="02000603050000020004" pitchFamily="50" charset="0"/>
              </a:rPr>
              <a:t>Be [less conscientious] than average</a:t>
            </a:r>
          </a:p>
          <a:p>
            <a:pPr marL="0" lvl="1" indent="0">
              <a:lnSpc>
                <a:spcPct val="110000"/>
              </a:lnSpc>
              <a:spcBef>
                <a:spcPts val="1200"/>
              </a:spcBef>
              <a:buNone/>
            </a:pPr>
            <a:r>
              <a:rPr lang="en-US" sz="1400">
                <a:latin typeface="Berlingske Sans Medium" panose="02000603050000020004" pitchFamily="50" charset="0"/>
              </a:rPr>
              <a:t>Be [less open to new experiences] than average</a:t>
            </a:r>
          </a:p>
          <a:p>
            <a:pPr marL="0" lvl="1" indent="0">
              <a:lnSpc>
                <a:spcPct val="110000"/>
              </a:lnSpc>
              <a:spcBef>
                <a:spcPts val="1200"/>
              </a:spcBef>
              <a:buNone/>
            </a:pPr>
            <a:r>
              <a:rPr lang="en-US" sz="1400">
                <a:latin typeface="Berlingske Sans Medium" panose="02000603050000020004" pitchFamily="50" charset="0"/>
              </a:rPr>
              <a:t>Be [less neurotic] than average</a:t>
            </a:r>
          </a:p>
          <a:p>
            <a:pPr marL="0" lvl="1" indent="0">
              <a:lnSpc>
                <a:spcPct val="110000"/>
              </a:lnSpc>
              <a:spcBef>
                <a:spcPts val="1200"/>
              </a:spcBef>
              <a:buNone/>
            </a:pPr>
            <a:r>
              <a:rPr lang="en-US" sz="1400">
                <a:latin typeface="Berlingske Sans Medium" panose="02000603050000020004" pitchFamily="50" charset="0"/>
              </a:rPr>
              <a:t>Be [less open to new experiences] than average</a:t>
            </a:r>
          </a:p>
          <a:p>
            <a:pPr marL="0" lvl="1" indent="0">
              <a:lnSpc>
                <a:spcPct val="110000"/>
              </a:lnSpc>
              <a:spcBef>
                <a:spcPts val="1200"/>
              </a:spcBef>
              <a:buNone/>
            </a:pPr>
            <a:r>
              <a:rPr lang="en-US" sz="1400">
                <a:latin typeface="Berlingske Sans Medium" panose="02000603050000020004" pitchFamily="50" charset="0"/>
              </a:rPr>
              <a:t>Write at the reading level of [a college graduate and professional audience]</a:t>
            </a:r>
          </a:p>
          <a:p>
            <a:pPr marL="456565" indent="-285750">
              <a:buFont typeface="Courier New"/>
              <a:buChar char="o"/>
            </a:pPr>
            <a:endParaRPr lang="en-US" sz="1400">
              <a:latin typeface="Berlingske Sans Medium" panose="02000603050000020004" pitchFamily="50" charset="0"/>
            </a:endParaRPr>
          </a:p>
          <a:p>
            <a:pPr marL="956945" lvl="1" indent="-182880">
              <a:buFont typeface="Courier New"/>
              <a:buChar char="o"/>
            </a:pPr>
            <a:endParaRPr lang="en-US" sz="1400">
              <a:latin typeface="Berlingske Sans Medium" panose="02000603050000020004" pitchFamily="50" charset="0"/>
            </a:endParaRPr>
          </a:p>
          <a:p>
            <a:pPr marL="956945" lvl="1" indent="-182880">
              <a:buFont typeface="Courier New"/>
              <a:buChar char="o"/>
            </a:pPr>
            <a:endParaRPr lang="en-US" sz="1400">
              <a:latin typeface="Berlingske Sans Medium" panose="02000603050000020004" pitchFamily="50" charset="0"/>
            </a:endParaRPr>
          </a:p>
          <a:p>
            <a:pPr marL="956945" lvl="1" indent="-182880">
              <a:buFont typeface="Courier New"/>
              <a:buChar char="o"/>
            </a:pPr>
            <a:endParaRPr lang="en-US" sz="1400">
              <a:latin typeface="Berlingske Sans Medium" panose="02000603050000020004" pitchFamily="50" charset="0"/>
            </a:endParaRPr>
          </a:p>
          <a:p>
            <a:pPr marL="456565" indent="-456565">
              <a:buAutoNum type="arabicPeriod"/>
            </a:pPr>
            <a:endParaRPr lang="en-US" sz="1400">
              <a:latin typeface="Berlingske Sans Medium" panose="02000603050000020004" pitchFamily="50" charset="0"/>
            </a:endParaRPr>
          </a:p>
          <a:p>
            <a:pPr marL="956945" lvl="1" indent="-182880" hangingPunct="1">
              <a:buFont typeface="Courier New"/>
              <a:buChar char="o"/>
            </a:pPr>
            <a:endParaRPr lang="en-US" sz="1400">
              <a:latin typeface="Berlingske Sans"/>
            </a:endParaRPr>
          </a:p>
          <a:p>
            <a:pPr marL="956945" lvl="1" indent="-182880" hangingPunct="1">
              <a:buFont typeface="Courier New"/>
              <a:buChar char="o"/>
            </a:pPr>
            <a:endParaRPr lang="en-US" sz="1400">
              <a:latin typeface="Berlingske Sans"/>
            </a:endParaRPr>
          </a:p>
          <a:p>
            <a:pPr marL="456565" indent="-456565" hangingPunct="1">
              <a:buFontTx/>
              <a:buAutoNum type="arabicPeriod"/>
            </a:pPr>
            <a:endParaRPr lang="en-US" sz="1400"/>
          </a:p>
          <a:p>
            <a:pPr marL="456565" indent="-456565" hangingPunct="1">
              <a:buFontTx/>
              <a:buAutoNum type="arabicPeriod"/>
            </a:pPr>
            <a:endParaRPr lang="en-US" sz="1400"/>
          </a:p>
        </p:txBody>
      </p:sp>
      <p:cxnSp>
        <p:nvCxnSpPr>
          <p:cNvPr id="7" name="Straight Connector 6">
            <a:extLst>
              <a:ext uri="{FF2B5EF4-FFF2-40B4-BE49-F238E27FC236}">
                <a16:creationId xmlns:a16="http://schemas.microsoft.com/office/drawing/2014/main" id="{60249711-309E-B03A-870C-5384F534103F}"/>
              </a:ext>
            </a:extLst>
          </p:cNvPr>
          <p:cNvCxnSpPr>
            <a:cxnSpLocks/>
          </p:cNvCxnSpPr>
          <p:nvPr/>
        </p:nvCxnSpPr>
        <p:spPr>
          <a:xfrm>
            <a:off x="857978" y="2417630"/>
            <a:ext cx="0" cy="347472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 name="Oval 7">
            <a:extLst>
              <a:ext uri="{FF2B5EF4-FFF2-40B4-BE49-F238E27FC236}">
                <a16:creationId xmlns:a16="http://schemas.microsoft.com/office/drawing/2014/main" id="{09A4197E-88AF-4316-923C-3D1BA1133FFD}"/>
              </a:ext>
            </a:extLst>
          </p:cNvPr>
          <p:cNvSpPr>
            <a:spLocks noChangeAspect="1"/>
          </p:cNvSpPr>
          <p:nvPr/>
        </p:nvSpPr>
        <p:spPr>
          <a:xfrm>
            <a:off x="798062" y="2749932"/>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a:extLst>
              <a:ext uri="{FF2B5EF4-FFF2-40B4-BE49-F238E27FC236}">
                <a16:creationId xmlns:a16="http://schemas.microsoft.com/office/drawing/2014/main" id="{7D395BEF-110B-B462-8F41-3B837F0F18FD}"/>
              </a:ext>
            </a:extLst>
          </p:cNvPr>
          <p:cNvSpPr>
            <a:spLocks noChangeAspect="1"/>
          </p:cNvSpPr>
          <p:nvPr/>
        </p:nvSpPr>
        <p:spPr>
          <a:xfrm>
            <a:off x="798062" y="2358414"/>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a:extLst>
              <a:ext uri="{FF2B5EF4-FFF2-40B4-BE49-F238E27FC236}">
                <a16:creationId xmlns:a16="http://schemas.microsoft.com/office/drawing/2014/main" id="{E80B4FCE-2010-9029-5261-811B12A58B0B}"/>
              </a:ext>
            </a:extLst>
          </p:cNvPr>
          <p:cNvSpPr>
            <a:spLocks noChangeAspect="1"/>
          </p:cNvSpPr>
          <p:nvPr/>
        </p:nvSpPr>
        <p:spPr>
          <a:xfrm>
            <a:off x="798062" y="3132157"/>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a:extLst>
              <a:ext uri="{FF2B5EF4-FFF2-40B4-BE49-F238E27FC236}">
                <a16:creationId xmlns:a16="http://schemas.microsoft.com/office/drawing/2014/main" id="{75EFD0BB-0BD2-6E57-F7E9-0424ABC3CFF5}"/>
              </a:ext>
            </a:extLst>
          </p:cNvPr>
          <p:cNvSpPr>
            <a:spLocks noChangeAspect="1"/>
          </p:cNvSpPr>
          <p:nvPr/>
        </p:nvSpPr>
        <p:spPr>
          <a:xfrm>
            <a:off x="798062" y="3520119"/>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a:extLst>
              <a:ext uri="{FF2B5EF4-FFF2-40B4-BE49-F238E27FC236}">
                <a16:creationId xmlns:a16="http://schemas.microsoft.com/office/drawing/2014/main" id="{C3EA8890-7D24-C17A-FF01-5401FEFE4D46}"/>
              </a:ext>
            </a:extLst>
          </p:cNvPr>
          <p:cNvSpPr>
            <a:spLocks noChangeAspect="1"/>
          </p:cNvSpPr>
          <p:nvPr/>
        </p:nvSpPr>
        <p:spPr>
          <a:xfrm>
            <a:off x="798062" y="389919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Oval 13">
            <a:extLst>
              <a:ext uri="{FF2B5EF4-FFF2-40B4-BE49-F238E27FC236}">
                <a16:creationId xmlns:a16="http://schemas.microsoft.com/office/drawing/2014/main" id="{5E1F6CEA-272E-DE1E-71B4-C328BC695102}"/>
              </a:ext>
            </a:extLst>
          </p:cNvPr>
          <p:cNvSpPr>
            <a:spLocks noChangeAspect="1"/>
          </p:cNvSpPr>
          <p:nvPr/>
        </p:nvSpPr>
        <p:spPr>
          <a:xfrm>
            <a:off x="798062" y="4284360"/>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Oval 14">
            <a:extLst>
              <a:ext uri="{FF2B5EF4-FFF2-40B4-BE49-F238E27FC236}">
                <a16:creationId xmlns:a16="http://schemas.microsoft.com/office/drawing/2014/main" id="{D5FE5C86-D5E8-583F-810A-5DFE462A62AB}"/>
              </a:ext>
            </a:extLst>
          </p:cNvPr>
          <p:cNvSpPr>
            <a:spLocks noChangeAspect="1"/>
          </p:cNvSpPr>
          <p:nvPr/>
        </p:nvSpPr>
        <p:spPr>
          <a:xfrm>
            <a:off x="798062" y="4673010"/>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Oval 15">
            <a:extLst>
              <a:ext uri="{FF2B5EF4-FFF2-40B4-BE49-F238E27FC236}">
                <a16:creationId xmlns:a16="http://schemas.microsoft.com/office/drawing/2014/main" id="{4E11F9E8-A265-BA5D-B780-83A330059E4D}"/>
              </a:ext>
            </a:extLst>
          </p:cNvPr>
          <p:cNvSpPr>
            <a:spLocks noChangeAspect="1"/>
          </p:cNvSpPr>
          <p:nvPr/>
        </p:nvSpPr>
        <p:spPr>
          <a:xfrm>
            <a:off x="799209" y="5064897"/>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Oval 16">
            <a:extLst>
              <a:ext uri="{FF2B5EF4-FFF2-40B4-BE49-F238E27FC236}">
                <a16:creationId xmlns:a16="http://schemas.microsoft.com/office/drawing/2014/main" id="{70EFB8C2-6001-6B6A-C148-67E011DB0253}"/>
              </a:ext>
            </a:extLst>
          </p:cNvPr>
          <p:cNvSpPr>
            <a:spLocks noChangeAspect="1"/>
          </p:cNvSpPr>
          <p:nvPr/>
        </p:nvSpPr>
        <p:spPr>
          <a:xfrm>
            <a:off x="798062" y="5834495"/>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Oval 17">
            <a:extLst>
              <a:ext uri="{FF2B5EF4-FFF2-40B4-BE49-F238E27FC236}">
                <a16:creationId xmlns:a16="http://schemas.microsoft.com/office/drawing/2014/main" id="{BFBB849A-EF3E-F19C-CAA0-28C6AA153512}"/>
              </a:ext>
            </a:extLst>
          </p:cNvPr>
          <p:cNvSpPr>
            <a:spLocks noChangeAspect="1"/>
          </p:cNvSpPr>
          <p:nvPr/>
        </p:nvSpPr>
        <p:spPr>
          <a:xfrm>
            <a:off x="800468" y="5450065"/>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26128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Task 3: Clarity</a:t>
            </a:r>
          </a:p>
        </p:txBody>
      </p:sp>
    </p:spTree>
    <p:extLst>
      <p:ext uri="{BB962C8B-B14F-4D97-AF65-F5344CB8AC3E}">
        <p14:creationId xmlns:p14="http://schemas.microsoft.com/office/powerpoint/2010/main" val="229127244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Berlingske Sans Poster"/>
              </a:rPr>
              <a:t>Evolution of the Clarity Solution</a:t>
            </a:r>
            <a:endParaRPr/>
          </a:p>
        </p:txBody>
      </p:sp>
      <p:sp>
        <p:nvSpPr>
          <p:cNvPr id="3" name="Content Placeholder 2"/>
          <p:cNvSpPr>
            <a:spLocks noGrp="1"/>
          </p:cNvSpPr>
          <p:nvPr>
            <p:ph idx="1"/>
          </p:nvPr>
        </p:nvSpPr>
        <p:spPr>
          <a:xfrm>
            <a:off x="1006853" y="1470956"/>
            <a:ext cx="8818693" cy="3854450"/>
          </a:xfrm>
        </p:spPr>
        <p:txBody>
          <a:bodyPr>
            <a:noAutofit/>
          </a:bodyPr>
          <a:lstStyle/>
          <a:p>
            <a:pPr marL="9525">
              <a:buSzPct val="100000"/>
            </a:pPr>
            <a:r>
              <a:rPr lang="en-US" sz="1400" dirty="0">
                <a:latin typeface="Berlingske Sans Medium" panose="02000603050000020004" pitchFamily="50" charset="0"/>
              </a:rPr>
              <a:t>Initially tried a single zero-shot and few shot rating by </a:t>
            </a:r>
            <a:r>
              <a:rPr lang="en-US" sz="1400" dirty="0" err="1">
                <a:latin typeface="Berlingske Sans Medium" panose="02000603050000020004" pitchFamily="50" charset="0"/>
              </a:rPr>
              <a:t>Mixtral</a:t>
            </a:r>
            <a:endParaRPr lang="en-US" sz="1400" dirty="0">
              <a:latin typeface="Berlingske Sans Medium" panose="02000603050000020004" pitchFamily="50" charset="0"/>
            </a:endParaRPr>
          </a:p>
          <a:p>
            <a:pPr marL="9525">
              <a:buSzPct val="100000"/>
            </a:pPr>
            <a:r>
              <a:rPr lang="en-US" sz="1400" dirty="0">
                <a:latin typeface="Berlingske Sans Medium" panose="02000603050000020004" pitchFamily="50" charset="0"/>
              </a:rPr>
              <a:t>Tried variants of random forests, gradient boosters, and model averaged regressions </a:t>
            </a:r>
          </a:p>
          <a:p>
            <a:pPr marL="9525">
              <a:buSzPct val="100000"/>
            </a:pPr>
            <a:r>
              <a:rPr lang="en-US" sz="1400" dirty="0">
                <a:latin typeface="Berlingske Sans Medium" panose="02000603050000020004" pitchFamily="50" charset="0"/>
              </a:rPr>
              <a:t>Used ratings from Llama 2.0, individual ratings from </a:t>
            </a:r>
            <a:r>
              <a:rPr lang="en-US" sz="1400" dirty="0" err="1">
                <a:latin typeface="Berlingske Sans Medium" panose="02000603050000020004" pitchFamily="50" charset="0"/>
              </a:rPr>
              <a:t>Mixtral</a:t>
            </a:r>
            <a:r>
              <a:rPr lang="en-US" sz="1400" dirty="0">
                <a:latin typeface="Berlingske Sans Medium" panose="02000603050000020004" pitchFamily="50" charset="0"/>
              </a:rPr>
              <a:t> 8x7B, used ratings from </a:t>
            </a:r>
            <a:r>
              <a:rPr lang="en-US" sz="1400" dirty="0" err="1">
                <a:latin typeface="Berlingske Sans Medium" panose="02000603050000020004" pitchFamily="50" charset="0"/>
              </a:rPr>
              <a:t>OpenChat</a:t>
            </a:r>
            <a:r>
              <a:rPr lang="en-US" sz="1400" dirty="0">
                <a:latin typeface="Berlingske Sans Medium" panose="02000603050000020004" pitchFamily="50" charset="0"/>
              </a:rPr>
              <a:t> 3.5</a:t>
            </a:r>
          </a:p>
          <a:p>
            <a:pPr marL="9525">
              <a:buSzPct val="100000"/>
            </a:pPr>
            <a:r>
              <a:rPr lang="en-US" sz="1400" dirty="0">
                <a:latin typeface="Berlingske Sans Medium" panose="02000603050000020004" pitchFamily="50" charset="0"/>
              </a:rPr>
              <a:t>Tried using all NLP features and all 1,024 embedding features</a:t>
            </a:r>
          </a:p>
          <a:p>
            <a:pPr marL="9525">
              <a:buSzPct val="100000"/>
            </a:pPr>
            <a:r>
              <a:rPr lang="en-US" sz="1400" dirty="0">
                <a:latin typeface="Berlingske Sans Medium" panose="02000603050000020004" pitchFamily="50" charset="0"/>
              </a:rPr>
              <a:t>Best solution up until 2 weeks prior to test data release was randomly guessing between values of 5.5 and 6.5 but using a value of 3 for cases with any phrase with ‘am’ , a comma, or negation </a:t>
            </a:r>
          </a:p>
          <a:p>
            <a:pPr marL="9525">
              <a:buSzPct val="100000"/>
            </a:pPr>
            <a:r>
              <a:rPr lang="en-US" sz="1400" dirty="0">
                <a:latin typeface="Berlingske Sans Medium" panose="02000603050000020004" pitchFamily="50" charset="0"/>
              </a:rPr>
              <a:t>Python (NLP encoding) and R (everything else)</a:t>
            </a:r>
          </a:p>
          <a:p>
            <a:pPr marL="956945" lvl="1" indent="-182880">
              <a:buFont typeface="Courier New"/>
              <a:buChar char="o"/>
            </a:pPr>
            <a:endParaRPr lang="en-US" dirty="0">
              <a:latin typeface="Berlingske Sans"/>
            </a:endParaRPr>
          </a:p>
          <a:p>
            <a:pPr marL="956945" lvl="1" indent="-182880">
              <a:buFont typeface="Courier New"/>
              <a:buChar char="o"/>
            </a:pPr>
            <a:endParaRPr lang="en-US" dirty="0">
              <a:latin typeface="Berlingske Sans"/>
            </a:endParaRPr>
          </a:p>
          <a:p>
            <a:pPr marL="956945" lvl="1" indent="-182880">
              <a:buFont typeface="Courier New"/>
              <a:buChar char="o"/>
            </a:pPr>
            <a:endParaRPr lang="en-US" dirty="0">
              <a:latin typeface="Berlingske Sans"/>
            </a:endParaRPr>
          </a:p>
          <a:p>
            <a:pPr marL="456565" indent="-456565">
              <a:buAutoNum type="arabicPeriod"/>
            </a:pPr>
            <a:endParaRPr lang="en-US" dirty="0"/>
          </a:p>
          <a:p>
            <a:pPr marL="456565" indent="-456565">
              <a:buAutoNum type="arabicPeriod"/>
            </a:pPr>
            <a:endParaRPr lang="en-US" dirty="0"/>
          </a:p>
        </p:txBody>
      </p:sp>
      <p:cxnSp>
        <p:nvCxnSpPr>
          <p:cNvPr id="4" name="Straight Connector 3">
            <a:extLst>
              <a:ext uri="{FF2B5EF4-FFF2-40B4-BE49-F238E27FC236}">
                <a16:creationId xmlns:a16="http://schemas.microsoft.com/office/drawing/2014/main" id="{8DF97EF4-8B50-FC6B-0A46-FA160D73E0FD}"/>
              </a:ext>
            </a:extLst>
          </p:cNvPr>
          <p:cNvCxnSpPr>
            <a:cxnSpLocks/>
          </p:cNvCxnSpPr>
          <p:nvPr/>
        </p:nvCxnSpPr>
        <p:spPr>
          <a:xfrm>
            <a:off x="857978" y="965889"/>
            <a:ext cx="0" cy="356616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 name="Oval 4">
            <a:extLst>
              <a:ext uri="{FF2B5EF4-FFF2-40B4-BE49-F238E27FC236}">
                <a16:creationId xmlns:a16="http://schemas.microsoft.com/office/drawing/2014/main" id="{72AD4907-C1EF-0DFC-83FA-DC08DD7DAB85}"/>
              </a:ext>
            </a:extLst>
          </p:cNvPr>
          <p:cNvSpPr>
            <a:spLocks noChangeAspect="1"/>
          </p:cNvSpPr>
          <p:nvPr/>
        </p:nvSpPr>
        <p:spPr>
          <a:xfrm>
            <a:off x="798062" y="2112913"/>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Oval 5">
            <a:extLst>
              <a:ext uri="{FF2B5EF4-FFF2-40B4-BE49-F238E27FC236}">
                <a16:creationId xmlns:a16="http://schemas.microsoft.com/office/drawing/2014/main" id="{04B5C21A-0299-FCF7-0ABB-23DBD67BEAF5}"/>
              </a:ext>
            </a:extLst>
          </p:cNvPr>
          <p:cNvSpPr>
            <a:spLocks noChangeAspect="1"/>
          </p:cNvSpPr>
          <p:nvPr/>
        </p:nvSpPr>
        <p:spPr>
          <a:xfrm>
            <a:off x="761485" y="919221"/>
            <a:ext cx="209541" cy="209541"/>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Oval 6">
            <a:extLst>
              <a:ext uri="{FF2B5EF4-FFF2-40B4-BE49-F238E27FC236}">
                <a16:creationId xmlns:a16="http://schemas.microsoft.com/office/drawing/2014/main" id="{15AA7313-3614-D882-8F95-0D4627F609AC}"/>
              </a:ext>
            </a:extLst>
          </p:cNvPr>
          <p:cNvSpPr>
            <a:spLocks noChangeAspect="1"/>
          </p:cNvSpPr>
          <p:nvPr/>
        </p:nvSpPr>
        <p:spPr>
          <a:xfrm>
            <a:off x="798062" y="156504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a:extLst>
              <a:ext uri="{FF2B5EF4-FFF2-40B4-BE49-F238E27FC236}">
                <a16:creationId xmlns:a16="http://schemas.microsoft.com/office/drawing/2014/main" id="{F117BCF5-2C5F-03E0-3E76-04325132AA51}"/>
              </a:ext>
            </a:extLst>
          </p:cNvPr>
          <p:cNvSpPr>
            <a:spLocks noChangeAspect="1"/>
          </p:cNvSpPr>
          <p:nvPr/>
        </p:nvSpPr>
        <p:spPr>
          <a:xfrm>
            <a:off x="798062" y="2654142"/>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a:extLst>
              <a:ext uri="{FF2B5EF4-FFF2-40B4-BE49-F238E27FC236}">
                <a16:creationId xmlns:a16="http://schemas.microsoft.com/office/drawing/2014/main" id="{B6B4B6E7-7C09-2646-B602-8785652C58B5}"/>
              </a:ext>
            </a:extLst>
          </p:cNvPr>
          <p:cNvSpPr>
            <a:spLocks noChangeAspect="1"/>
          </p:cNvSpPr>
          <p:nvPr/>
        </p:nvSpPr>
        <p:spPr>
          <a:xfrm>
            <a:off x="798062" y="3201108"/>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a:extLst>
              <a:ext uri="{FF2B5EF4-FFF2-40B4-BE49-F238E27FC236}">
                <a16:creationId xmlns:a16="http://schemas.microsoft.com/office/drawing/2014/main" id="{8927E586-91F3-6396-063B-DAD465474D97}"/>
              </a:ext>
            </a:extLst>
          </p:cNvPr>
          <p:cNvSpPr>
            <a:spLocks noChangeAspect="1"/>
          </p:cNvSpPr>
          <p:nvPr/>
        </p:nvSpPr>
        <p:spPr>
          <a:xfrm>
            <a:off x="798062" y="3738930"/>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a:extLst>
              <a:ext uri="{FF2B5EF4-FFF2-40B4-BE49-F238E27FC236}">
                <a16:creationId xmlns:a16="http://schemas.microsoft.com/office/drawing/2014/main" id="{37DC71F6-0620-FCC4-7C6A-97446CCE8540}"/>
              </a:ext>
            </a:extLst>
          </p:cNvPr>
          <p:cNvSpPr>
            <a:spLocks noChangeAspect="1"/>
          </p:cNvSpPr>
          <p:nvPr/>
        </p:nvSpPr>
        <p:spPr>
          <a:xfrm>
            <a:off x="798062" y="451351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23507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Approach</a:t>
            </a:r>
          </a:p>
        </p:txBody>
      </p:sp>
      <p:sp>
        <p:nvSpPr>
          <p:cNvPr id="6" name="Content Placeholder 2">
            <a:extLst>
              <a:ext uri="{FF2B5EF4-FFF2-40B4-BE49-F238E27FC236}">
                <a16:creationId xmlns:a16="http://schemas.microsoft.com/office/drawing/2014/main" id="{2D531241-E588-21F4-C9FF-C0DC65026C04}"/>
              </a:ext>
            </a:extLst>
          </p:cNvPr>
          <p:cNvSpPr txBox="1">
            <a:spLocks/>
          </p:cNvSpPr>
          <p:nvPr/>
        </p:nvSpPr>
        <p:spPr>
          <a:xfrm>
            <a:off x="1006853" y="1470956"/>
            <a:ext cx="8818693"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237744" indent="-292100">
              <a:buSzPct val="100000"/>
              <a:buAutoNum type="arabicPeriod"/>
            </a:pPr>
            <a:r>
              <a:rPr lang="en-US" sz="1400"/>
              <a:t>Process the data: Add NLP features</a:t>
            </a:r>
            <a:endParaRPr lang="en-US" sz="1400">
              <a:highlight>
                <a:srgbClr val="FFFF00"/>
              </a:highlight>
            </a:endParaRPr>
          </a:p>
          <a:p>
            <a:pPr marL="237744" indent="-292100">
              <a:buSzPct val="100000"/>
              <a:buAutoNum type="arabicPeriod"/>
            </a:pPr>
            <a:r>
              <a:rPr lang="en-US" sz="1400"/>
              <a:t>Generate personality ratings for each phrase (zero-shot)</a:t>
            </a:r>
          </a:p>
          <a:p>
            <a:pPr marL="237744" indent="-292100">
              <a:buSzPct val="100000"/>
              <a:buAutoNum type="arabicPeriod"/>
            </a:pPr>
            <a:r>
              <a:rPr lang="en-US" sz="1400"/>
              <a:t>Generate clarity ratings directly (few-shot)</a:t>
            </a:r>
          </a:p>
          <a:p>
            <a:pPr marL="237744" indent="-292100">
              <a:buSzPct val="100000"/>
              <a:buAutoNum type="arabicPeriod"/>
            </a:pPr>
            <a:r>
              <a:rPr lang="en-US" sz="1400"/>
              <a:t>Generate final predictions of clarity</a:t>
            </a: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pic>
        <p:nvPicPr>
          <p:cNvPr id="9" name="Picture 8">
            <a:extLst>
              <a:ext uri="{FF2B5EF4-FFF2-40B4-BE49-F238E27FC236}">
                <a16:creationId xmlns:a16="http://schemas.microsoft.com/office/drawing/2014/main" id="{B2D901EE-A331-B496-6C57-8C70175CBAC5}"/>
              </a:ext>
            </a:extLst>
          </p:cNvPr>
          <p:cNvPicPr>
            <a:picLocks noChangeAspect="1"/>
          </p:cNvPicPr>
          <p:nvPr/>
        </p:nvPicPr>
        <p:blipFill>
          <a:blip r:embed="rId3" cstate="print">
            <a:extLst>
              <a:ext uri="{28A0092B-C50C-407E-A947-70E740481C1C}">
                <a14:useLocalDpi xmlns:a14="http://schemas.microsoft.com/office/drawing/2010/main" val="0"/>
              </a:ext>
            </a:extLst>
          </a:blip>
          <a:srcRect t="3377" b="3377"/>
          <a:stretch/>
        </p:blipFill>
        <p:spPr>
          <a:xfrm>
            <a:off x="6389914" y="0"/>
            <a:ext cx="5802086"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Process the Data</a:t>
            </a:r>
          </a:p>
        </p:txBody>
      </p:sp>
      <p:sp>
        <p:nvSpPr>
          <p:cNvPr id="8" name="Content Placeholder 2">
            <a:extLst>
              <a:ext uri="{FF2B5EF4-FFF2-40B4-BE49-F238E27FC236}">
                <a16:creationId xmlns:a16="http://schemas.microsoft.com/office/drawing/2014/main" id="{1D26AE13-BF33-1945-8839-DF349B7CFC5B}"/>
              </a:ext>
            </a:extLst>
          </p:cNvPr>
          <p:cNvSpPr txBox="1">
            <a:spLocks/>
          </p:cNvSpPr>
          <p:nvPr/>
        </p:nvSpPr>
        <p:spPr>
          <a:xfrm>
            <a:off x="1006853" y="1470956"/>
            <a:ext cx="4627465"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dirty="0"/>
              <a:t>Nineteen Python </a:t>
            </a:r>
            <a:r>
              <a:rPr lang="en-US" sz="1400" i="1" dirty="0" err="1"/>
              <a:t>nltk</a:t>
            </a:r>
            <a:r>
              <a:rPr lang="en-US" sz="1400" dirty="0"/>
              <a:t>- and </a:t>
            </a:r>
            <a:r>
              <a:rPr lang="en-US" sz="1400" i="1" dirty="0" err="1"/>
              <a:t>vader</a:t>
            </a:r>
            <a:r>
              <a:rPr lang="en-US" sz="1400" dirty="0"/>
              <a:t>-based features including:</a:t>
            </a:r>
          </a:p>
          <a:p>
            <a:pPr marL="292100" indent="-292100">
              <a:buSzPct val="100000"/>
              <a:buAutoNum type="arabicPeriod"/>
            </a:pPr>
            <a:r>
              <a:rPr lang="en-US" sz="1400" dirty="0"/>
              <a:t>Does phrase contain word “am”, a comma, include negation (i.e., “not”). </a:t>
            </a:r>
          </a:p>
          <a:p>
            <a:pPr marL="292100" indent="-292100">
              <a:buSzPct val="100000"/>
              <a:buAutoNum type="arabicPeriod"/>
            </a:pPr>
            <a:r>
              <a:rPr lang="en-US" sz="1400" dirty="0"/>
              <a:t>Flesch reading ease and difficult word count.</a:t>
            </a:r>
          </a:p>
          <a:p>
            <a:pPr marL="292100" indent="-292100">
              <a:buSzPct val="100000"/>
              <a:buAutoNum type="arabicPeriod"/>
            </a:pPr>
            <a:r>
              <a:rPr lang="en-US" sz="1400" dirty="0"/>
              <a:t>Phrase sentiment and subjectivity </a:t>
            </a:r>
          </a:p>
          <a:p>
            <a:pPr marL="292100" indent="-292100">
              <a:buSzPct val="100000"/>
              <a:buAutoNum type="arabicPeriod"/>
            </a:pPr>
            <a:r>
              <a:rPr lang="en-US" sz="1400" dirty="0"/>
              <a:t>Parts of speech including adjective, pronoun, past tense verbs, etc.</a:t>
            </a:r>
          </a:p>
          <a:p>
            <a:pPr hangingPunct="1"/>
            <a:r>
              <a:rPr lang="en-US" sz="1400" dirty="0"/>
              <a:t>Word embeddings obtained from user </a:t>
            </a:r>
            <a:r>
              <a:rPr lang="en-US" sz="1400" i="1" dirty="0" err="1"/>
              <a:t>intfloat</a:t>
            </a:r>
            <a:r>
              <a:rPr lang="en-US" sz="1400" dirty="0" err="1"/>
              <a:t>’s</a:t>
            </a:r>
            <a:r>
              <a:rPr lang="en-US" sz="1400" dirty="0"/>
              <a:t> ‘multilingual-e5-large’ Hugging Face model called with </a:t>
            </a:r>
            <a:r>
              <a:rPr lang="en-US" sz="1400" i="1" dirty="0"/>
              <a:t>httr2</a:t>
            </a:r>
            <a:r>
              <a:rPr lang="en-US" sz="1400" dirty="0"/>
              <a:t> in R.</a:t>
            </a:r>
          </a:p>
          <a:p>
            <a:pPr hangingPunct="1"/>
            <a:r>
              <a:rPr lang="en-US" sz="1400" dirty="0"/>
              <a:t>Generate a single average embedding score</a:t>
            </a:r>
          </a:p>
          <a:p>
            <a:pPr>
              <a:buSzPct val="100000"/>
            </a:pPr>
            <a:endParaRPr lang="en-US" sz="1400" dirty="0"/>
          </a:p>
          <a:p>
            <a:pPr marL="956945" lvl="1" indent="-182880" hangingPunct="1">
              <a:buFont typeface="Courier New"/>
              <a:buChar char="o"/>
            </a:pPr>
            <a:endParaRPr lang="en-US" dirty="0">
              <a:latin typeface="Berlingske Sans"/>
            </a:endParaRPr>
          </a:p>
          <a:p>
            <a:pPr marL="956945" lvl="1" indent="-182880" hangingPunct="1">
              <a:buFont typeface="Courier New"/>
              <a:buChar char="o"/>
            </a:pPr>
            <a:endParaRPr lang="en-US" dirty="0">
              <a:latin typeface="Berlingske Sans"/>
            </a:endParaRPr>
          </a:p>
          <a:p>
            <a:pPr marL="956945" lvl="1" indent="-182880" hangingPunct="1">
              <a:buFont typeface="Courier New"/>
              <a:buChar char="o"/>
            </a:pPr>
            <a:endParaRPr lang="en-US" dirty="0">
              <a:latin typeface="Berlingske Sans"/>
            </a:endParaRPr>
          </a:p>
          <a:p>
            <a:pPr marL="456565" indent="-456565" hangingPunct="1">
              <a:buFontTx/>
              <a:buAutoNum type="arabicPeriod"/>
            </a:pPr>
            <a:endParaRPr lang="en-US" dirty="0"/>
          </a:p>
          <a:p>
            <a:pPr marL="456565" indent="-456565" hangingPunct="1">
              <a:buFontTx/>
              <a:buAutoNum type="arabicPeriod"/>
            </a:pPr>
            <a:endParaRPr lang="en-US" dirty="0"/>
          </a:p>
        </p:txBody>
      </p:sp>
      <p:sp>
        <p:nvSpPr>
          <p:cNvPr id="11" name="Rectángulo 6">
            <a:extLst>
              <a:ext uri="{FF2B5EF4-FFF2-40B4-BE49-F238E27FC236}">
                <a16:creationId xmlns:a16="http://schemas.microsoft.com/office/drawing/2014/main" id="{B0B1B6C5-63D8-81BE-2118-A331EDF6A6E9}"/>
              </a:ext>
            </a:extLst>
          </p:cNvPr>
          <p:cNvSpPr/>
          <p:nvPr/>
        </p:nvSpPr>
        <p:spPr>
          <a:xfrm>
            <a:off x="6389914" y="2213975"/>
            <a:ext cx="5802086" cy="2430049"/>
          </a:xfrm>
          <a:prstGeom prst="rect">
            <a:avLst/>
          </a:prstGeom>
          <a:gradFill>
            <a:gsLst>
              <a:gs pos="0">
                <a:schemeClr val="accent1">
                  <a:lumMod val="0"/>
                  <a:lumOff val="100000"/>
                </a:schemeClr>
              </a:gs>
              <a:gs pos="50000">
                <a:schemeClr val="bg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solidFill>
                <a:schemeClr val="tx1"/>
              </a:solidFill>
              <a:latin typeface="Berlingske Sans Medium" panose="02000503050000020004" pitchFamily="2" charset="0"/>
            </a:endParaRPr>
          </a:p>
        </p:txBody>
      </p:sp>
      <p:sp>
        <p:nvSpPr>
          <p:cNvPr id="12" name="Text Placeholder 18">
            <a:extLst>
              <a:ext uri="{FF2B5EF4-FFF2-40B4-BE49-F238E27FC236}">
                <a16:creationId xmlns:a16="http://schemas.microsoft.com/office/drawing/2014/main" id="{84B1C023-4241-512D-2E08-59CF9FF738D0}"/>
              </a:ext>
            </a:extLst>
          </p:cNvPr>
          <p:cNvSpPr txBox="1">
            <a:spLocks/>
          </p:cNvSpPr>
          <p:nvPr/>
        </p:nvSpPr>
        <p:spPr>
          <a:xfrm>
            <a:off x="7234517" y="3391991"/>
            <a:ext cx="4518212" cy="1063625"/>
          </a:xfrm>
          <a:prstGeom prst="rect">
            <a:avLst/>
          </a:prstGeom>
        </p:spPr>
        <p:txBody>
          <a:bodyPr>
            <a:noAutofit/>
          </a:bodyPr>
          <a:lstStyle>
            <a:lvl1pPr marL="0" marR="0" indent="0" algn="l" defTabSz="412750" latinLnBrk="0">
              <a:lnSpc>
                <a:spcPct val="100000"/>
              </a:lnSpc>
              <a:spcBef>
                <a:spcPts val="0"/>
              </a:spcBef>
              <a:spcAft>
                <a:spcPts val="0"/>
              </a:spcAft>
              <a:buClrTx/>
              <a:buSzPct val="75000"/>
              <a:buFontTx/>
              <a:buNone/>
              <a:tabLst/>
              <a:defRPr sz="1400" b="0" i="0" u="none" strike="noStrike" cap="none" spc="0" baseline="0">
                <a:ln>
                  <a:noFill/>
                </a:ln>
                <a:solidFill>
                  <a:schemeClr val="tx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2000"/>
              <a:t>averaged within row to obtain a </a:t>
            </a:r>
            <a:r>
              <a:rPr lang="en-US" sz="2000" b="1"/>
              <a:t>single average embedding score</a:t>
            </a:r>
            <a:r>
              <a:rPr lang="en-US" sz="2000"/>
              <a:t>.</a:t>
            </a:r>
          </a:p>
        </p:txBody>
      </p:sp>
      <p:sp>
        <p:nvSpPr>
          <p:cNvPr id="13" name="Text Placeholder 18">
            <a:extLst>
              <a:ext uri="{FF2B5EF4-FFF2-40B4-BE49-F238E27FC236}">
                <a16:creationId xmlns:a16="http://schemas.microsoft.com/office/drawing/2014/main" id="{8010DAB4-E8CF-9DBC-531D-09C7779DB0A3}"/>
              </a:ext>
            </a:extLst>
          </p:cNvPr>
          <p:cNvSpPr txBox="1">
            <a:spLocks/>
          </p:cNvSpPr>
          <p:nvPr/>
        </p:nvSpPr>
        <p:spPr>
          <a:xfrm>
            <a:off x="7221070" y="2664092"/>
            <a:ext cx="4894730" cy="324489"/>
          </a:xfrm>
          <a:prstGeom prst="rect">
            <a:avLst/>
          </a:prstGeom>
        </p:spPr>
        <p:txBody>
          <a:bodyPr>
            <a:noAutofit/>
          </a:bodyPr>
          <a:lstStyle>
            <a:lvl1pPr marL="0" marR="0" indent="0" algn="l" defTabSz="412750" latinLnBrk="0">
              <a:lnSpc>
                <a:spcPct val="100000"/>
              </a:lnSpc>
              <a:spcBef>
                <a:spcPts val="0"/>
              </a:spcBef>
              <a:spcAft>
                <a:spcPts val="0"/>
              </a:spcAft>
              <a:buClrTx/>
              <a:buSzPct val="75000"/>
              <a:buFontTx/>
              <a:buNone/>
              <a:tabLst/>
              <a:defRPr sz="1400" b="1" i="0" u="none" strike="noStrike" cap="none" spc="0" baseline="0">
                <a:ln>
                  <a:noFill/>
                </a:ln>
                <a:solidFill>
                  <a:schemeClr val="tx1"/>
                </a:solidFill>
                <a:uFillTx/>
                <a:latin typeface="Berlingske Sans Black"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GB" sz="4800" b="0">
                <a:latin typeface="Berlingske Serif Cn Md" panose="02000506080000020004" pitchFamily="2" charset="0"/>
              </a:rPr>
              <a:t>All 1,024 features</a:t>
            </a:r>
            <a:endParaRPr lang="en-US" sz="4800" b="0">
              <a:latin typeface="Berlingske Serif Cn Md" panose="02000506080000020004"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Generate Personality Ratings</a:t>
            </a:r>
          </a:p>
        </p:txBody>
      </p:sp>
      <p:sp>
        <p:nvSpPr>
          <p:cNvPr id="5" name="Content Placeholder 2">
            <a:extLst>
              <a:ext uri="{FF2B5EF4-FFF2-40B4-BE49-F238E27FC236}">
                <a16:creationId xmlns:a16="http://schemas.microsoft.com/office/drawing/2014/main" id="{D736A0E2-6FE9-8B39-BA7C-EB55E930BCA3}"/>
              </a:ext>
            </a:extLst>
          </p:cNvPr>
          <p:cNvSpPr txBox="1">
            <a:spLocks/>
          </p:cNvSpPr>
          <p:nvPr/>
        </p:nvSpPr>
        <p:spPr>
          <a:xfrm>
            <a:off x="1006853" y="1470956"/>
            <a:ext cx="10229989"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a:t>Zero-shot classification from Facebook’s Bart model on Hugging Face called with </a:t>
            </a:r>
            <a:r>
              <a:rPr lang="en-US" sz="1400" i="1"/>
              <a:t>httr2</a:t>
            </a:r>
            <a:r>
              <a:rPr lang="en-US" sz="1400"/>
              <a:t> in R.</a:t>
            </a:r>
          </a:p>
          <a:p>
            <a:r>
              <a:rPr lang="en-US" sz="1400"/>
              <a:t>Each phrase was rated on the probability it belonged to one of the Big 5 personality traits. </a:t>
            </a:r>
          </a:p>
          <a:p>
            <a:r>
              <a:rPr lang="en-US" sz="1400"/>
              <a:t>The proportions were logit-transformed. </a:t>
            </a:r>
          </a:p>
          <a:p>
            <a:r>
              <a:rPr lang="en-US" sz="1400"/>
              <a:t>The standard deviation of the logit-transformed probabilities was used as a metric of classification uncertainty</a:t>
            </a: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grpSp>
        <p:nvGrpSpPr>
          <p:cNvPr id="29" name="Group 28">
            <a:extLst>
              <a:ext uri="{FF2B5EF4-FFF2-40B4-BE49-F238E27FC236}">
                <a16:creationId xmlns:a16="http://schemas.microsoft.com/office/drawing/2014/main" id="{8AA162A3-6109-B111-6660-7340E51C0BF2}"/>
              </a:ext>
            </a:extLst>
          </p:cNvPr>
          <p:cNvGrpSpPr/>
          <p:nvPr/>
        </p:nvGrpSpPr>
        <p:grpSpPr>
          <a:xfrm>
            <a:off x="955158" y="3852978"/>
            <a:ext cx="10270989" cy="1731901"/>
            <a:chOff x="955158" y="2589997"/>
            <a:chExt cx="10270989" cy="1731901"/>
          </a:xfrm>
        </p:grpSpPr>
        <p:cxnSp>
          <p:nvCxnSpPr>
            <p:cNvPr id="30" name="Straight Arrow Connector 29">
              <a:extLst>
                <a:ext uri="{FF2B5EF4-FFF2-40B4-BE49-F238E27FC236}">
                  <a16:creationId xmlns:a16="http://schemas.microsoft.com/office/drawing/2014/main" id="{AB6D626D-C436-C3FA-E78D-4568B77FDF42}"/>
                </a:ext>
              </a:extLst>
            </p:cNvPr>
            <p:cNvCxnSpPr>
              <a:cxnSpLocks/>
            </p:cNvCxnSpPr>
            <p:nvPr/>
          </p:nvCxnSpPr>
          <p:spPr>
            <a:xfrm>
              <a:off x="6090979" y="2892160"/>
              <a:ext cx="0" cy="587134"/>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 name="Rectángulo 6">
              <a:extLst>
                <a:ext uri="{FF2B5EF4-FFF2-40B4-BE49-F238E27FC236}">
                  <a16:creationId xmlns:a16="http://schemas.microsoft.com/office/drawing/2014/main" id="{79058DC1-D549-7AEA-2BA9-8E9861A912A7}"/>
                </a:ext>
              </a:extLst>
            </p:cNvPr>
            <p:cNvSpPr/>
            <p:nvPr/>
          </p:nvSpPr>
          <p:spPr>
            <a:xfrm>
              <a:off x="5183643" y="2589997"/>
              <a:ext cx="1865376" cy="731520"/>
            </a:xfrm>
            <a:prstGeom prst="flowChartTerminator">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a:latin typeface="Berlingske Serif Cn Md" panose="02000506080000020004" pitchFamily="2" charset="0"/>
              </a:endParaRPr>
            </a:p>
          </p:txBody>
        </p:sp>
        <p:sp>
          <p:nvSpPr>
            <p:cNvPr id="32" name="Rectángulo 6">
              <a:extLst>
                <a:ext uri="{FF2B5EF4-FFF2-40B4-BE49-F238E27FC236}">
                  <a16:creationId xmlns:a16="http://schemas.microsoft.com/office/drawing/2014/main" id="{F134305B-0070-3DF6-CD02-E44E2790F3A2}"/>
                </a:ext>
              </a:extLst>
            </p:cNvPr>
            <p:cNvSpPr/>
            <p:nvPr/>
          </p:nvSpPr>
          <p:spPr>
            <a:xfrm>
              <a:off x="955158" y="3569044"/>
              <a:ext cx="1865376" cy="731520"/>
            </a:xfrm>
            <a:prstGeom prst="flowChartTerminator">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a:latin typeface="Berlingske Serif Cn Md" panose="02000506080000020004" pitchFamily="2" charset="0"/>
              </a:endParaRPr>
            </a:p>
          </p:txBody>
        </p:sp>
        <p:sp>
          <p:nvSpPr>
            <p:cNvPr id="33" name="Text Placeholder 18">
              <a:extLst>
                <a:ext uri="{FF2B5EF4-FFF2-40B4-BE49-F238E27FC236}">
                  <a16:creationId xmlns:a16="http://schemas.microsoft.com/office/drawing/2014/main" id="{9640860B-AA8D-EDCC-A543-43ED4FFE8351}"/>
                </a:ext>
              </a:extLst>
            </p:cNvPr>
            <p:cNvSpPr txBox="1">
              <a:spLocks/>
            </p:cNvSpPr>
            <p:nvPr/>
          </p:nvSpPr>
          <p:spPr>
            <a:xfrm>
              <a:off x="1066564" y="3576852"/>
              <a:ext cx="1657240" cy="745046"/>
            </a:xfrm>
            <a:prstGeom prst="rect">
              <a:avLst/>
            </a:prstGeom>
          </p:spPr>
          <p:txBody>
            <a:bodyPr anchor="ctr">
              <a:noAutofit/>
            </a:bodyPr>
            <a:lstStyle>
              <a:lvl1pPr marL="0" marR="0" indent="0" algn="l" defTabSz="412750" latinLnBrk="0">
                <a:lnSpc>
                  <a:spcPct val="100000"/>
                </a:lnSpc>
                <a:spcBef>
                  <a:spcPts val="0"/>
                </a:spcBef>
                <a:spcAft>
                  <a:spcPts val="0"/>
                </a:spcAft>
                <a:buClrTx/>
                <a:buSzPct val="75000"/>
                <a:buFontTx/>
                <a:buNone/>
                <a:tabLst/>
                <a:defRPr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a:r>
                <a:rPr lang="en-US" sz="1400">
                  <a:solidFill>
                    <a:schemeClr val="tx1"/>
                  </a:solidFill>
                  <a:latin typeface="Berlingske Serif Cn Md" panose="02000506080000020004" pitchFamily="2" charset="0"/>
                </a:rPr>
                <a:t>Openness to Experience</a:t>
              </a:r>
            </a:p>
          </p:txBody>
        </p:sp>
        <p:sp>
          <p:nvSpPr>
            <p:cNvPr id="34" name="Rectángulo 6">
              <a:extLst>
                <a:ext uri="{FF2B5EF4-FFF2-40B4-BE49-F238E27FC236}">
                  <a16:creationId xmlns:a16="http://schemas.microsoft.com/office/drawing/2014/main" id="{BD01C763-29CD-BB7F-5BD0-02728ACC57E4}"/>
                </a:ext>
              </a:extLst>
            </p:cNvPr>
            <p:cNvSpPr/>
            <p:nvPr/>
          </p:nvSpPr>
          <p:spPr>
            <a:xfrm>
              <a:off x="3056561" y="3569044"/>
              <a:ext cx="1865376" cy="731520"/>
            </a:xfrm>
            <a:prstGeom prst="flowChartTerminator">
              <a:avLst/>
            </a:prstGeom>
            <a:solidFill>
              <a:srgbClr val="7CD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a:latin typeface="Berlingske Serif Cn Md" panose="02000506080000020004" pitchFamily="2" charset="0"/>
              </a:endParaRPr>
            </a:p>
          </p:txBody>
        </p:sp>
        <p:sp>
          <p:nvSpPr>
            <p:cNvPr id="35" name="Text Placeholder 18">
              <a:extLst>
                <a:ext uri="{FF2B5EF4-FFF2-40B4-BE49-F238E27FC236}">
                  <a16:creationId xmlns:a16="http://schemas.microsoft.com/office/drawing/2014/main" id="{71FC30EE-904C-3B92-717A-57C64878BB5E}"/>
                </a:ext>
              </a:extLst>
            </p:cNvPr>
            <p:cNvSpPr txBox="1">
              <a:spLocks/>
            </p:cNvSpPr>
            <p:nvPr/>
          </p:nvSpPr>
          <p:spPr>
            <a:xfrm>
              <a:off x="3167967" y="3576852"/>
              <a:ext cx="1657240" cy="745046"/>
            </a:xfrm>
            <a:prstGeom prst="rect">
              <a:avLst/>
            </a:prstGeom>
          </p:spPr>
          <p:txBody>
            <a:bodyPr anchor="ctr">
              <a:noAutofit/>
            </a:bodyPr>
            <a:lstStyle>
              <a:lvl1pPr marL="0" marR="0" indent="0" algn="l" defTabSz="412750" latinLnBrk="0">
                <a:lnSpc>
                  <a:spcPct val="100000"/>
                </a:lnSpc>
                <a:spcBef>
                  <a:spcPts val="2600"/>
                </a:spcBef>
                <a:spcAft>
                  <a:spcPts val="0"/>
                </a:spcAft>
                <a:buClrTx/>
                <a:buSzPct val="75000"/>
                <a:buFontTx/>
                <a:buNone/>
                <a:tabLst/>
                <a:defRPr lang="en-GB"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a:r>
                <a:rPr lang="en-US" sz="1400">
                  <a:solidFill>
                    <a:schemeClr val="tx1"/>
                  </a:solidFill>
                  <a:latin typeface="Berlingske Serif Cn Md" panose="02000506080000020004" pitchFamily="2" charset="0"/>
                </a:rPr>
                <a:t>Neuroticism</a:t>
              </a:r>
            </a:p>
          </p:txBody>
        </p:sp>
        <p:sp>
          <p:nvSpPr>
            <p:cNvPr id="36" name="Rectángulo 6">
              <a:extLst>
                <a:ext uri="{FF2B5EF4-FFF2-40B4-BE49-F238E27FC236}">
                  <a16:creationId xmlns:a16="http://schemas.microsoft.com/office/drawing/2014/main" id="{17CFCB37-7D9B-7E21-5F93-D9DA03333950}"/>
                </a:ext>
              </a:extLst>
            </p:cNvPr>
            <p:cNvSpPr/>
            <p:nvPr/>
          </p:nvSpPr>
          <p:spPr>
            <a:xfrm>
              <a:off x="5157964" y="3569044"/>
              <a:ext cx="1865376" cy="731520"/>
            </a:xfrm>
            <a:prstGeom prst="flowChartTerminator">
              <a:avLst/>
            </a:prstGeom>
            <a:solidFill>
              <a:srgbClr val="6BE1C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a:latin typeface="Berlingske Serif Cn Md" panose="02000506080000020004" pitchFamily="2" charset="0"/>
              </a:endParaRPr>
            </a:p>
          </p:txBody>
        </p:sp>
        <p:sp>
          <p:nvSpPr>
            <p:cNvPr id="37" name="Text Placeholder 18">
              <a:extLst>
                <a:ext uri="{FF2B5EF4-FFF2-40B4-BE49-F238E27FC236}">
                  <a16:creationId xmlns:a16="http://schemas.microsoft.com/office/drawing/2014/main" id="{C2716499-7492-EB62-F820-F5AF5811DED3}"/>
                </a:ext>
              </a:extLst>
            </p:cNvPr>
            <p:cNvSpPr txBox="1">
              <a:spLocks/>
            </p:cNvSpPr>
            <p:nvPr/>
          </p:nvSpPr>
          <p:spPr>
            <a:xfrm>
              <a:off x="5269370" y="3576852"/>
              <a:ext cx="1657240" cy="745046"/>
            </a:xfrm>
            <a:prstGeom prst="rect">
              <a:avLst/>
            </a:prstGeom>
          </p:spPr>
          <p:txBody>
            <a:bodyPr anchor="ctr">
              <a:noAutofit/>
            </a:bodyPr>
            <a:lstStyle>
              <a:lvl1pPr marL="0" marR="0" indent="0" algn="l" defTabSz="412750" latinLnBrk="0">
                <a:lnSpc>
                  <a:spcPct val="100000"/>
                </a:lnSpc>
                <a:spcBef>
                  <a:spcPts val="0"/>
                </a:spcBef>
                <a:spcAft>
                  <a:spcPts val="0"/>
                </a:spcAft>
                <a:buClrTx/>
                <a:buSzPct val="75000"/>
                <a:buFontTx/>
                <a:buNone/>
                <a:tabLst/>
                <a:defRPr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a:r>
                <a:rPr lang="en-US" sz="1400">
                  <a:solidFill>
                    <a:schemeClr val="tx1"/>
                  </a:solidFill>
                  <a:latin typeface="Berlingske Serif Cn Md" panose="02000506080000020004" pitchFamily="2" charset="0"/>
                </a:rPr>
                <a:t>Conscientiousness</a:t>
              </a:r>
            </a:p>
          </p:txBody>
        </p:sp>
        <p:sp>
          <p:nvSpPr>
            <p:cNvPr id="38" name="Rectángulo 6">
              <a:extLst>
                <a:ext uri="{FF2B5EF4-FFF2-40B4-BE49-F238E27FC236}">
                  <a16:creationId xmlns:a16="http://schemas.microsoft.com/office/drawing/2014/main" id="{5C52C914-AB3A-EB26-8145-E1D87101417C}"/>
                </a:ext>
              </a:extLst>
            </p:cNvPr>
            <p:cNvSpPr/>
            <p:nvPr/>
          </p:nvSpPr>
          <p:spPr>
            <a:xfrm>
              <a:off x="7259367" y="3569044"/>
              <a:ext cx="1865376" cy="731520"/>
            </a:xfrm>
            <a:prstGeom prst="flowChartTerminator">
              <a:avLst/>
            </a:prstGeom>
            <a:solidFill>
              <a:srgbClr val="FECCD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a:latin typeface="Berlingske Serif Cn Md" panose="02000506080000020004" pitchFamily="2" charset="0"/>
              </a:endParaRPr>
            </a:p>
          </p:txBody>
        </p:sp>
        <p:sp>
          <p:nvSpPr>
            <p:cNvPr id="39" name="Text Placeholder 18">
              <a:extLst>
                <a:ext uri="{FF2B5EF4-FFF2-40B4-BE49-F238E27FC236}">
                  <a16:creationId xmlns:a16="http://schemas.microsoft.com/office/drawing/2014/main" id="{9C062551-05CD-AE8E-FE50-347B7E8B73BC}"/>
                </a:ext>
              </a:extLst>
            </p:cNvPr>
            <p:cNvSpPr txBox="1">
              <a:spLocks/>
            </p:cNvSpPr>
            <p:nvPr/>
          </p:nvSpPr>
          <p:spPr>
            <a:xfrm>
              <a:off x="7370773" y="3576852"/>
              <a:ext cx="1657240" cy="745046"/>
            </a:xfrm>
            <a:prstGeom prst="rect">
              <a:avLst/>
            </a:prstGeom>
          </p:spPr>
          <p:txBody>
            <a:bodyPr anchor="ctr">
              <a:noAutofit/>
            </a:bodyPr>
            <a:lstStyle>
              <a:lvl1pPr marL="0" marR="0" indent="0" algn="l" defTabSz="412750" latinLnBrk="0">
                <a:lnSpc>
                  <a:spcPct val="100000"/>
                </a:lnSpc>
                <a:spcBef>
                  <a:spcPts val="2600"/>
                </a:spcBef>
                <a:spcAft>
                  <a:spcPts val="0"/>
                </a:spcAft>
                <a:buClrTx/>
                <a:buSzPct val="75000"/>
                <a:buFontTx/>
                <a:buNone/>
                <a:tabLst/>
                <a:defRPr lang="en-GB"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a:r>
                <a:rPr lang="en-US" sz="1400">
                  <a:solidFill>
                    <a:schemeClr val="tx1"/>
                  </a:solidFill>
                  <a:latin typeface="Berlingske Serif Cn Md" panose="02000506080000020004" pitchFamily="2" charset="0"/>
                </a:rPr>
                <a:t>Extraversion</a:t>
              </a:r>
            </a:p>
          </p:txBody>
        </p:sp>
        <p:sp>
          <p:nvSpPr>
            <p:cNvPr id="40" name="Rectángulo 6">
              <a:extLst>
                <a:ext uri="{FF2B5EF4-FFF2-40B4-BE49-F238E27FC236}">
                  <a16:creationId xmlns:a16="http://schemas.microsoft.com/office/drawing/2014/main" id="{094E5B26-F995-E11A-60BA-4F1DDDC92975}"/>
                </a:ext>
              </a:extLst>
            </p:cNvPr>
            <p:cNvSpPr/>
            <p:nvPr/>
          </p:nvSpPr>
          <p:spPr>
            <a:xfrm>
              <a:off x="9360771" y="3569044"/>
              <a:ext cx="1865376" cy="731520"/>
            </a:xfrm>
            <a:prstGeom prst="flowChartTerminator">
              <a:avLst/>
            </a:prstGeom>
            <a:solidFill>
              <a:srgbClr val="F0F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ES" b="0" i="0">
                <a:latin typeface="Berlingske Sans Medium" panose="02000503050000020004" pitchFamily="2" charset="0"/>
              </a:endParaRPr>
            </a:p>
          </p:txBody>
        </p:sp>
        <p:sp>
          <p:nvSpPr>
            <p:cNvPr id="41" name="Text Placeholder 18">
              <a:extLst>
                <a:ext uri="{FF2B5EF4-FFF2-40B4-BE49-F238E27FC236}">
                  <a16:creationId xmlns:a16="http://schemas.microsoft.com/office/drawing/2014/main" id="{B4291D2F-E91E-01CA-7B83-9A231D2692DF}"/>
                </a:ext>
              </a:extLst>
            </p:cNvPr>
            <p:cNvSpPr txBox="1">
              <a:spLocks/>
            </p:cNvSpPr>
            <p:nvPr/>
          </p:nvSpPr>
          <p:spPr>
            <a:xfrm>
              <a:off x="9472177" y="3576852"/>
              <a:ext cx="1657240" cy="745046"/>
            </a:xfrm>
            <a:prstGeom prst="rect">
              <a:avLst/>
            </a:prstGeom>
          </p:spPr>
          <p:txBody>
            <a:bodyPr anchor="ctr">
              <a:noAutofit/>
            </a:bodyPr>
            <a:lstStyle>
              <a:lvl1pPr marL="0" marR="0" indent="0" algn="l" defTabSz="412750" latinLnBrk="0">
                <a:lnSpc>
                  <a:spcPct val="100000"/>
                </a:lnSpc>
                <a:spcBef>
                  <a:spcPts val="2600"/>
                </a:spcBef>
                <a:spcAft>
                  <a:spcPts val="0"/>
                </a:spcAft>
                <a:buClrTx/>
                <a:buSzPct val="75000"/>
                <a:buFontTx/>
                <a:buNone/>
                <a:tabLst/>
                <a:defRPr lang="en-GB"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a:r>
                <a:rPr lang="en-GB">
                  <a:solidFill>
                    <a:schemeClr val="tx1"/>
                  </a:solidFill>
                  <a:latin typeface="Berlingske Serif Cn Md" panose="02000506080000020004" pitchFamily="2" charset="0"/>
                </a:rPr>
                <a:t>Agreeableness</a:t>
              </a:r>
            </a:p>
          </p:txBody>
        </p:sp>
        <p:sp>
          <p:nvSpPr>
            <p:cNvPr id="42" name="Text Placeholder 18">
              <a:extLst>
                <a:ext uri="{FF2B5EF4-FFF2-40B4-BE49-F238E27FC236}">
                  <a16:creationId xmlns:a16="http://schemas.microsoft.com/office/drawing/2014/main" id="{856244A3-D767-13F2-7AC8-7990B1649C73}"/>
                </a:ext>
              </a:extLst>
            </p:cNvPr>
            <p:cNvSpPr txBox="1">
              <a:spLocks/>
            </p:cNvSpPr>
            <p:nvPr/>
          </p:nvSpPr>
          <p:spPr>
            <a:xfrm>
              <a:off x="5269370" y="2589997"/>
              <a:ext cx="1657240" cy="745046"/>
            </a:xfrm>
            <a:prstGeom prst="rect">
              <a:avLst/>
            </a:prstGeom>
          </p:spPr>
          <p:txBody>
            <a:bodyPr anchor="ctr">
              <a:noAutofit/>
            </a:bodyPr>
            <a:lstStyle>
              <a:lvl1pPr marL="0" marR="0" indent="0" algn="l" defTabSz="412750" latinLnBrk="0">
                <a:lnSpc>
                  <a:spcPct val="100000"/>
                </a:lnSpc>
                <a:spcBef>
                  <a:spcPts val="0"/>
                </a:spcBef>
                <a:spcAft>
                  <a:spcPts val="0"/>
                </a:spcAft>
                <a:buClrTx/>
                <a:buSzPct val="75000"/>
                <a:buFontTx/>
                <a:buNone/>
                <a:tabLst/>
                <a:defRPr sz="14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a:r>
                <a:rPr lang="en-US" sz="1400">
                  <a:solidFill>
                    <a:schemeClr val="tx2"/>
                  </a:solidFill>
                  <a:latin typeface="Berlingske Serif Cn Md" panose="02000506080000020004" pitchFamily="2" charset="0"/>
                </a:rPr>
                <a:t>Big 5 </a:t>
              </a:r>
            </a:p>
            <a:p>
              <a:pPr algn="ctr"/>
              <a:r>
                <a:rPr lang="en-US" sz="1400">
                  <a:solidFill>
                    <a:schemeClr val="tx2"/>
                  </a:solidFill>
                  <a:latin typeface="Berlingske Serif Cn Md" panose="02000506080000020004" pitchFamily="2" charset="0"/>
                </a:rPr>
                <a:t>Personality Traits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4726C1-6CD1-3AD5-F2AB-158C5A66B680}"/>
              </a:ext>
            </a:extLst>
          </p:cNvPr>
          <p:cNvSpPr>
            <a:spLocks noGrp="1"/>
          </p:cNvSpPr>
          <p:nvPr>
            <p:ph type="title"/>
          </p:nvPr>
        </p:nvSpPr>
        <p:spPr/>
        <p:txBody>
          <a:bodyPr>
            <a:normAutofit fontScale="90000"/>
          </a:bodyPr>
          <a:lstStyle/>
          <a:p>
            <a:r>
              <a:rPr lang="en-US"/>
              <a:t>Team Processes</a:t>
            </a:r>
          </a:p>
        </p:txBody>
      </p:sp>
      <p:pic>
        <p:nvPicPr>
          <p:cNvPr id="7" name="Picture 6">
            <a:extLst>
              <a:ext uri="{FF2B5EF4-FFF2-40B4-BE49-F238E27FC236}">
                <a16:creationId xmlns:a16="http://schemas.microsoft.com/office/drawing/2014/main" id="{93B0122E-43F6-FBAC-6BB9-904F82100ED5}"/>
              </a:ext>
            </a:extLst>
          </p:cNvPr>
          <p:cNvPicPr>
            <a:picLocks noChangeAspect="1"/>
          </p:cNvPicPr>
          <p:nvPr/>
        </p:nvPicPr>
        <p:blipFill>
          <a:blip r:embed="rId3"/>
          <a:stretch>
            <a:fillRect/>
          </a:stretch>
        </p:blipFill>
        <p:spPr>
          <a:xfrm>
            <a:off x="5082249" y="1273916"/>
            <a:ext cx="6324721" cy="2108240"/>
          </a:xfrm>
          <a:prstGeom prst="rect">
            <a:avLst/>
          </a:prstGeom>
        </p:spPr>
      </p:pic>
      <p:sp>
        <p:nvSpPr>
          <p:cNvPr id="8" name="Text Placeholder 3">
            <a:extLst>
              <a:ext uri="{FF2B5EF4-FFF2-40B4-BE49-F238E27FC236}">
                <a16:creationId xmlns:a16="http://schemas.microsoft.com/office/drawing/2014/main" id="{85444C7D-0E7E-FC45-F825-5CFB61EDDCB2}"/>
              </a:ext>
            </a:extLst>
          </p:cNvPr>
          <p:cNvSpPr txBox="1">
            <a:spLocks/>
          </p:cNvSpPr>
          <p:nvPr/>
        </p:nvSpPr>
        <p:spPr>
          <a:xfrm>
            <a:off x="5082249" y="924845"/>
            <a:ext cx="7098352" cy="29156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 Sans Medium"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b="1">
                <a:latin typeface="Berlingske Sans Poster" panose="02000503050000020004" pitchFamily="2" charset="0"/>
              </a:rPr>
              <a:t>MS Teams activity over two months</a:t>
            </a:r>
          </a:p>
        </p:txBody>
      </p:sp>
      <p:grpSp>
        <p:nvGrpSpPr>
          <p:cNvPr id="16" name="Group 15">
            <a:extLst>
              <a:ext uri="{FF2B5EF4-FFF2-40B4-BE49-F238E27FC236}">
                <a16:creationId xmlns:a16="http://schemas.microsoft.com/office/drawing/2014/main" id="{3610E320-E33D-D3C4-2CF2-50BED0C4DC6F}"/>
              </a:ext>
            </a:extLst>
          </p:cNvPr>
          <p:cNvGrpSpPr/>
          <p:nvPr/>
        </p:nvGrpSpPr>
        <p:grpSpPr>
          <a:xfrm>
            <a:off x="5082249" y="3645704"/>
            <a:ext cx="4654279" cy="2710571"/>
            <a:chOff x="4282284" y="332306"/>
            <a:chExt cx="6427057" cy="3743007"/>
          </a:xfrm>
        </p:grpSpPr>
        <p:sp>
          <p:nvSpPr>
            <p:cNvPr id="11" name="Oval 10">
              <a:extLst>
                <a:ext uri="{FF2B5EF4-FFF2-40B4-BE49-F238E27FC236}">
                  <a16:creationId xmlns:a16="http://schemas.microsoft.com/office/drawing/2014/main" id="{93B27BE7-2169-4EDA-9589-D194CE828253}"/>
                </a:ext>
              </a:extLst>
            </p:cNvPr>
            <p:cNvSpPr/>
            <p:nvPr/>
          </p:nvSpPr>
          <p:spPr>
            <a:xfrm>
              <a:off x="7013291" y="332306"/>
              <a:ext cx="3696050" cy="3696050"/>
            </a:xfrm>
            <a:prstGeom prst="ellipse">
              <a:avLst/>
            </a:prstGeom>
            <a:solidFill>
              <a:srgbClr val="F0F0F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a:extLst>
                <a:ext uri="{FF2B5EF4-FFF2-40B4-BE49-F238E27FC236}">
                  <a16:creationId xmlns:a16="http://schemas.microsoft.com/office/drawing/2014/main" id="{3781163E-4636-3552-C731-C2A5785C7E37}"/>
                </a:ext>
              </a:extLst>
            </p:cNvPr>
            <p:cNvSpPr/>
            <p:nvPr/>
          </p:nvSpPr>
          <p:spPr>
            <a:xfrm>
              <a:off x="7541442" y="832838"/>
              <a:ext cx="2702257" cy="2702257"/>
            </a:xfrm>
            <a:prstGeom prst="ellipse">
              <a:avLst/>
            </a:prstGeom>
            <a:solidFill>
              <a:srgbClr val="A8ADAD"/>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a:extLst>
                <a:ext uri="{FF2B5EF4-FFF2-40B4-BE49-F238E27FC236}">
                  <a16:creationId xmlns:a16="http://schemas.microsoft.com/office/drawing/2014/main" id="{36A0B987-3165-46EE-E456-C16DC09260D5}"/>
                </a:ext>
              </a:extLst>
            </p:cNvPr>
            <p:cNvSpPr/>
            <p:nvPr/>
          </p:nvSpPr>
          <p:spPr>
            <a:xfrm>
              <a:off x="8120539" y="1427772"/>
              <a:ext cx="1544061" cy="1544060"/>
            </a:xfrm>
            <a:prstGeom prst="ellipse">
              <a:avLst/>
            </a:prstGeom>
            <a:solidFill>
              <a:srgbClr val="6BE1CA"/>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Text Placeholder 3">
              <a:extLst>
                <a:ext uri="{FF2B5EF4-FFF2-40B4-BE49-F238E27FC236}">
                  <a16:creationId xmlns:a16="http://schemas.microsoft.com/office/drawing/2014/main" id="{70B5D34D-53EE-8F91-A6E1-B9CF005DE860}"/>
                </a:ext>
              </a:extLst>
            </p:cNvPr>
            <p:cNvSpPr txBox="1">
              <a:spLocks/>
            </p:cNvSpPr>
            <p:nvPr/>
          </p:nvSpPr>
          <p:spPr>
            <a:xfrm>
              <a:off x="8201767" y="2057351"/>
              <a:ext cx="1381603" cy="50393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 Sans Medium"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hangingPunct="1"/>
              <a:r>
                <a:rPr lang="en-US" sz="1200"/>
                <a:t>Lead</a:t>
              </a:r>
            </a:p>
          </p:txBody>
        </p:sp>
        <p:sp>
          <p:nvSpPr>
            <p:cNvPr id="13" name="Text Placeholder 3">
              <a:extLst>
                <a:ext uri="{FF2B5EF4-FFF2-40B4-BE49-F238E27FC236}">
                  <a16:creationId xmlns:a16="http://schemas.microsoft.com/office/drawing/2014/main" id="{0B0EC817-7AC6-5629-0E01-58C189AD9D52}"/>
                </a:ext>
              </a:extLst>
            </p:cNvPr>
            <p:cNvSpPr txBox="1">
              <a:spLocks/>
            </p:cNvSpPr>
            <p:nvPr/>
          </p:nvSpPr>
          <p:spPr>
            <a:xfrm>
              <a:off x="8240372" y="3017324"/>
              <a:ext cx="1381603" cy="50393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 Sans Medium"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hangingPunct="1"/>
              <a:r>
                <a:rPr lang="en-US" sz="1200"/>
                <a:t>Contribute</a:t>
              </a:r>
            </a:p>
          </p:txBody>
        </p:sp>
        <p:sp>
          <p:nvSpPr>
            <p:cNvPr id="14" name="Text Placeholder 3">
              <a:extLst>
                <a:ext uri="{FF2B5EF4-FFF2-40B4-BE49-F238E27FC236}">
                  <a16:creationId xmlns:a16="http://schemas.microsoft.com/office/drawing/2014/main" id="{C383F5CE-C874-7F05-45FF-5906404C679B}"/>
                </a:ext>
              </a:extLst>
            </p:cNvPr>
            <p:cNvSpPr txBox="1">
              <a:spLocks/>
            </p:cNvSpPr>
            <p:nvPr/>
          </p:nvSpPr>
          <p:spPr>
            <a:xfrm>
              <a:off x="8201767" y="3571377"/>
              <a:ext cx="1381603" cy="50393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 Sans Medium"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hangingPunct="1"/>
              <a:r>
                <a:rPr lang="en-US" sz="1200"/>
                <a:t>Observe</a:t>
              </a:r>
            </a:p>
          </p:txBody>
        </p:sp>
        <p:sp>
          <p:nvSpPr>
            <p:cNvPr id="15" name="Text Placeholder 3">
              <a:extLst>
                <a:ext uri="{FF2B5EF4-FFF2-40B4-BE49-F238E27FC236}">
                  <a16:creationId xmlns:a16="http://schemas.microsoft.com/office/drawing/2014/main" id="{6301D105-83AC-5E49-E601-E042BB61D728}"/>
                </a:ext>
              </a:extLst>
            </p:cNvPr>
            <p:cNvSpPr txBox="1">
              <a:spLocks/>
            </p:cNvSpPr>
            <p:nvPr/>
          </p:nvSpPr>
          <p:spPr>
            <a:xfrm>
              <a:off x="4282284" y="2033074"/>
              <a:ext cx="2407172" cy="70383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lang="en-GB" sz="1400" b="0" i="0" u="none" strike="noStrike" cap="none" spc="0" baseline="0" dirty="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400" b="0" i="0" u="none" strike="noStrike" cap="none" spc="0" baseline="0">
                  <a:ln>
                    <a:noFill/>
                  </a:ln>
                  <a:solidFill>
                    <a:schemeClr val="bg1"/>
                  </a:solidFill>
                  <a:uFillTx/>
                  <a:latin typeface="Berlingske Sans Medium"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b="1">
                  <a:latin typeface="Berlingske Sans Poster" panose="02000503050000020004" pitchFamily="2" charset="0"/>
                </a:rPr>
                <a:t>Levels of Involvement</a:t>
              </a:r>
            </a:p>
          </p:txBody>
        </p:sp>
      </p:grpSp>
      <p:sp>
        <p:nvSpPr>
          <p:cNvPr id="2" name="Content Placeholder 2">
            <a:extLst>
              <a:ext uri="{FF2B5EF4-FFF2-40B4-BE49-F238E27FC236}">
                <a16:creationId xmlns:a16="http://schemas.microsoft.com/office/drawing/2014/main" id="{1E768C9C-2696-CFA8-9262-22849DFB2220}"/>
              </a:ext>
            </a:extLst>
          </p:cNvPr>
          <p:cNvSpPr txBox="1">
            <a:spLocks/>
          </p:cNvSpPr>
          <p:nvPr/>
        </p:nvSpPr>
        <p:spPr>
          <a:xfrm>
            <a:off x="993406" y="1470956"/>
            <a:ext cx="9065259"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spcBef>
                <a:spcPts val="1800"/>
              </a:spcBef>
            </a:pPr>
            <a:r>
              <a:rPr lang="en-US" sz="1400"/>
              <a:t>Recruitment </a:t>
            </a:r>
          </a:p>
          <a:p>
            <a:pPr>
              <a:spcBef>
                <a:spcPts val="1800"/>
              </a:spcBef>
            </a:pPr>
            <a:r>
              <a:rPr lang="en-US" sz="1400"/>
              <a:t>Specialties</a:t>
            </a:r>
          </a:p>
          <a:p>
            <a:pPr>
              <a:spcBef>
                <a:spcPts val="1800"/>
              </a:spcBef>
            </a:pPr>
            <a:r>
              <a:rPr lang="en-US" sz="1400"/>
              <a:t>All levels welcome</a:t>
            </a:r>
          </a:p>
          <a:p>
            <a:pPr>
              <a:spcBef>
                <a:spcPts val="1800"/>
              </a:spcBef>
            </a:pPr>
            <a:r>
              <a:rPr lang="en-US" sz="1400"/>
              <a:t>Divide tasks but share ideas and code</a:t>
            </a:r>
          </a:p>
          <a:p>
            <a:pPr>
              <a:spcBef>
                <a:spcPts val="1800"/>
              </a:spcBef>
            </a:pPr>
            <a:r>
              <a:rPr lang="en-US" sz="1400"/>
              <a:t>MS Teams</a:t>
            </a:r>
          </a:p>
          <a:p>
            <a:pPr>
              <a:spcBef>
                <a:spcPts val="1800"/>
              </a:spcBef>
            </a:pPr>
            <a:r>
              <a:rPr lang="en-US" sz="1400"/>
              <a:t>Weekly huddle</a:t>
            </a:r>
          </a:p>
          <a:p>
            <a:pPr>
              <a:spcBef>
                <a:spcPts val="1800"/>
              </a:spcBef>
            </a:pPr>
            <a:r>
              <a:rPr lang="en-US" sz="1400"/>
              <a:t>Naming</a:t>
            </a: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cxnSp>
        <p:nvCxnSpPr>
          <p:cNvPr id="17" name="Straight Connector 16">
            <a:extLst>
              <a:ext uri="{FF2B5EF4-FFF2-40B4-BE49-F238E27FC236}">
                <a16:creationId xmlns:a16="http://schemas.microsoft.com/office/drawing/2014/main" id="{9155233F-99E1-E0EF-D215-EF82F4509B25}"/>
              </a:ext>
            </a:extLst>
          </p:cNvPr>
          <p:cNvCxnSpPr>
            <a:cxnSpLocks/>
          </p:cNvCxnSpPr>
          <p:nvPr/>
        </p:nvCxnSpPr>
        <p:spPr>
          <a:xfrm>
            <a:off x="857978" y="965889"/>
            <a:ext cx="0" cy="338328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8" name="Oval 17">
            <a:extLst>
              <a:ext uri="{FF2B5EF4-FFF2-40B4-BE49-F238E27FC236}">
                <a16:creationId xmlns:a16="http://schemas.microsoft.com/office/drawing/2014/main" id="{6785414F-915F-E3E2-F6FA-B6BF70E9E1C3}"/>
              </a:ext>
            </a:extLst>
          </p:cNvPr>
          <p:cNvSpPr>
            <a:spLocks noChangeAspect="1"/>
          </p:cNvSpPr>
          <p:nvPr/>
        </p:nvSpPr>
        <p:spPr>
          <a:xfrm>
            <a:off x="798062" y="2016979"/>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Oval 18">
            <a:extLst>
              <a:ext uri="{FF2B5EF4-FFF2-40B4-BE49-F238E27FC236}">
                <a16:creationId xmlns:a16="http://schemas.microsoft.com/office/drawing/2014/main" id="{935F9188-0F18-15CC-C1D7-78B2F4CDB4CD}"/>
              </a:ext>
            </a:extLst>
          </p:cNvPr>
          <p:cNvSpPr>
            <a:spLocks noChangeAspect="1"/>
          </p:cNvSpPr>
          <p:nvPr/>
        </p:nvSpPr>
        <p:spPr>
          <a:xfrm>
            <a:off x="761485" y="919221"/>
            <a:ext cx="209541" cy="209541"/>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Oval 19">
            <a:extLst>
              <a:ext uri="{FF2B5EF4-FFF2-40B4-BE49-F238E27FC236}">
                <a16:creationId xmlns:a16="http://schemas.microsoft.com/office/drawing/2014/main" id="{A495BCC0-5FA0-28BB-3B58-3A6F140B4BF9}"/>
              </a:ext>
            </a:extLst>
          </p:cNvPr>
          <p:cNvSpPr>
            <a:spLocks noChangeAspect="1"/>
          </p:cNvSpPr>
          <p:nvPr/>
        </p:nvSpPr>
        <p:spPr>
          <a:xfrm>
            <a:off x="798062" y="156504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Oval 20">
            <a:extLst>
              <a:ext uri="{FF2B5EF4-FFF2-40B4-BE49-F238E27FC236}">
                <a16:creationId xmlns:a16="http://schemas.microsoft.com/office/drawing/2014/main" id="{F56FB120-6D69-BAA1-83D4-A4E66D370782}"/>
              </a:ext>
            </a:extLst>
          </p:cNvPr>
          <p:cNvSpPr>
            <a:spLocks noChangeAspect="1"/>
          </p:cNvSpPr>
          <p:nvPr/>
        </p:nvSpPr>
        <p:spPr>
          <a:xfrm>
            <a:off x="798062" y="2454036"/>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Oval 21">
            <a:extLst>
              <a:ext uri="{FF2B5EF4-FFF2-40B4-BE49-F238E27FC236}">
                <a16:creationId xmlns:a16="http://schemas.microsoft.com/office/drawing/2014/main" id="{70B4E273-B768-1387-CEC4-C6505F33C4F2}"/>
              </a:ext>
            </a:extLst>
          </p:cNvPr>
          <p:cNvSpPr>
            <a:spLocks noChangeAspect="1"/>
          </p:cNvSpPr>
          <p:nvPr/>
        </p:nvSpPr>
        <p:spPr>
          <a:xfrm>
            <a:off x="798062" y="2908404"/>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Oval 22">
            <a:extLst>
              <a:ext uri="{FF2B5EF4-FFF2-40B4-BE49-F238E27FC236}">
                <a16:creationId xmlns:a16="http://schemas.microsoft.com/office/drawing/2014/main" id="{791D40D1-751E-43DB-AEBA-CC29B1BA83FA}"/>
              </a:ext>
            </a:extLst>
          </p:cNvPr>
          <p:cNvSpPr>
            <a:spLocks noChangeAspect="1"/>
          </p:cNvSpPr>
          <p:nvPr/>
        </p:nvSpPr>
        <p:spPr>
          <a:xfrm>
            <a:off x="798062" y="3793468"/>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Oval 23">
            <a:extLst>
              <a:ext uri="{FF2B5EF4-FFF2-40B4-BE49-F238E27FC236}">
                <a16:creationId xmlns:a16="http://schemas.microsoft.com/office/drawing/2014/main" id="{95282974-31D3-FFCF-4020-722476D98A59}"/>
              </a:ext>
            </a:extLst>
          </p:cNvPr>
          <p:cNvSpPr>
            <a:spLocks noChangeAspect="1"/>
          </p:cNvSpPr>
          <p:nvPr/>
        </p:nvSpPr>
        <p:spPr>
          <a:xfrm>
            <a:off x="798062" y="4233213"/>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0" name="Straight Connector 29">
            <a:extLst>
              <a:ext uri="{FF2B5EF4-FFF2-40B4-BE49-F238E27FC236}">
                <a16:creationId xmlns:a16="http://schemas.microsoft.com/office/drawing/2014/main" id="{135A59BB-03AE-0C2E-37AF-2228248934E2}"/>
              </a:ext>
            </a:extLst>
          </p:cNvPr>
          <p:cNvCxnSpPr/>
          <p:nvPr/>
        </p:nvCxnSpPr>
        <p:spPr>
          <a:xfrm>
            <a:off x="4427622" y="919221"/>
            <a:ext cx="0" cy="5403049"/>
          </a:xfrm>
          <a:prstGeom prst="line">
            <a:avLst/>
          </a:prstGeom>
          <a:noFill/>
          <a:ln w="9525" cap="flat">
            <a:solidFill>
              <a:srgbClr val="BCBCBC"/>
            </a:solidFill>
            <a:prstDash val="solid"/>
            <a:miter lim="400000"/>
          </a:ln>
          <a:effectLst/>
          <a:sp3d/>
        </p:spPr>
        <p:style>
          <a:lnRef idx="0">
            <a:scrgbClr r="0" g="0" b="0"/>
          </a:lnRef>
          <a:fillRef idx="0">
            <a:scrgbClr r="0" g="0" b="0"/>
          </a:fillRef>
          <a:effectRef idx="0">
            <a:scrgbClr r="0" g="0" b="0"/>
          </a:effectRef>
          <a:fontRef idx="none"/>
        </p:style>
      </p:cxnSp>
      <p:sp>
        <p:nvSpPr>
          <p:cNvPr id="31" name="Oval 30">
            <a:extLst>
              <a:ext uri="{FF2B5EF4-FFF2-40B4-BE49-F238E27FC236}">
                <a16:creationId xmlns:a16="http://schemas.microsoft.com/office/drawing/2014/main" id="{B93CC1AA-519E-0557-F127-5D840EC719A3}"/>
              </a:ext>
            </a:extLst>
          </p:cNvPr>
          <p:cNvSpPr>
            <a:spLocks noChangeAspect="1"/>
          </p:cNvSpPr>
          <p:nvPr/>
        </p:nvSpPr>
        <p:spPr>
          <a:xfrm>
            <a:off x="798062" y="3338265"/>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56037765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Generate Intermediate Clarity Ratings</a:t>
            </a:r>
          </a:p>
        </p:txBody>
      </p:sp>
      <p:sp>
        <p:nvSpPr>
          <p:cNvPr id="7" name="Content Placeholder 2">
            <a:extLst>
              <a:ext uri="{FF2B5EF4-FFF2-40B4-BE49-F238E27FC236}">
                <a16:creationId xmlns:a16="http://schemas.microsoft.com/office/drawing/2014/main" id="{DAE4B643-C05C-6C78-A290-E5AEBBDBE6F8}"/>
              </a:ext>
            </a:extLst>
          </p:cNvPr>
          <p:cNvSpPr txBox="1">
            <a:spLocks/>
          </p:cNvSpPr>
          <p:nvPr/>
        </p:nvSpPr>
        <p:spPr>
          <a:xfrm>
            <a:off x="1006853" y="1470956"/>
            <a:ext cx="9065259"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nSpc>
                <a:spcPct val="110000"/>
              </a:lnSpc>
            </a:pPr>
            <a:r>
              <a:rPr lang="en-US" sz="1400" err="1"/>
              <a:t>MistralAI’s</a:t>
            </a:r>
            <a:r>
              <a:rPr lang="en-US" sz="1400"/>
              <a:t> </a:t>
            </a:r>
            <a:r>
              <a:rPr lang="en-US" sz="1400" err="1"/>
              <a:t>Mixtral</a:t>
            </a:r>
            <a:r>
              <a:rPr lang="en-US" sz="1400"/>
              <a:t> 7x8B model on Hugging Face called with </a:t>
            </a:r>
            <a:r>
              <a:rPr lang="en-US" sz="1400" i="1"/>
              <a:t>httr2</a:t>
            </a:r>
            <a:r>
              <a:rPr lang="en-US" sz="1400"/>
              <a:t> in R.</a:t>
            </a:r>
          </a:p>
          <a:p>
            <a:pPr>
              <a:lnSpc>
                <a:spcPct val="110000"/>
              </a:lnSpc>
            </a:pPr>
            <a:r>
              <a:rPr lang="en-US" sz="1400"/>
              <a:t>Ten different direct ratings of clarity with 20 different training examples randomly selected from training data.</a:t>
            </a:r>
          </a:p>
          <a:p>
            <a:pPr>
              <a:lnSpc>
                <a:spcPct val="110000"/>
              </a:lnSpc>
            </a:pPr>
            <a:r>
              <a:rPr lang="en-US" sz="1400"/>
              <a:t>Combined the 20 training examples in the following way:</a:t>
            </a:r>
          </a:p>
          <a:p>
            <a:pPr>
              <a:lnSpc>
                <a:spcPct val="110000"/>
              </a:lnSpc>
            </a:pPr>
            <a:r>
              <a:rPr lang="en-US" sz="1400">
                <a:latin typeface="Courier"/>
              </a:rPr>
              <a:t>"&lt;s&gt; [INST] -- context -- Learn from the examples. Respond with a number between 1 and 7. Do not explain your reasoning. -- examples -- Am considered well-off financially. [/INST] 3 [INST] Do not exercise ... &lt;/s&gt; [INST] Rarely overindulge. [/INST]</a:t>
            </a:r>
          </a:p>
          <a:p>
            <a:pPr>
              <a:lnSpc>
                <a:spcPct val="110000"/>
              </a:lnSpc>
            </a:pPr>
            <a:r>
              <a:rPr lang="en-US" sz="1400"/>
              <a:t>Note the use of </a:t>
            </a:r>
            <a:r>
              <a:rPr lang="en-US" sz="1400" err="1"/>
              <a:t>Mixtral’s</a:t>
            </a:r>
            <a:r>
              <a:rPr lang="en-US" sz="1400"/>
              <a:t> special tags to identify past conversation (i.e., </a:t>
            </a:r>
            <a:r>
              <a:rPr lang="en-US" sz="1400">
                <a:latin typeface="Courier"/>
              </a:rPr>
              <a:t>&lt;s&gt;</a:t>
            </a:r>
            <a:r>
              <a:rPr lang="en-US" sz="1400"/>
              <a:t> and </a:t>
            </a:r>
            <a:r>
              <a:rPr lang="en-US" sz="1400">
                <a:latin typeface="Courier"/>
              </a:rPr>
              <a:t>&lt;/s&gt;</a:t>
            </a:r>
            <a:r>
              <a:rPr lang="en-US" sz="1400"/>
              <a:t>) and instructions (i.e., </a:t>
            </a:r>
            <a:r>
              <a:rPr lang="en-US" sz="1400">
                <a:latin typeface="Courier"/>
              </a:rPr>
              <a:t>[INST]</a:t>
            </a:r>
            <a:r>
              <a:rPr lang="en-US" sz="1400"/>
              <a:t> and </a:t>
            </a:r>
            <a:r>
              <a:rPr lang="en-US" sz="1400">
                <a:latin typeface="Courier"/>
              </a:rPr>
              <a:t>[/INST]</a:t>
            </a:r>
            <a:r>
              <a:rPr lang="en-US" sz="1400"/>
              <a:t>).</a:t>
            </a:r>
          </a:p>
          <a:p>
            <a:pPr>
              <a:lnSpc>
                <a:spcPct val="110000"/>
              </a:lnSpc>
            </a:pPr>
            <a:r>
              <a:rPr lang="en-US" sz="1400"/>
              <a:t>First mention of a digit was used as the rendered clarity rating. </a:t>
            </a: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Generate Final Predictions of Clarity</a:t>
            </a:r>
            <a:br>
              <a:rPr lang="en-US"/>
            </a:br>
            <a:endParaRPr/>
          </a:p>
        </p:txBody>
      </p:sp>
      <p:sp>
        <p:nvSpPr>
          <p:cNvPr id="7" name="Content Placeholder 2">
            <a:extLst>
              <a:ext uri="{FF2B5EF4-FFF2-40B4-BE49-F238E27FC236}">
                <a16:creationId xmlns:a16="http://schemas.microsoft.com/office/drawing/2014/main" id="{53ECFE2C-32F4-ADD4-CA05-37F9482D1CDE}"/>
              </a:ext>
            </a:extLst>
          </p:cNvPr>
          <p:cNvSpPr txBox="1">
            <a:spLocks/>
          </p:cNvSpPr>
          <p:nvPr/>
        </p:nvSpPr>
        <p:spPr>
          <a:xfrm>
            <a:off x="1006853" y="1470956"/>
            <a:ext cx="9861775"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a:t>R’s </a:t>
            </a:r>
            <a:r>
              <a:rPr lang="en-US" sz="1400" i="1"/>
              <a:t>ranger</a:t>
            </a:r>
            <a:r>
              <a:rPr lang="en-US" sz="1400"/>
              <a:t> package with </a:t>
            </a:r>
            <a:r>
              <a:rPr lang="en-US" sz="1400" err="1">
                <a:latin typeface="Courier"/>
              </a:rPr>
              <a:t>extratrees</a:t>
            </a:r>
            <a:r>
              <a:rPr lang="en-US" sz="1400"/>
              <a:t> method/extremely randomized forests. </a:t>
            </a:r>
          </a:p>
          <a:p>
            <a:r>
              <a:rPr lang="en-US" sz="1400"/>
              <a:t>The average direct rating, 6 personality ratings, and 20 NLP features used. Trained on training data and applied to test data.</a:t>
            </a:r>
          </a:p>
          <a:p>
            <a:r>
              <a:rPr lang="en-US" sz="1400" b="1"/>
              <a:t>Top 5 training features:</a:t>
            </a: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sp>
        <p:nvSpPr>
          <p:cNvPr id="28" name="Rectangle 27">
            <a:extLst>
              <a:ext uri="{FF2B5EF4-FFF2-40B4-BE49-F238E27FC236}">
                <a16:creationId xmlns:a16="http://schemas.microsoft.com/office/drawing/2014/main" id="{78BB0683-8DC5-404D-EEF6-E211B4004005}"/>
              </a:ext>
            </a:extLst>
          </p:cNvPr>
          <p:cNvSpPr/>
          <p:nvPr/>
        </p:nvSpPr>
        <p:spPr>
          <a:xfrm>
            <a:off x="1006853" y="3059462"/>
            <a:ext cx="1956266" cy="2945597"/>
          </a:xfrm>
          <a:prstGeom prst="rect">
            <a:avLst/>
          </a:prstGeom>
          <a:solidFill>
            <a:srgbClr val="F0F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Rectangle 28">
            <a:extLst>
              <a:ext uri="{FF2B5EF4-FFF2-40B4-BE49-F238E27FC236}">
                <a16:creationId xmlns:a16="http://schemas.microsoft.com/office/drawing/2014/main" id="{1FEDE438-6D62-2884-C74E-8EE5C5B7A7B7}"/>
              </a:ext>
            </a:extLst>
          </p:cNvPr>
          <p:cNvSpPr/>
          <p:nvPr/>
        </p:nvSpPr>
        <p:spPr>
          <a:xfrm>
            <a:off x="3177701" y="3059461"/>
            <a:ext cx="1956266" cy="2945597"/>
          </a:xfrm>
          <a:prstGeom prst="rect">
            <a:avLst/>
          </a:prstGeom>
          <a:solidFill>
            <a:srgbClr val="F0F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Rectangle 29">
            <a:extLst>
              <a:ext uri="{FF2B5EF4-FFF2-40B4-BE49-F238E27FC236}">
                <a16:creationId xmlns:a16="http://schemas.microsoft.com/office/drawing/2014/main" id="{0135E937-7EEC-EAD8-9AA3-13DC808D88D6}"/>
              </a:ext>
            </a:extLst>
          </p:cNvPr>
          <p:cNvSpPr/>
          <p:nvPr/>
        </p:nvSpPr>
        <p:spPr>
          <a:xfrm>
            <a:off x="5348549" y="3059682"/>
            <a:ext cx="1956266" cy="2945597"/>
          </a:xfrm>
          <a:prstGeom prst="rect">
            <a:avLst/>
          </a:prstGeom>
          <a:solidFill>
            <a:srgbClr val="F0F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1" name="Rectangle 30">
            <a:extLst>
              <a:ext uri="{FF2B5EF4-FFF2-40B4-BE49-F238E27FC236}">
                <a16:creationId xmlns:a16="http://schemas.microsoft.com/office/drawing/2014/main" id="{B36C6E3E-C0DA-98AB-1515-134CB1F4C888}"/>
              </a:ext>
            </a:extLst>
          </p:cNvPr>
          <p:cNvSpPr/>
          <p:nvPr/>
        </p:nvSpPr>
        <p:spPr>
          <a:xfrm>
            <a:off x="7519397" y="3059681"/>
            <a:ext cx="1956266" cy="2945597"/>
          </a:xfrm>
          <a:prstGeom prst="rect">
            <a:avLst/>
          </a:prstGeom>
          <a:solidFill>
            <a:srgbClr val="F0F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2" name="Rectangle 31">
            <a:extLst>
              <a:ext uri="{FF2B5EF4-FFF2-40B4-BE49-F238E27FC236}">
                <a16:creationId xmlns:a16="http://schemas.microsoft.com/office/drawing/2014/main" id="{B7DDABCE-B59C-7912-45CF-678A6D104985}"/>
              </a:ext>
            </a:extLst>
          </p:cNvPr>
          <p:cNvSpPr/>
          <p:nvPr/>
        </p:nvSpPr>
        <p:spPr>
          <a:xfrm>
            <a:off x="9684151" y="3059461"/>
            <a:ext cx="1956266" cy="2945597"/>
          </a:xfrm>
          <a:prstGeom prst="rect">
            <a:avLst/>
          </a:prstGeom>
          <a:solidFill>
            <a:srgbClr val="F0F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Text Placeholder 10">
            <a:extLst>
              <a:ext uri="{FF2B5EF4-FFF2-40B4-BE49-F238E27FC236}">
                <a16:creationId xmlns:a16="http://schemas.microsoft.com/office/drawing/2014/main" id="{D388078A-CF5E-6C3E-A56F-B98C279C86A4}"/>
              </a:ext>
            </a:extLst>
          </p:cNvPr>
          <p:cNvSpPr txBox="1">
            <a:spLocks/>
          </p:cNvSpPr>
          <p:nvPr/>
        </p:nvSpPr>
        <p:spPr>
          <a:xfrm>
            <a:off x="2435845" y="4688580"/>
            <a:ext cx="612208" cy="1316478"/>
          </a:xfrm>
          <a:prstGeom prst="rect">
            <a:avLst/>
          </a:prstGeom>
        </p:spPr>
        <p:txBody>
          <a:bodyPr anchor="b">
            <a:noAutofit/>
          </a:bodyPr>
          <a:lstStyle>
            <a:lvl1pPr marL="0" marR="0" indent="0" algn="r" defTabSz="412750" latinLnBrk="0">
              <a:lnSpc>
                <a:spcPct val="100000"/>
              </a:lnSpc>
              <a:spcBef>
                <a:spcPts val="2600"/>
              </a:spcBef>
              <a:spcAft>
                <a:spcPts val="0"/>
              </a:spcAft>
              <a:buClrTx/>
              <a:buSzPct val="75000"/>
              <a:buFontTx/>
              <a:buNone/>
              <a:tabLst/>
              <a:defRPr lang="en-GB" sz="2800" b="0" i="0" u="none" strike="noStrike" cap="none" spc="0" baseline="0" dirty="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317500" marR="0" indent="0" algn="l" defTabSz="412750" latinLnBrk="0">
              <a:lnSpc>
                <a:spcPct val="100000"/>
              </a:lnSpc>
              <a:spcBef>
                <a:spcPts val="2600"/>
              </a:spcBef>
              <a:spcAft>
                <a:spcPts val="0"/>
              </a:spcAft>
              <a:buClrTx/>
              <a:buSzPct val="75000"/>
              <a:buFontTx/>
              <a:buNone/>
              <a:tabLst/>
              <a:defRPr sz="12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l" hangingPunct="1"/>
            <a:r>
              <a:rPr lang="en-US"/>
              <a:t>01</a:t>
            </a:r>
          </a:p>
        </p:txBody>
      </p:sp>
      <p:sp>
        <p:nvSpPr>
          <p:cNvPr id="20" name="Text Placeholder 10">
            <a:extLst>
              <a:ext uri="{FF2B5EF4-FFF2-40B4-BE49-F238E27FC236}">
                <a16:creationId xmlns:a16="http://schemas.microsoft.com/office/drawing/2014/main" id="{0E608F65-7AF2-811C-BD91-FED8F58B9820}"/>
              </a:ext>
            </a:extLst>
          </p:cNvPr>
          <p:cNvSpPr txBox="1">
            <a:spLocks/>
          </p:cNvSpPr>
          <p:nvPr/>
        </p:nvSpPr>
        <p:spPr>
          <a:xfrm>
            <a:off x="1061550" y="3221506"/>
            <a:ext cx="1820546" cy="413027"/>
          </a:xfrm>
          <a:prstGeom prst="rect">
            <a:avLst/>
          </a:prstGeom>
        </p:spPr>
        <p:txBody>
          <a:bodyPr>
            <a:noAutofit/>
          </a:bodyPr>
          <a:lstStyle>
            <a:lvl1pPr marL="0" marR="0" indent="0" algn="l" defTabSz="412750" latinLnBrk="0">
              <a:lnSpc>
                <a:spcPct val="80000"/>
              </a:lnSpc>
              <a:spcBef>
                <a:spcPts val="0"/>
              </a:spcBef>
              <a:spcAft>
                <a:spcPts val="0"/>
              </a:spcAft>
              <a:buClrTx/>
              <a:buSzPct val="75000"/>
              <a:buFontTx/>
              <a:buNone/>
              <a:tabLst/>
              <a:defRPr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80000"/>
              </a:lnSpc>
              <a:spcBef>
                <a:spcPts val="2600"/>
              </a:spcBef>
              <a:spcAft>
                <a:spcPts val="0"/>
              </a:spcAft>
              <a:buClrTx/>
              <a:buSzPct val="75000"/>
              <a:buFontTx/>
              <a:buChar char="•"/>
              <a:tabLst/>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a:t>Did phrase have ‘am’ in it?</a:t>
            </a:r>
          </a:p>
        </p:txBody>
      </p:sp>
      <p:sp>
        <p:nvSpPr>
          <p:cNvPr id="33" name="Text Placeholder 10">
            <a:extLst>
              <a:ext uri="{FF2B5EF4-FFF2-40B4-BE49-F238E27FC236}">
                <a16:creationId xmlns:a16="http://schemas.microsoft.com/office/drawing/2014/main" id="{D8632DF8-2B44-5222-7D6F-CB0D30186B13}"/>
              </a:ext>
            </a:extLst>
          </p:cNvPr>
          <p:cNvSpPr txBox="1">
            <a:spLocks/>
          </p:cNvSpPr>
          <p:nvPr/>
        </p:nvSpPr>
        <p:spPr>
          <a:xfrm>
            <a:off x="4610786" y="4688580"/>
            <a:ext cx="612208" cy="1316478"/>
          </a:xfrm>
          <a:prstGeom prst="rect">
            <a:avLst/>
          </a:prstGeom>
        </p:spPr>
        <p:txBody>
          <a:bodyPr anchor="b">
            <a:noAutofit/>
          </a:bodyPr>
          <a:lstStyle>
            <a:lvl1pPr marL="0" marR="0" indent="0" algn="r" defTabSz="412750" latinLnBrk="0">
              <a:lnSpc>
                <a:spcPct val="100000"/>
              </a:lnSpc>
              <a:spcBef>
                <a:spcPts val="2600"/>
              </a:spcBef>
              <a:spcAft>
                <a:spcPts val="0"/>
              </a:spcAft>
              <a:buClrTx/>
              <a:buSzPct val="75000"/>
              <a:buFontTx/>
              <a:buNone/>
              <a:tabLst/>
              <a:defRPr lang="en-GB" sz="2800" b="0" i="0" u="none" strike="noStrike" cap="none" spc="0" baseline="0" dirty="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317500" marR="0" indent="0" algn="l" defTabSz="412750" latinLnBrk="0">
              <a:lnSpc>
                <a:spcPct val="100000"/>
              </a:lnSpc>
              <a:spcBef>
                <a:spcPts val="2600"/>
              </a:spcBef>
              <a:spcAft>
                <a:spcPts val="0"/>
              </a:spcAft>
              <a:buClrTx/>
              <a:buSzPct val="75000"/>
              <a:buFontTx/>
              <a:buNone/>
              <a:tabLst/>
              <a:defRPr sz="12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l" hangingPunct="1"/>
            <a:r>
              <a:rPr lang="en-US"/>
              <a:t>02</a:t>
            </a:r>
          </a:p>
        </p:txBody>
      </p:sp>
      <p:sp>
        <p:nvSpPr>
          <p:cNvPr id="34" name="Text Placeholder 10">
            <a:extLst>
              <a:ext uri="{FF2B5EF4-FFF2-40B4-BE49-F238E27FC236}">
                <a16:creationId xmlns:a16="http://schemas.microsoft.com/office/drawing/2014/main" id="{77CABAB6-158D-BDF8-07F2-C5D871399258}"/>
              </a:ext>
            </a:extLst>
          </p:cNvPr>
          <p:cNvSpPr txBox="1">
            <a:spLocks/>
          </p:cNvSpPr>
          <p:nvPr/>
        </p:nvSpPr>
        <p:spPr>
          <a:xfrm>
            <a:off x="3236491" y="3221506"/>
            <a:ext cx="1820546" cy="413027"/>
          </a:xfrm>
          <a:prstGeom prst="rect">
            <a:avLst/>
          </a:prstGeom>
        </p:spPr>
        <p:txBody>
          <a:bodyPr>
            <a:noAutofit/>
          </a:bodyPr>
          <a:lstStyle>
            <a:lvl1pPr marL="0" marR="0" indent="0" algn="l" defTabSz="412750" latinLnBrk="0">
              <a:lnSpc>
                <a:spcPct val="80000"/>
              </a:lnSpc>
              <a:spcBef>
                <a:spcPts val="0"/>
              </a:spcBef>
              <a:spcAft>
                <a:spcPts val="0"/>
              </a:spcAft>
              <a:buClrTx/>
              <a:buSzPct val="75000"/>
              <a:buFontTx/>
              <a:buNone/>
              <a:tabLst/>
              <a:defRPr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80000"/>
              </a:lnSpc>
              <a:spcBef>
                <a:spcPts val="2600"/>
              </a:spcBef>
              <a:spcAft>
                <a:spcPts val="0"/>
              </a:spcAft>
              <a:buClrTx/>
              <a:buSzPct val="75000"/>
              <a:buFontTx/>
              <a:buChar char="•"/>
              <a:tabLst/>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a:t>Average </a:t>
            </a:r>
            <a:r>
              <a:rPr lang="en-US" err="1"/>
              <a:t>Mixtral</a:t>
            </a:r>
            <a:r>
              <a:rPr lang="en-US"/>
              <a:t> rating for clarity</a:t>
            </a:r>
          </a:p>
        </p:txBody>
      </p:sp>
      <p:sp>
        <p:nvSpPr>
          <p:cNvPr id="35" name="Text Placeholder 10">
            <a:extLst>
              <a:ext uri="{FF2B5EF4-FFF2-40B4-BE49-F238E27FC236}">
                <a16:creationId xmlns:a16="http://schemas.microsoft.com/office/drawing/2014/main" id="{7763E5D2-06AF-F2BB-CAFE-DE7854009040}"/>
              </a:ext>
            </a:extLst>
          </p:cNvPr>
          <p:cNvSpPr txBox="1">
            <a:spLocks/>
          </p:cNvSpPr>
          <p:nvPr/>
        </p:nvSpPr>
        <p:spPr>
          <a:xfrm>
            <a:off x="6776717" y="4688580"/>
            <a:ext cx="612208" cy="1316478"/>
          </a:xfrm>
          <a:prstGeom prst="rect">
            <a:avLst/>
          </a:prstGeom>
        </p:spPr>
        <p:txBody>
          <a:bodyPr anchor="b">
            <a:noAutofit/>
          </a:bodyPr>
          <a:lstStyle>
            <a:lvl1pPr marL="0" marR="0" indent="0" algn="r" defTabSz="412750" latinLnBrk="0">
              <a:lnSpc>
                <a:spcPct val="100000"/>
              </a:lnSpc>
              <a:spcBef>
                <a:spcPts val="2600"/>
              </a:spcBef>
              <a:spcAft>
                <a:spcPts val="0"/>
              </a:spcAft>
              <a:buClrTx/>
              <a:buSzPct val="75000"/>
              <a:buFontTx/>
              <a:buNone/>
              <a:tabLst/>
              <a:defRPr lang="en-GB" sz="2800" b="0" i="0" u="none" strike="noStrike" cap="none" spc="0" baseline="0" dirty="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317500" marR="0" indent="0" algn="l" defTabSz="412750" latinLnBrk="0">
              <a:lnSpc>
                <a:spcPct val="100000"/>
              </a:lnSpc>
              <a:spcBef>
                <a:spcPts val="2600"/>
              </a:spcBef>
              <a:spcAft>
                <a:spcPts val="0"/>
              </a:spcAft>
              <a:buClrTx/>
              <a:buSzPct val="75000"/>
              <a:buFontTx/>
              <a:buNone/>
              <a:tabLst/>
              <a:defRPr sz="12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l" hangingPunct="1"/>
            <a:r>
              <a:rPr lang="en-US"/>
              <a:t>03</a:t>
            </a:r>
          </a:p>
        </p:txBody>
      </p:sp>
      <p:sp>
        <p:nvSpPr>
          <p:cNvPr id="36" name="Text Placeholder 10">
            <a:extLst>
              <a:ext uri="{FF2B5EF4-FFF2-40B4-BE49-F238E27FC236}">
                <a16:creationId xmlns:a16="http://schemas.microsoft.com/office/drawing/2014/main" id="{F74B198A-0245-9AB2-B153-42F6CFBC26E7}"/>
              </a:ext>
            </a:extLst>
          </p:cNvPr>
          <p:cNvSpPr txBox="1">
            <a:spLocks/>
          </p:cNvSpPr>
          <p:nvPr/>
        </p:nvSpPr>
        <p:spPr>
          <a:xfrm>
            <a:off x="5402422" y="3221506"/>
            <a:ext cx="1820546" cy="413027"/>
          </a:xfrm>
          <a:prstGeom prst="rect">
            <a:avLst/>
          </a:prstGeom>
        </p:spPr>
        <p:txBody>
          <a:bodyPr>
            <a:noAutofit/>
          </a:bodyPr>
          <a:lstStyle>
            <a:lvl1pPr marL="0" marR="0" indent="0" algn="l" defTabSz="412750" latinLnBrk="0">
              <a:lnSpc>
                <a:spcPct val="80000"/>
              </a:lnSpc>
              <a:spcBef>
                <a:spcPts val="0"/>
              </a:spcBef>
              <a:spcAft>
                <a:spcPts val="0"/>
              </a:spcAft>
              <a:buClrTx/>
              <a:buSzPct val="75000"/>
              <a:buFontTx/>
              <a:buNone/>
              <a:tabLst/>
              <a:defRPr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80000"/>
              </a:lnSpc>
              <a:spcBef>
                <a:spcPts val="2600"/>
              </a:spcBef>
              <a:spcAft>
                <a:spcPts val="0"/>
              </a:spcAft>
              <a:buClrTx/>
              <a:buSzPct val="75000"/>
              <a:buFontTx/>
              <a:buChar char="•"/>
              <a:tabLst/>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a:t>Did phrase have negation?</a:t>
            </a:r>
          </a:p>
        </p:txBody>
      </p:sp>
      <p:sp>
        <p:nvSpPr>
          <p:cNvPr id="37" name="Text Placeholder 10">
            <a:extLst>
              <a:ext uri="{FF2B5EF4-FFF2-40B4-BE49-F238E27FC236}">
                <a16:creationId xmlns:a16="http://schemas.microsoft.com/office/drawing/2014/main" id="{BBB616F9-0CF2-56E1-5A1A-45CD9EC8522F}"/>
              </a:ext>
            </a:extLst>
          </p:cNvPr>
          <p:cNvSpPr txBox="1">
            <a:spLocks/>
          </p:cNvSpPr>
          <p:nvPr/>
        </p:nvSpPr>
        <p:spPr>
          <a:xfrm>
            <a:off x="8940083" y="4688580"/>
            <a:ext cx="612208" cy="1316478"/>
          </a:xfrm>
          <a:prstGeom prst="rect">
            <a:avLst/>
          </a:prstGeom>
        </p:spPr>
        <p:txBody>
          <a:bodyPr anchor="b">
            <a:noAutofit/>
          </a:bodyPr>
          <a:lstStyle>
            <a:lvl1pPr marL="0" marR="0" indent="0" algn="r" defTabSz="412750" latinLnBrk="0">
              <a:lnSpc>
                <a:spcPct val="100000"/>
              </a:lnSpc>
              <a:spcBef>
                <a:spcPts val="2600"/>
              </a:spcBef>
              <a:spcAft>
                <a:spcPts val="0"/>
              </a:spcAft>
              <a:buClrTx/>
              <a:buSzPct val="75000"/>
              <a:buFontTx/>
              <a:buNone/>
              <a:tabLst/>
              <a:defRPr lang="en-GB" sz="2800" b="0" i="0" u="none" strike="noStrike" cap="none" spc="0" baseline="0" dirty="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317500" marR="0" indent="0" algn="l" defTabSz="412750" latinLnBrk="0">
              <a:lnSpc>
                <a:spcPct val="100000"/>
              </a:lnSpc>
              <a:spcBef>
                <a:spcPts val="2600"/>
              </a:spcBef>
              <a:spcAft>
                <a:spcPts val="0"/>
              </a:spcAft>
              <a:buClrTx/>
              <a:buSzPct val="75000"/>
              <a:buFontTx/>
              <a:buNone/>
              <a:tabLst/>
              <a:defRPr sz="12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l" hangingPunct="1"/>
            <a:r>
              <a:rPr lang="en-US"/>
              <a:t>04</a:t>
            </a:r>
          </a:p>
        </p:txBody>
      </p:sp>
      <p:sp>
        <p:nvSpPr>
          <p:cNvPr id="38" name="Text Placeholder 10">
            <a:extLst>
              <a:ext uri="{FF2B5EF4-FFF2-40B4-BE49-F238E27FC236}">
                <a16:creationId xmlns:a16="http://schemas.microsoft.com/office/drawing/2014/main" id="{CA36A8FE-1FAE-92A0-9670-D7B6FDEF4F78}"/>
              </a:ext>
            </a:extLst>
          </p:cNvPr>
          <p:cNvSpPr txBox="1">
            <a:spLocks/>
          </p:cNvSpPr>
          <p:nvPr/>
        </p:nvSpPr>
        <p:spPr>
          <a:xfrm>
            <a:off x="7565788" y="3221506"/>
            <a:ext cx="1820546" cy="413027"/>
          </a:xfrm>
          <a:prstGeom prst="rect">
            <a:avLst/>
          </a:prstGeom>
        </p:spPr>
        <p:txBody>
          <a:bodyPr>
            <a:noAutofit/>
          </a:bodyPr>
          <a:lstStyle>
            <a:lvl1pPr marL="0" marR="0" indent="0" algn="l" defTabSz="412750" latinLnBrk="0">
              <a:lnSpc>
                <a:spcPct val="80000"/>
              </a:lnSpc>
              <a:spcBef>
                <a:spcPts val="0"/>
              </a:spcBef>
              <a:spcAft>
                <a:spcPts val="0"/>
              </a:spcAft>
              <a:buClrTx/>
              <a:buSzPct val="75000"/>
              <a:buFontTx/>
              <a:buNone/>
              <a:tabLst/>
              <a:defRPr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80000"/>
              </a:lnSpc>
              <a:spcBef>
                <a:spcPts val="2600"/>
              </a:spcBef>
              <a:spcAft>
                <a:spcPts val="0"/>
              </a:spcAft>
              <a:buClrTx/>
              <a:buSzPct val="75000"/>
              <a:buFontTx/>
              <a:buChar char="•"/>
              <a:tabLst/>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a:t>Difficult word count</a:t>
            </a:r>
          </a:p>
        </p:txBody>
      </p:sp>
      <p:sp>
        <p:nvSpPr>
          <p:cNvPr id="39" name="Text Placeholder 10">
            <a:extLst>
              <a:ext uri="{FF2B5EF4-FFF2-40B4-BE49-F238E27FC236}">
                <a16:creationId xmlns:a16="http://schemas.microsoft.com/office/drawing/2014/main" id="{CED8DDF6-797D-6C85-44C4-7538C1CDF460}"/>
              </a:ext>
            </a:extLst>
          </p:cNvPr>
          <p:cNvSpPr txBox="1">
            <a:spLocks/>
          </p:cNvSpPr>
          <p:nvPr/>
        </p:nvSpPr>
        <p:spPr>
          <a:xfrm>
            <a:off x="11091458" y="4688580"/>
            <a:ext cx="612208" cy="1316478"/>
          </a:xfrm>
          <a:prstGeom prst="rect">
            <a:avLst/>
          </a:prstGeom>
        </p:spPr>
        <p:txBody>
          <a:bodyPr anchor="b">
            <a:noAutofit/>
          </a:bodyPr>
          <a:lstStyle>
            <a:lvl1pPr marL="0" marR="0" indent="0" algn="r" defTabSz="412750" latinLnBrk="0">
              <a:lnSpc>
                <a:spcPct val="100000"/>
              </a:lnSpc>
              <a:spcBef>
                <a:spcPts val="2600"/>
              </a:spcBef>
              <a:spcAft>
                <a:spcPts val="0"/>
              </a:spcAft>
              <a:buClrTx/>
              <a:buSzPct val="75000"/>
              <a:buFontTx/>
              <a:buNone/>
              <a:tabLst/>
              <a:defRPr lang="en-GB" sz="2800" b="0" i="0" u="none" strike="noStrike" cap="none" spc="0" baseline="0" dirty="0">
                <a:ln>
                  <a:noFill/>
                </a:ln>
                <a:solidFill>
                  <a:schemeClr val="tx1"/>
                </a:solidFill>
                <a:uFillTx/>
                <a:latin typeface="Berlingske Serif Cn Md" panose="02000506080000020004" pitchFamily="2" charset="0"/>
                <a:ea typeface="Berlingske Sans" panose="02000503050000020004" pitchFamily="2" charset="0"/>
                <a:cs typeface="Berlingske Sans" panose="02000503050000020004" pitchFamily="2" charset="0"/>
                <a:sym typeface="Montserrat Light"/>
              </a:defRPr>
            </a:lvl1pPr>
            <a:lvl2pPr marL="317500" marR="0" indent="0" algn="l" defTabSz="412750" latinLnBrk="0">
              <a:lnSpc>
                <a:spcPct val="100000"/>
              </a:lnSpc>
              <a:spcBef>
                <a:spcPts val="2600"/>
              </a:spcBef>
              <a:spcAft>
                <a:spcPts val="0"/>
              </a:spcAft>
              <a:buClrTx/>
              <a:buSzPct val="75000"/>
              <a:buFontTx/>
              <a:buNone/>
              <a:tabLst/>
              <a:defRPr sz="12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l" hangingPunct="1"/>
            <a:r>
              <a:rPr lang="en-US"/>
              <a:t>05</a:t>
            </a:r>
          </a:p>
        </p:txBody>
      </p:sp>
      <p:sp>
        <p:nvSpPr>
          <p:cNvPr id="40" name="Text Placeholder 10">
            <a:extLst>
              <a:ext uri="{FF2B5EF4-FFF2-40B4-BE49-F238E27FC236}">
                <a16:creationId xmlns:a16="http://schemas.microsoft.com/office/drawing/2014/main" id="{9A3E881E-1483-C247-3B6B-DEA305D72173}"/>
              </a:ext>
            </a:extLst>
          </p:cNvPr>
          <p:cNvSpPr txBox="1">
            <a:spLocks/>
          </p:cNvSpPr>
          <p:nvPr/>
        </p:nvSpPr>
        <p:spPr>
          <a:xfrm>
            <a:off x="9717163" y="3221506"/>
            <a:ext cx="1820546" cy="413027"/>
          </a:xfrm>
          <a:prstGeom prst="rect">
            <a:avLst/>
          </a:prstGeom>
        </p:spPr>
        <p:txBody>
          <a:bodyPr>
            <a:noAutofit/>
          </a:bodyPr>
          <a:lstStyle>
            <a:lvl1pPr marL="0" marR="0" indent="0" algn="l" defTabSz="412750" latinLnBrk="0">
              <a:lnSpc>
                <a:spcPct val="80000"/>
              </a:lnSpc>
              <a:spcBef>
                <a:spcPts val="0"/>
              </a:spcBef>
              <a:spcAft>
                <a:spcPts val="0"/>
              </a:spcAft>
              <a:buClrTx/>
              <a:buSzPct val="75000"/>
              <a:buFontTx/>
              <a:buNone/>
              <a:tabLst/>
              <a:defRPr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80000"/>
              </a:lnSpc>
              <a:spcBef>
                <a:spcPts val="2600"/>
              </a:spcBef>
              <a:spcAft>
                <a:spcPts val="0"/>
              </a:spcAft>
              <a:buClrTx/>
              <a:buSzPct val="75000"/>
              <a:buFontTx/>
              <a:buChar char="•"/>
              <a:tabLst/>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a:t>Pronoun count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Task 4: Fairness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Berlingske Sans Poster"/>
              </a:rPr>
              <a:t>Evolution of the Fairness Solution</a:t>
            </a:r>
            <a:endParaRPr/>
          </a:p>
        </p:txBody>
      </p:sp>
      <p:sp>
        <p:nvSpPr>
          <p:cNvPr id="5" name="Content Placeholder 2">
            <a:extLst>
              <a:ext uri="{FF2B5EF4-FFF2-40B4-BE49-F238E27FC236}">
                <a16:creationId xmlns:a16="http://schemas.microsoft.com/office/drawing/2014/main" id="{E6F550C3-EFE9-82C4-63D6-FE6056B84798}"/>
              </a:ext>
            </a:extLst>
          </p:cNvPr>
          <p:cNvSpPr txBox="1">
            <a:spLocks/>
          </p:cNvSpPr>
          <p:nvPr/>
        </p:nvSpPr>
        <p:spPr>
          <a:xfrm>
            <a:off x="1006853" y="1470956"/>
            <a:ext cx="9065259"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9525">
              <a:buSzPct val="100000"/>
            </a:pPr>
            <a:r>
              <a:rPr lang="en-US" sz="1400">
                <a:latin typeface="Berlingske Sans Medium" panose="02000603050000020004" pitchFamily="50" charset="0"/>
              </a:rPr>
              <a:t>Initially tried a single zero-shot rating by Mistral 7B – which was nearly as good as the final method</a:t>
            </a:r>
          </a:p>
          <a:p>
            <a:pPr marL="9525">
              <a:buSzPct val="100000"/>
            </a:pPr>
            <a:r>
              <a:rPr lang="en-US" sz="1400">
                <a:latin typeface="Berlingske Sans Medium" panose="02000603050000020004" pitchFamily="50" charset="0"/>
              </a:rPr>
              <a:t>Final method devised in 3</a:t>
            </a:r>
            <a:r>
              <a:rPr lang="en-US" sz="1400" baseline="30000">
                <a:latin typeface="Berlingske Sans Medium" panose="02000603050000020004" pitchFamily="50" charset="0"/>
              </a:rPr>
              <a:t>rd</a:t>
            </a:r>
            <a:r>
              <a:rPr lang="en-US" sz="1400">
                <a:latin typeface="Berlingske Sans Medium" panose="02000603050000020004" pitchFamily="50" charset="0"/>
              </a:rPr>
              <a:t> dev submission (of 40 total!)</a:t>
            </a:r>
          </a:p>
          <a:p>
            <a:pPr marL="9525">
              <a:buSzPct val="100000"/>
            </a:pPr>
            <a:r>
              <a:rPr lang="en-US" sz="1400">
                <a:latin typeface="Berlingske Sans Medium" panose="02000603050000020004" pitchFamily="50" charset="0"/>
              </a:rPr>
              <a:t>Used a variation on the prompts to include special </a:t>
            </a:r>
            <a:r>
              <a:rPr lang="en-US" sz="1400" err="1">
                <a:latin typeface="Berlingske Sans Medium" panose="02000603050000020004" pitchFamily="50" charset="0"/>
              </a:rPr>
              <a:t>Mixtral</a:t>
            </a:r>
            <a:r>
              <a:rPr lang="en-US" sz="1400">
                <a:latin typeface="Berlingske Sans Medium" panose="02000603050000020004" pitchFamily="50" charset="0"/>
              </a:rPr>
              <a:t> tags discussed in Task 3</a:t>
            </a:r>
          </a:p>
          <a:p>
            <a:pPr marL="9525">
              <a:buSzPct val="100000"/>
            </a:pPr>
            <a:r>
              <a:rPr lang="en-US" sz="1400">
                <a:latin typeface="Berlingske Sans Medium" panose="02000603050000020004" pitchFamily="50" charset="0"/>
              </a:rPr>
              <a:t>Used method like the </a:t>
            </a:r>
            <a:r>
              <a:rPr lang="en-US" sz="1400" err="1">
                <a:latin typeface="Berlingske Sans Medium" panose="02000603050000020004" pitchFamily="50" charset="0"/>
              </a:rPr>
              <a:t>Mixtral</a:t>
            </a:r>
            <a:r>
              <a:rPr lang="en-US" sz="1400">
                <a:latin typeface="Berlingske Sans Medium" panose="02000603050000020004" pitchFamily="50" charset="0"/>
              </a:rPr>
              <a:t>-based method in Task 3 where </a:t>
            </a:r>
            <a:r>
              <a:rPr lang="en-US" sz="1400" err="1">
                <a:latin typeface="Berlingske Sans Medium" panose="02000603050000020004" pitchFamily="50" charset="0"/>
              </a:rPr>
              <a:t>Mixtral</a:t>
            </a:r>
            <a:r>
              <a:rPr lang="en-US" sz="1400">
                <a:latin typeface="Berlingske Sans Medium" panose="02000603050000020004" pitchFamily="50" charset="0"/>
              </a:rPr>
              <a:t> received fewer training examples but had 10 different ratings and were combined in an extremely randomized forest</a:t>
            </a:r>
          </a:p>
          <a:p>
            <a:pPr marL="9525">
              <a:spcBef>
                <a:spcPts val="2400"/>
              </a:spcBef>
              <a:buSzPct val="100000"/>
            </a:pPr>
            <a:r>
              <a:rPr lang="en-US" sz="1400">
                <a:latin typeface="Berlingske Sans Medium" panose="02000603050000020004" pitchFamily="50" charset="0"/>
              </a:rPr>
              <a:t>R only</a:t>
            </a:r>
            <a:endParaRPr lang="en-US" sz="1400"/>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cxnSp>
        <p:nvCxnSpPr>
          <p:cNvPr id="8" name="Straight Connector 7">
            <a:extLst>
              <a:ext uri="{FF2B5EF4-FFF2-40B4-BE49-F238E27FC236}">
                <a16:creationId xmlns:a16="http://schemas.microsoft.com/office/drawing/2014/main" id="{73C0A6DB-0AD5-B9D5-5A8E-870B920B9290}"/>
              </a:ext>
            </a:extLst>
          </p:cNvPr>
          <p:cNvCxnSpPr>
            <a:cxnSpLocks/>
          </p:cNvCxnSpPr>
          <p:nvPr/>
        </p:nvCxnSpPr>
        <p:spPr>
          <a:xfrm>
            <a:off x="857978" y="965889"/>
            <a:ext cx="0" cy="301752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 name="Oval 8">
            <a:extLst>
              <a:ext uri="{FF2B5EF4-FFF2-40B4-BE49-F238E27FC236}">
                <a16:creationId xmlns:a16="http://schemas.microsoft.com/office/drawing/2014/main" id="{7B3D5CCC-C1C2-5EDB-059E-9DBC5F5F3427}"/>
              </a:ext>
            </a:extLst>
          </p:cNvPr>
          <p:cNvSpPr>
            <a:spLocks noChangeAspect="1"/>
          </p:cNvSpPr>
          <p:nvPr/>
        </p:nvSpPr>
        <p:spPr>
          <a:xfrm>
            <a:off x="798062" y="212115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a:extLst>
              <a:ext uri="{FF2B5EF4-FFF2-40B4-BE49-F238E27FC236}">
                <a16:creationId xmlns:a16="http://schemas.microsoft.com/office/drawing/2014/main" id="{842B7821-CB2B-7399-C2A0-DFF3EA862E2B}"/>
              </a:ext>
            </a:extLst>
          </p:cNvPr>
          <p:cNvSpPr>
            <a:spLocks noChangeAspect="1"/>
          </p:cNvSpPr>
          <p:nvPr/>
        </p:nvSpPr>
        <p:spPr>
          <a:xfrm>
            <a:off x="761485" y="919221"/>
            <a:ext cx="209541" cy="209541"/>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a:extLst>
              <a:ext uri="{FF2B5EF4-FFF2-40B4-BE49-F238E27FC236}">
                <a16:creationId xmlns:a16="http://schemas.microsoft.com/office/drawing/2014/main" id="{BD21FC90-B5AE-3F61-6918-5B54A049E614}"/>
              </a:ext>
            </a:extLst>
          </p:cNvPr>
          <p:cNvSpPr>
            <a:spLocks noChangeAspect="1"/>
          </p:cNvSpPr>
          <p:nvPr/>
        </p:nvSpPr>
        <p:spPr>
          <a:xfrm>
            <a:off x="798062" y="156504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a:extLst>
              <a:ext uri="{FF2B5EF4-FFF2-40B4-BE49-F238E27FC236}">
                <a16:creationId xmlns:a16="http://schemas.microsoft.com/office/drawing/2014/main" id="{7847E773-9790-E4A6-C918-B70F761CC7E0}"/>
              </a:ext>
            </a:extLst>
          </p:cNvPr>
          <p:cNvSpPr>
            <a:spLocks noChangeAspect="1"/>
          </p:cNvSpPr>
          <p:nvPr/>
        </p:nvSpPr>
        <p:spPr>
          <a:xfrm>
            <a:off x="798062" y="2662380"/>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a:extLst>
              <a:ext uri="{FF2B5EF4-FFF2-40B4-BE49-F238E27FC236}">
                <a16:creationId xmlns:a16="http://schemas.microsoft.com/office/drawing/2014/main" id="{873DC0EA-D294-32B9-0EAB-2A7A3405EED8}"/>
              </a:ext>
            </a:extLst>
          </p:cNvPr>
          <p:cNvSpPr>
            <a:spLocks noChangeAspect="1"/>
          </p:cNvSpPr>
          <p:nvPr/>
        </p:nvSpPr>
        <p:spPr>
          <a:xfrm>
            <a:off x="798062" y="3209346"/>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Oval 13">
            <a:extLst>
              <a:ext uri="{FF2B5EF4-FFF2-40B4-BE49-F238E27FC236}">
                <a16:creationId xmlns:a16="http://schemas.microsoft.com/office/drawing/2014/main" id="{1ED551E9-1F12-3CB8-4260-EFFC781355F2}"/>
              </a:ext>
            </a:extLst>
          </p:cNvPr>
          <p:cNvSpPr>
            <a:spLocks noChangeAspect="1"/>
          </p:cNvSpPr>
          <p:nvPr/>
        </p:nvSpPr>
        <p:spPr>
          <a:xfrm>
            <a:off x="798062" y="3939192"/>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671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F5F03D-AFD1-707E-B437-AFBCA5C27EBE}"/>
              </a:ext>
            </a:extLst>
          </p:cNvPr>
          <p:cNvPicPr>
            <a:picLocks noChangeAspect="1"/>
          </p:cNvPicPr>
          <p:nvPr/>
        </p:nvPicPr>
        <p:blipFill>
          <a:blip r:embed="rId2" cstate="print">
            <a:extLst>
              <a:ext uri="{28A0092B-C50C-407E-A947-70E740481C1C}">
                <a14:useLocalDpi xmlns:a14="http://schemas.microsoft.com/office/drawing/2010/main" val="0"/>
              </a:ext>
            </a:extLst>
          </a:blip>
          <a:srcRect t="10600" b="10600"/>
          <a:stretch/>
        </p:blipFill>
        <p:spPr>
          <a:xfrm>
            <a:off x="6389914" y="0"/>
            <a:ext cx="5802086" cy="6858000"/>
          </a:xfrm>
          <a:prstGeom prst="rect">
            <a:avLst/>
          </a:prstGeom>
        </p:spPr>
      </p:pic>
      <p:sp>
        <p:nvSpPr>
          <p:cNvPr id="2" name="Title 1"/>
          <p:cNvSpPr>
            <a:spLocks noGrp="1"/>
          </p:cNvSpPr>
          <p:nvPr>
            <p:ph type="title"/>
          </p:nvPr>
        </p:nvSpPr>
        <p:spPr>
          <a:xfrm>
            <a:off x="965201" y="852941"/>
            <a:ext cx="5130799" cy="1048048"/>
          </a:xfrm>
        </p:spPr>
        <p:txBody>
          <a:bodyPr>
            <a:normAutofit/>
          </a:bodyPr>
          <a:lstStyle/>
          <a:p>
            <a:r>
              <a:rPr lang="en-US" sz="2500"/>
              <a:t>Approach: Few-Shot Learning with </a:t>
            </a:r>
            <a:r>
              <a:rPr lang="en-US" sz="2500" err="1"/>
              <a:t>Mixtral</a:t>
            </a:r>
            <a:endParaRPr lang="en-US" sz="2500"/>
          </a:p>
        </p:txBody>
      </p:sp>
      <p:sp>
        <p:nvSpPr>
          <p:cNvPr id="6" name="Content Placeholder 2">
            <a:extLst>
              <a:ext uri="{FF2B5EF4-FFF2-40B4-BE49-F238E27FC236}">
                <a16:creationId xmlns:a16="http://schemas.microsoft.com/office/drawing/2014/main" id="{630018E9-31CA-1B81-C99C-3B13CAFB6224}"/>
              </a:ext>
            </a:extLst>
          </p:cNvPr>
          <p:cNvSpPr txBox="1">
            <a:spLocks/>
          </p:cNvSpPr>
          <p:nvPr/>
        </p:nvSpPr>
        <p:spPr>
          <a:xfrm>
            <a:off x="1006853" y="1775759"/>
            <a:ext cx="7345315"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292100" indent="-292100">
              <a:buSzPct val="100000"/>
              <a:buAutoNum type="arabicPeriod"/>
            </a:pPr>
            <a:r>
              <a:rPr lang="en-US" sz="1400"/>
              <a:t>Select training observations</a:t>
            </a:r>
          </a:p>
          <a:p>
            <a:pPr marL="292100" indent="-292100">
              <a:buSzPct val="100000"/>
              <a:buAutoNum type="arabicPeriod"/>
            </a:pPr>
            <a:r>
              <a:rPr lang="en-US" sz="1400"/>
              <a:t>Develop prompt</a:t>
            </a:r>
          </a:p>
          <a:p>
            <a:pPr marL="292100" indent="-292100">
              <a:buSzPct val="100000"/>
              <a:buAutoNum type="arabicPeriod"/>
            </a:pPr>
            <a:r>
              <a:rPr lang="en-US" sz="1400"/>
              <a:t>Submit prompt to </a:t>
            </a:r>
            <a:r>
              <a:rPr lang="en-US" sz="1400" err="1"/>
              <a:t>Mixtral</a:t>
            </a:r>
            <a:r>
              <a:rPr lang="en-US" sz="1400"/>
              <a:t> 7x8B and parse</a:t>
            </a:r>
            <a:endParaRPr lang="en-US" sz="1400">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Select Training Observations</a:t>
            </a:r>
          </a:p>
        </p:txBody>
      </p:sp>
      <p:sp>
        <p:nvSpPr>
          <p:cNvPr id="4" name="Content Placeholder 2">
            <a:extLst>
              <a:ext uri="{FF2B5EF4-FFF2-40B4-BE49-F238E27FC236}">
                <a16:creationId xmlns:a16="http://schemas.microsoft.com/office/drawing/2014/main" id="{B5C4F803-6B48-BF14-6FC7-9DF56B21F2D4}"/>
              </a:ext>
            </a:extLst>
          </p:cNvPr>
          <p:cNvSpPr txBox="1">
            <a:spLocks/>
          </p:cNvSpPr>
          <p:nvPr/>
        </p:nvSpPr>
        <p:spPr>
          <a:xfrm>
            <a:off x="1006853" y="1470956"/>
            <a:ext cx="9065259"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a:t>Randomly remove 1 of the 24 rows from training sample. </a:t>
            </a:r>
            <a:endParaRPr lang="en-US" sz="1400">
              <a:highlight>
                <a:srgbClr val="FFFF00"/>
              </a:highlight>
            </a:endParaRPr>
          </a:p>
          <a:p>
            <a:r>
              <a:rPr lang="en-US" sz="1400" err="1">
                <a:latin typeface="Courier"/>
              </a:rPr>
              <a:t>prompts_selected</a:t>
            </a:r>
            <a:r>
              <a:rPr lang="en-US" sz="1400">
                <a:latin typeface="Courier"/>
              </a:rPr>
              <a:t> </a:t>
            </a:r>
            <a:r>
              <a:rPr lang="en-US" sz="1400">
                <a:solidFill>
                  <a:srgbClr val="007020"/>
                </a:solidFill>
                <a:latin typeface="Courier"/>
              </a:rPr>
              <a:t>&lt;-</a:t>
            </a:r>
            <a:br>
              <a:rPr lang="en-US" sz="1400"/>
            </a:br>
            <a:r>
              <a:rPr lang="en-US" sz="1400">
                <a:latin typeface="Courier"/>
              </a:rPr>
              <a:t>  </a:t>
            </a:r>
            <a:r>
              <a:rPr lang="en-US" sz="1400" err="1">
                <a:latin typeface="Courier"/>
              </a:rPr>
              <a:t>fair_train_df</a:t>
            </a:r>
            <a:r>
              <a:rPr lang="en-US" sz="1400">
                <a:latin typeface="Courier"/>
              </a:rPr>
              <a:t> </a:t>
            </a:r>
            <a:r>
              <a:rPr lang="en-US" sz="1400">
                <a:solidFill>
                  <a:srgbClr val="4070A0"/>
                </a:solidFill>
                <a:latin typeface="Courier"/>
              </a:rPr>
              <a:t>|&gt;</a:t>
            </a:r>
            <a:br>
              <a:rPr lang="en-US" sz="1400"/>
            </a:br>
            <a:r>
              <a:rPr lang="en-US" sz="1400">
                <a:latin typeface="Courier"/>
              </a:rPr>
              <a:t>    </a:t>
            </a:r>
            <a:r>
              <a:rPr lang="en-US" sz="1400" err="1">
                <a:latin typeface="Courier"/>
              </a:rPr>
              <a:t>dplyr</a:t>
            </a:r>
            <a:r>
              <a:rPr lang="en-US" sz="1400">
                <a:solidFill>
                  <a:srgbClr val="4070A0"/>
                </a:solidFill>
                <a:latin typeface="Courier"/>
              </a:rPr>
              <a:t>::</a:t>
            </a:r>
            <a:r>
              <a:rPr lang="en-US" sz="1400" err="1">
                <a:solidFill>
                  <a:srgbClr val="06287E"/>
                </a:solidFill>
                <a:latin typeface="Courier"/>
              </a:rPr>
              <a:t>slice_sample</a:t>
            </a:r>
            <a:r>
              <a:rPr lang="en-US" sz="1400">
                <a:latin typeface="Courier"/>
              </a:rPr>
              <a:t>(</a:t>
            </a:r>
            <a:r>
              <a:rPr lang="en-US" sz="1400">
                <a:solidFill>
                  <a:srgbClr val="7D9029"/>
                </a:solidFill>
                <a:latin typeface="Courier"/>
              </a:rPr>
              <a:t>n =</a:t>
            </a:r>
            <a:r>
              <a:rPr lang="en-US" sz="1400">
                <a:latin typeface="Courier"/>
              </a:rPr>
              <a:t> </a:t>
            </a:r>
            <a:r>
              <a:rPr lang="en-US" sz="1400">
                <a:solidFill>
                  <a:srgbClr val="40A070"/>
                </a:solidFill>
                <a:latin typeface="Courier"/>
              </a:rPr>
              <a:t>23</a:t>
            </a:r>
            <a:r>
              <a:rPr lang="en-US" sz="1400">
                <a:latin typeface="Courier"/>
              </a:rPr>
              <a:t>)</a:t>
            </a:r>
          </a:p>
          <a:p>
            <a:r>
              <a:rPr lang="en-US" sz="1400"/>
              <a:t>Twenty-three chosen to match training approach where all but focal row is used.</a:t>
            </a:r>
          </a:p>
          <a:p>
            <a:r>
              <a:rPr lang="en-US" sz="1400"/>
              <a:t>Hence, 23 rows.</a:t>
            </a:r>
          </a:p>
          <a:p>
            <a:r>
              <a:rPr lang="en-US" sz="1400"/>
              <a:t>Sampling seed set with assistance from </a:t>
            </a:r>
            <a:r>
              <a:rPr lang="en-US" sz="1400" err="1"/>
              <a:t>RANDOM.org’s</a:t>
            </a:r>
            <a:r>
              <a:rPr lang="en-US" sz="1400"/>
              <a:t> random number generator.</a:t>
            </a: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758D29A-D772-80EC-79E9-F1C035383C50}"/>
              </a:ext>
            </a:extLst>
          </p:cNvPr>
          <p:cNvSpPr txBox="1">
            <a:spLocks/>
          </p:cNvSpPr>
          <p:nvPr/>
        </p:nvSpPr>
        <p:spPr>
          <a:xfrm>
            <a:off x="6347011" y="1447466"/>
            <a:ext cx="4693716" cy="422826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1400"/>
              <a:t>Include an incomplete from the test data at the end like:</a:t>
            </a:r>
          </a:p>
          <a:p>
            <a:pPr hangingPunct="1"/>
            <a:r>
              <a:rPr lang="en-US" sz="1400">
                <a:latin typeface="Courier"/>
              </a:rPr>
              <a:t>Question 24: Question {x}: Which option   is fairer?
Option 1 = Employees can request a transfer ...
Option 2 = Arbitration: We offer a neutral ...
Answer 24:</a:t>
            </a:r>
          </a:p>
        </p:txBody>
      </p:sp>
      <p:sp>
        <p:nvSpPr>
          <p:cNvPr id="8" name="Title 1">
            <a:extLst>
              <a:ext uri="{FF2B5EF4-FFF2-40B4-BE49-F238E27FC236}">
                <a16:creationId xmlns:a16="http://schemas.microsoft.com/office/drawing/2014/main" id="{BC7E803E-063D-78DF-C6B7-55565AACBF4A}"/>
              </a:ext>
            </a:extLst>
          </p:cNvPr>
          <p:cNvSpPr txBox="1">
            <a:spLocks/>
          </p:cNvSpPr>
          <p:nvPr/>
        </p:nvSpPr>
        <p:spPr>
          <a:xfrm>
            <a:off x="965200" y="852941"/>
            <a:ext cx="10475951" cy="754248"/>
          </a:xfrm>
          <a:prstGeom prst="rect">
            <a:avLst/>
          </a:prstGeom>
        </p:spPr>
        <p:txBody>
          <a:bodyPr vert="horz" lIns="91440" tIns="45720" rIns="91440" bIns="45720" rtlCol="0" anchor="t">
            <a:noAutofit/>
          </a:bodyPr>
          <a:lstStyle>
            <a:lvl1pPr marL="0" marR="0" indent="0" algn="l" defTabSz="412750" rtl="0" latinLnBrk="0">
              <a:lnSpc>
                <a:spcPct val="80000"/>
              </a:lnSpc>
              <a:spcBef>
                <a:spcPts val="0"/>
              </a:spcBef>
              <a:spcAft>
                <a:spcPts val="0"/>
              </a:spcAft>
              <a:buClrTx/>
              <a:buSzTx/>
              <a:buFontTx/>
              <a:buNone/>
              <a:tabLst/>
              <a:defRPr kumimoji="0" lang="en-US" sz="2800" b="1" i="0" u="none" strike="noStrike" cap="none" spc="0" normalizeH="0" baseline="0">
                <a:ln>
                  <a:noFill/>
                </a:ln>
                <a:solidFill>
                  <a:srgbClr val="212121"/>
                </a:solidFill>
                <a:effectLst/>
                <a:uFillTx/>
                <a:latin typeface="Berlingske Sans Poster" panose="02000503050000020004" pitchFamily="2" charset="0"/>
                <a:ea typeface="+mj-ea"/>
                <a:cs typeface="+mj-cs"/>
                <a:sym typeface="Montserrat Semi Bold"/>
              </a:defRPr>
            </a:lvl1pPr>
            <a:lvl2pPr marL="0" marR="0" indent="1143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2pPr>
            <a:lvl3pPr marL="0" marR="0" indent="2286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3pPr>
            <a:lvl4pPr marL="0" marR="0" indent="3429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4pPr>
            <a:lvl5pPr marL="0" marR="0" indent="4572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5pPr>
            <a:lvl6pPr marL="0" marR="0" indent="5715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6pPr>
            <a:lvl7pPr marL="0" marR="0" indent="6858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7pPr>
            <a:lvl8pPr marL="0" marR="0" indent="8001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8pPr>
            <a:lvl9pPr marL="0" marR="0" indent="9144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9pPr>
          </a:lstStyle>
          <a:p>
            <a:pPr hangingPunct="1"/>
            <a:r>
              <a:rPr lang="en-US" sz="2500"/>
              <a:t>Develop Prompt: Offer Context</a:t>
            </a:r>
          </a:p>
        </p:txBody>
      </p:sp>
      <p:sp>
        <p:nvSpPr>
          <p:cNvPr id="12" name="Content Placeholder 2">
            <a:extLst>
              <a:ext uri="{FF2B5EF4-FFF2-40B4-BE49-F238E27FC236}">
                <a16:creationId xmlns:a16="http://schemas.microsoft.com/office/drawing/2014/main" id="{288B75C5-A1E2-1D4D-78CE-9DE97AB80099}"/>
              </a:ext>
            </a:extLst>
          </p:cNvPr>
          <p:cNvSpPr txBox="1">
            <a:spLocks/>
          </p:cNvSpPr>
          <p:nvPr/>
        </p:nvSpPr>
        <p:spPr>
          <a:xfrm>
            <a:off x="1006854" y="1470956"/>
            <a:ext cx="4693716"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a:t>Combine and label all 23 few shot instances like:</a:t>
            </a:r>
          </a:p>
          <a:p>
            <a:r>
              <a:rPr lang="en-US" sz="1400">
                <a:latin typeface="Courier"/>
              </a:rPr>
              <a:t>Question {x}: Which option is fairer?
Option 1 = Conflict Resolution Workshops:      We ...
Option 2 = Conflict Resolution Workbooks: Resources ...
Answer {x}: Option 1
...</a:t>
            </a:r>
          </a:p>
          <a:p>
            <a:r>
              <a:rPr lang="en-US" sz="1400"/>
              <a:t>Where </a:t>
            </a:r>
            <a:r>
              <a:rPr lang="en-US" sz="1400">
                <a:latin typeface="Courier"/>
              </a:rPr>
              <a:t>{x}</a:t>
            </a:r>
            <a:r>
              <a:rPr lang="en-US" sz="1400"/>
              <a:t> is a number between 1 and 23.</a:t>
            </a: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852941"/>
            <a:ext cx="4421845" cy="434216"/>
          </a:xfrm>
        </p:spPr>
        <p:txBody>
          <a:bodyPr>
            <a:normAutofit fontScale="90000"/>
          </a:bodyPr>
          <a:lstStyle/>
          <a:p>
            <a:r>
              <a:t>Develop Prompt: </a:t>
            </a:r>
            <a:br>
              <a:rPr lang="en-US"/>
            </a:br>
            <a:r>
              <a:rPr lang="en-US"/>
              <a:t>Question for </a:t>
            </a:r>
            <a:r>
              <a:rPr lang="en-US" err="1"/>
              <a:t>Mixtral</a:t>
            </a:r>
            <a:endParaRPr/>
          </a:p>
        </p:txBody>
      </p:sp>
      <p:sp>
        <p:nvSpPr>
          <p:cNvPr id="4" name="Content Placeholder 2">
            <a:extLst>
              <a:ext uri="{FF2B5EF4-FFF2-40B4-BE49-F238E27FC236}">
                <a16:creationId xmlns:a16="http://schemas.microsoft.com/office/drawing/2014/main" id="{9F7BF8D7-CF23-C062-2064-00F5F1623161}"/>
              </a:ext>
            </a:extLst>
          </p:cNvPr>
          <p:cNvSpPr txBox="1">
            <a:spLocks/>
          </p:cNvSpPr>
          <p:nvPr/>
        </p:nvSpPr>
        <p:spPr>
          <a:xfrm>
            <a:off x="1006855" y="1726449"/>
            <a:ext cx="4788827"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err="1"/>
              <a:t>Mixtral</a:t>
            </a:r>
            <a:r>
              <a:rPr lang="en-US" sz="1400"/>
              <a:t> is asked to:</a:t>
            </a:r>
          </a:p>
          <a:p>
            <a:r>
              <a:rPr lang="en-US" sz="1400">
                <a:latin typeface="Courier"/>
              </a:rPr>
              <a:t>Answer Question 24 below given the responses to Questions 1 through 23 above. Only respond with 'Option 1' or 'Option 2' and do not explain your reasoning. The order of 'Option 1' and 'Option 2' is random. Do not use the order that the options appear when judging which is fairer. The order of Questions 1 to 23 is random. Do not use the order in which the questions to judge the fairness of the options.</a:t>
            </a: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pic>
        <p:nvPicPr>
          <p:cNvPr id="10" name="Picture 9">
            <a:extLst>
              <a:ext uri="{FF2B5EF4-FFF2-40B4-BE49-F238E27FC236}">
                <a16:creationId xmlns:a16="http://schemas.microsoft.com/office/drawing/2014/main" id="{D5A048A9-BE10-73F4-66AE-FC8739CCFE4B}"/>
              </a:ext>
            </a:extLst>
          </p:cNvPr>
          <p:cNvPicPr>
            <a:picLocks noChangeAspect="1"/>
          </p:cNvPicPr>
          <p:nvPr/>
        </p:nvPicPr>
        <p:blipFill rotWithShape="1">
          <a:blip r:embed="rId3"/>
          <a:srcRect b="8151"/>
          <a:stretch/>
        </p:blipFill>
        <p:spPr>
          <a:xfrm>
            <a:off x="6389914" y="735478"/>
            <a:ext cx="5802086" cy="5329146"/>
          </a:xfrm>
          <a:prstGeom prst="rect">
            <a:avLst/>
          </a:prstGeom>
        </p:spPr>
      </p:pic>
      <p:sp>
        <p:nvSpPr>
          <p:cNvPr id="12" name="Rectangle 11">
            <a:extLst>
              <a:ext uri="{FF2B5EF4-FFF2-40B4-BE49-F238E27FC236}">
                <a16:creationId xmlns:a16="http://schemas.microsoft.com/office/drawing/2014/main" id="{F804FCDB-563C-BD22-2A5A-04951C956D72}"/>
              </a:ext>
            </a:extLst>
          </p:cNvPr>
          <p:cNvSpPr/>
          <p:nvPr/>
        </p:nvSpPr>
        <p:spPr>
          <a:xfrm>
            <a:off x="7570694" y="3859420"/>
            <a:ext cx="3388659" cy="779701"/>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400" b="1" u="none" strike="noStrike" cap="none" spc="0" normalizeH="0" baseline="0">
                <a:ln>
                  <a:noFill/>
                </a:ln>
                <a:solidFill>
                  <a:schemeClr val="tx1"/>
                </a:solidFill>
                <a:effectLst/>
                <a:uFillTx/>
                <a:latin typeface="Berlingske Sans Poster" panose="02000503050000020004" pitchFamily="2" charset="0"/>
                <a:sym typeface="Helvetica Light"/>
              </a:rPr>
              <a:t>PROMPT</a:t>
            </a:r>
            <a:endParaRPr kumimoji="0" lang="en-US" sz="4400" b="1" u="none" strike="noStrike" cap="none" spc="0" normalizeH="0" baseline="0">
              <a:ln>
                <a:noFill/>
              </a:ln>
              <a:solidFill>
                <a:srgbClr val="FFFFFF"/>
              </a:solidFill>
              <a:effectLst/>
              <a:uFillTx/>
              <a:latin typeface="Berlingske Sans Poster" panose="02000503050000020004" pitchFamily="2" charset="0"/>
              <a:sym typeface="Helvetica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Submit Prompt</a:t>
            </a:r>
          </a:p>
        </p:txBody>
      </p:sp>
      <p:sp>
        <p:nvSpPr>
          <p:cNvPr id="6" name="Content Placeholder 2">
            <a:extLst>
              <a:ext uri="{FF2B5EF4-FFF2-40B4-BE49-F238E27FC236}">
                <a16:creationId xmlns:a16="http://schemas.microsoft.com/office/drawing/2014/main" id="{626F5DFC-2A63-2B8B-2B1B-2BC6AFF4AAB7}"/>
              </a:ext>
            </a:extLst>
          </p:cNvPr>
          <p:cNvSpPr txBox="1">
            <a:spLocks/>
          </p:cNvSpPr>
          <p:nvPr/>
        </p:nvSpPr>
        <p:spPr>
          <a:xfrm>
            <a:off x="1006853" y="1470956"/>
            <a:ext cx="3874429"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err="1"/>
              <a:t>Mixtral</a:t>
            </a:r>
            <a:r>
              <a:rPr lang="en-US" sz="1400"/>
              <a:t> 7x8B on </a:t>
            </a:r>
            <a:r>
              <a:rPr lang="en-US" sz="1400" err="1"/>
              <a:t>HuggingFace</a:t>
            </a:r>
            <a:r>
              <a:rPr lang="en-US" sz="1400"/>
              <a:t> called using </a:t>
            </a:r>
            <a:r>
              <a:rPr lang="en-US" sz="1400" i="1"/>
              <a:t>httr2</a:t>
            </a:r>
            <a:endParaRPr lang="en-US" sz="1400"/>
          </a:p>
          <a:p>
            <a:r>
              <a:rPr lang="en-US" sz="1400"/>
              <a:t>Parameters to </a:t>
            </a:r>
            <a:r>
              <a:rPr lang="en-US" sz="1400" err="1"/>
              <a:t>Mixtral</a:t>
            </a:r>
            <a:r>
              <a:rPr lang="en-US" sz="1400"/>
              <a:t> were identical to those in ‘clarity’ task</a:t>
            </a:r>
          </a:p>
          <a:p>
            <a:r>
              <a:rPr lang="en-US" sz="1400"/>
              <a:t>First response of ‘Option 1’ or ‘Option 2’ was used as the rendered fairness judgment even if more than one was reported back by </a:t>
            </a:r>
            <a:r>
              <a:rPr lang="en-US" sz="1400" err="1"/>
              <a:t>Mixtral</a:t>
            </a:r>
            <a:endParaRPr lang="en-US" sz="1400"/>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pic>
        <p:nvPicPr>
          <p:cNvPr id="13" name="Picture 12">
            <a:extLst>
              <a:ext uri="{FF2B5EF4-FFF2-40B4-BE49-F238E27FC236}">
                <a16:creationId xmlns:a16="http://schemas.microsoft.com/office/drawing/2014/main" id="{C83A5920-8E68-FC19-EDAD-245F9C76CDC5}"/>
              </a:ext>
            </a:extLst>
          </p:cNvPr>
          <p:cNvPicPr>
            <a:picLocks noChangeAspect="1"/>
          </p:cNvPicPr>
          <p:nvPr/>
        </p:nvPicPr>
        <p:blipFill rotWithShape="1">
          <a:blip r:embed="rId3"/>
          <a:srcRect t="5954" b="2056"/>
          <a:stretch/>
        </p:blipFill>
        <p:spPr>
          <a:xfrm>
            <a:off x="6389914" y="735478"/>
            <a:ext cx="5793121" cy="5329146"/>
          </a:xfrm>
          <a:prstGeom prst="rect">
            <a:avLst/>
          </a:prstGeom>
        </p:spPr>
      </p:pic>
      <p:sp>
        <p:nvSpPr>
          <p:cNvPr id="14" name="Rectangle 13">
            <a:extLst>
              <a:ext uri="{FF2B5EF4-FFF2-40B4-BE49-F238E27FC236}">
                <a16:creationId xmlns:a16="http://schemas.microsoft.com/office/drawing/2014/main" id="{E5F7EED6-85BC-7DDB-28C0-C4C35A7DBC8D}"/>
              </a:ext>
            </a:extLst>
          </p:cNvPr>
          <p:cNvSpPr/>
          <p:nvPr/>
        </p:nvSpPr>
        <p:spPr>
          <a:xfrm>
            <a:off x="7592144" y="2218879"/>
            <a:ext cx="3388659" cy="779701"/>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4400" b="1">
                <a:solidFill>
                  <a:schemeClr val="tx1"/>
                </a:solidFill>
                <a:latin typeface="Berlingske Sans Poster" panose="02000503050000020004" pitchFamily="2" charset="0"/>
              </a:rPr>
              <a:t>SUBMIT</a:t>
            </a:r>
            <a:endParaRPr kumimoji="0" lang="en-US" sz="4400" b="1" u="none" strike="noStrike" cap="none" spc="0" normalizeH="0" baseline="0">
              <a:ln>
                <a:noFill/>
              </a:ln>
              <a:solidFill>
                <a:srgbClr val="FFFFFF"/>
              </a:solidFill>
              <a:effectLst/>
              <a:uFillTx/>
              <a:latin typeface="Berlingske Sans Poster" panose="02000503050000020004" pitchFamily="2" charset="0"/>
              <a:sym typeface="Helvetica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4726C1-6CD1-3AD5-F2AB-158C5A66B680}"/>
              </a:ext>
            </a:extLst>
          </p:cNvPr>
          <p:cNvSpPr>
            <a:spLocks noGrp="1"/>
          </p:cNvSpPr>
          <p:nvPr>
            <p:ph type="title"/>
          </p:nvPr>
        </p:nvSpPr>
        <p:spPr/>
        <p:txBody>
          <a:bodyPr>
            <a:normAutofit fontScale="90000"/>
          </a:bodyPr>
          <a:lstStyle/>
          <a:p>
            <a:r>
              <a:rPr lang="en-US"/>
              <a:t>Final Five</a:t>
            </a:r>
          </a:p>
        </p:txBody>
      </p:sp>
      <p:pic>
        <p:nvPicPr>
          <p:cNvPr id="7" name="Picture 6" descr="Race official waving checkered flag">
            <a:extLst>
              <a:ext uri="{FF2B5EF4-FFF2-40B4-BE49-F238E27FC236}">
                <a16:creationId xmlns:a16="http://schemas.microsoft.com/office/drawing/2014/main" id="{0D9E52DF-20B5-7BC5-189A-09235C4C0D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467" r="14120"/>
          <a:stretch/>
        </p:blipFill>
        <p:spPr>
          <a:xfrm>
            <a:off x="6389914" y="0"/>
            <a:ext cx="5802086" cy="6858000"/>
          </a:xfrm>
          <a:prstGeom prst="rect">
            <a:avLst/>
          </a:prstGeom>
        </p:spPr>
      </p:pic>
      <p:sp>
        <p:nvSpPr>
          <p:cNvPr id="2" name="Content Placeholder 2">
            <a:extLst>
              <a:ext uri="{FF2B5EF4-FFF2-40B4-BE49-F238E27FC236}">
                <a16:creationId xmlns:a16="http://schemas.microsoft.com/office/drawing/2014/main" id="{6690724E-9358-1510-8758-5E453FE24D0A}"/>
              </a:ext>
            </a:extLst>
          </p:cNvPr>
          <p:cNvSpPr txBox="1">
            <a:spLocks/>
          </p:cNvSpPr>
          <p:nvPr/>
        </p:nvSpPr>
        <p:spPr>
          <a:xfrm>
            <a:off x="1006853" y="1470956"/>
            <a:ext cx="9065259"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a:t>Select top 3 solutions for each of the tasks</a:t>
            </a:r>
          </a:p>
          <a:p>
            <a:r>
              <a:rPr lang="en-US" sz="1400"/>
              <a:t>Fourth submission: Submit best of (highest score)</a:t>
            </a:r>
          </a:p>
          <a:p>
            <a:r>
              <a:rPr lang="en-US" sz="1400"/>
              <a:t>Fifth submission: Submit best of with one last change</a:t>
            </a: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956945" lvl="1" indent="-182880" hangingPunct="1">
              <a:buFont typeface="Courier New"/>
              <a:buChar char="o"/>
            </a:pPr>
            <a:endParaRPr lang="en-US">
              <a:latin typeface="Berlingske Sans"/>
            </a:endParaRPr>
          </a:p>
          <a:p>
            <a:pPr marL="456565" indent="-456565" hangingPunct="1">
              <a:buFontTx/>
              <a:buAutoNum type="arabicPeriod"/>
            </a:pPr>
            <a:endParaRPr lang="en-US"/>
          </a:p>
          <a:p>
            <a:pPr marL="456565" indent="-456565" hangingPunct="1">
              <a:buFontTx/>
              <a:buAutoNum type="arabicPeriod"/>
            </a:pPr>
            <a:endParaRPr lang="en-US"/>
          </a:p>
        </p:txBody>
      </p:sp>
    </p:spTree>
    <p:extLst>
      <p:ext uri="{BB962C8B-B14F-4D97-AF65-F5344CB8AC3E}">
        <p14:creationId xmlns:p14="http://schemas.microsoft.com/office/powerpoint/2010/main" val="14327285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a:extLst>
              <a:ext uri="{FF2B5EF4-FFF2-40B4-BE49-F238E27FC236}">
                <a16:creationId xmlns:a16="http://schemas.microsoft.com/office/drawing/2014/main" id="{C86A4A10-02F2-2368-127C-7312910C25B5}"/>
              </a:ext>
            </a:extLst>
          </p:cNvPr>
          <p:cNvSpPr>
            <a:spLocks noGrp="1"/>
          </p:cNvSpPr>
          <p:nvPr>
            <p:ph type="body" sz="quarter" idx="23"/>
          </p:nvPr>
        </p:nvSpPr>
        <p:spPr>
          <a:xfrm>
            <a:off x="709707" y="3226266"/>
            <a:ext cx="2358677" cy="413027"/>
          </a:xfrm>
        </p:spPr>
        <p:txBody>
          <a:bodyPr/>
          <a:lstStyle/>
          <a:p>
            <a:pPr marL="0" marR="0" indent="0" algn="ctr" defTabSz="412750" rtl="0" latinLnBrk="0">
              <a:lnSpc>
                <a:spcPct val="80000"/>
              </a:lnSpc>
              <a:spcBef>
                <a:spcPts val="0"/>
              </a:spcBef>
              <a:spcAft>
                <a:spcPts val="0"/>
              </a:spcAft>
              <a:buClrTx/>
              <a:buSzPct val="75000"/>
              <a:buFontTx/>
              <a:buNone/>
              <a:tabLst/>
            </a:pPr>
            <a:r>
              <a:rPr lang="en-US"/>
              <a:t>Shane Halder </a:t>
            </a:r>
          </a:p>
          <a:p>
            <a:pPr marL="0" marR="0" indent="0" algn="ctr" defTabSz="412750" rtl="0" latinLnBrk="0">
              <a:lnSpc>
                <a:spcPct val="80000"/>
              </a:lnSpc>
              <a:spcBef>
                <a:spcPts val="0"/>
              </a:spcBef>
              <a:spcAft>
                <a:spcPts val="0"/>
              </a:spcAft>
              <a:buClrTx/>
              <a:buSzPct val="75000"/>
              <a:buFontTx/>
              <a:buNone/>
              <a:tabLst/>
            </a:pPr>
            <a:r>
              <a:rPr lang="en-US"/>
              <a:t>Task 1 Lead  </a:t>
            </a:r>
            <a:r>
              <a:rPr lang="en-US">
                <a:solidFill>
                  <a:schemeClr val="accent4"/>
                </a:solidFill>
              </a:rPr>
              <a:t>1∙2∙3</a:t>
            </a:r>
          </a:p>
          <a:p>
            <a:pPr marL="0" marR="0" indent="0" algn="l" defTabSz="412750" rtl="0" latinLnBrk="0">
              <a:lnSpc>
                <a:spcPct val="80000"/>
              </a:lnSpc>
              <a:spcBef>
                <a:spcPts val="0"/>
              </a:spcBef>
              <a:spcAft>
                <a:spcPts val="0"/>
              </a:spcAft>
              <a:buClrTx/>
              <a:buSzPct val="75000"/>
              <a:buFontTx/>
              <a:buNone/>
              <a:tabLst/>
            </a:pPr>
            <a:endParaRPr lang="en-US"/>
          </a:p>
          <a:p>
            <a:pPr marL="0" marR="0" indent="0" algn="l" defTabSz="412750" rtl="0" latinLnBrk="0">
              <a:lnSpc>
                <a:spcPct val="80000"/>
              </a:lnSpc>
              <a:spcBef>
                <a:spcPts val="0"/>
              </a:spcBef>
              <a:spcAft>
                <a:spcPts val="0"/>
              </a:spcAft>
              <a:buClrTx/>
              <a:buSzPct val="75000"/>
              <a:buFontTx/>
              <a:buNone/>
              <a:tabLst/>
            </a:pPr>
            <a:endParaRPr lang="en-US"/>
          </a:p>
          <a:p>
            <a:pPr marL="0" marR="0" indent="0" algn="l" defTabSz="412750" rtl="0" latinLnBrk="0">
              <a:lnSpc>
                <a:spcPct val="80000"/>
              </a:lnSpc>
              <a:spcBef>
                <a:spcPts val="0"/>
              </a:spcBef>
              <a:spcAft>
                <a:spcPts val="0"/>
              </a:spcAft>
              <a:buClrTx/>
              <a:buSzPct val="75000"/>
              <a:buFontTx/>
              <a:buNone/>
              <a:tabLst/>
            </a:pPr>
            <a:endParaRPr lang="en-US"/>
          </a:p>
        </p:txBody>
      </p:sp>
      <p:sp>
        <p:nvSpPr>
          <p:cNvPr id="37" name="Text Placeholder 36">
            <a:extLst>
              <a:ext uri="{FF2B5EF4-FFF2-40B4-BE49-F238E27FC236}">
                <a16:creationId xmlns:a16="http://schemas.microsoft.com/office/drawing/2014/main" id="{69213864-B24B-A3D5-7FE7-968756D8BAA9}"/>
              </a:ext>
            </a:extLst>
          </p:cNvPr>
          <p:cNvSpPr>
            <a:spLocks noGrp="1"/>
          </p:cNvSpPr>
          <p:nvPr>
            <p:ph type="body" sz="quarter" idx="24"/>
          </p:nvPr>
        </p:nvSpPr>
        <p:spPr>
          <a:xfrm>
            <a:off x="3359748" y="3226266"/>
            <a:ext cx="2358677" cy="413027"/>
          </a:xfrm>
        </p:spPr>
        <p:txBody>
          <a:bodyPr/>
          <a:lstStyle/>
          <a:p>
            <a:pPr marL="0" marR="0" indent="0" algn="ctr" defTabSz="412750" rtl="0" latinLnBrk="0">
              <a:lnSpc>
                <a:spcPct val="80000"/>
              </a:lnSpc>
              <a:spcBef>
                <a:spcPts val="0"/>
              </a:spcBef>
              <a:spcAft>
                <a:spcPts val="0"/>
              </a:spcAft>
              <a:buClrTx/>
              <a:buSzPct val="75000"/>
              <a:buFontTx/>
              <a:buNone/>
              <a:tabLst/>
            </a:pPr>
            <a:r>
              <a:rPr lang="en-US"/>
              <a:t>Jen Gibson</a:t>
            </a:r>
          </a:p>
          <a:p>
            <a:pPr marL="0" marR="0" indent="0" algn="ctr" defTabSz="412750" rtl="0" latinLnBrk="0">
              <a:lnSpc>
                <a:spcPct val="80000"/>
              </a:lnSpc>
              <a:spcBef>
                <a:spcPts val="0"/>
              </a:spcBef>
              <a:spcAft>
                <a:spcPts val="0"/>
              </a:spcAft>
              <a:buClrTx/>
              <a:buSzPct val="75000"/>
              <a:buFontTx/>
              <a:buNone/>
              <a:tabLst/>
            </a:pPr>
            <a:r>
              <a:rPr lang="en-US"/>
              <a:t>Task 2 Lead  </a:t>
            </a:r>
            <a:r>
              <a:rPr lang="en-US">
                <a:solidFill>
                  <a:schemeClr val="accent4"/>
                </a:solidFill>
              </a:rPr>
              <a:t>2</a:t>
            </a:r>
          </a:p>
        </p:txBody>
      </p:sp>
      <p:sp>
        <p:nvSpPr>
          <p:cNvPr id="38" name="Text Placeholder 37">
            <a:extLst>
              <a:ext uri="{FF2B5EF4-FFF2-40B4-BE49-F238E27FC236}">
                <a16:creationId xmlns:a16="http://schemas.microsoft.com/office/drawing/2014/main" id="{E4A09C8E-365F-AB50-E16A-D735653E50F5}"/>
              </a:ext>
            </a:extLst>
          </p:cNvPr>
          <p:cNvSpPr>
            <a:spLocks noGrp="1"/>
          </p:cNvSpPr>
          <p:nvPr>
            <p:ph type="body" sz="quarter" idx="25"/>
          </p:nvPr>
        </p:nvSpPr>
        <p:spPr>
          <a:xfrm>
            <a:off x="5938225" y="3226266"/>
            <a:ext cx="2358677" cy="413027"/>
          </a:xfrm>
        </p:spPr>
        <p:txBody>
          <a:bodyPr/>
          <a:lstStyle/>
          <a:p>
            <a:pPr marL="0" marR="0" indent="0" algn="ctr" defTabSz="412750" rtl="0" latinLnBrk="0">
              <a:lnSpc>
                <a:spcPct val="80000"/>
              </a:lnSpc>
              <a:spcBef>
                <a:spcPts val="0"/>
              </a:spcBef>
              <a:spcAft>
                <a:spcPts val="0"/>
              </a:spcAft>
              <a:buClrTx/>
              <a:buSzPct val="75000"/>
              <a:buFontTx/>
              <a:buNone/>
              <a:tabLst/>
            </a:pPr>
            <a:r>
              <a:rPr lang="en-US"/>
              <a:t>Blake Hoffman</a:t>
            </a:r>
          </a:p>
          <a:p>
            <a:pPr marL="0" marR="0" indent="0" algn="ctr" defTabSz="412750" rtl="0" latinLnBrk="0">
              <a:lnSpc>
                <a:spcPct val="80000"/>
              </a:lnSpc>
              <a:spcBef>
                <a:spcPts val="0"/>
              </a:spcBef>
              <a:spcAft>
                <a:spcPts val="0"/>
              </a:spcAft>
              <a:buClrTx/>
              <a:buSzPct val="75000"/>
              <a:buFontTx/>
              <a:buNone/>
              <a:tabLst/>
            </a:pPr>
            <a:r>
              <a:rPr lang="en-US"/>
              <a:t>Task 3 Lead  </a:t>
            </a:r>
            <a:r>
              <a:rPr lang="en-US">
                <a:solidFill>
                  <a:schemeClr val="accent4"/>
                </a:solidFill>
              </a:rPr>
              <a:t>3</a:t>
            </a:r>
          </a:p>
        </p:txBody>
      </p:sp>
      <p:sp>
        <p:nvSpPr>
          <p:cNvPr id="39" name="Text Placeholder 38">
            <a:extLst>
              <a:ext uri="{FF2B5EF4-FFF2-40B4-BE49-F238E27FC236}">
                <a16:creationId xmlns:a16="http://schemas.microsoft.com/office/drawing/2014/main" id="{8D331074-E4FC-5777-EF84-1DCCD9DF19E6}"/>
              </a:ext>
            </a:extLst>
          </p:cNvPr>
          <p:cNvSpPr>
            <a:spLocks noGrp="1"/>
          </p:cNvSpPr>
          <p:nvPr>
            <p:ph type="body" sz="quarter" idx="26"/>
          </p:nvPr>
        </p:nvSpPr>
        <p:spPr>
          <a:xfrm>
            <a:off x="8592825" y="3226266"/>
            <a:ext cx="2358677" cy="413027"/>
          </a:xfrm>
        </p:spPr>
        <p:txBody>
          <a:bodyPr/>
          <a:lstStyle/>
          <a:p>
            <a:pPr marL="0" marR="0" indent="0" algn="ctr" defTabSz="412750" rtl="0" latinLnBrk="0">
              <a:lnSpc>
                <a:spcPct val="80000"/>
              </a:lnSpc>
              <a:spcBef>
                <a:spcPts val="0"/>
              </a:spcBef>
              <a:spcAft>
                <a:spcPts val="0"/>
              </a:spcAft>
              <a:buClrTx/>
              <a:buSzPct val="75000"/>
              <a:buFontTx/>
              <a:buNone/>
              <a:tabLst/>
            </a:pPr>
            <a:r>
              <a:rPr lang="en-US"/>
              <a:t>Joe </a:t>
            </a:r>
            <a:r>
              <a:rPr lang="en-US" err="1"/>
              <a:t>Luchman</a:t>
            </a:r>
            <a:endParaRPr lang="en-US"/>
          </a:p>
          <a:p>
            <a:pPr marL="0" marR="0" indent="0" algn="ctr" defTabSz="412750" rtl="0" latinLnBrk="0">
              <a:lnSpc>
                <a:spcPct val="80000"/>
              </a:lnSpc>
              <a:spcBef>
                <a:spcPts val="0"/>
              </a:spcBef>
              <a:spcAft>
                <a:spcPts val="0"/>
              </a:spcAft>
              <a:buClrTx/>
              <a:buSzPct val="75000"/>
              <a:buFontTx/>
              <a:buNone/>
              <a:tabLst/>
            </a:pPr>
            <a:r>
              <a:rPr lang="en-US"/>
              <a:t>Task 1 Lead  </a:t>
            </a:r>
            <a:r>
              <a:rPr lang="en-US">
                <a:solidFill>
                  <a:schemeClr val="accent4"/>
                </a:solidFill>
              </a:rPr>
              <a:t>3∙4</a:t>
            </a:r>
          </a:p>
          <a:p>
            <a:pPr marL="0" marR="0" indent="0" algn="l" defTabSz="412750" rtl="0" latinLnBrk="0">
              <a:lnSpc>
                <a:spcPct val="80000"/>
              </a:lnSpc>
              <a:spcBef>
                <a:spcPts val="2600"/>
              </a:spcBef>
              <a:spcAft>
                <a:spcPts val="0"/>
              </a:spcAft>
              <a:buClrTx/>
              <a:buSzPct val="75000"/>
              <a:buFontTx/>
              <a:buNone/>
              <a:tabLst/>
            </a:pPr>
            <a:endParaRPr lang="en-US"/>
          </a:p>
        </p:txBody>
      </p:sp>
      <p:sp>
        <p:nvSpPr>
          <p:cNvPr id="19" name="Oval 18">
            <a:extLst>
              <a:ext uri="{FF2B5EF4-FFF2-40B4-BE49-F238E27FC236}">
                <a16:creationId xmlns:a16="http://schemas.microsoft.com/office/drawing/2014/main" id="{A0EAB168-6E9D-F6A2-5C3F-0D3725587AF9}"/>
              </a:ext>
            </a:extLst>
          </p:cNvPr>
          <p:cNvSpPr/>
          <p:nvPr/>
        </p:nvSpPr>
        <p:spPr>
          <a:xfrm>
            <a:off x="1021360" y="1405890"/>
            <a:ext cx="1760626" cy="1760626"/>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Oval 19">
            <a:extLst>
              <a:ext uri="{FF2B5EF4-FFF2-40B4-BE49-F238E27FC236}">
                <a16:creationId xmlns:a16="http://schemas.microsoft.com/office/drawing/2014/main" id="{5ED6535C-B093-40A3-8B3C-C110541C029D}"/>
              </a:ext>
            </a:extLst>
          </p:cNvPr>
          <p:cNvSpPr/>
          <p:nvPr/>
        </p:nvSpPr>
        <p:spPr>
          <a:xfrm>
            <a:off x="3644206" y="1405890"/>
            <a:ext cx="1760626" cy="1760626"/>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Oval 20">
            <a:extLst>
              <a:ext uri="{FF2B5EF4-FFF2-40B4-BE49-F238E27FC236}">
                <a16:creationId xmlns:a16="http://schemas.microsoft.com/office/drawing/2014/main" id="{7AF0E2D0-4FAE-A92F-35F8-06602B45E8EE}"/>
              </a:ext>
            </a:extLst>
          </p:cNvPr>
          <p:cNvSpPr/>
          <p:nvPr/>
        </p:nvSpPr>
        <p:spPr>
          <a:xfrm>
            <a:off x="6202884" y="1405890"/>
            <a:ext cx="1760626" cy="1760626"/>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Oval 21">
            <a:extLst>
              <a:ext uri="{FF2B5EF4-FFF2-40B4-BE49-F238E27FC236}">
                <a16:creationId xmlns:a16="http://schemas.microsoft.com/office/drawing/2014/main" id="{51FE5BB0-3009-1266-3C39-906936E77BFE}"/>
              </a:ext>
            </a:extLst>
          </p:cNvPr>
          <p:cNvSpPr/>
          <p:nvPr/>
        </p:nvSpPr>
        <p:spPr>
          <a:xfrm>
            <a:off x="8832734" y="1405890"/>
            <a:ext cx="1760626" cy="1760626"/>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Oval 22">
            <a:extLst>
              <a:ext uri="{FF2B5EF4-FFF2-40B4-BE49-F238E27FC236}">
                <a16:creationId xmlns:a16="http://schemas.microsoft.com/office/drawing/2014/main" id="{19CDDE2C-B51B-F2F1-477E-DEF44B98F851}"/>
              </a:ext>
            </a:extLst>
          </p:cNvPr>
          <p:cNvSpPr/>
          <p:nvPr/>
        </p:nvSpPr>
        <p:spPr>
          <a:xfrm>
            <a:off x="1037402" y="3908490"/>
            <a:ext cx="1760626" cy="1760626"/>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Oval 23">
            <a:extLst>
              <a:ext uri="{FF2B5EF4-FFF2-40B4-BE49-F238E27FC236}">
                <a16:creationId xmlns:a16="http://schemas.microsoft.com/office/drawing/2014/main" id="{A7CA6A14-7BC6-DD49-BB4A-A5C0EA2529A0}"/>
              </a:ext>
            </a:extLst>
          </p:cNvPr>
          <p:cNvSpPr/>
          <p:nvPr/>
        </p:nvSpPr>
        <p:spPr>
          <a:xfrm>
            <a:off x="3658774" y="3905668"/>
            <a:ext cx="1760626" cy="1760626"/>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Oval 24">
            <a:extLst>
              <a:ext uri="{FF2B5EF4-FFF2-40B4-BE49-F238E27FC236}">
                <a16:creationId xmlns:a16="http://schemas.microsoft.com/office/drawing/2014/main" id="{838DAAF8-36F3-871A-39A7-4FDE6BC2E6EC}"/>
              </a:ext>
            </a:extLst>
          </p:cNvPr>
          <p:cNvSpPr/>
          <p:nvPr/>
        </p:nvSpPr>
        <p:spPr>
          <a:xfrm>
            <a:off x="6251859" y="3905668"/>
            <a:ext cx="1760626" cy="1760626"/>
          </a:xfrm>
          <a:prstGeom prst="ellipse">
            <a:avLst/>
          </a:prstGeom>
          <a:blipFill dpi="0" rotWithShape="1">
            <a:blip r:embed="rId9" cstate="print">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5" name="Title 4">
            <a:extLst>
              <a:ext uri="{FF2B5EF4-FFF2-40B4-BE49-F238E27FC236}">
                <a16:creationId xmlns:a16="http://schemas.microsoft.com/office/drawing/2014/main" id="{3BED82D2-1658-AF07-D6FA-905055624CC4}"/>
              </a:ext>
            </a:extLst>
          </p:cNvPr>
          <p:cNvSpPr txBox="1">
            <a:spLocks/>
          </p:cNvSpPr>
          <p:nvPr/>
        </p:nvSpPr>
        <p:spPr>
          <a:xfrm>
            <a:off x="965200" y="852941"/>
            <a:ext cx="10219197" cy="434216"/>
          </a:xfrm>
          <a:prstGeom prst="rect">
            <a:avLst/>
          </a:prstGeom>
        </p:spPr>
        <p:txBody>
          <a:bodyPr vert="horz" lIns="91440" tIns="45720" rIns="91440" bIns="45720" rtlCol="0" anchor="t">
            <a:noAutofit/>
          </a:bodyPr>
          <a:lstStyle>
            <a:lvl1pPr marL="0" marR="0" indent="0" algn="l" defTabSz="412750" rtl="0" latinLnBrk="0">
              <a:lnSpc>
                <a:spcPct val="80000"/>
              </a:lnSpc>
              <a:spcBef>
                <a:spcPts val="0"/>
              </a:spcBef>
              <a:spcAft>
                <a:spcPts val="0"/>
              </a:spcAft>
              <a:buClrTx/>
              <a:buSzTx/>
              <a:buFontTx/>
              <a:buNone/>
              <a:tabLst/>
              <a:defRPr kumimoji="0" lang="en-US" sz="2800" b="1" i="0" u="none" strike="noStrike" cap="none" spc="0" normalizeH="0" baseline="0">
                <a:ln>
                  <a:noFill/>
                </a:ln>
                <a:solidFill>
                  <a:srgbClr val="212121"/>
                </a:solidFill>
                <a:effectLst/>
                <a:uFillTx/>
                <a:latin typeface="Berlingske Sans Poster" panose="02000503050000020004" pitchFamily="2" charset="0"/>
                <a:ea typeface="+mj-ea"/>
                <a:cs typeface="+mj-cs"/>
                <a:sym typeface="Montserrat Semi Bold"/>
              </a:defRPr>
            </a:lvl1pPr>
            <a:lvl2pPr marL="0" marR="0" indent="1143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2pPr>
            <a:lvl3pPr marL="0" marR="0" indent="2286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3pPr>
            <a:lvl4pPr marL="0" marR="0" indent="3429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4pPr>
            <a:lvl5pPr marL="0" marR="0" indent="4572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5pPr>
            <a:lvl6pPr marL="0" marR="0" indent="5715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6pPr>
            <a:lvl7pPr marL="0" marR="0" indent="6858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7pPr>
            <a:lvl8pPr marL="0" marR="0" indent="8001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8pPr>
            <a:lvl9pPr marL="0" marR="0" indent="914400" algn="l" defTabSz="412750" rtl="0" latinLnBrk="0">
              <a:lnSpc>
                <a:spcPct val="80000"/>
              </a:lnSpc>
              <a:spcBef>
                <a:spcPts val="0"/>
              </a:spcBef>
              <a:spcAft>
                <a:spcPts val="0"/>
              </a:spcAft>
              <a:buClrTx/>
              <a:buSzTx/>
              <a:buFontTx/>
              <a:buNone/>
              <a:tabLst/>
              <a:defRPr sz="5600" b="0" i="0" u="none" strike="noStrike" cap="none" spc="280" baseline="0">
                <a:ln>
                  <a:noFill/>
                </a:ln>
                <a:solidFill>
                  <a:srgbClr val="212121"/>
                </a:solidFill>
                <a:uFillTx/>
                <a:latin typeface="+mj-lt"/>
                <a:ea typeface="+mj-ea"/>
                <a:cs typeface="+mj-cs"/>
                <a:sym typeface="Montserrat Semi Bold"/>
              </a:defRPr>
            </a:lvl9pPr>
          </a:lstStyle>
          <a:p>
            <a:pPr hangingPunct="1"/>
            <a:r>
              <a:rPr lang="en-US" sz="2500" dirty="0"/>
              <a:t>Hungry Llama</a:t>
            </a:r>
          </a:p>
        </p:txBody>
      </p:sp>
      <p:sp>
        <p:nvSpPr>
          <p:cNvPr id="70" name="Text Placeholder 35">
            <a:extLst>
              <a:ext uri="{FF2B5EF4-FFF2-40B4-BE49-F238E27FC236}">
                <a16:creationId xmlns:a16="http://schemas.microsoft.com/office/drawing/2014/main" id="{5C702EB4-80B8-7362-FF3D-381322E96E05}"/>
              </a:ext>
            </a:extLst>
          </p:cNvPr>
          <p:cNvSpPr txBox="1">
            <a:spLocks/>
          </p:cNvSpPr>
          <p:nvPr/>
        </p:nvSpPr>
        <p:spPr>
          <a:xfrm>
            <a:off x="736601" y="5728866"/>
            <a:ext cx="2358677" cy="4130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80000"/>
              </a:lnSpc>
              <a:spcBef>
                <a:spcPts val="0"/>
              </a:spcBef>
              <a:spcAft>
                <a:spcPts val="0"/>
              </a:spcAft>
              <a:buClrTx/>
              <a:buSzPct val="75000"/>
              <a:buFontTx/>
              <a:buNone/>
              <a:tabLst/>
              <a:defRPr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80000"/>
              </a:lnSpc>
              <a:spcBef>
                <a:spcPts val="2600"/>
              </a:spcBef>
              <a:spcAft>
                <a:spcPts val="0"/>
              </a:spcAft>
              <a:buClrTx/>
              <a:buSzPct val="75000"/>
              <a:buFontTx/>
              <a:buChar char="•"/>
              <a:tabLst/>
              <a:defRPr lang="en-US" sz="1400" b="0" i="0" u="none" strike="noStrike" cap="none" spc="0" baseline="0" dirty="0">
                <a:ln>
                  <a:noFill/>
                </a:ln>
                <a:solidFill>
                  <a:schemeClr val="bg1"/>
                </a:solidFill>
                <a:uFillTx/>
                <a:latin typeface="BerlingskeSans-Md" panose="02000503050000020004" pitchFamily="2" charset="0"/>
                <a:ea typeface="BerlingskeSans-Md" panose="02000503050000020004" pitchFamily="2" charset="0"/>
                <a:cs typeface="BerlingskeSans-Md"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rtl="0" hangingPunct="1"/>
            <a:r>
              <a:rPr lang="en-US"/>
              <a:t>Selena Tran</a:t>
            </a:r>
          </a:p>
          <a:p>
            <a:pPr algn="ctr" rtl="0" hangingPunct="1"/>
            <a:r>
              <a:rPr lang="en-US">
                <a:solidFill>
                  <a:schemeClr val="accent4"/>
                </a:solidFill>
              </a:rPr>
              <a:t>1</a:t>
            </a:r>
          </a:p>
          <a:p>
            <a:pPr rtl="0" hangingPunct="1"/>
            <a:endParaRPr lang="en-US"/>
          </a:p>
          <a:p>
            <a:pPr rtl="0" hangingPunct="1"/>
            <a:endParaRPr lang="en-US"/>
          </a:p>
          <a:p>
            <a:pPr rtl="0" hangingPunct="1"/>
            <a:endParaRPr lang="en-US"/>
          </a:p>
        </p:txBody>
      </p:sp>
      <p:sp>
        <p:nvSpPr>
          <p:cNvPr id="71" name="Text Placeholder 36">
            <a:extLst>
              <a:ext uri="{FF2B5EF4-FFF2-40B4-BE49-F238E27FC236}">
                <a16:creationId xmlns:a16="http://schemas.microsoft.com/office/drawing/2014/main" id="{A11DD194-9994-EF4F-5C1F-B2F7CDD7BB57}"/>
              </a:ext>
            </a:extLst>
          </p:cNvPr>
          <p:cNvSpPr txBox="1">
            <a:spLocks/>
          </p:cNvSpPr>
          <p:nvPr/>
        </p:nvSpPr>
        <p:spPr>
          <a:xfrm>
            <a:off x="3404648" y="5728866"/>
            <a:ext cx="2358677" cy="4130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80000"/>
              </a:lnSpc>
              <a:spcBef>
                <a:spcPts val="2600"/>
              </a:spcBef>
              <a:spcAft>
                <a:spcPts val="0"/>
              </a:spcAft>
              <a:buClrTx/>
              <a:buSzPct val="75000"/>
              <a:buFontTx/>
              <a:buNone/>
              <a:tabLst/>
              <a:defRPr lang="en-US"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80000"/>
              </a:lnSpc>
              <a:spcBef>
                <a:spcPts val="2600"/>
              </a:spcBef>
              <a:spcAft>
                <a:spcPts val="0"/>
              </a:spcAft>
              <a:buClrTx/>
              <a:buSzPct val="75000"/>
              <a:buFontTx/>
              <a:buChar char="•"/>
              <a:tabLst/>
              <a:defRPr sz="1400" b="1" i="0" u="none" strike="noStrike" cap="none" spc="0" baseline="0">
                <a:ln>
                  <a:noFill/>
                </a:ln>
                <a:solidFill>
                  <a:schemeClr val="bg1"/>
                </a:solidFill>
                <a:uFillTx/>
                <a:latin typeface="BerlingskeSans-Pst"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rtl="0" hangingPunct="1">
              <a:spcBef>
                <a:spcPts val="0"/>
              </a:spcBef>
            </a:pPr>
            <a:r>
              <a:rPr lang="en-US"/>
              <a:t>Nick McCann</a:t>
            </a:r>
          </a:p>
          <a:p>
            <a:pPr algn="ctr" rtl="0" hangingPunct="1">
              <a:spcBef>
                <a:spcPts val="0"/>
              </a:spcBef>
            </a:pPr>
            <a:r>
              <a:rPr lang="en-US">
                <a:solidFill>
                  <a:schemeClr val="accent4"/>
                </a:solidFill>
              </a:rPr>
              <a:t>3</a:t>
            </a:r>
          </a:p>
        </p:txBody>
      </p:sp>
      <p:sp>
        <p:nvSpPr>
          <p:cNvPr id="72" name="Text Placeholder 37">
            <a:extLst>
              <a:ext uri="{FF2B5EF4-FFF2-40B4-BE49-F238E27FC236}">
                <a16:creationId xmlns:a16="http://schemas.microsoft.com/office/drawing/2014/main" id="{84971C72-2C90-B61C-45E1-84B73C83BDF7}"/>
              </a:ext>
            </a:extLst>
          </p:cNvPr>
          <p:cNvSpPr txBox="1">
            <a:spLocks/>
          </p:cNvSpPr>
          <p:nvPr/>
        </p:nvSpPr>
        <p:spPr>
          <a:xfrm>
            <a:off x="5978566" y="5728866"/>
            <a:ext cx="2358677" cy="4130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80000"/>
              </a:lnSpc>
              <a:spcBef>
                <a:spcPts val="2600"/>
              </a:spcBef>
              <a:spcAft>
                <a:spcPts val="0"/>
              </a:spcAft>
              <a:buClrTx/>
              <a:buSzPct val="75000"/>
              <a:buFontTx/>
              <a:buNone/>
              <a:tabLst/>
              <a:defRPr lang="en-US" sz="1400" b="1" i="0" u="none" strike="noStrike" cap="none" spc="0" baseline="0">
                <a:ln>
                  <a:noFill/>
                </a:ln>
                <a:solidFill>
                  <a:schemeClr val="bg1"/>
                </a:solidFill>
                <a:uFillTx/>
                <a:latin typeface="Berlingske Sans Poster"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80000"/>
              </a:lnSpc>
              <a:spcBef>
                <a:spcPts val="2600"/>
              </a:spcBef>
              <a:spcAft>
                <a:spcPts val="0"/>
              </a:spcAft>
              <a:buClrTx/>
              <a:buSzPct val="75000"/>
              <a:buFontTx/>
              <a:buChar char="•"/>
              <a:tabLst/>
              <a:defRPr sz="1400" b="1" i="0" u="none" strike="noStrike" cap="none" spc="0" baseline="0">
                <a:ln>
                  <a:noFill/>
                </a:ln>
                <a:solidFill>
                  <a:schemeClr val="bg1"/>
                </a:solidFill>
                <a:uFillTx/>
                <a:latin typeface="BerlingskeSans-Pst"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Sans-Md"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algn="ctr" rtl="0" hangingPunct="1">
              <a:spcBef>
                <a:spcPts val="0"/>
              </a:spcBef>
            </a:pPr>
            <a:r>
              <a:rPr lang="en-US"/>
              <a:t>Hannah Johnson</a:t>
            </a:r>
          </a:p>
          <a:p>
            <a:pPr algn="ctr" rtl="0" hangingPunct="1">
              <a:spcBef>
                <a:spcPts val="0"/>
              </a:spcBef>
            </a:pPr>
            <a:r>
              <a:rPr lang="en-US">
                <a:solidFill>
                  <a:schemeClr val="accent4"/>
                </a:solidFill>
              </a:rPr>
              <a:t>1</a:t>
            </a:r>
          </a:p>
        </p:txBody>
      </p:sp>
    </p:spTree>
    <p:extLst>
      <p:ext uri="{BB962C8B-B14F-4D97-AF65-F5344CB8AC3E}">
        <p14:creationId xmlns:p14="http://schemas.microsoft.com/office/powerpoint/2010/main" val="1744396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9420-721E-FF7B-6571-BAD0883827F2}"/>
              </a:ext>
            </a:extLst>
          </p:cNvPr>
          <p:cNvSpPr>
            <a:spLocks noGrp="1"/>
          </p:cNvSpPr>
          <p:nvPr>
            <p:ph type="title"/>
          </p:nvPr>
        </p:nvSpPr>
        <p:spPr>
          <a:xfrm>
            <a:off x="965200" y="2699657"/>
            <a:ext cx="10219195" cy="3194246"/>
          </a:xfrm>
        </p:spPr>
        <p:txBody>
          <a:bodyPr/>
          <a:lstStyle/>
          <a:p>
            <a:pPr algn="ctr"/>
            <a:r>
              <a:rPr lang="en-US"/>
              <a:t>Acknowledgements</a:t>
            </a:r>
          </a:p>
        </p:txBody>
      </p:sp>
    </p:spTree>
    <p:extLst>
      <p:ext uri="{BB962C8B-B14F-4D97-AF65-F5344CB8AC3E}">
        <p14:creationId xmlns:p14="http://schemas.microsoft.com/office/powerpoint/2010/main" val="330620402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6489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4726C1-6CD1-3AD5-F2AB-158C5A66B680}"/>
              </a:ext>
            </a:extLst>
          </p:cNvPr>
          <p:cNvSpPr>
            <a:spLocks noGrp="1"/>
          </p:cNvSpPr>
          <p:nvPr>
            <p:ph type="title"/>
          </p:nvPr>
        </p:nvSpPr>
        <p:spPr/>
        <p:txBody>
          <a:bodyPr>
            <a:normAutofit fontScale="90000"/>
          </a:bodyPr>
          <a:lstStyle/>
          <a:p>
            <a:r>
              <a:rPr lang="en-US"/>
              <a:t>Learning </a:t>
            </a:r>
            <a:r>
              <a:rPr lang="en-US" dirty="0"/>
              <a:t>Journey: Solution Quality Over 40 Submissions</a:t>
            </a:r>
          </a:p>
        </p:txBody>
      </p:sp>
      <p:graphicFrame>
        <p:nvGraphicFramePr>
          <p:cNvPr id="2" name="Chart 1">
            <a:extLst>
              <a:ext uri="{FF2B5EF4-FFF2-40B4-BE49-F238E27FC236}">
                <a16:creationId xmlns:a16="http://schemas.microsoft.com/office/drawing/2014/main" id="{BC33F22E-94C6-4833-9868-DC3A03934E15}"/>
              </a:ext>
            </a:extLst>
          </p:cNvPr>
          <p:cNvGraphicFramePr>
            <a:graphicFrameLocks/>
          </p:cNvGraphicFramePr>
          <p:nvPr>
            <p:extLst>
              <p:ext uri="{D42A27DB-BD31-4B8C-83A1-F6EECF244321}">
                <p14:modId xmlns:p14="http://schemas.microsoft.com/office/powerpoint/2010/main" val="2794956922"/>
              </p:ext>
            </p:extLst>
          </p:nvPr>
        </p:nvGraphicFramePr>
        <p:xfrm>
          <a:off x="1629486" y="1528549"/>
          <a:ext cx="8674574" cy="47064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09758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Berlingske Sans Poster"/>
              </a:rPr>
              <a:t>Task 1: Empathy</a:t>
            </a: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6F0216A-4499-D3DF-F5A0-CDE8F90BBF17}"/>
              </a:ext>
            </a:extLst>
          </p:cNvPr>
          <p:cNvCxnSpPr>
            <a:cxnSpLocks/>
          </p:cNvCxnSpPr>
          <p:nvPr/>
        </p:nvCxnSpPr>
        <p:spPr>
          <a:xfrm>
            <a:off x="1429444" y="2171426"/>
            <a:ext cx="0" cy="54864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4A2DA448-91C2-8428-BB76-092F0E1AFCB4}"/>
              </a:ext>
            </a:extLst>
          </p:cNvPr>
          <p:cNvCxnSpPr>
            <a:cxnSpLocks/>
          </p:cNvCxnSpPr>
          <p:nvPr/>
        </p:nvCxnSpPr>
        <p:spPr>
          <a:xfrm>
            <a:off x="857978" y="3256969"/>
            <a:ext cx="0" cy="182880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 name="Title 1"/>
          <p:cNvSpPr>
            <a:spLocks noGrp="1"/>
          </p:cNvSpPr>
          <p:nvPr>
            <p:ph type="title"/>
          </p:nvPr>
        </p:nvSpPr>
        <p:spPr/>
        <p:txBody>
          <a:bodyPr>
            <a:normAutofit fontScale="90000"/>
          </a:bodyPr>
          <a:lstStyle/>
          <a:p>
            <a:r>
              <a:rPr lang="en-US">
                <a:latin typeface="Berlingske Sans Poster"/>
              </a:rPr>
              <a:t>Evolution of the Empathy Solution </a:t>
            </a:r>
            <a:endParaRPr/>
          </a:p>
        </p:txBody>
      </p:sp>
      <p:sp>
        <p:nvSpPr>
          <p:cNvPr id="4" name="Content Placeholder 2">
            <a:extLst>
              <a:ext uri="{FF2B5EF4-FFF2-40B4-BE49-F238E27FC236}">
                <a16:creationId xmlns:a16="http://schemas.microsoft.com/office/drawing/2014/main" id="{FF1DF8E4-B28A-E446-040C-BB254601123B}"/>
              </a:ext>
            </a:extLst>
          </p:cNvPr>
          <p:cNvSpPr txBox="1">
            <a:spLocks/>
          </p:cNvSpPr>
          <p:nvPr/>
        </p:nvSpPr>
        <p:spPr>
          <a:xfrm>
            <a:off x="993406" y="1470956"/>
            <a:ext cx="9065259" cy="38544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9525">
              <a:buSzPct val="100000"/>
            </a:pPr>
            <a:r>
              <a:rPr lang="en-US" sz="1400" dirty="0">
                <a:latin typeface="Berlingske Sans Medium"/>
              </a:rPr>
              <a:t>Initially tried machine-learning algorithms to model Basic Empathy Scale (BES) emotions</a:t>
            </a:r>
          </a:p>
          <a:p>
            <a:pPr marL="574675" lvl="1" indent="0">
              <a:buSzPct val="100000"/>
              <a:buNone/>
            </a:pPr>
            <a:r>
              <a:rPr lang="en-US" sz="1400" dirty="0">
                <a:latin typeface="Berlingske Sans Medium"/>
              </a:rPr>
              <a:t>Fear, Sadness, Anger, and Happiness </a:t>
            </a:r>
          </a:p>
          <a:p>
            <a:pPr marL="574675" lvl="1" indent="0">
              <a:buSzPct val="100000"/>
              <a:buNone/>
            </a:pPr>
            <a:r>
              <a:rPr lang="en-US" sz="1400" dirty="0">
                <a:latin typeface="Berlingske Sans Medium"/>
              </a:rPr>
              <a:t>Python packages such as </a:t>
            </a:r>
            <a:r>
              <a:rPr lang="en-US" sz="1400" dirty="0" err="1">
                <a:latin typeface="Berlingske Sans Medium"/>
              </a:rPr>
              <a:t>NRCLex</a:t>
            </a:r>
            <a:r>
              <a:rPr lang="en-US" sz="1400" dirty="0">
                <a:latin typeface="Berlingske Sans Medium"/>
              </a:rPr>
              <a:t>, VADER, </a:t>
            </a:r>
            <a:r>
              <a:rPr lang="en-US" sz="1400" dirty="0" err="1">
                <a:latin typeface="Berlingske Sans Medium"/>
              </a:rPr>
              <a:t>TextBlob</a:t>
            </a:r>
            <a:r>
              <a:rPr lang="en-US" sz="1400" dirty="0">
                <a:latin typeface="Berlingske Sans Medium"/>
              </a:rPr>
              <a:t>, and Roberta </a:t>
            </a:r>
            <a:r>
              <a:rPr lang="en-US" sz="1400" dirty="0" err="1">
                <a:latin typeface="Berlingske Sans Medium"/>
              </a:rPr>
              <a:t>GoEmotions</a:t>
            </a:r>
            <a:endParaRPr lang="en-US" sz="1400" dirty="0">
              <a:latin typeface="Berlingske Sans Medium"/>
            </a:endParaRPr>
          </a:p>
          <a:p>
            <a:pPr marL="9525">
              <a:buSzPct val="100000"/>
            </a:pPr>
            <a:r>
              <a:rPr lang="en-US" sz="1400" dirty="0">
                <a:latin typeface="Berlingske Sans Medium"/>
              </a:rPr>
              <a:t>Tried using cosine similarity among training cases</a:t>
            </a:r>
          </a:p>
          <a:p>
            <a:pPr marL="9525">
              <a:buSzPct val="100000"/>
            </a:pPr>
            <a:r>
              <a:rPr lang="en-US" sz="1400" dirty="0">
                <a:latin typeface="Berlingske Sans Medium"/>
              </a:rPr>
              <a:t>Tried an ensemble of ML, Mistral 7B zero-shot, and cosine similarity </a:t>
            </a:r>
          </a:p>
          <a:p>
            <a:pPr marL="9525">
              <a:buSzPct val="100000"/>
            </a:pPr>
            <a:r>
              <a:rPr lang="en-US" sz="1400" dirty="0">
                <a:latin typeface="Berlingske Sans Medium"/>
              </a:rPr>
              <a:t>Needed to break empathy down based on how it was rated in the data vs the LLMs interpretation of what empathy is; came up with multiple prompts rating empathy in different ways</a:t>
            </a:r>
            <a:endParaRPr lang="en-US" sz="1400" dirty="0"/>
          </a:p>
          <a:p>
            <a:pPr marL="9525">
              <a:buSzPct val="100000"/>
            </a:pPr>
            <a:r>
              <a:rPr lang="en-US" sz="1400" dirty="0">
                <a:latin typeface="Berlingske Sans Medium"/>
              </a:rPr>
              <a:t>ChatGPT 3.5 Turbo but did not perform as well as Mistral</a:t>
            </a:r>
            <a:endParaRPr lang="en-US" dirty="0">
              <a:latin typeface="Berlingske Sans"/>
            </a:endParaRPr>
          </a:p>
          <a:p>
            <a:pPr marL="956945" lvl="1" indent="-182880" hangingPunct="1">
              <a:buFont typeface="Courier New"/>
              <a:buChar char="o"/>
            </a:pPr>
            <a:endParaRPr lang="en-US" dirty="0">
              <a:latin typeface="Berlingske Sans"/>
            </a:endParaRPr>
          </a:p>
          <a:p>
            <a:pPr marL="956945" lvl="1" indent="-182880" hangingPunct="1">
              <a:buFont typeface="Courier New"/>
              <a:buChar char="o"/>
            </a:pPr>
            <a:endParaRPr lang="en-US" dirty="0">
              <a:latin typeface="Berlingske Sans"/>
            </a:endParaRPr>
          </a:p>
          <a:p>
            <a:pPr marL="456565" indent="-456565" hangingPunct="1">
              <a:buFontTx/>
              <a:buAutoNum type="arabicPeriod"/>
            </a:pPr>
            <a:endParaRPr lang="en-US" dirty="0"/>
          </a:p>
          <a:p>
            <a:pPr marL="456565" indent="-456565" hangingPunct="1">
              <a:buFontTx/>
              <a:buAutoNum type="arabicPeriod"/>
            </a:pPr>
            <a:endParaRPr lang="en-US" dirty="0"/>
          </a:p>
        </p:txBody>
      </p:sp>
      <p:cxnSp>
        <p:nvCxnSpPr>
          <p:cNvPr id="7" name="Straight Connector 6">
            <a:extLst>
              <a:ext uri="{FF2B5EF4-FFF2-40B4-BE49-F238E27FC236}">
                <a16:creationId xmlns:a16="http://schemas.microsoft.com/office/drawing/2014/main" id="{87CC1DD6-C16E-EE7A-9DFF-B2D1C1BCD3F5}"/>
              </a:ext>
            </a:extLst>
          </p:cNvPr>
          <p:cNvCxnSpPr>
            <a:cxnSpLocks/>
          </p:cNvCxnSpPr>
          <p:nvPr/>
        </p:nvCxnSpPr>
        <p:spPr>
          <a:xfrm>
            <a:off x="857978" y="965889"/>
            <a:ext cx="0" cy="64008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 name="Oval 7">
            <a:extLst>
              <a:ext uri="{FF2B5EF4-FFF2-40B4-BE49-F238E27FC236}">
                <a16:creationId xmlns:a16="http://schemas.microsoft.com/office/drawing/2014/main" id="{D8B12E7E-53C7-1245-1443-E26A137E3C5A}"/>
              </a:ext>
            </a:extLst>
          </p:cNvPr>
          <p:cNvSpPr>
            <a:spLocks noChangeAspect="1"/>
          </p:cNvSpPr>
          <p:nvPr/>
        </p:nvSpPr>
        <p:spPr>
          <a:xfrm>
            <a:off x="1387720" y="2687126"/>
            <a:ext cx="75382" cy="7538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a:extLst>
              <a:ext uri="{FF2B5EF4-FFF2-40B4-BE49-F238E27FC236}">
                <a16:creationId xmlns:a16="http://schemas.microsoft.com/office/drawing/2014/main" id="{83A0A26D-1871-5006-4EAB-91E372E20392}"/>
              </a:ext>
            </a:extLst>
          </p:cNvPr>
          <p:cNvSpPr>
            <a:spLocks noChangeAspect="1"/>
          </p:cNvSpPr>
          <p:nvPr/>
        </p:nvSpPr>
        <p:spPr>
          <a:xfrm>
            <a:off x="761485" y="919221"/>
            <a:ext cx="209541" cy="209541"/>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a:extLst>
              <a:ext uri="{FF2B5EF4-FFF2-40B4-BE49-F238E27FC236}">
                <a16:creationId xmlns:a16="http://schemas.microsoft.com/office/drawing/2014/main" id="{26F0B445-A046-1A32-5214-E52D326B5C01}"/>
              </a:ext>
            </a:extLst>
          </p:cNvPr>
          <p:cNvSpPr>
            <a:spLocks noChangeAspect="1"/>
          </p:cNvSpPr>
          <p:nvPr/>
        </p:nvSpPr>
        <p:spPr>
          <a:xfrm>
            <a:off x="798062" y="1565041"/>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a:extLst>
              <a:ext uri="{FF2B5EF4-FFF2-40B4-BE49-F238E27FC236}">
                <a16:creationId xmlns:a16="http://schemas.microsoft.com/office/drawing/2014/main" id="{A5F6D885-92B7-376B-087C-9DF716853A0D}"/>
              </a:ext>
            </a:extLst>
          </p:cNvPr>
          <p:cNvSpPr>
            <a:spLocks noChangeAspect="1"/>
          </p:cNvSpPr>
          <p:nvPr/>
        </p:nvSpPr>
        <p:spPr>
          <a:xfrm>
            <a:off x="798062" y="3209346"/>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a:extLst>
              <a:ext uri="{FF2B5EF4-FFF2-40B4-BE49-F238E27FC236}">
                <a16:creationId xmlns:a16="http://schemas.microsoft.com/office/drawing/2014/main" id="{A1B8EEA7-02E2-C2B0-0411-5646F44ED3CB}"/>
              </a:ext>
            </a:extLst>
          </p:cNvPr>
          <p:cNvSpPr>
            <a:spLocks noChangeAspect="1"/>
          </p:cNvSpPr>
          <p:nvPr/>
        </p:nvSpPr>
        <p:spPr>
          <a:xfrm>
            <a:off x="798062" y="3747168"/>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Oval 13">
            <a:extLst>
              <a:ext uri="{FF2B5EF4-FFF2-40B4-BE49-F238E27FC236}">
                <a16:creationId xmlns:a16="http://schemas.microsoft.com/office/drawing/2014/main" id="{DA7AAB23-C0C4-AFE3-115A-E96CF0AE56DD}"/>
              </a:ext>
            </a:extLst>
          </p:cNvPr>
          <p:cNvSpPr>
            <a:spLocks noChangeAspect="1"/>
          </p:cNvSpPr>
          <p:nvPr/>
        </p:nvSpPr>
        <p:spPr>
          <a:xfrm>
            <a:off x="798062" y="4291087"/>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Oval 15">
            <a:extLst>
              <a:ext uri="{FF2B5EF4-FFF2-40B4-BE49-F238E27FC236}">
                <a16:creationId xmlns:a16="http://schemas.microsoft.com/office/drawing/2014/main" id="{6BDA51EC-E6BB-E5A2-DE59-94D98FB675FB}"/>
              </a:ext>
            </a:extLst>
          </p:cNvPr>
          <p:cNvSpPr>
            <a:spLocks noChangeAspect="1"/>
          </p:cNvSpPr>
          <p:nvPr/>
        </p:nvSpPr>
        <p:spPr>
          <a:xfrm>
            <a:off x="798062" y="5042742"/>
            <a:ext cx="119832" cy="11983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Oval 24">
            <a:extLst>
              <a:ext uri="{FF2B5EF4-FFF2-40B4-BE49-F238E27FC236}">
                <a16:creationId xmlns:a16="http://schemas.microsoft.com/office/drawing/2014/main" id="{EFD1C328-59BF-1060-0812-143344CAF738}"/>
              </a:ext>
            </a:extLst>
          </p:cNvPr>
          <p:cNvSpPr>
            <a:spLocks noChangeAspect="1"/>
          </p:cNvSpPr>
          <p:nvPr/>
        </p:nvSpPr>
        <p:spPr>
          <a:xfrm>
            <a:off x="1391677" y="2152732"/>
            <a:ext cx="75382" cy="75382"/>
          </a:xfrm>
          <a:prstGeom prst="ellipse">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0535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Approach</a:t>
            </a:r>
          </a:p>
        </p:txBody>
      </p:sp>
      <p:pic>
        <p:nvPicPr>
          <p:cNvPr id="4" name="Picture 3">
            <a:extLst>
              <a:ext uri="{FF2B5EF4-FFF2-40B4-BE49-F238E27FC236}">
                <a16:creationId xmlns:a16="http://schemas.microsoft.com/office/drawing/2014/main" id="{4FC74CED-B69B-834B-8443-AF7B2B855F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206" t="2668" r="5155" b="4375"/>
          <a:stretch/>
        </p:blipFill>
        <p:spPr>
          <a:xfrm>
            <a:off x="6389914" y="0"/>
            <a:ext cx="5802086" cy="6858000"/>
          </a:xfrm>
          <a:prstGeom prst="rect">
            <a:avLst/>
          </a:prstGeom>
        </p:spPr>
      </p:pic>
      <p:sp>
        <p:nvSpPr>
          <p:cNvPr id="6" name="Content Placeholder 2">
            <a:extLst>
              <a:ext uri="{FF2B5EF4-FFF2-40B4-BE49-F238E27FC236}">
                <a16:creationId xmlns:a16="http://schemas.microsoft.com/office/drawing/2014/main" id="{0B4504F2-BCC7-4640-B190-41A8627F71B1}"/>
              </a:ext>
            </a:extLst>
          </p:cNvPr>
          <p:cNvSpPr txBox="1">
            <a:spLocks/>
          </p:cNvSpPr>
          <p:nvPr/>
        </p:nvSpPr>
        <p:spPr>
          <a:xfrm>
            <a:off x="993407" y="1470956"/>
            <a:ext cx="4819832" cy="50822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292100" indent="-292100">
              <a:spcBef>
                <a:spcPts val="1800"/>
              </a:spcBef>
              <a:buSzPct val="100000"/>
              <a:buFontTx/>
              <a:buAutoNum type="arabicPeriod"/>
            </a:pPr>
            <a:r>
              <a:rPr lang="en-US" sz="1400"/>
              <a:t>Programmed in Python</a:t>
            </a:r>
          </a:p>
          <a:p>
            <a:pPr marL="292100" indent="-292100">
              <a:spcBef>
                <a:spcPts val="1800"/>
              </a:spcBef>
              <a:buSzPct val="100000"/>
              <a:buAutoNum type="arabicPeriod"/>
            </a:pPr>
            <a:r>
              <a:rPr lang="en-US" sz="1400"/>
              <a:t>Uses the following LLMs via the Hugging Face API:</a:t>
            </a:r>
          </a:p>
          <a:p>
            <a:pPr marL="857250" lvl="1" indent="-355600">
              <a:spcBef>
                <a:spcPts val="1800"/>
              </a:spcBef>
              <a:buSzPct val="100000"/>
              <a:buFont typeface="+mj-lt"/>
              <a:buAutoNum type="alphaLcParenR"/>
            </a:pPr>
            <a:r>
              <a:rPr lang="en-US" sz="1400"/>
              <a:t>Mistral-7B-Instruct-v0.2</a:t>
            </a:r>
          </a:p>
          <a:p>
            <a:pPr marL="857250" lvl="1" indent="-355600">
              <a:spcBef>
                <a:spcPts val="1800"/>
              </a:spcBef>
              <a:buSzPct val="100000"/>
              <a:buAutoNum type="alphaLcParenR"/>
            </a:pPr>
            <a:r>
              <a:rPr lang="en-US" sz="1400"/>
              <a:t>Mixtral-8x7B-Instruct-v0.1</a:t>
            </a:r>
          </a:p>
          <a:p>
            <a:pPr marL="292100" indent="-292100">
              <a:spcBef>
                <a:spcPts val="1800"/>
              </a:spcBef>
              <a:buSzPct val="100000"/>
              <a:buAutoNum type="arabicPeriod"/>
            </a:pPr>
            <a:r>
              <a:rPr lang="en-US" sz="1400"/>
              <a:t>Quantify empathy in 9 metrics:</a:t>
            </a:r>
          </a:p>
          <a:p>
            <a:pPr marL="857250" lvl="1" indent="-355600">
              <a:spcBef>
                <a:spcPts val="1800"/>
              </a:spcBef>
              <a:buSzPct val="100000"/>
              <a:buFont typeface="+mj-lt"/>
              <a:buAutoNum type="alphaLcParenR"/>
            </a:pPr>
            <a:r>
              <a:rPr lang="en-US" sz="1400"/>
              <a:t>8 different LLM prompts (empathy few-shot, sentiment zero-shot, negativity zero-shot, approval zero-shot, appreciation zero-shot, support zero-shot, rapport building zero-shot, empathetic phrases zero-shot)</a:t>
            </a:r>
          </a:p>
          <a:p>
            <a:pPr marL="857250" lvl="1" indent="-355600">
              <a:spcBef>
                <a:spcPts val="1800"/>
              </a:spcBef>
              <a:buSzPct val="100000"/>
              <a:buAutoNum type="alphaLcParenR"/>
            </a:pPr>
            <a:r>
              <a:rPr lang="en-US" sz="1400"/>
              <a:t>1 harsh words regular expression pattern matching</a:t>
            </a:r>
          </a:p>
          <a:p>
            <a:pPr marL="292100" indent="-292100">
              <a:spcBef>
                <a:spcPts val="1800"/>
              </a:spcBef>
              <a:buSzPct val="100000"/>
              <a:buAutoNum type="arabicPeriod"/>
            </a:pPr>
            <a:r>
              <a:rPr lang="en-US" sz="1400"/>
              <a:t>Predictions via weighted metric sums and cutoffs</a:t>
            </a:r>
          </a:p>
          <a:p>
            <a:pPr marL="956945" lvl="1" indent="-182880" hangingPunct="1">
              <a:buFont typeface="Courier New"/>
              <a:buChar char="o"/>
            </a:pPr>
            <a:endParaRPr lang="en-US" sz="1400">
              <a:latin typeface="Berlingske Sans"/>
            </a:endParaRPr>
          </a:p>
          <a:p>
            <a:pPr marL="956945" lvl="1" indent="-182880" hangingPunct="1">
              <a:buFont typeface="Courier New"/>
              <a:buChar char="o"/>
            </a:pPr>
            <a:endParaRPr lang="en-US" sz="1400">
              <a:latin typeface="Berlingske Sans"/>
            </a:endParaRPr>
          </a:p>
          <a:p>
            <a:pPr marL="456565" indent="-456565" hangingPunct="1">
              <a:buFontTx/>
              <a:buAutoNum type="arabicPeriod"/>
            </a:pPr>
            <a:endParaRPr lang="en-US" sz="1400"/>
          </a:p>
          <a:p>
            <a:pPr marL="456565" indent="-456565" hangingPunct="1">
              <a:buFontTx/>
              <a:buAutoNum type="arabicPeriod"/>
            </a:pPr>
            <a:endParaRPr lang="en-US" sz="1400"/>
          </a:p>
        </p:txBody>
      </p:sp>
    </p:spTree>
    <p:extLst>
      <p:ext uri="{BB962C8B-B14F-4D97-AF65-F5344CB8AC3E}">
        <p14:creationId xmlns:p14="http://schemas.microsoft.com/office/powerpoint/2010/main" val="3978365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Predicting Empathy</a:t>
            </a:r>
          </a:p>
        </p:txBody>
      </p:sp>
      <p:sp>
        <p:nvSpPr>
          <p:cNvPr id="5" name="Content Placeholder 2">
            <a:extLst>
              <a:ext uri="{FF2B5EF4-FFF2-40B4-BE49-F238E27FC236}">
                <a16:creationId xmlns:a16="http://schemas.microsoft.com/office/drawing/2014/main" id="{37B6D2D2-D14C-ADAD-6112-4134FE7475E8}"/>
              </a:ext>
            </a:extLst>
          </p:cNvPr>
          <p:cNvSpPr txBox="1">
            <a:spLocks/>
          </p:cNvSpPr>
          <p:nvPr/>
        </p:nvSpPr>
        <p:spPr>
          <a:xfrm>
            <a:off x="5099676" y="1524222"/>
            <a:ext cx="5039747" cy="34297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pPr marL="457189" indent="-457189" hangingPunct="1">
              <a:buFontTx/>
              <a:buAutoNum type="arabicPeriod"/>
            </a:pPr>
            <a:endParaRPr lang="en-US"/>
          </a:p>
          <a:p>
            <a:pPr marL="457189" indent="-457189" hangingPunct="1">
              <a:buFontTx/>
              <a:buAutoNum type="arabicPeriod"/>
            </a:pPr>
            <a:endParaRPr lang="en-US"/>
          </a:p>
        </p:txBody>
      </p:sp>
      <p:sp>
        <p:nvSpPr>
          <p:cNvPr id="7" name="Content Placeholder 2">
            <a:extLst>
              <a:ext uri="{FF2B5EF4-FFF2-40B4-BE49-F238E27FC236}">
                <a16:creationId xmlns:a16="http://schemas.microsoft.com/office/drawing/2014/main" id="{0FFB5E8F-B82B-CA00-2C56-B501D1317669}"/>
              </a:ext>
            </a:extLst>
          </p:cNvPr>
          <p:cNvSpPr txBox="1">
            <a:spLocks/>
          </p:cNvSpPr>
          <p:nvPr/>
        </p:nvSpPr>
        <p:spPr>
          <a:xfrm>
            <a:off x="1006854" y="1470956"/>
            <a:ext cx="4819832" cy="4342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a:t>LLM Prompt Template &amp; Parameters:</a:t>
            </a:r>
          </a:p>
          <a:p>
            <a:pPr marL="456565" indent="-456565" hangingPunct="1">
              <a:buFontTx/>
              <a:buAutoNum type="arabicPeriod"/>
            </a:pPr>
            <a:endParaRPr lang="en-US" sz="1400"/>
          </a:p>
        </p:txBody>
      </p:sp>
      <p:sp>
        <p:nvSpPr>
          <p:cNvPr id="3" name="TextBox 2">
            <a:extLst>
              <a:ext uri="{FF2B5EF4-FFF2-40B4-BE49-F238E27FC236}">
                <a16:creationId xmlns:a16="http://schemas.microsoft.com/office/drawing/2014/main" id="{2DF172F2-EF66-9D43-6CA3-8559F0AA297A}"/>
              </a:ext>
            </a:extLst>
          </p:cNvPr>
          <p:cNvSpPr txBox="1"/>
          <p:nvPr/>
        </p:nvSpPr>
        <p:spPr>
          <a:xfrm>
            <a:off x="1047195" y="1939603"/>
            <a:ext cx="6577287" cy="3703578"/>
          </a:xfrm>
          <a:prstGeom prst="rect">
            <a:avLst/>
          </a:prstGeom>
          <a:solidFill>
            <a:srgbClr val="F0F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err="1">
                <a:solidFill>
                  <a:srgbClr val="000000"/>
                </a:solidFill>
                <a:latin typeface="Courier New" panose="02070309020205020404" pitchFamily="49" charset="0"/>
                <a:ea typeface="+mn-lt"/>
                <a:cs typeface="Courier New" panose="02070309020205020404" pitchFamily="49" charset="0"/>
              </a:rPr>
              <a:t>prompt_template</a:t>
            </a:r>
            <a:r>
              <a:rPr lang="en-US" sz="1800">
                <a:solidFill>
                  <a:srgbClr val="000000"/>
                </a:solidFill>
                <a:latin typeface="Courier New" panose="02070309020205020404" pitchFamily="49" charset="0"/>
                <a:ea typeface="+mn-lt"/>
                <a:cs typeface="Courier New" panose="02070309020205020404" pitchFamily="49" charset="0"/>
              </a:rPr>
              <a:t> = {</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"inputs"</a:t>
            </a: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0000FF"/>
                </a:solidFill>
                <a:latin typeface="Courier New" panose="02070309020205020404" pitchFamily="49" charset="0"/>
                <a:ea typeface="+mn-lt"/>
                <a:cs typeface="Courier New" panose="02070309020205020404" pitchFamily="49" charset="0"/>
              </a:rPr>
              <a:t>f</a:t>
            </a:r>
            <a:r>
              <a:rPr lang="en-US" sz="1800">
                <a:solidFill>
                  <a:srgbClr val="A31515"/>
                </a:solidFill>
                <a:latin typeface="Courier New" panose="02070309020205020404" pitchFamily="49" charset="0"/>
                <a:ea typeface="+mn-lt"/>
                <a:cs typeface="Courier New" panose="02070309020205020404" pitchFamily="49" charset="0"/>
              </a:rPr>
              <a:t>"&lt;s&gt;[INST] </a:t>
            </a:r>
            <a:r>
              <a:rPr lang="en-US" sz="1800">
                <a:solidFill>
                  <a:srgbClr val="000000"/>
                </a:solidFill>
                <a:latin typeface="Courier New" panose="02070309020205020404" pitchFamily="49" charset="0"/>
                <a:ea typeface="+mn-lt"/>
                <a:cs typeface="Courier New" panose="02070309020205020404" pitchFamily="49" charset="0"/>
              </a:rPr>
              <a:t>{prompt}</a:t>
            </a:r>
            <a:r>
              <a:rPr lang="en-US" sz="1800">
                <a:solidFill>
                  <a:srgbClr val="A31515"/>
                </a:solidFill>
                <a:latin typeface="Courier New" panose="02070309020205020404" pitchFamily="49" charset="0"/>
                <a:ea typeface="+mn-lt"/>
                <a:cs typeface="Courier New" panose="02070309020205020404" pitchFamily="49" charset="0"/>
              </a:rPr>
              <a:t>[/INST]"</a:t>
            </a:r>
            <a:r>
              <a:rPr lang="en-US" sz="1800">
                <a:solidFill>
                  <a:srgbClr val="000000"/>
                </a:solidFill>
                <a:latin typeface="Courier New" panose="02070309020205020404" pitchFamily="49" charset="0"/>
                <a:ea typeface="+mn-lt"/>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"parameters"</a:t>
            </a:r>
            <a:r>
              <a:rPr lang="en-US" sz="1800">
                <a:solidFill>
                  <a:srgbClr val="000000"/>
                </a:solidFill>
                <a:latin typeface="Courier New" panose="02070309020205020404" pitchFamily="49" charset="0"/>
                <a:ea typeface="+mn-lt"/>
                <a:cs typeface="Courier New" panose="02070309020205020404" pitchFamily="49" charset="0"/>
              </a:rPr>
              <a:t>: {</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a:t>
            </a:r>
            <a:r>
              <a:rPr lang="en-US" sz="1800" err="1">
                <a:solidFill>
                  <a:srgbClr val="A31515"/>
                </a:solidFill>
                <a:latin typeface="Courier New" panose="02070309020205020404" pitchFamily="49" charset="0"/>
                <a:ea typeface="+mn-lt"/>
                <a:cs typeface="Courier New" panose="02070309020205020404" pitchFamily="49" charset="0"/>
              </a:rPr>
              <a:t>do_sample</a:t>
            </a:r>
            <a:r>
              <a:rPr lang="en-US" sz="1800">
                <a:solidFill>
                  <a:srgbClr val="A31515"/>
                </a:solidFill>
                <a:latin typeface="Courier New" panose="02070309020205020404" pitchFamily="49" charset="0"/>
                <a:ea typeface="+mn-lt"/>
                <a:cs typeface="Courier New" panose="02070309020205020404" pitchFamily="49" charset="0"/>
              </a:rPr>
              <a:t>"</a:t>
            </a: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0000FF"/>
                </a:solidFill>
                <a:latin typeface="Courier New" panose="02070309020205020404" pitchFamily="49" charset="0"/>
                <a:ea typeface="+mn-lt"/>
                <a:cs typeface="Courier New" panose="02070309020205020404" pitchFamily="49" charset="0"/>
              </a:rPr>
              <a:t>False</a:t>
            </a:r>
            <a:r>
              <a:rPr lang="en-US" sz="1800">
                <a:solidFill>
                  <a:srgbClr val="000000"/>
                </a:solidFill>
                <a:latin typeface="Courier New" panose="02070309020205020404" pitchFamily="49" charset="0"/>
                <a:ea typeface="+mn-lt"/>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a:t>
            </a:r>
            <a:r>
              <a:rPr lang="en-US" sz="1800" err="1">
                <a:solidFill>
                  <a:srgbClr val="A31515"/>
                </a:solidFill>
                <a:latin typeface="Courier New" panose="02070309020205020404" pitchFamily="49" charset="0"/>
                <a:ea typeface="+mn-lt"/>
                <a:cs typeface="Courier New" panose="02070309020205020404" pitchFamily="49" charset="0"/>
              </a:rPr>
              <a:t>max_new_tokens</a:t>
            </a:r>
            <a:r>
              <a:rPr lang="en-US" sz="1800">
                <a:solidFill>
                  <a:srgbClr val="A31515"/>
                </a:solidFill>
                <a:latin typeface="Courier New" panose="02070309020205020404" pitchFamily="49" charset="0"/>
                <a:ea typeface="+mn-lt"/>
                <a:cs typeface="Courier New" panose="02070309020205020404" pitchFamily="49" charset="0"/>
              </a:rPr>
              <a:t>"</a:t>
            </a: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116644"/>
                </a:solidFill>
                <a:latin typeface="Courier New" panose="02070309020205020404" pitchFamily="49" charset="0"/>
                <a:ea typeface="+mn-lt"/>
                <a:cs typeface="Courier New" panose="02070309020205020404" pitchFamily="49" charset="0"/>
              </a:rPr>
              <a:t>2000</a:t>
            </a:r>
            <a:r>
              <a:rPr lang="en-US" sz="1800">
                <a:solidFill>
                  <a:srgbClr val="000000"/>
                </a:solidFill>
                <a:latin typeface="Courier New" panose="02070309020205020404" pitchFamily="49" charset="0"/>
                <a:ea typeface="+mn-lt"/>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a:t>
            </a:r>
            <a:r>
              <a:rPr lang="en-US" sz="1800" err="1">
                <a:solidFill>
                  <a:srgbClr val="A31515"/>
                </a:solidFill>
                <a:latin typeface="Courier New" panose="02070309020205020404" pitchFamily="49" charset="0"/>
                <a:ea typeface="+mn-lt"/>
                <a:cs typeface="Courier New" panose="02070309020205020404" pitchFamily="49" charset="0"/>
              </a:rPr>
              <a:t>top_p</a:t>
            </a:r>
            <a:r>
              <a:rPr lang="en-US" sz="1800">
                <a:solidFill>
                  <a:srgbClr val="A31515"/>
                </a:solidFill>
                <a:latin typeface="Courier New" panose="02070309020205020404" pitchFamily="49" charset="0"/>
                <a:ea typeface="+mn-lt"/>
                <a:cs typeface="Courier New" panose="02070309020205020404" pitchFamily="49" charset="0"/>
              </a:rPr>
              <a:t>"</a:t>
            </a: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116644"/>
                </a:solidFill>
                <a:latin typeface="Courier New" panose="02070309020205020404" pitchFamily="49" charset="0"/>
                <a:ea typeface="+mn-lt"/>
                <a:cs typeface="Courier New" panose="02070309020205020404" pitchFamily="49" charset="0"/>
              </a:rPr>
              <a:t>0.9</a:t>
            </a:r>
            <a:r>
              <a:rPr lang="en-US" sz="1800">
                <a:solidFill>
                  <a:srgbClr val="000000"/>
                </a:solidFill>
                <a:latin typeface="Courier New" panose="02070309020205020404" pitchFamily="49" charset="0"/>
                <a:ea typeface="+mn-lt"/>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a:t>
            </a:r>
            <a:r>
              <a:rPr lang="en-US" sz="1800" err="1">
                <a:solidFill>
                  <a:srgbClr val="A31515"/>
                </a:solidFill>
                <a:latin typeface="Courier New" panose="02070309020205020404" pitchFamily="49" charset="0"/>
                <a:ea typeface="+mn-lt"/>
                <a:cs typeface="Courier New" panose="02070309020205020404" pitchFamily="49" charset="0"/>
              </a:rPr>
              <a:t>top_k</a:t>
            </a:r>
            <a:r>
              <a:rPr lang="en-US" sz="1800">
                <a:solidFill>
                  <a:srgbClr val="A31515"/>
                </a:solidFill>
                <a:latin typeface="Courier New" panose="02070309020205020404" pitchFamily="49" charset="0"/>
                <a:ea typeface="+mn-lt"/>
                <a:cs typeface="Courier New" panose="02070309020205020404" pitchFamily="49" charset="0"/>
              </a:rPr>
              <a:t>"</a:t>
            </a: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116644"/>
                </a:solidFill>
                <a:latin typeface="Courier New" panose="02070309020205020404" pitchFamily="49" charset="0"/>
                <a:ea typeface="+mn-lt"/>
                <a:cs typeface="Courier New" panose="02070309020205020404" pitchFamily="49" charset="0"/>
              </a:rPr>
              <a:t>1</a:t>
            </a:r>
            <a:r>
              <a:rPr lang="en-US" sz="1800">
                <a:solidFill>
                  <a:srgbClr val="000000"/>
                </a:solidFill>
                <a:latin typeface="Courier New" panose="02070309020205020404" pitchFamily="49" charset="0"/>
                <a:ea typeface="+mn-lt"/>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a:t>
            </a:r>
            <a:r>
              <a:rPr lang="en-US" sz="1800" err="1">
                <a:solidFill>
                  <a:srgbClr val="A31515"/>
                </a:solidFill>
                <a:latin typeface="Courier New" panose="02070309020205020404" pitchFamily="49" charset="0"/>
                <a:ea typeface="+mn-lt"/>
                <a:cs typeface="Courier New" panose="02070309020205020404" pitchFamily="49" charset="0"/>
              </a:rPr>
              <a:t>repetition_penalty</a:t>
            </a:r>
            <a:r>
              <a:rPr lang="en-US" sz="1800">
                <a:solidFill>
                  <a:srgbClr val="A31515"/>
                </a:solidFill>
                <a:latin typeface="Courier New" panose="02070309020205020404" pitchFamily="49" charset="0"/>
                <a:ea typeface="+mn-lt"/>
                <a:cs typeface="Courier New" panose="02070309020205020404" pitchFamily="49" charset="0"/>
              </a:rPr>
              <a:t> "</a:t>
            </a: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116644"/>
                </a:solidFill>
                <a:latin typeface="Courier New" panose="02070309020205020404" pitchFamily="49" charset="0"/>
                <a:ea typeface="+mn-lt"/>
                <a:cs typeface="Courier New" panose="02070309020205020404" pitchFamily="49" charset="0"/>
              </a:rPr>
              <a:t>1</a:t>
            </a:r>
            <a:r>
              <a:rPr lang="en-US" sz="1800">
                <a:solidFill>
                  <a:srgbClr val="000000"/>
                </a:solidFill>
                <a:latin typeface="Courier New" panose="02070309020205020404" pitchFamily="49" charset="0"/>
                <a:ea typeface="+mn-lt"/>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a:t>
            </a:r>
            <a:r>
              <a:rPr lang="en-US" sz="1800" err="1">
                <a:solidFill>
                  <a:srgbClr val="A31515"/>
                </a:solidFill>
                <a:latin typeface="Courier New" panose="02070309020205020404" pitchFamily="49" charset="0"/>
                <a:ea typeface="+mn-lt"/>
                <a:cs typeface="Courier New" panose="02070309020205020404" pitchFamily="49" charset="0"/>
              </a:rPr>
              <a:t>presence_penalty</a:t>
            </a:r>
            <a:r>
              <a:rPr lang="en-US" sz="1800">
                <a:solidFill>
                  <a:srgbClr val="A31515"/>
                </a:solidFill>
                <a:latin typeface="Courier New" panose="02070309020205020404" pitchFamily="49" charset="0"/>
                <a:ea typeface="+mn-lt"/>
                <a:cs typeface="Courier New" panose="02070309020205020404" pitchFamily="49" charset="0"/>
              </a:rPr>
              <a:t>"</a:t>
            </a: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116644"/>
                </a:solidFill>
                <a:latin typeface="Courier New" panose="02070309020205020404" pitchFamily="49" charset="0"/>
                <a:ea typeface="+mn-lt"/>
                <a:cs typeface="Courier New" panose="02070309020205020404" pitchFamily="49" charset="0"/>
              </a:rPr>
              <a:t>0</a:t>
            </a:r>
            <a:r>
              <a:rPr lang="en-US" sz="1800">
                <a:solidFill>
                  <a:srgbClr val="000000"/>
                </a:solidFill>
                <a:latin typeface="Courier New" panose="02070309020205020404" pitchFamily="49" charset="0"/>
                <a:ea typeface="+mn-lt"/>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a:t>
            </a:r>
            <a:r>
              <a:rPr lang="en-US" sz="1800" err="1">
                <a:solidFill>
                  <a:srgbClr val="A31515"/>
                </a:solidFill>
                <a:latin typeface="Courier New" panose="02070309020205020404" pitchFamily="49" charset="0"/>
                <a:ea typeface="+mn-lt"/>
                <a:cs typeface="Courier New" panose="02070309020205020404" pitchFamily="49" charset="0"/>
              </a:rPr>
              <a:t>frequency_penalty</a:t>
            </a:r>
            <a:r>
              <a:rPr lang="en-US" sz="1800">
                <a:solidFill>
                  <a:srgbClr val="A31515"/>
                </a:solidFill>
                <a:latin typeface="Courier New" panose="02070309020205020404" pitchFamily="49" charset="0"/>
                <a:ea typeface="+mn-lt"/>
                <a:cs typeface="Courier New" panose="02070309020205020404" pitchFamily="49" charset="0"/>
              </a:rPr>
              <a:t>"</a:t>
            </a: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116644"/>
                </a:solidFill>
                <a:latin typeface="Courier New" panose="02070309020205020404" pitchFamily="49" charset="0"/>
                <a:ea typeface="+mn-lt"/>
                <a:cs typeface="Courier New" panose="02070309020205020404" pitchFamily="49" charset="0"/>
              </a:rPr>
              <a:t>0</a:t>
            </a:r>
            <a:r>
              <a:rPr lang="en-US" sz="1800">
                <a:solidFill>
                  <a:srgbClr val="000000"/>
                </a:solidFill>
                <a:latin typeface="Courier New" panose="02070309020205020404" pitchFamily="49" charset="0"/>
                <a:ea typeface="+mn-lt"/>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A31515"/>
                </a:solidFill>
                <a:latin typeface="Courier New" panose="02070309020205020404" pitchFamily="49" charset="0"/>
                <a:ea typeface="+mn-lt"/>
                <a:cs typeface="Courier New" panose="02070309020205020404" pitchFamily="49" charset="0"/>
              </a:rPr>
              <a:t>"</a:t>
            </a:r>
            <a:r>
              <a:rPr lang="en-US" sz="1800" err="1">
                <a:solidFill>
                  <a:srgbClr val="A31515"/>
                </a:solidFill>
                <a:latin typeface="Courier New" panose="02070309020205020404" pitchFamily="49" charset="0"/>
                <a:ea typeface="+mn-lt"/>
                <a:cs typeface="Courier New" panose="02070309020205020404" pitchFamily="49" charset="0"/>
              </a:rPr>
              <a:t>return_full_text</a:t>
            </a:r>
            <a:r>
              <a:rPr lang="en-US" sz="1800">
                <a:solidFill>
                  <a:srgbClr val="A31515"/>
                </a:solidFill>
                <a:latin typeface="Courier New" panose="02070309020205020404" pitchFamily="49" charset="0"/>
                <a:ea typeface="+mn-lt"/>
                <a:cs typeface="Courier New" panose="02070309020205020404" pitchFamily="49" charset="0"/>
              </a:rPr>
              <a:t>"</a:t>
            </a:r>
            <a:r>
              <a:rPr lang="en-US" sz="1800">
                <a:solidFill>
                  <a:srgbClr val="000000"/>
                </a:solidFill>
                <a:latin typeface="Courier New" panose="02070309020205020404" pitchFamily="49" charset="0"/>
                <a:ea typeface="+mn-lt"/>
                <a:cs typeface="Courier New" panose="02070309020205020404" pitchFamily="49" charset="0"/>
              </a:rPr>
              <a:t>: </a:t>
            </a:r>
            <a:r>
              <a:rPr lang="en-US" sz="1800">
                <a:solidFill>
                  <a:srgbClr val="0000FF"/>
                </a:solidFill>
                <a:latin typeface="Courier New" panose="02070309020205020404" pitchFamily="49" charset="0"/>
                <a:ea typeface="+mn-lt"/>
                <a:cs typeface="Courier New" panose="02070309020205020404" pitchFamily="49" charset="0"/>
              </a:rPr>
              <a:t>False</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endParaRPr lang="en-US" sz="1800">
              <a:latin typeface="Courier New" panose="02070309020205020404" pitchFamily="49" charset="0"/>
              <a:cs typeface="Courier New" panose="02070309020205020404" pitchFamily="49" charset="0"/>
            </a:endParaRPr>
          </a:p>
          <a:p>
            <a:pPr defTabSz="825500">
              <a:lnSpc>
                <a:spcPct val="100000"/>
              </a:lnSpc>
            </a:pPr>
            <a:r>
              <a:rPr lang="en-US" sz="1800">
                <a:solidFill>
                  <a:srgbClr val="000000"/>
                </a:solidFill>
                <a:latin typeface="Courier New" panose="02070309020205020404" pitchFamily="49" charset="0"/>
                <a:ea typeface="+mn-lt"/>
                <a:cs typeface="Courier New" panose="02070309020205020404" pitchFamily="49" charset="0"/>
              </a:rPr>
              <a:t>  }</a:t>
            </a:r>
            <a:endParaRPr lang="en-US" sz="1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008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Predicting Empathy</a:t>
            </a:r>
          </a:p>
        </p:txBody>
      </p:sp>
      <p:pic>
        <p:nvPicPr>
          <p:cNvPr id="5" name="Picture 4" descr="A screenshot of a computer screen&#10;&#10;Description automatically generated">
            <a:extLst>
              <a:ext uri="{FF2B5EF4-FFF2-40B4-BE49-F238E27FC236}">
                <a16:creationId xmlns:a16="http://schemas.microsoft.com/office/drawing/2014/main" id="{6BF91C07-0ADC-C1B1-2499-1801FC492A6D}"/>
              </a:ext>
            </a:extLst>
          </p:cNvPr>
          <p:cNvPicPr>
            <a:picLocks noChangeAspect="1"/>
          </p:cNvPicPr>
          <p:nvPr/>
        </p:nvPicPr>
        <p:blipFill>
          <a:blip r:embed="rId3"/>
          <a:stretch>
            <a:fillRect/>
          </a:stretch>
        </p:blipFill>
        <p:spPr>
          <a:xfrm>
            <a:off x="1029962" y="1825816"/>
            <a:ext cx="8178070" cy="4158700"/>
          </a:xfrm>
          <a:prstGeom prst="rect">
            <a:avLst/>
          </a:prstGeom>
        </p:spPr>
      </p:pic>
      <p:sp>
        <p:nvSpPr>
          <p:cNvPr id="6" name="Content Placeholder 2">
            <a:extLst>
              <a:ext uri="{FF2B5EF4-FFF2-40B4-BE49-F238E27FC236}">
                <a16:creationId xmlns:a16="http://schemas.microsoft.com/office/drawing/2014/main" id="{791934EE-1ADE-B08D-4D05-017F778C5ED6}"/>
              </a:ext>
            </a:extLst>
          </p:cNvPr>
          <p:cNvSpPr txBox="1">
            <a:spLocks/>
          </p:cNvSpPr>
          <p:nvPr/>
        </p:nvSpPr>
        <p:spPr>
          <a:xfrm>
            <a:off x="1006854" y="1470956"/>
            <a:ext cx="4819832" cy="4342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400" dirty="0"/>
              <a:t>LLM Prompts:</a:t>
            </a:r>
          </a:p>
          <a:p>
            <a:pPr marL="456565" indent="-456565" hangingPunct="1">
              <a:buFontTx/>
              <a:buAutoNum type="arabicPeriod"/>
            </a:pPr>
            <a:endParaRPr lang="en-US" sz="1400" dirty="0"/>
          </a:p>
        </p:txBody>
      </p:sp>
      <p:sp>
        <p:nvSpPr>
          <p:cNvPr id="3" name="Content Placeholder 2">
            <a:extLst>
              <a:ext uri="{FF2B5EF4-FFF2-40B4-BE49-F238E27FC236}">
                <a16:creationId xmlns:a16="http://schemas.microsoft.com/office/drawing/2014/main" id="{C9169A00-FEAF-8A70-9B13-32278B799F2C}"/>
              </a:ext>
            </a:extLst>
          </p:cNvPr>
          <p:cNvSpPr txBox="1">
            <a:spLocks/>
          </p:cNvSpPr>
          <p:nvPr/>
        </p:nvSpPr>
        <p:spPr>
          <a:xfrm>
            <a:off x="112890" y="1823978"/>
            <a:ext cx="1617940" cy="429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200" dirty="0"/>
              <a:t>Empathy</a:t>
            </a:r>
          </a:p>
          <a:p>
            <a:pPr marL="456565" indent="-456565" hangingPunct="1">
              <a:buFontTx/>
              <a:buAutoNum type="arabicPeriod"/>
            </a:pPr>
            <a:endParaRPr lang="en-US" sz="1400" dirty="0"/>
          </a:p>
        </p:txBody>
      </p:sp>
      <p:sp>
        <p:nvSpPr>
          <p:cNvPr id="4" name="Content Placeholder 2">
            <a:extLst>
              <a:ext uri="{FF2B5EF4-FFF2-40B4-BE49-F238E27FC236}">
                <a16:creationId xmlns:a16="http://schemas.microsoft.com/office/drawing/2014/main" id="{4F1C967F-EE3B-A659-204B-3C363959AFE8}"/>
              </a:ext>
            </a:extLst>
          </p:cNvPr>
          <p:cNvSpPr txBox="1">
            <a:spLocks/>
          </p:cNvSpPr>
          <p:nvPr/>
        </p:nvSpPr>
        <p:spPr>
          <a:xfrm>
            <a:off x="112890" y="3214456"/>
            <a:ext cx="1617940" cy="429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200" dirty="0"/>
              <a:t>Sentiment</a:t>
            </a:r>
          </a:p>
          <a:p>
            <a:pPr marL="456565" indent="-456565" hangingPunct="1">
              <a:buFontTx/>
              <a:buAutoNum type="arabicPeriod"/>
            </a:pPr>
            <a:endParaRPr lang="en-US" sz="1200" dirty="0"/>
          </a:p>
        </p:txBody>
      </p:sp>
      <p:sp>
        <p:nvSpPr>
          <p:cNvPr id="7" name="Content Placeholder 2">
            <a:extLst>
              <a:ext uri="{FF2B5EF4-FFF2-40B4-BE49-F238E27FC236}">
                <a16:creationId xmlns:a16="http://schemas.microsoft.com/office/drawing/2014/main" id="{28A35A9B-78CF-DB9D-3471-B421D9EB18E3}"/>
              </a:ext>
            </a:extLst>
          </p:cNvPr>
          <p:cNvSpPr txBox="1">
            <a:spLocks/>
          </p:cNvSpPr>
          <p:nvPr/>
        </p:nvSpPr>
        <p:spPr>
          <a:xfrm>
            <a:off x="112890" y="3606776"/>
            <a:ext cx="1617940" cy="429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200" dirty="0"/>
              <a:t>Negativity</a:t>
            </a:r>
          </a:p>
          <a:p>
            <a:pPr marL="456565" indent="-456565" hangingPunct="1">
              <a:buFontTx/>
              <a:buAutoNum type="arabicPeriod"/>
            </a:pPr>
            <a:endParaRPr lang="en-US" sz="1400" dirty="0"/>
          </a:p>
        </p:txBody>
      </p:sp>
      <p:sp>
        <p:nvSpPr>
          <p:cNvPr id="8" name="Content Placeholder 2">
            <a:extLst>
              <a:ext uri="{FF2B5EF4-FFF2-40B4-BE49-F238E27FC236}">
                <a16:creationId xmlns:a16="http://schemas.microsoft.com/office/drawing/2014/main" id="{75F2D0DF-9B23-7D38-2D2D-9D0B8AB983B1}"/>
              </a:ext>
            </a:extLst>
          </p:cNvPr>
          <p:cNvSpPr txBox="1">
            <a:spLocks/>
          </p:cNvSpPr>
          <p:nvPr/>
        </p:nvSpPr>
        <p:spPr>
          <a:xfrm>
            <a:off x="112890" y="3998404"/>
            <a:ext cx="1617940" cy="429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200" dirty="0"/>
              <a:t>Approval</a:t>
            </a:r>
          </a:p>
          <a:p>
            <a:pPr marL="456565" indent="-456565" hangingPunct="1">
              <a:buFontTx/>
              <a:buAutoNum type="arabicPeriod"/>
            </a:pPr>
            <a:endParaRPr lang="en-US" sz="1400" dirty="0"/>
          </a:p>
        </p:txBody>
      </p:sp>
      <p:sp>
        <p:nvSpPr>
          <p:cNvPr id="9" name="Content Placeholder 2">
            <a:extLst>
              <a:ext uri="{FF2B5EF4-FFF2-40B4-BE49-F238E27FC236}">
                <a16:creationId xmlns:a16="http://schemas.microsoft.com/office/drawing/2014/main" id="{BF8BEDEC-B093-5D1B-E14E-20F85BC8B3B4}"/>
              </a:ext>
            </a:extLst>
          </p:cNvPr>
          <p:cNvSpPr txBox="1">
            <a:spLocks/>
          </p:cNvSpPr>
          <p:nvPr/>
        </p:nvSpPr>
        <p:spPr>
          <a:xfrm>
            <a:off x="112890" y="4385288"/>
            <a:ext cx="1617940" cy="429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200" dirty="0"/>
              <a:t>Appreciate</a:t>
            </a:r>
          </a:p>
          <a:p>
            <a:pPr marL="456565" indent="-456565" hangingPunct="1">
              <a:buFontTx/>
              <a:buAutoNum type="arabicPeriod"/>
            </a:pPr>
            <a:endParaRPr lang="en-US" sz="1400" dirty="0"/>
          </a:p>
        </p:txBody>
      </p:sp>
      <p:sp>
        <p:nvSpPr>
          <p:cNvPr id="10" name="Content Placeholder 2">
            <a:extLst>
              <a:ext uri="{FF2B5EF4-FFF2-40B4-BE49-F238E27FC236}">
                <a16:creationId xmlns:a16="http://schemas.microsoft.com/office/drawing/2014/main" id="{51BA4857-525F-001F-6CF9-52F6F7B4717E}"/>
              </a:ext>
            </a:extLst>
          </p:cNvPr>
          <p:cNvSpPr txBox="1">
            <a:spLocks/>
          </p:cNvSpPr>
          <p:nvPr/>
        </p:nvSpPr>
        <p:spPr>
          <a:xfrm>
            <a:off x="112890" y="4814376"/>
            <a:ext cx="1617940" cy="429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200" dirty="0"/>
              <a:t>Support</a:t>
            </a:r>
          </a:p>
          <a:p>
            <a:pPr marL="456565" indent="-456565" hangingPunct="1">
              <a:buFontTx/>
              <a:buAutoNum type="arabicPeriod"/>
            </a:pPr>
            <a:endParaRPr lang="en-US" sz="1400" dirty="0"/>
          </a:p>
        </p:txBody>
      </p:sp>
      <p:sp>
        <p:nvSpPr>
          <p:cNvPr id="11" name="Content Placeholder 2">
            <a:extLst>
              <a:ext uri="{FF2B5EF4-FFF2-40B4-BE49-F238E27FC236}">
                <a16:creationId xmlns:a16="http://schemas.microsoft.com/office/drawing/2014/main" id="{2DA6607D-F1BC-DE26-D0F5-6E0B1176FDC9}"/>
              </a:ext>
            </a:extLst>
          </p:cNvPr>
          <p:cNvSpPr txBox="1">
            <a:spLocks/>
          </p:cNvSpPr>
          <p:nvPr/>
        </p:nvSpPr>
        <p:spPr>
          <a:xfrm>
            <a:off x="112890" y="5236510"/>
            <a:ext cx="1617940" cy="429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200" dirty="0"/>
              <a:t>Rapport</a:t>
            </a:r>
          </a:p>
          <a:p>
            <a:pPr marL="456565" indent="-456565" hangingPunct="1">
              <a:buFontTx/>
              <a:buAutoNum type="arabicPeriod"/>
            </a:pPr>
            <a:endParaRPr lang="en-US" sz="1400" dirty="0"/>
          </a:p>
        </p:txBody>
      </p:sp>
      <p:sp>
        <p:nvSpPr>
          <p:cNvPr id="12" name="Content Placeholder 2">
            <a:extLst>
              <a:ext uri="{FF2B5EF4-FFF2-40B4-BE49-F238E27FC236}">
                <a16:creationId xmlns:a16="http://schemas.microsoft.com/office/drawing/2014/main" id="{D6011434-C5F1-025D-85F6-61E4A079BA59}"/>
              </a:ext>
            </a:extLst>
          </p:cNvPr>
          <p:cNvSpPr txBox="1">
            <a:spLocks/>
          </p:cNvSpPr>
          <p:nvPr/>
        </p:nvSpPr>
        <p:spPr>
          <a:xfrm>
            <a:off x="112890" y="5610513"/>
            <a:ext cx="1617940" cy="429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l" defTabSz="412750" latinLnBrk="0">
              <a:lnSpc>
                <a:spcPct val="100000"/>
              </a:lnSpc>
              <a:spcBef>
                <a:spcPts val="2600"/>
              </a:spcBef>
              <a:spcAft>
                <a:spcPts val="0"/>
              </a:spcAft>
              <a:buClrTx/>
              <a:buSzPct val="75000"/>
              <a:buFontTx/>
              <a:buNone/>
              <a:tabLst/>
              <a:defRPr sz="1500" b="0" i="0" u="none" strike="noStrike" cap="none" spc="0" baseline="0">
                <a:ln>
                  <a:noFill/>
                </a:ln>
                <a:solidFill>
                  <a:schemeClr val="bg1"/>
                </a:solidFill>
                <a:uFillTx/>
                <a:latin typeface="Berlingske Sans Medium" panose="02000503050000020004" pitchFamily="2" charset="0"/>
                <a:ea typeface="Berlingske Sans Medium" panose="02000503050000020004" pitchFamily="2" charset="0"/>
                <a:cs typeface="Berlingske Sans Medium" panose="02000503050000020004" pitchFamily="2" charset="0"/>
                <a:sym typeface="Montserrat Light"/>
              </a:defRPr>
            </a:lvl1pPr>
            <a:lvl2pPr marL="500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2pPr>
            <a:lvl3pPr marL="818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3pPr>
            <a:lvl4pPr marL="11356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4pPr>
            <a:lvl5pPr marL="1453173" marR="0" indent="-183173" algn="l" defTabSz="412750" latinLnBrk="0">
              <a:lnSpc>
                <a:spcPct val="100000"/>
              </a:lnSpc>
              <a:spcBef>
                <a:spcPts val="2600"/>
              </a:spcBef>
              <a:spcAft>
                <a:spcPts val="0"/>
              </a:spcAft>
              <a:buClrTx/>
              <a:buSzPct val="75000"/>
              <a:buFontTx/>
              <a:buChar char="•"/>
              <a:tabLst/>
              <a:defRPr sz="1500" b="0" i="0" u="none" strike="noStrike" cap="none" spc="0" baseline="0">
                <a:ln>
                  <a:noFill/>
                </a:ln>
                <a:solidFill>
                  <a:schemeClr val="bg1"/>
                </a:solidFill>
                <a:uFillTx/>
                <a:latin typeface="Berlingske Sans" panose="02000503050000020004" pitchFamily="2" charset="0"/>
                <a:ea typeface="Berlingske Sans" panose="02000503050000020004" pitchFamily="2" charset="0"/>
                <a:cs typeface="Berlingske Sans" panose="02000503050000020004" pitchFamily="2" charset="0"/>
                <a:sym typeface="Montserrat Light"/>
              </a:defRPr>
            </a:lvl5pPr>
            <a:lvl6pPr marL="7082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6pPr>
            <a:lvl7pPr marL="7400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7pPr>
            <a:lvl8pPr marL="77176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8pPr>
            <a:lvl9pPr marL="8035192" marR="0" indent="-5495192" algn="l" defTabSz="412750" latinLnBrk="0">
              <a:lnSpc>
                <a:spcPct val="120000"/>
              </a:lnSpc>
              <a:spcBef>
                <a:spcPts val="2600"/>
              </a:spcBef>
              <a:spcAft>
                <a:spcPts val="0"/>
              </a:spcAft>
              <a:buClrTx/>
              <a:buSzPct val="75000"/>
              <a:buFontTx/>
              <a:buChar char="•"/>
              <a:tabLst/>
              <a:defRPr sz="1500" b="0" i="0" u="none" strike="noStrike" cap="none" spc="0" baseline="0">
                <a:ln>
                  <a:noFill/>
                </a:ln>
                <a:solidFill>
                  <a:srgbClr val="5E5E5E"/>
                </a:solidFill>
                <a:uFillTx/>
                <a:latin typeface="Montserrat Light"/>
                <a:ea typeface="Montserrat Light"/>
                <a:cs typeface="Montserrat Light"/>
                <a:sym typeface="Montserrat Light"/>
              </a:defRPr>
            </a:lvl9pPr>
          </a:lstStyle>
          <a:p>
            <a:r>
              <a:rPr lang="en-US" sz="1200" dirty="0"/>
              <a:t>Phrases</a:t>
            </a:r>
          </a:p>
          <a:p>
            <a:pPr marL="456565" indent="-456565" hangingPunct="1">
              <a:buFontTx/>
              <a:buAutoNum type="arabicPeriod"/>
            </a:pPr>
            <a:endParaRPr lang="en-US" sz="1400" dirty="0"/>
          </a:p>
        </p:txBody>
      </p:sp>
    </p:spTree>
    <p:extLst>
      <p:ext uri="{BB962C8B-B14F-4D97-AF65-F5344CB8AC3E}">
        <p14:creationId xmlns:p14="http://schemas.microsoft.com/office/powerpoint/2010/main" val="2163200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White">
  <a:themeElements>
    <a:clrScheme name="FMG">
      <a:dk1>
        <a:srgbClr val="000000"/>
      </a:dk1>
      <a:lt1>
        <a:srgbClr val="000000"/>
      </a:lt1>
      <a:dk2>
        <a:srgbClr val="FFA119"/>
      </a:dk2>
      <a:lt2>
        <a:srgbClr val="FFFFFF"/>
      </a:lt2>
      <a:accent1>
        <a:srgbClr val="FFA119"/>
      </a:accent1>
      <a:accent2>
        <a:srgbClr val="E9C4D3"/>
      </a:accent2>
      <a:accent3>
        <a:srgbClr val="8ED6C5"/>
      </a:accent3>
      <a:accent4>
        <a:srgbClr val="46A0E9"/>
      </a:accent4>
      <a:accent5>
        <a:srgbClr val="FFA119"/>
      </a:accent5>
      <a:accent6>
        <a:srgbClr val="E9C4D3"/>
      </a:accent6>
      <a:hlink>
        <a:srgbClr val="000000"/>
      </a:hlink>
      <a:folHlink>
        <a:srgbClr val="00000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0"/>
          </a:spcBef>
          <a:spcAft>
            <a:spcPts val="0"/>
          </a:spcAft>
          <a:buClrTx/>
          <a:buSzTx/>
          <a:buFontTx/>
          <a:buNone/>
          <a:tabLst/>
          <a:defRPr kumimoji="0" sz="3000" b="0" i="0" u="none" strike="noStrike" cap="none" spc="0" normalizeH="0" baseline="0">
            <a:ln>
              <a:noFill/>
            </a:ln>
            <a:solidFill>
              <a:srgbClr val="009193"/>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 Semi Bold"/>
        <a:ea typeface="Montserrat Semi Bold"/>
        <a:cs typeface="Montserrat Semi Bold"/>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0"/>
          </a:spcBef>
          <a:spcAft>
            <a:spcPts val="0"/>
          </a:spcAft>
          <a:buClrTx/>
          <a:buSzTx/>
          <a:buFontTx/>
          <a:buNone/>
          <a:tabLst/>
          <a:defRPr kumimoji="0" sz="3000" b="0" i="0" u="none" strike="noStrike" cap="none" spc="0" normalizeH="0" baseline="0">
            <a:ln>
              <a:noFill/>
            </a:ln>
            <a:solidFill>
              <a:srgbClr val="009193"/>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89E430C7F21547A4C1C9BDB92503C7" ma:contentTypeVersion="13" ma:contentTypeDescription="Create a new document." ma:contentTypeScope="" ma:versionID="84a20c1a211e17d732d5900db53c9772">
  <xsd:schema xmlns:xsd="http://www.w3.org/2001/XMLSchema" xmlns:xs="http://www.w3.org/2001/XMLSchema" xmlns:p="http://schemas.microsoft.com/office/2006/metadata/properties" xmlns:ns2="1b958c18-267c-4a97-9cda-4ad15ac73187" xmlns:ns3="36a0d512-ab17-4254-907d-3296fea32110" targetNamespace="http://schemas.microsoft.com/office/2006/metadata/properties" ma:root="true" ma:fieldsID="c9bf68b9efdb57e11c3a16c8ccc97c83" ns2:_="" ns3:_="">
    <xsd:import namespace="1b958c18-267c-4a97-9cda-4ad15ac73187"/>
    <xsd:import namespace="36a0d512-ab17-4254-907d-3296fea3211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58c18-267c-4a97-9cda-4ad15ac731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7c8b2d4-3706-4054-9f74-f7045d69936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a0d512-ab17-4254-907d-3296fea3211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46142ff-d672-4d44-885b-e07c28e8eaf9}" ma:internalName="TaxCatchAll" ma:showField="CatchAllData" ma:web="36a0d512-ab17-4254-907d-3296fea3211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6a0d512-ab17-4254-907d-3296fea32110" xsi:nil="true"/>
    <lcf76f155ced4ddcb4097134ff3c332f xmlns="1b958c18-267c-4a97-9cda-4ad15ac7318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0A3B49-F312-4A70-B2AE-6EC1784B8BE0}">
  <ds:schemaRefs>
    <ds:schemaRef ds:uri="1b958c18-267c-4a97-9cda-4ad15ac73187"/>
    <ds:schemaRef ds:uri="36a0d512-ab17-4254-907d-3296fea321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2363591-4CCC-42ED-B050-6D24553A15A1}">
  <ds:schemaRefs>
    <ds:schemaRef ds:uri="1b958c18-267c-4a97-9cda-4ad15ac73187"/>
    <ds:schemaRef ds:uri="36a0d512-ab17-4254-907d-3296fea321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5A0C8D5-83D8-4D6E-90C9-12E1AA1F50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TotalTime>
  <Words>2237</Words>
  <Application>Microsoft Office PowerPoint</Application>
  <PresentationFormat>Widescreen</PresentationFormat>
  <Paragraphs>299</Paragraphs>
  <Slides>31</Slides>
  <Notes>25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Aptos Narrow</vt:lpstr>
      <vt:lpstr>Arial</vt:lpstr>
      <vt:lpstr>Berlingske Sans</vt:lpstr>
      <vt:lpstr>Berlingske Sans Black</vt:lpstr>
      <vt:lpstr>Berlingske Sans Medium</vt:lpstr>
      <vt:lpstr>Berlingske Sans Poster</vt:lpstr>
      <vt:lpstr>Berlingske Serif Cn Md</vt:lpstr>
      <vt:lpstr>BerlingskeSans-Md</vt:lpstr>
      <vt:lpstr>BerlingskeSans-Pst</vt:lpstr>
      <vt:lpstr>Courier</vt:lpstr>
      <vt:lpstr>Courier New</vt:lpstr>
      <vt:lpstr>Lucida Grande</vt:lpstr>
      <vt:lpstr>Montserrat Light</vt:lpstr>
      <vt:lpstr>Roboto</vt:lpstr>
      <vt:lpstr>1_White</vt:lpstr>
      <vt:lpstr>2024 SIOP Machine Learning Competition</vt:lpstr>
      <vt:lpstr>Team Processes</vt:lpstr>
      <vt:lpstr>PowerPoint Presentation</vt:lpstr>
      <vt:lpstr>Learning Journey: Solution Quality Over 40 Submissions</vt:lpstr>
      <vt:lpstr>Task 1: Empathy</vt:lpstr>
      <vt:lpstr>Evolution of the Empathy Solution </vt:lpstr>
      <vt:lpstr>Approach</vt:lpstr>
      <vt:lpstr>Predicting Empathy</vt:lpstr>
      <vt:lpstr>Predicting Empathy</vt:lpstr>
      <vt:lpstr>Task 2: Interview</vt:lpstr>
      <vt:lpstr>Evolution of the Interview Solution</vt:lpstr>
      <vt:lpstr>Approach</vt:lpstr>
      <vt:lpstr>Variants That Did Not Improve Prediction</vt:lpstr>
      <vt:lpstr>Example Prompt</vt:lpstr>
      <vt:lpstr>Task 3: Clarity</vt:lpstr>
      <vt:lpstr>Evolution of the Clarity Solution</vt:lpstr>
      <vt:lpstr>Approach</vt:lpstr>
      <vt:lpstr>Process the Data</vt:lpstr>
      <vt:lpstr>Generate Personality Ratings</vt:lpstr>
      <vt:lpstr>Generate Intermediate Clarity Ratings</vt:lpstr>
      <vt:lpstr>Generate Final Predictions of Clarity </vt:lpstr>
      <vt:lpstr>Task 4: Fairness</vt:lpstr>
      <vt:lpstr>Evolution of the Fairness Solution</vt:lpstr>
      <vt:lpstr>Approach: Few-Shot Learning with Mixtral</vt:lpstr>
      <vt:lpstr>Select Training Observations</vt:lpstr>
      <vt:lpstr>PowerPoint Presentation</vt:lpstr>
      <vt:lpstr>Develop Prompt:  Question for Mixtral</vt:lpstr>
      <vt:lpstr>Submit Prompt</vt:lpstr>
      <vt:lpstr>Final Five</vt:lpstr>
      <vt:lpstr>Acknowledgements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Fors Marsh Template</dc:title>
  <dc:creator>Brianna Arnold</dc:creator>
  <cp:lastModifiedBy>Jen Gibson</cp:lastModifiedBy>
  <cp:revision>5</cp:revision>
  <dcterms:modified xsi:type="dcterms:W3CDTF">2024-04-18T02:34:48Z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0x0101009A89E430C7F21547A4C1C9BDB92503C7</vt:lpwstr>
  </property>
  <property fmtid="{D5CDD505-2E9C-101B-9397-08002B2CF9AE}" pid="3" name="MediaServiceImageTags">
    <vt:lpwstr/>
  </property>
  <property fmtid="{D5CDD505-2E9C-101B-9397-08002B2CF9AE}" pid="4" name="_dlc_DocIdItemGuid">
    <vt:lpwstr>156cedc4-b5d0-40a4-9e02-fc70eb158aae</vt:lpwstr>
  </property>
</Properties>
</file>