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212E-8139-5752-E641-4D3323DC5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F825-AC24-D2A6-4CA2-5B2CE240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A4E5-F005-2078-E750-67DBCB59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D557-3135-6442-F46C-3BED6A70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EA5E-A783-1B2E-380B-1160BADD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08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C447-4EAF-B490-9E28-08344289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89BBC-6363-2507-43A3-2269CAC2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A202-CF2E-E7D2-31CC-5BFA19C6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1659-A185-851B-A460-54C4EDE3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2692-40D4-F58F-BDFF-24CD567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10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3A69E-6917-DB35-9AA3-7D1538FBD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883A4-150E-1D27-0191-B2C9A584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A614-511D-3EB4-8457-94A3556A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2815-89D8-D10C-43FF-DF0768F3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826D-6291-60EF-A579-04422D3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5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6D55-1FE5-A5BF-5C60-D15DADD0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BA5F-F1D3-5FCB-AF4A-79BC0378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4C35-C8FC-471E-54F4-FE2FCB4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20BB-9EA6-D509-E567-A468AB4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8DB9-5459-1687-5CF0-3504A38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191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C8D1-BDCE-43F1-3D60-5CAB3DAB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FEC8-5492-27E0-697F-D7C3481D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49C7-BD01-2E8E-522A-4E64349E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28CD-EF26-2A86-468D-17540E20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D758-1BF9-2479-F5F1-6BF035A9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30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8324-57C2-2990-E7F2-7D193CA6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A65A-F7D4-9B0E-580C-FB172637D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5E50F-25BB-FDF3-6EA3-6F943A15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D64F-F406-40B7-69DC-54EA6339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8C29-FE87-AD19-4936-E028F657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AE2E-A7B7-EC4A-00B9-BF3DD99A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88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D478-94F5-2605-E43E-F3876194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0987-A5C1-C965-91D8-4DB64D94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B502B-3BEF-0470-3C50-3E9E78B19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193D-1002-46C1-8383-ECAE2235D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F96A3-A574-10C9-DCC0-C02C21AAA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4F4D7-7883-AA03-031F-305B2D2E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F0401-D15F-5010-207A-B9251E9C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44327-745A-8C5E-FFB3-C2494FC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1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17D2-D3F2-4F37-5D59-DA0E9190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1FD28-B66A-E9AE-D164-F1E64C21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CC328-31F0-2920-7F92-CC59557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96B15-2F55-C7F7-E9D4-BD1B519C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0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F495D-A746-89BE-9A5C-4A92B30B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2FCC-39F9-03DF-338F-67225C23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339C9-B5D9-ABC1-E261-69A20BD6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92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2A53-CAFA-A40B-8B3F-C1B7148F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1E81-5D99-8AC2-C297-3515A9D0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6B96-1EFC-5131-A133-30FF8FB1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739A-1696-DB0E-334D-5A77C597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DF43-D675-9393-25C8-BF942063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A426-72BE-F350-6A10-6C5E740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63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6516-57B0-62DA-8857-40660863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B914C-C5E8-3D99-B149-72B0A0ECB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5EF72-396A-63DE-F48F-D6613B19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86F6-339C-F503-834D-04BDEBA9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ADEF-10CF-8734-AAB1-E53570F8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B2BC-39C7-FE15-FDEB-370D5739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92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60D4E-D805-1873-3067-125C1C6B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22D6-2375-D896-7678-2D799B60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96D3-B54A-95F0-51BC-C1A6B0FEC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96CA-94CD-448A-AF6B-97116ACE2453}" type="datetimeFigureOut">
              <a:rPr lang="en-PH" smtClean="0"/>
              <a:t>03/03/2025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EC33-CDE6-A2FF-41E7-FAD896D0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4A2E-ED9F-A6CF-705F-6BDDDB930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F416-EF3F-40B8-A5B5-474088DDB1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640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9EFCDA-B74A-B1A9-86BB-C28AF2BF78E5}"/>
              </a:ext>
            </a:extLst>
          </p:cNvPr>
          <p:cNvSpPr/>
          <p:nvPr/>
        </p:nvSpPr>
        <p:spPr>
          <a:xfrm>
            <a:off x="385279" y="1356189"/>
            <a:ext cx="11155412" cy="5237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00F3F-684F-F01F-6AF1-A31D69EF87F2}"/>
              </a:ext>
            </a:extLst>
          </p:cNvPr>
          <p:cNvSpPr txBox="1"/>
          <p:nvPr/>
        </p:nvSpPr>
        <p:spPr>
          <a:xfrm>
            <a:off x="5284341" y="3621506"/>
            <a:ext cx="1623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Camera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583C-503E-6767-E0D1-41C447751690}"/>
              </a:ext>
            </a:extLst>
          </p:cNvPr>
          <p:cNvSpPr/>
          <p:nvPr/>
        </p:nvSpPr>
        <p:spPr>
          <a:xfrm>
            <a:off x="0" y="1"/>
            <a:ext cx="12192000" cy="264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5906F-7E89-1658-7590-0D2F58787E49}"/>
              </a:ext>
            </a:extLst>
          </p:cNvPr>
          <p:cNvSpPr txBox="1"/>
          <p:nvPr/>
        </p:nvSpPr>
        <p:spPr>
          <a:xfrm>
            <a:off x="74810" y="724138"/>
            <a:ext cx="16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Camera: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6A0A4-37D1-E3FE-045D-ACF2A1CFA049}"/>
              </a:ext>
            </a:extLst>
          </p:cNvPr>
          <p:cNvSpPr/>
          <p:nvPr/>
        </p:nvSpPr>
        <p:spPr>
          <a:xfrm>
            <a:off x="971973" y="786069"/>
            <a:ext cx="1623317" cy="264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ADADC67-E0B2-F1BF-9819-6E9F9C09D0D0}"/>
              </a:ext>
            </a:extLst>
          </p:cNvPr>
          <p:cNvSpPr/>
          <p:nvPr/>
        </p:nvSpPr>
        <p:spPr>
          <a:xfrm rot="10800000">
            <a:off x="2387599" y="864353"/>
            <a:ext cx="127000" cy="10799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F6D08-8A4D-EC68-2A51-7C1C16EB11F7}"/>
              </a:ext>
            </a:extLst>
          </p:cNvPr>
          <p:cNvSpPr txBox="1"/>
          <p:nvPr/>
        </p:nvSpPr>
        <p:spPr>
          <a:xfrm>
            <a:off x="74809" y="326492"/>
            <a:ext cx="1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Configure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66738-A667-8EA7-79C6-F069DA93CAC1}"/>
              </a:ext>
            </a:extLst>
          </p:cNvPr>
          <p:cNvSpPr txBox="1"/>
          <p:nvPr/>
        </p:nvSpPr>
        <p:spPr>
          <a:xfrm>
            <a:off x="1100668" y="323816"/>
            <a:ext cx="67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Logs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5381F-996A-0BE6-1FAC-7E85727E1C8A}"/>
              </a:ext>
            </a:extLst>
          </p:cNvPr>
          <p:cNvSpPr txBox="1"/>
          <p:nvPr/>
        </p:nvSpPr>
        <p:spPr>
          <a:xfrm>
            <a:off x="1694725" y="334702"/>
            <a:ext cx="67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63865-CFB7-C0B1-5056-E3BB3BC69F44}"/>
              </a:ext>
            </a:extLst>
          </p:cNvPr>
          <p:cNvSpPr txBox="1"/>
          <p:nvPr/>
        </p:nvSpPr>
        <p:spPr>
          <a:xfrm>
            <a:off x="2315573" y="333884"/>
            <a:ext cx="87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302885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Izee .</dc:creator>
  <cp:lastModifiedBy>Izee .</cp:lastModifiedBy>
  <cp:revision>1</cp:revision>
  <dcterms:created xsi:type="dcterms:W3CDTF">2025-03-02T17:23:55Z</dcterms:created>
  <dcterms:modified xsi:type="dcterms:W3CDTF">2025-03-03T02:40:37Z</dcterms:modified>
</cp:coreProperties>
</file>