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62" r:id="rId5"/>
    <p:sldId id="263" r:id="rId6"/>
    <p:sldId id="264" r:id="rId7"/>
    <p:sldId id="259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3" autoAdjust="0"/>
    <p:restoredTop sz="94660"/>
  </p:normalViewPr>
  <p:slideViewPr>
    <p:cSldViewPr snapToGrid="0">
      <p:cViewPr varScale="1">
        <p:scale>
          <a:sx n="67" d="100"/>
          <a:sy n="67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2ED26E8-550A-DD8E-3D1A-1F855010F8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26A187-BA3F-3A01-D242-32BE06E354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E38BA5-99AA-486A-A0D2-EB3DB96F9510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79920B-3289-5804-4DF3-9CAD9EC436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693329-330B-7220-51DA-95C85740C8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AFFC9-0E2E-48BD-BD04-5F84979BD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8574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839AF7-3939-4882-B76F-61A1D03EDAF1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82AE8A-BD3D-4BEE-86E9-B52820D83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491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DBC5-64FB-4FDD-B499-0BB6BEF0A070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E4AC7CF-C6FA-4DFA-AB89-E0E49F85F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54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DBC5-64FB-4FDD-B499-0BB6BEF0A070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E4AC7CF-C6FA-4DFA-AB89-E0E49F85F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DBC5-64FB-4FDD-B499-0BB6BEF0A070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E4AC7CF-C6FA-4DFA-AB89-E0E49F85FC0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8566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DBC5-64FB-4FDD-B499-0BB6BEF0A070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E4AC7CF-C6FA-4DFA-AB89-E0E49F85F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093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DBC5-64FB-4FDD-B499-0BB6BEF0A070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E4AC7CF-C6FA-4DFA-AB89-E0E49F85FC08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8740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DBC5-64FB-4FDD-B499-0BB6BEF0A070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E4AC7CF-C6FA-4DFA-AB89-E0E49F85F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114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DBC5-64FB-4FDD-B499-0BB6BEF0A070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C7CF-C6FA-4DFA-AB89-E0E49F85F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6200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DBC5-64FB-4FDD-B499-0BB6BEF0A070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C7CF-C6FA-4DFA-AB89-E0E49F85F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02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DBC5-64FB-4FDD-B499-0BB6BEF0A070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C7CF-C6FA-4DFA-AB89-E0E49F85F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35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DBC5-64FB-4FDD-B499-0BB6BEF0A070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E4AC7CF-C6FA-4DFA-AB89-E0E49F85F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6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DBC5-64FB-4FDD-B499-0BB6BEF0A070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E4AC7CF-C6FA-4DFA-AB89-E0E49F85F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64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DBC5-64FB-4FDD-B499-0BB6BEF0A070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E4AC7CF-C6FA-4DFA-AB89-E0E49F85F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779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DBC5-64FB-4FDD-B499-0BB6BEF0A070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C7CF-C6FA-4DFA-AB89-E0E49F85F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42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DBC5-64FB-4FDD-B499-0BB6BEF0A070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C7CF-C6FA-4DFA-AB89-E0E49F85F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91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DBC5-64FB-4FDD-B499-0BB6BEF0A070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C7CF-C6FA-4DFA-AB89-E0E49F85F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815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DBC5-64FB-4FDD-B499-0BB6BEF0A070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E4AC7CF-C6FA-4DFA-AB89-E0E49F85F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08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5DBC5-64FB-4FDD-B499-0BB6BEF0A070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E4AC7CF-C6FA-4DFA-AB89-E0E49F85F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909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nnaismi17@gmail.com" TargetMode="External"/><Relationship Id="rId2" Type="http://schemas.openxmlformats.org/officeDocument/2006/relationships/hyperlink" Target="https://github.com/izmian/Excel-Skills-for-Business/tree/mai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hyperlink" Target="https://coursera.org/verify/specialization/U8KF9RWAZ5M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zmian/Excel-Skills-for-Business/blob/main/Essentials%20-%20Charts.xlsx" TargetMode="Externa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izmian/Excel-Skills-for-Business/blob/main/Intermediate%20I%20-%20Pivot%20Tables.xlsx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96E94-6A41-86EE-6854-36D98C5664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b="1" u="none" strike="noStrike" dirty="0">
                <a:solidFill>
                  <a:schemeClr val="tx2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Excel-Skills-for-Business</a:t>
            </a:r>
            <a:br>
              <a:rPr lang="en-US" dirty="0">
                <a:solidFill>
                  <a:schemeClr val="tx2"/>
                </a:solidFill>
                <a:effectLst/>
              </a:rPr>
            </a:br>
            <a:r>
              <a:rPr lang="en-US" sz="2800" b="0" i="0" u="none" strike="noStrike" dirty="0">
                <a:effectLst/>
                <a:latin typeface="Source Sans Pro" panose="020B0503030403020204" pitchFamily="34" charset="0"/>
              </a:rPr>
              <a:t>Macquarie University on Coursera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7334F1-793C-9DAA-1AEE-4FC56F37DF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80"/>
            <a:ext cx="8915399" cy="1323384"/>
          </a:xfrm>
        </p:spPr>
        <p:txBody>
          <a:bodyPr>
            <a:normAutofit/>
          </a:bodyPr>
          <a:lstStyle/>
          <a:p>
            <a:r>
              <a:rPr lang="en-US" dirty="0"/>
              <a:t>Accomplished on June 5</a:t>
            </a:r>
            <a:r>
              <a:rPr lang="en-US" baseline="30000" dirty="0"/>
              <a:t>th</a:t>
            </a:r>
            <a:r>
              <a:rPr lang="en-US" dirty="0"/>
              <a:t>, 2023</a:t>
            </a:r>
          </a:p>
          <a:p>
            <a:r>
              <a:rPr lang="en-US" dirty="0"/>
              <a:t>Issued by Ismi Ana </a:t>
            </a:r>
            <a:r>
              <a:rPr lang="en-US" dirty="0" err="1"/>
              <a:t>Sulasiyah</a:t>
            </a:r>
            <a:endParaRPr lang="en-US" dirty="0"/>
          </a:p>
          <a:p>
            <a:r>
              <a:rPr lang="en-US" dirty="0">
                <a:solidFill>
                  <a:srgbClr val="595959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annaismi17@gmail.com</a:t>
            </a:r>
            <a:endParaRPr lang="en-US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456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AA303-4631-6C52-9E10-283EAF971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b="1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7452E-7B29-6740-45A3-B1C3AEE88D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89212" y="1614488"/>
            <a:ext cx="4856958" cy="4296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/>
              <a:t>Course Certificates Completed</a:t>
            </a:r>
          </a:p>
          <a:p>
            <a:r>
              <a:rPr lang="en-US" dirty="0">
                <a:solidFill>
                  <a:schemeClr val="accent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Excel Skills for Business: Essentials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</a:rPr>
              <a:t>Included Type of Charts: Bar Chart, Pie Chart, Line Chart</a:t>
            </a:r>
          </a:p>
          <a:p>
            <a:r>
              <a:rPr lang="en-US" dirty="0">
                <a:solidFill>
                  <a:schemeClr val="accent1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Excel Skills for Business: Intermediate I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</a:rPr>
              <a:t>Included Pivot Table and Slicer</a:t>
            </a:r>
            <a:endParaRPr lang="en-US" sz="1400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Excel Skills for Business: Intermediate II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</a:rPr>
              <a:t>Included Microsoft Excel Macro</a:t>
            </a:r>
          </a:p>
          <a:p>
            <a:r>
              <a:rPr lang="en-US" dirty="0">
                <a:solidFill>
                  <a:schemeClr val="accent1"/>
                </a:solidFill>
              </a:rPr>
              <a:t>Excel Skills for Business: Advanced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</a:rPr>
              <a:t>Included Dashboard</a:t>
            </a:r>
          </a:p>
        </p:txBody>
      </p:sp>
      <p:pic>
        <p:nvPicPr>
          <p:cNvPr id="9" name="Content Placeholder 8">
            <a:hlinkClick r:id="rId4"/>
            <a:extLst>
              <a:ext uri="{FF2B5EF4-FFF2-40B4-BE49-F238E27FC236}">
                <a16:creationId xmlns:a16="http://schemas.microsoft.com/office/drawing/2014/main" id="{A9EBAB95-F6E8-EF7A-A3AE-78B8FA2D74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7574757" y="1720614"/>
            <a:ext cx="4313238" cy="2530948"/>
          </a:xfrm>
          <a:ln w="19050">
            <a:solidFill>
              <a:schemeClr val="accent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85549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4FBBF-C63B-DD5B-4261-212D44FD7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012961"/>
          </a:xfrm>
        </p:spPr>
        <p:txBody>
          <a:bodyPr>
            <a:normAutofit fontScale="90000"/>
          </a:bodyPr>
          <a:lstStyle/>
          <a:p>
            <a:r>
              <a:rPr lang="en-US" dirty="0"/>
              <a:t>Excel Skills for Business: Essentials</a:t>
            </a:r>
            <a:br>
              <a:rPr lang="en-US" dirty="0"/>
            </a:b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https://github.com/izmian/Excel-Skills-for-Business/blob/main/Essentials%20-%20Charts.xlsx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4CBF4522-EDB4-652D-A7F7-4A06083E8F9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2592924" y="1637071"/>
            <a:ext cx="7836951" cy="3023839"/>
          </a:xfrm>
          <a:ln w="28575">
            <a:solidFill>
              <a:schemeClr val="accent3"/>
            </a:solidFill>
          </a:ln>
        </p:spPr>
      </p:pic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CAFB766D-B316-CF97-9BA4-34007D00A0C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2592923" y="4719347"/>
            <a:ext cx="7836951" cy="1957678"/>
          </a:xfrm>
          <a:ln w="28575"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1489825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4FBBF-C63B-DD5B-4261-212D44FD7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Excel Skills for Business: Essential</a:t>
            </a:r>
            <a:br>
              <a:rPr lang="en-US" dirty="0"/>
            </a:br>
            <a:r>
              <a:rPr lang="en-US" sz="2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Advance Bar Chart</a:t>
            </a:r>
            <a:br>
              <a:rPr lang="en-US" dirty="0"/>
            </a:br>
            <a:endParaRPr lang="en-US" sz="1600" dirty="0">
              <a:solidFill>
                <a:schemeClr val="accent1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77A0659-1463-D350-F02C-CCDDB88FD12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89213" y="1592826"/>
            <a:ext cx="8545819" cy="4970206"/>
          </a:xfrm>
          <a:prstGeom prst="rect">
            <a:avLst/>
          </a:prstGeom>
          <a:ln w="28575"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4256669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4FBBF-C63B-DD5B-4261-212D44FD7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Excel Skills for Business: Essential</a:t>
            </a:r>
            <a:br>
              <a:rPr lang="en-US" dirty="0"/>
            </a:br>
            <a:r>
              <a:rPr lang="en-US" sz="2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Pie Chart</a:t>
            </a:r>
            <a:br>
              <a:rPr lang="en-US" dirty="0"/>
            </a:br>
            <a:endParaRPr lang="en-US" sz="1600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794E49-1BA0-5852-807A-235451B5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836" y="1742839"/>
            <a:ext cx="8354559" cy="4029311"/>
          </a:xfrm>
          <a:prstGeom prst="rect">
            <a:avLst/>
          </a:prstGeom>
          <a:ln w="28575"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4038837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4FBBF-C63B-DD5B-4261-212D44FD7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Excel Skills for Business: Essential</a:t>
            </a:r>
            <a:br>
              <a:rPr lang="en-US" dirty="0"/>
            </a:br>
            <a:r>
              <a:rPr lang="en-US" sz="2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Line Chart</a:t>
            </a:r>
            <a:br>
              <a:rPr lang="en-US" dirty="0"/>
            </a:br>
            <a:endParaRPr lang="en-US" sz="1600" dirty="0">
              <a:solidFill>
                <a:schemeClr val="accent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8678FC9-09D5-A5E1-EB7C-049DBDD40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384" y="1800225"/>
            <a:ext cx="11348278" cy="4138798"/>
          </a:xfrm>
          <a:prstGeom prst="rect">
            <a:avLst/>
          </a:prstGeom>
          <a:ln w="38100"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3071919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A1846-96FA-59AE-F49C-15F76D873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Excel Skills for Business: Intermediate I</a:t>
            </a:r>
            <a:br>
              <a:rPr lang="en-US" dirty="0"/>
            </a:b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https://github.com/izmian/Excel-Skills-for-Business/blob/main/Intermediate%20I%20-%20Pivot%20Tables.xlsx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A6454A2-A15C-3B6B-A544-18A4EBD788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06158" y="1905000"/>
            <a:ext cx="8109479" cy="4665728"/>
          </a:xfrm>
          <a:ln w="28575"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4108671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A1846-96FA-59AE-F49C-15F76D873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Excel Skills for Business: Intermediate I</a:t>
            </a:r>
            <a:br>
              <a:rPr lang="en-US" dirty="0"/>
            </a:b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 and Slicer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7D8D176-5A2B-9FC5-2188-B2028005FD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7820" y="1905000"/>
            <a:ext cx="9810623" cy="4548411"/>
          </a:xfrm>
          <a:ln w="28575"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73362702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38</TotalTime>
  <Words>179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Source Sans Pro</vt:lpstr>
      <vt:lpstr>Wingdings 3</vt:lpstr>
      <vt:lpstr>Wisp</vt:lpstr>
      <vt:lpstr>Excel-Skills-for-Business Macquarie University on Coursera</vt:lpstr>
      <vt:lpstr>Content</vt:lpstr>
      <vt:lpstr>Excel Skills for Business: Essentials https://github.com/izmian/Excel-Skills-for-Business/blob/main/Essentials%20-%20Charts.xlsx </vt:lpstr>
      <vt:lpstr>Excel Skills for Business: Essential Advance Bar Chart </vt:lpstr>
      <vt:lpstr>Excel Skills for Business: Essential Pie Chart </vt:lpstr>
      <vt:lpstr>Excel Skills for Business: Essential Line Chart </vt:lpstr>
      <vt:lpstr>Excel Skills for Business: Intermediate I https://github.com/izmian/Excel-Skills-for-Business/blob/main/Intermediate%20I%20-%20Pivot%20Tables.xlsx </vt:lpstr>
      <vt:lpstr>Excel Skills for Business: Intermediate I Pivot and Slicer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Excel-Skills-for-Business Macquarie University on Coursera</dc:title>
  <dc:creator>Ismi Ana</dc:creator>
  <cp:lastModifiedBy>Ismi Ana</cp:lastModifiedBy>
  <cp:revision>5</cp:revision>
  <dcterms:created xsi:type="dcterms:W3CDTF">2025-05-01T08:51:15Z</dcterms:created>
  <dcterms:modified xsi:type="dcterms:W3CDTF">2025-05-01T09:29:49Z</dcterms:modified>
</cp:coreProperties>
</file>