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9" r:id="rId5"/>
    <p:sldId id="278" r:id="rId6"/>
    <p:sldId id="281" r:id="rId7"/>
    <p:sldId id="280" r:id="rId8"/>
    <p:sldId id="277" r:id="rId9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0024"/>
    <a:srgbClr val="009F3D"/>
    <a:srgbClr val="F4C300"/>
    <a:srgbClr val="0085C7"/>
    <a:srgbClr val="BDD2F2"/>
    <a:srgbClr val="D4E3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5" autoAdjust="0"/>
    <p:restoredTop sz="78884" autoAdjust="0"/>
  </p:normalViewPr>
  <p:slideViewPr>
    <p:cSldViewPr snapToGrid="0">
      <p:cViewPr varScale="1">
        <p:scale>
          <a:sx n="61" d="100"/>
          <a:sy n="61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672F55-AB87-446D-92DA-A8490B4924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13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091098-03C9-4B56-A7CB-A5BDD7CBC2E7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7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449BAC-73C7-444B-A015-57B4D3FB8749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820EF8-E89B-4C1F-970D-B5411062AB2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baseline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0A6D68-A023-4C4C-8225-D30FA853AE14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9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72F55-AB87-446D-92DA-A8490B492433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449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72F55-AB87-446D-92DA-A8490B492433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85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72F55-AB87-446D-92DA-A8490B492433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80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72F55-AB87-446D-92DA-A8490B492433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499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4"/>
          <p:cNvSpPr>
            <a:spLocks noChangeArrowheads="1"/>
          </p:cNvSpPr>
          <p:nvPr userDrawn="1"/>
        </p:nvSpPr>
        <p:spPr bwMode="auto">
          <a:xfrm>
            <a:off x="6488113" y="4191000"/>
            <a:ext cx="3192462" cy="3192463"/>
          </a:xfrm>
          <a:prstGeom prst="ellipse">
            <a:avLst/>
          </a:prstGeom>
          <a:solidFill>
            <a:srgbClr val="0085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grpSp>
        <p:nvGrpSpPr>
          <p:cNvPr id="4" name="Group 18"/>
          <p:cNvGrpSpPr>
            <a:grpSpLocks/>
          </p:cNvGrpSpPr>
          <p:nvPr userDrawn="1"/>
        </p:nvGrpSpPr>
        <p:grpSpPr bwMode="auto">
          <a:xfrm>
            <a:off x="250825" y="146050"/>
            <a:ext cx="1295400" cy="6550025"/>
            <a:chOff x="250825" y="145371"/>
            <a:chExt cx="1295400" cy="6550029"/>
          </a:xfrm>
        </p:grpSpPr>
        <p:sp>
          <p:nvSpPr>
            <p:cNvPr id="5" name="Oval 24"/>
            <p:cNvSpPr>
              <a:spLocks noChangeArrowheads="1"/>
            </p:cNvSpPr>
            <p:nvPr userDrawn="1"/>
          </p:nvSpPr>
          <p:spPr bwMode="auto">
            <a:xfrm>
              <a:off x="250825" y="145371"/>
              <a:ext cx="1295400" cy="1295401"/>
            </a:xfrm>
            <a:prstGeom prst="ellipse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6" name="Oval 24"/>
            <p:cNvSpPr>
              <a:spLocks noChangeArrowheads="1"/>
            </p:cNvSpPr>
            <p:nvPr userDrawn="1"/>
          </p:nvSpPr>
          <p:spPr bwMode="auto">
            <a:xfrm>
              <a:off x="250825" y="1448710"/>
              <a:ext cx="1295400" cy="1295401"/>
            </a:xfrm>
            <a:prstGeom prst="ellipse">
              <a:avLst/>
            </a:prstGeom>
            <a:solidFill>
              <a:srgbClr val="F4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7" name="Oval 24"/>
            <p:cNvSpPr>
              <a:spLocks noChangeArrowheads="1"/>
            </p:cNvSpPr>
            <p:nvPr userDrawn="1"/>
          </p:nvSpPr>
          <p:spPr bwMode="auto">
            <a:xfrm>
              <a:off x="250825" y="2744111"/>
              <a:ext cx="1295400" cy="12954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8" name="Oval 24"/>
            <p:cNvSpPr>
              <a:spLocks noChangeArrowheads="1"/>
            </p:cNvSpPr>
            <p:nvPr userDrawn="1"/>
          </p:nvSpPr>
          <p:spPr bwMode="auto">
            <a:xfrm>
              <a:off x="250825" y="4068086"/>
              <a:ext cx="1295400" cy="1295401"/>
            </a:xfrm>
            <a:prstGeom prst="ellipse">
              <a:avLst/>
            </a:prstGeom>
            <a:solidFill>
              <a:srgbClr val="009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9" name="Oval 24"/>
            <p:cNvSpPr>
              <a:spLocks noChangeArrowheads="1"/>
            </p:cNvSpPr>
            <p:nvPr userDrawn="1"/>
          </p:nvSpPr>
          <p:spPr bwMode="auto">
            <a:xfrm>
              <a:off x="250825" y="5399999"/>
              <a:ext cx="1295400" cy="1295401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" name="Oval 24"/>
            <p:cNvSpPr>
              <a:spLocks noChangeArrowheads="1"/>
            </p:cNvSpPr>
            <p:nvPr userDrawn="1"/>
          </p:nvSpPr>
          <p:spPr bwMode="auto">
            <a:xfrm>
              <a:off x="438150" y="33269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auto">
            <a:xfrm>
              <a:off x="438150" y="1636035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438150" y="293143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3" name="Oval 24"/>
            <p:cNvSpPr>
              <a:spLocks noChangeArrowheads="1"/>
            </p:cNvSpPr>
            <p:nvPr userDrawn="1"/>
          </p:nvSpPr>
          <p:spPr bwMode="auto">
            <a:xfrm>
              <a:off x="414338" y="4255412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auto">
            <a:xfrm>
              <a:off x="414338" y="5587324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</p:grpSp>
      <p:sp>
        <p:nvSpPr>
          <p:cNvPr id="15" name="Oval 24"/>
          <p:cNvSpPr>
            <a:spLocks noChangeArrowheads="1"/>
          </p:cNvSpPr>
          <p:nvPr userDrawn="1"/>
        </p:nvSpPr>
        <p:spPr bwMode="auto">
          <a:xfrm>
            <a:off x="8632825" y="4256088"/>
            <a:ext cx="1079500" cy="1077912"/>
          </a:xfrm>
          <a:prstGeom prst="ellipse">
            <a:avLst/>
          </a:prstGeom>
          <a:solidFill>
            <a:srgbClr val="F4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6" name="Oval 24"/>
          <p:cNvSpPr>
            <a:spLocks noChangeArrowheads="1"/>
          </p:cNvSpPr>
          <p:nvPr userDrawn="1"/>
        </p:nvSpPr>
        <p:spPr bwMode="auto">
          <a:xfrm>
            <a:off x="5965825" y="5256213"/>
            <a:ext cx="2336800" cy="2336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7" name="Oval 24"/>
          <p:cNvSpPr>
            <a:spLocks noChangeArrowheads="1"/>
          </p:cNvSpPr>
          <p:nvPr userDrawn="1"/>
        </p:nvSpPr>
        <p:spPr bwMode="auto">
          <a:xfrm>
            <a:off x="5819775" y="5064125"/>
            <a:ext cx="522288" cy="523875"/>
          </a:xfrm>
          <a:prstGeom prst="ellipse">
            <a:avLst/>
          </a:prstGeom>
          <a:solidFill>
            <a:srgbClr val="009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8" name="Oval 24"/>
          <p:cNvSpPr>
            <a:spLocks noChangeArrowheads="1"/>
          </p:cNvSpPr>
          <p:nvPr userDrawn="1"/>
        </p:nvSpPr>
        <p:spPr bwMode="auto">
          <a:xfrm>
            <a:off x="5978525" y="4529138"/>
            <a:ext cx="374650" cy="374650"/>
          </a:xfrm>
          <a:prstGeom prst="ellipse">
            <a:avLst/>
          </a:prstGeom>
          <a:solidFill>
            <a:srgbClr val="DF0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9" name="Oval 24"/>
          <p:cNvSpPr>
            <a:spLocks noChangeArrowheads="1"/>
          </p:cNvSpPr>
          <p:nvPr userDrawn="1"/>
        </p:nvSpPr>
        <p:spPr bwMode="auto">
          <a:xfrm>
            <a:off x="6464300" y="4295775"/>
            <a:ext cx="111125" cy="112713"/>
          </a:xfrm>
          <a:prstGeom prst="ellipse">
            <a:avLst/>
          </a:prstGeom>
          <a:solidFill>
            <a:srgbClr val="F4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5995" y="2361070"/>
            <a:ext cx="7312025" cy="1074737"/>
          </a:xfrm>
          <a:solidFill>
            <a:schemeClr val="bg1"/>
          </a:solidFill>
        </p:spPr>
        <p:txBody>
          <a:bodyPr/>
          <a:lstStyle>
            <a:lvl1pPr algn="ctr">
              <a:defRPr sz="40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73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7275" y="327025"/>
            <a:ext cx="1736725" cy="5249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00" y="327025"/>
            <a:ext cx="5057775" cy="5249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3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98763" y="1538288"/>
            <a:ext cx="616585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54068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3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4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98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7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1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56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8763" y="1538288"/>
            <a:ext cx="6165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7100" y="327025"/>
            <a:ext cx="6946900" cy="1017588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grpSp>
        <p:nvGrpSpPr>
          <p:cNvPr id="1029" name="Group 6"/>
          <p:cNvGrpSpPr>
            <a:grpSpLocks/>
          </p:cNvGrpSpPr>
          <p:nvPr userDrawn="1"/>
        </p:nvGrpSpPr>
        <p:grpSpPr bwMode="auto">
          <a:xfrm>
            <a:off x="250825" y="146050"/>
            <a:ext cx="1295400" cy="6550025"/>
            <a:chOff x="250825" y="145371"/>
            <a:chExt cx="1295400" cy="6550029"/>
          </a:xfrm>
        </p:grpSpPr>
        <p:sp>
          <p:nvSpPr>
            <p:cNvPr id="1030" name="Oval 24"/>
            <p:cNvSpPr>
              <a:spLocks noChangeArrowheads="1"/>
            </p:cNvSpPr>
            <p:nvPr userDrawn="1"/>
          </p:nvSpPr>
          <p:spPr bwMode="auto">
            <a:xfrm>
              <a:off x="250825" y="145371"/>
              <a:ext cx="1295400" cy="1295401"/>
            </a:xfrm>
            <a:prstGeom prst="ellipse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1" name="Oval 24"/>
            <p:cNvSpPr>
              <a:spLocks noChangeArrowheads="1"/>
            </p:cNvSpPr>
            <p:nvPr userDrawn="1"/>
          </p:nvSpPr>
          <p:spPr bwMode="auto">
            <a:xfrm>
              <a:off x="250825" y="1448710"/>
              <a:ext cx="1295400" cy="1295401"/>
            </a:xfrm>
            <a:prstGeom prst="ellipse">
              <a:avLst/>
            </a:prstGeom>
            <a:solidFill>
              <a:srgbClr val="F4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2" name="Oval 24"/>
            <p:cNvSpPr>
              <a:spLocks noChangeArrowheads="1"/>
            </p:cNvSpPr>
            <p:nvPr userDrawn="1"/>
          </p:nvSpPr>
          <p:spPr bwMode="auto">
            <a:xfrm>
              <a:off x="250825" y="2744111"/>
              <a:ext cx="1295400" cy="12954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3" name="Oval 24"/>
            <p:cNvSpPr>
              <a:spLocks noChangeArrowheads="1"/>
            </p:cNvSpPr>
            <p:nvPr userDrawn="1"/>
          </p:nvSpPr>
          <p:spPr bwMode="auto">
            <a:xfrm>
              <a:off x="250825" y="4068086"/>
              <a:ext cx="1295400" cy="1295401"/>
            </a:xfrm>
            <a:prstGeom prst="ellipse">
              <a:avLst/>
            </a:prstGeom>
            <a:solidFill>
              <a:srgbClr val="009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4" name="Oval 24"/>
            <p:cNvSpPr>
              <a:spLocks noChangeArrowheads="1"/>
            </p:cNvSpPr>
            <p:nvPr userDrawn="1"/>
          </p:nvSpPr>
          <p:spPr bwMode="auto">
            <a:xfrm>
              <a:off x="250825" y="5399999"/>
              <a:ext cx="1295400" cy="1295401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5" name="Oval 24"/>
            <p:cNvSpPr>
              <a:spLocks noChangeArrowheads="1"/>
            </p:cNvSpPr>
            <p:nvPr userDrawn="1"/>
          </p:nvSpPr>
          <p:spPr bwMode="auto">
            <a:xfrm>
              <a:off x="438150" y="33269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6" name="Oval 24"/>
            <p:cNvSpPr>
              <a:spLocks noChangeArrowheads="1"/>
            </p:cNvSpPr>
            <p:nvPr userDrawn="1"/>
          </p:nvSpPr>
          <p:spPr bwMode="auto">
            <a:xfrm>
              <a:off x="438150" y="1636035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7" name="Oval 24"/>
            <p:cNvSpPr>
              <a:spLocks noChangeArrowheads="1"/>
            </p:cNvSpPr>
            <p:nvPr userDrawn="1"/>
          </p:nvSpPr>
          <p:spPr bwMode="auto">
            <a:xfrm>
              <a:off x="438150" y="293143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8" name="Oval 24"/>
            <p:cNvSpPr>
              <a:spLocks noChangeArrowheads="1"/>
            </p:cNvSpPr>
            <p:nvPr userDrawn="1"/>
          </p:nvSpPr>
          <p:spPr bwMode="auto">
            <a:xfrm>
              <a:off x="414338" y="4255412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9" name="Oval 24"/>
            <p:cNvSpPr>
              <a:spLocks noChangeArrowheads="1"/>
            </p:cNvSpPr>
            <p:nvPr userDrawn="1"/>
          </p:nvSpPr>
          <p:spPr bwMode="auto">
            <a:xfrm>
              <a:off x="414338" y="5587324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5536" y="64053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F8FE8273-17C9-4ACB-A3B5-010A3473AC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0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–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1975" y="1824038"/>
            <a:ext cx="7312025" cy="1074737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2060"/>
                </a:solidFill>
              </a:rPr>
              <a:t>2D</a:t>
            </a:r>
            <a:r>
              <a:rPr lang="ko-KR" altLang="en-US" dirty="0">
                <a:solidFill>
                  <a:srgbClr val="002060"/>
                </a:solidFill>
              </a:rPr>
              <a:t>게임 프로그래밍 </a:t>
            </a:r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r>
              <a:rPr lang="ko-KR" altLang="en-US" dirty="0" smtClean="0">
                <a:solidFill>
                  <a:srgbClr val="002060"/>
                </a:solidFill>
              </a:rPr>
              <a:t>차 </a:t>
            </a:r>
            <a:r>
              <a:rPr lang="ko-KR" altLang="en-US" dirty="0">
                <a:solidFill>
                  <a:srgbClr val="002060"/>
                </a:solidFill>
              </a:rPr>
              <a:t>발표</a:t>
            </a:r>
            <a:endParaRPr lang="en-US" altLang="en-US" dirty="0" smtClean="0"/>
          </a:p>
        </p:txBody>
      </p: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327025" y="5461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CC00"/>
              </a:buClr>
              <a:buChar char="–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Company LOGO</a:t>
            </a:r>
            <a:endParaRPr lang="fr-FR" altLang="en-US" sz="1600">
              <a:solidFill>
                <a:schemeClr val="bg1"/>
              </a:solidFill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4967536" y="4702126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b="1" dirty="0" smtClean="0">
                <a:solidFill>
                  <a:srgbClr val="000000"/>
                </a:solidFill>
              </a:rPr>
              <a:t>2011182017 </a:t>
            </a:r>
            <a:r>
              <a:rPr lang="ko-KR" altLang="en-US" sz="3000" b="1" dirty="0" smtClean="0">
                <a:solidFill>
                  <a:srgbClr val="000000"/>
                </a:solidFill>
              </a:rPr>
              <a:t>박건희</a:t>
            </a:r>
            <a:endParaRPr lang="ko-KR" altLang="en-US" sz="3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eaLnBrk="1" hangingPunct="1">
              <a:lnSpc>
                <a:spcPct val="200000"/>
              </a:lnSpc>
            </a:pPr>
            <a:r>
              <a:rPr lang="ko-KR" altLang="en-US" dirty="0"/>
              <a:t>개발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pPr eaLnBrk="1" hangingPunct="1">
              <a:lnSpc>
                <a:spcPct val="200000"/>
              </a:lnSpc>
            </a:pPr>
            <a:r>
              <a:rPr lang="ko-KR" altLang="en-US" dirty="0" smtClean="0"/>
              <a:t>개발 계획 대비 현재 진행 상황</a:t>
            </a:r>
            <a:endParaRPr lang="en-US" altLang="ko-KR" dirty="0" smtClean="0"/>
          </a:p>
          <a:p>
            <a:pPr eaLnBrk="1" hangingPunct="1">
              <a:lnSpc>
                <a:spcPct val="200000"/>
              </a:lnSpc>
            </a:pPr>
            <a:r>
              <a:rPr lang="en-GB" altLang="en-US" dirty="0" err="1" smtClean="0"/>
              <a:t>Github</a:t>
            </a:r>
            <a:r>
              <a:rPr lang="en-GB" altLang="en-US" dirty="0" smtClean="0"/>
              <a:t> Commits</a:t>
            </a:r>
            <a:endParaRPr lang="en-GB" altLang="en-US" dirty="0"/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327025" y="5461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CC00"/>
              </a:buClr>
              <a:buChar char="–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Company LOGO</a:t>
            </a:r>
            <a:endParaRPr lang="fr-F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en-US" dirty="0" smtClean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27025" y="5461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CC00"/>
              </a:buClr>
              <a:buSzPct val="150000"/>
              <a:buChar char="•"/>
              <a:defRPr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CC00"/>
              </a:buClr>
              <a:buChar char="–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Company LOGO</a:t>
            </a:r>
            <a:endParaRPr lang="fr-F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11" y="1991958"/>
            <a:ext cx="3230880" cy="3791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77" y="1476600"/>
            <a:ext cx="3236412" cy="20516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77" y="3887814"/>
            <a:ext cx="3236412" cy="23966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개발 범위</a:t>
            </a:r>
            <a:endParaRPr lang="en-US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197100" y="1767838"/>
          <a:ext cx="6685643" cy="420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809"/>
                <a:gridCol w="2031177"/>
                <a:gridCol w="2699657"/>
              </a:tblGrid>
              <a:tr h="5531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최소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추가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캐릭터 컨트롤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←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→ 키를 이용하여 이동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↑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↓  키를 이용하여 각도 조절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Ctrl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키를 이용하여 점프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Space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키를 이용하여 힘 조절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4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개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다양한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맵을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추가하여 선택할 수 있도록 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게임기능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피격시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체력 감소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지형 파괴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초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마다 턴이 바뀌면서 게임이 진행됨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사운드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배경음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포탄소리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아이템 </a:t>
                      </a:r>
                      <a:r>
                        <a:rPr lang="ko-KR" altLang="en-US" sz="1600" baseline="0" dirty="0" err="1" smtClean="0">
                          <a:solidFill>
                            <a:srgbClr val="000000"/>
                          </a:solidFill>
                        </a:rPr>
                        <a:t>습득시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효과음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8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애니메이션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이동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점프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사망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폭발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06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43826"/>
              </p:ext>
            </p:extLst>
          </p:nvPr>
        </p:nvGraphicFramePr>
        <p:xfrm>
          <a:off x="1652154" y="1570973"/>
          <a:ext cx="6909954" cy="476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8"/>
                <a:gridCol w="576414"/>
                <a:gridCol w="5678912"/>
              </a:tblGrid>
              <a:tr h="419892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36930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1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배경이미지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사운드 등 수집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(100%)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리소스 수집완료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애니메이션 이미지 제작 완료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369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캐릭터 애니메이션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조작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(100%)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각각의 입력에 따른 이동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애니메이션 구현 완료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36930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3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포탄 구현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(100%)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각도와 힘의 크기에 대한 포탄의 이동 구현 완료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36930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4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계획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지형 제작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6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(100%)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파일 입출력 과정을 통해 원하는 지형 제작 가능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4676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trike="sngStrike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r>
                        <a:rPr lang="ko-KR" altLang="en-US" sz="1200" strike="sngStrike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dirty="0" smtClean="0">
                          <a:solidFill>
                            <a:schemeClr val="tx1"/>
                          </a:solidFill>
                        </a:rPr>
                        <a:t>아이템 제작</a:t>
                      </a:r>
                    </a:p>
                  </a:txBody>
                  <a:tcPr/>
                </a:tc>
              </a:tr>
              <a:tr h="24676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trike="sngStrike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r>
                        <a:rPr lang="ko-KR" altLang="en-US" sz="1200" strike="sngStrike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dirty="0" smtClean="0">
                          <a:solidFill>
                            <a:schemeClr val="tx1"/>
                          </a:solidFill>
                        </a:rPr>
                        <a:t>오브젝트의 충돌체크</a:t>
                      </a:r>
                    </a:p>
                  </a:txBody>
                  <a:tcPr/>
                </a:tc>
              </a:tr>
              <a:tr h="24676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trike="sngStrike" dirty="0" smtClean="0">
                          <a:solidFill>
                            <a:schemeClr val="tx1"/>
                          </a:solidFill>
                        </a:rPr>
                        <a:t> 7</a:t>
                      </a:r>
                      <a:r>
                        <a:rPr lang="ko-KR" altLang="en-US" sz="1200" strike="sngStrike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trike="noStrike" dirty="0" smtClean="0">
                          <a:solidFill>
                            <a:schemeClr val="tx1"/>
                          </a:solidFill>
                        </a:rPr>
                        <a:t>화면이동</a:t>
                      </a:r>
                      <a:endParaRPr lang="ko-KR" altLang="en-US" sz="12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6766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trike="sngStrike" dirty="0" smtClean="0">
                          <a:solidFill>
                            <a:schemeClr val="tx1"/>
                          </a:solidFill>
                        </a:rPr>
                        <a:t> 8</a:t>
                      </a:r>
                      <a:r>
                        <a:rPr lang="ko-KR" altLang="en-US" sz="1200" strike="sngStrike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trike="noStrike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200" strike="noStrike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2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trike="sngStrike" dirty="0" smtClean="0">
                          <a:solidFill>
                            <a:schemeClr val="tx1"/>
                          </a:solidFill>
                        </a:rPr>
                        <a:t> 9</a:t>
                      </a:r>
                      <a:r>
                        <a:rPr lang="ko-KR" altLang="en-US" sz="1200" strike="sngStrike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trike="noStrike" dirty="0" smtClean="0">
                          <a:solidFill>
                            <a:schemeClr val="tx1"/>
                          </a:solidFill>
                        </a:rPr>
                        <a:t>오류 처리</a:t>
                      </a:r>
                      <a:r>
                        <a:rPr lang="en-US" altLang="ko-KR" sz="1200" strike="noStrik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strike="noStrike" dirty="0" smtClean="0">
                          <a:solidFill>
                            <a:schemeClr val="tx1"/>
                          </a:solidFill>
                        </a:rPr>
                        <a:t>사운드</a:t>
                      </a:r>
                      <a:endParaRPr lang="ko-KR" altLang="en-US" sz="12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6000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strike="sngStrik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strike="sngStrike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strike="noStrike" dirty="0" smtClean="0">
                          <a:solidFill>
                            <a:schemeClr val="tx1"/>
                          </a:solidFill>
                        </a:rPr>
                        <a:t>최종 점검 및 </a:t>
                      </a:r>
                      <a:r>
                        <a:rPr lang="ko-KR" altLang="en-US" sz="1200" strike="noStrike" dirty="0" err="1" smtClean="0">
                          <a:solidFill>
                            <a:schemeClr val="tx1"/>
                          </a:solidFill>
                        </a:rPr>
                        <a:t>릴리즈</a:t>
                      </a:r>
                      <a:endParaRPr lang="ko-KR" altLang="en-US" sz="12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Github</a:t>
            </a:r>
            <a:r>
              <a:rPr lang="en-GB" altLang="en-US" dirty="0"/>
              <a:t> Commits</a:t>
            </a:r>
            <a:br>
              <a:rPr lang="en-GB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6592"/>
            <a:ext cx="8810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16806"/>
              </p:ext>
            </p:extLst>
          </p:nvPr>
        </p:nvGraphicFramePr>
        <p:xfrm>
          <a:off x="577903" y="2254468"/>
          <a:ext cx="8352928" cy="2961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831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532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532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532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532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34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57" y="1119286"/>
            <a:ext cx="7373474" cy="43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02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277</Words>
  <Application>Microsoft Office PowerPoint</Application>
  <PresentationFormat>화면 슬라이드 쇼(4:3)</PresentationFormat>
  <Paragraphs>86</Paragraphs>
  <Slides>8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Default Design</vt:lpstr>
      <vt:lpstr>2D게임 프로그래밍 2차 발표</vt:lpstr>
      <vt:lpstr>목차</vt:lpstr>
      <vt:lpstr>게임 컨셉</vt:lpstr>
      <vt:lpstr>개발 범위</vt:lpstr>
      <vt:lpstr>개발 계획</vt:lpstr>
      <vt:lpstr>Github Commits </vt:lpstr>
      <vt:lpstr>자체 평가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GunHee</cp:lastModifiedBy>
  <cp:revision>94</cp:revision>
  <dcterms:created xsi:type="dcterms:W3CDTF">2005-02-28T14:06:28Z</dcterms:created>
  <dcterms:modified xsi:type="dcterms:W3CDTF">2015-10-23T11:52:13Z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