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4" r:id="rId2"/>
  </p:sldIdLst>
  <p:sldSz cx="9144000" cy="6858000" type="screen4x3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F0024"/>
    <a:srgbClr val="009F3D"/>
    <a:srgbClr val="F4C300"/>
    <a:srgbClr val="0085C7"/>
    <a:srgbClr val="BDD2F2"/>
    <a:srgbClr val="D4E3F7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75" autoAdjust="0"/>
    <p:restoredTop sz="78884" autoAdjust="0"/>
  </p:normalViewPr>
  <p:slideViewPr>
    <p:cSldViewPr snapToGrid="0">
      <p:cViewPr varScale="1">
        <p:scale>
          <a:sx n="61" d="100"/>
          <a:sy n="61" d="100"/>
        </p:scale>
        <p:origin x="171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90012" cy="90012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1672F55-AB87-446D-92DA-A8490B49243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393137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00A6D68-A023-4C4C-8225-D30FA853AE14}" type="slidenum">
              <a:rPr lang="en-GB" altLang="en-US"/>
              <a:pPr>
                <a:spcBef>
                  <a:spcPct val="0"/>
                </a:spcBef>
              </a:pPr>
              <a:t>1</a:t>
            </a:fld>
            <a:endParaRPr lang="en-GB" altLang="en-US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327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4"/>
          <p:cNvSpPr>
            <a:spLocks noChangeArrowheads="1"/>
          </p:cNvSpPr>
          <p:nvPr userDrawn="1"/>
        </p:nvSpPr>
        <p:spPr bwMode="auto">
          <a:xfrm>
            <a:off x="6488113" y="4191000"/>
            <a:ext cx="3192462" cy="3192463"/>
          </a:xfrm>
          <a:prstGeom prst="ellipse">
            <a:avLst/>
          </a:prstGeom>
          <a:solidFill>
            <a:srgbClr val="0085C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endParaRPr lang="en-GB" altLang="en-US" smtClean="0"/>
          </a:p>
        </p:txBody>
      </p:sp>
      <p:grpSp>
        <p:nvGrpSpPr>
          <p:cNvPr id="4" name="Group 18"/>
          <p:cNvGrpSpPr>
            <a:grpSpLocks/>
          </p:cNvGrpSpPr>
          <p:nvPr userDrawn="1"/>
        </p:nvGrpSpPr>
        <p:grpSpPr bwMode="auto">
          <a:xfrm>
            <a:off x="250825" y="146050"/>
            <a:ext cx="1295400" cy="6550025"/>
            <a:chOff x="250825" y="145371"/>
            <a:chExt cx="1295400" cy="6550029"/>
          </a:xfrm>
        </p:grpSpPr>
        <p:sp>
          <p:nvSpPr>
            <p:cNvPr id="5" name="Oval 24"/>
            <p:cNvSpPr>
              <a:spLocks noChangeArrowheads="1"/>
            </p:cNvSpPr>
            <p:nvPr userDrawn="1"/>
          </p:nvSpPr>
          <p:spPr bwMode="auto">
            <a:xfrm>
              <a:off x="250825" y="145371"/>
              <a:ext cx="1295400" cy="1295401"/>
            </a:xfrm>
            <a:prstGeom prst="ellipse">
              <a:avLst/>
            </a:prstGeom>
            <a:solidFill>
              <a:srgbClr val="0085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defRPr/>
              </a:pPr>
              <a:endParaRPr lang="en-GB" altLang="en-US" smtClean="0"/>
            </a:p>
          </p:txBody>
        </p:sp>
        <p:sp>
          <p:nvSpPr>
            <p:cNvPr id="6" name="Oval 24"/>
            <p:cNvSpPr>
              <a:spLocks noChangeArrowheads="1"/>
            </p:cNvSpPr>
            <p:nvPr userDrawn="1"/>
          </p:nvSpPr>
          <p:spPr bwMode="auto">
            <a:xfrm>
              <a:off x="250825" y="1448710"/>
              <a:ext cx="1295400" cy="1295401"/>
            </a:xfrm>
            <a:prstGeom prst="ellipse">
              <a:avLst/>
            </a:prstGeom>
            <a:solidFill>
              <a:srgbClr val="F4C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defRPr/>
              </a:pPr>
              <a:endParaRPr lang="en-GB" altLang="en-US" smtClean="0"/>
            </a:p>
          </p:txBody>
        </p:sp>
        <p:sp>
          <p:nvSpPr>
            <p:cNvPr id="7" name="Oval 24"/>
            <p:cNvSpPr>
              <a:spLocks noChangeArrowheads="1"/>
            </p:cNvSpPr>
            <p:nvPr userDrawn="1"/>
          </p:nvSpPr>
          <p:spPr bwMode="auto">
            <a:xfrm>
              <a:off x="250825" y="2744111"/>
              <a:ext cx="1295400" cy="129540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defRPr/>
              </a:pPr>
              <a:endParaRPr lang="en-GB" altLang="en-US" smtClean="0"/>
            </a:p>
          </p:txBody>
        </p:sp>
        <p:sp>
          <p:nvSpPr>
            <p:cNvPr id="8" name="Oval 24"/>
            <p:cNvSpPr>
              <a:spLocks noChangeArrowheads="1"/>
            </p:cNvSpPr>
            <p:nvPr userDrawn="1"/>
          </p:nvSpPr>
          <p:spPr bwMode="auto">
            <a:xfrm>
              <a:off x="250825" y="4068086"/>
              <a:ext cx="1295400" cy="1295401"/>
            </a:xfrm>
            <a:prstGeom prst="ellipse">
              <a:avLst/>
            </a:prstGeom>
            <a:solidFill>
              <a:srgbClr val="009F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defRPr/>
              </a:pPr>
              <a:endParaRPr lang="en-GB" altLang="en-US" smtClean="0"/>
            </a:p>
          </p:txBody>
        </p:sp>
        <p:sp>
          <p:nvSpPr>
            <p:cNvPr id="9" name="Oval 24"/>
            <p:cNvSpPr>
              <a:spLocks noChangeArrowheads="1"/>
            </p:cNvSpPr>
            <p:nvPr userDrawn="1"/>
          </p:nvSpPr>
          <p:spPr bwMode="auto">
            <a:xfrm>
              <a:off x="250825" y="5399999"/>
              <a:ext cx="1295400" cy="1295401"/>
            </a:xfrm>
            <a:prstGeom prst="ellipse">
              <a:avLst/>
            </a:prstGeom>
            <a:solidFill>
              <a:srgbClr val="DF0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defRPr/>
              </a:pPr>
              <a:endParaRPr lang="en-GB" altLang="en-US" smtClean="0"/>
            </a:p>
          </p:txBody>
        </p:sp>
        <p:sp>
          <p:nvSpPr>
            <p:cNvPr id="10" name="Oval 24"/>
            <p:cNvSpPr>
              <a:spLocks noChangeArrowheads="1"/>
            </p:cNvSpPr>
            <p:nvPr userDrawn="1"/>
          </p:nvSpPr>
          <p:spPr bwMode="auto">
            <a:xfrm>
              <a:off x="438150" y="332696"/>
              <a:ext cx="920750" cy="9207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defRPr/>
              </a:pPr>
              <a:endParaRPr lang="en-GB" altLang="en-US" smtClean="0"/>
            </a:p>
          </p:txBody>
        </p:sp>
        <p:sp>
          <p:nvSpPr>
            <p:cNvPr id="11" name="Oval 24"/>
            <p:cNvSpPr>
              <a:spLocks noChangeArrowheads="1"/>
            </p:cNvSpPr>
            <p:nvPr userDrawn="1"/>
          </p:nvSpPr>
          <p:spPr bwMode="auto">
            <a:xfrm>
              <a:off x="438150" y="1636035"/>
              <a:ext cx="920750" cy="9207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defRPr/>
              </a:pPr>
              <a:endParaRPr lang="en-GB" altLang="en-US" smtClean="0"/>
            </a:p>
          </p:txBody>
        </p:sp>
        <p:sp>
          <p:nvSpPr>
            <p:cNvPr id="12" name="Oval 11"/>
            <p:cNvSpPr>
              <a:spLocks noChangeArrowheads="1"/>
            </p:cNvSpPr>
            <p:nvPr userDrawn="1"/>
          </p:nvSpPr>
          <p:spPr bwMode="auto">
            <a:xfrm>
              <a:off x="438150" y="2931436"/>
              <a:ext cx="920750" cy="9207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defRPr/>
              </a:pPr>
              <a:endParaRPr lang="en-GB" altLang="en-US" smtClean="0"/>
            </a:p>
          </p:txBody>
        </p:sp>
        <p:sp>
          <p:nvSpPr>
            <p:cNvPr id="13" name="Oval 24"/>
            <p:cNvSpPr>
              <a:spLocks noChangeArrowheads="1"/>
            </p:cNvSpPr>
            <p:nvPr userDrawn="1"/>
          </p:nvSpPr>
          <p:spPr bwMode="auto">
            <a:xfrm>
              <a:off x="414338" y="4255412"/>
              <a:ext cx="920750" cy="9207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defRPr/>
              </a:pPr>
              <a:endParaRPr lang="en-GB" altLang="en-US" smtClean="0"/>
            </a:p>
          </p:txBody>
        </p:sp>
        <p:sp>
          <p:nvSpPr>
            <p:cNvPr id="14" name="Oval 24"/>
            <p:cNvSpPr>
              <a:spLocks noChangeArrowheads="1"/>
            </p:cNvSpPr>
            <p:nvPr userDrawn="1"/>
          </p:nvSpPr>
          <p:spPr bwMode="auto">
            <a:xfrm>
              <a:off x="414338" y="5587324"/>
              <a:ext cx="920750" cy="9207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defRPr/>
              </a:pPr>
              <a:endParaRPr lang="en-GB" altLang="en-US" smtClean="0"/>
            </a:p>
          </p:txBody>
        </p:sp>
      </p:grpSp>
      <p:sp>
        <p:nvSpPr>
          <p:cNvPr id="15" name="Oval 24"/>
          <p:cNvSpPr>
            <a:spLocks noChangeArrowheads="1"/>
          </p:cNvSpPr>
          <p:nvPr userDrawn="1"/>
        </p:nvSpPr>
        <p:spPr bwMode="auto">
          <a:xfrm>
            <a:off x="8632825" y="4256088"/>
            <a:ext cx="1079500" cy="1077912"/>
          </a:xfrm>
          <a:prstGeom prst="ellipse">
            <a:avLst/>
          </a:prstGeom>
          <a:solidFill>
            <a:srgbClr val="F4C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endParaRPr lang="en-GB" altLang="en-US" smtClean="0"/>
          </a:p>
        </p:txBody>
      </p:sp>
      <p:sp>
        <p:nvSpPr>
          <p:cNvPr id="16" name="Oval 24"/>
          <p:cNvSpPr>
            <a:spLocks noChangeArrowheads="1"/>
          </p:cNvSpPr>
          <p:nvPr userDrawn="1"/>
        </p:nvSpPr>
        <p:spPr bwMode="auto">
          <a:xfrm>
            <a:off x="5965825" y="5256213"/>
            <a:ext cx="2336800" cy="23368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endParaRPr lang="en-GB" altLang="en-US" smtClean="0"/>
          </a:p>
        </p:txBody>
      </p:sp>
      <p:sp>
        <p:nvSpPr>
          <p:cNvPr id="17" name="Oval 24"/>
          <p:cNvSpPr>
            <a:spLocks noChangeArrowheads="1"/>
          </p:cNvSpPr>
          <p:nvPr userDrawn="1"/>
        </p:nvSpPr>
        <p:spPr bwMode="auto">
          <a:xfrm>
            <a:off x="5819775" y="5064125"/>
            <a:ext cx="522288" cy="523875"/>
          </a:xfrm>
          <a:prstGeom prst="ellipse">
            <a:avLst/>
          </a:prstGeom>
          <a:solidFill>
            <a:srgbClr val="009F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endParaRPr lang="en-GB" altLang="en-US" smtClean="0"/>
          </a:p>
        </p:txBody>
      </p:sp>
      <p:sp>
        <p:nvSpPr>
          <p:cNvPr id="18" name="Oval 24"/>
          <p:cNvSpPr>
            <a:spLocks noChangeArrowheads="1"/>
          </p:cNvSpPr>
          <p:nvPr userDrawn="1"/>
        </p:nvSpPr>
        <p:spPr bwMode="auto">
          <a:xfrm>
            <a:off x="5978525" y="4529138"/>
            <a:ext cx="374650" cy="374650"/>
          </a:xfrm>
          <a:prstGeom prst="ellipse">
            <a:avLst/>
          </a:prstGeom>
          <a:solidFill>
            <a:srgbClr val="DF00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endParaRPr lang="en-GB" altLang="en-US" smtClean="0"/>
          </a:p>
        </p:txBody>
      </p:sp>
      <p:sp>
        <p:nvSpPr>
          <p:cNvPr id="19" name="Oval 24"/>
          <p:cNvSpPr>
            <a:spLocks noChangeArrowheads="1"/>
          </p:cNvSpPr>
          <p:nvPr userDrawn="1"/>
        </p:nvSpPr>
        <p:spPr bwMode="auto">
          <a:xfrm>
            <a:off x="6464300" y="4295775"/>
            <a:ext cx="111125" cy="112713"/>
          </a:xfrm>
          <a:prstGeom prst="ellipse">
            <a:avLst/>
          </a:prstGeom>
          <a:solidFill>
            <a:srgbClr val="F4C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endParaRPr lang="en-GB" altLang="en-US" smtClean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335995" y="2361070"/>
            <a:ext cx="7312025" cy="1074737"/>
          </a:xfrm>
          <a:solidFill>
            <a:schemeClr val="bg1"/>
          </a:solidFill>
        </p:spPr>
        <p:txBody>
          <a:bodyPr/>
          <a:lstStyle>
            <a:lvl1pPr algn="ctr">
              <a:defRPr sz="4000">
                <a:solidFill>
                  <a:srgbClr val="003399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5737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191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07275" y="327025"/>
            <a:ext cx="1736725" cy="52498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7100" y="327025"/>
            <a:ext cx="5057775" cy="52498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933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7100" y="327025"/>
            <a:ext cx="6946900" cy="10175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2798763" y="1538288"/>
            <a:ext cx="6165850" cy="4038600"/>
          </a:xfrm>
        </p:spPr>
        <p:txBody>
          <a:bodyPr/>
          <a:lstStyle/>
          <a:p>
            <a:pPr lvl="0"/>
            <a:endParaRPr lang="en-GB" noProof="0" smtClean="0"/>
          </a:p>
        </p:txBody>
      </p:sp>
    </p:spTree>
    <p:extLst>
      <p:ext uri="{BB962C8B-B14F-4D97-AF65-F5344CB8AC3E}">
        <p14:creationId xmlns:p14="http://schemas.microsoft.com/office/powerpoint/2010/main" val="3540684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7100" y="327025"/>
            <a:ext cx="6946900" cy="10175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798763" y="1538288"/>
            <a:ext cx="3006725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7888" y="1538288"/>
            <a:ext cx="3006725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631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741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0985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98763" y="1538288"/>
            <a:ext cx="3006725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7888" y="1538288"/>
            <a:ext cx="3006725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651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371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9318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5171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5686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9497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8763" y="1538288"/>
            <a:ext cx="616585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Click to edit Master text styles</a:t>
            </a:r>
          </a:p>
          <a:p>
            <a:pPr lvl="1"/>
            <a:r>
              <a:rPr lang="fr-FR" altLang="en-US" smtClean="0"/>
              <a:t>Second level</a:t>
            </a:r>
          </a:p>
          <a:p>
            <a:pPr lvl="2"/>
            <a:r>
              <a:rPr lang="fr-FR" altLang="en-US" smtClean="0"/>
              <a:t>Third level</a:t>
            </a:r>
          </a:p>
          <a:p>
            <a:pPr lvl="3"/>
            <a:r>
              <a:rPr lang="fr-FR" altLang="en-US" smtClean="0"/>
              <a:t>Fourth level</a:t>
            </a:r>
          </a:p>
          <a:p>
            <a:pPr lvl="4"/>
            <a:r>
              <a:rPr lang="fr-FR" altLang="en-US" smtClean="0"/>
              <a:t>Fifth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7100" y="327025"/>
            <a:ext cx="6946900" cy="1017588"/>
          </a:xfrm>
          <a:prstGeom prst="rect">
            <a:avLst/>
          </a:prstGeom>
          <a:solidFill>
            <a:srgbClr val="0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 smtClean="0"/>
              <a:t>Click to edit Master title style</a:t>
            </a:r>
          </a:p>
        </p:txBody>
      </p:sp>
      <p:grpSp>
        <p:nvGrpSpPr>
          <p:cNvPr id="1029" name="Group 6"/>
          <p:cNvGrpSpPr>
            <a:grpSpLocks/>
          </p:cNvGrpSpPr>
          <p:nvPr userDrawn="1"/>
        </p:nvGrpSpPr>
        <p:grpSpPr bwMode="auto">
          <a:xfrm>
            <a:off x="250825" y="146050"/>
            <a:ext cx="1295400" cy="6550025"/>
            <a:chOff x="250825" y="145371"/>
            <a:chExt cx="1295400" cy="6550029"/>
          </a:xfrm>
        </p:grpSpPr>
        <p:sp>
          <p:nvSpPr>
            <p:cNvPr id="1030" name="Oval 24"/>
            <p:cNvSpPr>
              <a:spLocks noChangeArrowheads="1"/>
            </p:cNvSpPr>
            <p:nvPr userDrawn="1"/>
          </p:nvSpPr>
          <p:spPr bwMode="auto">
            <a:xfrm>
              <a:off x="250825" y="145371"/>
              <a:ext cx="1295400" cy="1295401"/>
            </a:xfrm>
            <a:prstGeom prst="ellipse">
              <a:avLst/>
            </a:prstGeom>
            <a:solidFill>
              <a:srgbClr val="0085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defRPr/>
              </a:pPr>
              <a:endParaRPr lang="en-GB" altLang="en-US" smtClean="0"/>
            </a:p>
          </p:txBody>
        </p:sp>
        <p:sp>
          <p:nvSpPr>
            <p:cNvPr id="1031" name="Oval 24"/>
            <p:cNvSpPr>
              <a:spLocks noChangeArrowheads="1"/>
            </p:cNvSpPr>
            <p:nvPr userDrawn="1"/>
          </p:nvSpPr>
          <p:spPr bwMode="auto">
            <a:xfrm>
              <a:off x="250825" y="1448710"/>
              <a:ext cx="1295400" cy="1295401"/>
            </a:xfrm>
            <a:prstGeom prst="ellipse">
              <a:avLst/>
            </a:prstGeom>
            <a:solidFill>
              <a:srgbClr val="F4C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defRPr/>
              </a:pPr>
              <a:endParaRPr lang="en-GB" altLang="en-US" smtClean="0"/>
            </a:p>
          </p:txBody>
        </p:sp>
        <p:sp>
          <p:nvSpPr>
            <p:cNvPr id="1032" name="Oval 24"/>
            <p:cNvSpPr>
              <a:spLocks noChangeArrowheads="1"/>
            </p:cNvSpPr>
            <p:nvPr userDrawn="1"/>
          </p:nvSpPr>
          <p:spPr bwMode="auto">
            <a:xfrm>
              <a:off x="250825" y="2744111"/>
              <a:ext cx="1295400" cy="129540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defRPr/>
              </a:pPr>
              <a:endParaRPr lang="en-GB" altLang="en-US" smtClean="0"/>
            </a:p>
          </p:txBody>
        </p:sp>
        <p:sp>
          <p:nvSpPr>
            <p:cNvPr id="1033" name="Oval 24"/>
            <p:cNvSpPr>
              <a:spLocks noChangeArrowheads="1"/>
            </p:cNvSpPr>
            <p:nvPr userDrawn="1"/>
          </p:nvSpPr>
          <p:spPr bwMode="auto">
            <a:xfrm>
              <a:off x="250825" y="4068086"/>
              <a:ext cx="1295400" cy="1295401"/>
            </a:xfrm>
            <a:prstGeom prst="ellipse">
              <a:avLst/>
            </a:prstGeom>
            <a:solidFill>
              <a:srgbClr val="009F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defRPr/>
              </a:pPr>
              <a:endParaRPr lang="en-GB" altLang="en-US" smtClean="0"/>
            </a:p>
          </p:txBody>
        </p:sp>
        <p:sp>
          <p:nvSpPr>
            <p:cNvPr id="1034" name="Oval 24"/>
            <p:cNvSpPr>
              <a:spLocks noChangeArrowheads="1"/>
            </p:cNvSpPr>
            <p:nvPr userDrawn="1"/>
          </p:nvSpPr>
          <p:spPr bwMode="auto">
            <a:xfrm>
              <a:off x="250825" y="5399999"/>
              <a:ext cx="1295400" cy="1295401"/>
            </a:xfrm>
            <a:prstGeom prst="ellipse">
              <a:avLst/>
            </a:prstGeom>
            <a:solidFill>
              <a:srgbClr val="DF00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defRPr/>
              </a:pPr>
              <a:endParaRPr lang="en-GB" altLang="en-US" smtClean="0"/>
            </a:p>
          </p:txBody>
        </p:sp>
        <p:sp>
          <p:nvSpPr>
            <p:cNvPr id="1035" name="Oval 24"/>
            <p:cNvSpPr>
              <a:spLocks noChangeArrowheads="1"/>
            </p:cNvSpPr>
            <p:nvPr userDrawn="1"/>
          </p:nvSpPr>
          <p:spPr bwMode="auto">
            <a:xfrm>
              <a:off x="438150" y="332696"/>
              <a:ext cx="920750" cy="9207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defRPr/>
              </a:pPr>
              <a:endParaRPr lang="en-GB" altLang="en-US" smtClean="0"/>
            </a:p>
          </p:txBody>
        </p:sp>
        <p:sp>
          <p:nvSpPr>
            <p:cNvPr id="1036" name="Oval 24"/>
            <p:cNvSpPr>
              <a:spLocks noChangeArrowheads="1"/>
            </p:cNvSpPr>
            <p:nvPr userDrawn="1"/>
          </p:nvSpPr>
          <p:spPr bwMode="auto">
            <a:xfrm>
              <a:off x="438150" y="1636035"/>
              <a:ext cx="920750" cy="9207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defRPr/>
              </a:pPr>
              <a:endParaRPr lang="en-GB" altLang="en-US" smtClean="0"/>
            </a:p>
          </p:txBody>
        </p:sp>
        <p:sp>
          <p:nvSpPr>
            <p:cNvPr id="1037" name="Oval 24"/>
            <p:cNvSpPr>
              <a:spLocks noChangeArrowheads="1"/>
            </p:cNvSpPr>
            <p:nvPr userDrawn="1"/>
          </p:nvSpPr>
          <p:spPr bwMode="auto">
            <a:xfrm>
              <a:off x="438150" y="2931436"/>
              <a:ext cx="920750" cy="9207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defRPr/>
              </a:pPr>
              <a:endParaRPr lang="en-GB" altLang="en-US" smtClean="0"/>
            </a:p>
          </p:txBody>
        </p:sp>
        <p:sp>
          <p:nvSpPr>
            <p:cNvPr id="1038" name="Oval 24"/>
            <p:cNvSpPr>
              <a:spLocks noChangeArrowheads="1"/>
            </p:cNvSpPr>
            <p:nvPr userDrawn="1"/>
          </p:nvSpPr>
          <p:spPr bwMode="auto">
            <a:xfrm>
              <a:off x="414338" y="4255412"/>
              <a:ext cx="920750" cy="9207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defRPr/>
              </a:pPr>
              <a:endParaRPr lang="en-GB" altLang="en-US" smtClean="0"/>
            </a:p>
          </p:txBody>
        </p:sp>
        <p:sp>
          <p:nvSpPr>
            <p:cNvPr id="1039" name="Oval 24"/>
            <p:cNvSpPr>
              <a:spLocks noChangeArrowheads="1"/>
            </p:cNvSpPr>
            <p:nvPr userDrawn="1"/>
          </p:nvSpPr>
          <p:spPr bwMode="auto">
            <a:xfrm>
              <a:off x="414338" y="5587324"/>
              <a:ext cx="920750" cy="9207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defRPr/>
              </a:pPr>
              <a:endParaRPr lang="en-GB" altLang="en-US" smtClean="0"/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35536" y="640533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F8FE8273-17C9-4ACB-A3B5-010A3473ACB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5000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5000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5000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5000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5000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5000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5000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5000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5000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CC00"/>
        </a:buClr>
        <a:buSzPct val="150000"/>
        <a:buChar char="•"/>
        <a:defRPr sz="24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CC00"/>
        </a:buClr>
        <a:buSzPct val="150000"/>
        <a:buChar char="•"/>
        <a:defRPr sz="2000">
          <a:solidFill>
            <a:srgbClr val="0033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CC00"/>
        </a:buClr>
        <a:buSzPct val="150000"/>
        <a:buChar char="•"/>
        <a:defRPr>
          <a:solidFill>
            <a:srgbClr val="0033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9CC00"/>
        </a:buClr>
        <a:buChar char="–"/>
        <a:defRPr sz="1600">
          <a:solidFill>
            <a:srgbClr val="0033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CC00"/>
        </a:buClr>
        <a:buChar char="»"/>
        <a:defRPr sz="1600">
          <a:solidFill>
            <a:srgbClr val="0033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CC00"/>
        </a:buClr>
        <a:buChar char="»"/>
        <a:defRPr sz="1600">
          <a:solidFill>
            <a:srgbClr val="0033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CC00"/>
        </a:buClr>
        <a:buChar char="»"/>
        <a:defRPr sz="1600">
          <a:solidFill>
            <a:srgbClr val="0033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CC00"/>
        </a:buClr>
        <a:buChar char="»"/>
        <a:defRPr sz="1600">
          <a:solidFill>
            <a:srgbClr val="0033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CC00"/>
        </a:buClr>
        <a:buChar char="»"/>
        <a:defRPr sz="1600">
          <a:solidFill>
            <a:srgbClr val="0033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lnSpc>
                <a:spcPct val="200000"/>
              </a:lnSpc>
            </a:pPr>
            <a:r>
              <a:rPr lang="en-US" altLang="ko-KR" sz="2400" dirty="0" smtClean="0"/>
              <a:t>1</a:t>
            </a:r>
            <a:r>
              <a:rPr lang="ko-KR" altLang="en-US" sz="2400" dirty="0" smtClean="0"/>
              <a:t>차 발표 목표 개발 범위 대비 실제 개발 범위</a:t>
            </a:r>
            <a:endParaRPr lang="en-US" altLang="en-US" sz="2400" dirty="0" smtClean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92268893"/>
              </p:ext>
            </p:extLst>
          </p:nvPr>
        </p:nvGraphicFramePr>
        <p:xfrm>
          <a:off x="236484" y="1515590"/>
          <a:ext cx="8743541" cy="5154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2675"/>
                <a:gridCol w="1182413"/>
                <a:gridCol w="567559"/>
                <a:gridCol w="2410308"/>
                <a:gridCol w="1846382"/>
                <a:gridCol w="1034204"/>
              </a:tblGrid>
              <a:tr h="5531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내용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최소 범위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추가 범위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실제 개발 완료 범위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진척도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8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캐릭터 컨트롤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</a:rPr>
                        <a:t>←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</a:rPr>
                        <a:t>→ 키를 이용하여 이동</a:t>
                      </a:r>
                      <a:endParaRPr lang="en-US" altLang="ko-KR" sz="1600" dirty="0" smtClean="0">
                        <a:solidFill>
                          <a:srgbClr val="00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</a:rPr>
                        <a:t> ↑ 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</a:rPr>
                        <a:t>, 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</a:rPr>
                        <a:t>↓  키를 이용하여 각도 조절</a:t>
                      </a:r>
                      <a:endParaRPr lang="en-US" altLang="ko-KR" sz="1600" dirty="0" smtClean="0">
                        <a:solidFill>
                          <a:srgbClr val="00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</a:rPr>
                        <a:t>Ctrl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</a:rPr>
                        <a:t> 키를 이용하여 점프</a:t>
                      </a:r>
                      <a:endParaRPr lang="en-US" altLang="ko-KR" sz="1600" dirty="0" smtClean="0">
                        <a:solidFill>
                          <a:srgbClr val="00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</a:rPr>
                        <a:t>Space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</a:rPr>
                        <a:t> 키를 이용하여 힘 조절</a:t>
                      </a:r>
                      <a:endParaRPr lang="ko-KR" alt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구현완료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dirty="0" err="1" smtClean="0"/>
                        <a:t>w,a,s,d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키로 화면 이동 추가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4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rgbClr val="000000"/>
                          </a:solidFill>
                        </a:rPr>
                        <a:t>맵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</a:rPr>
                        <a:t>개</a:t>
                      </a:r>
                      <a:endParaRPr lang="ko-KR" alt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</a:rPr>
                        <a:t>다양한 </a:t>
                      </a:r>
                      <a:r>
                        <a:rPr lang="ko-KR" altLang="en-US" sz="1600" dirty="0" err="1" smtClean="0">
                          <a:solidFill>
                            <a:srgbClr val="000000"/>
                          </a:solidFill>
                        </a:rPr>
                        <a:t>맵을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</a:rPr>
                        <a:t> 추가하여 선택할 수 있도록 한다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종류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3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게임기능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solidFill>
                            <a:srgbClr val="000000"/>
                          </a:solidFill>
                        </a:rPr>
                        <a:t>피격시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</a:rPr>
                        <a:t> 체력 감소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</a:rPr>
                        <a:t>지형 파괴</a:t>
                      </a:r>
                      <a:endParaRPr lang="ko-KR" altLang="en-US" sz="1600" dirty="0">
                        <a:solidFill>
                          <a:srgbClr val="00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</a:rPr>
                        <a:t>30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</a:rPr>
                        <a:t>초</a:t>
                      </a:r>
                      <a:r>
                        <a:rPr lang="ko-KR" altLang="en-US" sz="1600" baseline="0" dirty="0" smtClean="0">
                          <a:solidFill>
                            <a:srgbClr val="000000"/>
                          </a:solidFill>
                        </a:rPr>
                        <a:t> 마다 턴이 바뀌면서 게임이 진행됨</a:t>
                      </a:r>
                      <a:endParaRPr lang="ko-KR" alt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구현완료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거리 비례 체력감소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바람 추가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110%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3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사운드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solidFill>
                            <a:srgbClr val="000000"/>
                          </a:solidFill>
                        </a:rPr>
                        <a:t>배경음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</a:rPr>
                        <a:t>포탄소리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600" baseline="0" dirty="0" smtClean="0">
                          <a:solidFill>
                            <a:srgbClr val="000000"/>
                          </a:solidFill>
                        </a:rPr>
                        <a:t>아이템 </a:t>
                      </a:r>
                      <a:r>
                        <a:rPr lang="ko-KR" altLang="en-US" sz="1600" baseline="0" dirty="0" err="1" smtClean="0">
                          <a:solidFill>
                            <a:srgbClr val="000000"/>
                          </a:solidFill>
                        </a:rPr>
                        <a:t>습득시</a:t>
                      </a:r>
                      <a:r>
                        <a:rPr lang="ko-KR" altLang="en-US" sz="1600" baseline="0" dirty="0" smtClean="0">
                          <a:solidFill>
                            <a:srgbClr val="000000"/>
                          </a:solidFill>
                        </a:rPr>
                        <a:t> 효과음</a:t>
                      </a:r>
                      <a:endParaRPr lang="ko-KR" alt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구현완료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게임도중</a:t>
                      </a:r>
                      <a:r>
                        <a:rPr lang="ko-KR" altLang="en-US" baseline="0" dirty="0" smtClean="0"/>
                        <a:t> 배경음악이 끝날 시에 다음 음악 제생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3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애니메이션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</a:rPr>
                        <a:t>이동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</a:rPr>
                        <a:t>점프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</a:rPr>
                        <a:t>사망</a:t>
                      </a:r>
                      <a:r>
                        <a:rPr lang="en-US" altLang="ko-KR" sz="160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rgbClr val="000000"/>
                          </a:solidFill>
                        </a:rPr>
                        <a:t>폭발</a:t>
                      </a:r>
                      <a:endParaRPr lang="ko-KR" alt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구현완료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80"/>
      </a:dk1>
      <a:lt1>
        <a:srgbClr val="FFFFFF"/>
      </a:lt1>
      <a:dk2>
        <a:srgbClr val="FFFFFF"/>
      </a:dk2>
      <a:lt2>
        <a:srgbClr val="808080"/>
      </a:lt2>
      <a:accent1>
        <a:srgbClr val="B4D7EB"/>
      </a:accent1>
      <a:accent2>
        <a:srgbClr val="183883"/>
      </a:accent2>
      <a:accent3>
        <a:srgbClr val="FFFFFF"/>
      </a:accent3>
      <a:accent4>
        <a:srgbClr val="00006C"/>
      </a:accent4>
      <a:accent5>
        <a:srgbClr val="D6E8F3"/>
      </a:accent5>
      <a:accent6>
        <a:srgbClr val="153276"/>
      </a:accent6>
      <a:hlink>
        <a:srgbClr val="365B91"/>
      </a:hlink>
      <a:folHlink>
        <a:srgbClr val="97C6E4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0067AF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005D9E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1071</TotalTime>
  <Words>124</Words>
  <Application>Microsoft Office PowerPoint</Application>
  <PresentationFormat>화면 슬라이드 쇼(4:3)</PresentationFormat>
  <Paragraphs>32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3" baseType="lpstr">
      <vt:lpstr>Arial</vt:lpstr>
      <vt:lpstr>Default Design</vt:lpstr>
      <vt:lpstr>1차 발표 목표 개발 범위 대비 실제 개발 범위</vt:lpstr>
    </vt:vector>
  </TitlesOfParts>
  <Company>Presentation Magazine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Bubbles Template</dc:title>
  <dc:creator>Presentation Magazine</dc:creator>
  <cp:lastModifiedBy>GunHee</cp:lastModifiedBy>
  <cp:revision>71</cp:revision>
  <dcterms:created xsi:type="dcterms:W3CDTF">2005-02-28T14:06:28Z</dcterms:created>
  <dcterms:modified xsi:type="dcterms:W3CDTF">2015-12-07T14:20:05Z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ecked by">
    <vt:lpwstr>Presentation Helper</vt:lpwstr>
  </property>
</Properties>
</file>