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bf023908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bf023908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5be8de90f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5be8de90f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bf332e9d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bf332e9d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bf023908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bf023908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bf332e9d1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bf332e9d1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bf02390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bf02390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bf023908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bf023908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Pitchfork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Ian Pearlstein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 Bonifacic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 Nation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Hello Roc Nation! We’d like to thank you for having us today and letting us present to you our research in the music industry. We know that it takes a lot of time and money to find great talent. We hope our data and resource library helps you find the next Jay-Z and </a:t>
            </a:r>
            <a:r>
              <a:rPr lang="en"/>
              <a:t>Beyoncé.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created a site that gives the user the ability to search for a specific band and find interesting facts and figures.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Album history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Ratings of Albums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Genre Ratings over time</a:t>
            </a:r>
            <a:endParaRPr/>
          </a:p>
        </p:txBody>
      </p:sp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Resource Library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302" y="3093250"/>
            <a:ext cx="2582349" cy="1475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8652" y="3093250"/>
            <a:ext cx="5711716" cy="147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Kaggle SQLite database of 20k album reviews from 1999-2017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Contained the following tables: Reviews, Artists, Genres, Year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404040"/>
                </a:solidFill>
              </a:rPr>
              <a:t>Pandas to merge tables in SQLite database to easily call in Flask routes</a:t>
            </a:r>
            <a:endParaRPr>
              <a:solidFill>
                <a:srgbClr val="40404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404040"/>
                </a:solidFill>
              </a:rPr>
              <a:t>Used Flask and SQLAlchemy to query the database and convert the dataframes into JSON objects in app.py file</a:t>
            </a:r>
            <a:endParaRPr>
              <a:solidFill>
                <a:srgbClr val="40404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404040"/>
                </a:solidFill>
              </a:rPr>
              <a:t>Used D3 and JQuery to load the JSON objects into dynamic tables and plots (app.js file)</a:t>
            </a:r>
            <a:endParaRPr>
              <a:solidFill>
                <a:srgbClr val="40404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404040"/>
                </a:solidFill>
              </a:rPr>
              <a:t>HTML template for front end and for D3 to call tags (index.html file)</a:t>
            </a:r>
            <a:endParaRPr>
              <a:solidFill>
                <a:srgbClr val="40404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it’s built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198" y="1017798"/>
            <a:ext cx="6549599" cy="386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025" y="1017800"/>
            <a:ext cx="8005951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Findings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311700" y="1229875"/>
            <a:ext cx="7103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Overall music ratings have increased over the years.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2000 - 2009 average score: 6.95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2010 - 2017 average score: 7.09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Artists with more genres tend to have higher scores on their work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6173" y="1123200"/>
            <a:ext cx="894575" cy="355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0200" y="3007413"/>
            <a:ext cx="2495550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11700" y="1229875"/>
            <a:ext cx="65340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 on millennials. It’s not about what you think sounds good. It’s about the customer.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artists that can work in multiple genres. They tend to have higher ratings.</a:t>
            </a:r>
            <a:endParaRPr/>
          </a:p>
        </p:txBody>
      </p:sp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Recommendation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4900" y="1449250"/>
            <a:ext cx="6734175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