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fr-FR" sz="6000">
                <a:solidFill>
                  <a:srgbClr val="000000"/>
                </a:solidFill>
                <a:latin typeface="Calibri Light"/>
              </a:rPr>
              <a:t>Cliquez pour éditer le format du texte-titreModifiez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8b8b8b"/>
                </a:solidFill>
                <a:latin typeface="Calibri"/>
              </a:rPr>
              <a:t>05/04/2015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2883C3-4C3D-48DB-BBE6-16331D644AE5}" type="slidenum">
              <a:rPr lang="fr-FR" sz="1200">
                <a:solidFill>
                  <a:srgbClr val="8b8b8b"/>
                </a:solidFill>
                <a:latin typeface="Calibri"/>
              </a:rPr>
              <a:t>&lt;numéro&gt;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22680" y="735120"/>
            <a:ext cx="1523520" cy="922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-Informations personelles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 Localisation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512440" y="3085200"/>
            <a:ext cx="1523520" cy="1198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-Type de commande/Type de client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-Addition moyenne par Restaurant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-Type de client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7290360" y="648000"/>
            <a:ext cx="1523520" cy="115200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Cuisine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-Liste des prix des Produits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-multiplicateur pour le nombre de Produits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-Prix par Menu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4102560" y="776520"/>
            <a:ext cx="1523520" cy="922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Commande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-Prix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-Produits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626440" y="988560"/>
            <a:ext cx="166356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44" name="CustomShape 6"/>
          <p:cNvSpPr/>
          <p:nvPr/>
        </p:nvSpPr>
        <p:spPr>
          <a:xfrm>
            <a:off x="6076800" y="768960"/>
            <a:ext cx="7632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ingrédient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6260040" y="1219320"/>
            <a:ext cx="39600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prix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 flipH="1">
            <a:off x="5625720" y="1480680"/>
            <a:ext cx="166356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47" name="CustomShape 9"/>
          <p:cNvSpPr/>
          <p:nvPr/>
        </p:nvSpPr>
        <p:spPr>
          <a:xfrm>
            <a:off x="2446560" y="988560"/>
            <a:ext cx="1655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48" name="CustomShape 10"/>
          <p:cNvSpPr/>
          <p:nvPr/>
        </p:nvSpPr>
        <p:spPr>
          <a:xfrm flipH="1">
            <a:off x="2446560" y="1480680"/>
            <a:ext cx="1655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49" name="CustomShape 11"/>
          <p:cNvSpPr/>
          <p:nvPr/>
        </p:nvSpPr>
        <p:spPr>
          <a:xfrm>
            <a:off x="2858760" y="766080"/>
            <a:ext cx="8395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Commande</a:t>
            </a:r>
            <a:endParaRPr/>
          </a:p>
        </p:txBody>
      </p:sp>
      <p:sp>
        <p:nvSpPr>
          <p:cNvPr id="50" name="CustomShape 12"/>
          <p:cNvSpPr/>
          <p:nvPr/>
        </p:nvSpPr>
        <p:spPr>
          <a:xfrm>
            <a:off x="2944800" y="1280880"/>
            <a:ext cx="66708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Addition</a:t>
            </a: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1684800" y="1657800"/>
            <a:ext cx="1589400" cy="14266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52" name="CustomShape 14"/>
          <p:cNvSpPr/>
          <p:nvPr/>
        </p:nvSpPr>
        <p:spPr>
          <a:xfrm flipH="1">
            <a:off x="3273840" y="1699200"/>
            <a:ext cx="1589400" cy="13856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53" name="CustomShape 15"/>
          <p:cNvSpPr/>
          <p:nvPr/>
        </p:nvSpPr>
        <p:spPr>
          <a:xfrm>
            <a:off x="2882160" y="2583360"/>
            <a:ext cx="78444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Statistique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7290360" y="3085200"/>
            <a:ext cx="1523520" cy="11980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-Rapport entre le prix des Produits et des commandes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-Benefice(ou pertes) du restaurent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4036680" y="3684240"/>
            <a:ext cx="32536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</p:sp>
      <p:sp>
        <p:nvSpPr>
          <p:cNvPr id="56" name="CustomShape 18"/>
          <p:cNvSpPr/>
          <p:nvPr/>
        </p:nvSpPr>
        <p:spPr>
          <a:xfrm>
            <a:off x="4372920" y="3429000"/>
            <a:ext cx="26607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000000"/>
                </a:solidFill>
                <a:latin typeface="Calibri"/>
              </a:rPr>
              <a:t>Relation entre les statistique et les bénéfice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