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526" autoAdjust="0"/>
  </p:normalViewPr>
  <p:slideViewPr>
    <p:cSldViewPr snapToGrid="0">
      <p:cViewPr>
        <p:scale>
          <a:sx n="100" d="100"/>
          <a:sy n="100" d="100"/>
        </p:scale>
        <p:origin x="18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1D8F-CE15-447B-8BE4-1BF69ACFC2A8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3A308-1734-4441-9614-10725DD81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5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WebSocketen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távolról</a:t>
            </a:r>
            <a:r>
              <a:rPr lang="en-US" dirty="0"/>
              <a:t> </a:t>
            </a:r>
            <a:r>
              <a:rPr lang="en-US" dirty="0" err="1"/>
              <a:t>irányítani</a:t>
            </a:r>
            <a:r>
              <a:rPr lang="en-US" dirty="0"/>
              <a:t> (</a:t>
            </a:r>
            <a:r>
              <a:rPr lang="en-US" dirty="0" err="1"/>
              <a:t>hozzávetőlegesen</a:t>
            </a:r>
            <a:r>
              <a:rPr lang="en-US" dirty="0"/>
              <a:t>) </a:t>
            </a:r>
            <a:r>
              <a:rPr lang="en-US" dirty="0" err="1"/>
              <a:t>élő</a:t>
            </a:r>
            <a:r>
              <a:rPr lang="en-US" dirty="0"/>
              <a:t> </a:t>
            </a:r>
            <a:r>
              <a:rPr lang="en-US" dirty="0" err="1"/>
              <a:t>kameraképről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Képes</a:t>
            </a:r>
            <a:r>
              <a:rPr lang="en-US" dirty="0"/>
              <a:t> a </a:t>
            </a:r>
            <a:r>
              <a:rPr lang="en-US" dirty="0" err="1"/>
              <a:t>labdát</a:t>
            </a:r>
            <a:r>
              <a:rPr lang="en-US" dirty="0"/>
              <a:t> </a:t>
            </a:r>
            <a:r>
              <a:rPr lang="en-US" dirty="0" err="1"/>
              <a:t>követni</a:t>
            </a:r>
            <a:r>
              <a:rPr lang="en-US" dirty="0"/>
              <a:t>, </a:t>
            </a:r>
            <a:r>
              <a:rPr lang="en-US" dirty="0" err="1"/>
              <a:t>távolságot</a:t>
            </a:r>
            <a:r>
              <a:rPr lang="en-US" dirty="0"/>
              <a:t> </a:t>
            </a:r>
            <a:r>
              <a:rPr lang="en-US" dirty="0" err="1"/>
              <a:t>tartani</a:t>
            </a:r>
            <a:r>
              <a:rPr lang="en-US" dirty="0"/>
              <a:t> </a:t>
            </a:r>
            <a:r>
              <a:rPr lang="en-US" dirty="0" err="1"/>
              <a:t>tőle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8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Raspberry PI:	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endParaRPr lang="en-US" dirty="0"/>
          </a:p>
          <a:p>
            <a:r>
              <a:rPr lang="en-US" dirty="0"/>
              <a:t>Arduino UNO: (</a:t>
            </a:r>
            <a:r>
              <a:rPr lang="en-US" dirty="0" err="1"/>
              <a:t>korábban</a:t>
            </a:r>
            <a:r>
              <a:rPr lang="en-US" dirty="0"/>
              <a:t> </a:t>
            </a:r>
            <a:r>
              <a:rPr lang="en-US" dirty="0" err="1"/>
              <a:t>Wemos</a:t>
            </a:r>
            <a:r>
              <a:rPr lang="en-US" dirty="0"/>
              <a:t> D1 mini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fogyasztás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tönkrement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motorvezérlés</a:t>
            </a:r>
            <a:r>
              <a:rPr lang="en-US" dirty="0"/>
              <a:t> </a:t>
            </a:r>
            <a:r>
              <a:rPr lang="en-US" dirty="0" err="1"/>
              <a:t>leválasztása</a:t>
            </a:r>
            <a:r>
              <a:rPr lang="en-US" dirty="0"/>
              <a:t>, </a:t>
            </a:r>
            <a:r>
              <a:rPr lang="en-US" dirty="0" err="1"/>
              <a:t>RPi</a:t>
            </a:r>
            <a:r>
              <a:rPr lang="en-US" dirty="0"/>
              <a:t> </a:t>
            </a:r>
            <a:r>
              <a:rPr lang="en-US" dirty="0" err="1"/>
              <a:t>tehermentesítése</a:t>
            </a:r>
            <a:endParaRPr lang="en-US" dirty="0"/>
          </a:p>
          <a:p>
            <a:r>
              <a:rPr lang="en-US" dirty="0" err="1"/>
              <a:t>Tápellátás</a:t>
            </a:r>
            <a:r>
              <a:rPr lang="en-US" dirty="0"/>
              <a:t>: 	2db LiPo </a:t>
            </a:r>
            <a:r>
              <a:rPr lang="en-US" dirty="0" err="1"/>
              <a:t>cella</a:t>
            </a:r>
            <a:r>
              <a:rPr lang="en-US" dirty="0"/>
              <a:t>, </a:t>
            </a:r>
            <a:r>
              <a:rPr lang="en-US" dirty="0" err="1"/>
              <a:t>maximális</a:t>
            </a:r>
            <a:r>
              <a:rPr lang="en-US" dirty="0"/>
              <a:t> </a:t>
            </a:r>
            <a:r>
              <a:rPr lang="en-US" dirty="0" err="1"/>
              <a:t>feszültség</a:t>
            </a:r>
            <a:r>
              <a:rPr lang="en-US" dirty="0"/>
              <a:t>: 8V</a:t>
            </a:r>
          </a:p>
          <a:p>
            <a:r>
              <a:rPr lang="en-US" dirty="0" err="1"/>
              <a:t>Motorok</a:t>
            </a:r>
            <a:r>
              <a:rPr lang="en-US" dirty="0"/>
              <a:t>: 	350rpm, 12V -&gt; </a:t>
            </a:r>
            <a:r>
              <a:rPr lang="en-US" dirty="0" err="1"/>
              <a:t>táp</a:t>
            </a:r>
            <a:r>
              <a:rPr lang="en-US" dirty="0"/>
              <a:t> </a:t>
            </a:r>
            <a:r>
              <a:rPr lang="en-US" dirty="0" err="1"/>
              <a:t>kicsi</a:t>
            </a:r>
            <a:r>
              <a:rPr lang="en-US" dirty="0"/>
              <a:t>, </a:t>
            </a:r>
            <a:r>
              <a:rPr lang="en-US" dirty="0" err="1"/>
              <a:t>tervbe</a:t>
            </a:r>
            <a:r>
              <a:rPr lang="en-US" dirty="0"/>
              <a:t> van a </a:t>
            </a:r>
            <a:r>
              <a:rPr lang="en-US" dirty="0" err="1"/>
              <a:t>cseréje</a:t>
            </a:r>
            <a:r>
              <a:rPr lang="en-US" dirty="0"/>
              <a:t> (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változtatáson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hardver</a:t>
            </a:r>
            <a:r>
              <a:rPr lang="en-US" dirty="0"/>
              <a:t>)</a:t>
            </a:r>
          </a:p>
          <a:p>
            <a:r>
              <a:rPr lang="en-US" dirty="0" err="1"/>
              <a:t>Motorvezérlő</a:t>
            </a:r>
            <a:r>
              <a:rPr lang="en-US" dirty="0"/>
              <a:t>:	L298N,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tönkrement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strapabíróbb</a:t>
            </a:r>
            <a:endParaRPr lang="en-US" dirty="0"/>
          </a:p>
          <a:p>
            <a:r>
              <a:rPr lang="en-US" dirty="0"/>
              <a:t>LSM303C:	magnetometer + </a:t>
            </a:r>
            <a:r>
              <a:rPr lang="en-US" dirty="0" err="1"/>
              <a:t>gyorsulásmérő</a:t>
            </a:r>
            <a:r>
              <a:rPr lang="en-US" dirty="0"/>
              <a:t>: robot </a:t>
            </a:r>
            <a:r>
              <a:rPr lang="en-US" dirty="0" err="1"/>
              <a:t>tájékozódásához</a:t>
            </a:r>
            <a:endParaRPr lang="en-US" dirty="0"/>
          </a:p>
          <a:p>
            <a:r>
              <a:rPr lang="en-US" dirty="0"/>
              <a:t>BME280:	</a:t>
            </a:r>
            <a:r>
              <a:rPr lang="en-US" dirty="0" err="1"/>
              <a:t>hőmérséklet</a:t>
            </a:r>
            <a:r>
              <a:rPr lang="en-US" dirty="0"/>
              <a:t>, </a:t>
            </a:r>
            <a:r>
              <a:rPr lang="en-US" dirty="0" err="1"/>
              <a:t>nyomás</a:t>
            </a:r>
            <a:r>
              <a:rPr lang="en-US" dirty="0"/>
              <a:t>, </a:t>
            </a:r>
            <a:r>
              <a:rPr lang="en-US" dirty="0" err="1"/>
              <a:t>páratartalom</a:t>
            </a:r>
            <a:r>
              <a:rPr lang="en-US" dirty="0"/>
              <a:t> </a:t>
            </a:r>
            <a:r>
              <a:rPr lang="en-US" dirty="0" err="1"/>
              <a:t>mérő</a:t>
            </a:r>
            <a:r>
              <a:rPr lang="en-US" dirty="0"/>
              <a:t> (</a:t>
            </a:r>
            <a:r>
              <a:rPr lang="en-US" dirty="0" err="1"/>
              <a:t>akár</a:t>
            </a:r>
            <a:r>
              <a:rPr lang="en-US" dirty="0"/>
              <a:t> 1,7cm </a:t>
            </a:r>
            <a:r>
              <a:rPr lang="en-US" dirty="0" err="1"/>
              <a:t>magasságváltozás</a:t>
            </a:r>
            <a:r>
              <a:rPr lang="en-US" dirty="0"/>
              <a:t>): a robot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szállított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szer</a:t>
            </a:r>
            <a:r>
              <a:rPr lang="en-US" dirty="0"/>
              <a:t>, </a:t>
            </a:r>
            <a:r>
              <a:rPr lang="en-US" dirty="0" err="1"/>
              <a:t>annak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ködéséhez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jarul </a:t>
            </a:r>
            <a:r>
              <a:rPr lang="en-US" dirty="0" err="1"/>
              <a:t>hozzá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9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RPi</a:t>
            </a:r>
            <a:r>
              <a:rPr lang="en-US" dirty="0"/>
              <a:t>:	</a:t>
            </a:r>
            <a:r>
              <a:rPr lang="en-US" dirty="0" err="1"/>
              <a:t>képfeldolgozó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futtatása</a:t>
            </a:r>
            <a:r>
              <a:rPr lang="en-US" dirty="0"/>
              <a:t> (OpenCV):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szín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hu-HU" dirty="0"/>
              <a:t>ű</a:t>
            </a:r>
            <a:r>
              <a:rPr lang="en-US" dirty="0" err="1"/>
              <a:t>rés</a:t>
            </a:r>
            <a:r>
              <a:rPr lang="en-US" dirty="0"/>
              <a:t> -&gt; median blur -&gt; </a:t>
            </a:r>
            <a:r>
              <a:rPr lang="en-US" dirty="0" err="1"/>
              <a:t>kör</a:t>
            </a:r>
            <a:r>
              <a:rPr lang="en-US" dirty="0"/>
              <a:t> </a:t>
            </a:r>
            <a:r>
              <a:rPr lang="en-US" dirty="0" err="1"/>
              <a:t>keresés</a:t>
            </a:r>
            <a:r>
              <a:rPr lang="en-US" dirty="0"/>
              <a:t> (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finomítani</a:t>
            </a:r>
            <a:r>
              <a:rPr lang="en-US" dirty="0"/>
              <a:t>, </a:t>
            </a:r>
            <a:r>
              <a:rPr lang="en-US" dirty="0" err="1"/>
              <a:t>gyorsaság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)</a:t>
            </a:r>
          </a:p>
          <a:p>
            <a:r>
              <a:rPr lang="en-US" dirty="0"/>
              <a:t>	WebSocket </a:t>
            </a:r>
            <a:r>
              <a:rPr lang="en-US" dirty="0" err="1"/>
              <a:t>szerver</a:t>
            </a:r>
            <a:r>
              <a:rPr lang="en-US" dirty="0"/>
              <a:t>: </a:t>
            </a:r>
            <a:r>
              <a:rPr lang="en-US" dirty="0" err="1"/>
              <a:t>kliens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parancsainak</a:t>
            </a:r>
            <a:r>
              <a:rPr lang="en-US" dirty="0"/>
              <a:t> </a:t>
            </a:r>
            <a:r>
              <a:rPr lang="en-US" dirty="0" err="1"/>
              <a:t>továbbítása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Arduino </a:t>
            </a:r>
            <a:r>
              <a:rPr lang="en-US" dirty="0" err="1"/>
              <a:t>felé</a:t>
            </a:r>
            <a:r>
              <a:rPr lang="en-US" dirty="0"/>
              <a:t>, </a:t>
            </a:r>
            <a:r>
              <a:rPr lang="en-US" dirty="0" err="1"/>
              <a:t>valamint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Arduino </a:t>
            </a:r>
            <a:r>
              <a:rPr lang="en-US" dirty="0" err="1"/>
              <a:t>válaszai</a:t>
            </a:r>
            <a:r>
              <a:rPr lang="en-US" dirty="0"/>
              <a:t> a </a:t>
            </a:r>
            <a:r>
              <a:rPr lang="en-US" dirty="0" err="1"/>
              <a:t>kliens</a:t>
            </a:r>
            <a:r>
              <a:rPr lang="en-US" dirty="0"/>
              <a:t> </a:t>
            </a:r>
            <a:r>
              <a:rPr lang="en-US" dirty="0" err="1"/>
              <a:t>felé</a:t>
            </a:r>
            <a:endParaRPr lang="en-US" dirty="0"/>
          </a:p>
          <a:p>
            <a:r>
              <a:rPr lang="en-US" dirty="0"/>
              <a:t>Arduino UNO: </a:t>
            </a:r>
            <a:r>
              <a:rPr lang="en-US" dirty="0" err="1"/>
              <a:t>motorvezérlés</a:t>
            </a:r>
            <a:r>
              <a:rPr lang="en-US" dirty="0"/>
              <a:t> (</a:t>
            </a:r>
            <a:r>
              <a:rPr lang="en-US" dirty="0" err="1"/>
              <a:t>jövőben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hurok</a:t>
            </a:r>
            <a:r>
              <a:rPr lang="en-US" dirty="0"/>
              <a:t> encoder </a:t>
            </a:r>
            <a:r>
              <a:rPr lang="en-US" dirty="0" err="1"/>
              <a:t>segítségével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szenzorokkal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kommunikáció</a:t>
            </a:r>
            <a:r>
              <a:rPr lang="en-US" dirty="0"/>
              <a:t> (</a:t>
            </a:r>
            <a:r>
              <a:rPr lang="en-US" dirty="0" err="1"/>
              <a:t>egyszerűbb</a:t>
            </a:r>
            <a:r>
              <a:rPr lang="en-US" dirty="0"/>
              <a:t> mint </a:t>
            </a:r>
            <a:r>
              <a:rPr lang="en-US" dirty="0" err="1"/>
              <a:t>RPi-ről</a:t>
            </a:r>
            <a:r>
              <a:rPr lang="en-US" dirty="0"/>
              <a:t>)</a:t>
            </a:r>
          </a:p>
          <a:p>
            <a:r>
              <a:rPr lang="en-US" dirty="0" err="1"/>
              <a:t>Kliens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Kamerakép</a:t>
            </a:r>
            <a:r>
              <a:rPr lang="en-US" dirty="0"/>
              <a:t>, </a:t>
            </a:r>
            <a:r>
              <a:rPr lang="en-US" dirty="0" err="1"/>
              <a:t>szenzoradatok</a:t>
            </a:r>
            <a:r>
              <a:rPr lang="en-US" dirty="0"/>
              <a:t> </a:t>
            </a:r>
            <a:r>
              <a:rPr lang="en-US" dirty="0" err="1"/>
              <a:t>megjelenítése</a:t>
            </a:r>
            <a:r>
              <a:rPr lang="en-US" dirty="0"/>
              <a:t>, </a:t>
            </a:r>
            <a:r>
              <a:rPr lang="en-US" dirty="0" err="1"/>
              <a:t>kézi</a:t>
            </a:r>
            <a:r>
              <a:rPr lang="en-US" dirty="0"/>
              <a:t> </a:t>
            </a:r>
            <a:r>
              <a:rPr lang="en-US" dirty="0" err="1"/>
              <a:t>irányítás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3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Elsősorban</a:t>
            </a:r>
            <a:r>
              <a:rPr lang="en-US" dirty="0"/>
              <a:t> </a:t>
            </a:r>
            <a:r>
              <a:rPr lang="en-US" dirty="0" err="1"/>
              <a:t>debuggoláshoz</a:t>
            </a:r>
            <a:endParaRPr lang="en-US" dirty="0"/>
          </a:p>
          <a:p>
            <a:r>
              <a:rPr lang="en-US" dirty="0" err="1"/>
              <a:t>Kamerakép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r>
              <a:rPr lang="en-US" dirty="0" err="1"/>
              <a:t>csatlakozáshoz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üzenetküldéshez</a:t>
            </a:r>
            <a:r>
              <a:rPr lang="en-US" dirty="0"/>
              <a:t> </a:t>
            </a:r>
            <a:r>
              <a:rPr lang="en-US" dirty="0" err="1"/>
              <a:t>felület</a:t>
            </a:r>
            <a:r>
              <a:rPr lang="en-US" dirty="0"/>
              <a:t>, a robot </a:t>
            </a:r>
            <a:r>
              <a:rPr lang="en-US" dirty="0" err="1"/>
              <a:t>sebessége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kiemelve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Arduino </a:t>
            </a:r>
            <a:r>
              <a:rPr lang="en-US" dirty="0" err="1"/>
              <a:t>illetve</a:t>
            </a:r>
            <a:r>
              <a:rPr lang="en-US" dirty="0"/>
              <a:t> Raspberry log </a:t>
            </a:r>
            <a:r>
              <a:rPr lang="en-US" dirty="0" err="1"/>
              <a:t>üzenetei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lássuk</a:t>
            </a:r>
            <a:r>
              <a:rPr lang="en-US" dirty="0"/>
              <a:t> mi </a:t>
            </a:r>
            <a:r>
              <a:rPr lang="en-US" dirty="0" err="1"/>
              <a:t>történik</a:t>
            </a:r>
            <a:endParaRPr lang="en-US" dirty="0"/>
          </a:p>
          <a:p>
            <a:r>
              <a:rPr lang="en-US" dirty="0" err="1"/>
              <a:t>Szenzoradatok</a:t>
            </a:r>
            <a:r>
              <a:rPr lang="en-US" dirty="0"/>
              <a:t> </a:t>
            </a:r>
            <a:r>
              <a:rPr lang="en-US" dirty="0" err="1"/>
              <a:t>megjelnítése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6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A70D-F903-4A09-AD80-070806CE7E4D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C04E-BD48-448D-BA90-AB85E80CA833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8DB1-E0C1-4162-ABA6-EF2FA2F1D560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6C59-575D-41B0-B59D-86CA6622AC06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AD02-CA9B-415D-AC34-751A457B199A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8EA-7325-49AC-9D96-ABE189055091}" type="datetime1">
              <a:rPr lang="hu-HU" smtClean="0"/>
              <a:t>2019. 05. 03.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060-714B-4C1F-B9A5-28B6251259AA}" type="datetime1">
              <a:rPr lang="hu-HU" smtClean="0"/>
              <a:t>2019. 05. 03.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55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63CC-C8BD-4926-A867-D71ED02D592C}" type="datetime1">
              <a:rPr lang="hu-HU" smtClean="0"/>
              <a:t>2019. 05. 03.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2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7DBB-A1B6-41FD-98D0-9B966CE2D7D7}" type="datetime1">
              <a:rPr lang="hu-HU" smtClean="0"/>
              <a:t>2019. 05. 03.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Lánctalpas robotkutya - Izsó András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2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9FD5CB5-739B-49CA-B194-B5AF962F6381}" type="datetime1">
              <a:rPr lang="hu-HU" smtClean="0"/>
              <a:t>2019. 05. 03.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Lánctalpas robotkutya - Izsó András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4F59-F5A0-4A0A-B941-4FE6D31801BA}" type="datetime1">
              <a:rPr lang="hu-HU" smtClean="0"/>
              <a:t>2019. 05. 03.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EBAA29-50A5-4FB4-BD0E-1D35E1A9C88E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Lánctalpas robotkutya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2BA3F-84DB-4581-84FD-3C509D8B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Autonóm labdázó</a:t>
            </a:r>
            <a:r>
              <a:rPr lang="en-US" dirty="0"/>
              <a:t> </a:t>
            </a:r>
            <a:r>
              <a:rPr lang="hu-HU" dirty="0"/>
              <a:t>robot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1B8D821-2981-4B0C-B41E-21F517082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LÁNCTALPAS ROBOTKUTYA – Izsó </a:t>
            </a:r>
            <a:r>
              <a:rPr lang="en-US" dirty="0" err="1"/>
              <a:t>andrás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E03E2C-25A0-4C7D-87ED-EE5B89BA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02CF-9A76-41EE-9AD4-3265ED0AF477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E80394-36E3-4BFF-AB86-70E47428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Lánctalpas</a:t>
            </a:r>
            <a:r>
              <a:rPr lang="en-GB" dirty="0"/>
              <a:t> </a:t>
            </a:r>
            <a:r>
              <a:rPr lang="en-GB" dirty="0" err="1"/>
              <a:t>robotkutya</a:t>
            </a:r>
            <a:r>
              <a:rPr lang="en-GB" dirty="0"/>
              <a:t>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957231-CD61-45E3-9C85-56181537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0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B24618-4F5C-4D53-9632-891C69D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összeszerelt</a:t>
            </a:r>
            <a:r>
              <a:rPr lang="en-US" dirty="0"/>
              <a:t> robot</a:t>
            </a:r>
            <a:endParaRPr lang="hu-HU" dirty="0"/>
          </a:p>
        </p:txBody>
      </p:sp>
      <p:pic>
        <p:nvPicPr>
          <p:cNvPr id="9" name="Kép helye 8">
            <a:extLst>
              <a:ext uri="{FF2B5EF4-FFF2-40B4-BE49-F238E27FC236}">
                <a16:creationId xmlns:a16="http://schemas.microsoft.com/office/drawing/2014/main" id="{1F6CDBE9-E68B-4CDD-B536-9DDD67388D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1" t="7534" r="-15041" b="1200"/>
          <a:stretch/>
        </p:blipFill>
        <p:spPr>
          <a:xfrm>
            <a:off x="12" y="-9525"/>
            <a:ext cx="9143989" cy="4915076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D36A9B26-9C0D-44F5-944C-0D13E359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A6A5CC-AD98-43D3-B25D-D821A25C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CC4F-8A2A-47C2-8C8D-230D524363AC}" type="datetime1">
              <a:rPr lang="hu-HU" smtClean="0"/>
              <a:t>2019. 05. 03.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AF4E9C-0D3C-4208-8E0D-46E24201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9100C6-1743-4E33-A4E5-9912F212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3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D9476-B475-4F8B-AE01-3256C61F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 dirty="0" err="1"/>
              <a:t>kapcsolási</a:t>
            </a:r>
            <a:r>
              <a:rPr lang="en-US" dirty="0"/>
              <a:t> </a:t>
            </a:r>
            <a:r>
              <a:rPr lang="en-US" dirty="0" err="1"/>
              <a:t>rajza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E80CAC-5B88-4ACF-BAC3-ACE667E4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87DF7F-3A20-4F3A-88F7-28AF23F6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C2FE-0AB1-4C97-835F-3E816DC6D340}" type="datetime1">
              <a:rPr lang="hu-HU" smtClean="0"/>
              <a:t>2019. 05. 03.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886037-8DCE-43FD-B4D3-7C62C374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FAB628-FEC8-4A61-A03D-CC130D98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3</a:t>
            </a:fld>
            <a:endParaRPr lang="en-GB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FF000A-8A3D-4F7E-BA02-AFEB2363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78"/>
            <a:ext cx="9144000" cy="41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1CAA8-156B-420A-BA22-27C57BF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endParaRPr lang="hu-HU" dirty="0"/>
          </a:p>
        </p:txBody>
      </p:sp>
      <p:pic>
        <p:nvPicPr>
          <p:cNvPr id="11" name="Kép helye 10">
            <a:extLst>
              <a:ext uri="{FF2B5EF4-FFF2-40B4-BE49-F238E27FC236}">
                <a16:creationId xmlns:a16="http://schemas.microsoft.com/office/drawing/2014/main" id="{7EAA4719-E905-4FD8-AC94-BB6A5D9F91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3243" t="1201" r="15089" b="21698"/>
          <a:stretch/>
        </p:blipFill>
        <p:spPr>
          <a:xfrm>
            <a:off x="12" y="0"/>
            <a:ext cx="9143989" cy="4915076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8EFBA1CD-5B9A-49DF-B5AB-6130609B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1DA719-607E-46B3-BFFA-942D31E9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4F59-F5A0-4A0A-B941-4FE6D31801BA}" type="datetime1">
              <a:rPr lang="hu-HU" smtClean="0"/>
              <a:t>2019. 05. 03.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CD2664-0C5F-4546-94D7-A19C7147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96910D-D071-416A-A00B-863C4486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0A82D0-BC12-441A-8490-1E932151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Kliens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felülete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72FBFA-1260-461A-8336-1AFF48E0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683488-A958-41EC-8893-0DD64839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4F59-F5A0-4A0A-B941-4FE6D31801BA}" type="datetime1">
              <a:rPr lang="hu-HU" smtClean="0"/>
              <a:t>2019. 05. 03.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34C46A-6AC8-4357-9425-C8F4E372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B95F95-90CA-4D57-B8B7-4AB46936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5</a:t>
            </a:fld>
            <a:endParaRPr lang="en-GB"/>
          </a:p>
        </p:txBody>
      </p:sp>
      <p:sp>
        <p:nvSpPr>
          <p:cNvPr id="10" name="Kép helye 9">
            <a:extLst>
              <a:ext uri="{FF2B5EF4-FFF2-40B4-BE49-F238E27FC236}">
                <a16:creationId xmlns:a16="http://schemas.microsoft.com/office/drawing/2014/main" id="{A1215B0E-6A11-4C4D-85A5-E05A28C930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Kép helye 7">
            <a:extLst>
              <a:ext uri="{FF2B5EF4-FFF2-40B4-BE49-F238E27FC236}">
                <a16:creationId xmlns:a16="http://schemas.microsoft.com/office/drawing/2014/main" id="{13AFBAA0-934F-4C0C-BFB5-AE42FE1BF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8" t="83" r="208" b="163"/>
          <a:stretch/>
        </p:blipFill>
        <p:spPr>
          <a:xfrm>
            <a:off x="786782" y="162013"/>
            <a:ext cx="7657590" cy="45910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ECE170F-7022-4CDD-9BFF-3141C8229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22" y="171157"/>
            <a:ext cx="7639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616DE4-CCEB-4BF4-9EB3-1F5D6D4A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tervek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5DE555-1822-49BC-AF0A-99FEE7D1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Hardver</a:t>
            </a:r>
            <a:r>
              <a:rPr lang="en-US" dirty="0"/>
              <a:t> </a:t>
            </a:r>
            <a:r>
              <a:rPr lang="en-US" dirty="0" err="1"/>
              <a:t>véglegesítése</a:t>
            </a:r>
            <a:endParaRPr lang="en-US" dirty="0"/>
          </a:p>
          <a:p>
            <a:pPr lvl="1"/>
            <a:r>
              <a:rPr lang="en-US" dirty="0" err="1"/>
              <a:t>Akkumulátor</a:t>
            </a:r>
            <a:r>
              <a:rPr lang="en-US" dirty="0"/>
              <a:t> </a:t>
            </a:r>
            <a:r>
              <a:rPr lang="en-US" dirty="0" err="1"/>
              <a:t>cseréje</a:t>
            </a:r>
            <a:endParaRPr lang="en-US" dirty="0"/>
          </a:p>
          <a:p>
            <a:pPr lvl="1"/>
            <a:r>
              <a:rPr lang="en-US" dirty="0" err="1"/>
              <a:t>Enkóder</a:t>
            </a:r>
            <a:r>
              <a:rPr lang="en-US" dirty="0"/>
              <a:t> </a:t>
            </a:r>
            <a:r>
              <a:rPr lang="en-US" dirty="0" err="1"/>
              <a:t>felszerelés</a:t>
            </a:r>
            <a:endParaRPr lang="en-US" dirty="0"/>
          </a:p>
          <a:p>
            <a:r>
              <a:rPr lang="en-US" dirty="0"/>
              <a:t>Robot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körű</a:t>
            </a:r>
            <a:r>
              <a:rPr lang="en-US" dirty="0"/>
              <a:t> </a:t>
            </a:r>
            <a:r>
              <a:rPr lang="en-US" dirty="0" err="1"/>
              <a:t>autonomizálása</a:t>
            </a:r>
            <a:endParaRPr lang="en-US" dirty="0"/>
          </a:p>
          <a:p>
            <a:pPr lvl="1"/>
            <a:r>
              <a:rPr lang="en-US" dirty="0"/>
              <a:t>SLAM </a:t>
            </a:r>
            <a:r>
              <a:rPr lang="en-US" dirty="0" err="1"/>
              <a:t>algoritmus</a:t>
            </a:r>
            <a:endParaRPr lang="en-US" dirty="0"/>
          </a:p>
          <a:p>
            <a:r>
              <a:rPr lang="en-US" dirty="0" err="1"/>
              <a:t>Hosszútávú</a:t>
            </a:r>
            <a:r>
              <a:rPr lang="en-US" dirty="0"/>
              <a:t> </a:t>
            </a:r>
            <a:r>
              <a:rPr lang="en-US" dirty="0" err="1"/>
              <a:t>cél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Önállóan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mérést</a:t>
            </a:r>
            <a:r>
              <a:rPr lang="en-US" dirty="0"/>
              <a:t> </a:t>
            </a:r>
            <a:r>
              <a:rPr lang="en-US" dirty="0" err="1"/>
              <a:t>végezni</a:t>
            </a:r>
            <a:endParaRPr lang="en-US" dirty="0"/>
          </a:p>
          <a:p>
            <a:pPr lvl="1"/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helyek</a:t>
            </a:r>
            <a:r>
              <a:rPr lang="en-US" dirty="0"/>
              <a:t> </a:t>
            </a:r>
            <a:r>
              <a:rPr lang="en-US" dirty="0" err="1"/>
              <a:t>megközelítése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2EBF78-6F29-4765-8D7E-C06A3B92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6C59-575D-41B0-B59D-86CA6622AC06}" type="datetime1">
              <a:rPr lang="hu-HU" smtClean="0"/>
              <a:t>2019. 05. 03.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6E547D-956D-41CF-BC5C-021D3FC7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Lánctalpas robotkutya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47A750-03A2-4305-9010-CBCC8655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02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4631</TotalTime>
  <Words>131</Words>
  <Application>Microsoft Office PowerPoint</Application>
  <PresentationFormat>Diavetítés a képernyőre (4:3 oldalarány)</PresentationFormat>
  <Paragraphs>56</Paragraphs>
  <Slides>6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Retrospektív</vt:lpstr>
      <vt:lpstr>Autonóm labdázó robot</vt:lpstr>
      <vt:lpstr>Az összeszerelt robot</vt:lpstr>
      <vt:lpstr>Robot kapcsolási rajza</vt:lpstr>
      <vt:lpstr>A rendszer felépítése</vt:lpstr>
      <vt:lpstr>Kliens alkalmazás felhasználói felülete</vt:lpstr>
      <vt:lpstr>További tervek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Témalaboratórium beszámoló</dc:title>
  <dc:creator>András Izsó</dc:creator>
  <cp:lastModifiedBy>Izsó András Zsolt</cp:lastModifiedBy>
  <cp:revision>46</cp:revision>
  <dcterms:created xsi:type="dcterms:W3CDTF">2018-12-02T22:49:35Z</dcterms:created>
  <dcterms:modified xsi:type="dcterms:W3CDTF">2019-05-02T23:39:22Z</dcterms:modified>
</cp:coreProperties>
</file>