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4" r:id="rId7"/>
    <p:sldId id="260" r:id="rId8"/>
    <p:sldId id="267" r:id="rId9"/>
    <p:sldId id="268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22" autoAdjust="0"/>
  </p:normalViewPr>
  <p:slideViewPr>
    <p:cSldViewPr snapToGrid="0">
      <p:cViewPr varScale="1">
        <p:scale>
          <a:sx n="98" d="100"/>
          <a:sy n="98" d="100"/>
        </p:scale>
        <p:origin x="19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D1D8F-CE15-447B-8BE4-1BF69ACFC2A8}" type="datetimeFigureOut">
              <a:rPr lang="en-GB" smtClean="0"/>
              <a:t>2018-12-03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3A308-1734-4441-9614-10725DD81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85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https://github.com/izsoandras/BME-Temalabor.git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3A308-1734-4441-9614-10725DD81B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25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ESP-8266:</a:t>
            </a:r>
          </a:p>
          <a:p>
            <a:r>
              <a:rPr lang="en-GB" dirty="0"/>
              <a:t>-</a:t>
            </a:r>
            <a:r>
              <a:rPr lang="en-GB" dirty="0" err="1"/>
              <a:t>WiFi</a:t>
            </a:r>
            <a:endParaRPr lang="en-GB" dirty="0"/>
          </a:p>
          <a:p>
            <a:r>
              <a:rPr lang="en-GB" dirty="0"/>
              <a:t>-80/160MHz CPU, </a:t>
            </a:r>
            <a:r>
              <a:rPr lang="en-GB" dirty="0" err="1"/>
              <a:t>itt</a:t>
            </a:r>
            <a:r>
              <a:rPr lang="en-GB" dirty="0"/>
              <a:t> 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-4MB flash, 64kB </a:t>
            </a:r>
            <a:r>
              <a:rPr lang="en-GB" dirty="0" err="1"/>
              <a:t>utasítás</a:t>
            </a:r>
            <a:r>
              <a:rPr lang="en-GB" dirty="0"/>
              <a:t>, 96kB program </a:t>
            </a:r>
            <a:r>
              <a:rPr lang="en-GB" dirty="0" err="1"/>
              <a:t>memória</a:t>
            </a:r>
            <a:endParaRPr lang="en-GB" dirty="0"/>
          </a:p>
          <a:p>
            <a:r>
              <a:rPr lang="en-GB" dirty="0"/>
              <a:t>-11 digital I/O</a:t>
            </a:r>
          </a:p>
          <a:p>
            <a:r>
              <a:rPr lang="en-GB" dirty="0"/>
              <a:t>-3,3V/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≈35mA 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csúcs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320mA, minimum, deep sleep-ben: 0,1mA)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Alapvetően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számít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alacsonynak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miatt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ű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rhető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-Arduino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kompatibilitás</a:t>
            </a:r>
            <a:endParaRPr lang="en-GB" dirty="0"/>
          </a:p>
          <a:p>
            <a:r>
              <a:rPr lang="hu-HU" dirty="0"/>
              <a:t>https://wiki.wemos.cc/products:d1:d1_mini</a:t>
            </a:r>
            <a:endParaRPr lang="en-GB" dirty="0"/>
          </a:p>
          <a:p>
            <a:r>
              <a:rPr lang="hu-HU" dirty="0"/>
              <a:t>https://www.esp8266.com/viewtopic.php?f=13&amp;t=3875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BME280:</a:t>
            </a:r>
          </a:p>
          <a:p>
            <a:r>
              <a:rPr lang="en-GB" dirty="0"/>
              <a:t>-3/1-ben: </a:t>
            </a:r>
            <a:r>
              <a:rPr lang="en-GB" dirty="0" err="1"/>
              <a:t>páratartalom</a:t>
            </a:r>
            <a:r>
              <a:rPr lang="en-GB" dirty="0"/>
              <a:t>, </a:t>
            </a:r>
            <a:r>
              <a:rPr lang="en-GB" dirty="0" err="1"/>
              <a:t>nyomás</a:t>
            </a:r>
            <a:r>
              <a:rPr lang="en-GB" dirty="0"/>
              <a:t>, </a:t>
            </a:r>
            <a:r>
              <a:rPr lang="en-GB" dirty="0" err="1"/>
              <a:t>hőmérséklet</a:t>
            </a:r>
            <a:r>
              <a:rPr lang="en-GB" dirty="0"/>
              <a:t> </a:t>
            </a:r>
            <a:r>
              <a:rPr lang="en-GB" dirty="0" err="1"/>
              <a:t>mérés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különböző</a:t>
            </a:r>
            <a:r>
              <a:rPr lang="en-GB" dirty="0"/>
              <a:t> </a:t>
            </a:r>
            <a:r>
              <a:rPr lang="en-GB" dirty="0" err="1"/>
              <a:t>módok</a:t>
            </a:r>
            <a:r>
              <a:rPr lang="en-GB" dirty="0"/>
              <a:t>:</a:t>
            </a:r>
          </a:p>
          <a:p>
            <a:r>
              <a:rPr lang="en-GB" dirty="0"/>
              <a:t>	-Sleep mode: </a:t>
            </a:r>
            <a:r>
              <a:rPr lang="en-GB" dirty="0" err="1"/>
              <a:t>nincs</a:t>
            </a:r>
            <a:r>
              <a:rPr lang="en-GB" dirty="0"/>
              <a:t> </a:t>
            </a:r>
            <a:r>
              <a:rPr lang="en-GB" dirty="0" err="1"/>
              <a:t>mérés</a:t>
            </a:r>
            <a:r>
              <a:rPr lang="en-GB" dirty="0"/>
              <a:t>, </a:t>
            </a:r>
            <a:r>
              <a:rPr lang="en-GB" dirty="0" err="1"/>
              <a:t>alacsony</a:t>
            </a:r>
            <a:r>
              <a:rPr lang="en-GB" dirty="0"/>
              <a:t> </a:t>
            </a:r>
            <a:r>
              <a:rPr lang="en-GB" dirty="0" err="1"/>
              <a:t>fogyasztás</a:t>
            </a:r>
            <a:r>
              <a:rPr lang="en-GB" dirty="0"/>
              <a:t> 0,1uA</a:t>
            </a:r>
          </a:p>
          <a:p>
            <a:r>
              <a:rPr lang="en-GB" dirty="0"/>
              <a:t>	-Forced mode: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mérést</a:t>
            </a:r>
            <a:r>
              <a:rPr lang="en-GB" dirty="0"/>
              <a:t> </a:t>
            </a:r>
            <a:r>
              <a:rPr lang="en-GB" dirty="0" err="1"/>
              <a:t>végez</a:t>
            </a:r>
            <a:endParaRPr lang="en-GB" dirty="0"/>
          </a:p>
          <a:p>
            <a:r>
              <a:rPr lang="en-GB" dirty="0"/>
              <a:t>	-Normal mode: 0,5-1000ms </a:t>
            </a:r>
            <a:r>
              <a:rPr lang="en-GB" dirty="0" err="1"/>
              <a:t>közötti</a:t>
            </a:r>
            <a:r>
              <a:rPr lang="en-GB" dirty="0"/>
              <a:t> </a:t>
            </a:r>
            <a:r>
              <a:rPr lang="en-GB" dirty="0" err="1"/>
              <a:t>peridódisidővel</a:t>
            </a:r>
            <a:r>
              <a:rPr lang="en-GB" dirty="0"/>
              <a:t> </a:t>
            </a:r>
            <a:r>
              <a:rPr lang="en-GB" dirty="0" err="1"/>
              <a:t>végez</a:t>
            </a:r>
            <a:r>
              <a:rPr lang="en-GB" dirty="0"/>
              <a:t> </a:t>
            </a:r>
            <a:r>
              <a:rPr lang="en-GB" dirty="0" err="1"/>
              <a:t>mérést</a:t>
            </a:r>
            <a:r>
              <a:rPr lang="en-GB" dirty="0"/>
              <a:t>, </a:t>
            </a:r>
            <a:r>
              <a:rPr lang="en-GB" dirty="0" err="1"/>
              <a:t>paraméternek</a:t>
            </a:r>
            <a:r>
              <a:rPr lang="en-GB" dirty="0"/>
              <a:t> </a:t>
            </a:r>
            <a:r>
              <a:rPr lang="en-GB" dirty="0" err="1"/>
              <a:t>megfelelően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beépített</a:t>
            </a:r>
            <a:r>
              <a:rPr lang="en-GB" dirty="0"/>
              <a:t> IIR </a:t>
            </a:r>
            <a:r>
              <a:rPr lang="en-GB" dirty="0" err="1"/>
              <a:t>szűrő</a:t>
            </a:r>
            <a:r>
              <a:rPr lang="en-GB" dirty="0"/>
              <a:t> a </a:t>
            </a:r>
            <a:r>
              <a:rPr lang="en-GB" dirty="0" err="1"/>
              <a:t>hőmérséklet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nyomás</a:t>
            </a:r>
            <a:r>
              <a:rPr lang="en-GB" dirty="0"/>
              <a:t> </a:t>
            </a:r>
            <a:r>
              <a:rPr lang="en-GB" dirty="0" err="1"/>
              <a:t>zavarok</a:t>
            </a:r>
            <a:r>
              <a:rPr lang="en-GB" dirty="0"/>
              <a:t> </a:t>
            </a:r>
            <a:r>
              <a:rPr lang="en-GB" dirty="0" err="1"/>
              <a:t>sz</a:t>
            </a:r>
            <a:r>
              <a:rPr lang="hu-HU" dirty="0"/>
              <a:t>ű</a:t>
            </a:r>
            <a:r>
              <a:rPr lang="en-GB" dirty="0" err="1"/>
              <a:t>résére</a:t>
            </a:r>
            <a:r>
              <a:rPr lang="en-GB" dirty="0"/>
              <a:t> (pl.: </a:t>
            </a:r>
            <a:r>
              <a:rPr lang="en-GB" dirty="0" err="1"/>
              <a:t>ajtócsapkodás</a:t>
            </a:r>
            <a:r>
              <a:rPr lang="en-GB" dirty="0"/>
              <a:t>) =&gt; </a:t>
            </a:r>
            <a:r>
              <a:rPr lang="en-GB" dirty="0" err="1"/>
              <a:t>felbontás</a:t>
            </a:r>
            <a:r>
              <a:rPr lang="en-GB" dirty="0"/>
              <a:t> 16 </a:t>
            </a:r>
            <a:r>
              <a:rPr lang="en-GB" dirty="0" err="1"/>
              <a:t>bitről</a:t>
            </a:r>
            <a:r>
              <a:rPr lang="en-GB" dirty="0"/>
              <a:t> 20 </a:t>
            </a:r>
            <a:r>
              <a:rPr lang="en-GB" dirty="0" err="1"/>
              <a:t>bitre</a:t>
            </a:r>
            <a:endParaRPr lang="en-GB" dirty="0"/>
          </a:p>
          <a:p>
            <a:r>
              <a:rPr lang="en-GB" dirty="0"/>
              <a:t>	-</a:t>
            </a:r>
            <a:r>
              <a:rPr lang="en-GB" dirty="0" err="1"/>
              <a:t>ehhez</a:t>
            </a:r>
            <a:r>
              <a:rPr lang="en-GB" dirty="0"/>
              <a:t> </a:t>
            </a:r>
            <a:r>
              <a:rPr lang="en-GB" dirty="0" err="1"/>
              <a:t>állítható</a:t>
            </a:r>
            <a:r>
              <a:rPr lang="en-GB" dirty="0"/>
              <a:t> </a:t>
            </a:r>
            <a:r>
              <a:rPr lang="en-GB" dirty="0" err="1"/>
              <a:t>túlmintavételezés</a:t>
            </a:r>
            <a:r>
              <a:rPr lang="en-GB" dirty="0"/>
              <a:t>: 2-4-8-16x</a:t>
            </a:r>
          </a:p>
          <a:p>
            <a:r>
              <a:rPr lang="en-GB" dirty="0"/>
              <a:t>-</a:t>
            </a:r>
            <a:r>
              <a:rPr lang="en-GB" dirty="0" err="1"/>
              <a:t>használtom</a:t>
            </a:r>
            <a:r>
              <a:rPr lang="en-GB" dirty="0"/>
              <a:t> </a:t>
            </a:r>
            <a:r>
              <a:rPr lang="en-GB" dirty="0" err="1"/>
              <a:t>során</a:t>
            </a:r>
            <a:r>
              <a:rPr lang="en-GB" dirty="0"/>
              <a:t>:</a:t>
            </a:r>
          </a:p>
          <a:p>
            <a:r>
              <a:rPr lang="en-GB" dirty="0"/>
              <a:t>	-</a:t>
            </a:r>
            <a:r>
              <a:rPr lang="en-GB" dirty="0" err="1"/>
              <a:t>ritka</a:t>
            </a:r>
            <a:r>
              <a:rPr lang="en-GB" dirty="0"/>
              <a:t> </a:t>
            </a:r>
            <a:r>
              <a:rPr lang="en-GB" dirty="0" err="1"/>
              <a:t>mérés</a:t>
            </a:r>
            <a:r>
              <a:rPr lang="en-GB" dirty="0"/>
              <a:t> =&gt; forced mode</a:t>
            </a:r>
          </a:p>
          <a:p>
            <a:r>
              <a:rPr lang="en-GB" dirty="0"/>
              <a:t>	-</a:t>
            </a:r>
            <a:r>
              <a:rPr lang="en-GB" dirty="0" err="1"/>
              <a:t>túlmintavételezés</a:t>
            </a:r>
            <a:r>
              <a:rPr lang="en-GB" dirty="0"/>
              <a:t>: 2x </a:t>
            </a:r>
            <a:r>
              <a:rPr lang="en-GB" dirty="0" err="1"/>
              <a:t>hőmérséklet</a:t>
            </a:r>
            <a:r>
              <a:rPr lang="en-GB" dirty="0"/>
              <a:t>, 16x </a:t>
            </a:r>
            <a:r>
              <a:rPr lang="en-GB" dirty="0" err="1"/>
              <a:t>nyomás</a:t>
            </a:r>
            <a:r>
              <a:rPr lang="en-GB" dirty="0"/>
              <a:t>, 1x </a:t>
            </a:r>
            <a:r>
              <a:rPr lang="en-GB" dirty="0" err="1"/>
              <a:t>páratartalom</a:t>
            </a:r>
            <a:r>
              <a:rPr lang="en-GB" dirty="0"/>
              <a:t> (BOSCH </a:t>
            </a:r>
            <a:r>
              <a:rPr lang="en-GB" dirty="0" err="1"/>
              <a:t>ajánlása</a:t>
            </a:r>
            <a:r>
              <a:rPr lang="en-GB" dirty="0"/>
              <a:t> </a:t>
            </a:r>
            <a:r>
              <a:rPr lang="en-GB" dirty="0" err="1"/>
              <a:t>beltéri</a:t>
            </a:r>
            <a:r>
              <a:rPr lang="en-GB" dirty="0"/>
              <a:t> </a:t>
            </a:r>
            <a:r>
              <a:rPr lang="en-GB" dirty="0" err="1"/>
              <a:t>tájékozódáshoz</a:t>
            </a:r>
            <a:r>
              <a:rPr lang="en-GB" dirty="0"/>
              <a:t>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3A308-1734-4441-9614-10725DD81BD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80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NEM SAJÁT KÉSZÍTÉSŰ, KÖNYVTÁRAK FELHASZNÁLÁSA</a:t>
            </a:r>
          </a:p>
          <a:p>
            <a:endParaRPr lang="en-GB" dirty="0"/>
          </a:p>
          <a:p>
            <a:r>
              <a:rPr lang="en-GB" dirty="0"/>
              <a:t>SPIFFS:</a:t>
            </a:r>
          </a:p>
          <a:p>
            <a:r>
              <a:rPr lang="en-GB" dirty="0"/>
              <a:t>-1 </a:t>
            </a:r>
            <a:r>
              <a:rPr lang="en-GB" dirty="0" err="1"/>
              <a:t>szint</a:t>
            </a:r>
            <a:r>
              <a:rPr lang="hu-HU" dirty="0"/>
              <a:t>ű</a:t>
            </a:r>
            <a:r>
              <a:rPr lang="en-GB" dirty="0"/>
              <a:t> </a:t>
            </a:r>
            <a:r>
              <a:rPr lang="en-GB" dirty="0" err="1"/>
              <a:t>fájlrendszer</a:t>
            </a:r>
            <a:r>
              <a:rPr lang="en-GB" dirty="0"/>
              <a:t>, </a:t>
            </a:r>
            <a:r>
              <a:rPr lang="en-GB" dirty="0" err="1"/>
              <a:t>kifejezetten</a:t>
            </a:r>
            <a:r>
              <a:rPr lang="en-GB" dirty="0"/>
              <a:t> NOR flash </a:t>
            </a:r>
            <a:r>
              <a:rPr lang="en-GB" dirty="0" err="1"/>
              <a:t>memóriákhoz</a:t>
            </a:r>
            <a:endParaRPr lang="en-GB" dirty="0"/>
          </a:p>
          <a:p>
            <a:r>
              <a:rPr lang="en-GB" dirty="0"/>
              <a:t>-3MB </a:t>
            </a:r>
            <a:r>
              <a:rPr lang="en-GB" dirty="0" err="1"/>
              <a:t>áll</a:t>
            </a:r>
            <a:r>
              <a:rPr lang="en-GB" dirty="0"/>
              <a:t> </a:t>
            </a:r>
            <a:r>
              <a:rPr lang="en-GB" dirty="0" err="1"/>
              <a:t>rendelkezésre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itt</a:t>
            </a:r>
            <a:r>
              <a:rPr lang="en-GB" dirty="0"/>
              <a:t> </a:t>
            </a:r>
            <a:r>
              <a:rPr lang="en-GB" dirty="0" err="1"/>
              <a:t>tárol</a:t>
            </a:r>
            <a:r>
              <a:rPr lang="en-GB" dirty="0"/>
              <a:t>: </a:t>
            </a:r>
            <a:r>
              <a:rPr lang="en-GB" dirty="0" err="1"/>
              <a:t>mérési</a:t>
            </a:r>
            <a:r>
              <a:rPr lang="en-GB" dirty="0"/>
              <a:t> </a:t>
            </a:r>
            <a:r>
              <a:rPr lang="en-GB" dirty="0" err="1"/>
              <a:t>adatok</a:t>
            </a:r>
            <a:r>
              <a:rPr lang="en-GB" dirty="0"/>
              <a:t>, </a:t>
            </a:r>
            <a:r>
              <a:rPr lang="en-GB" dirty="0" err="1"/>
              <a:t>webes</a:t>
            </a:r>
            <a:r>
              <a:rPr lang="en-GB" dirty="0"/>
              <a:t> </a:t>
            </a:r>
            <a:r>
              <a:rPr lang="en-GB" dirty="0" err="1"/>
              <a:t>erőforrások</a:t>
            </a:r>
            <a:endParaRPr lang="en-GB" dirty="0"/>
          </a:p>
          <a:p>
            <a:endParaRPr lang="en-GB" dirty="0"/>
          </a:p>
          <a:p>
            <a:r>
              <a:rPr lang="en-GB" dirty="0"/>
              <a:t>Webserver:</a:t>
            </a:r>
          </a:p>
          <a:p>
            <a:r>
              <a:rPr lang="en-GB" dirty="0"/>
              <a:t>-</a:t>
            </a:r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lekérdezése</a:t>
            </a:r>
            <a:r>
              <a:rPr lang="en-GB" dirty="0"/>
              <a:t>, </a:t>
            </a:r>
            <a:r>
              <a:rPr lang="en-GB" dirty="0" err="1"/>
              <a:t>lényegében</a:t>
            </a:r>
            <a:r>
              <a:rPr lang="en-GB" dirty="0"/>
              <a:t> </a:t>
            </a:r>
            <a:r>
              <a:rPr lang="en-GB" dirty="0" err="1"/>
              <a:t>kapcsolat</a:t>
            </a:r>
            <a:r>
              <a:rPr lang="en-GB" dirty="0"/>
              <a:t> a </a:t>
            </a:r>
            <a:r>
              <a:rPr lang="en-GB" dirty="0" err="1"/>
              <a:t>felhasználóval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mDNS</a:t>
            </a:r>
            <a:r>
              <a:rPr lang="en-GB" dirty="0"/>
              <a:t>:</a:t>
            </a:r>
          </a:p>
          <a:p>
            <a:r>
              <a:rPr lang="en-GB" dirty="0"/>
              <a:t>-</a:t>
            </a:r>
            <a:r>
              <a:rPr lang="en-GB" dirty="0" err="1"/>
              <a:t>kis</a:t>
            </a:r>
            <a:r>
              <a:rPr lang="en-GB" dirty="0"/>
              <a:t> </a:t>
            </a:r>
            <a:r>
              <a:rPr lang="en-GB" dirty="0" err="1"/>
              <a:t>hálózatokra</a:t>
            </a:r>
            <a:r>
              <a:rPr lang="en-GB" dirty="0"/>
              <a:t>, </a:t>
            </a:r>
            <a:r>
              <a:rPr lang="en-GB" dirty="0" err="1"/>
              <a:t>nincs</a:t>
            </a:r>
            <a:r>
              <a:rPr lang="en-GB" dirty="0"/>
              <a:t> DNS </a:t>
            </a:r>
            <a:r>
              <a:rPr lang="en-GB" dirty="0" err="1"/>
              <a:t>szerver</a:t>
            </a:r>
            <a:r>
              <a:rPr lang="en-GB" dirty="0"/>
              <a:t>, de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akarunk</a:t>
            </a:r>
            <a:r>
              <a:rPr lang="en-GB" dirty="0"/>
              <a:t> IP-</a:t>
            </a:r>
            <a:r>
              <a:rPr lang="en-GB" dirty="0" err="1"/>
              <a:t>ket</a:t>
            </a:r>
            <a:r>
              <a:rPr lang="en-GB" dirty="0"/>
              <a:t> </a:t>
            </a:r>
            <a:r>
              <a:rPr lang="en-GB" dirty="0" err="1"/>
              <a:t>megjegyezni</a:t>
            </a:r>
            <a:endParaRPr lang="en-GB" dirty="0"/>
          </a:p>
          <a:p>
            <a:r>
              <a:rPr lang="en-GB" dirty="0"/>
              <a:t>-a </a:t>
            </a:r>
            <a:r>
              <a:rPr lang="en-GB" dirty="0" err="1"/>
              <a:t>kliens</a:t>
            </a:r>
            <a:r>
              <a:rPr lang="en-GB" dirty="0"/>
              <a:t> multicast UDP </a:t>
            </a:r>
            <a:r>
              <a:rPr lang="en-GB" dirty="0" err="1"/>
              <a:t>csomagot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adott</a:t>
            </a:r>
            <a:r>
              <a:rPr lang="en-GB" dirty="0"/>
              <a:t> </a:t>
            </a:r>
            <a:r>
              <a:rPr lang="en-GB" dirty="0" err="1"/>
              <a:t>cím</a:t>
            </a:r>
            <a:r>
              <a:rPr lang="hu-HU" dirty="0"/>
              <a:t>ű</a:t>
            </a:r>
            <a:r>
              <a:rPr lang="en-GB" dirty="0"/>
              <a:t> host </a:t>
            </a:r>
            <a:r>
              <a:rPr lang="en-GB" dirty="0" err="1"/>
              <a:t>azonosítsa</a:t>
            </a:r>
            <a:r>
              <a:rPr lang="en-GB" dirty="0"/>
              <a:t> </a:t>
            </a:r>
            <a:r>
              <a:rPr lang="en-GB" dirty="0" err="1"/>
              <a:t>magát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kényelmes</a:t>
            </a:r>
            <a:r>
              <a:rPr lang="en-GB" dirty="0"/>
              <a:t>, </a:t>
            </a:r>
            <a:r>
              <a:rPr lang="en-GB" dirty="0" err="1"/>
              <a:t>megszokott</a:t>
            </a:r>
            <a:r>
              <a:rPr lang="en-GB" dirty="0"/>
              <a:t> </a:t>
            </a:r>
            <a:r>
              <a:rPr lang="en-GB" dirty="0" err="1"/>
              <a:t>címet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használni</a:t>
            </a:r>
            <a:endParaRPr lang="en-GB" dirty="0"/>
          </a:p>
          <a:p>
            <a:endParaRPr lang="en-GB" dirty="0"/>
          </a:p>
          <a:p>
            <a:r>
              <a:rPr lang="en-GB" dirty="0"/>
              <a:t>Captive portal:</a:t>
            </a:r>
          </a:p>
          <a:p>
            <a:r>
              <a:rPr lang="en-GB" dirty="0"/>
              <a:t>-ha a </a:t>
            </a:r>
            <a:r>
              <a:rPr lang="en-GB" dirty="0" err="1"/>
              <a:t>megadott</a:t>
            </a:r>
            <a:r>
              <a:rPr lang="en-GB" dirty="0"/>
              <a:t> SSID/</a:t>
            </a:r>
            <a:r>
              <a:rPr lang="en-GB" dirty="0" err="1"/>
              <a:t>jelszó</a:t>
            </a:r>
            <a:r>
              <a:rPr lang="en-GB" dirty="0"/>
              <a:t> </a:t>
            </a:r>
            <a:r>
              <a:rPr lang="en-GB" dirty="0" err="1"/>
              <a:t>hálózathoz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sikerül</a:t>
            </a:r>
            <a:r>
              <a:rPr lang="en-GB" dirty="0"/>
              <a:t> </a:t>
            </a:r>
            <a:r>
              <a:rPr lang="en-GB" dirty="0" err="1"/>
              <a:t>csatlakozni</a:t>
            </a:r>
            <a:r>
              <a:rPr lang="en-GB" dirty="0"/>
              <a:t> </a:t>
            </a:r>
            <a:r>
              <a:rPr lang="en-GB" dirty="0" err="1"/>
              <a:t>átvált</a:t>
            </a:r>
            <a:r>
              <a:rPr lang="en-GB" dirty="0"/>
              <a:t> AP </a:t>
            </a:r>
            <a:r>
              <a:rPr lang="en-GB" dirty="0" err="1"/>
              <a:t>módba</a:t>
            </a:r>
            <a:r>
              <a:rPr lang="en-GB" dirty="0"/>
              <a:t> (</a:t>
            </a:r>
            <a:r>
              <a:rPr lang="en-GB" dirty="0" err="1"/>
              <a:t>nálam</a:t>
            </a:r>
            <a:r>
              <a:rPr lang="en-GB" dirty="0"/>
              <a:t> 10s time-out)</a:t>
            </a:r>
          </a:p>
          <a:p>
            <a:r>
              <a:rPr lang="en-GB" dirty="0"/>
              <a:t>-</a:t>
            </a:r>
            <a:r>
              <a:rPr lang="en-GB" dirty="0" err="1"/>
              <a:t>csatlakozva</a:t>
            </a:r>
            <a:r>
              <a:rPr lang="en-GB" dirty="0"/>
              <a:t> </a:t>
            </a:r>
            <a:r>
              <a:rPr lang="en-GB" dirty="0" err="1"/>
              <a:t>mindenképpen</a:t>
            </a:r>
            <a:r>
              <a:rPr lang="en-GB" dirty="0"/>
              <a:t> </a:t>
            </a:r>
            <a:r>
              <a:rPr lang="en-GB" dirty="0" err="1"/>
              <a:t>átirányít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felületre</a:t>
            </a:r>
            <a:r>
              <a:rPr lang="en-GB" dirty="0"/>
              <a:t>, </a:t>
            </a:r>
            <a:r>
              <a:rPr lang="en-GB" dirty="0" err="1"/>
              <a:t>ahol</a:t>
            </a:r>
            <a:r>
              <a:rPr lang="en-GB" dirty="0"/>
              <a:t> </a:t>
            </a:r>
            <a:r>
              <a:rPr lang="en-GB" dirty="0" err="1"/>
              <a:t>új</a:t>
            </a:r>
            <a:r>
              <a:rPr lang="en-GB" dirty="0"/>
              <a:t> SSID/</a:t>
            </a:r>
            <a:r>
              <a:rPr lang="en-GB" dirty="0" err="1"/>
              <a:t>jelszó</a:t>
            </a:r>
            <a:r>
              <a:rPr lang="en-GB" dirty="0"/>
              <a:t> </a:t>
            </a:r>
            <a:r>
              <a:rPr lang="en-GB" dirty="0" err="1"/>
              <a:t>adható</a:t>
            </a:r>
            <a:r>
              <a:rPr lang="en-GB" dirty="0"/>
              <a:t> meg</a:t>
            </a:r>
          </a:p>
          <a:p>
            <a:r>
              <a:rPr lang="en-GB" dirty="0"/>
              <a:t>-reset </a:t>
            </a:r>
            <a:r>
              <a:rPr lang="en-GB" dirty="0" err="1"/>
              <a:t>után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új</a:t>
            </a:r>
            <a:r>
              <a:rPr lang="en-GB" dirty="0"/>
              <a:t> SSID/</a:t>
            </a:r>
            <a:r>
              <a:rPr lang="en-GB" dirty="0" err="1"/>
              <a:t>jelszó</a:t>
            </a:r>
            <a:r>
              <a:rPr lang="en-GB" dirty="0"/>
              <a:t> </a:t>
            </a:r>
            <a:r>
              <a:rPr lang="en-GB" dirty="0" err="1"/>
              <a:t>hálózathoz</a:t>
            </a:r>
            <a:r>
              <a:rPr lang="en-GB" dirty="0"/>
              <a:t> </a:t>
            </a:r>
            <a:r>
              <a:rPr lang="en-GB" dirty="0" err="1"/>
              <a:t>próbál</a:t>
            </a:r>
            <a:r>
              <a:rPr lang="en-GB" dirty="0"/>
              <a:t> </a:t>
            </a:r>
            <a:r>
              <a:rPr lang="en-GB" dirty="0" err="1"/>
              <a:t>csatlakozni</a:t>
            </a:r>
            <a:endParaRPr lang="en-GB" dirty="0"/>
          </a:p>
          <a:p>
            <a:r>
              <a:rPr lang="en-GB" dirty="0"/>
              <a:t>OTA:</a:t>
            </a:r>
          </a:p>
          <a:p>
            <a:r>
              <a:rPr lang="en-GB" dirty="0"/>
              <a:t>-IoT </a:t>
            </a:r>
            <a:r>
              <a:rPr lang="en-GB" dirty="0" err="1"/>
              <a:t>eszközök</a:t>
            </a:r>
            <a:r>
              <a:rPr lang="en-GB" dirty="0"/>
              <a:t> </a:t>
            </a:r>
            <a:r>
              <a:rPr lang="en-GB" dirty="0" err="1"/>
              <a:t>gyakran</a:t>
            </a:r>
            <a:r>
              <a:rPr lang="en-GB" dirty="0"/>
              <a:t> </a:t>
            </a:r>
            <a:r>
              <a:rPr lang="en-GB" dirty="0" err="1"/>
              <a:t>nehezen</a:t>
            </a:r>
            <a:r>
              <a:rPr lang="en-GB" dirty="0"/>
              <a:t> </a:t>
            </a:r>
            <a:r>
              <a:rPr lang="en-GB" dirty="0" err="1"/>
              <a:t>elérhető</a:t>
            </a:r>
            <a:r>
              <a:rPr lang="en-GB" dirty="0"/>
              <a:t> </a:t>
            </a:r>
            <a:r>
              <a:rPr lang="en-GB" dirty="0" err="1"/>
              <a:t>helyen</a:t>
            </a:r>
            <a:r>
              <a:rPr lang="en-GB" dirty="0"/>
              <a:t> </a:t>
            </a:r>
            <a:r>
              <a:rPr lang="en-GB" dirty="0" err="1"/>
              <a:t>vannak</a:t>
            </a:r>
            <a:r>
              <a:rPr lang="en-GB" dirty="0"/>
              <a:t> =&gt; </a:t>
            </a:r>
            <a:r>
              <a:rPr lang="en-GB" dirty="0" err="1"/>
              <a:t>távolról</a:t>
            </a:r>
            <a:r>
              <a:rPr lang="en-GB" dirty="0"/>
              <a:t> </a:t>
            </a:r>
            <a:r>
              <a:rPr lang="en-GB" dirty="0" err="1"/>
              <a:t>frissítsük</a:t>
            </a:r>
            <a:r>
              <a:rPr lang="en-GB" dirty="0"/>
              <a:t> </a:t>
            </a:r>
            <a:r>
              <a:rPr lang="en-GB" dirty="0" err="1"/>
              <a:t>hálózaton</a:t>
            </a:r>
            <a:r>
              <a:rPr lang="en-GB" dirty="0"/>
              <a:t> </a:t>
            </a:r>
            <a:r>
              <a:rPr lang="en-GB" dirty="0" err="1"/>
              <a:t>keresztül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frissítéskor</a:t>
            </a:r>
            <a:r>
              <a:rPr lang="en-GB" dirty="0"/>
              <a:t> </a:t>
            </a:r>
            <a:r>
              <a:rPr lang="en-GB" dirty="0" err="1"/>
              <a:t>jelszót</a:t>
            </a:r>
            <a:r>
              <a:rPr lang="en-GB" dirty="0"/>
              <a:t> </a:t>
            </a:r>
            <a:r>
              <a:rPr lang="en-GB" dirty="0" err="1"/>
              <a:t>kér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ne </a:t>
            </a:r>
            <a:r>
              <a:rPr lang="en-GB" dirty="0" err="1"/>
              <a:t>tudja</a:t>
            </a:r>
            <a:r>
              <a:rPr lang="en-GB" dirty="0"/>
              <a:t> </a:t>
            </a:r>
            <a:r>
              <a:rPr lang="en-GB" dirty="0" err="1"/>
              <a:t>bárki</a:t>
            </a:r>
            <a:r>
              <a:rPr lang="en-GB" dirty="0"/>
              <a:t> </a:t>
            </a:r>
            <a:r>
              <a:rPr lang="en-GB" dirty="0" err="1"/>
              <a:t>felülírni</a:t>
            </a:r>
            <a:r>
              <a:rPr lang="en-GB" dirty="0"/>
              <a:t> a </a:t>
            </a:r>
            <a:r>
              <a:rPr lang="en-GB" dirty="0" err="1"/>
              <a:t>szoftverünket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3A308-1734-4441-9614-10725DD81B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55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mentése</a:t>
            </a:r>
            <a:r>
              <a:rPr lang="en-GB" dirty="0"/>
              <a:t>:</a:t>
            </a:r>
          </a:p>
          <a:p>
            <a:r>
              <a:rPr lang="en-GB" dirty="0"/>
              <a:t>-csv </a:t>
            </a:r>
            <a:r>
              <a:rPr lang="en-GB" dirty="0" err="1"/>
              <a:t>fájlba</a:t>
            </a:r>
            <a:r>
              <a:rPr lang="en-GB" dirty="0"/>
              <a:t>:</a:t>
            </a:r>
          </a:p>
          <a:p>
            <a:r>
              <a:rPr lang="en-GB" dirty="0"/>
              <a:t>	</a:t>
            </a:r>
            <a:r>
              <a:rPr lang="en-GB" dirty="0" err="1"/>
              <a:t>timestamp,páratartalom,hőmérséklet,magasság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timestamp,SSID,csatorna,biztonság,RSSI</a:t>
            </a:r>
            <a:endParaRPr lang="en-GB" dirty="0"/>
          </a:p>
          <a:p>
            <a:r>
              <a:rPr lang="en-GB" dirty="0"/>
              <a:t>-web </a:t>
            </a:r>
            <a:r>
              <a:rPr lang="en-GB" dirty="0" err="1"/>
              <a:t>elemek</a:t>
            </a:r>
            <a:r>
              <a:rPr lang="en-GB" dirty="0"/>
              <a:t> </a:t>
            </a:r>
            <a:r>
              <a:rPr lang="en-GB" dirty="0" err="1"/>
              <a:t>helyfoglalás</a:t>
            </a:r>
            <a:r>
              <a:rPr lang="en-GB" dirty="0"/>
              <a:t>: 96,8kB, 3MB SPIFFS-</a:t>
            </a:r>
            <a:r>
              <a:rPr lang="en-GB" dirty="0" err="1"/>
              <a:t>sel</a:t>
            </a:r>
            <a:r>
              <a:rPr lang="en-GB" dirty="0"/>
              <a:t>, </a:t>
            </a:r>
            <a:r>
              <a:rPr lang="en-GB" dirty="0" err="1"/>
              <a:t>maradékra</a:t>
            </a:r>
            <a:r>
              <a:rPr lang="en-GB" dirty="0"/>
              <a:t> </a:t>
            </a:r>
            <a:r>
              <a:rPr lang="en-GB" dirty="0" err="1"/>
              <a:t>kerülnek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adatok</a:t>
            </a:r>
            <a:endParaRPr lang="en-GB" dirty="0"/>
          </a:p>
          <a:p>
            <a:r>
              <a:rPr lang="en-GB" noProof="0" dirty="0"/>
              <a:t>-</a:t>
            </a:r>
            <a:r>
              <a:rPr lang="en-GB" noProof="0" dirty="0" err="1"/>
              <a:t>mindkettő</a:t>
            </a:r>
            <a:r>
              <a:rPr lang="en-GB" noProof="0" dirty="0"/>
              <a:t> </a:t>
            </a:r>
            <a:r>
              <a:rPr lang="en-GB" noProof="0" dirty="0" err="1"/>
              <a:t>esetén</a:t>
            </a:r>
            <a:r>
              <a:rPr lang="en-GB" noProof="0" dirty="0"/>
              <a:t>: </a:t>
            </a:r>
            <a:r>
              <a:rPr lang="en-GB" noProof="0" dirty="0" err="1"/>
              <a:t>feltételezve</a:t>
            </a:r>
            <a:r>
              <a:rPr lang="en-GB" noProof="0" dirty="0"/>
              <a:t>, </a:t>
            </a:r>
            <a:r>
              <a:rPr lang="en-GB" noProof="0" dirty="0" err="1"/>
              <a:t>hogy</a:t>
            </a:r>
            <a:r>
              <a:rPr lang="en-GB" noProof="0" dirty="0"/>
              <a:t> 4 </a:t>
            </a:r>
            <a:r>
              <a:rPr lang="en-GB" noProof="0" dirty="0" err="1"/>
              <a:t>wifi</a:t>
            </a:r>
            <a:r>
              <a:rPr lang="en-GB" noProof="0" dirty="0"/>
              <a:t> </a:t>
            </a:r>
            <a:r>
              <a:rPr lang="en-GB" noProof="0" dirty="0" err="1"/>
              <a:t>hálózatot</a:t>
            </a:r>
            <a:r>
              <a:rPr lang="en-GB" noProof="0" dirty="0"/>
              <a:t> </a:t>
            </a:r>
            <a:r>
              <a:rPr lang="en-GB" noProof="0" dirty="0" err="1"/>
              <a:t>lát</a:t>
            </a:r>
            <a:r>
              <a:rPr lang="en-GB" noProof="0" dirty="0"/>
              <a:t>, 7 </a:t>
            </a:r>
            <a:r>
              <a:rPr lang="en-GB" noProof="0" dirty="0" err="1"/>
              <a:t>karakteres</a:t>
            </a:r>
            <a:r>
              <a:rPr lang="en-GB" noProof="0" dirty="0"/>
              <a:t> SSID-</a:t>
            </a:r>
            <a:r>
              <a:rPr lang="en-GB" noProof="0" dirty="0" err="1"/>
              <a:t>kel</a:t>
            </a:r>
            <a:endParaRPr lang="en-GB" noProof="0" dirty="0"/>
          </a:p>
          <a:p>
            <a:r>
              <a:rPr lang="en-GB" noProof="0" dirty="0"/>
              <a:t>-</a:t>
            </a:r>
            <a:r>
              <a:rPr lang="en-GB" noProof="0" dirty="0" err="1"/>
              <a:t>ez</a:t>
            </a:r>
            <a:r>
              <a:rPr lang="en-GB" noProof="0" dirty="0"/>
              <a:t> </a:t>
            </a:r>
            <a:r>
              <a:rPr lang="en-GB" noProof="0" dirty="0" err="1"/>
              <a:t>fél</a:t>
            </a:r>
            <a:r>
              <a:rPr lang="en-GB" noProof="0" dirty="0"/>
              <a:t> </a:t>
            </a:r>
            <a:r>
              <a:rPr lang="en-GB" noProof="0" dirty="0" err="1"/>
              <a:t>perces</a:t>
            </a:r>
            <a:r>
              <a:rPr lang="en-GB" noProof="0" dirty="0"/>
              <a:t> </a:t>
            </a:r>
            <a:r>
              <a:rPr lang="en-GB" noProof="0" dirty="0" err="1"/>
              <a:t>mintavételezéssel</a:t>
            </a:r>
            <a:r>
              <a:rPr lang="en-GB" noProof="0" dirty="0"/>
              <a:t> 6 </a:t>
            </a:r>
            <a:r>
              <a:rPr lang="en-GB" noProof="0" dirty="0" err="1"/>
              <a:t>napra</a:t>
            </a:r>
            <a:r>
              <a:rPr lang="en-GB" noProof="0" dirty="0"/>
              <a:t> </a:t>
            </a:r>
            <a:r>
              <a:rPr lang="en-GB" noProof="0" dirty="0" err="1"/>
              <a:t>elég</a:t>
            </a:r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3A308-1734-4441-9614-10725DD81BD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3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lekérdezése</a:t>
            </a:r>
            <a:r>
              <a:rPr lang="en-GB" dirty="0"/>
              <a:t>:</a:t>
            </a:r>
          </a:p>
          <a:p>
            <a:r>
              <a:rPr lang="en-GB" dirty="0"/>
              <a:t>-</a:t>
            </a:r>
            <a:r>
              <a:rPr lang="en-GB" dirty="0" err="1"/>
              <a:t>websocketsen</a:t>
            </a:r>
            <a:r>
              <a:rPr lang="en-GB" dirty="0"/>
              <a:t> </a:t>
            </a:r>
            <a:r>
              <a:rPr lang="en-GB" dirty="0" err="1"/>
              <a:t>keresztül</a:t>
            </a:r>
            <a:r>
              <a:rPr lang="en-GB" dirty="0"/>
              <a:t>: </a:t>
            </a:r>
            <a:r>
              <a:rPr lang="en-GB" dirty="0" err="1"/>
              <a:t>szenzor</a:t>
            </a:r>
            <a:r>
              <a:rPr lang="en-GB" dirty="0"/>
              <a:t> </a:t>
            </a:r>
            <a:r>
              <a:rPr lang="en-GB" dirty="0" err="1"/>
              <a:t>minden</a:t>
            </a:r>
            <a:r>
              <a:rPr lang="en-GB" dirty="0"/>
              <a:t> </a:t>
            </a:r>
            <a:r>
              <a:rPr lang="en-GB" dirty="0" err="1"/>
              <a:t>mérésnél</a:t>
            </a:r>
            <a:r>
              <a:rPr lang="en-GB" dirty="0"/>
              <a:t> </a:t>
            </a:r>
            <a:r>
              <a:rPr lang="en-GB" dirty="0" err="1"/>
              <a:t>broadcastol</a:t>
            </a:r>
            <a:r>
              <a:rPr lang="en-GB" dirty="0"/>
              <a:t> a </a:t>
            </a:r>
            <a:r>
              <a:rPr lang="en-GB" dirty="0" err="1"/>
              <a:t>csatlakozott</a:t>
            </a:r>
            <a:r>
              <a:rPr lang="en-GB" dirty="0"/>
              <a:t> </a:t>
            </a:r>
            <a:r>
              <a:rPr lang="en-GB" dirty="0" err="1"/>
              <a:t>klienseknek</a:t>
            </a:r>
            <a:r>
              <a:rPr lang="en-GB" dirty="0"/>
              <a:t> =&gt; live data</a:t>
            </a:r>
          </a:p>
          <a:p>
            <a:r>
              <a:rPr lang="en-GB" dirty="0"/>
              <a:t>-</a:t>
            </a:r>
            <a:r>
              <a:rPr lang="en-GB" dirty="0" err="1"/>
              <a:t>megadható</a:t>
            </a:r>
            <a:r>
              <a:rPr lang="en-GB" dirty="0"/>
              <a:t>: timestamp-</a:t>
            </a:r>
            <a:r>
              <a:rPr lang="en-GB" dirty="0" err="1"/>
              <a:t>tól</a:t>
            </a:r>
            <a:r>
              <a:rPr lang="en-GB" dirty="0"/>
              <a:t>, </a:t>
            </a:r>
            <a:r>
              <a:rPr lang="en-GB" dirty="0" err="1"/>
              <a:t>darabszám</a:t>
            </a:r>
            <a:r>
              <a:rPr lang="en-GB" dirty="0"/>
              <a:t>, </a:t>
            </a:r>
            <a:r>
              <a:rPr lang="en-GB" dirty="0" err="1"/>
              <a:t>lépésköz</a:t>
            </a:r>
            <a:endParaRPr lang="en-GB" dirty="0"/>
          </a:p>
          <a:p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megjelenítése</a:t>
            </a:r>
            <a:r>
              <a:rPr lang="en-GB" dirty="0"/>
              <a:t>: JavaScript </a:t>
            </a:r>
            <a:r>
              <a:rPr lang="en-GB" dirty="0" err="1"/>
              <a:t>segítségével</a:t>
            </a:r>
            <a:r>
              <a:rPr lang="en-GB" dirty="0"/>
              <a:t> (Charts.js)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3A308-1734-4441-9614-10725DD81BD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9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Szenzorok</a:t>
            </a:r>
            <a:r>
              <a:rPr lang="en-GB" dirty="0"/>
              <a:t>: </a:t>
            </a:r>
            <a:r>
              <a:rPr lang="en-GB" dirty="0" err="1"/>
              <a:t>gyorsulásmérő</a:t>
            </a:r>
            <a:r>
              <a:rPr lang="en-GB" dirty="0"/>
              <a:t>, </a:t>
            </a:r>
            <a:r>
              <a:rPr lang="en-GB" dirty="0" err="1"/>
              <a:t>giroszkóp</a:t>
            </a:r>
            <a:r>
              <a:rPr lang="en-GB" dirty="0"/>
              <a:t>, </a:t>
            </a:r>
            <a:r>
              <a:rPr lang="en-GB" dirty="0" err="1"/>
              <a:t>mágnes</a:t>
            </a:r>
            <a:r>
              <a:rPr lang="en-GB" dirty="0"/>
              <a:t> </a:t>
            </a:r>
            <a:r>
              <a:rPr lang="en-GB" dirty="0" err="1"/>
              <a:t>szenzor</a:t>
            </a:r>
            <a:endParaRPr lang="en-GB" dirty="0"/>
          </a:p>
          <a:p>
            <a:r>
              <a:rPr lang="en-GB" dirty="0" err="1"/>
              <a:t>Kamera</a:t>
            </a:r>
            <a:r>
              <a:rPr lang="en-GB" dirty="0"/>
              <a:t>: </a:t>
            </a:r>
            <a:r>
              <a:rPr lang="en-GB" dirty="0" err="1"/>
              <a:t>RasPI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később</a:t>
            </a:r>
            <a:r>
              <a:rPr lang="en-GB" dirty="0"/>
              <a:t> </a:t>
            </a:r>
            <a:r>
              <a:rPr lang="en-GB" dirty="0" err="1"/>
              <a:t>legyen</a:t>
            </a:r>
            <a:r>
              <a:rPr lang="en-GB" dirty="0"/>
              <a:t> </a:t>
            </a:r>
            <a:r>
              <a:rPr lang="en-GB" dirty="0" err="1"/>
              <a:t>kapacitás</a:t>
            </a:r>
            <a:r>
              <a:rPr lang="en-GB" dirty="0"/>
              <a:t> </a:t>
            </a:r>
            <a:r>
              <a:rPr lang="en-GB" dirty="0" err="1"/>
              <a:t>feldolgozni</a:t>
            </a:r>
            <a:r>
              <a:rPr lang="en-GB" dirty="0"/>
              <a:t> a </a:t>
            </a:r>
            <a:r>
              <a:rPr lang="en-GB" dirty="0" err="1"/>
              <a:t>képet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3A308-1734-4441-9614-10725DD81BD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2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F328-63C0-47E2-94E9-A0459EB25E00}" type="datetime1">
              <a:rPr lang="hu-HU" smtClean="0"/>
              <a:t>2018. 12. 03.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6B1-2C7D-4760-B555-9B7931D6004E}" type="datetime1">
              <a:rPr lang="hu-HU" smtClean="0"/>
              <a:t>2018. 12. 03.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9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9CBC-DEEE-4A88-90E1-8AA15AD280B0}" type="datetime1">
              <a:rPr lang="hu-HU" smtClean="0"/>
              <a:t>2018. 12. 03.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DF72-6D18-4A6C-8B65-7AC22EF3DF80}" type="datetime1">
              <a:rPr lang="hu-HU" smtClean="0"/>
              <a:t>2018. 12. 03.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1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7297-11F5-4409-AE15-76795038A882}" type="datetime1">
              <a:rPr lang="hu-HU" smtClean="0"/>
              <a:t>2018. 12. 03.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B96A-22A1-4746-BA8E-38F4D2BD37C4}" type="datetime1">
              <a:rPr lang="hu-HU" smtClean="0"/>
              <a:t>2018. 12. 03.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9BD4-2BFC-4DAD-BAE3-B4CD668F9695}" type="datetime1">
              <a:rPr lang="hu-HU" smtClean="0"/>
              <a:t>2018. 12. 03.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55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367-D8C1-4209-A564-5D61D0DE7EB3}" type="datetime1">
              <a:rPr lang="hu-HU" smtClean="0"/>
              <a:t>2018. 12. 03.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2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6EF-F097-4718-9A34-FD14E5CF4646}" type="datetime1">
              <a:rPr lang="hu-HU" smtClean="0"/>
              <a:t>2018. 12. 03.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Témalaboratórium beszámoló - Izsó András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72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36B06C7-D78A-42C9-973B-4145122E623A}" type="datetime1">
              <a:rPr lang="hu-HU" smtClean="0"/>
              <a:t>2018. 12. 03.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Témalaboratórium beszámoló - Izsó András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0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AF62-6BEE-4424-BA58-639C775F60E5}" type="datetime1">
              <a:rPr lang="hu-HU" smtClean="0"/>
              <a:t>2018. 12. 03.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93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A656A8-ED67-4571-B119-E70209D4A844}" type="datetime1">
              <a:rPr lang="hu-HU" smtClean="0"/>
              <a:t>2018. 12. 03.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Témalaboratórium beszámoló - Izsó András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601A0D-ECB0-4237-B969-5CDDB5D0D80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73291C-E511-4B82-A882-777DCD822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59" y="758952"/>
            <a:ext cx="7586403" cy="3566160"/>
          </a:xfrm>
        </p:spPr>
        <p:txBody>
          <a:bodyPr/>
          <a:lstStyle/>
          <a:p>
            <a:r>
              <a:rPr lang="en-GB" dirty="0" err="1"/>
              <a:t>Témalaboratórium</a:t>
            </a:r>
            <a:r>
              <a:rPr lang="en-GB" dirty="0"/>
              <a:t> </a:t>
            </a:r>
            <a:r>
              <a:rPr lang="en-GB" dirty="0" err="1"/>
              <a:t>beszámoló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904F8C-75BF-4064-84CF-C3C1B1A82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Izsó András 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894CF3-46B7-40D8-B699-91BC04C5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42A-8CBC-4C3D-94AF-25CB6F492E14}" type="datetime1">
              <a:rPr lang="hu-HU" smtClean="0"/>
              <a:t>2018. 12. 03.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663BB5-A93E-4512-B07A-BCE4EF10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A98737-DE20-4BF0-A7CB-B8C954C1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4E911D-1790-4A21-BD24-A3996E24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Továbbiakban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50A195-C4E2-4B2E-B983-5A94BEF8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Mobil </a:t>
            </a:r>
            <a:r>
              <a:rPr lang="en-GB" dirty="0" err="1"/>
              <a:t>mérőrobot</a:t>
            </a:r>
            <a:r>
              <a:rPr lang="en-GB" dirty="0"/>
              <a:t> </a:t>
            </a:r>
            <a:r>
              <a:rPr lang="en-GB" dirty="0" err="1"/>
              <a:t>fejlesztése</a:t>
            </a:r>
            <a:endParaRPr lang="en-GB" dirty="0"/>
          </a:p>
          <a:p>
            <a:pPr lvl="1"/>
            <a:r>
              <a:rPr lang="en-GB" dirty="0" err="1"/>
              <a:t>Szenzorok</a:t>
            </a:r>
            <a:r>
              <a:rPr lang="en-GB" dirty="0"/>
              <a:t> </a:t>
            </a:r>
            <a:r>
              <a:rPr lang="en-GB" dirty="0" err="1"/>
              <a:t>mellett</a:t>
            </a:r>
            <a:r>
              <a:rPr lang="en-GB" dirty="0"/>
              <a:t> </a:t>
            </a:r>
            <a:r>
              <a:rPr lang="en-GB" dirty="0" err="1"/>
              <a:t>kamerával</a:t>
            </a:r>
            <a:r>
              <a:rPr lang="en-GB" dirty="0"/>
              <a:t> </a:t>
            </a:r>
            <a:r>
              <a:rPr lang="en-GB" dirty="0" err="1"/>
              <a:t>felszerelt</a:t>
            </a:r>
            <a:endParaRPr lang="en-GB" dirty="0"/>
          </a:p>
          <a:p>
            <a:pPr lvl="1"/>
            <a:r>
              <a:rPr lang="en-GB" dirty="0" err="1"/>
              <a:t>WiFi</a:t>
            </a:r>
            <a:r>
              <a:rPr lang="en-GB" dirty="0"/>
              <a:t>-n </a:t>
            </a:r>
            <a:r>
              <a:rPr lang="en-GB" dirty="0" err="1"/>
              <a:t>keresztül</a:t>
            </a:r>
            <a:r>
              <a:rPr lang="en-GB" dirty="0"/>
              <a:t> </a:t>
            </a:r>
            <a:r>
              <a:rPr lang="en-GB" dirty="0" err="1"/>
              <a:t>távolról</a:t>
            </a:r>
            <a:r>
              <a:rPr lang="en-GB" dirty="0"/>
              <a:t> </a:t>
            </a:r>
            <a:r>
              <a:rPr lang="en-GB" dirty="0" err="1"/>
              <a:t>irányítható</a:t>
            </a:r>
            <a:endParaRPr lang="en-GB" dirty="0"/>
          </a:p>
          <a:p>
            <a:pPr lvl="1"/>
            <a:r>
              <a:rPr lang="en-GB" dirty="0" err="1"/>
              <a:t>Később</a:t>
            </a:r>
            <a:r>
              <a:rPr lang="en-GB" dirty="0"/>
              <a:t> </a:t>
            </a:r>
            <a:r>
              <a:rPr lang="en-GB" dirty="0" err="1"/>
              <a:t>autonóm</a:t>
            </a:r>
            <a:r>
              <a:rPr lang="en-GB" dirty="0"/>
              <a:t> </a:t>
            </a:r>
            <a:r>
              <a:rPr lang="en-GB" dirty="0" err="1"/>
              <a:t>működés</a:t>
            </a:r>
            <a:r>
              <a:rPr lang="en-GB" dirty="0"/>
              <a:t> </a:t>
            </a:r>
            <a:r>
              <a:rPr lang="en-GB" dirty="0" err="1"/>
              <a:t>biztosítása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13C21C-3814-44DB-99EB-B7956D4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B9D9-5C1D-425B-A0D3-14DECBF836B1}" type="datetime1">
              <a:rPr lang="hu-HU" smtClean="0"/>
              <a:t>2018. 12. 03.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D06A1B-0BA8-4A83-86E1-273495D4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8900E4-0305-47D8-AD9E-CEA8751E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06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54C5F-A3E8-4575-B9E9-B0EB2EB6E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Köszönöm</a:t>
            </a:r>
            <a:br>
              <a:rPr lang="en-GB" dirty="0"/>
            </a:br>
            <a:r>
              <a:rPr lang="en-GB" dirty="0"/>
              <a:t>a </a:t>
            </a:r>
            <a:r>
              <a:rPr lang="en-GB" dirty="0" err="1"/>
              <a:t>figyelmet</a:t>
            </a:r>
            <a:r>
              <a:rPr lang="en-GB" dirty="0"/>
              <a:t>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AFCB4F-1097-4043-AD28-FCB51BF49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890EFC-CD4F-4EF1-894C-B7F4FF8E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B826-4AFC-48F3-AEE2-6125255B0C4F}" type="datetime1">
              <a:rPr lang="hu-HU" smtClean="0"/>
              <a:t>2018. 12. 03.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3E2295-61F5-46C3-AD76-54DD6767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18369D-D91F-4353-A689-D12AFF1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6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F450EF-FB8F-4984-B939-E1028057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Feladat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7987D3-DA5C-46EE-B1D5-B40E5FEF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IoT </a:t>
            </a:r>
            <a:r>
              <a:rPr lang="en-GB" dirty="0" err="1"/>
              <a:t>Eszközök</a:t>
            </a:r>
            <a:r>
              <a:rPr lang="en-GB" dirty="0"/>
              <a:t> </a:t>
            </a:r>
            <a:r>
              <a:rPr lang="en-GB" dirty="0" err="1"/>
              <a:t>fejlesztése</a:t>
            </a:r>
            <a:r>
              <a:rPr lang="en-GB" dirty="0"/>
              <a:t> ESP8266 </a:t>
            </a:r>
            <a:r>
              <a:rPr lang="en-GB" dirty="0" err="1"/>
              <a:t>platformon</a:t>
            </a:r>
            <a:endParaRPr lang="en-GB" dirty="0"/>
          </a:p>
          <a:p>
            <a:pPr lvl="1"/>
            <a:r>
              <a:rPr lang="en-GB" dirty="0" err="1"/>
              <a:t>Méréseket</a:t>
            </a:r>
            <a:r>
              <a:rPr lang="en-GB" dirty="0"/>
              <a:t> </a:t>
            </a:r>
            <a:r>
              <a:rPr lang="en-GB" dirty="0" err="1"/>
              <a:t>végez</a:t>
            </a:r>
            <a:r>
              <a:rPr lang="en-GB" dirty="0"/>
              <a:t>:</a:t>
            </a:r>
          </a:p>
          <a:p>
            <a:pPr lvl="3"/>
            <a:r>
              <a:rPr lang="en-GB" dirty="0" err="1"/>
              <a:t>Páratartalom</a:t>
            </a:r>
            <a:endParaRPr lang="en-GB" dirty="0"/>
          </a:p>
          <a:p>
            <a:pPr lvl="3"/>
            <a:r>
              <a:rPr lang="en-GB" dirty="0" err="1"/>
              <a:t>Hőmérséklet</a:t>
            </a:r>
            <a:endParaRPr lang="en-GB" dirty="0"/>
          </a:p>
          <a:p>
            <a:pPr lvl="3"/>
            <a:r>
              <a:rPr lang="en-GB" dirty="0" err="1"/>
              <a:t>Légnyomás</a:t>
            </a:r>
            <a:endParaRPr lang="en-GB" dirty="0"/>
          </a:p>
          <a:p>
            <a:pPr lvl="1"/>
            <a:r>
              <a:rPr lang="en-GB" dirty="0" err="1"/>
              <a:t>Környező</a:t>
            </a:r>
            <a:r>
              <a:rPr lang="en-GB" dirty="0"/>
              <a:t> </a:t>
            </a:r>
            <a:r>
              <a:rPr lang="en-GB" dirty="0" err="1"/>
              <a:t>WiFi</a:t>
            </a:r>
            <a:r>
              <a:rPr lang="en-GB" dirty="0"/>
              <a:t> </a:t>
            </a:r>
            <a:r>
              <a:rPr lang="en-GB" dirty="0" err="1"/>
              <a:t>hálózatok</a:t>
            </a:r>
            <a:r>
              <a:rPr lang="en-GB" dirty="0"/>
              <a:t> </a:t>
            </a:r>
            <a:r>
              <a:rPr lang="en-GB" dirty="0" err="1"/>
              <a:t>monitorozása</a:t>
            </a:r>
            <a:endParaRPr lang="en-GB" dirty="0"/>
          </a:p>
          <a:p>
            <a:pPr lvl="3"/>
            <a:r>
              <a:rPr lang="en-GB" dirty="0"/>
              <a:t>Az </a:t>
            </a:r>
            <a:r>
              <a:rPr lang="en-GB" dirty="0" err="1"/>
              <a:t>egyes</a:t>
            </a:r>
            <a:r>
              <a:rPr lang="en-GB" dirty="0"/>
              <a:t> </a:t>
            </a:r>
            <a:r>
              <a:rPr lang="en-GB" dirty="0" err="1"/>
              <a:t>csatornák</a:t>
            </a:r>
            <a:r>
              <a:rPr lang="en-GB" dirty="0"/>
              <a:t> </a:t>
            </a:r>
            <a:r>
              <a:rPr lang="en-GB" dirty="0" err="1"/>
              <a:t>zsúfáltságának</a:t>
            </a:r>
            <a:r>
              <a:rPr lang="en-GB" dirty="0"/>
              <a:t> </a:t>
            </a:r>
            <a:r>
              <a:rPr lang="en-GB" dirty="0" err="1"/>
              <a:t>mérése</a:t>
            </a:r>
            <a:endParaRPr lang="en-GB" dirty="0"/>
          </a:p>
          <a:p>
            <a:pPr lvl="1"/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lekérdezhetősége</a:t>
            </a:r>
            <a:endParaRPr lang="en-GB" dirty="0"/>
          </a:p>
          <a:p>
            <a:pPr lvl="3"/>
            <a:r>
              <a:rPr lang="en-GB" dirty="0"/>
              <a:t>A </a:t>
            </a:r>
            <a:r>
              <a:rPr lang="en-GB" dirty="0" err="1"/>
              <a:t>szenzor</a:t>
            </a:r>
            <a:r>
              <a:rPr lang="en-GB" dirty="0"/>
              <a:t> </a:t>
            </a:r>
            <a:r>
              <a:rPr lang="en-GB" dirty="0" err="1"/>
              <a:t>által</a:t>
            </a:r>
            <a:r>
              <a:rPr lang="en-GB" dirty="0"/>
              <a:t> </a:t>
            </a:r>
            <a:r>
              <a:rPr lang="en-GB" dirty="0" err="1"/>
              <a:t>mért</a:t>
            </a:r>
            <a:r>
              <a:rPr lang="en-GB" dirty="0"/>
              <a:t> </a:t>
            </a:r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hálózaton</a:t>
            </a:r>
            <a:r>
              <a:rPr lang="en-GB" dirty="0"/>
              <a:t> </a:t>
            </a:r>
            <a:r>
              <a:rPr lang="en-GB" dirty="0" err="1"/>
              <a:t>keresztül</a:t>
            </a:r>
            <a:r>
              <a:rPr lang="en-GB" dirty="0"/>
              <a:t> </a:t>
            </a:r>
            <a:r>
              <a:rPr lang="en-GB" dirty="0" err="1"/>
              <a:t>lekérdezhetőek</a:t>
            </a:r>
            <a:r>
              <a:rPr lang="en-GB" dirty="0"/>
              <a:t> </a:t>
            </a:r>
            <a:r>
              <a:rPr lang="en-GB" dirty="0" err="1"/>
              <a:t>legyenek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C31412-F2D0-4A2C-8063-0C92A2CA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5911-D8E5-4A57-AADE-6C6CA17FE3E4}" type="datetime1">
              <a:rPr lang="hu-HU" smtClean="0"/>
              <a:t>2018. 12. 03.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F728F2-9083-49FD-91AE-AFD95EE2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54D240-C01F-4A1C-8025-07E3BA05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9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e 8" descr="A képen elektronika látható&#10;&#10;Ez egy automatikusan létrehozott leírás.">
            <a:extLst>
              <a:ext uri="{FF2B5EF4-FFF2-40B4-BE49-F238E27FC236}">
                <a16:creationId xmlns:a16="http://schemas.microsoft.com/office/drawing/2014/main" id="{9C2A8F2F-37BF-486B-8DD6-C48F82FDB7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8" b="9688"/>
          <a:stretch>
            <a:fillRect/>
          </a:stretch>
        </p:blipFill>
        <p:spPr>
          <a:xfrm>
            <a:off x="-1026905" y="-79890"/>
            <a:ext cx="10774314" cy="585216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CC276A19-7856-4FB2-9D0C-E37E27848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5865426"/>
            <a:ext cx="7589520" cy="59436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Az </a:t>
            </a:r>
            <a:r>
              <a:rPr lang="en-GB" sz="2400" dirty="0" err="1"/>
              <a:t>összeszerelt</a:t>
            </a:r>
            <a:r>
              <a:rPr lang="en-GB" sz="2400" dirty="0"/>
              <a:t> </a:t>
            </a:r>
            <a:r>
              <a:rPr lang="en-GB" sz="2400" dirty="0" err="1"/>
              <a:t>eszköz</a:t>
            </a:r>
            <a:r>
              <a:rPr lang="en-GB" sz="2400" dirty="0"/>
              <a:t> </a:t>
            </a:r>
            <a:r>
              <a:rPr lang="en-GB" sz="2400" dirty="0" err="1"/>
              <a:t>egy</a:t>
            </a:r>
            <a:r>
              <a:rPr lang="en-GB" sz="2400" dirty="0"/>
              <a:t> </a:t>
            </a:r>
            <a:r>
              <a:rPr lang="en-GB" sz="2400" dirty="0" err="1"/>
              <a:t>külső</a:t>
            </a:r>
            <a:r>
              <a:rPr lang="en-GB" sz="2400" dirty="0"/>
              <a:t> </a:t>
            </a:r>
            <a:r>
              <a:rPr lang="en-GB" sz="2400" dirty="0" err="1"/>
              <a:t>akkumulátorra</a:t>
            </a:r>
            <a:r>
              <a:rPr lang="en-GB" sz="2400" dirty="0"/>
              <a:t> </a:t>
            </a:r>
            <a:r>
              <a:rPr lang="en-GB" sz="2400" dirty="0" err="1"/>
              <a:t>csatlakoztatva</a:t>
            </a:r>
            <a:r>
              <a:rPr lang="en-GB" sz="2400" dirty="0"/>
              <a:t>.</a:t>
            </a:r>
            <a:endParaRPr lang="hu-HU" sz="240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7380B5-A8C4-434E-B17D-55C55C80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9500AF62-6BEE-4424-BA58-639C775F60E5}" type="datetime1">
              <a:rPr lang="hu-HU" smtClean="0"/>
              <a:t>2018. 12. 05.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F83585-DE29-4D42-8B6E-AF704B7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AF3070-3EE5-44EF-87DF-102AFB9E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F2601A0D-ECB0-4237-B969-5CDDB5D0D8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56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3019DBD-93D3-45C0-8BB3-72912C1B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20" y="1793542"/>
            <a:ext cx="4076621" cy="269348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1C824CE-C2D5-40DC-B5A5-D84654C23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34" y="4606706"/>
            <a:ext cx="2866038" cy="156988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904F91E-CE06-4594-BCC6-4995DDFD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412322"/>
          </a:xfrm>
        </p:spPr>
        <p:txBody>
          <a:bodyPr/>
          <a:lstStyle/>
          <a:p>
            <a:r>
              <a:rPr lang="en-GB" dirty="0" err="1"/>
              <a:t>Felhasznált</a:t>
            </a:r>
            <a:r>
              <a:rPr lang="en-GB" dirty="0"/>
              <a:t> </a:t>
            </a:r>
            <a:r>
              <a:rPr lang="en-GB" dirty="0" err="1"/>
              <a:t>eszközök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6CB02-6BD7-4A4D-95FA-E1E5487E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355159"/>
            <a:ext cx="5889171" cy="2037248"/>
          </a:xfrm>
        </p:spPr>
        <p:txBody>
          <a:bodyPr/>
          <a:lstStyle/>
          <a:p>
            <a:r>
              <a:rPr lang="en-GB" dirty="0"/>
              <a:t>ESP-8266 (</a:t>
            </a:r>
            <a:r>
              <a:rPr lang="en-GB" dirty="0" err="1"/>
              <a:t>WeMos</a:t>
            </a:r>
            <a:r>
              <a:rPr lang="en-GB" dirty="0"/>
              <a:t> D1 Mini)</a:t>
            </a:r>
          </a:p>
          <a:p>
            <a:pPr lvl="1"/>
            <a:r>
              <a:rPr lang="en-GB" dirty="0" err="1"/>
              <a:t>Beépített</a:t>
            </a:r>
            <a:r>
              <a:rPr lang="en-GB" dirty="0"/>
              <a:t> </a:t>
            </a:r>
            <a:r>
              <a:rPr lang="en-GB" dirty="0" err="1"/>
              <a:t>WiFi</a:t>
            </a:r>
            <a:r>
              <a:rPr lang="en-GB" dirty="0"/>
              <a:t> </a:t>
            </a:r>
            <a:r>
              <a:rPr lang="en-GB" dirty="0" err="1"/>
              <a:t>támogatás</a:t>
            </a:r>
            <a:endParaRPr lang="en-GB" dirty="0"/>
          </a:p>
          <a:p>
            <a:pPr lvl="1"/>
            <a:r>
              <a:rPr lang="en-GB" dirty="0"/>
              <a:t>80/160MHz CPU</a:t>
            </a:r>
          </a:p>
          <a:p>
            <a:pPr lvl="1"/>
            <a:r>
              <a:rPr lang="en-GB" dirty="0"/>
              <a:t>4MB flash</a:t>
            </a:r>
          </a:p>
          <a:p>
            <a:pPr lvl="1"/>
            <a:r>
              <a:rPr lang="en-GB" dirty="0"/>
              <a:t>64kB </a:t>
            </a:r>
            <a:r>
              <a:rPr lang="en-GB" dirty="0" err="1"/>
              <a:t>utasítás</a:t>
            </a:r>
            <a:r>
              <a:rPr lang="en-GB" dirty="0"/>
              <a:t>, 96kB program </a:t>
            </a:r>
            <a:r>
              <a:rPr lang="en-GB" dirty="0" err="1"/>
              <a:t>memória</a:t>
            </a:r>
            <a:endParaRPr lang="en-GB" dirty="0"/>
          </a:p>
          <a:p>
            <a:pPr lvl="1"/>
            <a:r>
              <a:rPr lang="en-GB" dirty="0"/>
              <a:t>Arduino </a:t>
            </a:r>
            <a:r>
              <a:rPr lang="en-GB" dirty="0" err="1"/>
              <a:t>kompatibilitás</a:t>
            </a:r>
            <a:r>
              <a:rPr lang="en-GB" dirty="0"/>
              <a:t> =&gt; </a:t>
            </a:r>
            <a:r>
              <a:rPr lang="en-GB" dirty="0" err="1"/>
              <a:t>sok</a:t>
            </a:r>
            <a:r>
              <a:rPr lang="en-GB" dirty="0"/>
              <a:t> </a:t>
            </a:r>
            <a:r>
              <a:rPr lang="en-GB" dirty="0" err="1"/>
              <a:t>forrás</a:t>
            </a:r>
            <a:endParaRPr lang="en-GB" dirty="0"/>
          </a:p>
        </p:txBody>
      </p:sp>
      <p:sp>
        <p:nvSpPr>
          <p:cNvPr id="9" name="Dátum helye 8">
            <a:extLst>
              <a:ext uri="{FF2B5EF4-FFF2-40B4-BE49-F238E27FC236}">
                <a16:creationId xmlns:a16="http://schemas.microsoft.com/office/drawing/2014/main" id="{FCCCE612-BDEE-46DB-A847-FF0F08B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4BC5-104A-4483-BB80-CFA833E622A4}" type="datetime1">
              <a:rPr lang="hu-HU" smtClean="0"/>
              <a:t>2018. 12. 05.</a:t>
            </a:fld>
            <a:endParaRPr lang="en-GB"/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438CD28C-FE9C-4EFB-9D25-C9CDCFA7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D88B15E1-FC3F-4D39-9195-41D4075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4</a:t>
            </a:fld>
            <a:endParaRPr lang="en-GB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64785EC-0055-487E-A7F1-2D51D0F79EE2}"/>
              </a:ext>
            </a:extLst>
          </p:cNvPr>
          <p:cNvSpPr txBox="1"/>
          <p:nvPr/>
        </p:nvSpPr>
        <p:spPr>
          <a:xfrm>
            <a:off x="3854172" y="4444720"/>
            <a:ext cx="5607698" cy="189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defTabSz="914400">
              <a:lnSpc>
                <a:spcPct val="90000"/>
              </a:lnSpc>
              <a:buClr>
                <a:schemeClr val="accent1"/>
              </a:buClr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BME280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szenzor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Páratartalom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nyomás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hőmérséklet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mérése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I2C/SPI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támogatás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Széles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konfigurálhatóság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Árához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képes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jó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pontosság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1248" lvl="2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akár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1,7cm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magasság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különbség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észlelése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0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9B382C-3FD1-4D2F-818A-ADF2B573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5C2D6E-D823-4968-A80E-188EFFB1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SPIFFS </a:t>
            </a:r>
            <a:r>
              <a:rPr lang="en-GB" dirty="0" err="1"/>
              <a:t>fájlrendszer</a:t>
            </a:r>
            <a:endParaRPr lang="en-GB" dirty="0"/>
          </a:p>
          <a:p>
            <a:pPr lvl="2"/>
            <a:r>
              <a:rPr lang="en-GB" dirty="0" err="1"/>
              <a:t>Mérési</a:t>
            </a:r>
            <a:r>
              <a:rPr lang="en-GB" dirty="0"/>
              <a:t> </a:t>
            </a:r>
            <a:r>
              <a:rPr lang="en-GB" dirty="0" err="1"/>
              <a:t>eredmények</a:t>
            </a:r>
            <a:r>
              <a:rPr lang="en-GB" dirty="0"/>
              <a:t> </a:t>
            </a:r>
            <a:r>
              <a:rPr lang="en-GB" dirty="0" err="1"/>
              <a:t>tárolása</a:t>
            </a:r>
            <a:endParaRPr lang="en-GB" dirty="0"/>
          </a:p>
          <a:p>
            <a:pPr lvl="2"/>
            <a:r>
              <a:rPr lang="en-GB" dirty="0" err="1"/>
              <a:t>Webes</a:t>
            </a:r>
            <a:r>
              <a:rPr lang="en-GB" dirty="0"/>
              <a:t> </a:t>
            </a:r>
            <a:r>
              <a:rPr lang="en-GB" dirty="0" err="1"/>
              <a:t>erőforrások</a:t>
            </a:r>
            <a:r>
              <a:rPr lang="en-GB" dirty="0"/>
              <a:t> </a:t>
            </a:r>
            <a:r>
              <a:rPr lang="en-GB" dirty="0" err="1"/>
              <a:t>tárolása</a:t>
            </a:r>
            <a:endParaRPr lang="en-GB" dirty="0"/>
          </a:p>
          <a:p>
            <a:r>
              <a:rPr lang="en-GB" dirty="0"/>
              <a:t>HTTP Webserver</a:t>
            </a:r>
          </a:p>
          <a:p>
            <a:pPr lvl="2"/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könnyű</a:t>
            </a:r>
            <a:r>
              <a:rPr lang="en-GB" dirty="0"/>
              <a:t> </a:t>
            </a:r>
            <a:r>
              <a:rPr lang="en-GB" dirty="0" err="1"/>
              <a:t>lekérdezhetősége</a:t>
            </a:r>
            <a:endParaRPr lang="en-GB" dirty="0"/>
          </a:p>
          <a:p>
            <a:r>
              <a:rPr lang="en-GB" dirty="0" err="1"/>
              <a:t>mDNS</a:t>
            </a:r>
            <a:endParaRPr lang="en-GB" dirty="0"/>
          </a:p>
          <a:p>
            <a:pPr lvl="2"/>
            <a:r>
              <a:rPr lang="en-GB" dirty="0" err="1"/>
              <a:t>Könnyebb</a:t>
            </a:r>
            <a:r>
              <a:rPr lang="en-GB" dirty="0"/>
              <a:t> </a:t>
            </a:r>
            <a:r>
              <a:rPr lang="en-GB" dirty="0" err="1"/>
              <a:t>elérhetőség</a:t>
            </a:r>
            <a:endParaRPr lang="en-GB" dirty="0"/>
          </a:p>
          <a:p>
            <a:r>
              <a:rPr lang="en-GB" dirty="0"/>
              <a:t>Captive portal</a:t>
            </a:r>
          </a:p>
          <a:p>
            <a:pPr lvl="2"/>
            <a:r>
              <a:rPr lang="en-GB" dirty="0" err="1"/>
              <a:t>Hálózat</a:t>
            </a:r>
            <a:r>
              <a:rPr lang="en-GB" dirty="0"/>
              <a:t> SSID/</a:t>
            </a:r>
            <a:r>
              <a:rPr lang="en-GB" dirty="0" err="1"/>
              <a:t>jelszó</a:t>
            </a:r>
            <a:r>
              <a:rPr lang="en-GB" dirty="0"/>
              <a:t> </a:t>
            </a:r>
            <a:r>
              <a:rPr lang="en-GB" dirty="0" err="1"/>
              <a:t>konfigurálása</a:t>
            </a:r>
            <a:endParaRPr lang="en-GB" dirty="0"/>
          </a:p>
          <a:p>
            <a:r>
              <a:rPr lang="en-GB" dirty="0"/>
              <a:t>Over The Air update</a:t>
            </a:r>
          </a:p>
          <a:p>
            <a:pPr lvl="2"/>
            <a:r>
              <a:rPr lang="en-GB" dirty="0" err="1"/>
              <a:t>Szoftver</a:t>
            </a:r>
            <a:r>
              <a:rPr lang="en-GB" dirty="0"/>
              <a:t> </a:t>
            </a:r>
            <a:r>
              <a:rPr lang="hu-HU" dirty="0"/>
              <a:t>könnyebb</a:t>
            </a:r>
            <a:r>
              <a:rPr lang="en-GB" dirty="0"/>
              <a:t> </a:t>
            </a:r>
            <a:r>
              <a:rPr lang="en-GB" dirty="0" err="1"/>
              <a:t>frissítése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D22864-19BB-442A-9876-E9C1B251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D031-8CD3-4FB1-A145-0FFC68B6DF9B}" type="datetime1">
              <a:rPr lang="hu-HU" smtClean="0"/>
              <a:t>2018. 12. 03.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121085-2D16-4102-AE70-F2373C69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28F36B-7B53-466D-93D5-F8EC1627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7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783162-569C-41A9-AE78-16F7E273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Fájlrendszer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7A888D-2520-4378-9BD7-3FF60A02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Fájlrendszer</a:t>
            </a:r>
            <a:r>
              <a:rPr lang="en-GB" dirty="0"/>
              <a:t> </a:t>
            </a:r>
            <a:r>
              <a:rPr lang="en-GB" dirty="0" err="1"/>
              <a:t>szerkeszthető</a:t>
            </a:r>
            <a:r>
              <a:rPr lang="en-GB" dirty="0"/>
              <a:t> HTTP-n </a:t>
            </a:r>
            <a:r>
              <a:rPr lang="en-GB" dirty="0" err="1"/>
              <a:t>keresztül</a:t>
            </a:r>
            <a:endParaRPr lang="en-GB" dirty="0"/>
          </a:p>
          <a:p>
            <a:pPr lvl="1"/>
            <a:r>
              <a:rPr lang="en-GB" dirty="0" err="1"/>
              <a:t>Fájl</a:t>
            </a:r>
            <a:r>
              <a:rPr lang="en-GB" dirty="0"/>
              <a:t> </a:t>
            </a:r>
            <a:r>
              <a:rPr lang="en-GB" dirty="0" err="1"/>
              <a:t>feltöltése</a:t>
            </a:r>
            <a:endParaRPr lang="en-GB" dirty="0"/>
          </a:p>
          <a:p>
            <a:pPr lvl="1"/>
            <a:r>
              <a:rPr lang="en-GB" dirty="0" err="1"/>
              <a:t>Fájl</a:t>
            </a:r>
            <a:r>
              <a:rPr lang="en-GB" dirty="0"/>
              <a:t> </a:t>
            </a:r>
            <a:r>
              <a:rPr lang="en-GB" dirty="0" err="1"/>
              <a:t>törlése</a:t>
            </a:r>
            <a:endParaRPr lang="en-GB" dirty="0"/>
          </a:p>
          <a:p>
            <a:pPr lvl="1"/>
            <a:r>
              <a:rPr lang="en-GB" dirty="0" err="1"/>
              <a:t>Összes</a:t>
            </a:r>
            <a:r>
              <a:rPr lang="en-GB" dirty="0"/>
              <a:t> </a:t>
            </a:r>
            <a:r>
              <a:rPr lang="en-GB" dirty="0" err="1"/>
              <a:t>fájl</a:t>
            </a:r>
            <a:r>
              <a:rPr lang="en-GB" dirty="0"/>
              <a:t> </a:t>
            </a:r>
            <a:r>
              <a:rPr lang="en-GB" dirty="0" err="1"/>
              <a:t>listázása</a:t>
            </a:r>
            <a:endParaRPr lang="en-GB" dirty="0"/>
          </a:p>
          <a:p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mentése</a:t>
            </a:r>
            <a:r>
              <a:rPr lang="en-GB" dirty="0"/>
              <a:t> csv </a:t>
            </a:r>
            <a:r>
              <a:rPr lang="en-GB" dirty="0" err="1"/>
              <a:t>fájlba</a:t>
            </a:r>
            <a:endParaRPr lang="en-GB" dirty="0"/>
          </a:p>
          <a:p>
            <a:pPr lvl="1"/>
            <a:r>
              <a:rPr lang="en-GB" dirty="0" err="1"/>
              <a:t>Időbélyeggel</a:t>
            </a:r>
            <a:r>
              <a:rPr lang="en-GB" dirty="0"/>
              <a:t> </a:t>
            </a:r>
            <a:r>
              <a:rPr lang="en-GB" dirty="0" err="1"/>
              <a:t>ellátva</a:t>
            </a:r>
            <a:endParaRPr lang="en-GB" dirty="0"/>
          </a:p>
          <a:p>
            <a:pPr lvl="1"/>
            <a:r>
              <a:rPr lang="en-GB" dirty="0" err="1"/>
              <a:t>Külön</a:t>
            </a:r>
            <a:r>
              <a:rPr lang="en-GB" dirty="0"/>
              <a:t> </a:t>
            </a:r>
            <a:r>
              <a:rPr lang="en-GB" dirty="0" err="1"/>
              <a:t>fájlba</a:t>
            </a:r>
            <a:r>
              <a:rPr lang="en-GB" dirty="0"/>
              <a:t> a </a:t>
            </a:r>
            <a:r>
              <a:rPr lang="en-GB" dirty="0" err="1"/>
              <a:t>szenzor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a </a:t>
            </a:r>
            <a:r>
              <a:rPr lang="en-GB" dirty="0" err="1"/>
              <a:t>WiFi</a:t>
            </a:r>
            <a:r>
              <a:rPr lang="en-GB" dirty="0"/>
              <a:t> </a:t>
            </a:r>
            <a:r>
              <a:rPr lang="en-GB" dirty="0" err="1"/>
              <a:t>mérései</a:t>
            </a:r>
            <a:endParaRPr lang="en-GB" dirty="0"/>
          </a:p>
          <a:p>
            <a:pPr lvl="1"/>
            <a:r>
              <a:rPr lang="en-GB" dirty="0" err="1"/>
              <a:t>Jelenleg</a:t>
            </a:r>
            <a:r>
              <a:rPr lang="en-GB" dirty="0"/>
              <a:t> </a:t>
            </a:r>
            <a:r>
              <a:rPr lang="en-GB" dirty="0" err="1"/>
              <a:t>tárolható</a:t>
            </a:r>
            <a:r>
              <a:rPr lang="en-GB" dirty="0"/>
              <a:t> </a:t>
            </a:r>
            <a:r>
              <a:rPr lang="en-GB" dirty="0" err="1"/>
              <a:t>mérésszám</a:t>
            </a:r>
            <a:r>
              <a:rPr lang="en-GB" dirty="0"/>
              <a:t>:</a:t>
            </a:r>
          </a:p>
          <a:p>
            <a:pPr lvl="2"/>
            <a:r>
              <a:rPr lang="en-GB" dirty="0" err="1"/>
              <a:t>Csupán</a:t>
            </a:r>
            <a:r>
              <a:rPr lang="en-GB" dirty="0"/>
              <a:t> </a:t>
            </a:r>
            <a:r>
              <a:rPr lang="en-GB" dirty="0" err="1"/>
              <a:t>szenzor</a:t>
            </a:r>
            <a:r>
              <a:rPr lang="en-GB" dirty="0"/>
              <a:t> </a:t>
            </a:r>
            <a:r>
              <a:rPr lang="hu-HU" dirty="0"/>
              <a:t>mérések</a:t>
            </a:r>
            <a:r>
              <a:rPr lang="en-GB" dirty="0"/>
              <a:t>: 88312</a:t>
            </a:r>
          </a:p>
          <a:p>
            <a:pPr lvl="2"/>
            <a:r>
              <a:rPr lang="en-GB" dirty="0" err="1"/>
              <a:t>WiFi</a:t>
            </a:r>
            <a:r>
              <a:rPr lang="en-GB" dirty="0"/>
              <a:t> </a:t>
            </a:r>
            <a:r>
              <a:rPr lang="en-GB" dirty="0" err="1"/>
              <a:t>adatok</a:t>
            </a:r>
            <a:r>
              <a:rPr lang="en-GB" dirty="0"/>
              <a:t>: 131056</a:t>
            </a:r>
          </a:p>
          <a:p>
            <a:pPr lvl="2"/>
            <a:r>
              <a:rPr lang="en-GB" dirty="0" err="1"/>
              <a:t>Mindkettő</a:t>
            </a:r>
            <a:r>
              <a:rPr lang="en-GB" dirty="0"/>
              <a:t>: 17404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BAD467-82AF-4AEA-B338-67C1E318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D08-7FC9-46F3-9EDC-E6C2CE7DE692}" type="datetime1">
              <a:rPr lang="hu-HU" smtClean="0"/>
              <a:t>2018. 12. 03.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806A4E-103C-4331-AE83-D379B39C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4BB533-DC40-48A7-883B-BB64389A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6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D050B8-F32C-4BB0-B849-55BDF364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878510-09F4-44A1-BC11-A0B4C511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lekérdezhetősége</a:t>
            </a:r>
            <a:endParaRPr lang="en-GB" dirty="0"/>
          </a:p>
          <a:p>
            <a:pPr lvl="2"/>
            <a:r>
              <a:rPr lang="en-GB" dirty="0" err="1"/>
              <a:t>WebSockets</a:t>
            </a:r>
            <a:r>
              <a:rPr lang="en-GB" dirty="0"/>
              <a:t> </a:t>
            </a:r>
            <a:r>
              <a:rPr lang="en-GB" dirty="0" err="1"/>
              <a:t>protokollon</a:t>
            </a:r>
            <a:r>
              <a:rPr lang="en-GB" dirty="0"/>
              <a:t> </a:t>
            </a:r>
            <a:r>
              <a:rPr lang="en-GB" dirty="0" err="1"/>
              <a:t>keresztül</a:t>
            </a:r>
            <a:endParaRPr lang="en-GB" dirty="0"/>
          </a:p>
          <a:p>
            <a:pPr lvl="2"/>
            <a:r>
              <a:rPr lang="en-GB" dirty="0" err="1"/>
              <a:t>Tetszőleges</a:t>
            </a:r>
            <a:r>
              <a:rPr lang="en-GB" dirty="0"/>
              <a:t> </a:t>
            </a:r>
            <a:r>
              <a:rPr lang="en-GB" dirty="0" err="1"/>
              <a:t>tartományban</a:t>
            </a:r>
            <a:endParaRPr lang="en-GB" dirty="0"/>
          </a:p>
          <a:p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megjelenítése</a:t>
            </a:r>
            <a:endParaRPr lang="en-GB" dirty="0"/>
          </a:p>
          <a:p>
            <a:pPr lvl="2"/>
            <a:r>
              <a:rPr lang="en-GB" dirty="0" err="1"/>
              <a:t>Diagramokon</a:t>
            </a:r>
            <a:r>
              <a:rPr lang="en-GB" dirty="0"/>
              <a:t>, </a:t>
            </a:r>
            <a:r>
              <a:rPr lang="en-GB" dirty="0" err="1"/>
              <a:t>élő</a:t>
            </a:r>
            <a:r>
              <a:rPr lang="en-GB" dirty="0"/>
              <a:t> </a:t>
            </a:r>
            <a:r>
              <a:rPr lang="en-GB" dirty="0" err="1"/>
              <a:t>frissítéssel</a:t>
            </a:r>
            <a:endParaRPr lang="en-GB" dirty="0"/>
          </a:p>
          <a:p>
            <a:pPr lvl="2"/>
            <a:r>
              <a:rPr lang="en-GB" dirty="0"/>
              <a:t>Charts.js </a:t>
            </a:r>
            <a:r>
              <a:rPr lang="en-GB" dirty="0" err="1"/>
              <a:t>segítségével</a:t>
            </a:r>
            <a:endParaRPr lang="en-GB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86E38877-BDE3-4DC6-92B0-E627AD10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CEA2-DEDD-4380-A247-5D3188E9A68C}" type="datetime1">
              <a:rPr lang="hu-HU" smtClean="0"/>
              <a:t>2018. 12. 03.</a:t>
            </a:fld>
            <a:endParaRPr lang="en-GB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DD2A5926-C2BC-42BB-A365-14C0D3AC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CD7A5D22-D934-44EB-A8CF-4F132509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7</a:t>
            </a:fld>
            <a:endParaRPr lang="en-GB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D9C034-77ED-4A23-AA91-3252DBF4D3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5" r="2704" b="3202"/>
          <a:stretch/>
        </p:blipFill>
        <p:spPr>
          <a:xfrm>
            <a:off x="3623808" y="2572087"/>
            <a:ext cx="4516048" cy="24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2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F85F0D0-1494-42EE-819A-7E728BFA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6EF-F097-4718-9A34-FD14E5CF4646}" type="datetime1">
              <a:rPr lang="hu-HU" smtClean="0"/>
              <a:t>2018. 12. 04.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0637DBA-EA07-48F6-AB7A-C84F7DFC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7A796D9-F184-4902-ABCD-9CA65E38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8</a:t>
            </a:fld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F4EC064-CD3B-4B3F-A618-C391FE5A60F8}"/>
              </a:ext>
            </a:extLst>
          </p:cNvPr>
          <p:cNvSpPr txBox="1"/>
          <p:nvPr/>
        </p:nvSpPr>
        <p:spPr>
          <a:xfrm>
            <a:off x="573932" y="1789889"/>
            <a:ext cx="7835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INSERT WEBES FELÜLET BEÖLTÉSI IDEJE</a:t>
            </a:r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135067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3152849-FED1-4D6E-B86C-76365525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36EF-F097-4718-9A34-FD14E5CF4646}" type="datetime1">
              <a:rPr lang="hu-HU" smtClean="0"/>
              <a:t>2018. 12. 05.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17B15CB-7938-422F-8354-BABFBA8A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Témalaboratórium beszámoló - Izsó András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9C5A650-E82A-49C4-9052-43C13030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1A0D-ECB0-4237-B969-5CDDB5D0D809}" type="slidenum">
              <a:rPr lang="en-GB" smtClean="0"/>
              <a:t>9</a:t>
            </a:fld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39C9C31-105C-4A8E-8B54-D333F745E2A9}"/>
              </a:ext>
            </a:extLst>
          </p:cNvPr>
          <p:cNvSpPr txBox="1"/>
          <p:nvPr/>
        </p:nvSpPr>
        <p:spPr>
          <a:xfrm>
            <a:off x="573932" y="1789889"/>
            <a:ext cx="7835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INSERT FANCY DIAGRAMOK ADATOKRÓL</a:t>
            </a:r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17243190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2380</TotalTime>
  <Words>560</Words>
  <Application>Microsoft Office PowerPoint</Application>
  <PresentationFormat>Diavetítés a képernyőre (4:3 oldalarány)</PresentationFormat>
  <Paragraphs>163</Paragraphs>
  <Slides>11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Retrospektív</vt:lpstr>
      <vt:lpstr>Témalaboratórium beszámoló</vt:lpstr>
      <vt:lpstr>Feladat</vt:lpstr>
      <vt:lpstr>PowerPoint-bemutató</vt:lpstr>
      <vt:lpstr>Felhasznált eszközök</vt:lpstr>
      <vt:lpstr>Backend</vt:lpstr>
      <vt:lpstr>Fájlrendszer</vt:lpstr>
      <vt:lpstr>Frontend</vt:lpstr>
      <vt:lpstr>PowerPoint-bemutató</vt:lpstr>
      <vt:lpstr>PowerPoint-bemutató</vt:lpstr>
      <vt:lpstr>Továbbiakban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Témalaboratórium beszámoló</dc:title>
  <dc:creator>András Izsó</dc:creator>
  <cp:lastModifiedBy>András Izsó</cp:lastModifiedBy>
  <cp:revision>24</cp:revision>
  <dcterms:created xsi:type="dcterms:W3CDTF">2018-12-02T22:49:35Z</dcterms:created>
  <dcterms:modified xsi:type="dcterms:W3CDTF">2018-12-05T00:31:06Z</dcterms:modified>
</cp:coreProperties>
</file>