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5807075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41280A"/>
    <a:srgbClr val="F7F339"/>
    <a:srgbClr val="C3C10C"/>
    <a:srgbClr val="FAF712"/>
    <a:srgbClr val="006DA3"/>
    <a:srgbClr val="006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ép helye 7">
            <a:extLst>
              <a:ext uri="{FF2B5EF4-FFF2-40B4-BE49-F238E27FC236}">
                <a16:creationId xmlns:a16="http://schemas.microsoft.com/office/drawing/2014/main" id="{E436DCA6-0518-1852-E4C2-C4363F2BDE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807075" cy="8047038"/>
          </a:xfrm>
          <a:noFill/>
        </p:spPr>
        <p:txBody>
          <a:bodyPr/>
          <a:lstStyle/>
          <a:p>
            <a:endParaRPr lang="hu-HU" dirty="0"/>
          </a:p>
        </p:txBody>
      </p:sp>
      <p:sp>
        <p:nvSpPr>
          <p:cNvPr id="19" name="Táblázat helye 18">
            <a:extLst>
              <a:ext uri="{FF2B5EF4-FFF2-40B4-BE49-F238E27FC236}">
                <a16:creationId xmlns:a16="http://schemas.microsoft.com/office/drawing/2014/main" id="{65850301-3E0B-E965-E328-960491D3844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77874" y="1649050"/>
            <a:ext cx="5051325" cy="5680218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660721E8-8DD6-9E9C-8E3D-456368F0C3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0813" y="265112"/>
            <a:ext cx="3010510" cy="126826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1280A"/>
                </a:solidFill>
                <a:latin typeface="Amasis MT Pro Black" panose="02040A04050005020304" pitchFamily="18" charset="0"/>
              </a:defRPr>
            </a:lvl1pPr>
          </a:lstStyle>
          <a:p>
            <a:pPr lvl="0"/>
            <a:r>
              <a:rPr lang="en-US" dirty="0"/>
              <a:t>SPELL_NAME</a:t>
            </a:r>
          </a:p>
          <a:p>
            <a:pPr lvl="0"/>
            <a:r>
              <a:rPr lang="en-US" dirty="0"/>
              <a:t>INGREDIENTS</a:t>
            </a:r>
          </a:p>
        </p:txBody>
      </p:sp>
      <p:sp>
        <p:nvSpPr>
          <p:cNvPr id="21" name="Szöveg helye 20">
            <a:extLst>
              <a:ext uri="{FF2B5EF4-FFF2-40B4-BE49-F238E27FC236}">
                <a16:creationId xmlns:a16="http://schemas.microsoft.com/office/drawing/2014/main" id="{FBB03CD8-52AA-D6BE-0662-4947D67E57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1343" y="327153"/>
            <a:ext cx="416027" cy="646331"/>
          </a:xfrm>
        </p:spPr>
        <p:txBody>
          <a:bodyPr/>
          <a:lstStyle>
            <a:lvl1pPr marL="0" indent="0">
              <a:buNone/>
              <a:defRPr sz="3600">
                <a:solidFill>
                  <a:srgbClr val="F7F339"/>
                </a:solidFill>
                <a:latin typeface="Amasis MT Pro Black" panose="02040A04050005020304" pitchFamily="18" charset="0"/>
              </a:defRPr>
            </a:lvl1pPr>
          </a:lstStyle>
          <a:p>
            <a:pPr lvl="0"/>
            <a:r>
              <a:rPr lang="en-US" sz="3600" dirty="0">
                <a:solidFill>
                  <a:srgbClr val="F7F339"/>
                </a:solidFill>
                <a:latin typeface="Amasis MT Pro Black" panose="02040A04050005020304" pitchFamily="18" charset="0"/>
              </a:rPr>
              <a:t>L</a:t>
            </a:r>
            <a:endParaRPr lang="hu-HU" dirty="0"/>
          </a:p>
        </p:txBody>
      </p:sp>
      <p:sp>
        <p:nvSpPr>
          <p:cNvPr id="23" name="Kép helye 22">
            <a:extLst>
              <a:ext uri="{FF2B5EF4-FFF2-40B4-BE49-F238E27FC236}">
                <a16:creationId xmlns:a16="http://schemas.microsoft.com/office/drawing/2014/main" id="{75CACC12-014F-95D3-D7B0-D2D571397C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74222" y="476257"/>
            <a:ext cx="457200" cy="45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</a:t>
            </a:r>
            <a:endParaRPr lang="hu-HU" dirty="0"/>
          </a:p>
        </p:txBody>
      </p:sp>
      <p:sp>
        <p:nvSpPr>
          <p:cNvPr id="24" name="Kép helye 22">
            <a:extLst>
              <a:ext uri="{FF2B5EF4-FFF2-40B4-BE49-F238E27FC236}">
                <a16:creationId xmlns:a16="http://schemas.microsoft.com/office/drawing/2014/main" id="{052D345A-C386-C3D9-111C-4BAA08AA78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9183" y="820530"/>
            <a:ext cx="457200" cy="45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</a:t>
            </a:r>
            <a:endParaRPr lang="hu-HU" dirty="0"/>
          </a:p>
        </p:txBody>
      </p:sp>
      <p:sp>
        <p:nvSpPr>
          <p:cNvPr id="2" name="Kép helye 22">
            <a:extLst>
              <a:ext uri="{FF2B5EF4-FFF2-40B4-BE49-F238E27FC236}">
                <a16:creationId xmlns:a16="http://schemas.microsoft.com/office/drawing/2014/main" id="{E81A2690-AD6C-9490-22FA-F5AF3CCC9DB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06730" y="1252865"/>
            <a:ext cx="335170" cy="3351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S</a:t>
            </a:r>
            <a:endParaRPr lang="hu-HU" dirty="0"/>
          </a:p>
        </p:txBody>
      </p:sp>
      <p:sp>
        <p:nvSpPr>
          <p:cNvPr id="4" name="Kép helye 3">
            <a:extLst>
              <a:ext uri="{FF2B5EF4-FFF2-40B4-BE49-F238E27FC236}">
                <a16:creationId xmlns:a16="http://schemas.microsoft.com/office/drawing/2014/main" id="{4FF8AF3D-7AD2-ADC5-6600-3CE1192DD11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7874" y="6742931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Q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09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AA2A424-42F0-74EC-94D5-26DA01F7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63" y="428625"/>
            <a:ext cx="5010150" cy="15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2B73E7-A430-A904-AA0F-E143CDAF1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463" y="2141538"/>
            <a:ext cx="5010150" cy="510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FF39D54-229F-2EE7-CC04-30429029C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8463" y="7458075"/>
            <a:ext cx="1308100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F599D-5EC7-4B42-89DD-221BAC08CC70}" type="datetimeFigureOut">
              <a:rPr lang="hu-HU" smtClean="0"/>
              <a:t>2024. 11. 13.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773E8CF-50B8-77FC-6B62-19E838739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24050" y="7458075"/>
            <a:ext cx="195897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21E2470-F9E4-A277-9A78-2AED4A4A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00513" y="7458075"/>
            <a:ext cx="1308100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3D2133-693D-4814-BB88-6666A29EFB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92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ép helye 1">
            <a:extLst>
              <a:ext uri="{FF2B5EF4-FFF2-40B4-BE49-F238E27FC236}">
                <a16:creationId xmlns:a16="http://schemas.microsoft.com/office/drawing/2014/main" id="{CF06A2F0-921A-4987-6C0B-258AA00719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8" name="Táblázat helye 7">
            <a:extLst>
              <a:ext uri="{FF2B5EF4-FFF2-40B4-BE49-F238E27FC236}">
                <a16:creationId xmlns:a16="http://schemas.microsoft.com/office/drawing/2014/main" id="{B97D80EF-9914-E151-28C6-1BC91A036E02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4104906463"/>
              </p:ext>
            </p:extLst>
          </p:nvPr>
        </p:nvGraphicFramePr>
        <p:xfrm>
          <a:off x="377825" y="1649413"/>
          <a:ext cx="5051423" cy="3514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027">
                  <a:extLst>
                    <a:ext uri="{9D8B030D-6E8A-4147-A177-3AD203B41FA5}">
                      <a16:colId xmlns:a16="http://schemas.microsoft.com/office/drawing/2014/main" val="1023986348"/>
                    </a:ext>
                  </a:extLst>
                </a:gridCol>
                <a:gridCol w="1789278">
                  <a:extLst>
                    <a:ext uri="{9D8B030D-6E8A-4147-A177-3AD203B41FA5}">
                      <a16:colId xmlns:a16="http://schemas.microsoft.com/office/drawing/2014/main" val="1554175187"/>
                    </a:ext>
                  </a:extLst>
                </a:gridCol>
                <a:gridCol w="934208">
                  <a:extLst>
                    <a:ext uri="{9D8B030D-6E8A-4147-A177-3AD203B41FA5}">
                      <a16:colId xmlns:a16="http://schemas.microsoft.com/office/drawing/2014/main" val="2674979143"/>
                    </a:ext>
                  </a:extLst>
                </a:gridCol>
                <a:gridCol w="1635910">
                  <a:extLst>
                    <a:ext uri="{9D8B030D-6E8A-4147-A177-3AD203B41FA5}">
                      <a16:colId xmlns:a16="http://schemas.microsoft.com/office/drawing/2014/main" val="2190411645"/>
                    </a:ext>
                  </a:extLst>
                </a:gridCol>
              </a:tblGrid>
              <a:tr h="17330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Time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CAST_TIME</a:t>
                      </a:r>
                      <a:endParaRPr lang="hu-HU" sz="1400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Duration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DUR</a:t>
                      </a:r>
                      <a:endParaRPr lang="hu-HU" sz="1400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490047"/>
                  </a:ext>
                </a:extLst>
              </a:tr>
              <a:tr h="17330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Range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RAN</a:t>
                      </a:r>
                      <a:endParaRPr lang="hu-HU" sz="1400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Target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TGT</a:t>
                      </a:r>
                      <a:endParaRPr lang="hu-HU" sz="1400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458256"/>
                  </a:ext>
                </a:extLst>
              </a:tr>
              <a:tr h="17330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Save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SAVE</a:t>
                      </a:r>
                      <a:endParaRPr lang="hu-HU" sz="1400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Effect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TGT</a:t>
                      </a:r>
                      <a:endParaRPr lang="hu-HU" sz="1400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740114"/>
                  </a:ext>
                </a:extLst>
              </a:tr>
              <a:tr h="259961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3F3F3F"/>
                          </a:solidFill>
                          <a:latin typeface="Amasis MT Pro Medium" panose="02040604050005020304" pitchFamily="18" charset="0"/>
                        </a:rPr>
                        <a:t>DESCRIPTION</a:t>
                      </a:r>
                      <a:endParaRPr lang="hu-HU" sz="1400" b="1" dirty="0">
                        <a:solidFill>
                          <a:srgbClr val="3F3F3F"/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78182"/>
                  </a:ext>
                </a:extLst>
              </a:tr>
            </a:tbl>
          </a:graphicData>
        </a:graphic>
      </p:graphicFrame>
      <p:sp>
        <p:nvSpPr>
          <p:cNvPr id="4" name="Szöveg helye 3">
            <a:extLst>
              <a:ext uri="{FF2B5EF4-FFF2-40B4-BE49-F238E27FC236}">
                <a16:creationId xmlns:a16="http://schemas.microsoft.com/office/drawing/2014/main" id="{BE2ACDF5-A20F-5BC6-04FF-88CED1F254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616991-44B7-59FE-9F5D-0B50CAA5D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D1C556B9-A33E-7EB3-02B7-C6CA449FAF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>
            <a:normAutofit lnSpcReduction="10000"/>
          </a:bodyPr>
          <a:lstStyle/>
          <a:p>
            <a:endParaRPr lang="hu-HU"/>
          </a:p>
        </p:txBody>
      </p:sp>
      <p:sp>
        <p:nvSpPr>
          <p:cNvPr id="7" name="Kép helye 6">
            <a:extLst>
              <a:ext uri="{FF2B5EF4-FFF2-40B4-BE49-F238E27FC236}">
                <a16:creationId xmlns:a16="http://schemas.microsoft.com/office/drawing/2014/main" id="{8897D3BB-7C71-8848-C315-9CD5602F18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>
            <a:normAutofit lnSpcReduction="10000"/>
          </a:bodyPr>
          <a:lstStyle/>
          <a:p>
            <a:endParaRPr lang="hu-HU"/>
          </a:p>
        </p:txBody>
      </p:sp>
      <p:sp>
        <p:nvSpPr>
          <p:cNvPr id="14" name="Kép helye 13">
            <a:extLst>
              <a:ext uri="{FF2B5EF4-FFF2-40B4-BE49-F238E27FC236}">
                <a16:creationId xmlns:a16="http://schemas.microsoft.com/office/drawing/2014/main" id="{76ED09DE-B547-41E0-AD56-0AC3BAEC34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>
            <a:normAutofit fontScale="70000" lnSpcReduction="20000"/>
          </a:bodyPr>
          <a:lstStyle/>
          <a:p>
            <a:endParaRPr lang="hu-HU"/>
          </a:p>
        </p:txBody>
      </p:sp>
      <p:sp>
        <p:nvSpPr>
          <p:cNvPr id="15" name="Kép helye 14">
            <a:extLst>
              <a:ext uri="{FF2B5EF4-FFF2-40B4-BE49-F238E27FC236}">
                <a16:creationId xmlns:a16="http://schemas.microsoft.com/office/drawing/2014/main" id="{9A3ED412-D83A-FC72-9F79-BE47FA3306D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7100942"/>
      </p:ext>
    </p:extLst>
  </p:cSld>
  <p:clrMapOvr>
    <a:masterClrMapping/>
  </p:clrMapOvr>
</p:sld>
</file>

<file path=ppt/theme/theme1.xml><?xml version="1.0" encoding="utf-8"?>
<a:theme xmlns:a="http://schemas.openxmlformats.org/drawingml/2006/main" name="Spell card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1846</TotalTime>
  <Words>15</Words>
  <Application>Microsoft Office PowerPoint</Application>
  <PresentationFormat>Egyéni</PresentationFormat>
  <Paragraphs>13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Amasis MT Pro Black</vt:lpstr>
      <vt:lpstr>Amasis MT Pro Medium</vt:lpstr>
      <vt:lpstr>Aptos</vt:lpstr>
      <vt:lpstr>Aptos Display</vt:lpstr>
      <vt:lpstr>Arial</vt:lpstr>
      <vt:lpstr>Spell card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András Izsó</dc:creator>
  <cp:lastModifiedBy>András Izsó</cp:lastModifiedBy>
  <cp:revision>28</cp:revision>
  <dcterms:created xsi:type="dcterms:W3CDTF">2024-11-03T10:11:21Z</dcterms:created>
  <dcterms:modified xsi:type="dcterms:W3CDTF">2024-11-13T11:20:44Z</dcterms:modified>
</cp:coreProperties>
</file>