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8070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339"/>
    <a:srgbClr val="C3C10C"/>
    <a:srgbClr val="FAF712"/>
    <a:srgbClr val="006DA3"/>
    <a:srgbClr val="006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 autoAdjust="0"/>
    <p:restoredTop sz="94660"/>
  </p:normalViewPr>
  <p:slideViewPr>
    <p:cSldViewPr snapToGrid="0">
      <p:cViewPr>
        <p:scale>
          <a:sx n="100" d="100"/>
          <a:sy n="100" d="100"/>
        </p:scale>
        <p:origin x="36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31" y="1316958"/>
            <a:ext cx="4936014" cy="2801561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885" y="4226558"/>
            <a:ext cx="4355306" cy="1942838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368" indent="0" algn="ctr">
              <a:buNone/>
              <a:defRPr sz="1270"/>
            </a:lvl2pPr>
            <a:lvl3pPr marL="580735" indent="0" algn="ctr">
              <a:buNone/>
              <a:defRPr sz="1143"/>
            </a:lvl3pPr>
            <a:lvl4pPr marL="871103" indent="0" algn="ctr">
              <a:buNone/>
              <a:defRPr sz="1016"/>
            </a:lvl4pPr>
            <a:lvl5pPr marL="1161471" indent="0" algn="ctr">
              <a:buNone/>
              <a:defRPr sz="1016"/>
            </a:lvl5pPr>
            <a:lvl6pPr marL="1451839" indent="0" algn="ctr">
              <a:buNone/>
              <a:defRPr sz="1016"/>
            </a:lvl6pPr>
            <a:lvl7pPr marL="1742206" indent="0" algn="ctr">
              <a:buNone/>
              <a:defRPr sz="1016"/>
            </a:lvl7pPr>
            <a:lvl8pPr marL="2032574" indent="0" algn="ctr">
              <a:buNone/>
              <a:defRPr sz="1016"/>
            </a:lvl8pPr>
            <a:lvl9pPr marL="2322942" indent="0" algn="ctr">
              <a:buNone/>
              <a:defRPr sz="101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688" y="428430"/>
            <a:ext cx="1252151" cy="681949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237" y="428430"/>
            <a:ext cx="3683863" cy="681949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3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2" y="2006173"/>
            <a:ext cx="5008602" cy="3347344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12" y="5385184"/>
            <a:ext cx="5008602" cy="1760289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1pPr>
            <a:lvl2pPr marL="290368" indent="0">
              <a:buNone/>
              <a:defRPr sz="1270">
                <a:solidFill>
                  <a:schemeClr val="tx1">
                    <a:tint val="82000"/>
                  </a:schemeClr>
                </a:solidFill>
              </a:defRPr>
            </a:lvl2pPr>
            <a:lvl3pPr marL="580735" indent="0">
              <a:buNone/>
              <a:defRPr sz="1143">
                <a:solidFill>
                  <a:schemeClr val="tx1">
                    <a:tint val="82000"/>
                  </a:schemeClr>
                </a:solidFill>
              </a:defRPr>
            </a:lvl3pPr>
            <a:lvl4pPr marL="871103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4pPr>
            <a:lvl5pPr marL="1161471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5pPr>
            <a:lvl6pPr marL="1451839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6pPr>
            <a:lvl7pPr marL="1742206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7pPr>
            <a:lvl8pPr marL="2032574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8pPr>
            <a:lvl9pPr marL="2322942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36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832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9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28432"/>
            <a:ext cx="5008602" cy="155538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993" y="1972642"/>
            <a:ext cx="2456665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93" y="2939404"/>
            <a:ext cx="2456665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9832" y="1972642"/>
            <a:ext cx="2468763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9832" y="2939404"/>
            <a:ext cx="2468763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3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47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6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763" y="1158626"/>
            <a:ext cx="2939832" cy="5718613"/>
          </a:xfrm>
        </p:spPr>
        <p:txBody>
          <a:bodyPr/>
          <a:lstStyle>
            <a:lvl1pPr>
              <a:defRPr sz="2032"/>
            </a:lvl1pPr>
            <a:lvl2pPr>
              <a:defRPr sz="1778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5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8763" y="1158626"/>
            <a:ext cx="2939832" cy="5718613"/>
          </a:xfrm>
        </p:spPr>
        <p:txBody>
          <a:bodyPr anchor="t"/>
          <a:lstStyle>
            <a:lvl1pPr marL="0" indent="0">
              <a:buNone/>
              <a:defRPr sz="2032"/>
            </a:lvl1pPr>
            <a:lvl2pPr marL="290368" indent="0">
              <a:buNone/>
              <a:defRPr sz="1778"/>
            </a:lvl2pPr>
            <a:lvl3pPr marL="580735" indent="0">
              <a:buNone/>
              <a:defRPr sz="1524"/>
            </a:lvl3pPr>
            <a:lvl4pPr marL="871103" indent="0">
              <a:buNone/>
              <a:defRPr sz="1270"/>
            </a:lvl4pPr>
            <a:lvl5pPr marL="1161471" indent="0">
              <a:buNone/>
              <a:defRPr sz="1270"/>
            </a:lvl5pPr>
            <a:lvl6pPr marL="1451839" indent="0">
              <a:buNone/>
              <a:defRPr sz="1270"/>
            </a:lvl6pPr>
            <a:lvl7pPr marL="1742206" indent="0">
              <a:buNone/>
              <a:defRPr sz="1270"/>
            </a:lvl7pPr>
            <a:lvl8pPr marL="2032574" indent="0">
              <a:buNone/>
              <a:defRPr sz="1270"/>
            </a:lvl8pPr>
            <a:lvl9pPr marL="2322942" indent="0">
              <a:buNone/>
              <a:defRPr sz="127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237" y="428432"/>
            <a:ext cx="5008602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37" y="2142151"/>
            <a:ext cx="5008602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236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594" y="7458414"/>
            <a:ext cx="1959888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1247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1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0735" rtl="0" eaLnBrk="1" latinLnBrk="0" hangingPunct="1">
        <a:lnSpc>
          <a:spcPct val="90000"/>
        </a:lnSpc>
        <a:spcBef>
          <a:spcPct val="0"/>
        </a:spcBef>
        <a:buNone/>
        <a:defRPr sz="2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184" indent="-145184" algn="l" defTabSz="580735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3555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5919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287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655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02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390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7758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126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8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5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103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71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39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206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74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42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EA528CC-A89F-EFBB-2473-C84C527EC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1"/>
            <a:ext cx="5807075" cy="804473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E23178-8FB8-018A-5EF0-EF1A4F6863DF}"/>
              </a:ext>
            </a:extLst>
          </p:cNvPr>
          <p:cNvSpPr txBox="1"/>
          <p:nvPr/>
        </p:nvSpPr>
        <p:spPr>
          <a:xfrm>
            <a:off x="1378975" y="280219"/>
            <a:ext cx="31015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6DA3"/>
                </a:solidFill>
                <a:latin typeface="Amasis MT Pro Black" panose="020F0502020204030204" pitchFamily="18" charset="0"/>
              </a:rPr>
              <a:t>SPELL_NAME</a:t>
            </a:r>
          </a:p>
          <a:p>
            <a:r>
              <a:rPr lang="en-US" dirty="0">
                <a:solidFill>
                  <a:srgbClr val="006DA3"/>
                </a:solidFill>
                <a:latin typeface="Amasis MT Pro Medium" panose="02040604050005020304" pitchFamily="18" charset="0"/>
              </a:rPr>
              <a:t>INGREDIENTS</a:t>
            </a:r>
            <a:endParaRPr lang="hu-HU" dirty="0">
              <a:solidFill>
                <a:srgbClr val="006DA3"/>
              </a:solidFill>
              <a:latin typeface="Amasis MT Pro Medium" panose="02040604050005020304" pitchFamily="18" charset="0"/>
            </a:endParaRPr>
          </a:p>
          <a:p>
            <a:endParaRPr lang="en-US" sz="2800" dirty="0">
              <a:solidFill>
                <a:srgbClr val="006DA3"/>
              </a:solidFill>
              <a:latin typeface="Amasis MT Pro Black" panose="020F0502020204030204" pitchFamily="18" charset="0"/>
            </a:endParaRP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D6C88A84-A840-6682-5884-D541B25FC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9875"/>
              </p:ext>
            </p:extLst>
          </p:nvPr>
        </p:nvGraphicFramePr>
        <p:xfrm>
          <a:off x="377875" y="1649050"/>
          <a:ext cx="5100546" cy="141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57">
                  <a:extLst>
                    <a:ext uri="{9D8B030D-6E8A-4147-A177-3AD203B41FA5}">
                      <a16:colId xmlns:a16="http://schemas.microsoft.com/office/drawing/2014/main" val="1023986348"/>
                    </a:ext>
                  </a:extLst>
                </a:gridCol>
                <a:gridCol w="1806678">
                  <a:extLst>
                    <a:ext uri="{9D8B030D-6E8A-4147-A177-3AD203B41FA5}">
                      <a16:colId xmlns:a16="http://schemas.microsoft.com/office/drawing/2014/main" val="1554175187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2674979143"/>
                    </a:ext>
                  </a:extLst>
                </a:gridCol>
                <a:gridCol w="1651818">
                  <a:extLst>
                    <a:ext uri="{9D8B030D-6E8A-4147-A177-3AD203B41FA5}">
                      <a16:colId xmlns:a16="http://schemas.microsoft.com/office/drawing/2014/main" val="2190411645"/>
                    </a:ext>
                  </a:extLst>
                </a:gridCol>
              </a:tblGrid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Time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CAST_TIME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Duration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58256"/>
                  </a:ext>
                </a:extLst>
              </a:tr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Range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Target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0114"/>
                  </a:ext>
                </a:extLst>
              </a:tr>
              <a:tr h="473333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DESCRIPTION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78182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0CBA5EEA-9AAD-EFEF-06B5-04A94772B78E}"/>
              </a:ext>
            </a:extLst>
          </p:cNvPr>
          <p:cNvSpPr txBox="1"/>
          <p:nvPr/>
        </p:nvSpPr>
        <p:spPr>
          <a:xfrm>
            <a:off x="5071110" y="264368"/>
            <a:ext cx="41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7F339"/>
                </a:solidFill>
                <a:latin typeface="Amasis MT Pro Black" panose="02040A04050005020304" pitchFamily="18" charset="0"/>
              </a:rPr>
              <a:t>L</a:t>
            </a:r>
            <a:endParaRPr lang="hu-HU" sz="3200" dirty="0">
              <a:solidFill>
                <a:srgbClr val="F7F339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16</Words>
  <Application>Microsoft Office PowerPoint</Application>
  <PresentationFormat>Egyéni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Amasis MT Pro Black</vt:lpstr>
      <vt:lpstr>Amasis MT Pro Medium</vt:lpstr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Izsó</dc:creator>
  <cp:lastModifiedBy>András Izsó</cp:lastModifiedBy>
  <cp:revision>12</cp:revision>
  <dcterms:created xsi:type="dcterms:W3CDTF">2024-11-03T10:11:21Z</dcterms:created>
  <dcterms:modified xsi:type="dcterms:W3CDTF">2024-11-03T17:32:43Z</dcterms:modified>
</cp:coreProperties>
</file>