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0DF"/>
    <a:srgbClr val="A4C6CC"/>
    <a:srgbClr val="AFD6DD"/>
    <a:srgbClr val="BFDEE2"/>
    <a:srgbClr val="CEA300"/>
    <a:srgbClr val="E9B105"/>
    <a:srgbClr val="F7F339"/>
    <a:srgbClr val="C3C10C"/>
    <a:srgbClr val="FAF712"/>
    <a:srgbClr val="006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4" cy="804473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D60DF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CD60DF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CD60DF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CD60DF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15</cp:revision>
  <dcterms:created xsi:type="dcterms:W3CDTF">2024-11-03T10:11:21Z</dcterms:created>
  <dcterms:modified xsi:type="dcterms:W3CDTF">2024-11-03T20:52:36Z</dcterms:modified>
</cp:coreProperties>
</file>